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120.xml" ContentType="application/vnd.openxmlformats-officedocument.presentationml.slide+xml"/>
  <Override PartName="/ppt/diagrams/colors11.xml" ContentType="application/vnd.openxmlformats-officedocument.drawingml.diagramColors+xml"/>
  <Override PartName="/ppt/diagrams/data24.xml" ContentType="application/vnd.openxmlformats-officedocument.drawingml.diagramData+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quickStyle28.xml" ContentType="application/vnd.openxmlformats-officedocument.drawingml.diagramStyle+xml"/>
  <Default Extension="xml" ContentType="application/xml"/>
  <Override PartName="/ppt/slides/slide50.xml" ContentType="application/vnd.openxmlformats-officedocument.presentationml.slide+xml"/>
  <Override PartName="/ppt/notesSlides/notesSlide16.xml" ContentType="application/vnd.openxmlformats-officedocument.presentationml.notesSlide+xml"/>
  <Override PartName="/ppt/diagrams/layout39.xml" ContentType="application/vnd.openxmlformats-officedocument.drawingml.diagramLayout+xml"/>
  <Override PartName="/ppt/diagrams/layout17.xml" ContentType="application/vnd.openxmlformats-officedocument.drawingml.diagramLayout+xml"/>
  <Override PartName="/ppt/slides/slide147.xml" ContentType="application/vnd.openxmlformats-officedocument.presentationml.slide+xml"/>
  <Override PartName="/ppt/slides/slide158.xml" ContentType="application/vnd.openxmlformats-officedocument.presentationml.slide+xml"/>
  <Override PartName="/ppt/diagrams/quickStyle31.xml" ContentType="application/vnd.openxmlformats-officedocument.drawingml.diagramStyle+xml"/>
  <Override PartName="/ppt/diagrams/colors38.xml" ContentType="application/vnd.openxmlformats-officedocument.drawingml.diagramColors+xml"/>
  <Override PartName="/ppt/diagrams/quickStyle42.xml" ContentType="application/vnd.openxmlformats-officedocument.drawingml.diagramStyl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diagrams/quickStyle20.xml" ContentType="application/vnd.openxmlformats-officedocument.drawingml.diagramStyle+xml"/>
  <Override PartName="/ppt/diagrams/colors27.xml" ContentType="application/vnd.openxmlformats-officedocument.drawingml.diagramColors+xml"/>
  <Override PartName="/ppt/diagrams/data29.xml" ContentType="application/vnd.openxmlformats-officedocument.drawingml.diagramData+xml"/>
  <Override PartName="/ppt/diagrams/layout42.xml" ContentType="application/vnd.openxmlformats-officedocument.drawingml.diagramLayout+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diagrams/colors4.xml" ContentType="application/vnd.openxmlformats-officedocument.drawingml.diagramColors+xml"/>
  <Override PartName="/ppt/diagrams/colors16.xml" ContentType="application/vnd.openxmlformats-officedocument.drawingml.diagramColors+xml"/>
  <Override PartName="/ppt/diagrams/data18.xml" ContentType="application/vnd.openxmlformats-officedocument.drawingml.diagramData+xml"/>
  <Override PartName="/ppt/diagrams/layout31.xml" ContentType="application/vnd.openxmlformats-officedocument.drawingml.diagramLayout+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diagrams/layout20.xml" ContentType="application/vnd.openxmlformats-officedocument.drawingml.diagramLayout+xml"/>
  <Override PartName="/ppt/diagrams/colors41.xml" ContentType="application/vnd.openxmlformats-officedocument.drawingml.diagramColors+xml"/>
  <Override PartName="/ppt/slides/slide55.xml" ContentType="application/vnd.openxmlformats-officedocument.presentationml.slide+xml"/>
  <Override PartName="/ppt/theme/theme2.xml" ContentType="application/vnd.openxmlformats-officedocument.theme+xml"/>
  <Override PartName="/ppt/diagrams/quickStyle3.xml" ContentType="application/vnd.openxmlformats-officedocument.drawingml.diagramStyle+xml"/>
  <Override PartName="/ppt/diagrams/colors30.xml" ContentType="application/vnd.openxmlformats-officedocument.drawingml.diagramColors+xml"/>
  <Override PartName="/ppt/diagrams/data32.xml" ContentType="application/vnd.openxmlformats-officedocument.drawingml.diagramData+xml"/>
  <Override PartName="/ppt/diagrams/data43.xml" ContentType="application/vnd.openxmlformats-officedocument.drawingml.diagramData+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diagrams/data21.xml" ContentType="application/vnd.openxmlformats-officedocument.drawingml.diagramData+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diagrams/layout6.xml" ContentType="application/vnd.openxmlformats-officedocument.drawingml.diagramLayout+xml"/>
  <Override PartName="/ppt/diagrams/data10.xml" ContentType="application/vnd.openxmlformats-officedocument.drawingml.diagramData+xml"/>
  <Override PartName="/ppt/diagrams/quickStyle36.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quickStyle25.xml" ContentType="application/vnd.openxmlformats-officedocument.drawingml.diagramStyle+xml"/>
  <Override PartName="/ppt/diagrams/layout36.xml" ContentType="application/vnd.openxmlformats-officedocument.drawingml.diagramLayout+xml"/>
  <Override PartName="/ppt/slides/slide119.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Override PartName="/ppt/diagrams/layout25.xml" ContentType="application/vnd.openxmlformats-officedocument.drawingml.diagramLayout+xml"/>
  <Override PartName="/ppt/slides/slide108.xml" ContentType="application/vnd.openxmlformats-officedocument.presentationml.slide+xml"/>
  <Override PartName="/ppt/slides/slide155.xml" ContentType="application/vnd.openxmlformats-officedocument.presentationml.slide+xml"/>
  <Override PartName="/ppt/diagrams/quickStyle8.xml" ContentType="application/vnd.openxmlformats-officedocument.drawingml.diagramStyle+xml"/>
  <Override PartName="/ppt/diagrams/layout14.xml" ContentType="application/vnd.openxmlformats-officedocument.drawingml.diagramLayout+xml"/>
  <Override PartName="/ppt/diagrams/colors35.xml" ContentType="application/vnd.openxmlformats-officedocument.drawingml.diagramColors+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notesSlides/notesSlide4.xml" ContentType="application/vnd.openxmlformats-officedocument.presentationml.notesSlide+xml"/>
  <Override PartName="/ppt/diagrams/colors24.xml" ContentType="application/vnd.openxmlformats-officedocument.drawingml.diagramColors+xml"/>
  <Override PartName="/ppt/diagrams/data37.xml" ContentType="application/vnd.openxmlformats-officedocument.drawingml.diagramData+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diagrams/colors1.xml" ContentType="application/vnd.openxmlformats-officedocument.drawingml.diagramColors+xml"/>
  <Override PartName="/ppt/diagrams/colors13.xml" ContentType="application/vnd.openxmlformats-officedocument.drawingml.diagramColors+xml"/>
  <Override PartName="/ppt/diagrams/data26.xml" ContentType="application/vnd.openxmlformats-officedocument.drawingml.diagramData+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diagrams/quickStyle19.xml" ContentType="application/vnd.openxmlformats-officedocument.drawingml.diagramStyle+xml"/>
  <Override PartName="/ppt/diagrams/data40.xml" ContentType="application/vnd.openxmlformats-officedocument.drawingml.diagramData+xml"/>
  <Override PartName="/ppt/slides/slide41.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diagrams/layout19.xml" ContentType="application/vnd.openxmlformats-officedocument.drawingml.diagramLayout+xml"/>
  <Override PartName="/ppt/diagrams/quickStyle33.xml" ContentType="application/vnd.openxmlformats-officedocument.drawingml.diagramStyle+xml"/>
  <Override PartName="/ppt/slides/slide138.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diagrams/quickStyle22.xml" ContentType="application/vnd.openxmlformats-officedocument.drawingml.diagramStyle+xml"/>
  <Override PartName="/ppt/diagrams/colors29.xml" ContentType="application/vnd.openxmlformats-officedocument.drawingml.diagramColors+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11.xml" ContentType="application/vnd.openxmlformats-officedocument.drawingml.diagramStyle+xml"/>
  <Override PartName="/ppt/diagrams/colors18.xml" ContentType="application/vnd.openxmlformats-officedocument.drawingml.diagramColors+xml"/>
  <Override PartName="/ppt/diagrams/layout33.xml" ContentType="application/vnd.openxmlformats-officedocument.drawingml.diagramLayout+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diagrams/layout11.xml" ContentType="application/vnd.openxmlformats-officedocument.drawingml.diagramLayout+xml"/>
  <Override PartName="/ppt/diagrams/layout22.xml" ContentType="application/vnd.openxmlformats-officedocument.drawingml.diagramLayout+xml"/>
  <Override PartName="/ppt/diagrams/colors43.xml" ContentType="application/vnd.openxmlformats-officedocument.drawingml.diagramColors+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diagrams/quickStyle5.xml" ContentType="application/vnd.openxmlformats-officedocument.drawingml.diagramStyle+xml"/>
  <Override PartName="/ppt/diagrams/colors32.xml" ContentType="application/vnd.openxmlformats-officedocument.drawingml.diagramColors+xml"/>
  <Override PartName="/ppt/diagrams/data34.xml" ContentType="application/vnd.openxmlformats-officedocument.drawingml.diagramData+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diagrams/layout8.xml" ContentType="application/vnd.openxmlformats-officedocument.drawingml.diagramLayout+xml"/>
  <Override PartName="/ppt/diagrams/data12.xml" ContentType="application/vnd.openxmlformats-officedocument.drawingml.diagramData+xml"/>
  <Override PartName="/ppt/diagrams/quickStyle38.xml" ContentType="application/vnd.openxmlformats-officedocument.drawingml.diagramStyle+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diagrams/data9.xml" ContentType="application/vnd.openxmlformats-officedocument.drawingml.diagramData+xml"/>
  <Override PartName="/ppt/diagrams/quickStyle16.xml" ContentType="application/vnd.openxmlformats-officedocument.drawingml.diagramStyle+xml"/>
  <Override PartName="/ppt/diagrams/quickStyle27.xml" ContentType="application/vnd.openxmlformats-officedocument.drawingml.diagramStyle+xml"/>
  <Override PartName="/ppt/diagrams/layout38.xml" ContentType="application/vnd.openxmlformats-officedocument.drawingml.diagramLayout+xml"/>
  <Override PartName="/ppt/slides/slide168.xml" ContentType="application/vnd.openxmlformats-officedocument.presentationml.slide+xml"/>
  <Override PartName="/ppt/slides/slide179.xml" ContentType="application/vnd.openxmlformats-officedocument.presentationml.slide+xml"/>
  <Override PartName="/ppt/diagrams/layout27.xml" ContentType="application/vnd.openxmlformats-officedocument.drawingml.diagramLayout+xml"/>
  <Override PartName="/ppt/slides/slide157.xml" ContentType="application/vnd.openxmlformats-officedocument.presentationml.slide+xml"/>
  <Override PartName="/ppt/diagrams/layout16.xml" ContentType="application/vnd.openxmlformats-officedocument.drawingml.diagramLayout+xml"/>
  <Override PartName="/ppt/diagrams/colors37.xml" ContentType="application/vnd.openxmlformats-officedocument.drawingml.diagramColors+xml"/>
  <Override PartName="/ppt/diagrams/quickStyle41.xml" ContentType="application/vnd.openxmlformats-officedocument.drawingml.diagramStyle+xml"/>
  <Override PartName="/ppt/slides/slide98.xml" ContentType="application/vnd.openxmlformats-officedocument.presentationml.slide+xml"/>
  <Override PartName="/ppt/slides/slide146.xml" ContentType="application/vnd.openxmlformats-officedocument.presentationml.slide+xml"/>
  <Override PartName="/ppt/notesSlides/notesSlide6.xml" ContentType="application/vnd.openxmlformats-officedocument.presentationml.notesSlide+xml"/>
  <Override PartName="/ppt/diagrams/colors26.xml" ContentType="application/vnd.openxmlformats-officedocument.drawingml.diagramColors+xml"/>
  <Override PartName="/ppt/diagrams/quickStyle30.xml" ContentType="application/vnd.openxmlformats-officedocument.drawingml.diagramStyle+xml"/>
  <Override PartName="/ppt/diagrams/data39.xml" ContentType="application/vnd.openxmlformats-officedocument.drawingml.diagramData+xml"/>
  <Override PartName="/ppt/diagrams/layout41.xml" ContentType="application/vnd.openxmlformats-officedocument.drawingml.diagramLayout+xml"/>
  <Override PartName="/ppt/slides/slide87.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colors15.xml" ContentType="application/vnd.openxmlformats-officedocument.drawingml.diagramColors+xml"/>
  <Override PartName="/ppt/diagrams/data28.xml" ContentType="application/vnd.openxmlformats-officedocument.drawingml.diagramData+xml"/>
  <Override PartName="/ppt/diagrams/layout30.xml" ContentType="application/vnd.openxmlformats-officedocument.drawingml.diagramLayout+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40.xml" ContentType="application/vnd.openxmlformats-officedocument.drawingml.diagramColors+xml"/>
  <Override PartName="/ppt/diagrams/data42.xml" ContentType="application/vnd.openxmlformats-officedocument.drawingml.diagramData+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diagrams/data31.xml" ContentType="application/vnd.openxmlformats-officedocument.drawingml.diagramData+xml"/>
  <Override PartName="/ppt/slides/slide32.xml" ContentType="application/vnd.openxmlformats-officedocument.presentationml.slide+xml"/>
  <Override PartName="/ppt/diagrams/data20.xml" ContentType="application/vnd.openxmlformats-officedocument.drawingml.diagramData+xml"/>
  <Override PartName="/ppt/diagrams/quickStyle35.xml" ContentType="application/vnd.openxmlformats-officedocument.drawingml.diagramStyl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diagrams/layout5.xml" ContentType="application/vnd.openxmlformats-officedocument.drawingml.diagramLayout+xml"/>
  <Override PartName="/ppt/diagrams/data6.xml" ContentType="application/vnd.openxmlformats-officedocument.drawingml.diagramData+xml"/>
  <Override PartName="/ppt/diagrams/quickStyle24.xml" ContentType="application/vnd.openxmlformats-officedocument.drawingml.diagramStyle+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diagrams/colors8.xml" ContentType="application/vnd.openxmlformats-officedocument.drawingml.diagramColors+xml"/>
  <Override PartName="/ppt/diagrams/quickStyle13.xml" ContentType="application/vnd.openxmlformats-officedocument.drawingml.diagramStyle+xml"/>
  <Override PartName="/ppt/diagrams/layout35.xml" ContentType="application/vnd.openxmlformats-officedocument.drawingml.diagramLayout+xml"/>
  <Override PartName="/ppt/slides/slide118.xml" ContentType="application/vnd.openxmlformats-officedocument.presentationml.slide+xml"/>
  <Override PartName="/ppt/slides/slide165.xml" ContentType="application/vnd.openxmlformats-officedocument.presentationml.slide+xml"/>
  <Override PartName="/ppt/diagrams/layout13.xml" ContentType="application/vnd.openxmlformats-officedocument.drawingml.diagramLayout+xml"/>
  <Override PartName="/ppt/diagrams/layout24.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diagrams/colors34.xml" ContentType="application/vnd.openxmlformats-officedocument.drawingml.diagramColor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diagrams/colors12.xml" ContentType="application/vnd.openxmlformats-officedocument.drawingml.diagramColors+xml"/>
  <Override PartName="/ppt/diagrams/colors23.xml" ContentType="application/vnd.openxmlformats-officedocument.drawingml.diagramColors+xml"/>
  <Override PartName="/ppt/diagrams/data25.xml" ContentType="application/vnd.openxmlformats-officedocument.drawingml.diagramData+xml"/>
  <Override PartName="/ppt/diagrams/data36.xml" ContentType="application/vnd.openxmlformats-officedocument.drawingml.diagramData+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diagrams/quickStyle29.xml" ContentType="application/vnd.openxmlformats-officedocument.drawingml.diagramStyle+xml"/>
  <Override PartName="/ppt/slides/slide51.xml" ContentType="application/vnd.openxmlformats-officedocument.presentationml.slide+xml"/>
  <Override PartName="/ppt/diagrams/quickStyle18.xml" ContentType="application/vnd.openxmlformats-officedocument.drawingml.diagramStyle+xml"/>
  <Override PartName="/ppt/diagrams/layout29.xml" ContentType="application/vnd.openxmlformats-officedocument.drawingml.diagramLayout+xml"/>
  <Override PartName="/ppt/slides/slide40.xml" ContentType="application/vnd.openxmlformats-officedocument.presentationml.slide+xml"/>
  <Override PartName="/ppt/slides/slide159.xml" ContentType="application/vnd.openxmlformats-officedocument.presentationml.slide+xml"/>
  <Override PartName="/ppt/diagrams/layout18.xml" ContentType="application/vnd.openxmlformats-officedocument.drawingml.diagramLayout+xml"/>
  <Override PartName="/ppt/diagrams/quickStyle43.xml" ContentType="application/vnd.openxmlformats-officedocument.drawingml.diagramStyle+xml"/>
  <Override PartName="/ppt/slides/slide148.xml" ContentType="application/vnd.openxmlformats-officedocument.presentationml.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diagrams/layout2.xml" ContentType="application/vnd.openxmlformats-officedocument.drawingml.diagramLayout+xml"/>
  <Override PartName="/ppt/diagrams/colors28.xml" ContentType="application/vnd.openxmlformats-officedocument.drawingml.diagramColors+xml"/>
  <Override PartName="/ppt/diagrams/quickStyle32.xml" ContentType="application/vnd.openxmlformats-officedocument.drawingml.diagramStyle+xml"/>
  <Override PartName="/ppt/diagrams/colors39.xml" ContentType="application/vnd.openxmlformats-officedocument.drawingml.diagramColors+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diagrams/colors17.xml" ContentType="application/vnd.openxmlformats-officedocument.drawingml.diagramColors+xml"/>
  <Override PartName="/ppt/diagrams/quickStyle21.xml" ContentType="application/vnd.openxmlformats-officedocument.drawingml.diagramStyle+xml"/>
  <Override PartName="/ppt/diagrams/layout32.xml" ContentType="application/vnd.openxmlformats-officedocument.drawingml.diagramLayout+xml"/>
  <Override PartName="/ppt/diagrams/layout43.xml" ContentType="application/vnd.openxmlformats-officedocument.drawingml.diagramLayout+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diagrams/data19.xml" ContentType="application/vnd.openxmlformats-officedocument.drawingml.diagramData+xml"/>
  <Override PartName="/ppt/diagrams/layout21.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diagrams/quickStyle4.xml" ContentType="application/vnd.openxmlformats-officedocument.drawingml.diagramStyle+xml"/>
  <Override PartName="/ppt/diagrams/layout10.xml" ContentType="application/vnd.openxmlformats-officedocument.drawingml.diagramLayout+xml"/>
  <Override PartName="/ppt/diagrams/colors31.xml" ContentType="application/vnd.openxmlformats-officedocument.drawingml.diagramColors+xml"/>
  <Override PartName="/ppt/diagrams/colors42.xml" ContentType="application/vnd.openxmlformats-officedocument.drawingml.diagramColors+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diagrams/colors20.xml" ContentType="application/vnd.openxmlformats-officedocument.drawingml.diagramColors+xml"/>
  <Override PartName="/ppt/diagrams/data33.xml" ContentType="application/vnd.openxmlformats-officedocument.drawingml.diagramData+xml"/>
  <Override PartName="/ppt/slides/slide34.xml" ContentType="application/vnd.openxmlformats-officedocument.presentationml.slide+xml"/>
  <Override PartName="/ppt/slides/slide81.xml" ContentType="application/vnd.openxmlformats-officedocument.presentationml.slide+xml"/>
  <Override PartName="/ppt/diagrams/data11.xml" ContentType="application/vnd.openxmlformats-officedocument.drawingml.diagramData+xml"/>
  <Override PartName="/ppt/diagrams/data22.xml" ContentType="application/vnd.openxmlformats-officedocument.drawingml.diagramData+xml"/>
  <Override PartName="/ppt/diagrams/quickStyle37.xml" ContentType="application/vnd.openxmlformats-officedocument.drawingml.diagramStyl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diagrams/layout7.xml" ContentType="application/vnd.openxmlformats-officedocument.drawingml.diagramLayout+xml"/>
  <Override PartName="/ppt/diagrams/data8.xml" ContentType="application/vnd.openxmlformats-officedocument.drawingml.diagramData+xml"/>
  <Override PartName="/ppt/diagrams/quickStyle26.xml" ContentType="application/vnd.openxmlformats-officedocument.drawingml.diagramStyle+xml"/>
  <Override PartName="/ppt/slides/slide12.xml" ContentType="application/vnd.openxmlformats-officedocument.presentationml.slide+xml"/>
  <Override PartName="/ppt/slides/slide178.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quickStyle15.xml" ContentType="application/vnd.openxmlformats-officedocument.drawingml.diagramStyle+xml"/>
  <Override PartName="/ppt/diagrams/layout37.xml" ContentType="application/vnd.openxmlformats-officedocument.drawingml.diagramLayout+xml"/>
  <Override PartName="/ppt/slides/slide167.xml" ContentType="application/vnd.openxmlformats-officedocument.presentationml.slide+xml"/>
  <Override PartName="/ppt/diagrams/layout15.xml" ContentType="application/vnd.openxmlformats-officedocument.drawingml.diagramLayout+xml"/>
  <Override PartName="/ppt/diagrams/layout26.xml" ContentType="application/vnd.openxmlformats-officedocument.drawingml.diagramLayout+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diagrams/quickStyle9.xml" ContentType="application/vnd.openxmlformats-officedocument.drawingml.diagramStyle+xml"/>
  <Override PartName="/ppt/diagrams/colors36.xml" ContentType="application/vnd.openxmlformats-officedocument.drawingml.diagramColors+xml"/>
  <Override PartName="/ppt/diagrams/quickStyle40.xml" ContentType="application/vnd.openxmlformats-officedocument.drawingml.diagramStyl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notesSlides/notesSlide5.xml" ContentType="application/vnd.openxmlformats-officedocument.presentationml.notesSlide+xml"/>
  <Override PartName="/ppt/diagrams/colors14.xml" ContentType="application/vnd.openxmlformats-officedocument.drawingml.diagramColors+xml"/>
  <Override PartName="/ppt/diagrams/colors25.xml" ContentType="application/vnd.openxmlformats-officedocument.drawingml.diagramColors+xml"/>
  <Override PartName="/ppt/diagrams/data27.xml" ContentType="application/vnd.openxmlformats-officedocument.drawingml.diagramData+xml"/>
  <Override PartName="/ppt/diagrams/data38.xml" ContentType="application/vnd.openxmlformats-officedocument.drawingml.diagramData+xml"/>
  <Override PartName="/ppt/diagrams/layout40.xml" ContentType="application/vnd.openxmlformats-officedocument.drawingml.diagramLayout+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diagrams/colors2.xml" ContentType="application/vnd.openxmlformats-officedocument.drawingml.diagramColors+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diagrams/data30.xml" ContentType="application/vnd.openxmlformats-officedocument.drawingml.diagramData+xml"/>
  <Override PartName="/ppt/diagrams/data41.xml" ContentType="application/vnd.openxmlformats-officedocument.drawingml.diagramData+xml"/>
  <Override PartName="/ppt/slides/slide31.xml" ContentType="application/vnd.openxmlformats-officedocument.presentationml.slide+xml"/>
  <Override PartName="/ppt/slides/slide42.xml" ContentType="application/vnd.openxmlformats-officedocument.presentationml.slide+xml"/>
  <Override PartName="/ppt/slides/slide20.xml" ContentType="application/vnd.openxmlformats-officedocument.presentationml.slide+xml"/>
  <Override PartName="/ppt/notesSlides/notesSlide22.xml" ContentType="application/vnd.openxmlformats-officedocument.presentationml.notesSlide+xml"/>
  <Override PartName="/ppt/diagrams/layout4.xml" ContentType="application/vnd.openxmlformats-officedocument.drawingml.diagramLayout+xml"/>
  <Override PartName="/ppt/diagrams/quickStyle34.xml" ContentType="application/vnd.openxmlformats-officedocument.drawingml.diagramStyle+xml"/>
  <Override PartName="/ppt/slides/slide139.xml" ContentType="application/vnd.openxmlformats-officedocument.presentationml.slide+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colors19.xml" ContentType="application/vnd.openxmlformats-officedocument.drawingml.diagramColors+xml"/>
  <Override PartName="/ppt/diagrams/quickStyle23.xml" ContentType="application/vnd.openxmlformats-officedocument.drawingml.diagramStyle+xml"/>
  <Override PartName="/ppt/diagrams/layout34.xml" ContentType="application/vnd.openxmlformats-officedocument.drawingml.diagramLayout+xml"/>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diagrams/layout23.xml" ContentType="application/vnd.openxmlformats-officedocument.drawingml.diagramLayout+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diagrams/quickStyle6.xml" ContentType="application/vnd.openxmlformats-officedocument.drawingml.diagramStyle+xml"/>
  <Override PartName="/ppt/diagrams/layout12.xml" ContentType="application/vnd.openxmlformats-officedocument.drawingml.diagramLayout+xml"/>
  <Override PartName="/ppt/diagrams/colors33.xml" ContentType="application/vnd.openxmlformats-officedocument.drawingml.diagramColors+xml"/>
  <Override PartName="/ppt/slides/slide58.xml" ContentType="application/vnd.openxmlformats-officedocument.presentationml.slide+xml"/>
  <Override PartName="/ppt/notesSlides/notesSlide2.xml" ContentType="application/vnd.openxmlformats-officedocument.presentationml.notesSlide+xml"/>
  <Override PartName="/ppt/diagrams/colors22.xml" ContentType="application/vnd.openxmlformats-officedocument.drawingml.diagramColors+xml"/>
  <Override PartName="/ppt/diagrams/data35.xml" ContentType="application/vnd.openxmlformats-officedocument.drawingml.diagramData+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diagrams/quickStyle39.xml" ContentType="application/vnd.openxmlformats-officedocument.drawingml.diagramStyle+xml"/>
  <Override PartName="/ppt/notesSlides/notesSlide27.xml" ContentType="application/vnd.openxmlformats-officedocument.presentationml.notesSlide+xml"/>
  <Override PartName="/ppt/diagrams/data13.xml" ContentType="application/vnd.openxmlformats-officedocument.drawingml.diagramData+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slides/slide169.xml" ContentType="application/vnd.openxmlformats-officedocument.presentationml.slide+xml"/>
  <Override PartName="/ppt/tableStyles.xml" ContentType="application/vnd.openxmlformats-officedocument.presentationml.tableStyles+xml"/>
  <Override PartName="/ppt/diagrams/layout28.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5"/>
  </p:notesMasterIdLst>
  <p:sldIdLst>
    <p:sldId id="256" r:id="rId2"/>
    <p:sldId id="28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10" r:id="rId55"/>
    <p:sldId id="312" r:id="rId56"/>
    <p:sldId id="311" r:id="rId57"/>
    <p:sldId id="314" r:id="rId58"/>
    <p:sldId id="313" r:id="rId59"/>
    <p:sldId id="316" r:id="rId60"/>
    <p:sldId id="317" r:id="rId61"/>
    <p:sldId id="318" r:id="rId62"/>
    <p:sldId id="319" r:id="rId63"/>
    <p:sldId id="320" r:id="rId64"/>
    <p:sldId id="323" r:id="rId65"/>
    <p:sldId id="324" r:id="rId66"/>
    <p:sldId id="325" r:id="rId67"/>
    <p:sldId id="326" r:id="rId68"/>
    <p:sldId id="327" r:id="rId69"/>
    <p:sldId id="328" r:id="rId70"/>
    <p:sldId id="329" r:id="rId71"/>
    <p:sldId id="330" r:id="rId72"/>
    <p:sldId id="331" r:id="rId73"/>
    <p:sldId id="332" r:id="rId74"/>
    <p:sldId id="333" r:id="rId75"/>
    <p:sldId id="334" r:id="rId76"/>
    <p:sldId id="335" r:id="rId77"/>
    <p:sldId id="336" r:id="rId78"/>
    <p:sldId id="337" r:id="rId79"/>
    <p:sldId id="338" r:id="rId80"/>
    <p:sldId id="339" r:id="rId81"/>
    <p:sldId id="340" r:id="rId82"/>
    <p:sldId id="343" r:id="rId83"/>
    <p:sldId id="344" r:id="rId84"/>
    <p:sldId id="342" r:id="rId85"/>
    <p:sldId id="345" r:id="rId86"/>
    <p:sldId id="346" r:id="rId87"/>
    <p:sldId id="348" r:id="rId88"/>
    <p:sldId id="349" r:id="rId89"/>
    <p:sldId id="350" r:id="rId90"/>
    <p:sldId id="351" r:id="rId91"/>
    <p:sldId id="352" r:id="rId92"/>
    <p:sldId id="353" r:id="rId93"/>
    <p:sldId id="354" r:id="rId94"/>
    <p:sldId id="355" r:id="rId95"/>
    <p:sldId id="356" r:id="rId96"/>
    <p:sldId id="357" r:id="rId97"/>
    <p:sldId id="358" r:id="rId98"/>
    <p:sldId id="359" r:id="rId99"/>
    <p:sldId id="360" r:id="rId100"/>
    <p:sldId id="361" r:id="rId101"/>
    <p:sldId id="362" r:id="rId102"/>
    <p:sldId id="363" r:id="rId103"/>
    <p:sldId id="365" r:id="rId104"/>
    <p:sldId id="366" r:id="rId105"/>
    <p:sldId id="367" r:id="rId106"/>
    <p:sldId id="368" r:id="rId107"/>
    <p:sldId id="369" r:id="rId108"/>
    <p:sldId id="374" r:id="rId109"/>
    <p:sldId id="370" r:id="rId110"/>
    <p:sldId id="372" r:id="rId111"/>
    <p:sldId id="373" r:id="rId112"/>
    <p:sldId id="375" r:id="rId113"/>
    <p:sldId id="376" r:id="rId114"/>
    <p:sldId id="377" r:id="rId115"/>
    <p:sldId id="378" r:id="rId116"/>
    <p:sldId id="379" r:id="rId117"/>
    <p:sldId id="380" r:id="rId118"/>
    <p:sldId id="381" r:id="rId119"/>
    <p:sldId id="382" r:id="rId120"/>
    <p:sldId id="383" r:id="rId121"/>
    <p:sldId id="384" r:id="rId122"/>
    <p:sldId id="385" r:id="rId123"/>
    <p:sldId id="386" r:id="rId124"/>
    <p:sldId id="387" r:id="rId125"/>
    <p:sldId id="388" r:id="rId126"/>
    <p:sldId id="390" r:id="rId127"/>
    <p:sldId id="389" r:id="rId128"/>
    <p:sldId id="391" r:id="rId129"/>
    <p:sldId id="392" r:id="rId130"/>
    <p:sldId id="393" r:id="rId131"/>
    <p:sldId id="394" r:id="rId132"/>
    <p:sldId id="396" r:id="rId133"/>
    <p:sldId id="395" r:id="rId134"/>
    <p:sldId id="397" r:id="rId135"/>
    <p:sldId id="398" r:id="rId136"/>
    <p:sldId id="399" r:id="rId137"/>
    <p:sldId id="400" r:id="rId138"/>
    <p:sldId id="401" r:id="rId139"/>
    <p:sldId id="402" r:id="rId140"/>
    <p:sldId id="403" r:id="rId141"/>
    <p:sldId id="404" r:id="rId142"/>
    <p:sldId id="405" r:id="rId143"/>
    <p:sldId id="406" r:id="rId144"/>
    <p:sldId id="407" r:id="rId145"/>
    <p:sldId id="408" r:id="rId146"/>
    <p:sldId id="409" r:id="rId147"/>
    <p:sldId id="410" r:id="rId148"/>
    <p:sldId id="411" r:id="rId149"/>
    <p:sldId id="412" r:id="rId150"/>
    <p:sldId id="413" r:id="rId151"/>
    <p:sldId id="414" r:id="rId152"/>
    <p:sldId id="415" r:id="rId153"/>
    <p:sldId id="416" r:id="rId154"/>
    <p:sldId id="418" r:id="rId155"/>
    <p:sldId id="419" r:id="rId156"/>
    <p:sldId id="420" r:id="rId157"/>
    <p:sldId id="421" r:id="rId158"/>
    <p:sldId id="422" r:id="rId159"/>
    <p:sldId id="423" r:id="rId160"/>
    <p:sldId id="424" r:id="rId161"/>
    <p:sldId id="425" r:id="rId162"/>
    <p:sldId id="426" r:id="rId163"/>
    <p:sldId id="427" r:id="rId164"/>
    <p:sldId id="428" r:id="rId165"/>
    <p:sldId id="429" r:id="rId166"/>
    <p:sldId id="431" r:id="rId167"/>
    <p:sldId id="430" r:id="rId168"/>
    <p:sldId id="432" r:id="rId169"/>
    <p:sldId id="433" r:id="rId170"/>
    <p:sldId id="434" r:id="rId171"/>
    <p:sldId id="435" r:id="rId172"/>
    <p:sldId id="436" r:id="rId173"/>
    <p:sldId id="437" r:id="rId174"/>
    <p:sldId id="438" r:id="rId175"/>
    <p:sldId id="439" r:id="rId176"/>
    <p:sldId id="440" r:id="rId177"/>
    <p:sldId id="441" r:id="rId178"/>
    <p:sldId id="442" r:id="rId179"/>
    <p:sldId id="443" r:id="rId180"/>
    <p:sldId id="444" r:id="rId181"/>
    <p:sldId id="445" r:id="rId182"/>
    <p:sldId id="447" r:id="rId183"/>
    <p:sldId id="448" r:id="rId184"/>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995" autoAdjust="0"/>
    <p:restoredTop sz="94660"/>
  </p:normalViewPr>
  <p:slideViewPr>
    <p:cSldViewPr>
      <p:cViewPr>
        <p:scale>
          <a:sx n="100" d="100"/>
          <a:sy n="100" d="100"/>
        </p:scale>
        <p:origin x="-1356" y="-22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s>
</file>

<file path=ppt/diagrams/_rels/data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7ACA34-5A2F-4015-9FE1-CDA9796E52A5}" type="doc">
      <dgm:prSet loTypeId="urn:microsoft.com/office/officeart/2005/8/layout/default" loCatId="list" qsTypeId="urn:microsoft.com/office/officeart/2005/8/quickstyle/3d1" qsCatId="3D" csTypeId="urn:microsoft.com/office/officeart/2005/8/colors/colorful1" csCatId="colorful" phldr="1"/>
      <dgm:spPr/>
      <dgm:t>
        <a:bodyPr/>
        <a:lstStyle/>
        <a:p>
          <a:endParaRPr lang="pl-PL"/>
        </a:p>
      </dgm:t>
    </dgm:pt>
    <dgm:pt modelId="{63C1624D-A41E-485E-B4B0-3926B6254F4E}">
      <dgm:prSet phldrT="[Tekst]"/>
      <dgm:spPr/>
      <dgm:t>
        <a:bodyPr/>
        <a:lstStyle/>
        <a:p>
          <a:r>
            <a:rPr lang="pl-PL" dirty="0" smtClean="0">
              <a:latin typeface="+mj-lt"/>
            </a:rPr>
            <a:t>Utworzenie pierwotne</a:t>
          </a:r>
          <a:endParaRPr lang="pl-PL" dirty="0">
            <a:latin typeface="+mj-lt"/>
          </a:endParaRPr>
        </a:p>
      </dgm:t>
    </dgm:pt>
    <dgm:pt modelId="{43E68520-61CE-4602-AAD4-D7147EE5EBBA}" type="parTrans" cxnId="{04650702-10A7-4938-AB36-133B79BBD2C2}">
      <dgm:prSet/>
      <dgm:spPr/>
      <dgm:t>
        <a:bodyPr/>
        <a:lstStyle/>
        <a:p>
          <a:endParaRPr lang="pl-PL"/>
        </a:p>
      </dgm:t>
    </dgm:pt>
    <dgm:pt modelId="{3C622917-DFDF-469D-9F91-27119D48E026}" type="sibTrans" cxnId="{04650702-10A7-4938-AB36-133B79BBD2C2}">
      <dgm:prSet/>
      <dgm:spPr/>
      <dgm:t>
        <a:bodyPr/>
        <a:lstStyle/>
        <a:p>
          <a:endParaRPr lang="pl-PL"/>
        </a:p>
      </dgm:t>
    </dgm:pt>
    <dgm:pt modelId="{35E8C47A-278D-48C0-A078-22719EDF7893}">
      <dgm:prSet phldrT="[Tekst]"/>
      <dgm:spPr/>
      <dgm:t>
        <a:bodyPr/>
        <a:lstStyle/>
        <a:p>
          <a:r>
            <a:rPr lang="pl-PL" dirty="0" smtClean="0">
              <a:latin typeface="+mj-lt"/>
            </a:rPr>
            <a:t>Przekształcenie spółki cywilnej</a:t>
          </a:r>
          <a:endParaRPr lang="pl-PL" dirty="0">
            <a:latin typeface="+mj-lt"/>
          </a:endParaRPr>
        </a:p>
      </dgm:t>
    </dgm:pt>
    <dgm:pt modelId="{C3B632D1-97F4-41D5-B356-FE61990BED4F}" type="parTrans" cxnId="{9CF9F368-FFDF-4920-840C-DC3FF24346CE}">
      <dgm:prSet/>
      <dgm:spPr/>
      <dgm:t>
        <a:bodyPr/>
        <a:lstStyle/>
        <a:p>
          <a:endParaRPr lang="pl-PL"/>
        </a:p>
      </dgm:t>
    </dgm:pt>
    <dgm:pt modelId="{043C4799-862E-4DB0-836D-A11EB9624E9E}" type="sibTrans" cxnId="{9CF9F368-FFDF-4920-840C-DC3FF24346CE}">
      <dgm:prSet/>
      <dgm:spPr/>
      <dgm:t>
        <a:bodyPr/>
        <a:lstStyle/>
        <a:p>
          <a:endParaRPr lang="pl-PL"/>
        </a:p>
      </dgm:t>
    </dgm:pt>
    <dgm:pt modelId="{7DDEC605-33E4-406C-A254-58835963DDDE}">
      <dgm:prSet phldrT="[Tekst]"/>
      <dgm:spPr/>
      <dgm:t>
        <a:bodyPr/>
        <a:lstStyle/>
        <a:p>
          <a:r>
            <a:rPr lang="pl-PL" dirty="0" smtClean="0">
              <a:latin typeface="+mj-lt"/>
            </a:rPr>
            <a:t>Przekształcenie innej spółki</a:t>
          </a:r>
          <a:endParaRPr lang="pl-PL" dirty="0">
            <a:latin typeface="+mj-lt"/>
          </a:endParaRPr>
        </a:p>
      </dgm:t>
    </dgm:pt>
    <dgm:pt modelId="{13750E95-9697-4F8D-BFEE-2472D00A8C18}" type="parTrans" cxnId="{A7B1ECC0-4237-4BA4-8B52-53D8EEE47472}">
      <dgm:prSet/>
      <dgm:spPr/>
      <dgm:t>
        <a:bodyPr/>
        <a:lstStyle/>
        <a:p>
          <a:endParaRPr lang="pl-PL"/>
        </a:p>
      </dgm:t>
    </dgm:pt>
    <dgm:pt modelId="{7BC41816-1EE0-403C-83E7-B6CF074E53BD}" type="sibTrans" cxnId="{A7B1ECC0-4237-4BA4-8B52-53D8EEE47472}">
      <dgm:prSet/>
      <dgm:spPr/>
      <dgm:t>
        <a:bodyPr/>
        <a:lstStyle/>
        <a:p>
          <a:endParaRPr lang="pl-PL"/>
        </a:p>
      </dgm:t>
    </dgm:pt>
    <dgm:pt modelId="{960B3244-66BD-4138-99CA-76C37F65430C}" type="pres">
      <dgm:prSet presAssocID="{DF7ACA34-5A2F-4015-9FE1-CDA9796E52A5}" presName="diagram" presStyleCnt="0">
        <dgm:presLayoutVars>
          <dgm:dir/>
          <dgm:resizeHandles val="exact"/>
        </dgm:presLayoutVars>
      </dgm:prSet>
      <dgm:spPr/>
      <dgm:t>
        <a:bodyPr/>
        <a:lstStyle/>
        <a:p>
          <a:endParaRPr lang="pl-PL"/>
        </a:p>
      </dgm:t>
    </dgm:pt>
    <dgm:pt modelId="{3638F75C-10AF-4595-A455-D45C1A71F514}" type="pres">
      <dgm:prSet presAssocID="{63C1624D-A41E-485E-B4B0-3926B6254F4E}" presName="node" presStyleLbl="node1" presStyleIdx="0" presStyleCnt="3">
        <dgm:presLayoutVars>
          <dgm:bulletEnabled val="1"/>
        </dgm:presLayoutVars>
      </dgm:prSet>
      <dgm:spPr/>
      <dgm:t>
        <a:bodyPr/>
        <a:lstStyle/>
        <a:p>
          <a:endParaRPr lang="pl-PL"/>
        </a:p>
      </dgm:t>
    </dgm:pt>
    <dgm:pt modelId="{4BEC9D4B-ACE6-4A1D-B82C-8EE28E5BDB26}" type="pres">
      <dgm:prSet presAssocID="{3C622917-DFDF-469D-9F91-27119D48E026}" presName="sibTrans" presStyleCnt="0"/>
      <dgm:spPr/>
    </dgm:pt>
    <dgm:pt modelId="{0F471F07-6107-4A2F-80A2-80DE3C312154}" type="pres">
      <dgm:prSet presAssocID="{35E8C47A-278D-48C0-A078-22719EDF7893}" presName="node" presStyleLbl="node1" presStyleIdx="1" presStyleCnt="3">
        <dgm:presLayoutVars>
          <dgm:bulletEnabled val="1"/>
        </dgm:presLayoutVars>
      </dgm:prSet>
      <dgm:spPr/>
      <dgm:t>
        <a:bodyPr/>
        <a:lstStyle/>
        <a:p>
          <a:endParaRPr lang="pl-PL"/>
        </a:p>
      </dgm:t>
    </dgm:pt>
    <dgm:pt modelId="{BB84F3EF-498C-4DE4-AA1E-224C797F2090}" type="pres">
      <dgm:prSet presAssocID="{043C4799-862E-4DB0-836D-A11EB9624E9E}" presName="sibTrans" presStyleCnt="0"/>
      <dgm:spPr/>
    </dgm:pt>
    <dgm:pt modelId="{028C624D-FEB2-4810-A26B-6D65DCE32FFE}" type="pres">
      <dgm:prSet presAssocID="{7DDEC605-33E4-406C-A254-58835963DDDE}" presName="node" presStyleLbl="node1" presStyleIdx="2" presStyleCnt="3">
        <dgm:presLayoutVars>
          <dgm:bulletEnabled val="1"/>
        </dgm:presLayoutVars>
      </dgm:prSet>
      <dgm:spPr/>
      <dgm:t>
        <a:bodyPr/>
        <a:lstStyle/>
        <a:p>
          <a:endParaRPr lang="pl-PL"/>
        </a:p>
      </dgm:t>
    </dgm:pt>
  </dgm:ptLst>
  <dgm:cxnLst>
    <dgm:cxn modelId="{F00C6FA5-C3DA-4E38-828F-A55D89CCF197}" type="presOf" srcId="{DF7ACA34-5A2F-4015-9FE1-CDA9796E52A5}" destId="{960B3244-66BD-4138-99CA-76C37F65430C}" srcOrd="0" destOrd="0" presId="urn:microsoft.com/office/officeart/2005/8/layout/default"/>
    <dgm:cxn modelId="{04650702-10A7-4938-AB36-133B79BBD2C2}" srcId="{DF7ACA34-5A2F-4015-9FE1-CDA9796E52A5}" destId="{63C1624D-A41E-485E-B4B0-3926B6254F4E}" srcOrd="0" destOrd="0" parTransId="{43E68520-61CE-4602-AAD4-D7147EE5EBBA}" sibTransId="{3C622917-DFDF-469D-9F91-27119D48E026}"/>
    <dgm:cxn modelId="{9FE47618-DC14-4D42-914B-194BC212881D}" type="presOf" srcId="{63C1624D-A41E-485E-B4B0-3926B6254F4E}" destId="{3638F75C-10AF-4595-A455-D45C1A71F514}" srcOrd="0" destOrd="0" presId="urn:microsoft.com/office/officeart/2005/8/layout/default"/>
    <dgm:cxn modelId="{6F2209F4-E047-4FB9-B4CF-1802F04C2EAB}" type="presOf" srcId="{7DDEC605-33E4-406C-A254-58835963DDDE}" destId="{028C624D-FEB2-4810-A26B-6D65DCE32FFE}" srcOrd="0" destOrd="0" presId="urn:microsoft.com/office/officeart/2005/8/layout/default"/>
    <dgm:cxn modelId="{A7B1ECC0-4237-4BA4-8B52-53D8EEE47472}" srcId="{DF7ACA34-5A2F-4015-9FE1-CDA9796E52A5}" destId="{7DDEC605-33E4-406C-A254-58835963DDDE}" srcOrd="2" destOrd="0" parTransId="{13750E95-9697-4F8D-BFEE-2472D00A8C18}" sibTransId="{7BC41816-1EE0-403C-83E7-B6CF074E53BD}"/>
    <dgm:cxn modelId="{9CF9F368-FFDF-4920-840C-DC3FF24346CE}" srcId="{DF7ACA34-5A2F-4015-9FE1-CDA9796E52A5}" destId="{35E8C47A-278D-48C0-A078-22719EDF7893}" srcOrd="1" destOrd="0" parTransId="{C3B632D1-97F4-41D5-B356-FE61990BED4F}" sibTransId="{043C4799-862E-4DB0-836D-A11EB9624E9E}"/>
    <dgm:cxn modelId="{2CF21472-8688-45F7-998B-0194DC0549ED}" type="presOf" srcId="{35E8C47A-278D-48C0-A078-22719EDF7893}" destId="{0F471F07-6107-4A2F-80A2-80DE3C312154}" srcOrd="0" destOrd="0" presId="urn:microsoft.com/office/officeart/2005/8/layout/default"/>
    <dgm:cxn modelId="{775A1ECD-39B0-4AB9-8F7D-B215A8734189}" type="presParOf" srcId="{960B3244-66BD-4138-99CA-76C37F65430C}" destId="{3638F75C-10AF-4595-A455-D45C1A71F514}" srcOrd="0" destOrd="0" presId="urn:microsoft.com/office/officeart/2005/8/layout/default"/>
    <dgm:cxn modelId="{FF354DAA-387C-405A-92BE-A128F6E36FFD}" type="presParOf" srcId="{960B3244-66BD-4138-99CA-76C37F65430C}" destId="{4BEC9D4B-ACE6-4A1D-B82C-8EE28E5BDB26}" srcOrd="1" destOrd="0" presId="urn:microsoft.com/office/officeart/2005/8/layout/default"/>
    <dgm:cxn modelId="{762AE39B-BFCF-4FD5-A195-B9F07393B427}" type="presParOf" srcId="{960B3244-66BD-4138-99CA-76C37F65430C}" destId="{0F471F07-6107-4A2F-80A2-80DE3C312154}" srcOrd="2" destOrd="0" presId="urn:microsoft.com/office/officeart/2005/8/layout/default"/>
    <dgm:cxn modelId="{47C68060-0468-49BB-BB18-40229A6983DD}" type="presParOf" srcId="{960B3244-66BD-4138-99CA-76C37F65430C}" destId="{BB84F3EF-498C-4DE4-AA1E-224C797F2090}" srcOrd="3" destOrd="0" presId="urn:microsoft.com/office/officeart/2005/8/layout/default"/>
    <dgm:cxn modelId="{918D6158-5C34-407C-B984-DBA12AF081A3}" type="presParOf" srcId="{960B3244-66BD-4138-99CA-76C37F65430C}" destId="{028C624D-FEB2-4810-A26B-6D65DCE32FFE}" srcOrd="4" destOrd="0" presId="urn:microsoft.com/office/officeart/2005/8/layout/default"/>
  </dgm:cxnLst>
  <dgm:bg/>
  <dgm:whole/>
</dgm:dataModel>
</file>

<file path=ppt/diagrams/data10.xml><?xml version="1.0" encoding="utf-8"?>
<dgm:dataModel xmlns:dgm="http://schemas.openxmlformats.org/drawingml/2006/diagram" xmlns:a="http://schemas.openxmlformats.org/drawingml/2006/main">
  <dgm:ptLst>
    <dgm:pt modelId="{15BD7C0A-D74B-4549-85E5-F5725B9AA165}" type="doc">
      <dgm:prSet loTypeId="urn:microsoft.com/office/officeart/2005/8/layout/orgChart1" loCatId="hierarchy" qsTypeId="urn:microsoft.com/office/officeart/2005/8/quickstyle/simple5" qsCatId="simple" csTypeId="urn:microsoft.com/office/officeart/2005/8/colors/colorful2" csCatId="colorful" phldr="1"/>
      <dgm:spPr/>
      <dgm:t>
        <a:bodyPr/>
        <a:lstStyle/>
        <a:p>
          <a:endParaRPr lang="pl-PL"/>
        </a:p>
      </dgm:t>
    </dgm:pt>
    <dgm:pt modelId="{98BF1B9C-DEEB-4A91-ADEC-D2104EF0ED4B}">
      <dgm:prSet phldrT="[Tekst]"/>
      <dgm:spPr/>
      <dgm:t>
        <a:bodyPr/>
        <a:lstStyle/>
        <a:p>
          <a:r>
            <a:rPr lang="pl-PL" b="1" dirty="0" smtClean="0"/>
            <a:t>POWSTANIE SPÓŁKI</a:t>
          </a:r>
          <a:endParaRPr lang="pl-PL" b="1" dirty="0"/>
        </a:p>
      </dgm:t>
    </dgm:pt>
    <dgm:pt modelId="{F5C2189E-2783-45F3-B2D7-963A1D38D49A}" type="parTrans" cxnId="{A2147FFE-C979-4762-85E0-14C4ACFF7025}">
      <dgm:prSet/>
      <dgm:spPr/>
      <dgm:t>
        <a:bodyPr/>
        <a:lstStyle/>
        <a:p>
          <a:endParaRPr lang="pl-PL"/>
        </a:p>
      </dgm:t>
    </dgm:pt>
    <dgm:pt modelId="{69664861-DBA5-48DD-B23B-68C65A59FCD5}" type="sibTrans" cxnId="{A2147FFE-C979-4762-85E0-14C4ACFF7025}">
      <dgm:prSet/>
      <dgm:spPr/>
      <dgm:t>
        <a:bodyPr/>
        <a:lstStyle/>
        <a:p>
          <a:endParaRPr lang="pl-PL"/>
        </a:p>
      </dgm:t>
    </dgm:pt>
    <dgm:pt modelId="{5CE3B44A-2FED-4C65-8794-735CF7390FFB}">
      <dgm:prSet phldrT="[Tekst]"/>
      <dgm:spPr/>
      <dgm:t>
        <a:bodyPr/>
        <a:lstStyle/>
        <a:p>
          <a:r>
            <a:rPr lang="pl-PL" b="1" dirty="0" smtClean="0"/>
            <a:t>Utworzenie pierwotne</a:t>
          </a:r>
          <a:endParaRPr lang="pl-PL" b="1" dirty="0"/>
        </a:p>
      </dgm:t>
    </dgm:pt>
    <dgm:pt modelId="{5CEC4A89-619A-4458-9CBB-B206561497DD}" type="parTrans" cxnId="{0A882803-9692-492E-9518-B110DA235AC9}">
      <dgm:prSet/>
      <dgm:spPr/>
      <dgm:t>
        <a:bodyPr/>
        <a:lstStyle/>
        <a:p>
          <a:endParaRPr lang="pl-PL"/>
        </a:p>
      </dgm:t>
    </dgm:pt>
    <dgm:pt modelId="{276194F3-CF7C-42BD-BA65-4D6223B9F201}" type="sibTrans" cxnId="{0A882803-9692-492E-9518-B110DA235AC9}">
      <dgm:prSet/>
      <dgm:spPr/>
      <dgm:t>
        <a:bodyPr/>
        <a:lstStyle/>
        <a:p>
          <a:endParaRPr lang="pl-PL"/>
        </a:p>
      </dgm:t>
    </dgm:pt>
    <dgm:pt modelId="{0015CAAE-6F01-4605-9B55-BB47D35564B6}">
      <dgm:prSet phldrT="[Tekst]"/>
      <dgm:spPr/>
      <dgm:t>
        <a:bodyPr/>
        <a:lstStyle/>
        <a:p>
          <a:r>
            <a:rPr lang="pl-PL" b="1" dirty="0" smtClean="0"/>
            <a:t>Przekształcenie spółek</a:t>
          </a:r>
          <a:endParaRPr lang="pl-PL" b="1" dirty="0"/>
        </a:p>
      </dgm:t>
    </dgm:pt>
    <dgm:pt modelId="{8F62B380-901B-4888-8896-2B66748416DC}" type="parTrans" cxnId="{07B45F89-A6E9-44AB-A79F-3340FC0365E8}">
      <dgm:prSet/>
      <dgm:spPr/>
      <dgm:t>
        <a:bodyPr/>
        <a:lstStyle/>
        <a:p>
          <a:endParaRPr lang="pl-PL"/>
        </a:p>
      </dgm:t>
    </dgm:pt>
    <dgm:pt modelId="{281FA6E7-0CBF-4170-A710-9D447AA21F06}" type="sibTrans" cxnId="{07B45F89-A6E9-44AB-A79F-3340FC0365E8}">
      <dgm:prSet/>
      <dgm:spPr/>
      <dgm:t>
        <a:bodyPr/>
        <a:lstStyle/>
        <a:p>
          <a:endParaRPr lang="pl-PL"/>
        </a:p>
      </dgm:t>
    </dgm:pt>
    <dgm:pt modelId="{21F148AD-8FCF-4017-859F-16AD4D8B1B9A}" type="pres">
      <dgm:prSet presAssocID="{15BD7C0A-D74B-4549-85E5-F5725B9AA165}" presName="hierChild1" presStyleCnt="0">
        <dgm:presLayoutVars>
          <dgm:orgChart val="1"/>
          <dgm:chPref val="1"/>
          <dgm:dir/>
          <dgm:animOne val="branch"/>
          <dgm:animLvl val="lvl"/>
          <dgm:resizeHandles/>
        </dgm:presLayoutVars>
      </dgm:prSet>
      <dgm:spPr/>
      <dgm:t>
        <a:bodyPr/>
        <a:lstStyle/>
        <a:p>
          <a:endParaRPr lang="pl-PL"/>
        </a:p>
      </dgm:t>
    </dgm:pt>
    <dgm:pt modelId="{69B0373D-11B6-47EB-81F0-B215BA0F644A}" type="pres">
      <dgm:prSet presAssocID="{98BF1B9C-DEEB-4A91-ADEC-D2104EF0ED4B}" presName="hierRoot1" presStyleCnt="0">
        <dgm:presLayoutVars>
          <dgm:hierBranch val="init"/>
        </dgm:presLayoutVars>
      </dgm:prSet>
      <dgm:spPr/>
    </dgm:pt>
    <dgm:pt modelId="{A073406B-0685-4E65-8F68-D04534AA3C59}" type="pres">
      <dgm:prSet presAssocID="{98BF1B9C-DEEB-4A91-ADEC-D2104EF0ED4B}" presName="rootComposite1" presStyleCnt="0"/>
      <dgm:spPr/>
    </dgm:pt>
    <dgm:pt modelId="{75A47999-2D31-4DA5-922B-D8889F6D63AF}" type="pres">
      <dgm:prSet presAssocID="{98BF1B9C-DEEB-4A91-ADEC-D2104EF0ED4B}" presName="rootText1" presStyleLbl="node0" presStyleIdx="0" presStyleCnt="1">
        <dgm:presLayoutVars>
          <dgm:chPref val="3"/>
        </dgm:presLayoutVars>
      </dgm:prSet>
      <dgm:spPr/>
      <dgm:t>
        <a:bodyPr/>
        <a:lstStyle/>
        <a:p>
          <a:endParaRPr lang="pl-PL"/>
        </a:p>
      </dgm:t>
    </dgm:pt>
    <dgm:pt modelId="{391228AD-620E-4B2B-B692-872D3F2C4DA6}" type="pres">
      <dgm:prSet presAssocID="{98BF1B9C-DEEB-4A91-ADEC-D2104EF0ED4B}" presName="rootConnector1" presStyleLbl="node1" presStyleIdx="0" presStyleCnt="0"/>
      <dgm:spPr/>
      <dgm:t>
        <a:bodyPr/>
        <a:lstStyle/>
        <a:p>
          <a:endParaRPr lang="pl-PL"/>
        </a:p>
      </dgm:t>
    </dgm:pt>
    <dgm:pt modelId="{95259BDE-4193-48FA-96C2-33C7E982D4F1}" type="pres">
      <dgm:prSet presAssocID="{98BF1B9C-DEEB-4A91-ADEC-D2104EF0ED4B}" presName="hierChild2" presStyleCnt="0"/>
      <dgm:spPr/>
    </dgm:pt>
    <dgm:pt modelId="{8BEC21DD-3ADF-4EA0-96BB-52A071B1AFBE}" type="pres">
      <dgm:prSet presAssocID="{5CEC4A89-619A-4458-9CBB-B206561497DD}" presName="Name37" presStyleLbl="parChTrans1D2" presStyleIdx="0" presStyleCnt="2"/>
      <dgm:spPr/>
      <dgm:t>
        <a:bodyPr/>
        <a:lstStyle/>
        <a:p>
          <a:endParaRPr lang="pl-PL"/>
        </a:p>
      </dgm:t>
    </dgm:pt>
    <dgm:pt modelId="{F2FE9DA3-8C39-42F1-8A71-FD8EF79427A0}" type="pres">
      <dgm:prSet presAssocID="{5CE3B44A-2FED-4C65-8794-735CF7390FFB}" presName="hierRoot2" presStyleCnt="0">
        <dgm:presLayoutVars>
          <dgm:hierBranch val="init"/>
        </dgm:presLayoutVars>
      </dgm:prSet>
      <dgm:spPr/>
    </dgm:pt>
    <dgm:pt modelId="{3B203713-3D6C-4274-A63C-7D2949943BAB}" type="pres">
      <dgm:prSet presAssocID="{5CE3B44A-2FED-4C65-8794-735CF7390FFB}" presName="rootComposite" presStyleCnt="0"/>
      <dgm:spPr/>
    </dgm:pt>
    <dgm:pt modelId="{8177BE20-1494-4EDE-871E-56FF12B11E64}" type="pres">
      <dgm:prSet presAssocID="{5CE3B44A-2FED-4C65-8794-735CF7390FFB}" presName="rootText" presStyleLbl="node2" presStyleIdx="0" presStyleCnt="2">
        <dgm:presLayoutVars>
          <dgm:chPref val="3"/>
        </dgm:presLayoutVars>
      </dgm:prSet>
      <dgm:spPr/>
      <dgm:t>
        <a:bodyPr/>
        <a:lstStyle/>
        <a:p>
          <a:endParaRPr lang="pl-PL"/>
        </a:p>
      </dgm:t>
    </dgm:pt>
    <dgm:pt modelId="{833987FE-1C94-4E27-A0C4-06AAF77B3F0B}" type="pres">
      <dgm:prSet presAssocID="{5CE3B44A-2FED-4C65-8794-735CF7390FFB}" presName="rootConnector" presStyleLbl="node2" presStyleIdx="0" presStyleCnt="2"/>
      <dgm:spPr/>
      <dgm:t>
        <a:bodyPr/>
        <a:lstStyle/>
        <a:p>
          <a:endParaRPr lang="pl-PL"/>
        </a:p>
      </dgm:t>
    </dgm:pt>
    <dgm:pt modelId="{AC7EBB2C-205F-4F3B-8CE0-9C2BEA9FEF82}" type="pres">
      <dgm:prSet presAssocID="{5CE3B44A-2FED-4C65-8794-735CF7390FFB}" presName="hierChild4" presStyleCnt="0"/>
      <dgm:spPr/>
    </dgm:pt>
    <dgm:pt modelId="{7916AD3D-B5A8-45A6-8AC3-AF128ABB2009}" type="pres">
      <dgm:prSet presAssocID="{5CE3B44A-2FED-4C65-8794-735CF7390FFB}" presName="hierChild5" presStyleCnt="0"/>
      <dgm:spPr/>
    </dgm:pt>
    <dgm:pt modelId="{4DA2F3B8-BAD7-45D2-86E6-01DFC14ECB28}" type="pres">
      <dgm:prSet presAssocID="{8F62B380-901B-4888-8896-2B66748416DC}" presName="Name37" presStyleLbl="parChTrans1D2" presStyleIdx="1" presStyleCnt="2"/>
      <dgm:spPr/>
      <dgm:t>
        <a:bodyPr/>
        <a:lstStyle/>
        <a:p>
          <a:endParaRPr lang="pl-PL"/>
        </a:p>
      </dgm:t>
    </dgm:pt>
    <dgm:pt modelId="{A128D112-C6EF-43BC-8357-85453932B922}" type="pres">
      <dgm:prSet presAssocID="{0015CAAE-6F01-4605-9B55-BB47D35564B6}" presName="hierRoot2" presStyleCnt="0">
        <dgm:presLayoutVars>
          <dgm:hierBranch val="init"/>
        </dgm:presLayoutVars>
      </dgm:prSet>
      <dgm:spPr/>
    </dgm:pt>
    <dgm:pt modelId="{EAF27042-4E59-4791-9C17-B6559643BFB7}" type="pres">
      <dgm:prSet presAssocID="{0015CAAE-6F01-4605-9B55-BB47D35564B6}" presName="rootComposite" presStyleCnt="0"/>
      <dgm:spPr/>
    </dgm:pt>
    <dgm:pt modelId="{C2535B6D-F407-4C8E-8553-116F3091DD53}" type="pres">
      <dgm:prSet presAssocID="{0015CAAE-6F01-4605-9B55-BB47D35564B6}" presName="rootText" presStyleLbl="node2" presStyleIdx="1" presStyleCnt="2">
        <dgm:presLayoutVars>
          <dgm:chPref val="3"/>
        </dgm:presLayoutVars>
      </dgm:prSet>
      <dgm:spPr/>
      <dgm:t>
        <a:bodyPr/>
        <a:lstStyle/>
        <a:p>
          <a:endParaRPr lang="pl-PL"/>
        </a:p>
      </dgm:t>
    </dgm:pt>
    <dgm:pt modelId="{280C3B69-FAA8-4634-99AD-F7D5D97C3CAC}" type="pres">
      <dgm:prSet presAssocID="{0015CAAE-6F01-4605-9B55-BB47D35564B6}" presName="rootConnector" presStyleLbl="node2" presStyleIdx="1" presStyleCnt="2"/>
      <dgm:spPr/>
      <dgm:t>
        <a:bodyPr/>
        <a:lstStyle/>
        <a:p>
          <a:endParaRPr lang="pl-PL"/>
        </a:p>
      </dgm:t>
    </dgm:pt>
    <dgm:pt modelId="{F2E0F7E2-300C-4095-8A01-8FB378E4C54D}" type="pres">
      <dgm:prSet presAssocID="{0015CAAE-6F01-4605-9B55-BB47D35564B6}" presName="hierChild4" presStyleCnt="0"/>
      <dgm:spPr/>
    </dgm:pt>
    <dgm:pt modelId="{274C74C6-1926-49B3-A536-0DAECF6628E3}" type="pres">
      <dgm:prSet presAssocID="{0015CAAE-6F01-4605-9B55-BB47D35564B6}" presName="hierChild5" presStyleCnt="0"/>
      <dgm:spPr/>
    </dgm:pt>
    <dgm:pt modelId="{BE8CFAAB-C8CA-47D4-B23D-AD0D27D73BF9}" type="pres">
      <dgm:prSet presAssocID="{98BF1B9C-DEEB-4A91-ADEC-D2104EF0ED4B}" presName="hierChild3" presStyleCnt="0"/>
      <dgm:spPr/>
    </dgm:pt>
  </dgm:ptLst>
  <dgm:cxnLst>
    <dgm:cxn modelId="{67A9D667-6CB7-4AED-B94B-49BA75A7CCC8}" type="presOf" srcId="{98BF1B9C-DEEB-4A91-ADEC-D2104EF0ED4B}" destId="{75A47999-2D31-4DA5-922B-D8889F6D63AF}" srcOrd="0" destOrd="0" presId="urn:microsoft.com/office/officeart/2005/8/layout/orgChart1"/>
    <dgm:cxn modelId="{A2147FFE-C979-4762-85E0-14C4ACFF7025}" srcId="{15BD7C0A-D74B-4549-85E5-F5725B9AA165}" destId="{98BF1B9C-DEEB-4A91-ADEC-D2104EF0ED4B}" srcOrd="0" destOrd="0" parTransId="{F5C2189E-2783-45F3-B2D7-963A1D38D49A}" sibTransId="{69664861-DBA5-48DD-B23B-68C65A59FCD5}"/>
    <dgm:cxn modelId="{601F1EEE-497E-4383-83B0-139862565826}" type="presOf" srcId="{8F62B380-901B-4888-8896-2B66748416DC}" destId="{4DA2F3B8-BAD7-45D2-86E6-01DFC14ECB28}" srcOrd="0" destOrd="0" presId="urn:microsoft.com/office/officeart/2005/8/layout/orgChart1"/>
    <dgm:cxn modelId="{1B7C4C1C-17F3-4138-9618-962CAC904496}" type="presOf" srcId="{5CEC4A89-619A-4458-9CBB-B206561497DD}" destId="{8BEC21DD-3ADF-4EA0-96BB-52A071B1AFBE}" srcOrd="0" destOrd="0" presId="urn:microsoft.com/office/officeart/2005/8/layout/orgChart1"/>
    <dgm:cxn modelId="{AF8FEAA6-2D79-4FAE-80B7-645BE1FD8535}" type="presOf" srcId="{98BF1B9C-DEEB-4A91-ADEC-D2104EF0ED4B}" destId="{391228AD-620E-4B2B-B692-872D3F2C4DA6}" srcOrd="1" destOrd="0" presId="urn:microsoft.com/office/officeart/2005/8/layout/orgChart1"/>
    <dgm:cxn modelId="{07B45F89-A6E9-44AB-A79F-3340FC0365E8}" srcId="{98BF1B9C-DEEB-4A91-ADEC-D2104EF0ED4B}" destId="{0015CAAE-6F01-4605-9B55-BB47D35564B6}" srcOrd="1" destOrd="0" parTransId="{8F62B380-901B-4888-8896-2B66748416DC}" sibTransId="{281FA6E7-0CBF-4170-A710-9D447AA21F06}"/>
    <dgm:cxn modelId="{05C46332-FA97-4709-A50F-88FCBD83F6AB}" type="presOf" srcId="{0015CAAE-6F01-4605-9B55-BB47D35564B6}" destId="{280C3B69-FAA8-4634-99AD-F7D5D97C3CAC}" srcOrd="1" destOrd="0" presId="urn:microsoft.com/office/officeart/2005/8/layout/orgChart1"/>
    <dgm:cxn modelId="{D1462F6D-C753-439B-BF20-2337F8C057EB}" type="presOf" srcId="{5CE3B44A-2FED-4C65-8794-735CF7390FFB}" destId="{8177BE20-1494-4EDE-871E-56FF12B11E64}" srcOrd="0" destOrd="0" presId="urn:microsoft.com/office/officeart/2005/8/layout/orgChart1"/>
    <dgm:cxn modelId="{0A882803-9692-492E-9518-B110DA235AC9}" srcId="{98BF1B9C-DEEB-4A91-ADEC-D2104EF0ED4B}" destId="{5CE3B44A-2FED-4C65-8794-735CF7390FFB}" srcOrd="0" destOrd="0" parTransId="{5CEC4A89-619A-4458-9CBB-B206561497DD}" sibTransId="{276194F3-CF7C-42BD-BA65-4D6223B9F201}"/>
    <dgm:cxn modelId="{FFC08602-87F3-4AC7-9ED0-219C84ABF0EB}" type="presOf" srcId="{0015CAAE-6F01-4605-9B55-BB47D35564B6}" destId="{C2535B6D-F407-4C8E-8553-116F3091DD53}" srcOrd="0" destOrd="0" presId="urn:microsoft.com/office/officeart/2005/8/layout/orgChart1"/>
    <dgm:cxn modelId="{90BEAB15-CBE5-4AE5-9010-9C0109FDD0CA}" type="presOf" srcId="{15BD7C0A-D74B-4549-85E5-F5725B9AA165}" destId="{21F148AD-8FCF-4017-859F-16AD4D8B1B9A}" srcOrd="0" destOrd="0" presId="urn:microsoft.com/office/officeart/2005/8/layout/orgChart1"/>
    <dgm:cxn modelId="{6D64DBA4-B0F4-49F3-B3B4-D61B22FA7168}" type="presOf" srcId="{5CE3B44A-2FED-4C65-8794-735CF7390FFB}" destId="{833987FE-1C94-4E27-A0C4-06AAF77B3F0B}" srcOrd="1" destOrd="0" presId="urn:microsoft.com/office/officeart/2005/8/layout/orgChart1"/>
    <dgm:cxn modelId="{D1866BC0-EA79-401E-8C4C-ED06B9B666F9}" type="presParOf" srcId="{21F148AD-8FCF-4017-859F-16AD4D8B1B9A}" destId="{69B0373D-11B6-47EB-81F0-B215BA0F644A}" srcOrd="0" destOrd="0" presId="urn:microsoft.com/office/officeart/2005/8/layout/orgChart1"/>
    <dgm:cxn modelId="{03D6C072-A27B-43B4-9A78-3DE03644379A}" type="presParOf" srcId="{69B0373D-11B6-47EB-81F0-B215BA0F644A}" destId="{A073406B-0685-4E65-8F68-D04534AA3C59}" srcOrd="0" destOrd="0" presId="urn:microsoft.com/office/officeart/2005/8/layout/orgChart1"/>
    <dgm:cxn modelId="{443230AA-E840-422F-94DC-EC8C2E01F4E4}" type="presParOf" srcId="{A073406B-0685-4E65-8F68-D04534AA3C59}" destId="{75A47999-2D31-4DA5-922B-D8889F6D63AF}" srcOrd="0" destOrd="0" presId="urn:microsoft.com/office/officeart/2005/8/layout/orgChart1"/>
    <dgm:cxn modelId="{BB5C35CC-D877-4586-9898-4010E3AC515E}" type="presParOf" srcId="{A073406B-0685-4E65-8F68-D04534AA3C59}" destId="{391228AD-620E-4B2B-B692-872D3F2C4DA6}" srcOrd="1" destOrd="0" presId="urn:microsoft.com/office/officeart/2005/8/layout/orgChart1"/>
    <dgm:cxn modelId="{5737B551-A5FB-4984-95C1-425BC76FDA67}" type="presParOf" srcId="{69B0373D-11B6-47EB-81F0-B215BA0F644A}" destId="{95259BDE-4193-48FA-96C2-33C7E982D4F1}" srcOrd="1" destOrd="0" presId="urn:microsoft.com/office/officeart/2005/8/layout/orgChart1"/>
    <dgm:cxn modelId="{481C2BAA-06D9-460E-9ABA-6166D4D8B8ED}" type="presParOf" srcId="{95259BDE-4193-48FA-96C2-33C7E982D4F1}" destId="{8BEC21DD-3ADF-4EA0-96BB-52A071B1AFBE}" srcOrd="0" destOrd="0" presId="urn:microsoft.com/office/officeart/2005/8/layout/orgChart1"/>
    <dgm:cxn modelId="{79096220-7D3C-46BE-9C44-129852069F14}" type="presParOf" srcId="{95259BDE-4193-48FA-96C2-33C7E982D4F1}" destId="{F2FE9DA3-8C39-42F1-8A71-FD8EF79427A0}" srcOrd="1" destOrd="0" presId="urn:microsoft.com/office/officeart/2005/8/layout/orgChart1"/>
    <dgm:cxn modelId="{6477F37C-8093-41D5-BB91-F1D2563785AF}" type="presParOf" srcId="{F2FE9DA3-8C39-42F1-8A71-FD8EF79427A0}" destId="{3B203713-3D6C-4274-A63C-7D2949943BAB}" srcOrd="0" destOrd="0" presId="urn:microsoft.com/office/officeart/2005/8/layout/orgChart1"/>
    <dgm:cxn modelId="{20A30C69-036A-4672-891E-A64923A01736}" type="presParOf" srcId="{3B203713-3D6C-4274-A63C-7D2949943BAB}" destId="{8177BE20-1494-4EDE-871E-56FF12B11E64}" srcOrd="0" destOrd="0" presId="urn:microsoft.com/office/officeart/2005/8/layout/orgChart1"/>
    <dgm:cxn modelId="{4026C844-2E86-4325-9067-036CE83FCE29}" type="presParOf" srcId="{3B203713-3D6C-4274-A63C-7D2949943BAB}" destId="{833987FE-1C94-4E27-A0C4-06AAF77B3F0B}" srcOrd="1" destOrd="0" presId="urn:microsoft.com/office/officeart/2005/8/layout/orgChart1"/>
    <dgm:cxn modelId="{D4186A90-1851-4952-A6D2-1919504E8C5C}" type="presParOf" srcId="{F2FE9DA3-8C39-42F1-8A71-FD8EF79427A0}" destId="{AC7EBB2C-205F-4F3B-8CE0-9C2BEA9FEF82}" srcOrd="1" destOrd="0" presId="urn:microsoft.com/office/officeart/2005/8/layout/orgChart1"/>
    <dgm:cxn modelId="{90B28977-47F5-47B4-A90F-08F6716977C5}" type="presParOf" srcId="{F2FE9DA3-8C39-42F1-8A71-FD8EF79427A0}" destId="{7916AD3D-B5A8-45A6-8AC3-AF128ABB2009}" srcOrd="2" destOrd="0" presId="urn:microsoft.com/office/officeart/2005/8/layout/orgChart1"/>
    <dgm:cxn modelId="{F4061FAF-AFBD-45C5-B13D-BEA85BC556AC}" type="presParOf" srcId="{95259BDE-4193-48FA-96C2-33C7E982D4F1}" destId="{4DA2F3B8-BAD7-45D2-86E6-01DFC14ECB28}" srcOrd="2" destOrd="0" presId="urn:microsoft.com/office/officeart/2005/8/layout/orgChart1"/>
    <dgm:cxn modelId="{AB11E9A2-7413-4322-84DA-547F5AEFC821}" type="presParOf" srcId="{95259BDE-4193-48FA-96C2-33C7E982D4F1}" destId="{A128D112-C6EF-43BC-8357-85453932B922}" srcOrd="3" destOrd="0" presId="urn:microsoft.com/office/officeart/2005/8/layout/orgChart1"/>
    <dgm:cxn modelId="{E18F70D7-5419-4FBF-B130-A0F6F8B6C274}" type="presParOf" srcId="{A128D112-C6EF-43BC-8357-85453932B922}" destId="{EAF27042-4E59-4791-9C17-B6559643BFB7}" srcOrd="0" destOrd="0" presId="urn:microsoft.com/office/officeart/2005/8/layout/orgChart1"/>
    <dgm:cxn modelId="{101510EB-FEF0-435B-BDE8-077C552A6BF3}" type="presParOf" srcId="{EAF27042-4E59-4791-9C17-B6559643BFB7}" destId="{C2535B6D-F407-4C8E-8553-116F3091DD53}" srcOrd="0" destOrd="0" presId="urn:microsoft.com/office/officeart/2005/8/layout/orgChart1"/>
    <dgm:cxn modelId="{B1583371-30BE-4F63-93F1-B6770F499448}" type="presParOf" srcId="{EAF27042-4E59-4791-9C17-B6559643BFB7}" destId="{280C3B69-FAA8-4634-99AD-F7D5D97C3CAC}" srcOrd="1" destOrd="0" presId="urn:microsoft.com/office/officeart/2005/8/layout/orgChart1"/>
    <dgm:cxn modelId="{6702C15E-E0A8-416B-8EFA-B315F1EFC277}" type="presParOf" srcId="{A128D112-C6EF-43BC-8357-85453932B922}" destId="{F2E0F7E2-300C-4095-8A01-8FB378E4C54D}" srcOrd="1" destOrd="0" presId="urn:microsoft.com/office/officeart/2005/8/layout/orgChart1"/>
    <dgm:cxn modelId="{AFF8817C-F963-478E-B76E-CB74211A022C}" type="presParOf" srcId="{A128D112-C6EF-43BC-8357-85453932B922}" destId="{274C74C6-1926-49B3-A536-0DAECF6628E3}" srcOrd="2" destOrd="0" presId="urn:microsoft.com/office/officeart/2005/8/layout/orgChart1"/>
    <dgm:cxn modelId="{49C820E1-E0B3-4B7D-9BE6-51D32E03BE5F}" type="presParOf" srcId="{69B0373D-11B6-47EB-81F0-B215BA0F644A}" destId="{BE8CFAAB-C8CA-47D4-B23D-AD0D27D73BF9}" srcOrd="2" destOrd="0" presId="urn:microsoft.com/office/officeart/2005/8/layout/orgChart1"/>
  </dgm:cxnLst>
  <dgm:bg/>
  <dgm:whole/>
</dgm:dataModel>
</file>

<file path=ppt/diagrams/data11.xml><?xml version="1.0" encoding="utf-8"?>
<dgm:dataModel xmlns:dgm="http://schemas.openxmlformats.org/drawingml/2006/diagram" xmlns:a="http://schemas.openxmlformats.org/drawingml/2006/main">
  <dgm:ptLst>
    <dgm:pt modelId="{6EE26C9E-E2E9-4E9A-BCD7-B6F7276B58A5}" type="doc">
      <dgm:prSet loTypeId="urn:microsoft.com/office/officeart/2005/8/layout/hierarchy4" loCatId="hierarchy" qsTypeId="urn:microsoft.com/office/officeart/2005/8/quickstyle/simple5" qsCatId="simple" csTypeId="urn:microsoft.com/office/officeart/2005/8/colors/colorful3" csCatId="colorful" phldr="1"/>
      <dgm:spPr/>
      <dgm:t>
        <a:bodyPr/>
        <a:lstStyle/>
        <a:p>
          <a:endParaRPr lang="pl-PL"/>
        </a:p>
      </dgm:t>
    </dgm:pt>
    <dgm:pt modelId="{10BED428-EEEE-41E6-B3C9-AE88318E17F8}">
      <dgm:prSet phldrT="[Tekst]"/>
      <dgm:spPr/>
      <dgm:t>
        <a:bodyPr/>
        <a:lstStyle/>
        <a:p>
          <a:pPr algn="ctr"/>
          <a:r>
            <a:rPr lang="pl-PL" b="1" dirty="0" smtClean="0">
              <a:latin typeface="+mj-lt"/>
            </a:rPr>
            <a:t>WKŁADY KOMANDYTARIUSZY</a:t>
          </a:r>
        </a:p>
        <a:p>
          <a:pPr algn="ctr"/>
          <a:r>
            <a:rPr lang="pl-PL" b="0" i="0" dirty="0" smtClean="0">
              <a:latin typeface="+mj-lt"/>
            </a:rPr>
            <a:t>Jeżeli wkładem do spółki jest w całości lub w części świadczenie niepieniężne, umowa spółki określa przedmiot tego świadczenia (aport), jego wartość oraz osobę wspólnika wnoszącego takie świadczenie. Zobowiązanie do wykonania pracy lub świadczenia usług na rzecz spółki oraz wynagrodzenie za usługi świadczone przy powstaniu spółki nie mogą stanowić wkładu, chyba że wartość innych wkładów komandytariusza nie jest niższa od wysokości sumy komandytowej. Jeżeli </a:t>
          </a:r>
          <a:r>
            <a:rPr lang="pl-PL" b="0" i="0" dirty="0" err="1" smtClean="0">
              <a:latin typeface="+mj-lt"/>
            </a:rPr>
            <a:t>komplementariuszem</a:t>
          </a:r>
          <a:r>
            <a:rPr lang="pl-PL" b="0" i="0" dirty="0" smtClean="0">
              <a:latin typeface="+mj-lt"/>
            </a:rPr>
            <a:t> jest spółka z o.o. lub akcyjna, zaś komandytariuszem jest jej wspólnik, wkładu komandytariusza nie mogą stanowić jego udziały/akcje w tej spółce.</a:t>
          </a:r>
          <a:endParaRPr lang="pl-PL" dirty="0">
            <a:latin typeface="+mj-lt"/>
          </a:endParaRPr>
        </a:p>
      </dgm:t>
    </dgm:pt>
    <dgm:pt modelId="{D85EBD25-E05B-49B4-A7FF-8C052E539F27}" type="parTrans" cxnId="{E5861600-B013-4467-8DF5-F709D51F848E}">
      <dgm:prSet/>
      <dgm:spPr/>
      <dgm:t>
        <a:bodyPr/>
        <a:lstStyle/>
        <a:p>
          <a:endParaRPr lang="pl-PL"/>
        </a:p>
      </dgm:t>
    </dgm:pt>
    <dgm:pt modelId="{943F02DE-63F3-4FD6-A0D0-36BF0E7EC98C}" type="sibTrans" cxnId="{E5861600-B013-4467-8DF5-F709D51F848E}">
      <dgm:prSet/>
      <dgm:spPr/>
      <dgm:t>
        <a:bodyPr/>
        <a:lstStyle/>
        <a:p>
          <a:endParaRPr lang="pl-PL"/>
        </a:p>
      </dgm:t>
    </dgm:pt>
    <dgm:pt modelId="{12795793-C9FA-43E7-81F3-494A3CB9144B}">
      <dgm:prSet phldrT="[Tekst]"/>
      <dgm:spPr>
        <a:solidFill>
          <a:srgbClr val="00B050"/>
        </a:solidFill>
      </dgm:spPr>
      <dgm:t>
        <a:bodyPr/>
        <a:lstStyle/>
        <a:p>
          <a:r>
            <a:rPr lang="pl-PL" b="1" dirty="0" smtClean="0">
              <a:latin typeface="+mj-lt"/>
            </a:rPr>
            <a:t>WKŁAD WNIESIONY</a:t>
          </a:r>
        </a:p>
        <a:p>
          <a:r>
            <a:rPr lang="pl-PL" b="0" dirty="0" smtClean="0">
              <a:latin typeface="+mj-lt"/>
            </a:rPr>
            <a:t>Wkładem wniesionym jest rzeczywiste przysporzenie majątkowe, którego wartość została określona, dokonane przez komandytariusza na rzecz spółki i wchodzące w skład majątku spółki. W granicach wniesionego wkładu komandytariusz staje się wolny od odpowiedzialności osobistej wobec os. trzecich.</a:t>
          </a:r>
          <a:endParaRPr lang="pl-PL" b="0" dirty="0">
            <a:latin typeface="+mj-lt"/>
          </a:endParaRPr>
        </a:p>
      </dgm:t>
    </dgm:pt>
    <dgm:pt modelId="{63FFDA28-2CC6-43E3-B5B2-C34DFB88D295}" type="parTrans" cxnId="{F73219F2-23DE-42D4-AF18-3B8C68FB5B22}">
      <dgm:prSet/>
      <dgm:spPr/>
      <dgm:t>
        <a:bodyPr/>
        <a:lstStyle/>
        <a:p>
          <a:endParaRPr lang="pl-PL"/>
        </a:p>
      </dgm:t>
    </dgm:pt>
    <dgm:pt modelId="{B1655792-FF38-4DB8-AE98-704E1818D392}" type="sibTrans" cxnId="{F73219F2-23DE-42D4-AF18-3B8C68FB5B22}">
      <dgm:prSet/>
      <dgm:spPr/>
      <dgm:t>
        <a:bodyPr/>
        <a:lstStyle/>
        <a:p>
          <a:endParaRPr lang="pl-PL"/>
        </a:p>
      </dgm:t>
    </dgm:pt>
    <dgm:pt modelId="{6BDEFC70-9478-4F29-BD49-F05AA8F3A4A7}">
      <dgm:prSet phldrT="[Tekst]" custT="1"/>
      <dgm:spPr/>
      <dgm:t>
        <a:bodyPr/>
        <a:lstStyle/>
        <a:p>
          <a:r>
            <a:rPr lang="pl-PL" sz="1200" b="1" dirty="0" smtClean="0">
              <a:latin typeface="+mj-lt"/>
            </a:rPr>
            <a:t>WKŁAD UMÓWIONY</a:t>
          </a:r>
        </a:p>
        <a:p>
          <a:r>
            <a:rPr lang="pl-PL" sz="1200" b="0" dirty="0" smtClean="0">
              <a:latin typeface="+mj-lt"/>
            </a:rPr>
            <a:t>Odnosi się do stosunków wewnętrznych spółki. Jest to wkład określony w umowie spółki lecz niekoniecznie wniesiony do majątku spółki, wspólnicy mogą bowiem w stosunkach wewnętrznych odroczyć termin wniesienia wkładu. Postanowienie wspólników </a:t>
          </a:r>
          <a:r>
            <a:rPr lang="pl-PL" sz="1200" b="1" dirty="0" smtClean="0">
              <a:latin typeface="+mj-lt"/>
            </a:rPr>
            <a:t>zwalniające</a:t>
          </a:r>
          <a:r>
            <a:rPr lang="pl-PL" sz="1200" b="0" dirty="0" smtClean="0">
              <a:latin typeface="+mj-lt"/>
            </a:rPr>
            <a:t> komandytariusza z obowiązku wniesienia wkładu jest nieważne.</a:t>
          </a:r>
          <a:endParaRPr lang="pl-PL" sz="1200" b="0" dirty="0">
            <a:latin typeface="+mj-lt"/>
          </a:endParaRPr>
        </a:p>
      </dgm:t>
    </dgm:pt>
    <dgm:pt modelId="{4358C7AE-D351-4204-B902-94412F228585}" type="parTrans" cxnId="{1C1654E5-FCF1-4AB2-9B9C-7C88B1ACF0A2}">
      <dgm:prSet/>
      <dgm:spPr/>
      <dgm:t>
        <a:bodyPr/>
        <a:lstStyle/>
        <a:p>
          <a:endParaRPr lang="pl-PL"/>
        </a:p>
      </dgm:t>
    </dgm:pt>
    <dgm:pt modelId="{25CA7668-45F8-4D51-83E0-54EB45AADD58}" type="sibTrans" cxnId="{1C1654E5-FCF1-4AB2-9B9C-7C88B1ACF0A2}">
      <dgm:prSet/>
      <dgm:spPr/>
      <dgm:t>
        <a:bodyPr/>
        <a:lstStyle/>
        <a:p>
          <a:endParaRPr lang="pl-PL"/>
        </a:p>
      </dgm:t>
    </dgm:pt>
    <dgm:pt modelId="{1E9ED8C9-9A1A-4C90-9AE4-C042DFDFD330}">
      <dgm:prSet phldrT="[Tekst]"/>
      <dgm:spPr>
        <a:solidFill>
          <a:schemeClr val="accent3">
            <a:lumMod val="75000"/>
          </a:schemeClr>
        </a:solidFill>
      </dgm:spPr>
      <dgm:t>
        <a:bodyPr/>
        <a:lstStyle/>
        <a:p>
          <a:pPr algn="ctr"/>
          <a:r>
            <a:rPr lang="pl-PL" b="1" dirty="0" smtClean="0">
              <a:latin typeface="+mj-lt"/>
            </a:rPr>
            <a:t>WKŁADY KOMPLEMENTARIUSZY</a:t>
          </a:r>
        </a:p>
        <a:p>
          <a:pPr algn="ctr"/>
          <a:r>
            <a:rPr lang="pl-PL" b="0" dirty="0" smtClean="0">
              <a:latin typeface="+mj-lt"/>
            </a:rPr>
            <a:t>Do zasad wnoszenia wkładów przez </a:t>
          </a:r>
          <a:r>
            <a:rPr lang="pl-PL" b="0" dirty="0" err="1" smtClean="0">
              <a:latin typeface="+mj-lt"/>
            </a:rPr>
            <a:t>komplementariuszy</a:t>
          </a:r>
          <a:r>
            <a:rPr lang="pl-PL" b="0" dirty="0" smtClean="0">
              <a:latin typeface="+mj-lt"/>
            </a:rPr>
            <a:t> mają zastosowanie przepisy o spółce jawnej.</a:t>
          </a:r>
          <a:endParaRPr lang="pl-PL" b="0" dirty="0">
            <a:latin typeface="+mj-lt"/>
          </a:endParaRPr>
        </a:p>
      </dgm:t>
    </dgm:pt>
    <dgm:pt modelId="{14833C9B-074E-463F-ABF6-949696E034C7}" type="parTrans" cxnId="{9F2FCACF-85AB-44F7-AD29-0380E35E4CD3}">
      <dgm:prSet/>
      <dgm:spPr/>
      <dgm:t>
        <a:bodyPr/>
        <a:lstStyle/>
        <a:p>
          <a:endParaRPr lang="pl-PL"/>
        </a:p>
      </dgm:t>
    </dgm:pt>
    <dgm:pt modelId="{186325C0-766A-45F3-96F4-A7D3E43DF9E3}" type="sibTrans" cxnId="{9F2FCACF-85AB-44F7-AD29-0380E35E4CD3}">
      <dgm:prSet/>
      <dgm:spPr/>
      <dgm:t>
        <a:bodyPr/>
        <a:lstStyle/>
        <a:p>
          <a:endParaRPr lang="pl-PL"/>
        </a:p>
      </dgm:t>
    </dgm:pt>
    <dgm:pt modelId="{68397D2D-7E72-4DB6-8F47-2692B479EA79}" type="pres">
      <dgm:prSet presAssocID="{6EE26C9E-E2E9-4E9A-BCD7-B6F7276B58A5}" presName="Name0" presStyleCnt="0">
        <dgm:presLayoutVars>
          <dgm:chPref val="1"/>
          <dgm:dir/>
          <dgm:animOne val="branch"/>
          <dgm:animLvl val="lvl"/>
          <dgm:resizeHandles/>
        </dgm:presLayoutVars>
      </dgm:prSet>
      <dgm:spPr/>
      <dgm:t>
        <a:bodyPr/>
        <a:lstStyle/>
        <a:p>
          <a:endParaRPr lang="pl-PL"/>
        </a:p>
      </dgm:t>
    </dgm:pt>
    <dgm:pt modelId="{1DDE3AD4-FA73-4036-98FA-A094329346F6}" type="pres">
      <dgm:prSet presAssocID="{10BED428-EEEE-41E6-B3C9-AE88318E17F8}" presName="vertOne" presStyleCnt="0"/>
      <dgm:spPr/>
    </dgm:pt>
    <dgm:pt modelId="{DB134AD2-5D05-4553-8C7A-1D0C6F1B8E05}" type="pres">
      <dgm:prSet presAssocID="{10BED428-EEEE-41E6-B3C9-AE88318E17F8}" presName="txOne" presStyleLbl="node0" presStyleIdx="0" presStyleCnt="1" custScaleX="63239" custScaleY="105893" custLinFactNeighborX="-16679" custLinFactNeighborY="31833">
        <dgm:presLayoutVars>
          <dgm:chPref val="3"/>
        </dgm:presLayoutVars>
      </dgm:prSet>
      <dgm:spPr/>
      <dgm:t>
        <a:bodyPr/>
        <a:lstStyle/>
        <a:p>
          <a:endParaRPr lang="pl-PL"/>
        </a:p>
      </dgm:t>
    </dgm:pt>
    <dgm:pt modelId="{CE317B8B-B64D-41BE-837B-753169991101}" type="pres">
      <dgm:prSet presAssocID="{10BED428-EEEE-41E6-B3C9-AE88318E17F8}" presName="parTransOne" presStyleCnt="0"/>
      <dgm:spPr/>
    </dgm:pt>
    <dgm:pt modelId="{6FD594CA-4B39-4937-83E9-8D75E2CFACAB}" type="pres">
      <dgm:prSet presAssocID="{10BED428-EEEE-41E6-B3C9-AE88318E17F8}" presName="horzOne" presStyleCnt="0"/>
      <dgm:spPr/>
    </dgm:pt>
    <dgm:pt modelId="{838FEBD4-7A1E-452C-A5CA-6C6CE566BBA4}" type="pres">
      <dgm:prSet presAssocID="{12795793-C9FA-43E7-81F3-494A3CB9144B}" presName="vertTwo" presStyleCnt="0"/>
      <dgm:spPr/>
    </dgm:pt>
    <dgm:pt modelId="{51E9D9D1-97A4-415C-B59C-D465C16E68EC}" type="pres">
      <dgm:prSet presAssocID="{12795793-C9FA-43E7-81F3-494A3CB9144B}" presName="txTwo" presStyleLbl="node2" presStyleIdx="0" presStyleCnt="3">
        <dgm:presLayoutVars>
          <dgm:chPref val="3"/>
        </dgm:presLayoutVars>
      </dgm:prSet>
      <dgm:spPr/>
      <dgm:t>
        <a:bodyPr/>
        <a:lstStyle/>
        <a:p>
          <a:endParaRPr lang="pl-PL"/>
        </a:p>
      </dgm:t>
    </dgm:pt>
    <dgm:pt modelId="{D240708C-1B42-4B6F-8927-B31AD9C1DDE8}" type="pres">
      <dgm:prSet presAssocID="{12795793-C9FA-43E7-81F3-494A3CB9144B}" presName="horzTwo" presStyleCnt="0"/>
      <dgm:spPr/>
    </dgm:pt>
    <dgm:pt modelId="{0F4C3B84-2171-4FA0-B499-727F06355BCF}" type="pres">
      <dgm:prSet presAssocID="{B1655792-FF38-4DB8-AE98-704E1818D392}" presName="sibSpaceTwo" presStyleCnt="0"/>
      <dgm:spPr/>
    </dgm:pt>
    <dgm:pt modelId="{AC951ECC-1600-413F-AACF-727977EE3339}" type="pres">
      <dgm:prSet presAssocID="{6BDEFC70-9478-4F29-BD49-F05AA8F3A4A7}" presName="vertTwo" presStyleCnt="0"/>
      <dgm:spPr/>
    </dgm:pt>
    <dgm:pt modelId="{0C3F14DC-83AD-4635-B3D1-66DE38A3B5DC}" type="pres">
      <dgm:prSet presAssocID="{6BDEFC70-9478-4F29-BD49-F05AA8F3A4A7}" presName="txTwo" presStyleLbl="node2" presStyleIdx="1" presStyleCnt="3" custScaleY="103071" custLinFactNeighborX="1565" custLinFactNeighborY="5833">
        <dgm:presLayoutVars>
          <dgm:chPref val="3"/>
        </dgm:presLayoutVars>
      </dgm:prSet>
      <dgm:spPr/>
      <dgm:t>
        <a:bodyPr/>
        <a:lstStyle/>
        <a:p>
          <a:endParaRPr lang="pl-PL"/>
        </a:p>
      </dgm:t>
    </dgm:pt>
    <dgm:pt modelId="{3C0E97BD-DA07-4984-A82E-3937EF8A6B95}" type="pres">
      <dgm:prSet presAssocID="{6BDEFC70-9478-4F29-BD49-F05AA8F3A4A7}" presName="horzTwo" presStyleCnt="0"/>
      <dgm:spPr/>
    </dgm:pt>
    <dgm:pt modelId="{30AC4E30-68BC-478F-B75E-B1F5F007936E}" type="pres">
      <dgm:prSet presAssocID="{25CA7668-45F8-4D51-83E0-54EB45AADD58}" presName="sibSpaceTwo" presStyleCnt="0"/>
      <dgm:spPr/>
    </dgm:pt>
    <dgm:pt modelId="{CC5AC5D9-F2EB-4CC0-A142-85766C36E567}" type="pres">
      <dgm:prSet presAssocID="{1E9ED8C9-9A1A-4C90-9AE4-C042DFDFD330}" presName="vertTwo" presStyleCnt="0"/>
      <dgm:spPr/>
    </dgm:pt>
    <dgm:pt modelId="{5C5BD57B-0636-42DB-91EE-EB71CCB04B61}" type="pres">
      <dgm:prSet presAssocID="{1E9ED8C9-9A1A-4C90-9AE4-C042DFDFD330}" presName="txTwo" presStyleLbl="node2" presStyleIdx="2" presStyleCnt="3" custLinFactY="-8841" custLinFactNeighborX="-5011" custLinFactNeighborY="-100000">
        <dgm:presLayoutVars>
          <dgm:chPref val="3"/>
        </dgm:presLayoutVars>
      </dgm:prSet>
      <dgm:spPr/>
      <dgm:t>
        <a:bodyPr/>
        <a:lstStyle/>
        <a:p>
          <a:endParaRPr lang="pl-PL"/>
        </a:p>
      </dgm:t>
    </dgm:pt>
    <dgm:pt modelId="{1B8DED72-764F-4269-B782-0A9EC394A21B}" type="pres">
      <dgm:prSet presAssocID="{1E9ED8C9-9A1A-4C90-9AE4-C042DFDFD330}" presName="horzTwo" presStyleCnt="0"/>
      <dgm:spPr/>
    </dgm:pt>
  </dgm:ptLst>
  <dgm:cxnLst>
    <dgm:cxn modelId="{707A079F-F2C0-46DE-AA1F-96286ECD6EDA}" type="presOf" srcId="{1E9ED8C9-9A1A-4C90-9AE4-C042DFDFD330}" destId="{5C5BD57B-0636-42DB-91EE-EB71CCB04B61}" srcOrd="0" destOrd="0" presId="urn:microsoft.com/office/officeart/2005/8/layout/hierarchy4"/>
    <dgm:cxn modelId="{E5861600-B013-4467-8DF5-F709D51F848E}" srcId="{6EE26C9E-E2E9-4E9A-BCD7-B6F7276B58A5}" destId="{10BED428-EEEE-41E6-B3C9-AE88318E17F8}" srcOrd="0" destOrd="0" parTransId="{D85EBD25-E05B-49B4-A7FF-8C052E539F27}" sibTransId="{943F02DE-63F3-4FD6-A0D0-36BF0E7EC98C}"/>
    <dgm:cxn modelId="{29AB5223-78B1-4BA5-8EC2-FA40B0E47685}" type="presOf" srcId="{10BED428-EEEE-41E6-B3C9-AE88318E17F8}" destId="{DB134AD2-5D05-4553-8C7A-1D0C6F1B8E05}" srcOrd="0" destOrd="0" presId="urn:microsoft.com/office/officeart/2005/8/layout/hierarchy4"/>
    <dgm:cxn modelId="{1B0736F9-8B0B-4215-A224-45A8B0E2A6BB}" type="presOf" srcId="{6EE26C9E-E2E9-4E9A-BCD7-B6F7276B58A5}" destId="{68397D2D-7E72-4DB6-8F47-2692B479EA79}" srcOrd="0" destOrd="0" presId="urn:microsoft.com/office/officeart/2005/8/layout/hierarchy4"/>
    <dgm:cxn modelId="{F73219F2-23DE-42D4-AF18-3B8C68FB5B22}" srcId="{10BED428-EEEE-41E6-B3C9-AE88318E17F8}" destId="{12795793-C9FA-43E7-81F3-494A3CB9144B}" srcOrd="0" destOrd="0" parTransId="{63FFDA28-2CC6-43E3-B5B2-C34DFB88D295}" sibTransId="{B1655792-FF38-4DB8-AE98-704E1818D392}"/>
    <dgm:cxn modelId="{1C1654E5-FCF1-4AB2-9B9C-7C88B1ACF0A2}" srcId="{10BED428-EEEE-41E6-B3C9-AE88318E17F8}" destId="{6BDEFC70-9478-4F29-BD49-F05AA8F3A4A7}" srcOrd="1" destOrd="0" parTransId="{4358C7AE-D351-4204-B902-94412F228585}" sibTransId="{25CA7668-45F8-4D51-83E0-54EB45AADD58}"/>
    <dgm:cxn modelId="{9F2FCACF-85AB-44F7-AD29-0380E35E4CD3}" srcId="{10BED428-EEEE-41E6-B3C9-AE88318E17F8}" destId="{1E9ED8C9-9A1A-4C90-9AE4-C042DFDFD330}" srcOrd="2" destOrd="0" parTransId="{14833C9B-074E-463F-ABF6-949696E034C7}" sibTransId="{186325C0-766A-45F3-96F4-A7D3E43DF9E3}"/>
    <dgm:cxn modelId="{343612D3-50A3-4940-A903-13346F035A27}" type="presOf" srcId="{12795793-C9FA-43E7-81F3-494A3CB9144B}" destId="{51E9D9D1-97A4-415C-B59C-D465C16E68EC}" srcOrd="0" destOrd="0" presId="urn:microsoft.com/office/officeart/2005/8/layout/hierarchy4"/>
    <dgm:cxn modelId="{B3F854DE-FFDC-446F-9B31-930FF1C0782E}" type="presOf" srcId="{6BDEFC70-9478-4F29-BD49-F05AA8F3A4A7}" destId="{0C3F14DC-83AD-4635-B3D1-66DE38A3B5DC}" srcOrd="0" destOrd="0" presId="urn:microsoft.com/office/officeart/2005/8/layout/hierarchy4"/>
    <dgm:cxn modelId="{BE3B91C5-ED4F-4B16-B08E-E952AA21013C}" type="presParOf" srcId="{68397D2D-7E72-4DB6-8F47-2692B479EA79}" destId="{1DDE3AD4-FA73-4036-98FA-A094329346F6}" srcOrd="0" destOrd="0" presId="urn:microsoft.com/office/officeart/2005/8/layout/hierarchy4"/>
    <dgm:cxn modelId="{D7A57AAE-046C-430C-9314-3E43D5DFD669}" type="presParOf" srcId="{1DDE3AD4-FA73-4036-98FA-A094329346F6}" destId="{DB134AD2-5D05-4553-8C7A-1D0C6F1B8E05}" srcOrd="0" destOrd="0" presId="urn:microsoft.com/office/officeart/2005/8/layout/hierarchy4"/>
    <dgm:cxn modelId="{BE048118-7591-4B42-87E6-FC462214FCC1}" type="presParOf" srcId="{1DDE3AD4-FA73-4036-98FA-A094329346F6}" destId="{CE317B8B-B64D-41BE-837B-753169991101}" srcOrd="1" destOrd="0" presId="urn:microsoft.com/office/officeart/2005/8/layout/hierarchy4"/>
    <dgm:cxn modelId="{A4F31B94-B40C-4D71-B482-4ADE9F96751B}" type="presParOf" srcId="{1DDE3AD4-FA73-4036-98FA-A094329346F6}" destId="{6FD594CA-4B39-4937-83E9-8D75E2CFACAB}" srcOrd="2" destOrd="0" presId="urn:microsoft.com/office/officeart/2005/8/layout/hierarchy4"/>
    <dgm:cxn modelId="{2D26A71F-C6E8-42CD-9974-AB37311C65CB}" type="presParOf" srcId="{6FD594CA-4B39-4937-83E9-8D75E2CFACAB}" destId="{838FEBD4-7A1E-452C-A5CA-6C6CE566BBA4}" srcOrd="0" destOrd="0" presId="urn:microsoft.com/office/officeart/2005/8/layout/hierarchy4"/>
    <dgm:cxn modelId="{FB5806B4-C0FF-49AE-9A09-5C4307180040}" type="presParOf" srcId="{838FEBD4-7A1E-452C-A5CA-6C6CE566BBA4}" destId="{51E9D9D1-97A4-415C-B59C-D465C16E68EC}" srcOrd="0" destOrd="0" presId="urn:microsoft.com/office/officeart/2005/8/layout/hierarchy4"/>
    <dgm:cxn modelId="{EB33212F-9F3C-4608-88B6-FB201CD94932}" type="presParOf" srcId="{838FEBD4-7A1E-452C-A5CA-6C6CE566BBA4}" destId="{D240708C-1B42-4B6F-8927-B31AD9C1DDE8}" srcOrd="1" destOrd="0" presId="urn:microsoft.com/office/officeart/2005/8/layout/hierarchy4"/>
    <dgm:cxn modelId="{CC986D35-1D67-4200-A27D-4CBC42FE648F}" type="presParOf" srcId="{6FD594CA-4B39-4937-83E9-8D75E2CFACAB}" destId="{0F4C3B84-2171-4FA0-B499-727F06355BCF}" srcOrd="1" destOrd="0" presId="urn:microsoft.com/office/officeart/2005/8/layout/hierarchy4"/>
    <dgm:cxn modelId="{8D36D261-334A-46A7-ADC2-125AF8EC3E41}" type="presParOf" srcId="{6FD594CA-4B39-4937-83E9-8D75E2CFACAB}" destId="{AC951ECC-1600-413F-AACF-727977EE3339}" srcOrd="2" destOrd="0" presId="urn:microsoft.com/office/officeart/2005/8/layout/hierarchy4"/>
    <dgm:cxn modelId="{B4073DF0-F5EC-4089-A889-70AEAFE78E66}" type="presParOf" srcId="{AC951ECC-1600-413F-AACF-727977EE3339}" destId="{0C3F14DC-83AD-4635-B3D1-66DE38A3B5DC}" srcOrd="0" destOrd="0" presId="urn:microsoft.com/office/officeart/2005/8/layout/hierarchy4"/>
    <dgm:cxn modelId="{6699C89B-1CD3-4FCF-B998-816908257B81}" type="presParOf" srcId="{AC951ECC-1600-413F-AACF-727977EE3339}" destId="{3C0E97BD-DA07-4984-A82E-3937EF8A6B95}" srcOrd="1" destOrd="0" presId="urn:microsoft.com/office/officeart/2005/8/layout/hierarchy4"/>
    <dgm:cxn modelId="{B04E2E6E-0FC1-47CD-9315-CB8150187FAA}" type="presParOf" srcId="{6FD594CA-4B39-4937-83E9-8D75E2CFACAB}" destId="{30AC4E30-68BC-478F-B75E-B1F5F007936E}" srcOrd="3" destOrd="0" presId="urn:microsoft.com/office/officeart/2005/8/layout/hierarchy4"/>
    <dgm:cxn modelId="{C089E91C-5AB4-4108-9471-AA50CB462274}" type="presParOf" srcId="{6FD594CA-4B39-4937-83E9-8D75E2CFACAB}" destId="{CC5AC5D9-F2EB-4CC0-A142-85766C36E567}" srcOrd="4" destOrd="0" presId="urn:microsoft.com/office/officeart/2005/8/layout/hierarchy4"/>
    <dgm:cxn modelId="{81692E08-CFA0-4CFA-872A-456A5417EBD1}" type="presParOf" srcId="{CC5AC5D9-F2EB-4CC0-A142-85766C36E567}" destId="{5C5BD57B-0636-42DB-91EE-EB71CCB04B61}" srcOrd="0" destOrd="0" presId="urn:microsoft.com/office/officeart/2005/8/layout/hierarchy4"/>
    <dgm:cxn modelId="{2D71AED2-B4B3-4E2D-A2FA-4144F038F3ED}" type="presParOf" srcId="{CC5AC5D9-F2EB-4CC0-A142-85766C36E567}" destId="{1B8DED72-764F-4269-B782-0A9EC394A21B}" srcOrd="1" destOrd="0" presId="urn:microsoft.com/office/officeart/2005/8/layout/hierarchy4"/>
  </dgm:cxnLst>
  <dgm:bg/>
  <dgm:whole/>
</dgm:dataModel>
</file>

<file path=ppt/diagrams/data12.xml><?xml version="1.0" encoding="utf-8"?>
<dgm:dataModel xmlns:dgm="http://schemas.openxmlformats.org/drawingml/2006/diagram" xmlns:a="http://schemas.openxmlformats.org/drawingml/2006/main">
  <dgm:ptLst>
    <dgm:pt modelId="{4705BD00-1697-459B-8BBC-A7251F4364DC}" type="doc">
      <dgm:prSet loTypeId="urn:microsoft.com/office/officeart/2005/8/layout/radial4" loCatId="relationship" qsTypeId="urn:microsoft.com/office/officeart/2005/8/quickstyle/simple1" qsCatId="simple" csTypeId="urn:microsoft.com/office/officeart/2005/8/colors/colorful2" csCatId="colorful" phldr="1"/>
      <dgm:spPr/>
      <dgm:t>
        <a:bodyPr/>
        <a:lstStyle/>
        <a:p>
          <a:endParaRPr lang="pl-PL"/>
        </a:p>
      </dgm:t>
    </dgm:pt>
    <dgm:pt modelId="{5A3231CD-720D-42EF-885C-0CD16563BFF2}">
      <dgm:prSet phldrT="[Tekst]"/>
      <dgm:spPr/>
      <dgm:t>
        <a:bodyPr/>
        <a:lstStyle/>
        <a:p>
          <a:r>
            <a:rPr lang="pl-PL" b="1" dirty="0" smtClean="0">
              <a:latin typeface="+mj-lt"/>
            </a:rPr>
            <a:t>!</a:t>
          </a:r>
          <a:endParaRPr lang="pl-PL" b="1" dirty="0">
            <a:latin typeface="+mj-lt"/>
          </a:endParaRPr>
        </a:p>
      </dgm:t>
    </dgm:pt>
    <dgm:pt modelId="{A6954EBC-233A-4FE1-8A94-DD78AF728181}" type="parTrans" cxnId="{87980A43-3C42-45D3-8B83-4B644612187B}">
      <dgm:prSet/>
      <dgm:spPr/>
      <dgm:t>
        <a:bodyPr/>
        <a:lstStyle/>
        <a:p>
          <a:endParaRPr lang="pl-PL"/>
        </a:p>
      </dgm:t>
    </dgm:pt>
    <dgm:pt modelId="{A8EC5A06-09C2-47F2-A097-CFD297CC2E79}" type="sibTrans" cxnId="{87980A43-3C42-45D3-8B83-4B644612187B}">
      <dgm:prSet/>
      <dgm:spPr/>
      <dgm:t>
        <a:bodyPr/>
        <a:lstStyle/>
        <a:p>
          <a:endParaRPr lang="pl-PL"/>
        </a:p>
      </dgm:t>
    </dgm:pt>
    <dgm:pt modelId="{4E477496-B524-4134-9B23-E1240A2F6182}">
      <dgm:prSet phldrT="[Tekst]" custT="1"/>
      <dgm:spPr/>
      <dgm:t>
        <a:bodyPr/>
        <a:lstStyle/>
        <a:p>
          <a:r>
            <a:rPr lang="pl-PL" sz="1400" b="1" dirty="0" smtClean="0">
              <a:latin typeface="+mj-lt"/>
            </a:rPr>
            <a:t>NIEOGRANICZONA</a:t>
          </a:r>
        </a:p>
        <a:p>
          <a:r>
            <a:rPr lang="pl-PL" sz="1400" dirty="0" smtClean="0">
              <a:latin typeface="+mj-lt"/>
            </a:rPr>
            <a:t>Odpowiedzialności za zobowiązania nie można ograniczyć w stosunkach zewnętrznych, ale jest to możliwe w stosunkach wewnętrznych.</a:t>
          </a:r>
        </a:p>
      </dgm:t>
    </dgm:pt>
    <dgm:pt modelId="{E1850095-A488-4E06-AD9F-9582279A6BAA}" type="parTrans" cxnId="{7C8106AC-6D05-49F6-AD8C-CD48029D65BB}">
      <dgm:prSet/>
      <dgm:spPr/>
      <dgm:t>
        <a:bodyPr/>
        <a:lstStyle/>
        <a:p>
          <a:endParaRPr lang="pl-PL"/>
        </a:p>
      </dgm:t>
    </dgm:pt>
    <dgm:pt modelId="{87FDF805-AA4C-4AEB-9966-44112F2809E9}" type="sibTrans" cxnId="{7C8106AC-6D05-49F6-AD8C-CD48029D65BB}">
      <dgm:prSet/>
      <dgm:spPr/>
      <dgm:t>
        <a:bodyPr/>
        <a:lstStyle/>
        <a:p>
          <a:endParaRPr lang="pl-PL"/>
        </a:p>
      </dgm:t>
    </dgm:pt>
    <dgm:pt modelId="{12C39AB1-0A67-421A-BD5C-5006D1F448B8}">
      <dgm:prSet phldrT="[Tekst]" custT="1"/>
      <dgm:spPr/>
      <dgm:t>
        <a:bodyPr/>
        <a:lstStyle/>
        <a:p>
          <a:r>
            <a:rPr lang="pl-PL" sz="1400" b="1" dirty="0" smtClean="0">
              <a:latin typeface="+mj-lt"/>
            </a:rPr>
            <a:t>BEZPOŚREDNIA</a:t>
          </a:r>
        </a:p>
        <a:p>
          <a:r>
            <a:rPr lang="pl-PL" sz="1400" b="0" dirty="0" smtClean="0">
              <a:latin typeface="+mj-lt"/>
            </a:rPr>
            <a:t>Wierzyciel spółki może kierować egzekucję od razu do majątku </a:t>
          </a:r>
          <a:r>
            <a:rPr lang="pl-PL" sz="1400" b="0" dirty="0" err="1" smtClean="0">
              <a:latin typeface="+mj-lt"/>
            </a:rPr>
            <a:t>komplementariusza</a:t>
          </a:r>
          <a:r>
            <a:rPr lang="pl-PL" sz="1400" b="0" dirty="0" smtClean="0">
              <a:latin typeface="+mj-lt"/>
            </a:rPr>
            <a:t>.</a:t>
          </a:r>
          <a:endParaRPr lang="pl-PL" sz="1400" b="0" dirty="0">
            <a:latin typeface="+mj-lt"/>
          </a:endParaRPr>
        </a:p>
      </dgm:t>
    </dgm:pt>
    <dgm:pt modelId="{195CCDC3-7D74-46C1-BFF0-0B4FF3813909}" type="parTrans" cxnId="{68A9F38F-7DEB-457D-A5FC-8C13EF95150C}">
      <dgm:prSet/>
      <dgm:spPr/>
      <dgm:t>
        <a:bodyPr/>
        <a:lstStyle/>
        <a:p>
          <a:endParaRPr lang="pl-PL"/>
        </a:p>
      </dgm:t>
    </dgm:pt>
    <dgm:pt modelId="{1100CEAE-F0E0-47E7-8756-6587DCFB2DE2}" type="sibTrans" cxnId="{68A9F38F-7DEB-457D-A5FC-8C13EF95150C}">
      <dgm:prSet/>
      <dgm:spPr/>
      <dgm:t>
        <a:bodyPr/>
        <a:lstStyle/>
        <a:p>
          <a:endParaRPr lang="pl-PL"/>
        </a:p>
      </dgm:t>
    </dgm:pt>
    <dgm:pt modelId="{433E1D33-8B7F-4603-9656-6C0E00D51D82}">
      <dgm:prSet phldrT="[Tekst]"/>
      <dgm:spPr/>
      <dgm:t>
        <a:bodyPr/>
        <a:lstStyle/>
        <a:p>
          <a:r>
            <a:rPr lang="pl-PL" b="1" dirty="0" smtClean="0">
              <a:latin typeface="+mj-lt"/>
            </a:rPr>
            <a:t>OSOBISTA</a:t>
          </a:r>
        </a:p>
        <a:p>
          <a:r>
            <a:rPr lang="pl-PL" b="0" dirty="0" err="1" smtClean="0">
              <a:latin typeface="+mj-lt"/>
            </a:rPr>
            <a:t>Komplementariusz</a:t>
          </a:r>
          <a:r>
            <a:rPr lang="pl-PL" b="0" dirty="0" smtClean="0">
              <a:latin typeface="+mj-lt"/>
            </a:rPr>
            <a:t> odpowiada swoim majątkiem osobistym, odrębnym od majątku spółki.</a:t>
          </a:r>
        </a:p>
      </dgm:t>
    </dgm:pt>
    <dgm:pt modelId="{D519CF3B-BED4-4AB3-979D-584ABC9F8716}" type="parTrans" cxnId="{56412AC4-9524-48A5-91E8-126B86C87E6D}">
      <dgm:prSet/>
      <dgm:spPr/>
      <dgm:t>
        <a:bodyPr/>
        <a:lstStyle/>
        <a:p>
          <a:endParaRPr lang="pl-PL"/>
        </a:p>
      </dgm:t>
    </dgm:pt>
    <dgm:pt modelId="{AD87BD21-1E5A-4D74-B7EC-EE21AE1C2B8C}" type="sibTrans" cxnId="{56412AC4-9524-48A5-91E8-126B86C87E6D}">
      <dgm:prSet/>
      <dgm:spPr/>
      <dgm:t>
        <a:bodyPr/>
        <a:lstStyle/>
        <a:p>
          <a:endParaRPr lang="pl-PL"/>
        </a:p>
      </dgm:t>
    </dgm:pt>
    <dgm:pt modelId="{A4428881-493E-4184-B010-51E6A7583BCE}">
      <dgm:prSet phldrT="[Tekst]" custT="1"/>
      <dgm:spPr/>
      <dgm:t>
        <a:bodyPr/>
        <a:lstStyle/>
        <a:p>
          <a:r>
            <a:rPr lang="pl-PL" sz="1400" b="1" dirty="0" smtClean="0">
              <a:latin typeface="+mj-lt"/>
            </a:rPr>
            <a:t>SUBSYDIARNA</a:t>
          </a:r>
        </a:p>
        <a:p>
          <a:r>
            <a:rPr lang="pl-PL" sz="1400" b="0" dirty="0" smtClean="0">
              <a:latin typeface="+mj-lt"/>
            </a:rPr>
            <a:t>Wierzyciel spółki może prowadzić egzekucję z majątku wspólnika, gdy egzekucja z majątku spółki okaże się bezskuteczna. Nie dotyczy zobowiązań powstałych przed wpisem spółki do rejestru.</a:t>
          </a:r>
          <a:endParaRPr lang="pl-PL" sz="1400" b="0" dirty="0">
            <a:latin typeface="+mj-lt"/>
          </a:endParaRPr>
        </a:p>
      </dgm:t>
    </dgm:pt>
    <dgm:pt modelId="{CAA30CA2-B699-47E6-B963-43CB79CFAC78}" type="parTrans" cxnId="{236CB8F5-6E0F-4C7F-B0AA-6EBE10DDD486}">
      <dgm:prSet/>
      <dgm:spPr/>
      <dgm:t>
        <a:bodyPr/>
        <a:lstStyle/>
        <a:p>
          <a:endParaRPr lang="pl-PL"/>
        </a:p>
      </dgm:t>
    </dgm:pt>
    <dgm:pt modelId="{7FC39E8B-7974-427F-85C6-2A75A4131072}" type="sibTrans" cxnId="{236CB8F5-6E0F-4C7F-B0AA-6EBE10DDD486}">
      <dgm:prSet/>
      <dgm:spPr/>
      <dgm:t>
        <a:bodyPr/>
        <a:lstStyle/>
        <a:p>
          <a:endParaRPr lang="pl-PL"/>
        </a:p>
      </dgm:t>
    </dgm:pt>
    <dgm:pt modelId="{1D133909-32FB-4FDB-906C-19E2F2FBF6D1}">
      <dgm:prSet phldrT="[Tekst]"/>
      <dgm:spPr/>
      <dgm:t>
        <a:bodyPr/>
        <a:lstStyle/>
        <a:p>
          <a:r>
            <a:rPr lang="pl-PL" b="1" dirty="0" smtClean="0">
              <a:latin typeface="+mj-lt"/>
            </a:rPr>
            <a:t>SOLIDARNA</a:t>
          </a:r>
        </a:p>
        <a:p>
          <a:r>
            <a:rPr lang="pl-PL" b="0" dirty="0" smtClean="0">
              <a:latin typeface="+mj-lt"/>
            </a:rPr>
            <a:t>Każdy z </a:t>
          </a:r>
          <a:r>
            <a:rPr lang="pl-PL" b="0" dirty="0" err="1" smtClean="0">
              <a:latin typeface="+mj-lt"/>
            </a:rPr>
            <a:t>komplementariuszy</a:t>
          </a:r>
          <a:r>
            <a:rPr lang="pl-PL" b="0" dirty="0" smtClean="0">
              <a:latin typeface="+mj-lt"/>
            </a:rPr>
            <a:t> odpowiada za całość długu razem ze spółką i pozostałymi </a:t>
          </a:r>
          <a:r>
            <a:rPr lang="pl-PL" b="0" dirty="0" err="1" smtClean="0">
              <a:latin typeface="+mj-lt"/>
            </a:rPr>
            <a:t>komplementariuszami</a:t>
          </a:r>
          <a:r>
            <a:rPr lang="pl-PL" b="0" dirty="0" smtClean="0">
              <a:latin typeface="+mj-lt"/>
            </a:rPr>
            <a:t>. </a:t>
          </a:r>
          <a:endParaRPr lang="pl-PL" b="0" dirty="0">
            <a:latin typeface="+mj-lt"/>
          </a:endParaRPr>
        </a:p>
      </dgm:t>
    </dgm:pt>
    <dgm:pt modelId="{ED89FD68-5818-47D7-9D8A-DDA25790329D}" type="parTrans" cxnId="{8BEA930F-EF11-4712-AC10-E988E747BDE6}">
      <dgm:prSet/>
      <dgm:spPr/>
      <dgm:t>
        <a:bodyPr/>
        <a:lstStyle/>
        <a:p>
          <a:endParaRPr lang="pl-PL"/>
        </a:p>
      </dgm:t>
    </dgm:pt>
    <dgm:pt modelId="{452B059D-C404-4960-BFFD-B374ACBE8314}" type="sibTrans" cxnId="{8BEA930F-EF11-4712-AC10-E988E747BDE6}">
      <dgm:prSet/>
      <dgm:spPr/>
      <dgm:t>
        <a:bodyPr/>
        <a:lstStyle/>
        <a:p>
          <a:endParaRPr lang="pl-PL"/>
        </a:p>
      </dgm:t>
    </dgm:pt>
    <dgm:pt modelId="{04EDAC5D-068D-449F-B22C-C8422094FE01}" type="pres">
      <dgm:prSet presAssocID="{4705BD00-1697-459B-8BBC-A7251F4364DC}" presName="cycle" presStyleCnt="0">
        <dgm:presLayoutVars>
          <dgm:chMax val="1"/>
          <dgm:dir/>
          <dgm:animLvl val="ctr"/>
          <dgm:resizeHandles val="exact"/>
        </dgm:presLayoutVars>
      </dgm:prSet>
      <dgm:spPr/>
      <dgm:t>
        <a:bodyPr/>
        <a:lstStyle/>
        <a:p>
          <a:endParaRPr lang="pl-PL"/>
        </a:p>
      </dgm:t>
    </dgm:pt>
    <dgm:pt modelId="{2C9C422C-62B0-41B1-9072-F1C2F84E1E6E}" type="pres">
      <dgm:prSet presAssocID="{5A3231CD-720D-42EF-885C-0CD16563BFF2}" presName="centerShape" presStyleLbl="node0" presStyleIdx="0" presStyleCnt="1"/>
      <dgm:spPr/>
      <dgm:t>
        <a:bodyPr/>
        <a:lstStyle/>
        <a:p>
          <a:endParaRPr lang="pl-PL"/>
        </a:p>
      </dgm:t>
    </dgm:pt>
    <dgm:pt modelId="{67A9DBF7-6EEE-4AED-A384-33CCEA82C2E0}" type="pres">
      <dgm:prSet presAssocID="{E1850095-A488-4E06-AD9F-9582279A6BAA}" presName="parTrans" presStyleLbl="bgSibTrans2D1" presStyleIdx="0" presStyleCnt="5"/>
      <dgm:spPr/>
      <dgm:t>
        <a:bodyPr/>
        <a:lstStyle/>
        <a:p>
          <a:endParaRPr lang="pl-PL"/>
        </a:p>
      </dgm:t>
    </dgm:pt>
    <dgm:pt modelId="{C5105566-8E28-4617-9A20-E53397676B7E}" type="pres">
      <dgm:prSet presAssocID="{4E477496-B524-4134-9B23-E1240A2F6182}" presName="node" presStyleLbl="node1" presStyleIdx="0" presStyleCnt="5" custScaleY="115182">
        <dgm:presLayoutVars>
          <dgm:bulletEnabled val="1"/>
        </dgm:presLayoutVars>
      </dgm:prSet>
      <dgm:spPr/>
      <dgm:t>
        <a:bodyPr/>
        <a:lstStyle/>
        <a:p>
          <a:endParaRPr lang="pl-PL"/>
        </a:p>
      </dgm:t>
    </dgm:pt>
    <dgm:pt modelId="{761175CB-D717-427D-B251-09A14FC5030F}" type="pres">
      <dgm:prSet presAssocID="{195CCDC3-7D74-46C1-BFF0-0B4FF3813909}" presName="parTrans" presStyleLbl="bgSibTrans2D1" presStyleIdx="1" presStyleCnt="5"/>
      <dgm:spPr/>
      <dgm:t>
        <a:bodyPr/>
        <a:lstStyle/>
        <a:p>
          <a:endParaRPr lang="pl-PL"/>
        </a:p>
      </dgm:t>
    </dgm:pt>
    <dgm:pt modelId="{9E9F02A0-B326-4A6F-9E6C-67E50C80A4D5}" type="pres">
      <dgm:prSet presAssocID="{12C39AB1-0A67-421A-BD5C-5006D1F448B8}" presName="node" presStyleLbl="node1" presStyleIdx="1" presStyleCnt="5" custScaleY="126140" custRadScaleRad="102849" custRadScaleInc="622">
        <dgm:presLayoutVars>
          <dgm:bulletEnabled val="1"/>
        </dgm:presLayoutVars>
      </dgm:prSet>
      <dgm:spPr/>
      <dgm:t>
        <a:bodyPr/>
        <a:lstStyle/>
        <a:p>
          <a:endParaRPr lang="pl-PL"/>
        </a:p>
      </dgm:t>
    </dgm:pt>
    <dgm:pt modelId="{426E6F5E-9587-42A5-92B7-84884172DCB4}" type="pres">
      <dgm:prSet presAssocID="{D519CF3B-BED4-4AB3-979D-584ABC9F8716}" presName="parTrans" presStyleLbl="bgSibTrans2D1" presStyleIdx="2" presStyleCnt="5"/>
      <dgm:spPr/>
      <dgm:t>
        <a:bodyPr/>
        <a:lstStyle/>
        <a:p>
          <a:endParaRPr lang="pl-PL"/>
        </a:p>
      </dgm:t>
    </dgm:pt>
    <dgm:pt modelId="{1DAB701D-6EAB-495E-911C-337A4D8A243F}" type="pres">
      <dgm:prSet presAssocID="{433E1D33-8B7F-4603-9656-6C0E00D51D82}" presName="node" presStyleLbl="node1" presStyleIdx="2" presStyleCnt="5" custScaleY="110580">
        <dgm:presLayoutVars>
          <dgm:bulletEnabled val="1"/>
        </dgm:presLayoutVars>
      </dgm:prSet>
      <dgm:spPr/>
      <dgm:t>
        <a:bodyPr/>
        <a:lstStyle/>
        <a:p>
          <a:endParaRPr lang="pl-PL"/>
        </a:p>
      </dgm:t>
    </dgm:pt>
    <dgm:pt modelId="{8CFCF817-E0C2-4F42-84FF-02D833461F08}" type="pres">
      <dgm:prSet presAssocID="{CAA30CA2-B699-47E6-B963-43CB79CFAC78}" presName="parTrans" presStyleLbl="bgSibTrans2D1" presStyleIdx="3" presStyleCnt="5"/>
      <dgm:spPr/>
      <dgm:t>
        <a:bodyPr/>
        <a:lstStyle/>
        <a:p>
          <a:endParaRPr lang="pl-PL"/>
        </a:p>
      </dgm:t>
    </dgm:pt>
    <dgm:pt modelId="{444F213E-BC36-479D-8DA6-9B1ED5D7F2AD}" type="pres">
      <dgm:prSet presAssocID="{A4428881-493E-4184-B010-51E6A7583BCE}" presName="node" presStyleLbl="node1" presStyleIdx="3" presStyleCnt="5" custScaleY="165748" custRadScaleRad="111231" custRadScaleInc="-12277">
        <dgm:presLayoutVars>
          <dgm:bulletEnabled val="1"/>
        </dgm:presLayoutVars>
      </dgm:prSet>
      <dgm:spPr/>
      <dgm:t>
        <a:bodyPr/>
        <a:lstStyle/>
        <a:p>
          <a:endParaRPr lang="pl-PL"/>
        </a:p>
      </dgm:t>
    </dgm:pt>
    <dgm:pt modelId="{901F382D-2BBB-4416-9D43-613219FC8C6A}" type="pres">
      <dgm:prSet presAssocID="{ED89FD68-5818-47D7-9D8A-DDA25790329D}" presName="parTrans" presStyleLbl="bgSibTrans2D1" presStyleIdx="4" presStyleCnt="5"/>
      <dgm:spPr/>
      <dgm:t>
        <a:bodyPr/>
        <a:lstStyle/>
        <a:p>
          <a:endParaRPr lang="pl-PL"/>
        </a:p>
      </dgm:t>
    </dgm:pt>
    <dgm:pt modelId="{F2C59F77-A7BA-4EB3-A616-B2460796A627}" type="pres">
      <dgm:prSet presAssocID="{1D133909-32FB-4FDB-906C-19E2F2FBF6D1}" presName="node" presStyleLbl="node1" presStyleIdx="4" presStyleCnt="5" custScaleX="114396" custScaleY="134125">
        <dgm:presLayoutVars>
          <dgm:bulletEnabled val="1"/>
        </dgm:presLayoutVars>
      </dgm:prSet>
      <dgm:spPr/>
      <dgm:t>
        <a:bodyPr/>
        <a:lstStyle/>
        <a:p>
          <a:endParaRPr lang="pl-PL"/>
        </a:p>
      </dgm:t>
    </dgm:pt>
  </dgm:ptLst>
  <dgm:cxnLst>
    <dgm:cxn modelId="{088F9FDA-A77A-4602-9F1A-F62D82F32701}" type="presOf" srcId="{433E1D33-8B7F-4603-9656-6C0E00D51D82}" destId="{1DAB701D-6EAB-495E-911C-337A4D8A243F}" srcOrd="0" destOrd="0" presId="urn:microsoft.com/office/officeart/2005/8/layout/radial4"/>
    <dgm:cxn modelId="{F1709EB1-06A8-4E12-908F-D8298D53F2A5}" type="presOf" srcId="{CAA30CA2-B699-47E6-B963-43CB79CFAC78}" destId="{8CFCF817-E0C2-4F42-84FF-02D833461F08}" srcOrd="0" destOrd="0" presId="urn:microsoft.com/office/officeart/2005/8/layout/radial4"/>
    <dgm:cxn modelId="{56412AC4-9524-48A5-91E8-126B86C87E6D}" srcId="{5A3231CD-720D-42EF-885C-0CD16563BFF2}" destId="{433E1D33-8B7F-4603-9656-6C0E00D51D82}" srcOrd="2" destOrd="0" parTransId="{D519CF3B-BED4-4AB3-979D-584ABC9F8716}" sibTransId="{AD87BD21-1E5A-4D74-B7EC-EE21AE1C2B8C}"/>
    <dgm:cxn modelId="{D229B034-46C0-4A12-8F5E-C35BAFB3B05C}" type="presOf" srcId="{4705BD00-1697-459B-8BBC-A7251F4364DC}" destId="{04EDAC5D-068D-449F-B22C-C8422094FE01}" srcOrd="0" destOrd="0" presId="urn:microsoft.com/office/officeart/2005/8/layout/radial4"/>
    <dgm:cxn modelId="{28189CF6-C4C1-48F6-B4E9-630E1A0AFC84}" type="presOf" srcId="{A4428881-493E-4184-B010-51E6A7583BCE}" destId="{444F213E-BC36-479D-8DA6-9B1ED5D7F2AD}" srcOrd="0" destOrd="0" presId="urn:microsoft.com/office/officeart/2005/8/layout/radial4"/>
    <dgm:cxn modelId="{8BEA930F-EF11-4712-AC10-E988E747BDE6}" srcId="{5A3231CD-720D-42EF-885C-0CD16563BFF2}" destId="{1D133909-32FB-4FDB-906C-19E2F2FBF6D1}" srcOrd="4" destOrd="0" parTransId="{ED89FD68-5818-47D7-9D8A-DDA25790329D}" sibTransId="{452B059D-C404-4960-BFFD-B374ACBE8314}"/>
    <dgm:cxn modelId="{E6F0D906-F9E8-4BD5-B54C-81F2483DE1E2}" type="presOf" srcId="{4E477496-B524-4134-9B23-E1240A2F6182}" destId="{C5105566-8E28-4617-9A20-E53397676B7E}" srcOrd="0" destOrd="0" presId="urn:microsoft.com/office/officeart/2005/8/layout/radial4"/>
    <dgm:cxn modelId="{87980A43-3C42-45D3-8B83-4B644612187B}" srcId="{4705BD00-1697-459B-8BBC-A7251F4364DC}" destId="{5A3231CD-720D-42EF-885C-0CD16563BFF2}" srcOrd="0" destOrd="0" parTransId="{A6954EBC-233A-4FE1-8A94-DD78AF728181}" sibTransId="{A8EC5A06-09C2-47F2-A097-CFD297CC2E79}"/>
    <dgm:cxn modelId="{68A9F38F-7DEB-457D-A5FC-8C13EF95150C}" srcId="{5A3231CD-720D-42EF-885C-0CD16563BFF2}" destId="{12C39AB1-0A67-421A-BD5C-5006D1F448B8}" srcOrd="1" destOrd="0" parTransId="{195CCDC3-7D74-46C1-BFF0-0B4FF3813909}" sibTransId="{1100CEAE-F0E0-47E7-8756-6587DCFB2DE2}"/>
    <dgm:cxn modelId="{49D23AEA-0349-48C7-B6A4-F61B0DBFC911}" type="presOf" srcId="{D519CF3B-BED4-4AB3-979D-584ABC9F8716}" destId="{426E6F5E-9587-42A5-92B7-84884172DCB4}" srcOrd="0" destOrd="0" presId="urn:microsoft.com/office/officeart/2005/8/layout/radial4"/>
    <dgm:cxn modelId="{259D080B-0314-429A-AC06-D81B4DE3490B}" type="presOf" srcId="{E1850095-A488-4E06-AD9F-9582279A6BAA}" destId="{67A9DBF7-6EEE-4AED-A384-33CCEA82C2E0}" srcOrd="0" destOrd="0" presId="urn:microsoft.com/office/officeart/2005/8/layout/radial4"/>
    <dgm:cxn modelId="{7C8106AC-6D05-49F6-AD8C-CD48029D65BB}" srcId="{5A3231CD-720D-42EF-885C-0CD16563BFF2}" destId="{4E477496-B524-4134-9B23-E1240A2F6182}" srcOrd="0" destOrd="0" parTransId="{E1850095-A488-4E06-AD9F-9582279A6BAA}" sibTransId="{87FDF805-AA4C-4AEB-9966-44112F2809E9}"/>
    <dgm:cxn modelId="{5A2AA712-6C6E-414B-8A4B-FCFEB33F3501}" type="presOf" srcId="{ED89FD68-5818-47D7-9D8A-DDA25790329D}" destId="{901F382D-2BBB-4416-9D43-613219FC8C6A}" srcOrd="0" destOrd="0" presId="urn:microsoft.com/office/officeart/2005/8/layout/radial4"/>
    <dgm:cxn modelId="{543C7E78-21ED-41E8-A44E-2A696AFFDCCD}" type="presOf" srcId="{195CCDC3-7D74-46C1-BFF0-0B4FF3813909}" destId="{761175CB-D717-427D-B251-09A14FC5030F}" srcOrd="0" destOrd="0" presId="urn:microsoft.com/office/officeart/2005/8/layout/radial4"/>
    <dgm:cxn modelId="{236CB8F5-6E0F-4C7F-B0AA-6EBE10DDD486}" srcId="{5A3231CD-720D-42EF-885C-0CD16563BFF2}" destId="{A4428881-493E-4184-B010-51E6A7583BCE}" srcOrd="3" destOrd="0" parTransId="{CAA30CA2-B699-47E6-B963-43CB79CFAC78}" sibTransId="{7FC39E8B-7974-427F-85C6-2A75A4131072}"/>
    <dgm:cxn modelId="{04D363BC-0188-455B-A5A1-A1FEA74A9D37}" type="presOf" srcId="{12C39AB1-0A67-421A-BD5C-5006D1F448B8}" destId="{9E9F02A0-B326-4A6F-9E6C-67E50C80A4D5}" srcOrd="0" destOrd="0" presId="urn:microsoft.com/office/officeart/2005/8/layout/radial4"/>
    <dgm:cxn modelId="{B6D628AC-D3E7-4DAD-ACCB-268515F5F34A}" type="presOf" srcId="{1D133909-32FB-4FDB-906C-19E2F2FBF6D1}" destId="{F2C59F77-A7BA-4EB3-A616-B2460796A627}" srcOrd="0" destOrd="0" presId="urn:microsoft.com/office/officeart/2005/8/layout/radial4"/>
    <dgm:cxn modelId="{24471AB5-1E09-4CB5-809B-4EFAD1FD4690}" type="presOf" srcId="{5A3231CD-720D-42EF-885C-0CD16563BFF2}" destId="{2C9C422C-62B0-41B1-9072-F1C2F84E1E6E}" srcOrd="0" destOrd="0" presId="urn:microsoft.com/office/officeart/2005/8/layout/radial4"/>
    <dgm:cxn modelId="{864628B9-819E-467A-B977-2B604348BEB7}" type="presParOf" srcId="{04EDAC5D-068D-449F-B22C-C8422094FE01}" destId="{2C9C422C-62B0-41B1-9072-F1C2F84E1E6E}" srcOrd="0" destOrd="0" presId="urn:microsoft.com/office/officeart/2005/8/layout/radial4"/>
    <dgm:cxn modelId="{F784B639-647F-430D-8CB2-91088299AF38}" type="presParOf" srcId="{04EDAC5D-068D-449F-B22C-C8422094FE01}" destId="{67A9DBF7-6EEE-4AED-A384-33CCEA82C2E0}" srcOrd="1" destOrd="0" presId="urn:microsoft.com/office/officeart/2005/8/layout/radial4"/>
    <dgm:cxn modelId="{5CD3C3B6-5E81-4555-BA8A-F1B9DE257511}" type="presParOf" srcId="{04EDAC5D-068D-449F-B22C-C8422094FE01}" destId="{C5105566-8E28-4617-9A20-E53397676B7E}" srcOrd="2" destOrd="0" presId="urn:microsoft.com/office/officeart/2005/8/layout/radial4"/>
    <dgm:cxn modelId="{B9681478-EAF8-4AB6-8C2F-E0E9CB63F363}" type="presParOf" srcId="{04EDAC5D-068D-449F-B22C-C8422094FE01}" destId="{761175CB-D717-427D-B251-09A14FC5030F}" srcOrd="3" destOrd="0" presId="urn:microsoft.com/office/officeart/2005/8/layout/radial4"/>
    <dgm:cxn modelId="{83A286F9-EC5B-4F82-9E71-E982A946D4A5}" type="presParOf" srcId="{04EDAC5D-068D-449F-B22C-C8422094FE01}" destId="{9E9F02A0-B326-4A6F-9E6C-67E50C80A4D5}" srcOrd="4" destOrd="0" presId="urn:microsoft.com/office/officeart/2005/8/layout/radial4"/>
    <dgm:cxn modelId="{6F95535D-3446-44F8-B7F3-859E76D3BC3C}" type="presParOf" srcId="{04EDAC5D-068D-449F-B22C-C8422094FE01}" destId="{426E6F5E-9587-42A5-92B7-84884172DCB4}" srcOrd="5" destOrd="0" presId="urn:microsoft.com/office/officeart/2005/8/layout/radial4"/>
    <dgm:cxn modelId="{F015573E-B0A8-45D8-A736-883AD92154D4}" type="presParOf" srcId="{04EDAC5D-068D-449F-B22C-C8422094FE01}" destId="{1DAB701D-6EAB-495E-911C-337A4D8A243F}" srcOrd="6" destOrd="0" presId="urn:microsoft.com/office/officeart/2005/8/layout/radial4"/>
    <dgm:cxn modelId="{87080479-48EA-4AE3-8F60-7209299D699E}" type="presParOf" srcId="{04EDAC5D-068D-449F-B22C-C8422094FE01}" destId="{8CFCF817-E0C2-4F42-84FF-02D833461F08}" srcOrd="7" destOrd="0" presId="urn:microsoft.com/office/officeart/2005/8/layout/radial4"/>
    <dgm:cxn modelId="{5D58DA24-73EA-4DFA-B116-19C5EC178F4E}" type="presParOf" srcId="{04EDAC5D-068D-449F-B22C-C8422094FE01}" destId="{444F213E-BC36-479D-8DA6-9B1ED5D7F2AD}" srcOrd="8" destOrd="0" presId="urn:microsoft.com/office/officeart/2005/8/layout/radial4"/>
    <dgm:cxn modelId="{D53EE077-CD8A-4F89-BE4C-15256FC64429}" type="presParOf" srcId="{04EDAC5D-068D-449F-B22C-C8422094FE01}" destId="{901F382D-2BBB-4416-9D43-613219FC8C6A}" srcOrd="9" destOrd="0" presId="urn:microsoft.com/office/officeart/2005/8/layout/radial4"/>
    <dgm:cxn modelId="{A57463A8-ED8B-4AA3-AE0F-9B99BFFE897E}" type="presParOf" srcId="{04EDAC5D-068D-449F-B22C-C8422094FE01}" destId="{F2C59F77-A7BA-4EB3-A616-B2460796A627}" srcOrd="10" destOrd="0" presId="urn:microsoft.com/office/officeart/2005/8/layout/radial4"/>
  </dgm:cxnLst>
  <dgm:bg/>
  <dgm:whole/>
</dgm:dataModel>
</file>

<file path=ppt/diagrams/data13.xml><?xml version="1.0" encoding="utf-8"?>
<dgm:dataModel xmlns:dgm="http://schemas.openxmlformats.org/drawingml/2006/diagram" xmlns:a="http://schemas.openxmlformats.org/drawingml/2006/main">
  <dgm:ptLst>
    <dgm:pt modelId="{F1A020BC-8BC9-4198-ADF2-E9BBCABE1130}"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pl-PL"/>
        </a:p>
      </dgm:t>
    </dgm:pt>
    <dgm:pt modelId="{FAEB4BC9-DC11-47F6-8369-EEAE69B1ABAE}">
      <dgm:prSet phldrT="[Tekst]"/>
      <dgm:spPr/>
      <dgm:t>
        <a:bodyPr/>
        <a:lstStyle/>
        <a:p>
          <a:pPr algn="ctr"/>
          <a:r>
            <a:rPr lang="pl-PL" b="1" dirty="0" smtClean="0">
              <a:latin typeface="+mj-lt"/>
            </a:rPr>
            <a:t>OGÓLNE ZASADY ODPOWIEDZIALNOŚCI</a:t>
          </a:r>
          <a:endParaRPr lang="pl-PL" b="1" dirty="0">
            <a:latin typeface="+mj-lt"/>
          </a:endParaRPr>
        </a:p>
      </dgm:t>
    </dgm:pt>
    <dgm:pt modelId="{9E0344BB-CF92-43F7-A298-14C830F6ADC4}" type="parTrans" cxnId="{B2781075-65D3-4788-972D-3210C41F3E6C}">
      <dgm:prSet/>
      <dgm:spPr/>
      <dgm:t>
        <a:bodyPr/>
        <a:lstStyle/>
        <a:p>
          <a:endParaRPr lang="pl-PL"/>
        </a:p>
      </dgm:t>
    </dgm:pt>
    <dgm:pt modelId="{E438FBE5-B066-49C5-A4AF-79D686AB2DE3}" type="sibTrans" cxnId="{B2781075-65D3-4788-972D-3210C41F3E6C}">
      <dgm:prSet/>
      <dgm:spPr/>
      <dgm:t>
        <a:bodyPr/>
        <a:lstStyle/>
        <a:p>
          <a:endParaRPr lang="pl-PL"/>
        </a:p>
      </dgm:t>
    </dgm:pt>
    <dgm:pt modelId="{767F34DA-E55C-46DB-84A0-5792BEE5C420}">
      <dgm:prSet phldrT="[Tekst]"/>
      <dgm:spPr/>
      <dgm:t>
        <a:bodyPr/>
        <a:lstStyle/>
        <a:p>
          <a:pPr algn="just"/>
          <a:r>
            <a:rPr lang="pl-PL" dirty="0" smtClean="0">
              <a:latin typeface="+mj-lt"/>
            </a:rPr>
            <a:t>Odpowiedzialność uzależniona jest od: wniesienia wkładów, ich wartości, wartości wycofanych wkładów, wypłaty na rzecz komandytariusza, określenia sumy komandytowej oraz jej podwyższenia lub obniżenia.</a:t>
          </a:r>
          <a:endParaRPr lang="pl-PL" dirty="0">
            <a:latin typeface="+mj-lt"/>
          </a:endParaRPr>
        </a:p>
      </dgm:t>
    </dgm:pt>
    <dgm:pt modelId="{45CD3596-E60F-40DD-B05A-73773FA4B1DD}" type="parTrans" cxnId="{AE942E5B-A8B0-4698-8064-D1803BC08BDC}">
      <dgm:prSet/>
      <dgm:spPr/>
      <dgm:t>
        <a:bodyPr/>
        <a:lstStyle/>
        <a:p>
          <a:endParaRPr lang="pl-PL"/>
        </a:p>
      </dgm:t>
    </dgm:pt>
    <dgm:pt modelId="{018CFCD1-2AFB-427A-8D24-F03858A11702}" type="sibTrans" cxnId="{AE942E5B-A8B0-4698-8064-D1803BC08BDC}">
      <dgm:prSet/>
      <dgm:spPr/>
      <dgm:t>
        <a:bodyPr/>
        <a:lstStyle/>
        <a:p>
          <a:endParaRPr lang="pl-PL"/>
        </a:p>
      </dgm:t>
    </dgm:pt>
    <dgm:pt modelId="{CE98F6DA-35EE-4E92-8DDD-1EE928789A76}">
      <dgm:prSet phldrT="[Tekst]"/>
      <dgm:spPr/>
      <dgm:t>
        <a:bodyPr/>
        <a:lstStyle/>
        <a:p>
          <a:pPr algn="just"/>
          <a:r>
            <a:rPr lang="pl-PL" dirty="0" smtClean="0">
              <a:latin typeface="+mj-lt"/>
            </a:rPr>
            <a:t>Odpowiedzialność ma charakter </a:t>
          </a:r>
          <a:r>
            <a:rPr lang="pl-PL" b="1" dirty="0" smtClean="0">
              <a:latin typeface="+mj-lt"/>
            </a:rPr>
            <a:t>osobisty</a:t>
          </a:r>
          <a:r>
            <a:rPr lang="pl-PL" b="0" dirty="0" smtClean="0">
              <a:latin typeface="+mj-lt"/>
            </a:rPr>
            <a:t>, </a:t>
          </a:r>
          <a:r>
            <a:rPr lang="pl-PL" b="1" dirty="0" smtClean="0">
              <a:latin typeface="+mj-lt"/>
            </a:rPr>
            <a:t>bezpośredni</a:t>
          </a:r>
          <a:r>
            <a:rPr lang="pl-PL" b="0" dirty="0" smtClean="0">
              <a:latin typeface="+mj-lt"/>
            </a:rPr>
            <a:t>, </a:t>
          </a:r>
          <a:r>
            <a:rPr lang="pl-PL" b="1" dirty="0" smtClean="0">
              <a:latin typeface="+mj-lt"/>
            </a:rPr>
            <a:t>solidarny </a:t>
          </a:r>
          <a:r>
            <a:rPr lang="pl-PL" b="0" dirty="0" smtClean="0">
              <a:latin typeface="+mj-lt"/>
            </a:rPr>
            <a:t>i </a:t>
          </a:r>
          <a:r>
            <a:rPr lang="pl-PL" b="1" dirty="0" smtClean="0">
              <a:latin typeface="+mj-lt"/>
            </a:rPr>
            <a:t>subsydiarny</a:t>
          </a:r>
          <a:r>
            <a:rPr lang="pl-PL" b="0" dirty="0" smtClean="0">
              <a:latin typeface="+mj-lt"/>
            </a:rPr>
            <a:t>.</a:t>
          </a:r>
          <a:endParaRPr lang="pl-PL" dirty="0">
            <a:latin typeface="+mj-lt"/>
          </a:endParaRPr>
        </a:p>
      </dgm:t>
    </dgm:pt>
    <dgm:pt modelId="{0606AD9E-8C1D-43C5-BBC5-A12F1CFF5435}" type="parTrans" cxnId="{8B4A668F-9964-4818-AA66-D9E1E8B38263}">
      <dgm:prSet/>
      <dgm:spPr/>
      <dgm:t>
        <a:bodyPr/>
        <a:lstStyle/>
        <a:p>
          <a:endParaRPr lang="pl-PL"/>
        </a:p>
      </dgm:t>
    </dgm:pt>
    <dgm:pt modelId="{3CE42E15-4E59-43E8-8F0F-C68C2F6E5C75}" type="sibTrans" cxnId="{8B4A668F-9964-4818-AA66-D9E1E8B38263}">
      <dgm:prSet/>
      <dgm:spPr/>
      <dgm:t>
        <a:bodyPr/>
        <a:lstStyle/>
        <a:p>
          <a:endParaRPr lang="pl-PL"/>
        </a:p>
      </dgm:t>
    </dgm:pt>
    <dgm:pt modelId="{29EE2549-6150-46BA-841C-8C4962B0A842}">
      <dgm:prSet phldrT="[Tekst]"/>
      <dgm:spPr/>
      <dgm:t>
        <a:bodyPr/>
        <a:lstStyle/>
        <a:p>
          <a:pPr algn="just"/>
          <a:r>
            <a:rPr lang="pl-PL" dirty="0" smtClean="0">
              <a:latin typeface="+mj-lt"/>
            </a:rPr>
            <a:t>Odpowiedzialność jest ograniczona do wysokości sumy komandytowej,  a komandytariusz jest wolny od odpowiedzialności osobistej za zobowiązania w granicach wartości wkładu wniesionego do spółki.</a:t>
          </a:r>
          <a:endParaRPr lang="pl-PL" dirty="0">
            <a:latin typeface="+mj-lt"/>
          </a:endParaRPr>
        </a:p>
      </dgm:t>
    </dgm:pt>
    <dgm:pt modelId="{6DFF7E5E-C870-405F-957C-53201A444FCA}" type="parTrans" cxnId="{00EE347E-F8D4-4D02-90F2-9C46032DA2E2}">
      <dgm:prSet/>
      <dgm:spPr/>
      <dgm:t>
        <a:bodyPr/>
        <a:lstStyle/>
        <a:p>
          <a:endParaRPr lang="pl-PL"/>
        </a:p>
      </dgm:t>
    </dgm:pt>
    <dgm:pt modelId="{BAB5D6C3-D5F2-4092-A059-2C111065E061}" type="sibTrans" cxnId="{00EE347E-F8D4-4D02-90F2-9C46032DA2E2}">
      <dgm:prSet/>
      <dgm:spPr/>
      <dgm:t>
        <a:bodyPr/>
        <a:lstStyle/>
        <a:p>
          <a:endParaRPr lang="pl-PL"/>
        </a:p>
      </dgm:t>
    </dgm:pt>
    <dgm:pt modelId="{6DB57854-682F-46D8-904C-BEC36FC4E7C3}" type="pres">
      <dgm:prSet presAssocID="{F1A020BC-8BC9-4198-ADF2-E9BBCABE1130}" presName="linear" presStyleCnt="0">
        <dgm:presLayoutVars>
          <dgm:animLvl val="lvl"/>
          <dgm:resizeHandles val="exact"/>
        </dgm:presLayoutVars>
      </dgm:prSet>
      <dgm:spPr/>
      <dgm:t>
        <a:bodyPr/>
        <a:lstStyle/>
        <a:p>
          <a:endParaRPr lang="pl-PL"/>
        </a:p>
      </dgm:t>
    </dgm:pt>
    <dgm:pt modelId="{0D129979-3453-4F28-A453-61FF3C8E2092}" type="pres">
      <dgm:prSet presAssocID="{FAEB4BC9-DC11-47F6-8369-EEAE69B1ABAE}" presName="parentText" presStyleLbl="node1" presStyleIdx="0" presStyleCnt="1">
        <dgm:presLayoutVars>
          <dgm:chMax val="0"/>
          <dgm:bulletEnabled val="1"/>
        </dgm:presLayoutVars>
      </dgm:prSet>
      <dgm:spPr/>
      <dgm:t>
        <a:bodyPr/>
        <a:lstStyle/>
        <a:p>
          <a:endParaRPr lang="pl-PL"/>
        </a:p>
      </dgm:t>
    </dgm:pt>
    <dgm:pt modelId="{3ABA5800-6025-43C3-B6DE-2E7F3E2A4E62}" type="pres">
      <dgm:prSet presAssocID="{FAEB4BC9-DC11-47F6-8369-EEAE69B1ABAE}" presName="childText" presStyleLbl="revTx" presStyleIdx="0" presStyleCnt="1">
        <dgm:presLayoutVars>
          <dgm:bulletEnabled val="1"/>
        </dgm:presLayoutVars>
      </dgm:prSet>
      <dgm:spPr/>
      <dgm:t>
        <a:bodyPr/>
        <a:lstStyle/>
        <a:p>
          <a:endParaRPr lang="pl-PL"/>
        </a:p>
      </dgm:t>
    </dgm:pt>
  </dgm:ptLst>
  <dgm:cxnLst>
    <dgm:cxn modelId="{43DE8674-160E-4FCB-8E8D-556347E5D9C1}" type="presOf" srcId="{F1A020BC-8BC9-4198-ADF2-E9BBCABE1130}" destId="{6DB57854-682F-46D8-904C-BEC36FC4E7C3}" srcOrd="0" destOrd="0" presId="urn:microsoft.com/office/officeart/2005/8/layout/vList2"/>
    <dgm:cxn modelId="{1D27BFCB-8A92-4AD8-B2F9-17F993BD7388}" type="presOf" srcId="{CE98F6DA-35EE-4E92-8DDD-1EE928789A76}" destId="{3ABA5800-6025-43C3-B6DE-2E7F3E2A4E62}" srcOrd="0" destOrd="1" presId="urn:microsoft.com/office/officeart/2005/8/layout/vList2"/>
    <dgm:cxn modelId="{B2781075-65D3-4788-972D-3210C41F3E6C}" srcId="{F1A020BC-8BC9-4198-ADF2-E9BBCABE1130}" destId="{FAEB4BC9-DC11-47F6-8369-EEAE69B1ABAE}" srcOrd="0" destOrd="0" parTransId="{9E0344BB-CF92-43F7-A298-14C830F6ADC4}" sibTransId="{E438FBE5-B066-49C5-A4AF-79D686AB2DE3}"/>
    <dgm:cxn modelId="{21A60E52-D0CA-476B-9071-94260CD337AB}" type="presOf" srcId="{29EE2549-6150-46BA-841C-8C4962B0A842}" destId="{3ABA5800-6025-43C3-B6DE-2E7F3E2A4E62}" srcOrd="0" destOrd="2" presId="urn:microsoft.com/office/officeart/2005/8/layout/vList2"/>
    <dgm:cxn modelId="{AE942E5B-A8B0-4698-8064-D1803BC08BDC}" srcId="{FAEB4BC9-DC11-47F6-8369-EEAE69B1ABAE}" destId="{767F34DA-E55C-46DB-84A0-5792BEE5C420}" srcOrd="0" destOrd="0" parTransId="{45CD3596-E60F-40DD-B05A-73773FA4B1DD}" sibTransId="{018CFCD1-2AFB-427A-8D24-F03858A11702}"/>
    <dgm:cxn modelId="{00EE347E-F8D4-4D02-90F2-9C46032DA2E2}" srcId="{FAEB4BC9-DC11-47F6-8369-EEAE69B1ABAE}" destId="{29EE2549-6150-46BA-841C-8C4962B0A842}" srcOrd="2" destOrd="0" parTransId="{6DFF7E5E-C870-405F-957C-53201A444FCA}" sibTransId="{BAB5D6C3-D5F2-4092-A059-2C111065E061}"/>
    <dgm:cxn modelId="{8B4A668F-9964-4818-AA66-D9E1E8B38263}" srcId="{FAEB4BC9-DC11-47F6-8369-EEAE69B1ABAE}" destId="{CE98F6DA-35EE-4E92-8DDD-1EE928789A76}" srcOrd="1" destOrd="0" parTransId="{0606AD9E-8C1D-43C5-BBC5-A12F1CFF5435}" sibTransId="{3CE42E15-4E59-43E8-8F0F-C68C2F6E5C75}"/>
    <dgm:cxn modelId="{8AF83261-CA18-4D55-B118-728D73AFD696}" type="presOf" srcId="{FAEB4BC9-DC11-47F6-8369-EEAE69B1ABAE}" destId="{0D129979-3453-4F28-A453-61FF3C8E2092}" srcOrd="0" destOrd="0" presId="urn:microsoft.com/office/officeart/2005/8/layout/vList2"/>
    <dgm:cxn modelId="{E8B3616F-E86D-43A5-82D3-B9DFF9DB86B8}" type="presOf" srcId="{767F34DA-E55C-46DB-84A0-5792BEE5C420}" destId="{3ABA5800-6025-43C3-B6DE-2E7F3E2A4E62}" srcOrd="0" destOrd="0" presId="urn:microsoft.com/office/officeart/2005/8/layout/vList2"/>
    <dgm:cxn modelId="{2F7EE8F6-7D57-47DE-B1FD-E213B47E25D4}" type="presParOf" srcId="{6DB57854-682F-46D8-904C-BEC36FC4E7C3}" destId="{0D129979-3453-4F28-A453-61FF3C8E2092}" srcOrd="0" destOrd="0" presId="urn:microsoft.com/office/officeart/2005/8/layout/vList2"/>
    <dgm:cxn modelId="{7A45CBC0-FA19-4402-8832-C0F17CD0D8E3}" type="presParOf" srcId="{6DB57854-682F-46D8-904C-BEC36FC4E7C3}" destId="{3ABA5800-6025-43C3-B6DE-2E7F3E2A4E62}" srcOrd="1" destOrd="0" presId="urn:microsoft.com/office/officeart/2005/8/layout/vList2"/>
  </dgm:cxnLst>
  <dgm:bg/>
  <dgm:whole/>
</dgm:dataModel>
</file>

<file path=ppt/diagrams/data14.xml><?xml version="1.0" encoding="utf-8"?>
<dgm:dataModel xmlns:dgm="http://schemas.openxmlformats.org/drawingml/2006/diagram" xmlns:a="http://schemas.openxmlformats.org/drawingml/2006/main">
  <dgm:ptLst>
    <dgm:pt modelId="{F1A020BC-8BC9-4198-ADF2-E9BBCABE1130}"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pl-PL"/>
        </a:p>
      </dgm:t>
    </dgm:pt>
    <dgm:pt modelId="{3B518D15-802D-4D18-A38E-D16C9760BFBC}">
      <dgm:prSet phldrT="[Tekst]" custT="1"/>
      <dgm:spPr/>
      <dgm:t>
        <a:bodyPr/>
        <a:lstStyle/>
        <a:p>
          <a:pPr algn="ctr"/>
          <a:r>
            <a:rPr lang="pl-PL" sz="2400" b="1" dirty="0" smtClean="0">
              <a:latin typeface="+mj-lt"/>
            </a:rPr>
            <a:t>SZCZEGÓLNE ZASADY ODPOWIEDZIALNOŚCI</a:t>
          </a:r>
          <a:endParaRPr lang="pl-PL" sz="2400" b="1" dirty="0">
            <a:latin typeface="+mj-lt"/>
          </a:endParaRPr>
        </a:p>
      </dgm:t>
    </dgm:pt>
    <dgm:pt modelId="{6BE89FDE-C1DB-4B89-9053-9C24F78933C4}" type="parTrans" cxnId="{B1ED732E-E43F-4201-9387-23759DEA30AD}">
      <dgm:prSet/>
      <dgm:spPr/>
      <dgm:t>
        <a:bodyPr/>
        <a:lstStyle/>
        <a:p>
          <a:endParaRPr lang="pl-PL"/>
        </a:p>
      </dgm:t>
    </dgm:pt>
    <dgm:pt modelId="{D53FAFD9-EFB5-43B2-BA6E-366821960C3A}" type="sibTrans" cxnId="{B1ED732E-E43F-4201-9387-23759DEA30AD}">
      <dgm:prSet/>
      <dgm:spPr/>
      <dgm:t>
        <a:bodyPr/>
        <a:lstStyle/>
        <a:p>
          <a:endParaRPr lang="pl-PL"/>
        </a:p>
      </dgm:t>
    </dgm:pt>
    <dgm:pt modelId="{611FC232-7369-473C-B37B-409CDF8D4F09}">
      <dgm:prSet phldrT="[Tekst]"/>
      <dgm:spPr/>
      <dgm:t>
        <a:bodyPr/>
        <a:lstStyle/>
        <a:p>
          <a:pPr algn="just"/>
          <a:r>
            <a:rPr lang="pl-PL" dirty="0" smtClean="0">
              <a:latin typeface="+mj-lt"/>
            </a:rPr>
            <a:t>Po przeniesieniu praw i obowiązków na inną osobę, za zobowiązania występującego wspólnika i spółki odpowiadają solidarnie wspólnik przystępujący i występujący.</a:t>
          </a:r>
          <a:endParaRPr lang="pl-PL" dirty="0">
            <a:latin typeface="+mj-lt"/>
          </a:endParaRPr>
        </a:p>
      </dgm:t>
    </dgm:pt>
    <dgm:pt modelId="{95414F22-46BD-49FA-810B-D655F8F6702F}" type="parTrans" cxnId="{EDE6CD86-F622-4A86-8D7C-5FF661A61CD7}">
      <dgm:prSet/>
      <dgm:spPr/>
      <dgm:t>
        <a:bodyPr/>
        <a:lstStyle/>
        <a:p>
          <a:endParaRPr lang="pl-PL"/>
        </a:p>
      </dgm:t>
    </dgm:pt>
    <dgm:pt modelId="{A398FC36-7BBE-4BAB-9DAD-1E8E2D551811}" type="sibTrans" cxnId="{EDE6CD86-F622-4A86-8D7C-5FF661A61CD7}">
      <dgm:prSet/>
      <dgm:spPr/>
      <dgm:t>
        <a:bodyPr/>
        <a:lstStyle/>
        <a:p>
          <a:endParaRPr lang="pl-PL"/>
        </a:p>
      </dgm:t>
    </dgm:pt>
    <dgm:pt modelId="{ECE5B1AA-3E3D-4315-9AFD-011CC4A2BE0B}">
      <dgm:prSet phldrT="[Tekst]"/>
      <dgm:spPr/>
      <dgm:t>
        <a:bodyPr/>
        <a:lstStyle/>
        <a:p>
          <a:pPr algn="just"/>
          <a:r>
            <a:rPr lang="pl-PL" dirty="0" smtClean="0">
              <a:latin typeface="+mj-lt"/>
            </a:rPr>
            <a:t>Jeżeli w firmie spółki komandytowej zostanie zamieszczone nazwisko komandytariusza – odpowiada on wobec os. trzecich jak </a:t>
          </a:r>
          <a:r>
            <a:rPr lang="pl-PL" dirty="0" err="1" smtClean="0">
              <a:latin typeface="+mj-lt"/>
            </a:rPr>
            <a:t>komplementariusz</a:t>
          </a:r>
          <a:r>
            <a:rPr lang="pl-PL" dirty="0" smtClean="0">
              <a:latin typeface="+mj-lt"/>
            </a:rPr>
            <a:t>.</a:t>
          </a:r>
          <a:endParaRPr lang="pl-PL" dirty="0">
            <a:latin typeface="+mj-lt"/>
          </a:endParaRPr>
        </a:p>
      </dgm:t>
    </dgm:pt>
    <dgm:pt modelId="{92C32D28-3CC0-46E2-91DC-039ABA5BE0EB}" type="parTrans" cxnId="{93A01B48-4B90-437C-B317-524BF380913B}">
      <dgm:prSet/>
      <dgm:spPr/>
      <dgm:t>
        <a:bodyPr/>
        <a:lstStyle/>
        <a:p>
          <a:endParaRPr lang="pl-PL"/>
        </a:p>
      </dgm:t>
    </dgm:pt>
    <dgm:pt modelId="{6796D75A-A971-4053-86A1-293E1734DF5E}" type="sibTrans" cxnId="{93A01B48-4B90-437C-B317-524BF380913B}">
      <dgm:prSet/>
      <dgm:spPr/>
      <dgm:t>
        <a:bodyPr/>
        <a:lstStyle/>
        <a:p>
          <a:endParaRPr lang="pl-PL"/>
        </a:p>
      </dgm:t>
    </dgm:pt>
    <dgm:pt modelId="{93530C26-672D-4398-A307-99BC0EEC73FE}">
      <dgm:prSet phldrT="[Tekst]"/>
      <dgm:spPr/>
      <dgm:t>
        <a:bodyPr/>
        <a:lstStyle/>
        <a:p>
          <a:pPr algn="just"/>
          <a:r>
            <a:rPr lang="pl-PL" dirty="0" smtClean="0">
              <a:latin typeface="+mj-lt"/>
            </a:rPr>
            <a:t>Do chwili wpisu spółki do rejestru stosuje się przepisy o sp. jawnej.</a:t>
          </a:r>
          <a:endParaRPr lang="pl-PL" dirty="0">
            <a:latin typeface="+mj-lt"/>
          </a:endParaRPr>
        </a:p>
      </dgm:t>
    </dgm:pt>
    <dgm:pt modelId="{B0D8503C-EC4B-4E4F-B4AE-4A95A7C0EDC8}" type="parTrans" cxnId="{19DF6C98-FA08-4743-B9CF-45B75C5246E0}">
      <dgm:prSet/>
      <dgm:spPr/>
      <dgm:t>
        <a:bodyPr/>
        <a:lstStyle/>
        <a:p>
          <a:endParaRPr lang="pl-PL"/>
        </a:p>
      </dgm:t>
    </dgm:pt>
    <dgm:pt modelId="{91A0B500-E818-466A-BB30-8686CBB85FA4}" type="sibTrans" cxnId="{19DF6C98-FA08-4743-B9CF-45B75C5246E0}">
      <dgm:prSet/>
      <dgm:spPr/>
      <dgm:t>
        <a:bodyPr/>
        <a:lstStyle/>
        <a:p>
          <a:endParaRPr lang="pl-PL"/>
        </a:p>
      </dgm:t>
    </dgm:pt>
    <dgm:pt modelId="{86D65B99-DE6F-4539-88DF-D1756AC75C74}">
      <dgm:prSet phldrT="[Tekst]"/>
      <dgm:spPr/>
      <dgm:t>
        <a:bodyPr/>
        <a:lstStyle/>
        <a:p>
          <a:pPr algn="just"/>
          <a:r>
            <a:rPr lang="pl-PL" b="0" i="0" dirty="0" smtClean="0">
              <a:latin typeface="+mj-lt"/>
            </a:rPr>
            <a:t>Kto przystępuje do spółki w charakterze komandytariusza, odpowiada także za zobowiązania spółki istniejące w chwili wpisania go do rejestru.</a:t>
          </a:r>
          <a:endParaRPr lang="pl-PL" dirty="0">
            <a:latin typeface="+mj-lt"/>
          </a:endParaRPr>
        </a:p>
      </dgm:t>
    </dgm:pt>
    <dgm:pt modelId="{1003C0DD-5491-46A4-83FD-4552F45918BF}" type="parTrans" cxnId="{EEAF45F5-57A7-4FD8-B94D-D5D98119325C}">
      <dgm:prSet/>
      <dgm:spPr/>
      <dgm:t>
        <a:bodyPr/>
        <a:lstStyle/>
        <a:p>
          <a:endParaRPr lang="pl-PL"/>
        </a:p>
      </dgm:t>
    </dgm:pt>
    <dgm:pt modelId="{3EB31F15-0C81-479E-BF04-3CF7863E2680}" type="sibTrans" cxnId="{EEAF45F5-57A7-4FD8-B94D-D5D98119325C}">
      <dgm:prSet/>
      <dgm:spPr/>
      <dgm:t>
        <a:bodyPr/>
        <a:lstStyle/>
        <a:p>
          <a:endParaRPr lang="pl-PL"/>
        </a:p>
      </dgm:t>
    </dgm:pt>
    <dgm:pt modelId="{1639DCF6-900A-4979-B62B-7589A2BC50C6}">
      <dgm:prSet phldrT="[Tekst]"/>
      <dgm:spPr/>
      <dgm:t>
        <a:bodyPr/>
        <a:lstStyle/>
        <a:p>
          <a:pPr algn="just"/>
          <a:r>
            <a:rPr lang="pl-PL" b="0" i="0" dirty="0" smtClean="0">
              <a:latin typeface="+mj-lt"/>
            </a:rPr>
            <a:t>W przypadku zawarcia umowy spółki komandytowej z przedsiębiorcą prowadzącym przedsiębiorstwo we własnym imieniu i na własny rachunek, komandytariusz odpowiada także za zobowiązania powstałe przy prowadzeniu tego przedsiębiorstwa, a istniejące w chwili wpisu spółki do rejestru.</a:t>
          </a:r>
          <a:endParaRPr lang="pl-PL" dirty="0">
            <a:latin typeface="+mj-lt"/>
          </a:endParaRPr>
        </a:p>
      </dgm:t>
    </dgm:pt>
    <dgm:pt modelId="{9DEBC4B3-F594-4E97-9F72-1929A6AF2051}" type="parTrans" cxnId="{E7B840FA-9DE1-4A7E-A967-4E34B8D0D970}">
      <dgm:prSet/>
      <dgm:spPr/>
      <dgm:t>
        <a:bodyPr/>
        <a:lstStyle/>
        <a:p>
          <a:endParaRPr lang="pl-PL"/>
        </a:p>
      </dgm:t>
    </dgm:pt>
    <dgm:pt modelId="{D483C764-E380-489E-8BAD-DEF0DBE7D1E5}" type="sibTrans" cxnId="{E7B840FA-9DE1-4A7E-A967-4E34B8D0D970}">
      <dgm:prSet/>
      <dgm:spPr/>
      <dgm:t>
        <a:bodyPr/>
        <a:lstStyle/>
        <a:p>
          <a:endParaRPr lang="pl-PL"/>
        </a:p>
      </dgm:t>
    </dgm:pt>
    <dgm:pt modelId="{73E31A59-7730-46D8-B797-BD541EFED92C}">
      <dgm:prSet phldrT="[Tekst]"/>
      <dgm:spPr/>
      <dgm:t>
        <a:bodyPr/>
        <a:lstStyle/>
        <a:p>
          <a:pPr algn="just"/>
          <a:r>
            <a:rPr lang="pl-PL" dirty="0" smtClean="0">
              <a:latin typeface="+mj-lt"/>
            </a:rPr>
            <a:t>Jeżeli komandytariusz dokona w imieniu spółki czynności prawnej, nie ujawniając swojego pełnomocnictwa, odpowiada za skutki tej czynności wobec os. trzecich bez ograniczenia; tak samo komandytariusz, który nie ma umocowania albo przekroczy jego zakres.</a:t>
          </a:r>
          <a:endParaRPr lang="pl-PL" dirty="0">
            <a:latin typeface="+mj-lt"/>
          </a:endParaRPr>
        </a:p>
      </dgm:t>
    </dgm:pt>
    <dgm:pt modelId="{90936986-F377-4898-A954-EE09112C43E6}" type="parTrans" cxnId="{5EE18E38-A62A-4D48-B9BD-9525414F793D}">
      <dgm:prSet/>
      <dgm:spPr/>
      <dgm:t>
        <a:bodyPr/>
        <a:lstStyle/>
        <a:p>
          <a:endParaRPr lang="pl-PL"/>
        </a:p>
      </dgm:t>
    </dgm:pt>
    <dgm:pt modelId="{8A35B2C7-A6B1-45DB-BF1B-8ACAC1BE00F1}" type="sibTrans" cxnId="{5EE18E38-A62A-4D48-B9BD-9525414F793D}">
      <dgm:prSet/>
      <dgm:spPr/>
      <dgm:t>
        <a:bodyPr/>
        <a:lstStyle/>
        <a:p>
          <a:endParaRPr lang="pl-PL"/>
        </a:p>
      </dgm:t>
    </dgm:pt>
    <dgm:pt modelId="{6DB57854-682F-46D8-904C-BEC36FC4E7C3}" type="pres">
      <dgm:prSet presAssocID="{F1A020BC-8BC9-4198-ADF2-E9BBCABE1130}" presName="linear" presStyleCnt="0">
        <dgm:presLayoutVars>
          <dgm:animLvl val="lvl"/>
          <dgm:resizeHandles val="exact"/>
        </dgm:presLayoutVars>
      </dgm:prSet>
      <dgm:spPr/>
      <dgm:t>
        <a:bodyPr/>
        <a:lstStyle/>
        <a:p>
          <a:endParaRPr lang="pl-PL"/>
        </a:p>
      </dgm:t>
    </dgm:pt>
    <dgm:pt modelId="{9A9EDFF3-858C-4F3B-B75F-2D5C0C1036D6}" type="pres">
      <dgm:prSet presAssocID="{3B518D15-802D-4D18-A38E-D16C9760BFBC}" presName="parentText" presStyleLbl="node1" presStyleIdx="0" presStyleCnt="1">
        <dgm:presLayoutVars>
          <dgm:chMax val="0"/>
          <dgm:bulletEnabled val="1"/>
        </dgm:presLayoutVars>
      </dgm:prSet>
      <dgm:spPr/>
      <dgm:t>
        <a:bodyPr/>
        <a:lstStyle/>
        <a:p>
          <a:endParaRPr lang="pl-PL"/>
        </a:p>
      </dgm:t>
    </dgm:pt>
    <dgm:pt modelId="{1195CA6C-66B3-4F63-9F84-1CE04573E182}" type="pres">
      <dgm:prSet presAssocID="{3B518D15-802D-4D18-A38E-D16C9760BFBC}" presName="childText" presStyleLbl="revTx" presStyleIdx="0" presStyleCnt="1">
        <dgm:presLayoutVars>
          <dgm:bulletEnabled val="1"/>
        </dgm:presLayoutVars>
      </dgm:prSet>
      <dgm:spPr/>
      <dgm:t>
        <a:bodyPr/>
        <a:lstStyle/>
        <a:p>
          <a:endParaRPr lang="pl-PL"/>
        </a:p>
      </dgm:t>
    </dgm:pt>
  </dgm:ptLst>
  <dgm:cxnLst>
    <dgm:cxn modelId="{147591CB-5E8F-4E10-BA7A-B5A8E3FF6FF9}" type="presOf" srcId="{F1A020BC-8BC9-4198-ADF2-E9BBCABE1130}" destId="{6DB57854-682F-46D8-904C-BEC36FC4E7C3}" srcOrd="0" destOrd="0" presId="urn:microsoft.com/office/officeart/2005/8/layout/vList2"/>
    <dgm:cxn modelId="{C02745EF-ED1E-43A8-A3BF-F2F9DD913FFB}" type="presOf" srcId="{611FC232-7369-473C-B37B-409CDF8D4F09}" destId="{1195CA6C-66B3-4F63-9F84-1CE04573E182}" srcOrd="0" destOrd="0" presId="urn:microsoft.com/office/officeart/2005/8/layout/vList2"/>
    <dgm:cxn modelId="{D44DD957-C954-45E1-8E86-DACC17D1AD93}" type="presOf" srcId="{1639DCF6-900A-4979-B62B-7589A2BC50C6}" destId="{1195CA6C-66B3-4F63-9F84-1CE04573E182}" srcOrd="0" destOrd="4" presId="urn:microsoft.com/office/officeart/2005/8/layout/vList2"/>
    <dgm:cxn modelId="{5A04C26C-B7BC-4029-9BFE-B8A5693D3C71}" type="presOf" srcId="{ECE5B1AA-3E3D-4315-9AFD-011CC4A2BE0B}" destId="{1195CA6C-66B3-4F63-9F84-1CE04573E182}" srcOrd="0" destOrd="1" presId="urn:microsoft.com/office/officeart/2005/8/layout/vList2"/>
    <dgm:cxn modelId="{19DF6C98-FA08-4743-B9CF-45B75C5246E0}" srcId="{3B518D15-802D-4D18-A38E-D16C9760BFBC}" destId="{93530C26-672D-4398-A307-99BC0EEC73FE}" srcOrd="2" destOrd="0" parTransId="{B0D8503C-EC4B-4E4F-B4AE-4A95A7C0EDC8}" sibTransId="{91A0B500-E818-466A-BB30-8686CBB85FA4}"/>
    <dgm:cxn modelId="{5EE18E38-A62A-4D48-B9BD-9525414F793D}" srcId="{3B518D15-802D-4D18-A38E-D16C9760BFBC}" destId="{73E31A59-7730-46D8-B797-BD541EFED92C}" srcOrd="5" destOrd="0" parTransId="{90936986-F377-4898-A954-EE09112C43E6}" sibTransId="{8A35B2C7-A6B1-45DB-BF1B-8ACAC1BE00F1}"/>
    <dgm:cxn modelId="{E7B840FA-9DE1-4A7E-A967-4E34B8D0D970}" srcId="{3B518D15-802D-4D18-A38E-D16C9760BFBC}" destId="{1639DCF6-900A-4979-B62B-7589A2BC50C6}" srcOrd="4" destOrd="0" parTransId="{9DEBC4B3-F594-4E97-9F72-1929A6AF2051}" sibTransId="{D483C764-E380-489E-8BAD-DEF0DBE7D1E5}"/>
    <dgm:cxn modelId="{AC6AD57A-EA1F-409C-830F-B14F64A39BC8}" type="presOf" srcId="{93530C26-672D-4398-A307-99BC0EEC73FE}" destId="{1195CA6C-66B3-4F63-9F84-1CE04573E182}" srcOrd="0" destOrd="2" presId="urn:microsoft.com/office/officeart/2005/8/layout/vList2"/>
    <dgm:cxn modelId="{B1ED732E-E43F-4201-9387-23759DEA30AD}" srcId="{F1A020BC-8BC9-4198-ADF2-E9BBCABE1130}" destId="{3B518D15-802D-4D18-A38E-D16C9760BFBC}" srcOrd="0" destOrd="0" parTransId="{6BE89FDE-C1DB-4B89-9053-9C24F78933C4}" sibTransId="{D53FAFD9-EFB5-43B2-BA6E-366821960C3A}"/>
    <dgm:cxn modelId="{EEAF45F5-57A7-4FD8-B94D-D5D98119325C}" srcId="{3B518D15-802D-4D18-A38E-D16C9760BFBC}" destId="{86D65B99-DE6F-4539-88DF-D1756AC75C74}" srcOrd="3" destOrd="0" parTransId="{1003C0DD-5491-46A4-83FD-4552F45918BF}" sibTransId="{3EB31F15-0C81-479E-BF04-3CF7863E2680}"/>
    <dgm:cxn modelId="{EDE6CD86-F622-4A86-8D7C-5FF661A61CD7}" srcId="{3B518D15-802D-4D18-A38E-D16C9760BFBC}" destId="{611FC232-7369-473C-B37B-409CDF8D4F09}" srcOrd="0" destOrd="0" parTransId="{95414F22-46BD-49FA-810B-D655F8F6702F}" sibTransId="{A398FC36-7BBE-4BAB-9DAD-1E8E2D551811}"/>
    <dgm:cxn modelId="{C4B57919-902C-47FA-B638-9BD05D11547F}" type="presOf" srcId="{86D65B99-DE6F-4539-88DF-D1756AC75C74}" destId="{1195CA6C-66B3-4F63-9F84-1CE04573E182}" srcOrd="0" destOrd="3" presId="urn:microsoft.com/office/officeart/2005/8/layout/vList2"/>
    <dgm:cxn modelId="{93A01B48-4B90-437C-B317-524BF380913B}" srcId="{3B518D15-802D-4D18-A38E-D16C9760BFBC}" destId="{ECE5B1AA-3E3D-4315-9AFD-011CC4A2BE0B}" srcOrd="1" destOrd="0" parTransId="{92C32D28-3CC0-46E2-91DC-039ABA5BE0EB}" sibTransId="{6796D75A-A971-4053-86A1-293E1734DF5E}"/>
    <dgm:cxn modelId="{D7A7ACC9-2071-4298-A3C5-2B717A5F32DC}" type="presOf" srcId="{73E31A59-7730-46D8-B797-BD541EFED92C}" destId="{1195CA6C-66B3-4F63-9F84-1CE04573E182}" srcOrd="0" destOrd="5" presId="urn:microsoft.com/office/officeart/2005/8/layout/vList2"/>
    <dgm:cxn modelId="{F37F6278-055A-428C-8A70-35A4E3BE3393}" type="presOf" srcId="{3B518D15-802D-4D18-A38E-D16C9760BFBC}" destId="{9A9EDFF3-858C-4F3B-B75F-2D5C0C1036D6}" srcOrd="0" destOrd="0" presId="urn:microsoft.com/office/officeart/2005/8/layout/vList2"/>
    <dgm:cxn modelId="{8DBB3BB2-5383-4725-99B5-A8D3D5386AD9}" type="presParOf" srcId="{6DB57854-682F-46D8-904C-BEC36FC4E7C3}" destId="{9A9EDFF3-858C-4F3B-B75F-2D5C0C1036D6}" srcOrd="0" destOrd="0" presId="urn:microsoft.com/office/officeart/2005/8/layout/vList2"/>
    <dgm:cxn modelId="{92EF2292-2080-441F-A465-0545D2418152}" type="presParOf" srcId="{6DB57854-682F-46D8-904C-BEC36FC4E7C3}" destId="{1195CA6C-66B3-4F63-9F84-1CE04573E182}" srcOrd="1" destOrd="0" presId="urn:microsoft.com/office/officeart/2005/8/layout/vList2"/>
  </dgm:cxnLst>
  <dgm:bg/>
  <dgm:whole/>
</dgm:dataModel>
</file>

<file path=ppt/diagrams/data15.xml><?xml version="1.0" encoding="utf-8"?>
<dgm:dataModel xmlns:dgm="http://schemas.openxmlformats.org/drawingml/2006/diagram" xmlns:a="http://schemas.openxmlformats.org/drawingml/2006/main">
  <dgm:ptLst>
    <dgm:pt modelId="{691E0B8D-FBA2-4D2A-A708-62629955BE64}" type="doc">
      <dgm:prSet loTypeId="urn:microsoft.com/office/officeart/2005/8/layout/hierarchy3" loCatId="relationship" qsTypeId="urn:microsoft.com/office/officeart/2005/8/quickstyle/simple1" qsCatId="simple" csTypeId="urn:microsoft.com/office/officeart/2005/8/colors/colorful4" csCatId="colorful" phldr="1"/>
      <dgm:spPr/>
      <dgm:t>
        <a:bodyPr/>
        <a:lstStyle/>
        <a:p>
          <a:endParaRPr lang="pl-PL"/>
        </a:p>
      </dgm:t>
    </dgm:pt>
    <dgm:pt modelId="{3C068B24-AC4D-4E15-91DF-00AEAEBB4BC6}">
      <dgm:prSet phldrT="[Tekst]"/>
      <dgm:spPr/>
      <dgm:t>
        <a:bodyPr/>
        <a:lstStyle/>
        <a:p>
          <a:r>
            <a:rPr lang="pl-PL" b="1" dirty="0" smtClean="0">
              <a:latin typeface="+mj-lt"/>
            </a:rPr>
            <a:t>Czynności w spółce</a:t>
          </a:r>
          <a:endParaRPr lang="pl-PL" dirty="0"/>
        </a:p>
      </dgm:t>
    </dgm:pt>
    <dgm:pt modelId="{AAF94E17-2CF4-457C-B179-DF610C4DCFDB}" type="parTrans" cxnId="{C5B17CE1-7808-48D4-8138-214D46E83897}">
      <dgm:prSet/>
      <dgm:spPr/>
      <dgm:t>
        <a:bodyPr/>
        <a:lstStyle/>
        <a:p>
          <a:endParaRPr lang="pl-PL"/>
        </a:p>
      </dgm:t>
    </dgm:pt>
    <dgm:pt modelId="{D88DDEEC-064B-4A91-A927-1D079071D0FD}" type="sibTrans" cxnId="{C5B17CE1-7808-48D4-8138-214D46E83897}">
      <dgm:prSet/>
      <dgm:spPr/>
      <dgm:t>
        <a:bodyPr/>
        <a:lstStyle/>
        <a:p>
          <a:endParaRPr lang="pl-PL"/>
        </a:p>
      </dgm:t>
    </dgm:pt>
    <dgm:pt modelId="{33540C5D-221F-4224-8889-5C21E96D8F64}">
      <dgm:prSet phldrT="[Tekst]" custT="1"/>
      <dgm:spPr/>
      <dgm:t>
        <a:bodyPr/>
        <a:lstStyle/>
        <a:p>
          <a:pPr algn="ctr"/>
          <a:r>
            <a:rPr lang="pl-PL" sz="1600" b="1" dirty="0" smtClean="0">
              <a:latin typeface="+mj-lt"/>
            </a:rPr>
            <a:t>ZWYKŁE</a:t>
          </a:r>
        </a:p>
        <a:p>
          <a:pPr algn="just"/>
          <a:r>
            <a:rPr lang="pl-PL" sz="1600" dirty="0" smtClean="0">
              <a:latin typeface="+mj-lt"/>
            </a:rPr>
            <a:t>Każdy </a:t>
          </a:r>
          <a:r>
            <a:rPr lang="pl-PL" sz="1600" dirty="0" err="1" smtClean="0">
              <a:latin typeface="+mj-lt"/>
            </a:rPr>
            <a:t>komplementariusz</a:t>
          </a:r>
          <a:r>
            <a:rPr lang="pl-PL" sz="1600" dirty="0" smtClean="0">
              <a:latin typeface="+mj-lt"/>
            </a:rPr>
            <a:t> może co do zasady samodzielnie prowadzić sprawy nieprzekraczające zakresu zwykłych czynności spółki. </a:t>
          </a:r>
          <a:r>
            <a:rPr lang="pl-PL" sz="1600" b="0" i="0" dirty="0" smtClean="0">
              <a:latin typeface="+mj-lt"/>
            </a:rPr>
            <a:t>Jeżeli jednak przed załatwieniem sprawy choćby jeden z pozostałych wspólników sprzeciwi się jej przeprowadzeniu, wymagana jest uprzednia uchwała wspólników.  Wymagana jest jednomyślność wszystkich wspólników mających prawo prowadzenia spraw spółki.</a:t>
          </a:r>
          <a:endParaRPr lang="pl-PL" sz="1600" dirty="0">
            <a:latin typeface="+mj-lt"/>
          </a:endParaRPr>
        </a:p>
      </dgm:t>
    </dgm:pt>
    <dgm:pt modelId="{1D3DFC22-E508-4F84-9F89-BA7999132159}" type="parTrans" cxnId="{5D9143D3-D995-4A3E-B1FD-20A7B5476587}">
      <dgm:prSet/>
      <dgm:spPr/>
      <dgm:t>
        <a:bodyPr/>
        <a:lstStyle/>
        <a:p>
          <a:endParaRPr lang="pl-PL"/>
        </a:p>
      </dgm:t>
    </dgm:pt>
    <dgm:pt modelId="{7481BD8E-14A0-4417-ACBA-CBFADC17D4BC}" type="sibTrans" cxnId="{5D9143D3-D995-4A3E-B1FD-20A7B5476587}">
      <dgm:prSet/>
      <dgm:spPr/>
      <dgm:t>
        <a:bodyPr/>
        <a:lstStyle/>
        <a:p>
          <a:endParaRPr lang="pl-PL"/>
        </a:p>
      </dgm:t>
    </dgm:pt>
    <dgm:pt modelId="{309D2120-4B33-4F24-8D0E-2FECEC88230D}">
      <dgm:prSet phldrT="[Tekst]" custT="1"/>
      <dgm:spPr/>
      <dgm:t>
        <a:bodyPr/>
        <a:lstStyle/>
        <a:p>
          <a:pPr algn="ctr"/>
          <a:r>
            <a:rPr lang="pl-PL" sz="1600" b="1" dirty="0" smtClean="0">
              <a:latin typeface="+mj-lt"/>
            </a:rPr>
            <a:t>NAGŁE</a:t>
          </a:r>
        </a:p>
        <a:p>
          <a:pPr algn="just"/>
          <a:r>
            <a:rPr lang="pl-PL" sz="1600" b="0" dirty="0" smtClean="0">
              <a:latin typeface="+mj-lt"/>
            </a:rPr>
            <a:t>Każdy wspólnik mający prawo prowadzenia spraw spółki może wykonać czynność nagłą, której zaniechanie mogłoby wyrządzić spółce szkodę.  Prawo to przysługuje wyłącznie </a:t>
          </a:r>
          <a:r>
            <a:rPr lang="pl-PL" sz="1600" b="0" dirty="0" err="1" smtClean="0">
              <a:latin typeface="+mj-lt"/>
            </a:rPr>
            <a:t>komplementariuszowi</a:t>
          </a:r>
          <a:r>
            <a:rPr lang="pl-PL" sz="1600" b="0" dirty="0" smtClean="0">
              <a:latin typeface="+mj-lt"/>
            </a:rPr>
            <a:t> niepozbawionemu prowadzenia spraw spółki.</a:t>
          </a:r>
          <a:endParaRPr lang="pl-PL" sz="1600" b="0" dirty="0">
            <a:latin typeface="+mj-lt"/>
          </a:endParaRPr>
        </a:p>
      </dgm:t>
    </dgm:pt>
    <dgm:pt modelId="{64DF49B0-AC8B-41E9-AEAE-689F2ED1D142}" type="parTrans" cxnId="{F1EE9694-BBAC-4A37-AAB5-E07867DE9B07}">
      <dgm:prSet/>
      <dgm:spPr/>
      <dgm:t>
        <a:bodyPr/>
        <a:lstStyle/>
        <a:p>
          <a:endParaRPr lang="pl-PL"/>
        </a:p>
      </dgm:t>
    </dgm:pt>
    <dgm:pt modelId="{B13DFD1F-A93B-4B51-B372-FD5E27FC2E78}" type="sibTrans" cxnId="{F1EE9694-BBAC-4A37-AAB5-E07867DE9B07}">
      <dgm:prSet/>
      <dgm:spPr/>
      <dgm:t>
        <a:bodyPr/>
        <a:lstStyle/>
        <a:p>
          <a:endParaRPr lang="pl-PL"/>
        </a:p>
      </dgm:t>
    </dgm:pt>
    <dgm:pt modelId="{06AC6D67-3A29-4F8E-9AE9-F7513B89563A}">
      <dgm:prSet phldrT="[Tekst]" custT="1"/>
      <dgm:spPr/>
      <dgm:t>
        <a:bodyPr/>
        <a:lstStyle/>
        <a:p>
          <a:pPr algn="ctr"/>
          <a:r>
            <a:rPr lang="pl-PL" sz="1600" b="1" dirty="0" smtClean="0">
              <a:latin typeface="+mj-lt"/>
            </a:rPr>
            <a:t>PRZEKRACZAJĄCE ZAKRES ZWYKŁYCH CZYNNOŚCI</a:t>
          </a:r>
        </a:p>
        <a:p>
          <a:pPr algn="just"/>
          <a:r>
            <a:rPr lang="pl-PL" sz="1600" b="0" dirty="0" smtClean="0">
              <a:latin typeface="+mj-lt"/>
            </a:rPr>
            <a:t>Decyzje w takich sprawach podejmują wszyscy </a:t>
          </a:r>
          <a:r>
            <a:rPr lang="pl-PL" sz="1600" b="0" dirty="0" err="1" smtClean="0">
              <a:latin typeface="+mj-lt"/>
            </a:rPr>
            <a:t>komplementariusze</a:t>
          </a:r>
          <a:r>
            <a:rPr lang="pl-PL" sz="1600" b="0" dirty="0" smtClean="0">
              <a:latin typeface="+mj-lt"/>
            </a:rPr>
            <a:t> mający prawo prowadzenia spraw spółki. Sprawy te może prowadzić samodzielnie każdy </a:t>
          </a:r>
          <a:r>
            <a:rPr lang="pl-PL" sz="1600" b="0" dirty="0" err="1" smtClean="0">
              <a:latin typeface="+mj-lt"/>
            </a:rPr>
            <a:t>komplementariusz</a:t>
          </a:r>
          <a:r>
            <a:rPr lang="pl-PL" sz="1600" b="0" dirty="0" smtClean="0">
              <a:latin typeface="+mj-lt"/>
            </a:rPr>
            <a:t> gdy uzyska zgodę pozostałych </a:t>
          </a:r>
          <a:r>
            <a:rPr lang="pl-PL" sz="1600" b="0" dirty="0" err="1" smtClean="0">
              <a:latin typeface="+mj-lt"/>
            </a:rPr>
            <a:t>komplementariuszy</a:t>
          </a:r>
          <a:r>
            <a:rPr lang="pl-PL" sz="1600" b="0" dirty="0" smtClean="0">
              <a:latin typeface="+mj-lt"/>
            </a:rPr>
            <a:t>, także tych wyłączonych od prowadzenia spraw spółki.</a:t>
          </a:r>
          <a:endParaRPr lang="pl-PL" sz="1600" b="0" dirty="0">
            <a:latin typeface="+mj-lt"/>
          </a:endParaRPr>
        </a:p>
      </dgm:t>
    </dgm:pt>
    <dgm:pt modelId="{6FCDE2ED-46BD-4F6F-A2B2-1B5FA15D3738}" type="parTrans" cxnId="{9FEB9409-ADCC-44FF-8501-A82DDE11B0E8}">
      <dgm:prSet/>
      <dgm:spPr/>
      <dgm:t>
        <a:bodyPr/>
        <a:lstStyle/>
        <a:p>
          <a:endParaRPr lang="pl-PL"/>
        </a:p>
      </dgm:t>
    </dgm:pt>
    <dgm:pt modelId="{52674FAB-0038-4456-B8FB-76AE865D77CC}" type="sibTrans" cxnId="{9FEB9409-ADCC-44FF-8501-A82DDE11B0E8}">
      <dgm:prSet/>
      <dgm:spPr/>
      <dgm:t>
        <a:bodyPr/>
        <a:lstStyle/>
        <a:p>
          <a:endParaRPr lang="pl-PL"/>
        </a:p>
      </dgm:t>
    </dgm:pt>
    <dgm:pt modelId="{FCEF74DD-C4C7-4E14-9954-3309EBB1B727}" type="pres">
      <dgm:prSet presAssocID="{691E0B8D-FBA2-4D2A-A708-62629955BE64}" presName="diagram" presStyleCnt="0">
        <dgm:presLayoutVars>
          <dgm:chPref val="1"/>
          <dgm:dir/>
          <dgm:animOne val="branch"/>
          <dgm:animLvl val="lvl"/>
          <dgm:resizeHandles/>
        </dgm:presLayoutVars>
      </dgm:prSet>
      <dgm:spPr/>
      <dgm:t>
        <a:bodyPr/>
        <a:lstStyle/>
        <a:p>
          <a:endParaRPr lang="pl-PL"/>
        </a:p>
      </dgm:t>
    </dgm:pt>
    <dgm:pt modelId="{8092F7D7-CA67-4842-B7AC-DBF98C090092}" type="pres">
      <dgm:prSet presAssocID="{3C068B24-AC4D-4E15-91DF-00AEAEBB4BC6}" presName="root" presStyleCnt="0"/>
      <dgm:spPr/>
    </dgm:pt>
    <dgm:pt modelId="{6BDD627A-8E57-4577-BE0D-7890AE498694}" type="pres">
      <dgm:prSet presAssocID="{3C068B24-AC4D-4E15-91DF-00AEAEBB4BC6}" presName="rootComposite" presStyleCnt="0"/>
      <dgm:spPr/>
    </dgm:pt>
    <dgm:pt modelId="{D9D9D2A3-8831-4007-A91C-89B260063897}" type="pres">
      <dgm:prSet presAssocID="{3C068B24-AC4D-4E15-91DF-00AEAEBB4BC6}" presName="rootText" presStyleLbl="node1" presStyleIdx="0" presStyleCnt="1" custScaleX="369339" custScaleY="53639" custLinFactNeighborX="-70" custLinFactNeighborY="-69962"/>
      <dgm:spPr/>
      <dgm:t>
        <a:bodyPr/>
        <a:lstStyle/>
        <a:p>
          <a:endParaRPr lang="pl-PL"/>
        </a:p>
      </dgm:t>
    </dgm:pt>
    <dgm:pt modelId="{C6E11EBC-8079-477F-BC81-29BB8FE7C747}" type="pres">
      <dgm:prSet presAssocID="{3C068B24-AC4D-4E15-91DF-00AEAEBB4BC6}" presName="rootConnector" presStyleLbl="node1" presStyleIdx="0" presStyleCnt="1"/>
      <dgm:spPr/>
      <dgm:t>
        <a:bodyPr/>
        <a:lstStyle/>
        <a:p>
          <a:endParaRPr lang="pl-PL"/>
        </a:p>
      </dgm:t>
    </dgm:pt>
    <dgm:pt modelId="{DE82F58E-7342-4735-83C4-E34A889E8D9B}" type="pres">
      <dgm:prSet presAssocID="{3C068B24-AC4D-4E15-91DF-00AEAEBB4BC6}" presName="childShape" presStyleCnt="0"/>
      <dgm:spPr/>
    </dgm:pt>
    <dgm:pt modelId="{CAA30D06-464D-4E1E-B182-D22B80BB1DAB}" type="pres">
      <dgm:prSet presAssocID="{1D3DFC22-E508-4F84-9F89-BA7999132159}" presName="Name13" presStyleLbl="parChTrans1D2" presStyleIdx="0" presStyleCnt="3"/>
      <dgm:spPr/>
      <dgm:t>
        <a:bodyPr/>
        <a:lstStyle/>
        <a:p>
          <a:endParaRPr lang="pl-PL"/>
        </a:p>
      </dgm:t>
    </dgm:pt>
    <dgm:pt modelId="{362E00D4-3547-4F80-8D53-3F2BC8C6B289}" type="pres">
      <dgm:prSet presAssocID="{33540C5D-221F-4224-8889-5C21E96D8F64}" presName="childText" presStyleLbl="bgAcc1" presStyleIdx="0" presStyleCnt="3" custScaleX="649403" custScaleY="236453" custLinFactNeighborX="1729" custLinFactNeighborY="-20714">
        <dgm:presLayoutVars>
          <dgm:bulletEnabled val="1"/>
        </dgm:presLayoutVars>
      </dgm:prSet>
      <dgm:spPr/>
      <dgm:t>
        <a:bodyPr/>
        <a:lstStyle/>
        <a:p>
          <a:endParaRPr lang="pl-PL"/>
        </a:p>
      </dgm:t>
    </dgm:pt>
    <dgm:pt modelId="{DCD9B629-7ECD-4E67-B380-6D6DD6077536}" type="pres">
      <dgm:prSet presAssocID="{6FCDE2ED-46BD-4F6F-A2B2-1B5FA15D3738}" presName="Name13" presStyleLbl="parChTrans1D2" presStyleIdx="1" presStyleCnt="3"/>
      <dgm:spPr/>
      <dgm:t>
        <a:bodyPr/>
        <a:lstStyle/>
        <a:p>
          <a:endParaRPr lang="pl-PL"/>
        </a:p>
      </dgm:t>
    </dgm:pt>
    <dgm:pt modelId="{D970814A-2D76-4090-81D0-2EDF67A30AFD}" type="pres">
      <dgm:prSet presAssocID="{06AC6D67-3A29-4F8E-9AE9-F7513B89563A}" presName="childText" presStyleLbl="bgAcc1" presStyleIdx="1" presStyleCnt="3" custScaleX="650164" custScaleY="188432" custLinFactNeighborX="2917" custLinFactNeighborY="-18965">
        <dgm:presLayoutVars>
          <dgm:bulletEnabled val="1"/>
        </dgm:presLayoutVars>
      </dgm:prSet>
      <dgm:spPr/>
      <dgm:t>
        <a:bodyPr/>
        <a:lstStyle/>
        <a:p>
          <a:endParaRPr lang="pl-PL"/>
        </a:p>
      </dgm:t>
    </dgm:pt>
    <dgm:pt modelId="{0C137111-B303-4FA2-9638-4C3707A7CE03}" type="pres">
      <dgm:prSet presAssocID="{64DF49B0-AC8B-41E9-AEAE-689F2ED1D142}" presName="Name13" presStyleLbl="parChTrans1D2" presStyleIdx="2" presStyleCnt="3"/>
      <dgm:spPr/>
      <dgm:t>
        <a:bodyPr/>
        <a:lstStyle/>
        <a:p>
          <a:endParaRPr lang="pl-PL"/>
        </a:p>
      </dgm:t>
    </dgm:pt>
    <dgm:pt modelId="{C87EDD63-A8FF-4FD2-864E-D18BFAE7DDA7}" type="pres">
      <dgm:prSet presAssocID="{309D2120-4B33-4F24-8D0E-2FECEC88230D}" presName="childText" presStyleLbl="bgAcc1" presStyleIdx="2" presStyleCnt="3" custScaleX="653263" custScaleY="161292" custLinFactNeighborX="778" custLinFactNeighborY="-12882">
        <dgm:presLayoutVars>
          <dgm:bulletEnabled val="1"/>
        </dgm:presLayoutVars>
      </dgm:prSet>
      <dgm:spPr/>
      <dgm:t>
        <a:bodyPr/>
        <a:lstStyle/>
        <a:p>
          <a:endParaRPr lang="pl-PL"/>
        </a:p>
      </dgm:t>
    </dgm:pt>
  </dgm:ptLst>
  <dgm:cxnLst>
    <dgm:cxn modelId="{7C88797D-27DE-428D-82A8-BB61366A397D}" type="presOf" srcId="{64DF49B0-AC8B-41E9-AEAE-689F2ED1D142}" destId="{0C137111-B303-4FA2-9638-4C3707A7CE03}" srcOrd="0" destOrd="0" presId="urn:microsoft.com/office/officeart/2005/8/layout/hierarchy3"/>
    <dgm:cxn modelId="{077DBE1A-1315-4EBA-BC3B-6F5D3AC14FF1}" type="presOf" srcId="{309D2120-4B33-4F24-8D0E-2FECEC88230D}" destId="{C87EDD63-A8FF-4FD2-864E-D18BFAE7DDA7}" srcOrd="0" destOrd="0" presId="urn:microsoft.com/office/officeart/2005/8/layout/hierarchy3"/>
    <dgm:cxn modelId="{F1EE9694-BBAC-4A37-AAB5-E07867DE9B07}" srcId="{3C068B24-AC4D-4E15-91DF-00AEAEBB4BC6}" destId="{309D2120-4B33-4F24-8D0E-2FECEC88230D}" srcOrd="2" destOrd="0" parTransId="{64DF49B0-AC8B-41E9-AEAE-689F2ED1D142}" sibTransId="{B13DFD1F-A93B-4B51-B372-FD5E27FC2E78}"/>
    <dgm:cxn modelId="{22C21F79-0940-4F3C-AB51-A42317ADEEE4}" type="presOf" srcId="{6FCDE2ED-46BD-4F6F-A2B2-1B5FA15D3738}" destId="{DCD9B629-7ECD-4E67-B380-6D6DD6077536}" srcOrd="0" destOrd="0" presId="urn:microsoft.com/office/officeart/2005/8/layout/hierarchy3"/>
    <dgm:cxn modelId="{D1DD9E29-E7E4-49F1-8070-49CE3805FA86}" type="presOf" srcId="{33540C5D-221F-4224-8889-5C21E96D8F64}" destId="{362E00D4-3547-4F80-8D53-3F2BC8C6B289}" srcOrd="0" destOrd="0" presId="urn:microsoft.com/office/officeart/2005/8/layout/hierarchy3"/>
    <dgm:cxn modelId="{9656B195-D2DD-4B22-A879-4487DFC781D1}" type="presOf" srcId="{3C068B24-AC4D-4E15-91DF-00AEAEBB4BC6}" destId="{D9D9D2A3-8831-4007-A91C-89B260063897}" srcOrd="0" destOrd="0" presId="urn:microsoft.com/office/officeart/2005/8/layout/hierarchy3"/>
    <dgm:cxn modelId="{9FEB9409-ADCC-44FF-8501-A82DDE11B0E8}" srcId="{3C068B24-AC4D-4E15-91DF-00AEAEBB4BC6}" destId="{06AC6D67-3A29-4F8E-9AE9-F7513B89563A}" srcOrd="1" destOrd="0" parTransId="{6FCDE2ED-46BD-4F6F-A2B2-1B5FA15D3738}" sibTransId="{52674FAB-0038-4456-B8FB-76AE865D77CC}"/>
    <dgm:cxn modelId="{A5732261-A7C5-4C95-B39F-1FEEF2AB4C14}" type="presOf" srcId="{06AC6D67-3A29-4F8E-9AE9-F7513B89563A}" destId="{D970814A-2D76-4090-81D0-2EDF67A30AFD}" srcOrd="0" destOrd="0" presId="urn:microsoft.com/office/officeart/2005/8/layout/hierarchy3"/>
    <dgm:cxn modelId="{C5B17CE1-7808-48D4-8138-214D46E83897}" srcId="{691E0B8D-FBA2-4D2A-A708-62629955BE64}" destId="{3C068B24-AC4D-4E15-91DF-00AEAEBB4BC6}" srcOrd="0" destOrd="0" parTransId="{AAF94E17-2CF4-457C-B179-DF610C4DCFDB}" sibTransId="{D88DDEEC-064B-4A91-A927-1D079071D0FD}"/>
    <dgm:cxn modelId="{9170762F-321C-4A4D-899A-C16788A8229A}" type="presOf" srcId="{1D3DFC22-E508-4F84-9F89-BA7999132159}" destId="{CAA30D06-464D-4E1E-B182-D22B80BB1DAB}" srcOrd="0" destOrd="0" presId="urn:microsoft.com/office/officeart/2005/8/layout/hierarchy3"/>
    <dgm:cxn modelId="{FA2EE89D-656E-4273-A6F0-C2C535FF0FF5}" type="presOf" srcId="{691E0B8D-FBA2-4D2A-A708-62629955BE64}" destId="{FCEF74DD-C4C7-4E14-9954-3309EBB1B727}" srcOrd="0" destOrd="0" presId="urn:microsoft.com/office/officeart/2005/8/layout/hierarchy3"/>
    <dgm:cxn modelId="{2AF2F42B-9B3F-47C1-9752-3575B28F6E8C}" type="presOf" srcId="{3C068B24-AC4D-4E15-91DF-00AEAEBB4BC6}" destId="{C6E11EBC-8079-477F-BC81-29BB8FE7C747}" srcOrd="1" destOrd="0" presId="urn:microsoft.com/office/officeart/2005/8/layout/hierarchy3"/>
    <dgm:cxn modelId="{5D9143D3-D995-4A3E-B1FD-20A7B5476587}" srcId="{3C068B24-AC4D-4E15-91DF-00AEAEBB4BC6}" destId="{33540C5D-221F-4224-8889-5C21E96D8F64}" srcOrd="0" destOrd="0" parTransId="{1D3DFC22-E508-4F84-9F89-BA7999132159}" sibTransId="{7481BD8E-14A0-4417-ACBA-CBFADC17D4BC}"/>
    <dgm:cxn modelId="{E87D2E18-F721-4DD3-90DB-DC6263A1CA4F}" type="presParOf" srcId="{FCEF74DD-C4C7-4E14-9954-3309EBB1B727}" destId="{8092F7D7-CA67-4842-B7AC-DBF98C090092}" srcOrd="0" destOrd="0" presId="urn:microsoft.com/office/officeart/2005/8/layout/hierarchy3"/>
    <dgm:cxn modelId="{64931E40-F7FE-44F1-A372-AFE24DEE331E}" type="presParOf" srcId="{8092F7D7-CA67-4842-B7AC-DBF98C090092}" destId="{6BDD627A-8E57-4577-BE0D-7890AE498694}" srcOrd="0" destOrd="0" presId="urn:microsoft.com/office/officeart/2005/8/layout/hierarchy3"/>
    <dgm:cxn modelId="{D0BBE39A-A64B-494C-9695-898454AF4699}" type="presParOf" srcId="{6BDD627A-8E57-4577-BE0D-7890AE498694}" destId="{D9D9D2A3-8831-4007-A91C-89B260063897}" srcOrd="0" destOrd="0" presId="urn:microsoft.com/office/officeart/2005/8/layout/hierarchy3"/>
    <dgm:cxn modelId="{FD2584A6-37A8-4C0B-9B36-E1F80D5028EC}" type="presParOf" srcId="{6BDD627A-8E57-4577-BE0D-7890AE498694}" destId="{C6E11EBC-8079-477F-BC81-29BB8FE7C747}" srcOrd="1" destOrd="0" presId="urn:microsoft.com/office/officeart/2005/8/layout/hierarchy3"/>
    <dgm:cxn modelId="{C82A6A5F-B546-4747-8D6D-2E9409A65469}" type="presParOf" srcId="{8092F7D7-CA67-4842-B7AC-DBF98C090092}" destId="{DE82F58E-7342-4735-83C4-E34A889E8D9B}" srcOrd="1" destOrd="0" presId="urn:microsoft.com/office/officeart/2005/8/layout/hierarchy3"/>
    <dgm:cxn modelId="{307C17B3-8724-4652-82F9-80C3D48BFD26}" type="presParOf" srcId="{DE82F58E-7342-4735-83C4-E34A889E8D9B}" destId="{CAA30D06-464D-4E1E-B182-D22B80BB1DAB}" srcOrd="0" destOrd="0" presId="urn:microsoft.com/office/officeart/2005/8/layout/hierarchy3"/>
    <dgm:cxn modelId="{7BF17842-1C7C-4E0A-BBC0-B017AE2E8D1E}" type="presParOf" srcId="{DE82F58E-7342-4735-83C4-E34A889E8D9B}" destId="{362E00D4-3547-4F80-8D53-3F2BC8C6B289}" srcOrd="1" destOrd="0" presId="urn:microsoft.com/office/officeart/2005/8/layout/hierarchy3"/>
    <dgm:cxn modelId="{0DCA583A-4FC8-4F72-B06D-8E9304AFB83E}" type="presParOf" srcId="{DE82F58E-7342-4735-83C4-E34A889E8D9B}" destId="{DCD9B629-7ECD-4E67-B380-6D6DD6077536}" srcOrd="2" destOrd="0" presId="urn:microsoft.com/office/officeart/2005/8/layout/hierarchy3"/>
    <dgm:cxn modelId="{FB401460-8B80-4CD4-8141-FAFB7B9D41D2}" type="presParOf" srcId="{DE82F58E-7342-4735-83C4-E34A889E8D9B}" destId="{D970814A-2D76-4090-81D0-2EDF67A30AFD}" srcOrd="3" destOrd="0" presId="urn:microsoft.com/office/officeart/2005/8/layout/hierarchy3"/>
    <dgm:cxn modelId="{477D411C-CB0F-4AB7-87A7-566980C517B2}" type="presParOf" srcId="{DE82F58E-7342-4735-83C4-E34A889E8D9B}" destId="{0C137111-B303-4FA2-9638-4C3707A7CE03}" srcOrd="4" destOrd="0" presId="urn:microsoft.com/office/officeart/2005/8/layout/hierarchy3"/>
    <dgm:cxn modelId="{91ED8C47-2CEF-4C3F-B190-A91E471D202B}" type="presParOf" srcId="{DE82F58E-7342-4735-83C4-E34A889E8D9B}" destId="{C87EDD63-A8FF-4FD2-864E-D18BFAE7DDA7}" srcOrd="5" destOrd="0" presId="urn:microsoft.com/office/officeart/2005/8/layout/hierarchy3"/>
  </dgm:cxnLst>
  <dgm:bg/>
  <dgm:whole/>
</dgm:dataModel>
</file>

<file path=ppt/diagrams/data16.xml><?xml version="1.0" encoding="utf-8"?>
<dgm:dataModel xmlns:dgm="http://schemas.openxmlformats.org/drawingml/2006/diagram" xmlns:a="http://schemas.openxmlformats.org/drawingml/2006/main">
  <dgm:ptLst>
    <dgm:pt modelId="{34A76083-CECA-4666-A919-A058D5C6A8DD}" type="doc">
      <dgm:prSet loTypeId="urn:microsoft.com/office/officeart/2005/8/layout/hList1" loCatId="list" qsTypeId="urn:microsoft.com/office/officeart/2005/8/quickstyle/simple5" qsCatId="simple" csTypeId="urn:microsoft.com/office/officeart/2005/8/colors/colorful2" csCatId="colorful" phldr="1"/>
      <dgm:spPr/>
      <dgm:t>
        <a:bodyPr/>
        <a:lstStyle/>
        <a:p>
          <a:endParaRPr lang="pl-PL"/>
        </a:p>
      </dgm:t>
    </dgm:pt>
    <dgm:pt modelId="{2CA96AFB-0D38-4BDC-9B0F-D6150315821F}">
      <dgm:prSet phldrT="[Tekst]"/>
      <dgm:spPr/>
      <dgm:t>
        <a:bodyPr/>
        <a:lstStyle/>
        <a:p>
          <a:r>
            <a:rPr lang="pl-PL" b="1" dirty="0" smtClean="0">
              <a:latin typeface="+mj-lt"/>
            </a:rPr>
            <a:t>ŚMIERĆ KOMPLEMENTARIUSZA</a:t>
          </a:r>
          <a:endParaRPr lang="pl-PL" b="1" dirty="0">
            <a:latin typeface="+mj-lt"/>
          </a:endParaRPr>
        </a:p>
      </dgm:t>
    </dgm:pt>
    <dgm:pt modelId="{A7CA1894-19F2-4374-B287-F561E045F4ED}" type="parTrans" cxnId="{392AE5B6-EB14-4909-98F1-8ADEE36F4607}">
      <dgm:prSet/>
      <dgm:spPr/>
      <dgm:t>
        <a:bodyPr/>
        <a:lstStyle/>
        <a:p>
          <a:endParaRPr lang="pl-PL"/>
        </a:p>
      </dgm:t>
    </dgm:pt>
    <dgm:pt modelId="{22000468-C0EA-4CBC-99FB-E63FA59915C4}" type="sibTrans" cxnId="{392AE5B6-EB14-4909-98F1-8ADEE36F4607}">
      <dgm:prSet/>
      <dgm:spPr/>
      <dgm:t>
        <a:bodyPr/>
        <a:lstStyle/>
        <a:p>
          <a:endParaRPr lang="pl-PL"/>
        </a:p>
      </dgm:t>
    </dgm:pt>
    <dgm:pt modelId="{3F457218-92C3-45FB-9681-5C56751EE3CA}">
      <dgm:prSet phldrT="[Tekst]"/>
      <dgm:spPr/>
      <dgm:t>
        <a:bodyPr/>
        <a:lstStyle/>
        <a:p>
          <a:pPr algn="just"/>
          <a:r>
            <a:rPr lang="pl-PL" dirty="0" smtClean="0">
              <a:latin typeface="+mj-lt"/>
            </a:rPr>
            <a:t>Spółka ulega rozwiązaniu, chyba że wspólnicy postanowią o dalszym trwaniu spółki lub umowa spółki tak stanowi.</a:t>
          </a:r>
          <a:endParaRPr lang="pl-PL" dirty="0">
            <a:latin typeface="+mj-lt"/>
          </a:endParaRPr>
        </a:p>
      </dgm:t>
    </dgm:pt>
    <dgm:pt modelId="{6B0C306D-9BEA-40EE-A485-2B71E43EC4D1}" type="parTrans" cxnId="{E8E56DC6-DF36-401F-B426-4E651BE1238E}">
      <dgm:prSet/>
      <dgm:spPr/>
      <dgm:t>
        <a:bodyPr/>
        <a:lstStyle/>
        <a:p>
          <a:endParaRPr lang="pl-PL"/>
        </a:p>
      </dgm:t>
    </dgm:pt>
    <dgm:pt modelId="{9305403A-0D38-421D-AD71-9D0263251725}" type="sibTrans" cxnId="{E8E56DC6-DF36-401F-B426-4E651BE1238E}">
      <dgm:prSet/>
      <dgm:spPr/>
      <dgm:t>
        <a:bodyPr/>
        <a:lstStyle/>
        <a:p>
          <a:endParaRPr lang="pl-PL"/>
        </a:p>
      </dgm:t>
    </dgm:pt>
    <dgm:pt modelId="{BA4D2943-99D8-48D2-AD12-A36CFF2C244F}">
      <dgm:prSet phldrT="[Tekst]"/>
      <dgm:spPr/>
      <dgm:t>
        <a:bodyPr/>
        <a:lstStyle/>
        <a:p>
          <a:pPr algn="just"/>
          <a:r>
            <a:rPr lang="pl-PL" dirty="0" smtClean="0">
              <a:latin typeface="+mj-lt"/>
            </a:rPr>
            <a:t>Nie można kontynuować działalności spółki jeśli zmarły wspólnik był jedynym </a:t>
          </a:r>
          <a:r>
            <a:rPr lang="pl-PL" dirty="0" err="1" smtClean="0">
              <a:latin typeface="+mj-lt"/>
            </a:rPr>
            <a:t>komplementariuszem</a:t>
          </a:r>
          <a:r>
            <a:rPr lang="pl-PL" dirty="0" smtClean="0">
              <a:latin typeface="+mj-lt"/>
            </a:rPr>
            <a:t>.</a:t>
          </a:r>
          <a:endParaRPr lang="pl-PL" dirty="0">
            <a:latin typeface="+mj-lt"/>
          </a:endParaRPr>
        </a:p>
      </dgm:t>
    </dgm:pt>
    <dgm:pt modelId="{978EE3C1-717A-4BD5-83DB-75D7DB7995CE}" type="parTrans" cxnId="{D7F62184-A42B-4AA2-92B4-C1E65EA81720}">
      <dgm:prSet/>
      <dgm:spPr/>
      <dgm:t>
        <a:bodyPr/>
        <a:lstStyle/>
        <a:p>
          <a:endParaRPr lang="pl-PL"/>
        </a:p>
      </dgm:t>
    </dgm:pt>
    <dgm:pt modelId="{8B6093A2-6051-4AE0-BD16-AFE8EB15ED69}" type="sibTrans" cxnId="{D7F62184-A42B-4AA2-92B4-C1E65EA81720}">
      <dgm:prSet/>
      <dgm:spPr/>
      <dgm:t>
        <a:bodyPr/>
        <a:lstStyle/>
        <a:p>
          <a:endParaRPr lang="pl-PL"/>
        </a:p>
      </dgm:t>
    </dgm:pt>
    <dgm:pt modelId="{746DE50C-6870-4C40-9A1D-BC73C3EEBAF8}">
      <dgm:prSet phldrT="[Tekst]"/>
      <dgm:spPr/>
      <dgm:t>
        <a:bodyPr/>
        <a:lstStyle/>
        <a:p>
          <a:r>
            <a:rPr lang="pl-PL" b="1" dirty="0" smtClean="0">
              <a:latin typeface="+mj-lt"/>
            </a:rPr>
            <a:t>ŚMIERĆ KOMANDYTARIUSZA</a:t>
          </a:r>
          <a:endParaRPr lang="pl-PL" b="1" dirty="0">
            <a:latin typeface="+mj-lt"/>
          </a:endParaRPr>
        </a:p>
      </dgm:t>
    </dgm:pt>
    <dgm:pt modelId="{C402CE5E-51B3-42CF-BCFC-0AFAD6AA9F8F}" type="parTrans" cxnId="{799D703A-2C8D-40F6-8465-23C506C1FC7C}">
      <dgm:prSet/>
      <dgm:spPr/>
      <dgm:t>
        <a:bodyPr/>
        <a:lstStyle/>
        <a:p>
          <a:endParaRPr lang="pl-PL"/>
        </a:p>
      </dgm:t>
    </dgm:pt>
    <dgm:pt modelId="{DE8FE99C-E707-468F-99BD-425FF6430EA5}" type="sibTrans" cxnId="{799D703A-2C8D-40F6-8465-23C506C1FC7C}">
      <dgm:prSet/>
      <dgm:spPr/>
      <dgm:t>
        <a:bodyPr/>
        <a:lstStyle/>
        <a:p>
          <a:endParaRPr lang="pl-PL"/>
        </a:p>
      </dgm:t>
    </dgm:pt>
    <dgm:pt modelId="{885A356B-206B-4A2C-8A3C-11EDF5BDEFA7}">
      <dgm:prSet phldrT="[Tekst]"/>
      <dgm:spPr/>
      <dgm:t>
        <a:bodyPr/>
        <a:lstStyle/>
        <a:p>
          <a:r>
            <a:rPr lang="pl-PL" dirty="0" smtClean="0">
              <a:latin typeface="+mj-lt"/>
            </a:rPr>
            <a:t>Śmierć komandytariusza nie stanowi podstawy rozwiązania spółki.</a:t>
          </a:r>
          <a:endParaRPr lang="pl-PL" dirty="0">
            <a:latin typeface="+mj-lt"/>
          </a:endParaRPr>
        </a:p>
      </dgm:t>
    </dgm:pt>
    <dgm:pt modelId="{51E6840D-CE01-4004-94A7-E95227639411}" type="parTrans" cxnId="{8840F190-9BBE-4E99-818F-471C9DC4CEFC}">
      <dgm:prSet/>
      <dgm:spPr/>
      <dgm:t>
        <a:bodyPr/>
        <a:lstStyle/>
        <a:p>
          <a:endParaRPr lang="pl-PL"/>
        </a:p>
      </dgm:t>
    </dgm:pt>
    <dgm:pt modelId="{090E737E-0B4A-40F6-AA53-4C57DE952C2E}" type="sibTrans" cxnId="{8840F190-9BBE-4E99-818F-471C9DC4CEFC}">
      <dgm:prSet/>
      <dgm:spPr/>
      <dgm:t>
        <a:bodyPr/>
        <a:lstStyle/>
        <a:p>
          <a:endParaRPr lang="pl-PL"/>
        </a:p>
      </dgm:t>
    </dgm:pt>
    <dgm:pt modelId="{E6B33993-95D1-4ADB-BC07-2DFC660C2DF0}">
      <dgm:prSet phldrT="[Tekst]"/>
      <dgm:spPr/>
      <dgm:t>
        <a:bodyPr/>
        <a:lstStyle/>
        <a:p>
          <a:r>
            <a:rPr lang="pl-PL" dirty="0" smtClean="0">
              <a:latin typeface="+mj-lt"/>
            </a:rPr>
            <a:t>W miejsce zmarłego mogą wstąpić spadkobiercy.</a:t>
          </a:r>
          <a:endParaRPr lang="pl-PL" dirty="0">
            <a:latin typeface="+mj-lt"/>
          </a:endParaRPr>
        </a:p>
      </dgm:t>
    </dgm:pt>
    <dgm:pt modelId="{352E44E1-119E-4042-AB17-1340BE5E48AF}" type="parTrans" cxnId="{26A119B7-1231-40D6-99D4-F5861E925C59}">
      <dgm:prSet/>
      <dgm:spPr/>
      <dgm:t>
        <a:bodyPr/>
        <a:lstStyle/>
        <a:p>
          <a:endParaRPr lang="pl-PL"/>
        </a:p>
      </dgm:t>
    </dgm:pt>
    <dgm:pt modelId="{B50D0B5C-3637-4458-99E0-C8D2B289D972}" type="sibTrans" cxnId="{26A119B7-1231-40D6-99D4-F5861E925C59}">
      <dgm:prSet/>
      <dgm:spPr/>
      <dgm:t>
        <a:bodyPr/>
        <a:lstStyle/>
        <a:p>
          <a:endParaRPr lang="pl-PL"/>
        </a:p>
      </dgm:t>
    </dgm:pt>
    <dgm:pt modelId="{5F539094-9105-4BA8-AAEA-6406E1E8F661}">
      <dgm:prSet phldrT="[Tekst]"/>
      <dgm:spPr/>
      <dgm:t>
        <a:bodyPr/>
        <a:lstStyle/>
        <a:p>
          <a:pPr algn="just"/>
          <a:r>
            <a:rPr lang="pl-PL" dirty="0" smtClean="0">
              <a:latin typeface="+mj-lt"/>
            </a:rPr>
            <a:t>W miejsce zmarłego mogą wstąpić spadkobiercy.</a:t>
          </a:r>
          <a:endParaRPr lang="pl-PL" dirty="0">
            <a:latin typeface="+mj-lt"/>
          </a:endParaRPr>
        </a:p>
      </dgm:t>
    </dgm:pt>
    <dgm:pt modelId="{9797FCED-8D26-4CD3-A744-C6CFAC7B6594}" type="parTrans" cxnId="{1B776814-EC15-49B3-910C-7D368E66474B}">
      <dgm:prSet/>
      <dgm:spPr/>
      <dgm:t>
        <a:bodyPr/>
        <a:lstStyle/>
        <a:p>
          <a:endParaRPr lang="pl-PL"/>
        </a:p>
      </dgm:t>
    </dgm:pt>
    <dgm:pt modelId="{8D05DD53-6C67-4138-995B-4AEB0224BEA1}" type="sibTrans" cxnId="{1B776814-EC15-49B3-910C-7D368E66474B}">
      <dgm:prSet/>
      <dgm:spPr/>
      <dgm:t>
        <a:bodyPr/>
        <a:lstStyle/>
        <a:p>
          <a:endParaRPr lang="pl-PL"/>
        </a:p>
      </dgm:t>
    </dgm:pt>
    <dgm:pt modelId="{58207480-A5D3-4762-B0D3-21101A51A9E4}" type="pres">
      <dgm:prSet presAssocID="{34A76083-CECA-4666-A919-A058D5C6A8DD}" presName="Name0" presStyleCnt="0">
        <dgm:presLayoutVars>
          <dgm:dir/>
          <dgm:animLvl val="lvl"/>
          <dgm:resizeHandles val="exact"/>
        </dgm:presLayoutVars>
      </dgm:prSet>
      <dgm:spPr/>
      <dgm:t>
        <a:bodyPr/>
        <a:lstStyle/>
        <a:p>
          <a:endParaRPr lang="pl-PL"/>
        </a:p>
      </dgm:t>
    </dgm:pt>
    <dgm:pt modelId="{07988BC4-25B0-413E-ABF3-84F01347AF6A}" type="pres">
      <dgm:prSet presAssocID="{2CA96AFB-0D38-4BDC-9B0F-D6150315821F}" presName="composite" presStyleCnt="0"/>
      <dgm:spPr/>
    </dgm:pt>
    <dgm:pt modelId="{ED30926D-EF50-4773-8B2A-0285272BA993}" type="pres">
      <dgm:prSet presAssocID="{2CA96AFB-0D38-4BDC-9B0F-D6150315821F}" presName="parTx" presStyleLbl="alignNode1" presStyleIdx="0" presStyleCnt="2">
        <dgm:presLayoutVars>
          <dgm:chMax val="0"/>
          <dgm:chPref val="0"/>
          <dgm:bulletEnabled val="1"/>
        </dgm:presLayoutVars>
      </dgm:prSet>
      <dgm:spPr/>
      <dgm:t>
        <a:bodyPr/>
        <a:lstStyle/>
        <a:p>
          <a:endParaRPr lang="pl-PL"/>
        </a:p>
      </dgm:t>
    </dgm:pt>
    <dgm:pt modelId="{E2BC5F34-1445-4430-B4BE-F492B9FF05AC}" type="pres">
      <dgm:prSet presAssocID="{2CA96AFB-0D38-4BDC-9B0F-D6150315821F}" presName="desTx" presStyleLbl="alignAccFollowNode1" presStyleIdx="0" presStyleCnt="2">
        <dgm:presLayoutVars>
          <dgm:bulletEnabled val="1"/>
        </dgm:presLayoutVars>
      </dgm:prSet>
      <dgm:spPr/>
      <dgm:t>
        <a:bodyPr/>
        <a:lstStyle/>
        <a:p>
          <a:endParaRPr lang="pl-PL"/>
        </a:p>
      </dgm:t>
    </dgm:pt>
    <dgm:pt modelId="{0912D777-9360-4495-8E4C-3FF421F00328}" type="pres">
      <dgm:prSet presAssocID="{22000468-C0EA-4CBC-99FB-E63FA59915C4}" presName="space" presStyleCnt="0"/>
      <dgm:spPr/>
    </dgm:pt>
    <dgm:pt modelId="{F09D3EFE-838C-44B3-9DE2-7A01248E00EF}" type="pres">
      <dgm:prSet presAssocID="{746DE50C-6870-4C40-9A1D-BC73C3EEBAF8}" presName="composite" presStyleCnt="0"/>
      <dgm:spPr/>
    </dgm:pt>
    <dgm:pt modelId="{B81F48B7-3C4B-4C78-A80B-2562FB4F6C7D}" type="pres">
      <dgm:prSet presAssocID="{746DE50C-6870-4C40-9A1D-BC73C3EEBAF8}" presName="parTx" presStyleLbl="alignNode1" presStyleIdx="1" presStyleCnt="2" custLinFactNeighborX="-910" custLinFactNeighborY="1816">
        <dgm:presLayoutVars>
          <dgm:chMax val="0"/>
          <dgm:chPref val="0"/>
          <dgm:bulletEnabled val="1"/>
        </dgm:presLayoutVars>
      </dgm:prSet>
      <dgm:spPr/>
      <dgm:t>
        <a:bodyPr/>
        <a:lstStyle/>
        <a:p>
          <a:endParaRPr lang="pl-PL"/>
        </a:p>
      </dgm:t>
    </dgm:pt>
    <dgm:pt modelId="{B065D1EB-9215-48E4-B08C-3784C2958449}" type="pres">
      <dgm:prSet presAssocID="{746DE50C-6870-4C40-9A1D-BC73C3EEBAF8}" presName="desTx" presStyleLbl="alignAccFollowNode1" presStyleIdx="1" presStyleCnt="2" custScaleY="54983" custLinFactNeighborX="-910" custLinFactNeighborY="-22687">
        <dgm:presLayoutVars>
          <dgm:bulletEnabled val="1"/>
        </dgm:presLayoutVars>
      </dgm:prSet>
      <dgm:spPr/>
      <dgm:t>
        <a:bodyPr/>
        <a:lstStyle/>
        <a:p>
          <a:endParaRPr lang="pl-PL"/>
        </a:p>
      </dgm:t>
    </dgm:pt>
  </dgm:ptLst>
  <dgm:cxnLst>
    <dgm:cxn modelId="{392AE5B6-EB14-4909-98F1-8ADEE36F4607}" srcId="{34A76083-CECA-4666-A919-A058D5C6A8DD}" destId="{2CA96AFB-0D38-4BDC-9B0F-D6150315821F}" srcOrd="0" destOrd="0" parTransId="{A7CA1894-19F2-4374-B287-F561E045F4ED}" sibTransId="{22000468-C0EA-4CBC-99FB-E63FA59915C4}"/>
    <dgm:cxn modelId="{60726B2C-9C1F-4B62-8E9D-3E4AC61B6C29}" type="presOf" srcId="{34A76083-CECA-4666-A919-A058D5C6A8DD}" destId="{58207480-A5D3-4762-B0D3-21101A51A9E4}" srcOrd="0" destOrd="0" presId="urn:microsoft.com/office/officeart/2005/8/layout/hList1"/>
    <dgm:cxn modelId="{5DCEF650-4A6D-4617-BEC0-5E929FD2F09A}" type="presOf" srcId="{BA4D2943-99D8-48D2-AD12-A36CFF2C244F}" destId="{E2BC5F34-1445-4430-B4BE-F492B9FF05AC}" srcOrd="0" destOrd="1" presId="urn:microsoft.com/office/officeart/2005/8/layout/hList1"/>
    <dgm:cxn modelId="{8840F190-9BBE-4E99-818F-471C9DC4CEFC}" srcId="{746DE50C-6870-4C40-9A1D-BC73C3EEBAF8}" destId="{885A356B-206B-4A2C-8A3C-11EDF5BDEFA7}" srcOrd="0" destOrd="0" parTransId="{51E6840D-CE01-4004-94A7-E95227639411}" sibTransId="{090E737E-0B4A-40F6-AA53-4C57DE952C2E}"/>
    <dgm:cxn modelId="{C096BA5E-FD66-4CE9-8092-830CC1284618}" type="presOf" srcId="{5F539094-9105-4BA8-AAEA-6406E1E8F661}" destId="{E2BC5F34-1445-4430-B4BE-F492B9FF05AC}" srcOrd="0" destOrd="2" presId="urn:microsoft.com/office/officeart/2005/8/layout/hList1"/>
    <dgm:cxn modelId="{0820A1AD-FEC7-4142-BE7D-2071E0824E18}" type="presOf" srcId="{3F457218-92C3-45FB-9681-5C56751EE3CA}" destId="{E2BC5F34-1445-4430-B4BE-F492B9FF05AC}" srcOrd="0" destOrd="0" presId="urn:microsoft.com/office/officeart/2005/8/layout/hList1"/>
    <dgm:cxn modelId="{7BFFE39C-569C-4FD5-9278-3432AA72E294}" type="presOf" srcId="{2CA96AFB-0D38-4BDC-9B0F-D6150315821F}" destId="{ED30926D-EF50-4773-8B2A-0285272BA993}" srcOrd="0" destOrd="0" presId="urn:microsoft.com/office/officeart/2005/8/layout/hList1"/>
    <dgm:cxn modelId="{799D703A-2C8D-40F6-8465-23C506C1FC7C}" srcId="{34A76083-CECA-4666-A919-A058D5C6A8DD}" destId="{746DE50C-6870-4C40-9A1D-BC73C3EEBAF8}" srcOrd="1" destOrd="0" parTransId="{C402CE5E-51B3-42CF-BCFC-0AFAD6AA9F8F}" sibTransId="{DE8FE99C-E707-468F-99BD-425FF6430EA5}"/>
    <dgm:cxn modelId="{EF9FE7F6-FC48-4125-8616-255752E19CEB}" type="presOf" srcId="{E6B33993-95D1-4ADB-BC07-2DFC660C2DF0}" destId="{B065D1EB-9215-48E4-B08C-3784C2958449}" srcOrd="0" destOrd="1" presId="urn:microsoft.com/office/officeart/2005/8/layout/hList1"/>
    <dgm:cxn modelId="{D7F62184-A42B-4AA2-92B4-C1E65EA81720}" srcId="{2CA96AFB-0D38-4BDC-9B0F-D6150315821F}" destId="{BA4D2943-99D8-48D2-AD12-A36CFF2C244F}" srcOrd="1" destOrd="0" parTransId="{978EE3C1-717A-4BD5-83DB-75D7DB7995CE}" sibTransId="{8B6093A2-6051-4AE0-BD16-AFE8EB15ED69}"/>
    <dgm:cxn modelId="{1B776814-EC15-49B3-910C-7D368E66474B}" srcId="{2CA96AFB-0D38-4BDC-9B0F-D6150315821F}" destId="{5F539094-9105-4BA8-AAEA-6406E1E8F661}" srcOrd="2" destOrd="0" parTransId="{9797FCED-8D26-4CD3-A744-C6CFAC7B6594}" sibTransId="{8D05DD53-6C67-4138-995B-4AEB0224BEA1}"/>
    <dgm:cxn modelId="{E8E56DC6-DF36-401F-B426-4E651BE1238E}" srcId="{2CA96AFB-0D38-4BDC-9B0F-D6150315821F}" destId="{3F457218-92C3-45FB-9681-5C56751EE3CA}" srcOrd="0" destOrd="0" parTransId="{6B0C306D-9BEA-40EE-A485-2B71E43EC4D1}" sibTransId="{9305403A-0D38-421D-AD71-9D0263251725}"/>
    <dgm:cxn modelId="{E3CF7460-B1F1-4426-A2C6-B04567BC6633}" type="presOf" srcId="{746DE50C-6870-4C40-9A1D-BC73C3EEBAF8}" destId="{B81F48B7-3C4B-4C78-A80B-2562FB4F6C7D}" srcOrd="0" destOrd="0" presId="urn:microsoft.com/office/officeart/2005/8/layout/hList1"/>
    <dgm:cxn modelId="{26A119B7-1231-40D6-99D4-F5861E925C59}" srcId="{746DE50C-6870-4C40-9A1D-BC73C3EEBAF8}" destId="{E6B33993-95D1-4ADB-BC07-2DFC660C2DF0}" srcOrd="1" destOrd="0" parTransId="{352E44E1-119E-4042-AB17-1340BE5E48AF}" sibTransId="{B50D0B5C-3637-4458-99E0-C8D2B289D972}"/>
    <dgm:cxn modelId="{19659CC9-2B3C-4BBF-93AF-F4752A04924C}" type="presOf" srcId="{885A356B-206B-4A2C-8A3C-11EDF5BDEFA7}" destId="{B065D1EB-9215-48E4-B08C-3784C2958449}" srcOrd="0" destOrd="0" presId="urn:microsoft.com/office/officeart/2005/8/layout/hList1"/>
    <dgm:cxn modelId="{42EBDD0C-1ADA-4ED6-BE96-87F3535D1720}" type="presParOf" srcId="{58207480-A5D3-4762-B0D3-21101A51A9E4}" destId="{07988BC4-25B0-413E-ABF3-84F01347AF6A}" srcOrd="0" destOrd="0" presId="urn:microsoft.com/office/officeart/2005/8/layout/hList1"/>
    <dgm:cxn modelId="{0CBF6D79-7052-43F2-8BA7-F34E50219040}" type="presParOf" srcId="{07988BC4-25B0-413E-ABF3-84F01347AF6A}" destId="{ED30926D-EF50-4773-8B2A-0285272BA993}" srcOrd="0" destOrd="0" presId="urn:microsoft.com/office/officeart/2005/8/layout/hList1"/>
    <dgm:cxn modelId="{388DF6FC-684D-48FA-BCDA-5ECD0E17AC33}" type="presParOf" srcId="{07988BC4-25B0-413E-ABF3-84F01347AF6A}" destId="{E2BC5F34-1445-4430-B4BE-F492B9FF05AC}" srcOrd="1" destOrd="0" presId="urn:microsoft.com/office/officeart/2005/8/layout/hList1"/>
    <dgm:cxn modelId="{3DCED75A-F48A-43BB-BAA9-54E786852BE6}" type="presParOf" srcId="{58207480-A5D3-4762-B0D3-21101A51A9E4}" destId="{0912D777-9360-4495-8E4C-3FF421F00328}" srcOrd="1" destOrd="0" presId="urn:microsoft.com/office/officeart/2005/8/layout/hList1"/>
    <dgm:cxn modelId="{84871645-B459-48B3-88EB-EE483DD900A1}" type="presParOf" srcId="{58207480-A5D3-4762-B0D3-21101A51A9E4}" destId="{F09D3EFE-838C-44B3-9DE2-7A01248E00EF}" srcOrd="2" destOrd="0" presId="urn:microsoft.com/office/officeart/2005/8/layout/hList1"/>
    <dgm:cxn modelId="{79B6DE56-D1D1-4599-A332-BB88D19732DA}" type="presParOf" srcId="{F09D3EFE-838C-44B3-9DE2-7A01248E00EF}" destId="{B81F48B7-3C4B-4C78-A80B-2562FB4F6C7D}" srcOrd="0" destOrd="0" presId="urn:microsoft.com/office/officeart/2005/8/layout/hList1"/>
    <dgm:cxn modelId="{D647FED9-F840-4162-B55B-C40F5412472A}" type="presParOf" srcId="{F09D3EFE-838C-44B3-9DE2-7A01248E00EF}" destId="{B065D1EB-9215-48E4-B08C-3784C2958449}" srcOrd="1" destOrd="0" presId="urn:microsoft.com/office/officeart/2005/8/layout/hList1"/>
  </dgm:cxnLst>
  <dgm:bg/>
  <dgm:whole/>
</dgm:dataModel>
</file>

<file path=ppt/diagrams/data17.xml><?xml version="1.0" encoding="utf-8"?>
<dgm:dataModel xmlns:dgm="http://schemas.openxmlformats.org/drawingml/2006/diagram" xmlns:a="http://schemas.openxmlformats.org/drawingml/2006/main">
  <dgm:ptLst>
    <dgm:pt modelId="{9EB3D72D-AF08-4006-A1BE-39E75971584B}" type="doc">
      <dgm:prSet loTypeId="urn:microsoft.com/office/officeart/2005/8/layout/hProcess9" loCatId="process" qsTypeId="urn:microsoft.com/office/officeart/2005/8/quickstyle/simple5" qsCatId="simple" csTypeId="urn:microsoft.com/office/officeart/2005/8/colors/colorful2" csCatId="colorful" phldr="1"/>
      <dgm:spPr/>
      <dgm:t>
        <a:bodyPr/>
        <a:lstStyle/>
        <a:p>
          <a:endParaRPr lang="pl-PL"/>
        </a:p>
      </dgm:t>
    </dgm:pt>
    <dgm:pt modelId="{8319E1EC-DD48-4AFA-A49F-BCFF7CAA602D}">
      <dgm:prSet/>
      <dgm:spPr/>
      <dgm:t>
        <a:bodyPr/>
        <a:lstStyle/>
        <a:p>
          <a:pPr rtl="0"/>
          <a:r>
            <a:rPr lang="pl-PL" b="1" dirty="0" smtClean="0">
              <a:latin typeface="+mj-lt"/>
            </a:rPr>
            <a:t>powołanie likwidatorów</a:t>
          </a:r>
          <a:endParaRPr lang="pl-PL" b="1" dirty="0">
            <a:latin typeface="+mj-lt"/>
          </a:endParaRPr>
        </a:p>
      </dgm:t>
    </dgm:pt>
    <dgm:pt modelId="{5E5229F0-932E-4240-81C5-A5D86EEFB288}" type="parTrans" cxnId="{D9EBF3D7-9EC0-4EEA-85D9-C7C2C26CC3AE}">
      <dgm:prSet/>
      <dgm:spPr/>
      <dgm:t>
        <a:bodyPr/>
        <a:lstStyle/>
        <a:p>
          <a:endParaRPr lang="pl-PL"/>
        </a:p>
      </dgm:t>
    </dgm:pt>
    <dgm:pt modelId="{3A1E0623-61B6-4ACE-85D9-65059E72B632}" type="sibTrans" cxnId="{D9EBF3D7-9EC0-4EEA-85D9-C7C2C26CC3AE}">
      <dgm:prSet/>
      <dgm:spPr/>
      <dgm:t>
        <a:bodyPr/>
        <a:lstStyle/>
        <a:p>
          <a:endParaRPr lang="pl-PL"/>
        </a:p>
      </dgm:t>
    </dgm:pt>
    <dgm:pt modelId="{8CCF5956-74C1-4AEB-B8CF-7F1E95D1E8B5}">
      <dgm:prSet/>
      <dgm:spPr/>
      <dgm:t>
        <a:bodyPr/>
        <a:lstStyle/>
        <a:p>
          <a:pPr rtl="0"/>
          <a:r>
            <a:rPr lang="pl-PL" b="1" dirty="0" smtClean="0">
              <a:latin typeface="+mj-lt"/>
            </a:rPr>
            <a:t>zgłoszenie likwidacji do sądu rejestrowego</a:t>
          </a:r>
          <a:endParaRPr lang="pl-PL" b="1" dirty="0">
            <a:latin typeface="+mj-lt"/>
          </a:endParaRPr>
        </a:p>
      </dgm:t>
    </dgm:pt>
    <dgm:pt modelId="{C336B93F-2299-4B37-BE64-BF7180748BAE}" type="parTrans" cxnId="{D8575AD5-8275-4F98-BECB-F2B4394661D4}">
      <dgm:prSet/>
      <dgm:spPr/>
      <dgm:t>
        <a:bodyPr/>
        <a:lstStyle/>
        <a:p>
          <a:endParaRPr lang="pl-PL"/>
        </a:p>
      </dgm:t>
    </dgm:pt>
    <dgm:pt modelId="{0CCF7AC1-9E33-4133-ACE1-0B41FD21A89B}" type="sibTrans" cxnId="{D8575AD5-8275-4F98-BECB-F2B4394661D4}">
      <dgm:prSet/>
      <dgm:spPr/>
      <dgm:t>
        <a:bodyPr/>
        <a:lstStyle/>
        <a:p>
          <a:endParaRPr lang="pl-PL"/>
        </a:p>
      </dgm:t>
    </dgm:pt>
    <dgm:pt modelId="{7A03E8B9-02D1-4D04-9536-448A7700EBC7}">
      <dgm:prSet/>
      <dgm:spPr/>
      <dgm:t>
        <a:bodyPr/>
        <a:lstStyle/>
        <a:p>
          <a:pPr rtl="0"/>
          <a:r>
            <a:rPr lang="pl-PL" b="1" dirty="0" smtClean="0">
              <a:latin typeface="+mj-lt"/>
            </a:rPr>
            <a:t>bilans otwarcia likwidacji</a:t>
          </a:r>
          <a:endParaRPr lang="pl-PL" b="1" dirty="0">
            <a:latin typeface="+mj-lt"/>
          </a:endParaRPr>
        </a:p>
      </dgm:t>
    </dgm:pt>
    <dgm:pt modelId="{42814913-1D12-4B7C-8203-4F3B3A22C628}" type="parTrans" cxnId="{30DA87DE-F1B7-40E0-A4A5-1BD0F760EA07}">
      <dgm:prSet/>
      <dgm:spPr/>
      <dgm:t>
        <a:bodyPr/>
        <a:lstStyle/>
        <a:p>
          <a:endParaRPr lang="pl-PL"/>
        </a:p>
      </dgm:t>
    </dgm:pt>
    <dgm:pt modelId="{5BA4A742-C398-4253-853F-88E6CC608C55}" type="sibTrans" cxnId="{30DA87DE-F1B7-40E0-A4A5-1BD0F760EA07}">
      <dgm:prSet/>
      <dgm:spPr/>
      <dgm:t>
        <a:bodyPr/>
        <a:lstStyle/>
        <a:p>
          <a:endParaRPr lang="pl-PL"/>
        </a:p>
      </dgm:t>
    </dgm:pt>
    <dgm:pt modelId="{8AAE321B-BDC9-4250-B7C1-07A21424A33D}">
      <dgm:prSet/>
      <dgm:spPr/>
      <dgm:t>
        <a:bodyPr/>
        <a:lstStyle/>
        <a:p>
          <a:pPr rtl="0"/>
          <a:r>
            <a:rPr lang="pl-PL" b="1" dirty="0" smtClean="0">
              <a:latin typeface="+mj-lt"/>
            </a:rPr>
            <a:t>czynności likwidacyjne</a:t>
          </a:r>
          <a:endParaRPr lang="pl-PL" b="1" dirty="0">
            <a:latin typeface="+mj-lt"/>
          </a:endParaRPr>
        </a:p>
      </dgm:t>
    </dgm:pt>
    <dgm:pt modelId="{43C6DA80-11F9-4847-9BF5-1EA38DEBFDAB}" type="parTrans" cxnId="{8FCE8024-1286-41CA-BC9D-1DB7655FC597}">
      <dgm:prSet/>
      <dgm:spPr/>
      <dgm:t>
        <a:bodyPr/>
        <a:lstStyle/>
        <a:p>
          <a:endParaRPr lang="pl-PL"/>
        </a:p>
      </dgm:t>
    </dgm:pt>
    <dgm:pt modelId="{491C624F-11E6-4527-89D1-922221C62BC4}" type="sibTrans" cxnId="{8FCE8024-1286-41CA-BC9D-1DB7655FC597}">
      <dgm:prSet/>
      <dgm:spPr/>
      <dgm:t>
        <a:bodyPr/>
        <a:lstStyle/>
        <a:p>
          <a:endParaRPr lang="pl-PL"/>
        </a:p>
      </dgm:t>
    </dgm:pt>
    <dgm:pt modelId="{F06140E5-ED21-44CB-A944-6E59445DB17C}">
      <dgm:prSet/>
      <dgm:spPr/>
      <dgm:t>
        <a:bodyPr/>
        <a:lstStyle/>
        <a:p>
          <a:pPr rtl="0"/>
          <a:r>
            <a:rPr lang="pl-PL" b="1" dirty="0" smtClean="0">
              <a:latin typeface="+mj-lt"/>
            </a:rPr>
            <a:t>podział majątku spółki</a:t>
          </a:r>
          <a:endParaRPr lang="pl-PL" b="1" dirty="0">
            <a:latin typeface="+mj-lt"/>
          </a:endParaRPr>
        </a:p>
      </dgm:t>
    </dgm:pt>
    <dgm:pt modelId="{9C371EC4-453D-48E9-A10A-B1A0A7045F7E}" type="parTrans" cxnId="{FF0C86D0-0FFF-4FC6-99AB-A35122BE405C}">
      <dgm:prSet/>
      <dgm:spPr/>
      <dgm:t>
        <a:bodyPr/>
        <a:lstStyle/>
        <a:p>
          <a:endParaRPr lang="pl-PL"/>
        </a:p>
      </dgm:t>
    </dgm:pt>
    <dgm:pt modelId="{41DAE184-EF9D-4B15-9DDA-E7CFA2E3BA86}" type="sibTrans" cxnId="{FF0C86D0-0FFF-4FC6-99AB-A35122BE405C}">
      <dgm:prSet/>
      <dgm:spPr/>
      <dgm:t>
        <a:bodyPr/>
        <a:lstStyle/>
        <a:p>
          <a:endParaRPr lang="pl-PL"/>
        </a:p>
      </dgm:t>
    </dgm:pt>
    <dgm:pt modelId="{48FFB168-DC1F-43A7-AD14-9146B7FB2C66}">
      <dgm:prSet/>
      <dgm:spPr/>
      <dgm:t>
        <a:bodyPr/>
        <a:lstStyle/>
        <a:p>
          <a:pPr rtl="0"/>
          <a:r>
            <a:rPr lang="pl-PL" b="1" dirty="0" smtClean="0">
              <a:latin typeface="+mj-lt"/>
            </a:rPr>
            <a:t>zakończenie likwidacji</a:t>
          </a:r>
          <a:endParaRPr lang="pl-PL" b="1" dirty="0">
            <a:latin typeface="+mj-lt"/>
          </a:endParaRPr>
        </a:p>
      </dgm:t>
    </dgm:pt>
    <dgm:pt modelId="{734D0790-A5F8-44C8-969E-ECA57C92AEBB}" type="parTrans" cxnId="{66801D67-2870-4F4C-A239-004C39F2B476}">
      <dgm:prSet/>
      <dgm:spPr/>
      <dgm:t>
        <a:bodyPr/>
        <a:lstStyle/>
        <a:p>
          <a:endParaRPr lang="pl-PL"/>
        </a:p>
      </dgm:t>
    </dgm:pt>
    <dgm:pt modelId="{9C9BBB9D-3170-4FDA-80C9-70F5D0242CAF}" type="sibTrans" cxnId="{66801D67-2870-4F4C-A239-004C39F2B476}">
      <dgm:prSet/>
      <dgm:spPr/>
      <dgm:t>
        <a:bodyPr/>
        <a:lstStyle/>
        <a:p>
          <a:endParaRPr lang="pl-PL"/>
        </a:p>
      </dgm:t>
    </dgm:pt>
    <dgm:pt modelId="{0F480341-9388-433F-AF94-9C5EAC712AA1}" type="pres">
      <dgm:prSet presAssocID="{9EB3D72D-AF08-4006-A1BE-39E75971584B}" presName="CompostProcess" presStyleCnt="0">
        <dgm:presLayoutVars>
          <dgm:dir/>
          <dgm:resizeHandles val="exact"/>
        </dgm:presLayoutVars>
      </dgm:prSet>
      <dgm:spPr/>
      <dgm:t>
        <a:bodyPr/>
        <a:lstStyle/>
        <a:p>
          <a:endParaRPr lang="pl-PL"/>
        </a:p>
      </dgm:t>
    </dgm:pt>
    <dgm:pt modelId="{E65B4BD2-7093-4E03-BE9F-01DBB52D7C6C}" type="pres">
      <dgm:prSet presAssocID="{9EB3D72D-AF08-4006-A1BE-39E75971584B}" presName="arrow" presStyleLbl="bgShp" presStyleIdx="0" presStyleCnt="1"/>
      <dgm:spPr/>
    </dgm:pt>
    <dgm:pt modelId="{6438239E-26F1-4946-BFD0-0CFA07265A75}" type="pres">
      <dgm:prSet presAssocID="{9EB3D72D-AF08-4006-A1BE-39E75971584B}" presName="linearProcess" presStyleCnt="0"/>
      <dgm:spPr/>
    </dgm:pt>
    <dgm:pt modelId="{77E9B6DB-4122-4F53-BCEB-592E399D885D}" type="pres">
      <dgm:prSet presAssocID="{8319E1EC-DD48-4AFA-A49F-BCFF7CAA602D}" presName="textNode" presStyleLbl="node1" presStyleIdx="0" presStyleCnt="6">
        <dgm:presLayoutVars>
          <dgm:bulletEnabled val="1"/>
        </dgm:presLayoutVars>
      </dgm:prSet>
      <dgm:spPr/>
      <dgm:t>
        <a:bodyPr/>
        <a:lstStyle/>
        <a:p>
          <a:endParaRPr lang="pl-PL"/>
        </a:p>
      </dgm:t>
    </dgm:pt>
    <dgm:pt modelId="{67D17B25-CE27-4EFB-8461-99FFEE2B727B}" type="pres">
      <dgm:prSet presAssocID="{3A1E0623-61B6-4ACE-85D9-65059E72B632}" presName="sibTrans" presStyleCnt="0"/>
      <dgm:spPr/>
    </dgm:pt>
    <dgm:pt modelId="{63B9C161-7D59-467E-8EE7-31DBE8539C26}" type="pres">
      <dgm:prSet presAssocID="{8CCF5956-74C1-4AEB-B8CF-7F1E95D1E8B5}" presName="textNode" presStyleLbl="node1" presStyleIdx="1" presStyleCnt="6">
        <dgm:presLayoutVars>
          <dgm:bulletEnabled val="1"/>
        </dgm:presLayoutVars>
      </dgm:prSet>
      <dgm:spPr/>
      <dgm:t>
        <a:bodyPr/>
        <a:lstStyle/>
        <a:p>
          <a:endParaRPr lang="pl-PL"/>
        </a:p>
      </dgm:t>
    </dgm:pt>
    <dgm:pt modelId="{8CBFD3C9-0DDA-4D2A-A8D9-B06884D44076}" type="pres">
      <dgm:prSet presAssocID="{0CCF7AC1-9E33-4133-ACE1-0B41FD21A89B}" presName="sibTrans" presStyleCnt="0"/>
      <dgm:spPr/>
    </dgm:pt>
    <dgm:pt modelId="{EB93E5D0-657D-4931-B18D-15D964E2A8DD}" type="pres">
      <dgm:prSet presAssocID="{7A03E8B9-02D1-4D04-9536-448A7700EBC7}" presName="textNode" presStyleLbl="node1" presStyleIdx="2" presStyleCnt="6">
        <dgm:presLayoutVars>
          <dgm:bulletEnabled val="1"/>
        </dgm:presLayoutVars>
      </dgm:prSet>
      <dgm:spPr/>
      <dgm:t>
        <a:bodyPr/>
        <a:lstStyle/>
        <a:p>
          <a:endParaRPr lang="pl-PL"/>
        </a:p>
      </dgm:t>
    </dgm:pt>
    <dgm:pt modelId="{1AE76B94-3072-4F5A-A5BB-B612352DC43D}" type="pres">
      <dgm:prSet presAssocID="{5BA4A742-C398-4253-853F-88E6CC608C55}" presName="sibTrans" presStyleCnt="0"/>
      <dgm:spPr/>
    </dgm:pt>
    <dgm:pt modelId="{4B88F9A2-28E1-4464-B41B-6F3F4DCBFF8F}" type="pres">
      <dgm:prSet presAssocID="{8AAE321B-BDC9-4250-B7C1-07A21424A33D}" presName="textNode" presStyleLbl="node1" presStyleIdx="3" presStyleCnt="6">
        <dgm:presLayoutVars>
          <dgm:bulletEnabled val="1"/>
        </dgm:presLayoutVars>
      </dgm:prSet>
      <dgm:spPr/>
      <dgm:t>
        <a:bodyPr/>
        <a:lstStyle/>
        <a:p>
          <a:endParaRPr lang="pl-PL"/>
        </a:p>
      </dgm:t>
    </dgm:pt>
    <dgm:pt modelId="{EDEFF41D-635B-4C59-8BBC-E1192005A389}" type="pres">
      <dgm:prSet presAssocID="{491C624F-11E6-4527-89D1-922221C62BC4}" presName="sibTrans" presStyleCnt="0"/>
      <dgm:spPr/>
    </dgm:pt>
    <dgm:pt modelId="{61205701-AE9C-44DB-AAE2-C7FBE3F00B9F}" type="pres">
      <dgm:prSet presAssocID="{F06140E5-ED21-44CB-A944-6E59445DB17C}" presName="textNode" presStyleLbl="node1" presStyleIdx="4" presStyleCnt="6">
        <dgm:presLayoutVars>
          <dgm:bulletEnabled val="1"/>
        </dgm:presLayoutVars>
      </dgm:prSet>
      <dgm:spPr/>
      <dgm:t>
        <a:bodyPr/>
        <a:lstStyle/>
        <a:p>
          <a:endParaRPr lang="pl-PL"/>
        </a:p>
      </dgm:t>
    </dgm:pt>
    <dgm:pt modelId="{BBFA63D7-DD13-4765-8E6E-DD52AAC575D6}" type="pres">
      <dgm:prSet presAssocID="{41DAE184-EF9D-4B15-9DDA-E7CFA2E3BA86}" presName="sibTrans" presStyleCnt="0"/>
      <dgm:spPr/>
    </dgm:pt>
    <dgm:pt modelId="{A190EBD4-2C4E-4E74-946F-9E4C82F1CAB4}" type="pres">
      <dgm:prSet presAssocID="{48FFB168-DC1F-43A7-AD14-9146B7FB2C66}" presName="textNode" presStyleLbl="node1" presStyleIdx="5" presStyleCnt="6">
        <dgm:presLayoutVars>
          <dgm:bulletEnabled val="1"/>
        </dgm:presLayoutVars>
      </dgm:prSet>
      <dgm:spPr/>
      <dgm:t>
        <a:bodyPr/>
        <a:lstStyle/>
        <a:p>
          <a:endParaRPr lang="pl-PL"/>
        </a:p>
      </dgm:t>
    </dgm:pt>
  </dgm:ptLst>
  <dgm:cxnLst>
    <dgm:cxn modelId="{1D760B09-3A49-433C-84DB-F5A25D816C9A}" type="presOf" srcId="{48FFB168-DC1F-43A7-AD14-9146B7FB2C66}" destId="{A190EBD4-2C4E-4E74-946F-9E4C82F1CAB4}" srcOrd="0" destOrd="0" presId="urn:microsoft.com/office/officeart/2005/8/layout/hProcess9"/>
    <dgm:cxn modelId="{66801D67-2870-4F4C-A239-004C39F2B476}" srcId="{9EB3D72D-AF08-4006-A1BE-39E75971584B}" destId="{48FFB168-DC1F-43A7-AD14-9146B7FB2C66}" srcOrd="5" destOrd="0" parTransId="{734D0790-A5F8-44C8-969E-ECA57C92AEBB}" sibTransId="{9C9BBB9D-3170-4FDA-80C9-70F5D0242CAF}"/>
    <dgm:cxn modelId="{3E7BCA5C-ADCB-47E4-A6A8-65BFB25AF034}" type="presOf" srcId="{7A03E8B9-02D1-4D04-9536-448A7700EBC7}" destId="{EB93E5D0-657D-4931-B18D-15D964E2A8DD}" srcOrd="0" destOrd="0" presId="urn:microsoft.com/office/officeart/2005/8/layout/hProcess9"/>
    <dgm:cxn modelId="{D8B9D49B-A39D-437D-ADC3-67EF58CF10A3}" type="presOf" srcId="{8319E1EC-DD48-4AFA-A49F-BCFF7CAA602D}" destId="{77E9B6DB-4122-4F53-BCEB-592E399D885D}" srcOrd="0" destOrd="0" presId="urn:microsoft.com/office/officeart/2005/8/layout/hProcess9"/>
    <dgm:cxn modelId="{FF0C86D0-0FFF-4FC6-99AB-A35122BE405C}" srcId="{9EB3D72D-AF08-4006-A1BE-39E75971584B}" destId="{F06140E5-ED21-44CB-A944-6E59445DB17C}" srcOrd="4" destOrd="0" parTransId="{9C371EC4-453D-48E9-A10A-B1A0A7045F7E}" sibTransId="{41DAE184-EF9D-4B15-9DDA-E7CFA2E3BA86}"/>
    <dgm:cxn modelId="{D8575AD5-8275-4F98-BECB-F2B4394661D4}" srcId="{9EB3D72D-AF08-4006-A1BE-39E75971584B}" destId="{8CCF5956-74C1-4AEB-B8CF-7F1E95D1E8B5}" srcOrd="1" destOrd="0" parTransId="{C336B93F-2299-4B37-BE64-BF7180748BAE}" sibTransId="{0CCF7AC1-9E33-4133-ACE1-0B41FD21A89B}"/>
    <dgm:cxn modelId="{F402C904-C769-401A-BED9-7931F0ABAE0E}" type="presOf" srcId="{8AAE321B-BDC9-4250-B7C1-07A21424A33D}" destId="{4B88F9A2-28E1-4464-B41B-6F3F4DCBFF8F}" srcOrd="0" destOrd="0" presId="urn:microsoft.com/office/officeart/2005/8/layout/hProcess9"/>
    <dgm:cxn modelId="{8FCE8024-1286-41CA-BC9D-1DB7655FC597}" srcId="{9EB3D72D-AF08-4006-A1BE-39E75971584B}" destId="{8AAE321B-BDC9-4250-B7C1-07A21424A33D}" srcOrd="3" destOrd="0" parTransId="{43C6DA80-11F9-4847-9BF5-1EA38DEBFDAB}" sibTransId="{491C624F-11E6-4527-89D1-922221C62BC4}"/>
    <dgm:cxn modelId="{D9EBF3D7-9EC0-4EEA-85D9-C7C2C26CC3AE}" srcId="{9EB3D72D-AF08-4006-A1BE-39E75971584B}" destId="{8319E1EC-DD48-4AFA-A49F-BCFF7CAA602D}" srcOrd="0" destOrd="0" parTransId="{5E5229F0-932E-4240-81C5-A5D86EEFB288}" sibTransId="{3A1E0623-61B6-4ACE-85D9-65059E72B632}"/>
    <dgm:cxn modelId="{D9CFBCAE-EC65-43F7-B2B8-00AC187CB085}" type="presOf" srcId="{8CCF5956-74C1-4AEB-B8CF-7F1E95D1E8B5}" destId="{63B9C161-7D59-467E-8EE7-31DBE8539C26}" srcOrd="0" destOrd="0" presId="urn:microsoft.com/office/officeart/2005/8/layout/hProcess9"/>
    <dgm:cxn modelId="{30DA87DE-F1B7-40E0-A4A5-1BD0F760EA07}" srcId="{9EB3D72D-AF08-4006-A1BE-39E75971584B}" destId="{7A03E8B9-02D1-4D04-9536-448A7700EBC7}" srcOrd="2" destOrd="0" parTransId="{42814913-1D12-4B7C-8203-4F3B3A22C628}" sibTransId="{5BA4A742-C398-4253-853F-88E6CC608C55}"/>
    <dgm:cxn modelId="{FFBF103F-9D5A-445D-BEB0-B0467CBAE189}" type="presOf" srcId="{9EB3D72D-AF08-4006-A1BE-39E75971584B}" destId="{0F480341-9388-433F-AF94-9C5EAC712AA1}" srcOrd="0" destOrd="0" presId="urn:microsoft.com/office/officeart/2005/8/layout/hProcess9"/>
    <dgm:cxn modelId="{350F407F-A7ED-420D-8859-51DBB3BBA288}" type="presOf" srcId="{F06140E5-ED21-44CB-A944-6E59445DB17C}" destId="{61205701-AE9C-44DB-AAE2-C7FBE3F00B9F}" srcOrd="0" destOrd="0" presId="urn:microsoft.com/office/officeart/2005/8/layout/hProcess9"/>
    <dgm:cxn modelId="{4C66D4A0-01E8-4DD9-A6CE-58EE799071FE}" type="presParOf" srcId="{0F480341-9388-433F-AF94-9C5EAC712AA1}" destId="{E65B4BD2-7093-4E03-BE9F-01DBB52D7C6C}" srcOrd="0" destOrd="0" presId="urn:microsoft.com/office/officeart/2005/8/layout/hProcess9"/>
    <dgm:cxn modelId="{144033CD-A8D5-452B-96F1-145492D77819}" type="presParOf" srcId="{0F480341-9388-433F-AF94-9C5EAC712AA1}" destId="{6438239E-26F1-4946-BFD0-0CFA07265A75}" srcOrd="1" destOrd="0" presId="urn:microsoft.com/office/officeart/2005/8/layout/hProcess9"/>
    <dgm:cxn modelId="{D44CA0C9-F673-413E-BA95-DB4606A81917}" type="presParOf" srcId="{6438239E-26F1-4946-BFD0-0CFA07265A75}" destId="{77E9B6DB-4122-4F53-BCEB-592E399D885D}" srcOrd="0" destOrd="0" presId="urn:microsoft.com/office/officeart/2005/8/layout/hProcess9"/>
    <dgm:cxn modelId="{1984D27B-062B-4CD9-B689-BBD889DE79B6}" type="presParOf" srcId="{6438239E-26F1-4946-BFD0-0CFA07265A75}" destId="{67D17B25-CE27-4EFB-8461-99FFEE2B727B}" srcOrd="1" destOrd="0" presId="urn:microsoft.com/office/officeart/2005/8/layout/hProcess9"/>
    <dgm:cxn modelId="{A8ED453A-1493-41CF-80D5-DEFFD94CE64D}" type="presParOf" srcId="{6438239E-26F1-4946-BFD0-0CFA07265A75}" destId="{63B9C161-7D59-467E-8EE7-31DBE8539C26}" srcOrd="2" destOrd="0" presId="urn:microsoft.com/office/officeart/2005/8/layout/hProcess9"/>
    <dgm:cxn modelId="{011D710A-0AC9-47A5-8716-A19A9C9B6FFE}" type="presParOf" srcId="{6438239E-26F1-4946-BFD0-0CFA07265A75}" destId="{8CBFD3C9-0DDA-4D2A-A8D9-B06884D44076}" srcOrd="3" destOrd="0" presId="urn:microsoft.com/office/officeart/2005/8/layout/hProcess9"/>
    <dgm:cxn modelId="{AE25CC15-5746-4804-B763-D202403E8BDD}" type="presParOf" srcId="{6438239E-26F1-4946-BFD0-0CFA07265A75}" destId="{EB93E5D0-657D-4931-B18D-15D964E2A8DD}" srcOrd="4" destOrd="0" presId="urn:microsoft.com/office/officeart/2005/8/layout/hProcess9"/>
    <dgm:cxn modelId="{195DABA0-42C4-41D7-99B8-0C19FC03C8E0}" type="presParOf" srcId="{6438239E-26F1-4946-BFD0-0CFA07265A75}" destId="{1AE76B94-3072-4F5A-A5BB-B612352DC43D}" srcOrd="5" destOrd="0" presId="urn:microsoft.com/office/officeart/2005/8/layout/hProcess9"/>
    <dgm:cxn modelId="{66B27F04-4767-4465-B788-FE164BFF27CF}" type="presParOf" srcId="{6438239E-26F1-4946-BFD0-0CFA07265A75}" destId="{4B88F9A2-28E1-4464-B41B-6F3F4DCBFF8F}" srcOrd="6" destOrd="0" presId="urn:microsoft.com/office/officeart/2005/8/layout/hProcess9"/>
    <dgm:cxn modelId="{0516FEB8-DC96-4FF8-A15C-6E85FFBD9BEB}" type="presParOf" srcId="{6438239E-26F1-4946-BFD0-0CFA07265A75}" destId="{EDEFF41D-635B-4C59-8BBC-E1192005A389}" srcOrd="7" destOrd="0" presId="urn:microsoft.com/office/officeart/2005/8/layout/hProcess9"/>
    <dgm:cxn modelId="{DB1C4DE1-D7C0-4C92-A71A-D5288E0849E5}" type="presParOf" srcId="{6438239E-26F1-4946-BFD0-0CFA07265A75}" destId="{61205701-AE9C-44DB-AAE2-C7FBE3F00B9F}" srcOrd="8" destOrd="0" presId="urn:microsoft.com/office/officeart/2005/8/layout/hProcess9"/>
    <dgm:cxn modelId="{546F2F5D-2E48-4B5D-8281-78B5D6D58E57}" type="presParOf" srcId="{6438239E-26F1-4946-BFD0-0CFA07265A75}" destId="{BBFA63D7-DD13-4765-8E6E-DD52AAC575D6}" srcOrd="9" destOrd="0" presId="urn:microsoft.com/office/officeart/2005/8/layout/hProcess9"/>
    <dgm:cxn modelId="{2D565FF9-023C-4647-BCB9-9AD30BAF94DD}" type="presParOf" srcId="{6438239E-26F1-4946-BFD0-0CFA07265A75}" destId="{A190EBD4-2C4E-4E74-946F-9E4C82F1CAB4}" srcOrd="10" destOrd="0" presId="urn:microsoft.com/office/officeart/2005/8/layout/hProcess9"/>
  </dgm:cxnLst>
  <dgm:bg/>
  <dgm:whole/>
</dgm:dataModel>
</file>

<file path=ppt/diagrams/data18.xml><?xml version="1.0" encoding="utf-8"?>
<dgm:dataModel xmlns:dgm="http://schemas.openxmlformats.org/drawingml/2006/diagram" xmlns:a="http://schemas.openxmlformats.org/drawingml/2006/main">
  <dgm:ptLst>
    <dgm:pt modelId="{15BD7C0A-D74B-4549-85E5-F5725B9AA165}" type="doc">
      <dgm:prSet loTypeId="urn:microsoft.com/office/officeart/2005/8/layout/orgChart1" loCatId="hierarchy" qsTypeId="urn:microsoft.com/office/officeart/2005/8/quickstyle/simple5" qsCatId="simple" csTypeId="urn:microsoft.com/office/officeart/2005/8/colors/colorful2" csCatId="colorful" phldr="1"/>
      <dgm:spPr/>
      <dgm:t>
        <a:bodyPr/>
        <a:lstStyle/>
        <a:p>
          <a:endParaRPr lang="pl-PL"/>
        </a:p>
      </dgm:t>
    </dgm:pt>
    <dgm:pt modelId="{98BF1B9C-DEEB-4A91-ADEC-D2104EF0ED4B}">
      <dgm:prSet phldrT="[Tekst]"/>
      <dgm:spPr/>
      <dgm:t>
        <a:bodyPr/>
        <a:lstStyle/>
        <a:p>
          <a:r>
            <a:rPr lang="pl-PL" b="1" dirty="0" smtClean="0"/>
            <a:t>POWSTANIE SPÓŁKI</a:t>
          </a:r>
          <a:endParaRPr lang="pl-PL" b="1" dirty="0"/>
        </a:p>
      </dgm:t>
    </dgm:pt>
    <dgm:pt modelId="{F5C2189E-2783-45F3-B2D7-963A1D38D49A}" type="parTrans" cxnId="{A2147FFE-C979-4762-85E0-14C4ACFF7025}">
      <dgm:prSet/>
      <dgm:spPr/>
      <dgm:t>
        <a:bodyPr/>
        <a:lstStyle/>
        <a:p>
          <a:endParaRPr lang="pl-PL"/>
        </a:p>
      </dgm:t>
    </dgm:pt>
    <dgm:pt modelId="{69664861-DBA5-48DD-B23B-68C65A59FCD5}" type="sibTrans" cxnId="{A2147FFE-C979-4762-85E0-14C4ACFF7025}">
      <dgm:prSet/>
      <dgm:spPr/>
      <dgm:t>
        <a:bodyPr/>
        <a:lstStyle/>
        <a:p>
          <a:endParaRPr lang="pl-PL"/>
        </a:p>
      </dgm:t>
    </dgm:pt>
    <dgm:pt modelId="{5CE3B44A-2FED-4C65-8794-735CF7390FFB}">
      <dgm:prSet phldrT="[Tekst]"/>
      <dgm:spPr/>
      <dgm:t>
        <a:bodyPr/>
        <a:lstStyle/>
        <a:p>
          <a:r>
            <a:rPr lang="pl-PL" b="1" dirty="0" smtClean="0"/>
            <a:t>Utworzenie pierwotne</a:t>
          </a:r>
          <a:endParaRPr lang="pl-PL" b="1" dirty="0"/>
        </a:p>
      </dgm:t>
    </dgm:pt>
    <dgm:pt modelId="{5CEC4A89-619A-4458-9CBB-B206561497DD}" type="parTrans" cxnId="{0A882803-9692-492E-9518-B110DA235AC9}">
      <dgm:prSet/>
      <dgm:spPr/>
      <dgm:t>
        <a:bodyPr/>
        <a:lstStyle/>
        <a:p>
          <a:endParaRPr lang="pl-PL"/>
        </a:p>
      </dgm:t>
    </dgm:pt>
    <dgm:pt modelId="{276194F3-CF7C-42BD-BA65-4D6223B9F201}" type="sibTrans" cxnId="{0A882803-9692-492E-9518-B110DA235AC9}">
      <dgm:prSet/>
      <dgm:spPr/>
      <dgm:t>
        <a:bodyPr/>
        <a:lstStyle/>
        <a:p>
          <a:endParaRPr lang="pl-PL"/>
        </a:p>
      </dgm:t>
    </dgm:pt>
    <dgm:pt modelId="{0015CAAE-6F01-4605-9B55-BB47D35564B6}">
      <dgm:prSet phldrT="[Tekst]"/>
      <dgm:spPr/>
      <dgm:t>
        <a:bodyPr/>
        <a:lstStyle/>
        <a:p>
          <a:r>
            <a:rPr lang="pl-PL" b="1" dirty="0" smtClean="0"/>
            <a:t>Przekształcenie spółek</a:t>
          </a:r>
          <a:endParaRPr lang="pl-PL" b="1" dirty="0"/>
        </a:p>
      </dgm:t>
    </dgm:pt>
    <dgm:pt modelId="{8F62B380-901B-4888-8896-2B66748416DC}" type="parTrans" cxnId="{07B45F89-A6E9-44AB-A79F-3340FC0365E8}">
      <dgm:prSet/>
      <dgm:spPr/>
      <dgm:t>
        <a:bodyPr/>
        <a:lstStyle/>
        <a:p>
          <a:endParaRPr lang="pl-PL"/>
        </a:p>
      </dgm:t>
    </dgm:pt>
    <dgm:pt modelId="{281FA6E7-0CBF-4170-A710-9D447AA21F06}" type="sibTrans" cxnId="{07B45F89-A6E9-44AB-A79F-3340FC0365E8}">
      <dgm:prSet/>
      <dgm:spPr/>
      <dgm:t>
        <a:bodyPr/>
        <a:lstStyle/>
        <a:p>
          <a:endParaRPr lang="pl-PL"/>
        </a:p>
      </dgm:t>
    </dgm:pt>
    <dgm:pt modelId="{21F148AD-8FCF-4017-859F-16AD4D8B1B9A}" type="pres">
      <dgm:prSet presAssocID="{15BD7C0A-D74B-4549-85E5-F5725B9AA165}" presName="hierChild1" presStyleCnt="0">
        <dgm:presLayoutVars>
          <dgm:orgChart val="1"/>
          <dgm:chPref val="1"/>
          <dgm:dir/>
          <dgm:animOne val="branch"/>
          <dgm:animLvl val="lvl"/>
          <dgm:resizeHandles/>
        </dgm:presLayoutVars>
      </dgm:prSet>
      <dgm:spPr/>
      <dgm:t>
        <a:bodyPr/>
        <a:lstStyle/>
        <a:p>
          <a:endParaRPr lang="pl-PL"/>
        </a:p>
      </dgm:t>
    </dgm:pt>
    <dgm:pt modelId="{69B0373D-11B6-47EB-81F0-B215BA0F644A}" type="pres">
      <dgm:prSet presAssocID="{98BF1B9C-DEEB-4A91-ADEC-D2104EF0ED4B}" presName="hierRoot1" presStyleCnt="0">
        <dgm:presLayoutVars>
          <dgm:hierBranch val="init"/>
        </dgm:presLayoutVars>
      </dgm:prSet>
      <dgm:spPr/>
    </dgm:pt>
    <dgm:pt modelId="{A073406B-0685-4E65-8F68-D04534AA3C59}" type="pres">
      <dgm:prSet presAssocID="{98BF1B9C-DEEB-4A91-ADEC-D2104EF0ED4B}" presName="rootComposite1" presStyleCnt="0"/>
      <dgm:spPr/>
    </dgm:pt>
    <dgm:pt modelId="{75A47999-2D31-4DA5-922B-D8889F6D63AF}" type="pres">
      <dgm:prSet presAssocID="{98BF1B9C-DEEB-4A91-ADEC-D2104EF0ED4B}" presName="rootText1" presStyleLbl="node0" presStyleIdx="0" presStyleCnt="1">
        <dgm:presLayoutVars>
          <dgm:chPref val="3"/>
        </dgm:presLayoutVars>
      </dgm:prSet>
      <dgm:spPr/>
      <dgm:t>
        <a:bodyPr/>
        <a:lstStyle/>
        <a:p>
          <a:endParaRPr lang="pl-PL"/>
        </a:p>
      </dgm:t>
    </dgm:pt>
    <dgm:pt modelId="{391228AD-620E-4B2B-B692-872D3F2C4DA6}" type="pres">
      <dgm:prSet presAssocID="{98BF1B9C-DEEB-4A91-ADEC-D2104EF0ED4B}" presName="rootConnector1" presStyleLbl="node1" presStyleIdx="0" presStyleCnt="0"/>
      <dgm:spPr/>
      <dgm:t>
        <a:bodyPr/>
        <a:lstStyle/>
        <a:p>
          <a:endParaRPr lang="pl-PL"/>
        </a:p>
      </dgm:t>
    </dgm:pt>
    <dgm:pt modelId="{95259BDE-4193-48FA-96C2-33C7E982D4F1}" type="pres">
      <dgm:prSet presAssocID="{98BF1B9C-DEEB-4A91-ADEC-D2104EF0ED4B}" presName="hierChild2" presStyleCnt="0"/>
      <dgm:spPr/>
    </dgm:pt>
    <dgm:pt modelId="{8BEC21DD-3ADF-4EA0-96BB-52A071B1AFBE}" type="pres">
      <dgm:prSet presAssocID="{5CEC4A89-619A-4458-9CBB-B206561497DD}" presName="Name37" presStyleLbl="parChTrans1D2" presStyleIdx="0" presStyleCnt="2"/>
      <dgm:spPr/>
      <dgm:t>
        <a:bodyPr/>
        <a:lstStyle/>
        <a:p>
          <a:endParaRPr lang="pl-PL"/>
        </a:p>
      </dgm:t>
    </dgm:pt>
    <dgm:pt modelId="{F2FE9DA3-8C39-42F1-8A71-FD8EF79427A0}" type="pres">
      <dgm:prSet presAssocID="{5CE3B44A-2FED-4C65-8794-735CF7390FFB}" presName="hierRoot2" presStyleCnt="0">
        <dgm:presLayoutVars>
          <dgm:hierBranch val="init"/>
        </dgm:presLayoutVars>
      </dgm:prSet>
      <dgm:spPr/>
    </dgm:pt>
    <dgm:pt modelId="{3B203713-3D6C-4274-A63C-7D2949943BAB}" type="pres">
      <dgm:prSet presAssocID="{5CE3B44A-2FED-4C65-8794-735CF7390FFB}" presName="rootComposite" presStyleCnt="0"/>
      <dgm:spPr/>
    </dgm:pt>
    <dgm:pt modelId="{8177BE20-1494-4EDE-871E-56FF12B11E64}" type="pres">
      <dgm:prSet presAssocID="{5CE3B44A-2FED-4C65-8794-735CF7390FFB}" presName="rootText" presStyleLbl="node2" presStyleIdx="0" presStyleCnt="2">
        <dgm:presLayoutVars>
          <dgm:chPref val="3"/>
        </dgm:presLayoutVars>
      </dgm:prSet>
      <dgm:spPr/>
      <dgm:t>
        <a:bodyPr/>
        <a:lstStyle/>
        <a:p>
          <a:endParaRPr lang="pl-PL"/>
        </a:p>
      </dgm:t>
    </dgm:pt>
    <dgm:pt modelId="{833987FE-1C94-4E27-A0C4-06AAF77B3F0B}" type="pres">
      <dgm:prSet presAssocID="{5CE3B44A-2FED-4C65-8794-735CF7390FFB}" presName="rootConnector" presStyleLbl="node2" presStyleIdx="0" presStyleCnt="2"/>
      <dgm:spPr/>
      <dgm:t>
        <a:bodyPr/>
        <a:lstStyle/>
        <a:p>
          <a:endParaRPr lang="pl-PL"/>
        </a:p>
      </dgm:t>
    </dgm:pt>
    <dgm:pt modelId="{AC7EBB2C-205F-4F3B-8CE0-9C2BEA9FEF82}" type="pres">
      <dgm:prSet presAssocID="{5CE3B44A-2FED-4C65-8794-735CF7390FFB}" presName="hierChild4" presStyleCnt="0"/>
      <dgm:spPr/>
    </dgm:pt>
    <dgm:pt modelId="{7916AD3D-B5A8-45A6-8AC3-AF128ABB2009}" type="pres">
      <dgm:prSet presAssocID="{5CE3B44A-2FED-4C65-8794-735CF7390FFB}" presName="hierChild5" presStyleCnt="0"/>
      <dgm:spPr/>
    </dgm:pt>
    <dgm:pt modelId="{4DA2F3B8-BAD7-45D2-86E6-01DFC14ECB28}" type="pres">
      <dgm:prSet presAssocID="{8F62B380-901B-4888-8896-2B66748416DC}" presName="Name37" presStyleLbl="parChTrans1D2" presStyleIdx="1" presStyleCnt="2"/>
      <dgm:spPr/>
      <dgm:t>
        <a:bodyPr/>
        <a:lstStyle/>
        <a:p>
          <a:endParaRPr lang="pl-PL"/>
        </a:p>
      </dgm:t>
    </dgm:pt>
    <dgm:pt modelId="{A128D112-C6EF-43BC-8357-85453932B922}" type="pres">
      <dgm:prSet presAssocID="{0015CAAE-6F01-4605-9B55-BB47D35564B6}" presName="hierRoot2" presStyleCnt="0">
        <dgm:presLayoutVars>
          <dgm:hierBranch val="init"/>
        </dgm:presLayoutVars>
      </dgm:prSet>
      <dgm:spPr/>
    </dgm:pt>
    <dgm:pt modelId="{EAF27042-4E59-4791-9C17-B6559643BFB7}" type="pres">
      <dgm:prSet presAssocID="{0015CAAE-6F01-4605-9B55-BB47D35564B6}" presName="rootComposite" presStyleCnt="0"/>
      <dgm:spPr/>
    </dgm:pt>
    <dgm:pt modelId="{C2535B6D-F407-4C8E-8553-116F3091DD53}" type="pres">
      <dgm:prSet presAssocID="{0015CAAE-6F01-4605-9B55-BB47D35564B6}" presName="rootText" presStyleLbl="node2" presStyleIdx="1" presStyleCnt="2">
        <dgm:presLayoutVars>
          <dgm:chPref val="3"/>
        </dgm:presLayoutVars>
      </dgm:prSet>
      <dgm:spPr/>
      <dgm:t>
        <a:bodyPr/>
        <a:lstStyle/>
        <a:p>
          <a:endParaRPr lang="pl-PL"/>
        </a:p>
      </dgm:t>
    </dgm:pt>
    <dgm:pt modelId="{280C3B69-FAA8-4634-99AD-F7D5D97C3CAC}" type="pres">
      <dgm:prSet presAssocID="{0015CAAE-6F01-4605-9B55-BB47D35564B6}" presName="rootConnector" presStyleLbl="node2" presStyleIdx="1" presStyleCnt="2"/>
      <dgm:spPr/>
      <dgm:t>
        <a:bodyPr/>
        <a:lstStyle/>
        <a:p>
          <a:endParaRPr lang="pl-PL"/>
        </a:p>
      </dgm:t>
    </dgm:pt>
    <dgm:pt modelId="{F2E0F7E2-300C-4095-8A01-8FB378E4C54D}" type="pres">
      <dgm:prSet presAssocID="{0015CAAE-6F01-4605-9B55-BB47D35564B6}" presName="hierChild4" presStyleCnt="0"/>
      <dgm:spPr/>
    </dgm:pt>
    <dgm:pt modelId="{274C74C6-1926-49B3-A536-0DAECF6628E3}" type="pres">
      <dgm:prSet presAssocID="{0015CAAE-6F01-4605-9B55-BB47D35564B6}" presName="hierChild5" presStyleCnt="0"/>
      <dgm:spPr/>
    </dgm:pt>
    <dgm:pt modelId="{BE8CFAAB-C8CA-47D4-B23D-AD0D27D73BF9}" type="pres">
      <dgm:prSet presAssocID="{98BF1B9C-DEEB-4A91-ADEC-D2104EF0ED4B}" presName="hierChild3" presStyleCnt="0"/>
      <dgm:spPr/>
    </dgm:pt>
  </dgm:ptLst>
  <dgm:cxnLst>
    <dgm:cxn modelId="{6F7D898D-28EE-416C-8C22-9A9225B34E86}" type="presOf" srcId="{98BF1B9C-DEEB-4A91-ADEC-D2104EF0ED4B}" destId="{75A47999-2D31-4DA5-922B-D8889F6D63AF}" srcOrd="0" destOrd="0" presId="urn:microsoft.com/office/officeart/2005/8/layout/orgChart1"/>
    <dgm:cxn modelId="{A2147FFE-C979-4762-85E0-14C4ACFF7025}" srcId="{15BD7C0A-D74B-4549-85E5-F5725B9AA165}" destId="{98BF1B9C-DEEB-4A91-ADEC-D2104EF0ED4B}" srcOrd="0" destOrd="0" parTransId="{F5C2189E-2783-45F3-B2D7-963A1D38D49A}" sibTransId="{69664861-DBA5-48DD-B23B-68C65A59FCD5}"/>
    <dgm:cxn modelId="{5439FF5B-19DA-4DD8-91E0-0256C53DFBAF}" type="presOf" srcId="{0015CAAE-6F01-4605-9B55-BB47D35564B6}" destId="{280C3B69-FAA8-4634-99AD-F7D5D97C3CAC}" srcOrd="1" destOrd="0" presId="urn:microsoft.com/office/officeart/2005/8/layout/orgChart1"/>
    <dgm:cxn modelId="{0B503A96-F13D-44A5-AD0B-34B58A6ADA92}" type="presOf" srcId="{5CEC4A89-619A-4458-9CBB-B206561497DD}" destId="{8BEC21DD-3ADF-4EA0-96BB-52A071B1AFBE}" srcOrd="0" destOrd="0" presId="urn:microsoft.com/office/officeart/2005/8/layout/orgChart1"/>
    <dgm:cxn modelId="{07B45F89-A6E9-44AB-A79F-3340FC0365E8}" srcId="{98BF1B9C-DEEB-4A91-ADEC-D2104EF0ED4B}" destId="{0015CAAE-6F01-4605-9B55-BB47D35564B6}" srcOrd="1" destOrd="0" parTransId="{8F62B380-901B-4888-8896-2B66748416DC}" sibTransId="{281FA6E7-0CBF-4170-A710-9D447AA21F06}"/>
    <dgm:cxn modelId="{06A9DDEF-A3C1-4A07-ACD1-F2918BB14B4E}" type="presOf" srcId="{8F62B380-901B-4888-8896-2B66748416DC}" destId="{4DA2F3B8-BAD7-45D2-86E6-01DFC14ECB28}" srcOrd="0" destOrd="0" presId="urn:microsoft.com/office/officeart/2005/8/layout/orgChart1"/>
    <dgm:cxn modelId="{244405D7-E1A6-4352-BE5B-2091AB3675EB}" type="presOf" srcId="{15BD7C0A-D74B-4549-85E5-F5725B9AA165}" destId="{21F148AD-8FCF-4017-859F-16AD4D8B1B9A}" srcOrd="0" destOrd="0" presId="urn:microsoft.com/office/officeart/2005/8/layout/orgChart1"/>
    <dgm:cxn modelId="{0A882803-9692-492E-9518-B110DA235AC9}" srcId="{98BF1B9C-DEEB-4A91-ADEC-D2104EF0ED4B}" destId="{5CE3B44A-2FED-4C65-8794-735CF7390FFB}" srcOrd="0" destOrd="0" parTransId="{5CEC4A89-619A-4458-9CBB-B206561497DD}" sibTransId="{276194F3-CF7C-42BD-BA65-4D6223B9F201}"/>
    <dgm:cxn modelId="{904AA2B4-8591-4E92-B924-0D38580DED4F}" type="presOf" srcId="{5CE3B44A-2FED-4C65-8794-735CF7390FFB}" destId="{833987FE-1C94-4E27-A0C4-06AAF77B3F0B}" srcOrd="1" destOrd="0" presId="urn:microsoft.com/office/officeart/2005/8/layout/orgChart1"/>
    <dgm:cxn modelId="{5F1FDE78-070B-41EA-ACB7-BE788D98E03A}" type="presOf" srcId="{98BF1B9C-DEEB-4A91-ADEC-D2104EF0ED4B}" destId="{391228AD-620E-4B2B-B692-872D3F2C4DA6}" srcOrd="1" destOrd="0" presId="urn:microsoft.com/office/officeart/2005/8/layout/orgChart1"/>
    <dgm:cxn modelId="{C737B19E-95F0-4AF8-8F48-AB246DA03C28}" type="presOf" srcId="{5CE3B44A-2FED-4C65-8794-735CF7390FFB}" destId="{8177BE20-1494-4EDE-871E-56FF12B11E64}" srcOrd="0" destOrd="0" presId="urn:microsoft.com/office/officeart/2005/8/layout/orgChart1"/>
    <dgm:cxn modelId="{FEE5863E-AEE7-43FA-9BC6-56D39291E571}" type="presOf" srcId="{0015CAAE-6F01-4605-9B55-BB47D35564B6}" destId="{C2535B6D-F407-4C8E-8553-116F3091DD53}" srcOrd="0" destOrd="0" presId="urn:microsoft.com/office/officeart/2005/8/layout/orgChart1"/>
    <dgm:cxn modelId="{157FC936-FC77-4BA6-9956-BF4B8CAE5AEB}" type="presParOf" srcId="{21F148AD-8FCF-4017-859F-16AD4D8B1B9A}" destId="{69B0373D-11B6-47EB-81F0-B215BA0F644A}" srcOrd="0" destOrd="0" presId="urn:microsoft.com/office/officeart/2005/8/layout/orgChart1"/>
    <dgm:cxn modelId="{B985940F-2334-4728-BA07-7C2A2F2394D2}" type="presParOf" srcId="{69B0373D-11B6-47EB-81F0-B215BA0F644A}" destId="{A073406B-0685-4E65-8F68-D04534AA3C59}" srcOrd="0" destOrd="0" presId="urn:microsoft.com/office/officeart/2005/8/layout/orgChart1"/>
    <dgm:cxn modelId="{F9B1B5FD-2A2D-434F-A2AF-A723835833D7}" type="presParOf" srcId="{A073406B-0685-4E65-8F68-D04534AA3C59}" destId="{75A47999-2D31-4DA5-922B-D8889F6D63AF}" srcOrd="0" destOrd="0" presId="urn:microsoft.com/office/officeart/2005/8/layout/orgChart1"/>
    <dgm:cxn modelId="{07E408DA-2B05-4155-995E-79019DFEE625}" type="presParOf" srcId="{A073406B-0685-4E65-8F68-D04534AA3C59}" destId="{391228AD-620E-4B2B-B692-872D3F2C4DA6}" srcOrd="1" destOrd="0" presId="urn:microsoft.com/office/officeart/2005/8/layout/orgChart1"/>
    <dgm:cxn modelId="{E89AFB30-8B66-4C2F-8CEC-9FD6455C1A40}" type="presParOf" srcId="{69B0373D-11B6-47EB-81F0-B215BA0F644A}" destId="{95259BDE-4193-48FA-96C2-33C7E982D4F1}" srcOrd="1" destOrd="0" presId="urn:microsoft.com/office/officeart/2005/8/layout/orgChart1"/>
    <dgm:cxn modelId="{5FCC06A0-D6DB-471E-AA55-C8F0D78AE476}" type="presParOf" srcId="{95259BDE-4193-48FA-96C2-33C7E982D4F1}" destId="{8BEC21DD-3ADF-4EA0-96BB-52A071B1AFBE}" srcOrd="0" destOrd="0" presId="urn:microsoft.com/office/officeart/2005/8/layout/orgChart1"/>
    <dgm:cxn modelId="{E14559F0-ECF7-4248-8DFE-539A07625DE4}" type="presParOf" srcId="{95259BDE-4193-48FA-96C2-33C7E982D4F1}" destId="{F2FE9DA3-8C39-42F1-8A71-FD8EF79427A0}" srcOrd="1" destOrd="0" presId="urn:microsoft.com/office/officeart/2005/8/layout/orgChart1"/>
    <dgm:cxn modelId="{A9394F8B-943A-41C4-A0EB-B5F0E6CA2F9F}" type="presParOf" srcId="{F2FE9DA3-8C39-42F1-8A71-FD8EF79427A0}" destId="{3B203713-3D6C-4274-A63C-7D2949943BAB}" srcOrd="0" destOrd="0" presId="urn:microsoft.com/office/officeart/2005/8/layout/orgChart1"/>
    <dgm:cxn modelId="{828336B7-7A69-4ECD-9A5A-2F7750850347}" type="presParOf" srcId="{3B203713-3D6C-4274-A63C-7D2949943BAB}" destId="{8177BE20-1494-4EDE-871E-56FF12B11E64}" srcOrd="0" destOrd="0" presId="urn:microsoft.com/office/officeart/2005/8/layout/orgChart1"/>
    <dgm:cxn modelId="{B96598D8-E20A-4931-8206-5D4AE95A096D}" type="presParOf" srcId="{3B203713-3D6C-4274-A63C-7D2949943BAB}" destId="{833987FE-1C94-4E27-A0C4-06AAF77B3F0B}" srcOrd="1" destOrd="0" presId="urn:microsoft.com/office/officeart/2005/8/layout/orgChart1"/>
    <dgm:cxn modelId="{FD11DA83-74F3-4A85-B3A4-48699B80B75C}" type="presParOf" srcId="{F2FE9DA3-8C39-42F1-8A71-FD8EF79427A0}" destId="{AC7EBB2C-205F-4F3B-8CE0-9C2BEA9FEF82}" srcOrd="1" destOrd="0" presId="urn:microsoft.com/office/officeart/2005/8/layout/orgChart1"/>
    <dgm:cxn modelId="{6F121141-989F-485A-A803-769970420C65}" type="presParOf" srcId="{F2FE9DA3-8C39-42F1-8A71-FD8EF79427A0}" destId="{7916AD3D-B5A8-45A6-8AC3-AF128ABB2009}" srcOrd="2" destOrd="0" presId="urn:microsoft.com/office/officeart/2005/8/layout/orgChart1"/>
    <dgm:cxn modelId="{F98B4CC8-BB7F-423C-8AB4-E3B1D49FAC94}" type="presParOf" srcId="{95259BDE-4193-48FA-96C2-33C7E982D4F1}" destId="{4DA2F3B8-BAD7-45D2-86E6-01DFC14ECB28}" srcOrd="2" destOrd="0" presId="urn:microsoft.com/office/officeart/2005/8/layout/orgChart1"/>
    <dgm:cxn modelId="{BC51646D-13A8-4B2B-983A-23C38E669350}" type="presParOf" srcId="{95259BDE-4193-48FA-96C2-33C7E982D4F1}" destId="{A128D112-C6EF-43BC-8357-85453932B922}" srcOrd="3" destOrd="0" presId="urn:microsoft.com/office/officeart/2005/8/layout/orgChart1"/>
    <dgm:cxn modelId="{0A5CDFB3-47AC-4839-BFA0-23FD73342AF7}" type="presParOf" srcId="{A128D112-C6EF-43BC-8357-85453932B922}" destId="{EAF27042-4E59-4791-9C17-B6559643BFB7}" srcOrd="0" destOrd="0" presId="urn:microsoft.com/office/officeart/2005/8/layout/orgChart1"/>
    <dgm:cxn modelId="{D6BC4293-E6A7-4BBA-A9FB-73444218147F}" type="presParOf" srcId="{EAF27042-4E59-4791-9C17-B6559643BFB7}" destId="{C2535B6D-F407-4C8E-8553-116F3091DD53}" srcOrd="0" destOrd="0" presId="urn:microsoft.com/office/officeart/2005/8/layout/orgChart1"/>
    <dgm:cxn modelId="{97AE9C63-7186-4845-A6F0-37C86D4C71AC}" type="presParOf" srcId="{EAF27042-4E59-4791-9C17-B6559643BFB7}" destId="{280C3B69-FAA8-4634-99AD-F7D5D97C3CAC}" srcOrd="1" destOrd="0" presId="urn:microsoft.com/office/officeart/2005/8/layout/orgChart1"/>
    <dgm:cxn modelId="{760B5DED-81CF-4E5E-94D1-C8AF7AC1ABB5}" type="presParOf" srcId="{A128D112-C6EF-43BC-8357-85453932B922}" destId="{F2E0F7E2-300C-4095-8A01-8FB378E4C54D}" srcOrd="1" destOrd="0" presId="urn:microsoft.com/office/officeart/2005/8/layout/orgChart1"/>
    <dgm:cxn modelId="{C722AA2E-97E7-4246-82A0-B5ECBF22DB58}" type="presParOf" srcId="{A128D112-C6EF-43BC-8357-85453932B922}" destId="{274C74C6-1926-49B3-A536-0DAECF6628E3}" srcOrd="2" destOrd="0" presId="urn:microsoft.com/office/officeart/2005/8/layout/orgChart1"/>
    <dgm:cxn modelId="{4E4C5C2F-FC30-48FC-A37C-28914ACBB006}" type="presParOf" srcId="{69B0373D-11B6-47EB-81F0-B215BA0F644A}" destId="{BE8CFAAB-C8CA-47D4-B23D-AD0D27D73BF9}" srcOrd="2" destOrd="0" presId="urn:microsoft.com/office/officeart/2005/8/layout/orgChart1"/>
  </dgm:cxnLst>
  <dgm:bg/>
  <dgm:whole/>
</dgm:dataModel>
</file>

<file path=ppt/diagrams/data19.xml><?xml version="1.0" encoding="utf-8"?>
<dgm:dataModel xmlns:dgm="http://schemas.openxmlformats.org/drawingml/2006/diagram" xmlns:a="http://schemas.openxmlformats.org/drawingml/2006/main">
  <dgm:ptLst>
    <dgm:pt modelId="{D3570EE3-7A54-4266-8A68-EC410417642D}" type="doc">
      <dgm:prSet loTypeId="urn:microsoft.com/office/officeart/2005/8/layout/hProcess7" loCatId="list" qsTypeId="urn:microsoft.com/office/officeart/2005/8/quickstyle/3d2" qsCatId="3D" csTypeId="urn:microsoft.com/office/officeart/2005/8/colors/colorful2" csCatId="colorful" phldr="1"/>
      <dgm:spPr/>
      <dgm:t>
        <a:bodyPr/>
        <a:lstStyle/>
        <a:p>
          <a:endParaRPr lang="pl-PL"/>
        </a:p>
      </dgm:t>
    </dgm:pt>
    <dgm:pt modelId="{A2E0A555-C55C-435E-BC6C-02D8A1FFC233}">
      <dgm:prSet phldrT="[Tekst]" custT="1"/>
      <dgm:spPr/>
      <dgm:t>
        <a:bodyPr/>
        <a:lstStyle/>
        <a:p>
          <a:r>
            <a:rPr lang="pl-PL" sz="2700" b="1" dirty="0" smtClean="0">
              <a:latin typeface="+mj-lt"/>
            </a:rPr>
            <a:t>WKŁADY KOMPLEMETARIUSZY</a:t>
          </a:r>
          <a:endParaRPr lang="pl-PL" sz="2700" b="1" dirty="0">
            <a:latin typeface="+mj-lt"/>
          </a:endParaRPr>
        </a:p>
      </dgm:t>
    </dgm:pt>
    <dgm:pt modelId="{64D34330-51EB-458F-BFE7-10D8F233DFD5}" type="parTrans" cxnId="{F87F5D9F-D31A-4F3C-A69E-4219D8E5EB30}">
      <dgm:prSet/>
      <dgm:spPr/>
      <dgm:t>
        <a:bodyPr/>
        <a:lstStyle/>
        <a:p>
          <a:endParaRPr lang="pl-PL"/>
        </a:p>
      </dgm:t>
    </dgm:pt>
    <dgm:pt modelId="{51610F8F-C47E-4C45-98CA-5264AC0FD6F4}" type="sibTrans" cxnId="{F87F5D9F-D31A-4F3C-A69E-4219D8E5EB30}">
      <dgm:prSet/>
      <dgm:spPr/>
      <dgm:t>
        <a:bodyPr/>
        <a:lstStyle/>
        <a:p>
          <a:endParaRPr lang="pl-PL"/>
        </a:p>
      </dgm:t>
    </dgm:pt>
    <dgm:pt modelId="{E9F7773C-F98B-4309-B04B-BB2C95F7ADBE}">
      <dgm:prSet phldrT="[Tekst]" custT="1"/>
      <dgm:spPr/>
      <dgm:t>
        <a:bodyPr/>
        <a:lstStyle/>
        <a:p>
          <a:pPr algn="l"/>
          <a:r>
            <a:rPr lang="pl-PL" sz="2000" dirty="0" smtClean="0">
              <a:latin typeface="+mj-lt"/>
            </a:rPr>
            <a:t>Wnoszenie wkładów kapitał zakładowy podlega przepisom o spółce akcyjnej, zaś na inne fundusze przepisom o spółce jawnej.</a:t>
          </a:r>
          <a:endParaRPr lang="pl-PL" sz="2000" dirty="0">
            <a:latin typeface="+mj-lt"/>
          </a:endParaRPr>
        </a:p>
      </dgm:t>
    </dgm:pt>
    <dgm:pt modelId="{964E0A93-726B-448B-96F9-A4A968CBADC9}" type="parTrans" cxnId="{ED55CCD2-B87F-4378-A45C-7BC059DFC277}">
      <dgm:prSet/>
      <dgm:spPr/>
      <dgm:t>
        <a:bodyPr/>
        <a:lstStyle/>
        <a:p>
          <a:endParaRPr lang="pl-PL"/>
        </a:p>
      </dgm:t>
    </dgm:pt>
    <dgm:pt modelId="{8AED05CA-665B-4DCC-AE52-EE45636CD636}" type="sibTrans" cxnId="{ED55CCD2-B87F-4378-A45C-7BC059DFC277}">
      <dgm:prSet/>
      <dgm:spPr/>
      <dgm:t>
        <a:bodyPr/>
        <a:lstStyle/>
        <a:p>
          <a:endParaRPr lang="pl-PL"/>
        </a:p>
      </dgm:t>
    </dgm:pt>
    <dgm:pt modelId="{3ED4E2CD-BBE6-433B-825D-CE264F3737BC}">
      <dgm:prSet phldrT="[Tekst]"/>
      <dgm:spPr/>
      <dgm:t>
        <a:bodyPr/>
        <a:lstStyle/>
        <a:p>
          <a:r>
            <a:rPr lang="pl-PL" b="1" dirty="0" smtClean="0">
              <a:latin typeface="+mj-lt"/>
            </a:rPr>
            <a:t>WKŁADY AKCJONARIUSZY</a:t>
          </a:r>
          <a:endParaRPr lang="pl-PL" b="1" dirty="0">
            <a:latin typeface="+mj-lt"/>
          </a:endParaRPr>
        </a:p>
      </dgm:t>
    </dgm:pt>
    <dgm:pt modelId="{4BF44B7D-5BAC-4226-B7BB-782FA1AFD517}" type="parTrans" cxnId="{4AD475CE-191C-4E00-8961-01D234C69D01}">
      <dgm:prSet/>
      <dgm:spPr/>
      <dgm:t>
        <a:bodyPr/>
        <a:lstStyle/>
        <a:p>
          <a:endParaRPr lang="pl-PL"/>
        </a:p>
      </dgm:t>
    </dgm:pt>
    <dgm:pt modelId="{F623C5BC-155A-4140-8B25-F1352924A075}" type="sibTrans" cxnId="{4AD475CE-191C-4E00-8961-01D234C69D01}">
      <dgm:prSet/>
      <dgm:spPr/>
      <dgm:t>
        <a:bodyPr/>
        <a:lstStyle/>
        <a:p>
          <a:endParaRPr lang="pl-PL"/>
        </a:p>
      </dgm:t>
    </dgm:pt>
    <dgm:pt modelId="{E903058B-1F7C-450D-9694-ABA3A009C1D2}">
      <dgm:prSet phldrT="[Tekst]"/>
      <dgm:spPr/>
      <dgm:t>
        <a:bodyPr/>
        <a:lstStyle/>
        <a:p>
          <a:r>
            <a:rPr lang="pl-PL" dirty="0" smtClean="0">
              <a:latin typeface="+mj-lt"/>
            </a:rPr>
            <a:t>Zasady wnoszenia wkładów przez akcjonariuszy podlegają przepisom o spółce akcyjnej.</a:t>
          </a:r>
          <a:endParaRPr lang="pl-PL" dirty="0">
            <a:latin typeface="+mj-lt"/>
          </a:endParaRPr>
        </a:p>
      </dgm:t>
    </dgm:pt>
    <dgm:pt modelId="{DD2999BF-3262-494F-98AA-49315E1B7C02}" type="parTrans" cxnId="{D6A2D6A3-F271-4666-A480-F37C3F14B1F4}">
      <dgm:prSet/>
      <dgm:spPr/>
      <dgm:t>
        <a:bodyPr/>
        <a:lstStyle/>
        <a:p>
          <a:endParaRPr lang="pl-PL"/>
        </a:p>
      </dgm:t>
    </dgm:pt>
    <dgm:pt modelId="{CA95287D-2BD5-4451-B3A6-3A45BFFC1555}" type="sibTrans" cxnId="{D6A2D6A3-F271-4666-A480-F37C3F14B1F4}">
      <dgm:prSet/>
      <dgm:spPr/>
      <dgm:t>
        <a:bodyPr/>
        <a:lstStyle/>
        <a:p>
          <a:endParaRPr lang="pl-PL"/>
        </a:p>
      </dgm:t>
    </dgm:pt>
    <dgm:pt modelId="{73C0E12D-A463-427B-9BA3-D74E79BCEE6E}">
      <dgm:prSet phldrT="[Tekst]"/>
      <dgm:spPr/>
      <dgm:t>
        <a:bodyPr/>
        <a:lstStyle/>
        <a:p>
          <a:r>
            <a:rPr lang="pl-PL" dirty="0" smtClean="0">
              <a:latin typeface="+mj-lt"/>
            </a:rPr>
            <a:t>Przedmiotem aportu wnoszonego na pokrycie kapitału zakładowego nie może być:</a:t>
          </a:r>
        </a:p>
        <a:p>
          <a:r>
            <a:rPr lang="pl-PL" dirty="0" smtClean="0">
              <a:latin typeface="+mj-lt"/>
            </a:rPr>
            <a:t>- prawo niezbywalne;</a:t>
          </a:r>
        </a:p>
        <a:p>
          <a:r>
            <a:rPr lang="pl-PL" dirty="0" smtClean="0">
              <a:latin typeface="+mj-lt"/>
            </a:rPr>
            <a:t>- świadczenie pracy bądź usług.</a:t>
          </a:r>
          <a:endParaRPr lang="pl-PL" dirty="0">
            <a:latin typeface="+mj-lt"/>
          </a:endParaRPr>
        </a:p>
      </dgm:t>
    </dgm:pt>
    <dgm:pt modelId="{A92F523F-2B9B-4D7A-944F-BCFE6868BA6F}" type="parTrans" cxnId="{E0F70E25-EC92-4524-A774-DFBC9887BD1C}">
      <dgm:prSet/>
      <dgm:spPr/>
      <dgm:t>
        <a:bodyPr/>
        <a:lstStyle/>
        <a:p>
          <a:endParaRPr lang="pl-PL"/>
        </a:p>
      </dgm:t>
    </dgm:pt>
    <dgm:pt modelId="{0243370B-8EE7-4CE9-B8C9-4D994998730D}" type="sibTrans" cxnId="{E0F70E25-EC92-4524-A774-DFBC9887BD1C}">
      <dgm:prSet/>
      <dgm:spPr/>
      <dgm:t>
        <a:bodyPr/>
        <a:lstStyle/>
        <a:p>
          <a:endParaRPr lang="pl-PL"/>
        </a:p>
      </dgm:t>
    </dgm:pt>
    <dgm:pt modelId="{A5AE619C-1A12-4823-816D-0C61E6CBDD9E}">
      <dgm:prSet phldrT="[Tekst]" custT="1"/>
      <dgm:spPr/>
      <dgm:t>
        <a:bodyPr/>
        <a:lstStyle/>
        <a:p>
          <a:pPr algn="l"/>
          <a:r>
            <a:rPr lang="pl-PL" sz="2000" dirty="0" smtClean="0">
              <a:latin typeface="+mj-lt"/>
            </a:rPr>
            <a:t>Wkład może polegać na:</a:t>
          </a:r>
        </a:p>
        <a:p>
          <a:pPr algn="l"/>
          <a:r>
            <a:rPr lang="pl-PL" sz="2000" dirty="0" smtClean="0">
              <a:latin typeface="+mj-lt"/>
            </a:rPr>
            <a:t>- przeniesieniu/</a:t>
          </a:r>
          <a:br>
            <a:rPr lang="pl-PL" sz="2000" dirty="0" smtClean="0">
              <a:latin typeface="+mj-lt"/>
            </a:rPr>
          </a:br>
          <a:r>
            <a:rPr lang="pl-PL" sz="2000" dirty="0" smtClean="0">
              <a:latin typeface="+mj-lt"/>
            </a:rPr>
            <a:t>obciążeniu prawa własności lub innych praw;</a:t>
          </a:r>
        </a:p>
        <a:p>
          <a:pPr algn="l"/>
          <a:r>
            <a:rPr lang="pl-PL" sz="2000" dirty="0" smtClean="0">
              <a:latin typeface="+mj-lt"/>
            </a:rPr>
            <a:t>- dokonaniu na rzecz spółki świadczeń takich jak praca, usługi.</a:t>
          </a:r>
        </a:p>
        <a:p>
          <a:pPr algn="l"/>
          <a:r>
            <a:rPr lang="pl-PL" sz="2000" dirty="0" smtClean="0">
              <a:latin typeface="+mj-lt"/>
            </a:rPr>
            <a:t>Każdy wkład powinien być oznaczony co do wartości i przedmiotu. </a:t>
          </a:r>
        </a:p>
      </dgm:t>
    </dgm:pt>
    <dgm:pt modelId="{7B3FA3D4-D185-499E-8C79-4DC4412053AE}" type="sibTrans" cxnId="{2D0B1CDF-315B-4DF3-B998-35172A536DAA}">
      <dgm:prSet/>
      <dgm:spPr/>
      <dgm:t>
        <a:bodyPr/>
        <a:lstStyle/>
        <a:p>
          <a:endParaRPr lang="pl-PL"/>
        </a:p>
      </dgm:t>
    </dgm:pt>
    <dgm:pt modelId="{5845544C-5F43-4BC0-AD6B-FE946FC4EF14}" type="parTrans" cxnId="{2D0B1CDF-315B-4DF3-B998-35172A536DAA}">
      <dgm:prSet/>
      <dgm:spPr/>
      <dgm:t>
        <a:bodyPr/>
        <a:lstStyle/>
        <a:p>
          <a:endParaRPr lang="pl-PL"/>
        </a:p>
      </dgm:t>
    </dgm:pt>
    <dgm:pt modelId="{0C84F1A9-744E-4618-8397-3CAB816051A6}" type="pres">
      <dgm:prSet presAssocID="{D3570EE3-7A54-4266-8A68-EC410417642D}" presName="Name0" presStyleCnt="0">
        <dgm:presLayoutVars>
          <dgm:dir/>
          <dgm:animLvl val="lvl"/>
          <dgm:resizeHandles val="exact"/>
        </dgm:presLayoutVars>
      </dgm:prSet>
      <dgm:spPr/>
      <dgm:t>
        <a:bodyPr/>
        <a:lstStyle/>
        <a:p>
          <a:endParaRPr lang="pl-PL"/>
        </a:p>
      </dgm:t>
    </dgm:pt>
    <dgm:pt modelId="{9F3A82FE-7ABB-42FE-AD0F-76B4F3BC8D0E}" type="pres">
      <dgm:prSet presAssocID="{A2E0A555-C55C-435E-BC6C-02D8A1FFC233}" presName="compositeNode" presStyleCnt="0">
        <dgm:presLayoutVars>
          <dgm:bulletEnabled val="1"/>
        </dgm:presLayoutVars>
      </dgm:prSet>
      <dgm:spPr/>
    </dgm:pt>
    <dgm:pt modelId="{062C4784-051E-4581-89A0-586B2AF36EAF}" type="pres">
      <dgm:prSet presAssocID="{A2E0A555-C55C-435E-BC6C-02D8A1FFC233}" presName="bgRect" presStyleLbl="node1" presStyleIdx="0" presStyleCnt="2"/>
      <dgm:spPr/>
      <dgm:t>
        <a:bodyPr/>
        <a:lstStyle/>
        <a:p>
          <a:endParaRPr lang="pl-PL"/>
        </a:p>
      </dgm:t>
    </dgm:pt>
    <dgm:pt modelId="{62898146-7EA4-41B3-A963-35871F4F9420}" type="pres">
      <dgm:prSet presAssocID="{A2E0A555-C55C-435E-BC6C-02D8A1FFC233}" presName="parentNode" presStyleLbl="node1" presStyleIdx="0" presStyleCnt="2">
        <dgm:presLayoutVars>
          <dgm:chMax val="0"/>
          <dgm:bulletEnabled val="1"/>
        </dgm:presLayoutVars>
      </dgm:prSet>
      <dgm:spPr/>
      <dgm:t>
        <a:bodyPr/>
        <a:lstStyle/>
        <a:p>
          <a:endParaRPr lang="pl-PL"/>
        </a:p>
      </dgm:t>
    </dgm:pt>
    <dgm:pt modelId="{7AD10428-F12E-46B7-9737-48C214E6469E}" type="pres">
      <dgm:prSet presAssocID="{A2E0A555-C55C-435E-BC6C-02D8A1FFC233}" presName="childNode" presStyleLbl="node1" presStyleIdx="0" presStyleCnt="2">
        <dgm:presLayoutVars>
          <dgm:bulletEnabled val="1"/>
        </dgm:presLayoutVars>
      </dgm:prSet>
      <dgm:spPr/>
      <dgm:t>
        <a:bodyPr/>
        <a:lstStyle/>
        <a:p>
          <a:endParaRPr lang="pl-PL"/>
        </a:p>
      </dgm:t>
    </dgm:pt>
    <dgm:pt modelId="{94D881FF-2146-415C-B962-792AC717040F}" type="pres">
      <dgm:prSet presAssocID="{51610F8F-C47E-4C45-98CA-5264AC0FD6F4}" presName="hSp" presStyleCnt="0"/>
      <dgm:spPr/>
    </dgm:pt>
    <dgm:pt modelId="{76FE3B12-D5AB-48DD-A6D5-493AB4B6D56A}" type="pres">
      <dgm:prSet presAssocID="{51610F8F-C47E-4C45-98CA-5264AC0FD6F4}" presName="vProcSp" presStyleCnt="0"/>
      <dgm:spPr/>
    </dgm:pt>
    <dgm:pt modelId="{1D4737D5-14F7-4231-AE3E-0528A58E399A}" type="pres">
      <dgm:prSet presAssocID="{51610F8F-C47E-4C45-98CA-5264AC0FD6F4}" presName="vSp1" presStyleCnt="0"/>
      <dgm:spPr/>
    </dgm:pt>
    <dgm:pt modelId="{45B42057-C9DF-485E-BEE3-0617AD036C76}" type="pres">
      <dgm:prSet presAssocID="{51610F8F-C47E-4C45-98CA-5264AC0FD6F4}" presName="simulatedConn" presStyleLbl="solidFgAcc1" presStyleIdx="0" presStyleCnt="1"/>
      <dgm:spPr/>
    </dgm:pt>
    <dgm:pt modelId="{B843BD1F-4164-45D1-8676-1565D9336B03}" type="pres">
      <dgm:prSet presAssocID="{51610F8F-C47E-4C45-98CA-5264AC0FD6F4}" presName="vSp2" presStyleCnt="0"/>
      <dgm:spPr/>
    </dgm:pt>
    <dgm:pt modelId="{D7496F98-7135-4429-A350-4DCDB9B688BA}" type="pres">
      <dgm:prSet presAssocID="{51610F8F-C47E-4C45-98CA-5264AC0FD6F4}" presName="sibTrans" presStyleCnt="0"/>
      <dgm:spPr/>
    </dgm:pt>
    <dgm:pt modelId="{0D23E0A7-F966-45EE-8824-56AEE8BEFD91}" type="pres">
      <dgm:prSet presAssocID="{3ED4E2CD-BBE6-433B-825D-CE264F3737BC}" presName="compositeNode" presStyleCnt="0">
        <dgm:presLayoutVars>
          <dgm:bulletEnabled val="1"/>
        </dgm:presLayoutVars>
      </dgm:prSet>
      <dgm:spPr/>
    </dgm:pt>
    <dgm:pt modelId="{FF995FA6-77C9-468F-A290-F256F0DFD0FF}" type="pres">
      <dgm:prSet presAssocID="{3ED4E2CD-BBE6-433B-825D-CE264F3737BC}" presName="bgRect" presStyleLbl="node1" presStyleIdx="1" presStyleCnt="2"/>
      <dgm:spPr/>
      <dgm:t>
        <a:bodyPr/>
        <a:lstStyle/>
        <a:p>
          <a:endParaRPr lang="pl-PL"/>
        </a:p>
      </dgm:t>
    </dgm:pt>
    <dgm:pt modelId="{93EB76AD-72E4-489E-92BB-F9523EE239F1}" type="pres">
      <dgm:prSet presAssocID="{3ED4E2CD-BBE6-433B-825D-CE264F3737BC}" presName="parentNode" presStyleLbl="node1" presStyleIdx="1" presStyleCnt="2">
        <dgm:presLayoutVars>
          <dgm:chMax val="0"/>
          <dgm:bulletEnabled val="1"/>
        </dgm:presLayoutVars>
      </dgm:prSet>
      <dgm:spPr/>
      <dgm:t>
        <a:bodyPr/>
        <a:lstStyle/>
        <a:p>
          <a:endParaRPr lang="pl-PL"/>
        </a:p>
      </dgm:t>
    </dgm:pt>
    <dgm:pt modelId="{A1F28E74-BD39-4527-8C72-64A5DF12C849}" type="pres">
      <dgm:prSet presAssocID="{3ED4E2CD-BBE6-433B-825D-CE264F3737BC}" presName="childNode" presStyleLbl="node1" presStyleIdx="1" presStyleCnt="2">
        <dgm:presLayoutVars>
          <dgm:bulletEnabled val="1"/>
        </dgm:presLayoutVars>
      </dgm:prSet>
      <dgm:spPr/>
      <dgm:t>
        <a:bodyPr/>
        <a:lstStyle/>
        <a:p>
          <a:endParaRPr lang="pl-PL"/>
        </a:p>
      </dgm:t>
    </dgm:pt>
  </dgm:ptLst>
  <dgm:cxnLst>
    <dgm:cxn modelId="{D9EA7FBD-B6B6-4866-9E66-D99856D5BBE3}" type="presOf" srcId="{E9F7773C-F98B-4309-B04B-BB2C95F7ADBE}" destId="{7AD10428-F12E-46B7-9737-48C214E6469E}" srcOrd="0" destOrd="0" presId="urn:microsoft.com/office/officeart/2005/8/layout/hProcess7"/>
    <dgm:cxn modelId="{F87F5D9F-D31A-4F3C-A69E-4219D8E5EB30}" srcId="{D3570EE3-7A54-4266-8A68-EC410417642D}" destId="{A2E0A555-C55C-435E-BC6C-02D8A1FFC233}" srcOrd="0" destOrd="0" parTransId="{64D34330-51EB-458F-BFE7-10D8F233DFD5}" sibTransId="{51610F8F-C47E-4C45-98CA-5264AC0FD6F4}"/>
    <dgm:cxn modelId="{13A2B3CA-D01B-42C3-BECC-8EA2F3115329}" type="presOf" srcId="{73C0E12D-A463-427B-9BA3-D74E79BCEE6E}" destId="{A1F28E74-BD39-4527-8C72-64A5DF12C849}" srcOrd="0" destOrd="1" presId="urn:microsoft.com/office/officeart/2005/8/layout/hProcess7"/>
    <dgm:cxn modelId="{E0F70E25-EC92-4524-A774-DFBC9887BD1C}" srcId="{3ED4E2CD-BBE6-433B-825D-CE264F3737BC}" destId="{73C0E12D-A463-427B-9BA3-D74E79BCEE6E}" srcOrd="1" destOrd="0" parTransId="{A92F523F-2B9B-4D7A-944F-BCFE6868BA6F}" sibTransId="{0243370B-8EE7-4CE9-B8C9-4D994998730D}"/>
    <dgm:cxn modelId="{41707A50-0B2E-4329-89D7-4F5D5462BFC8}" type="presOf" srcId="{D3570EE3-7A54-4266-8A68-EC410417642D}" destId="{0C84F1A9-744E-4618-8397-3CAB816051A6}" srcOrd="0" destOrd="0" presId="urn:microsoft.com/office/officeart/2005/8/layout/hProcess7"/>
    <dgm:cxn modelId="{F8CE8002-F484-4708-ADBB-86DF5A9FE64C}" type="presOf" srcId="{3ED4E2CD-BBE6-433B-825D-CE264F3737BC}" destId="{FF995FA6-77C9-468F-A290-F256F0DFD0FF}" srcOrd="0" destOrd="0" presId="urn:microsoft.com/office/officeart/2005/8/layout/hProcess7"/>
    <dgm:cxn modelId="{4AD475CE-191C-4E00-8961-01D234C69D01}" srcId="{D3570EE3-7A54-4266-8A68-EC410417642D}" destId="{3ED4E2CD-BBE6-433B-825D-CE264F3737BC}" srcOrd="1" destOrd="0" parTransId="{4BF44B7D-5BAC-4226-B7BB-782FA1AFD517}" sibTransId="{F623C5BC-155A-4140-8B25-F1352924A075}"/>
    <dgm:cxn modelId="{2D0B1CDF-315B-4DF3-B998-35172A536DAA}" srcId="{A2E0A555-C55C-435E-BC6C-02D8A1FFC233}" destId="{A5AE619C-1A12-4823-816D-0C61E6CBDD9E}" srcOrd="1" destOrd="0" parTransId="{5845544C-5F43-4BC0-AD6B-FE946FC4EF14}" sibTransId="{7B3FA3D4-D185-499E-8C79-4DC4412053AE}"/>
    <dgm:cxn modelId="{ED55CCD2-B87F-4378-A45C-7BC059DFC277}" srcId="{A2E0A555-C55C-435E-BC6C-02D8A1FFC233}" destId="{E9F7773C-F98B-4309-B04B-BB2C95F7ADBE}" srcOrd="0" destOrd="0" parTransId="{964E0A93-726B-448B-96F9-A4A968CBADC9}" sibTransId="{8AED05CA-665B-4DCC-AE52-EE45636CD636}"/>
    <dgm:cxn modelId="{7EDF6B90-FD01-4144-9532-292EA6023E63}" type="presOf" srcId="{A2E0A555-C55C-435E-BC6C-02D8A1FFC233}" destId="{062C4784-051E-4581-89A0-586B2AF36EAF}" srcOrd="0" destOrd="0" presId="urn:microsoft.com/office/officeart/2005/8/layout/hProcess7"/>
    <dgm:cxn modelId="{7C470B3F-06A0-4C6C-BC89-5CD65337CEB2}" type="presOf" srcId="{A2E0A555-C55C-435E-BC6C-02D8A1FFC233}" destId="{62898146-7EA4-41B3-A963-35871F4F9420}" srcOrd="1" destOrd="0" presId="urn:microsoft.com/office/officeart/2005/8/layout/hProcess7"/>
    <dgm:cxn modelId="{D6A2D6A3-F271-4666-A480-F37C3F14B1F4}" srcId="{3ED4E2CD-BBE6-433B-825D-CE264F3737BC}" destId="{E903058B-1F7C-450D-9694-ABA3A009C1D2}" srcOrd="0" destOrd="0" parTransId="{DD2999BF-3262-494F-98AA-49315E1B7C02}" sibTransId="{CA95287D-2BD5-4451-B3A6-3A45BFFC1555}"/>
    <dgm:cxn modelId="{6F8F1BD3-886B-46BB-9DCA-D34C1BE3D6B8}" type="presOf" srcId="{3ED4E2CD-BBE6-433B-825D-CE264F3737BC}" destId="{93EB76AD-72E4-489E-92BB-F9523EE239F1}" srcOrd="1" destOrd="0" presId="urn:microsoft.com/office/officeart/2005/8/layout/hProcess7"/>
    <dgm:cxn modelId="{2BB85F58-B6AB-4808-B4DF-1A5659D721C6}" type="presOf" srcId="{A5AE619C-1A12-4823-816D-0C61E6CBDD9E}" destId="{7AD10428-F12E-46B7-9737-48C214E6469E}" srcOrd="0" destOrd="1" presId="urn:microsoft.com/office/officeart/2005/8/layout/hProcess7"/>
    <dgm:cxn modelId="{57E9990F-3007-44E0-B9D3-FED52BE4BA93}" type="presOf" srcId="{E903058B-1F7C-450D-9694-ABA3A009C1D2}" destId="{A1F28E74-BD39-4527-8C72-64A5DF12C849}" srcOrd="0" destOrd="0" presId="urn:microsoft.com/office/officeart/2005/8/layout/hProcess7"/>
    <dgm:cxn modelId="{38F2E2AF-8FF4-4183-8C56-34C9044C0F33}" type="presParOf" srcId="{0C84F1A9-744E-4618-8397-3CAB816051A6}" destId="{9F3A82FE-7ABB-42FE-AD0F-76B4F3BC8D0E}" srcOrd="0" destOrd="0" presId="urn:microsoft.com/office/officeart/2005/8/layout/hProcess7"/>
    <dgm:cxn modelId="{2FECD85E-3ED8-4E11-90A2-7FDFF70F36B9}" type="presParOf" srcId="{9F3A82FE-7ABB-42FE-AD0F-76B4F3BC8D0E}" destId="{062C4784-051E-4581-89A0-586B2AF36EAF}" srcOrd="0" destOrd="0" presId="urn:microsoft.com/office/officeart/2005/8/layout/hProcess7"/>
    <dgm:cxn modelId="{B824B777-08CC-4C41-9560-354144CB6DD9}" type="presParOf" srcId="{9F3A82FE-7ABB-42FE-AD0F-76B4F3BC8D0E}" destId="{62898146-7EA4-41B3-A963-35871F4F9420}" srcOrd="1" destOrd="0" presId="urn:microsoft.com/office/officeart/2005/8/layout/hProcess7"/>
    <dgm:cxn modelId="{F1DB2FB1-AD0E-4311-A9E2-1DBB6AD2DD44}" type="presParOf" srcId="{9F3A82FE-7ABB-42FE-AD0F-76B4F3BC8D0E}" destId="{7AD10428-F12E-46B7-9737-48C214E6469E}" srcOrd="2" destOrd="0" presId="urn:microsoft.com/office/officeart/2005/8/layout/hProcess7"/>
    <dgm:cxn modelId="{79101371-DD25-40B8-A03B-3537D4EA34D5}" type="presParOf" srcId="{0C84F1A9-744E-4618-8397-3CAB816051A6}" destId="{94D881FF-2146-415C-B962-792AC717040F}" srcOrd="1" destOrd="0" presId="urn:microsoft.com/office/officeart/2005/8/layout/hProcess7"/>
    <dgm:cxn modelId="{2D75F3E8-E07A-40C9-895D-0BD67F9DA430}" type="presParOf" srcId="{0C84F1A9-744E-4618-8397-3CAB816051A6}" destId="{76FE3B12-D5AB-48DD-A6D5-493AB4B6D56A}" srcOrd="2" destOrd="0" presId="urn:microsoft.com/office/officeart/2005/8/layout/hProcess7"/>
    <dgm:cxn modelId="{F24D196C-FEC0-4A52-A54A-6DE9BF6EAAFD}" type="presParOf" srcId="{76FE3B12-D5AB-48DD-A6D5-493AB4B6D56A}" destId="{1D4737D5-14F7-4231-AE3E-0528A58E399A}" srcOrd="0" destOrd="0" presId="urn:microsoft.com/office/officeart/2005/8/layout/hProcess7"/>
    <dgm:cxn modelId="{F0FA6674-41C6-4C59-A452-4A99A73A556E}" type="presParOf" srcId="{76FE3B12-D5AB-48DD-A6D5-493AB4B6D56A}" destId="{45B42057-C9DF-485E-BEE3-0617AD036C76}" srcOrd="1" destOrd="0" presId="urn:microsoft.com/office/officeart/2005/8/layout/hProcess7"/>
    <dgm:cxn modelId="{B32504E7-F545-4913-B2D8-81F28BA6FCBB}" type="presParOf" srcId="{76FE3B12-D5AB-48DD-A6D5-493AB4B6D56A}" destId="{B843BD1F-4164-45D1-8676-1565D9336B03}" srcOrd="2" destOrd="0" presId="urn:microsoft.com/office/officeart/2005/8/layout/hProcess7"/>
    <dgm:cxn modelId="{33C5EE7E-6C2C-41A6-90B2-7B9143C952BC}" type="presParOf" srcId="{0C84F1A9-744E-4618-8397-3CAB816051A6}" destId="{D7496F98-7135-4429-A350-4DCDB9B688BA}" srcOrd="3" destOrd="0" presId="urn:microsoft.com/office/officeart/2005/8/layout/hProcess7"/>
    <dgm:cxn modelId="{59E861D5-AA2A-4A68-801D-0CF49B032D67}" type="presParOf" srcId="{0C84F1A9-744E-4618-8397-3CAB816051A6}" destId="{0D23E0A7-F966-45EE-8824-56AEE8BEFD91}" srcOrd="4" destOrd="0" presId="urn:microsoft.com/office/officeart/2005/8/layout/hProcess7"/>
    <dgm:cxn modelId="{2451894C-F1BE-4481-8DB4-9FCDE2FAD135}" type="presParOf" srcId="{0D23E0A7-F966-45EE-8824-56AEE8BEFD91}" destId="{FF995FA6-77C9-468F-A290-F256F0DFD0FF}" srcOrd="0" destOrd="0" presId="urn:microsoft.com/office/officeart/2005/8/layout/hProcess7"/>
    <dgm:cxn modelId="{A15261EB-D418-4CFF-92D3-6D0116B90692}" type="presParOf" srcId="{0D23E0A7-F966-45EE-8824-56AEE8BEFD91}" destId="{93EB76AD-72E4-489E-92BB-F9523EE239F1}" srcOrd="1" destOrd="0" presId="urn:microsoft.com/office/officeart/2005/8/layout/hProcess7"/>
    <dgm:cxn modelId="{1E1C7495-85B1-440A-A4F7-003130829A3B}" type="presParOf" srcId="{0D23E0A7-F966-45EE-8824-56AEE8BEFD91}" destId="{A1F28E74-BD39-4527-8C72-64A5DF12C849}" srcOrd="2" destOrd="0" presId="urn:microsoft.com/office/officeart/2005/8/layout/hProcess7"/>
  </dgm:cxnLst>
  <dgm:bg/>
  <dgm:whole/>
</dgm:dataModel>
</file>

<file path=ppt/diagrams/data2.xml><?xml version="1.0" encoding="utf-8"?>
<dgm:dataModel xmlns:dgm="http://schemas.openxmlformats.org/drawingml/2006/diagram" xmlns:a="http://schemas.openxmlformats.org/drawingml/2006/main">
  <dgm:ptLst>
    <dgm:pt modelId="{C9978C44-55B5-4A41-8991-54B965FA9368}"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pl-PL"/>
        </a:p>
      </dgm:t>
    </dgm:pt>
    <dgm:pt modelId="{2B75DAF1-D649-4F86-879B-5BB8CD114005}">
      <dgm:prSet phldrT="[Tekst]" custT="1"/>
      <dgm:spPr/>
      <dgm:t>
        <a:bodyPr/>
        <a:lstStyle/>
        <a:p>
          <a:r>
            <a:rPr lang="pl-PL" sz="1800" b="1" dirty="0" smtClean="0">
              <a:latin typeface="+mj-lt"/>
            </a:rPr>
            <a:t>NA PIŚMIE POD RYGOREM NIEWAŻNOŚCI</a:t>
          </a:r>
          <a:endParaRPr lang="pl-PL" sz="1800" b="1" dirty="0">
            <a:latin typeface="+mj-lt"/>
          </a:endParaRPr>
        </a:p>
      </dgm:t>
    </dgm:pt>
    <dgm:pt modelId="{0D722BF8-A3DD-4E39-ADD9-FDA944C61092}" type="parTrans" cxnId="{0E889C4D-2B7A-44F2-AC71-E307B2BBEEB8}">
      <dgm:prSet/>
      <dgm:spPr/>
      <dgm:t>
        <a:bodyPr/>
        <a:lstStyle/>
        <a:p>
          <a:endParaRPr lang="pl-PL"/>
        </a:p>
      </dgm:t>
    </dgm:pt>
    <dgm:pt modelId="{F0749BF4-6DF3-467A-A1FB-AE9B5EE375A8}" type="sibTrans" cxnId="{0E889C4D-2B7A-44F2-AC71-E307B2BBEEB8}">
      <dgm:prSet/>
      <dgm:spPr/>
      <dgm:t>
        <a:bodyPr/>
        <a:lstStyle/>
        <a:p>
          <a:endParaRPr lang="pl-PL"/>
        </a:p>
      </dgm:t>
    </dgm:pt>
    <dgm:pt modelId="{DED0B62C-2296-45B6-994E-1ECAE2DF8C3F}">
      <dgm:prSet phldrT="[Tekst]" custT="1"/>
      <dgm:spPr/>
      <dgm:t>
        <a:bodyPr/>
        <a:lstStyle/>
        <a:p>
          <a:pPr algn="ctr"/>
          <a:r>
            <a:rPr lang="pl-PL" sz="2000" dirty="0" smtClean="0">
              <a:latin typeface="+mj-lt"/>
            </a:rPr>
            <a:t>Zasadą jest, że umowa spółki jawnej powinna być zawarta na piśmie pod rygorem nieważności</a:t>
          </a:r>
          <a:endParaRPr lang="pl-PL" sz="2000" dirty="0">
            <a:latin typeface="+mj-lt"/>
          </a:endParaRPr>
        </a:p>
      </dgm:t>
    </dgm:pt>
    <dgm:pt modelId="{25D80BBC-0E13-4C74-95A8-BC57CFC61997}" type="parTrans" cxnId="{30A7D8AC-9EF5-465F-A1FD-B57984D75CB9}">
      <dgm:prSet/>
      <dgm:spPr/>
      <dgm:t>
        <a:bodyPr/>
        <a:lstStyle/>
        <a:p>
          <a:endParaRPr lang="pl-PL"/>
        </a:p>
      </dgm:t>
    </dgm:pt>
    <dgm:pt modelId="{E85F34F0-370F-4819-B96B-54EBB70BD170}" type="sibTrans" cxnId="{30A7D8AC-9EF5-465F-A1FD-B57984D75CB9}">
      <dgm:prSet/>
      <dgm:spPr/>
      <dgm:t>
        <a:bodyPr/>
        <a:lstStyle/>
        <a:p>
          <a:endParaRPr lang="pl-PL"/>
        </a:p>
      </dgm:t>
    </dgm:pt>
    <dgm:pt modelId="{4991F5AD-C83A-4131-9C4B-C0AAB1B986AC}">
      <dgm:prSet phldrT="[Tekst]" custT="1"/>
      <dgm:spPr/>
      <dgm:t>
        <a:bodyPr/>
        <a:lstStyle/>
        <a:p>
          <a:r>
            <a:rPr lang="pl-PL" sz="1800" b="1" dirty="0" smtClean="0">
              <a:latin typeface="+mj-lt"/>
            </a:rPr>
            <a:t>AKTEM NOTARIALNYM POD RYGOREM NIEWAŻNOŚCI</a:t>
          </a:r>
          <a:endParaRPr lang="pl-PL" sz="1800" b="1" dirty="0">
            <a:latin typeface="+mj-lt"/>
          </a:endParaRPr>
        </a:p>
      </dgm:t>
    </dgm:pt>
    <dgm:pt modelId="{72049C86-6096-46C9-BC47-DABEF715DA7F}" type="parTrans" cxnId="{B079851F-9229-4BFB-91DF-9C5729713140}">
      <dgm:prSet/>
      <dgm:spPr/>
      <dgm:t>
        <a:bodyPr/>
        <a:lstStyle/>
        <a:p>
          <a:endParaRPr lang="pl-PL"/>
        </a:p>
      </dgm:t>
    </dgm:pt>
    <dgm:pt modelId="{07E20556-97D3-4FD0-86F2-FC4DE26CA103}" type="sibTrans" cxnId="{B079851F-9229-4BFB-91DF-9C5729713140}">
      <dgm:prSet/>
      <dgm:spPr/>
      <dgm:t>
        <a:bodyPr/>
        <a:lstStyle/>
        <a:p>
          <a:endParaRPr lang="pl-PL"/>
        </a:p>
      </dgm:t>
    </dgm:pt>
    <dgm:pt modelId="{08B8DE3C-77FF-4C40-A0E1-3D341A9A51E4}">
      <dgm:prSet phldrT="[Tekst]" custT="1"/>
      <dgm:spPr/>
      <dgm:t>
        <a:bodyPr/>
        <a:lstStyle/>
        <a:p>
          <a:pPr algn="ctr"/>
          <a:r>
            <a:rPr lang="pl-PL" sz="2000" dirty="0" smtClean="0">
              <a:latin typeface="+mj-lt"/>
            </a:rPr>
            <a:t>Jeżeli na podstawie umowy, wnoszona jest tytułem wkładu nieruchomość</a:t>
          </a:r>
          <a:endParaRPr lang="pl-PL" sz="2000" dirty="0">
            <a:latin typeface="+mj-lt"/>
          </a:endParaRPr>
        </a:p>
      </dgm:t>
    </dgm:pt>
    <dgm:pt modelId="{CBC83B3A-1FA0-427B-8D86-B29D07F6C024}" type="parTrans" cxnId="{4DFD61C5-80F3-4B58-9402-5A5BA8F6A7DD}">
      <dgm:prSet/>
      <dgm:spPr/>
      <dgm:t>
        <a:bodyPr/>
        <a:lstStyle/>
        <a:p>
          <a:endParaRPr lang="pl-PL"/>
        </a:p>
      </dgm:t>
    </dgm:pt>
    <dgm:pt modelId="{6C0F4A85-C805-4F7C-8ECF-503BAAE5E3A4}" type="sibTrans" cxnId="{4DFD61C5-80F3-4B58-9402-5A5BA8F6A7DD}">
      <dgm:prSet/>
      <dgm:spPr/>
      <dgm:t>
        <a:bodyPr/>
        <a:lstStyle/>
        <a:p>
          <a:endParaRPr lang="pl-PL"/>
        </a:p>
      </dgm:t>
    </dgm:pt>
    <dgm:pt modelId="{6AA1CC94-BB90-48C7-B55B-7DEE0DFC5EF0}">
      <dgm:prSet phldrT="[Tekst]" custT="1"/>
      <dgm:spPr/>
      <dgm:t>
        <a:bodyPr/>
        <a:lstStyle/>
        <a:p>
          <a:r>
            <a:rPr lang="pl-PL" sz="1800" b="1" dirty="0" smtClean="0">
              <a:latin typeface="+mj-lt"/>
            </a:rPr>
            <a:t>NA PIŚMIE Z PODPISAMI NOTARIALNIE POŚWIADCZONYMI</a:t>
          </a:r>
          <a:endParaRPr lang="pl-PL" sz="1800" b="1" dirty="0">
            <a:latin typeface="+mj-lt"/>
          </a:endParaRPr>
        </a:p>
      </dgm:t>
    </dgm:pt>
    <dgm:pt modelId="{7A9F2B35-32F3-4E7E-820C-E9C20A999E41}" type="parTrans" cxnId="{74637646-F75F-45B6-8785-B644E93D185B}">
      <dgm:prSet/>
      <dgm:spPr/>
      <dgm:t>
        <a:bodyPr/>
        <a:lstStyle/>
        <a:p>
          <a:endParaRPr lang="pl-PL"/>
        </a:p>
      </dgm:t>
    </dgm:pt>
    <dgm:pt modelId="{1E1CC589-E6E5-4D91-B033-6150BD97A486}" type="sibTrans" cxnId="{74637646-F75F-45B6-8785-B644E93D185B}">
      <dgm:prSet/>
      <dgm:spPr/>
      <dgm:t>
        <a:bodyPr/>
        <a:lstStyle/>
        <a:p>
          <a:endParaRPr lang="pl-PL"/>
        </a:p>
      </dgm:t>
    </dgm:pt>
    <dgm:pt modelId="{8F6FDEE8-57D7-4BF9-B2EB-99C1527E92EF}">
      <dgm:prSet phldrT="[Tekst]" custT="1"/>
      <dgm:spPr/>
      <dgm:t>
        <a:bodyPr/>
        <a:lstStyle/>
        <a:p>
          <a:pPr algn="ctr"/>
          <a:r>
            <a:rPr lang="pl-PL" sz="2000" dirty="0" smtClean="0">
              <a:latin typeface="+mj-lt"/>
            </a:rPr>
            <a:t>Gdy przedmiotem aportu do spółki jest przedsiębiorstwo </a:t>
          </a:r>
          <a:endParaRPr lang="pl-PL" sz="2000" dirty="0">
            <a:latin typeface="+mj-lt"/>
          </a:endParaRPr>
        </a:p>
      </dgm:t>
    </dgm:pt>
    <dgm:pt modelId="{C80D7895-DBEE-4CC5-BE3A-3864CD8E9417}" type="parTrans" cxnId="{A203AEAE-35D9-4EE4-A38B-9F6F63793469}">
      <dgm:prSet/>
      <dgm:spPr/>
      <dgm:t>
        <a:bodyPr/>
        <a:lstStyle/>
        <a:p>
          <a:endParaRPr lang="pl-PL"/>
        </a:p>
      </dgm:t>
    </dgm:pt>
    <dgm:pt modelId="{73F93F7F-5A9C-44E3-8C50-8795A9BA4724}" type="sibTrans" cxnId="{A203AEAE-35D9-4EE4-A38B-9F6F63793469}">
      <dgm:prSet/>
      <dgm:spPr/>
      <dgm:t>
        <a:bodyPr/>
        <a:lstStyle/>
        <a:p>
          <a:endParaRPr lang="pl-PL"/>
        </a:p>
      </dgm:t>
    </dgm:pt>
    <dgm:pt modelId="{52CE6E1C-4A1F-413B-BF97-50CD8D8EE303}" type="pres">
      <dgm:prSet presAssocID="{C9978C44-55B5-4A41-8991-54B965FA9368}" presName="Name0" presStyleCnt="0">
        <dgm:presLayoutVars>
          <dgm:dir/>
          <dgm:animLvl val="lvl"/>
          <dgm:resizeHandles val="exact"/>
        </dgm:presLayoutVars>
      </dgm:prSet>
      <dgm:spPr/>
      <dgm:t>
        <a:bodyPr/>
        <a:lstStyle/>
        <a:p>
          <a:endParaRPr lang="pl-PL"/>
        </a:p>
      </dgm:t>
    </dgm:pt>
    <dgm:pt modelId="{E0F1DED5-BA11-446C-B90B-DFF5F033866B}" type="pres">
      <dgm:prSet presAssocID="{2B75DAF1-D649-4F86-879B-5BB8CD114005}" presName="composite" presStyleCnt="0"/>
      <dgm:spPr/>
    </dgm:pt>
    <dgm:pt modelId="{E0C9BC78-4921-4994-8504-ABC236B35883}" type="pres">
      <dgm:prSet presAssocID="{2B75DAF1-D649-4F86-879B-5BB8CD114005}" presName="parTx" presStyleLbl="alignNode1" presStyleIdx="0" presStyleCnt="3">
        <dgm:presLayoutVars>
          <dgm:chMax val="0"/>
          <dgm:chPref val="0"/>
          <dgm:bulletEnabled val="1"/>
        </dgm:presLayoutVars>
      </dgm:prSet>
      <dgm:spPr/>
      <dgm:t>
        <a:bodyPr/>
        <a:lstStyle/>
        <a:p>
          <a:endParaRPr lang="pl-PL"/>
        </a:p>
      </dgm:t>
    </dgm:pt>
    <dgm:pt modelId="{FB8B25F7-1D6F-467E-A333-19A017720A83}" type="pres">
      <dgm:prSet presAssocID="{2B75DAF1-D649-4F86-879B-5BB8CD114005}" presName="desTx" presStyleLbl="alignAccFollowNode1" presStyleIdx="0" presStyleCnt="3">
        <dgm:presLayoutVars>
          <dgm:bulletEnabled val="1"/>
        </dgm:presLayoutVars>
      </dgm:prSet>
      <dgm:spPr/>
      <dgm:t>
        <a:bodyPr/>
        <a:lstStyle/>
        <a:p>
          <a:endParaRPr lang="pl-PL"/>
        </a:p>
      </dgm:t>
    </dgm:pt>
    <dgm:pt modelId="{3ABAC8BF-05F3-4331-A9A5-9441F51F9A28}" type="pres">
      <dgm:prSet presAssocID="{F0749BF4-6DF3-467A-A1FB-AE9B5EE375A8}" presName="space" presStyleCnt="0"/>
      <dgm:spPr/>
    </dgm:pt>
    <dgm:pt modelId="{B8EE44A2-4508-4775-B6F2-186A29E652C3}" type="pres">
      <dgm:prSet presAssocID="{4991F5AD-C83A-4131-9C4B-C0AAB1B986AC}" presName="composite" presStyleCnt="0"/>
      <dgm:spPr/>
    </dgm:pt>
    <dgm:pt modelId="{BB37EEA5-A158-415E-B056-C94FC3DB8FD3}" type="pres">
      <dgm:prSet presAssocID="{4991F5AD-C83A-4131-9C4B-C0AAB1B986AC}" presName="parTx" presStyleLbl="alignNode1" presStyleIdx="1" presStyleCnt="3">
        <dgm:presLayoutVars>
          <dgm:chMax val="0"/>
          <dgm:chPref val="0"/>
          <dgm:bulletEnabled val="1"/>
        </dgm:presLayoutVars>
      </dgm:prSet>
      <dgm:spPr/>
      <dgm:t>
        <a:bodyPr/>
        <a:lstStyle/>
        <a:p>
          <a:endParaRPr lang="pl-PL"/>
        </a:p>
      </dgm:t>
    </dgm:pt>
    <dgm:pt modelId="{06D25926-9797-416B-80C8-644F0B15CC6C}" type="pres">
      <dgm:prSet presAssocID="{4991F5AD-C83A-4131-9C4B-C0AAB1B986AC}" presName="desTx" presStyleLbl="alignAccFollowNode1" presStyleIdx="1" presStyleCnt="3">
        <dgm:presLayoutVars>
          <dgm:bulletEnabled val="1"/>
        </dgm:presLayoutVars>
      </dgm:prSet>
      <dgm:spPr/>
      <dgm:t>
        <a:bodyPr/>
        <a:lstStyle/>
        <a:p>
          <a:endParaRPr lang="pl-PL"/>
        </a:p>
      </dgm:t>
    </dgm:pt>
    <dgm:pt modelId="{A2269541-CFFF-4EB4-A774-20C40A062711}" type="pres">
      <dgm:prSet presAssocID="{07E20556-97D3-4FD0-86F2-FC4DE26CA103}" presName="space" presStyleCnt="0"/>
      <dgm:spPr/>
    </dgm:pt>
    <dgm:pt modelId="{64F3EF16-496D-435F-AC15-62B96344921C}" type="pres">
      <dgm:prSet presAssocID="{6AA1CC94-BB90-48C7-B55B-7DEE0DFC5EF0}" presName="composite" presStyleCnt="0"/>
      <dgm:spPr/>
    </dgm:pt>
    <dgm:pt modelId="{CBF59818-25EB-464C-AABE-D98E88E6B748}" type="pres">
      <dgm:prSet presAssocID="{6AA1CC94-BB90-48C7-B55B-7DEE0DFC5EF0}" presName="parTx" presStyleLbl="alignNode1" presStyleIdx="2" presStyleCnt="3" custScaleX="110266">
        <dgm:presLayoutVars>
          <dgm:chMax val="0"/>
          <dgm:chPref val="0"/>
          <dgm:bulletEnabled val="1"/>
        </dgm:presLayoutVars>
      </dgm:prSet>
      <dgm:spPr/>
      <dgm:t>
        <a:bodyPr/>
        <a:lstStyle/>
        <a:p>
          <a:endParaRPr lang="pl-PL"/>
        </a:p>
      </dgm:t>
    </dgm:pt>
    <dgm:pt modelId="{DC19AB8C-E225-4508-AC23-4156F3F9E7E4}" type="pres">
      <dgm:prSet presAssocID="{6AA1CC94-BB90-48C7-B55B-7DEE0DFC5EF0}" presName="desTx" presStyleLbl="alignAccFollowNode1" presStyleIdx="2" presStyleCnt="3" custScaleX="111040">
        <dgm:presLayoutVars>
          <dgm:bulletEnabled val="1"/>
        </dgm:presLayoutVars>
      </dgm:prSet>
      <dgm:spPr/>
      <dgm:t>
        <a:bodyPr/>
        <a:lstStyle/>
        <a:p>
          <a:endParaRPr lang="pl-PL"/>
        </a:p>
      </dgm:t>
    </dgm:pt>
  </dgm:ptLst>
  <dgm:cxnLst>
    <dgm:cxn modelId="{42C630CD-EBFE-49A6-9986-852EC03C8690}" type="presOf" srcId="{C9978C44-55B5-4A41-8991-54B965FA9368}" destId="{52CE6E1C-4A1F-413B-BF97-50CD8D8EE303}" srcOrd="0" destOrd="0" presId="urn:microsoft.com/office/officeart/2005/8/layout/hList1"/>
    <dgm:cxn modelId="{0E889C4D-2B7A-44F2-AC71-E307B2BBEEB8}" srcId="{C9978C44-55B5-4A41-8991-54B965FA9368}" destId="{2B75DAF1-D649-4F86-879B-5BB8CD114005}" srcOrd="0" destOrd="0" parTransId="{0D722BF8-A3DD-4E39-ADD9-FDA944C61092}" sibTransId="{F0749BF4-6DF3-467A-A1FB-AE9B5EE375A8}"/>
    <dgm:cxn modelId="{30A7D8AC-9EF5-465F-A1FD-B57984D75CB9}" srcId="{2B75DAF1-D649-4F86-879B-5BB8CD114005}" destId="{DED0B62C-2296-45B6-994E-1ECAE2DF8C3F}" srcOrd="0" destOrd="0" parTransId="{25D80BBC-0E13-4C74-95A8-BC57CFC61997}" sibTransId="{E85F34F0-370F-4819-B96B-54EBB70BD170}"/>
    <dgm:cxn modelId="{74637646-F75F-45B6-8785-B644E93D185B}" srcId="{C9978C44-55B5-4A41-8991-54B965FA9368}" destId="{6AA1CC94-BB90-48C7-B55B-7DEE0DFC5EF0}" srcOrd="2" destOrd="0" parTransId="{7A9F2B35-32F3-4E7E-820C-E9C20A999E41}" sibTransId="{1E1CC589-E6E5-4D91-B033-6150BD97A486}"/>
    <dgm:cxn modelId="{FDCA51E1-298A-4E4B-BA44-D99B29424E09}" type="presOf" srcId="{2B75DAF1-D649-4F86-879B-5BB8CD114005}" destId="{E0C9BC78-4921-4994-8504-ABC236B35883}" srcOrd="0" destOrd="0" presId="urn:microsoft.com/office/officeart/2005/8/layout/hList1"/>
    <dgm:cxn modelId="{847A996E-1FBB-4E0C-BDCC-3EFCE45B3343}" type="presOf" srcId="{8F6FDEE8-57D7-4BF9-B2EB-99C1527E92EF}" destId="{DC19AB8C-E225-4508-AC23-4156F3F9E7E4}" srcOrd="0" destOrd="0" presId="urn:microsoft.com/office/officeart/2005/8/layout/hList1"/>
    <dgm:cxn modelId="{888555C9-F7F7-4C13-ACAC-4E3ABF7CAE9C}" type="presOf" srcId="{4991F5AD-C83A-4131-9C4B-C0AAB1B986AC}" destId="{BB37EEA5-A158-415E-B056-C94FC3DB8FD3}" srcOrd="0" destOrd="0" presId="urn:microsoft.com/office/officeart/2005/8/layout/hList1"/>
    <dgm:cxn modelId="{A183C079-511F-4CF5-B872-BB4423E2BCFF}" type="presOf" srcId="{DED0B62C-2296-45B6-994E-1ECAE2DF8C3F}" destId="{FB8B25F7-1D6F-467E-A333-19A017720A83}" srcOrd="0" destOrd="0" presId="urn:microsoft.com/office/officeart/2005/8/layout/hList1"/>
    <dgm:cxn modelId="{A203AEAE-35D9-4EE4-A38B-9F6F63793469}" srcId="{6AA1CC94-BB90-48C7-B55B-7DEE0DFC5EF0}" destId="{8F6FDEE8-57D7-4BF9-B2EB-99C1527E92EF}" srcOrd="0" destOrd="0" parTransId="{C80D7895-DBEE-4CC5-BE3A-3864CD8E9417}" sibTransId="{73F93F7F-5A9C-44E3-8C50-8795A9BA4724}"/>
    <dgm:cxn modelId="{996FEC85-09BD-4C4B-BB02-2FEED1276E8F}" type="presOf" srcId="{6AA1CC94-BB90-48C7-B55B-7DEE0DFC5EF0}" destId="{CBF59818-25EB-464C-AABE-D98E88E6B748}" srcOrd="0" destOrd="0" presId="urn:microsoft.com/office/officeart/2005/8/layout/hList1"/>
    <dgm:cxn modelId="{4DFD61C5-80F3-4B58-9402-5A5BA8F6A7DD}" srcId="{4991F5AD-C83A-4131-9C4B-C0AAB1B986AC}" destId="{08B8DE3C-77FF-4C40-A0E1-3D341A9A51E4}" srcOrd="0" destOrd="0" parTransId="{CBC83B3A-1FA0-427B-8D86-B29D07F6C024}" sibTransId="{6C0F4A85-C805-4F7C-8ECF-503BAAE5E3A4}"/>
    <dgm:cxn modelId="{B079851F-9229-4BFB-91DF-9C5729713140}" srcId="{C9978C44-55B5-4A41-8991-54B965FA9368}" destId="{4991F5AD-C83A-4131-9C4B-C0AAB1B986AC}" srcOrd="1" destOrd="0" parTransId="{72049C86-6096-46C9-BC47-DABEF715DA7F}" sibTransId="{07E20556-97D3-4FD0-86F2-FC4DE26CA103}"/>
    <dgm:cxn modelId="{9C4D2BF9-9273-4AD0-9405-CBFA49984D7E}" type="presOf" srcId="{08B8DE3C-77FF-4C40-A0E1-3D341A9A51E4}" destId="{06D25926-9797-416B-80C8-644F0B15CC6C}" srcOrd="0" destOrd="0" presId="urn:microsoft.com/office/officeart/2005/8/layout/hList1"/>
    <dgm:cxn modelId="{BE5ED085-92A4-4401-A7F7-B69B7228CF6E}" type="presParOf" srcId="{52CE6E1C-4A1F-413B-BF97-50CD8D8EE303}" destId="{E0F1DED5-BA11-446C-B90B-DFF5F033866B}" srcOrd="0" destOrd="0" presId="urn:microsoft.com/office/officeart/2005/8/layout/hList1"/>
    <dgm:cxn modelId="{5C4FB5EB-2C48-4CC3-A729-558350CCB3EA}" type="presParOf" srcId="{E0F1DED5-BA11-446C-B90B-DFF5F033866B}" destId="{E0C9BC78-4921-4994-8504-ABC236B35883}" srcOrd="0" destOrd="0" presId="urn:microsoft.com/office/officeart/2005/8/layout/hList1"/>
    <dgm:cxn modelId="{F325EBEF-FA5F-4A5F-B1CD-C8CBF2005FFF}" type="presParOf" srcId="{E0F1DED5-BA11-446C-B90B-DFF5F033866B}" destId="{FB8B25F7-1D6F-467E-A333-19A017720A83}" srcOrd="1" destOrd="0" presId="urn:microsoft.com/office/officeart/2005/8/layout/hList1"/>
    <dgm:cxn modelId="{02025C27-E7DA-4852-9C35-9D779C16594C}" type="presParOf" srcId="{52CE6E1C-4A1F-413B-BF97-50CD8D8EE303}" destId="{3ABAC8BF-05F3-4331-A9A5-9441F51F9A28}" srcOrd="1" destOrd="0" presId="urn:microsoft.com/office/officeart/2005/8/layout/hList1"/>
    <dgm:cxn modelId="{E7645EEC-C11A-4D2F-AD21-FB4FCBB4CE5E}" type="presParOf" srcId="{52CE6E1C-4A1F-413B-BF97-50CD8D8EE303}" destId="{B8EE44A2-4508-4775-B6F2-186A29E652C3}" srcOrd="2" destOrd="0" presId="urn:microsoft.com/office/officeart/2005/8/layout/hList1"/>
    <dgm:cxn modelId="{0AC95596-E2C6-4D7E-A887-10DEC5C41692}" type="presParOf" srcId="{B8EE44A2-4508-4775-B6F2-186A29E652C3}" destId="{BB37EEA5-A158-415E-B056-C94FC3DB8FD3}" srcOrd="0" destOrd="0" presId="urn:microsoft.com/office/officeart/2005/8/layout/hList1"/>
    <dgm:cxn modelId="{66389B66-8DC9-425D-A853-D013D4D15EB8}" type="presParOf" srcId="{B8EE44A2-4508-4775-B6F2-186A29E652C3}" destId="{06D25926-9797-416B-80C8-644F0B15CC6C}" srcOrd="1" destOrd="0" presId="urn:microsoft.com/office/officeart/2005/8/layout/hList1"/>
    <dgm:cxn modelId="{C58EC066-7776-4286-AD2A-F1FCAA788C92}" type="presParOf" srcId="{52CE6E1C-4A1F-413B-BF97-50CD8D8EE303}" destId="{A2269541-CFFF-4EB4-A774-20C40A062711}" srcOrd="3" destOrd="0" presId="urn:microsoft.com/office/officeart/2005/8/layout/hList1"/>
    <dgm:cxn modelId="{5F235988-2AB3-44A1-B79A-2B5453064ADA}" type="presParOf" srcId="{52CE6E1C-4A1F-413B-BF97-50CD8D8EE303}" destId="{64F3EF16-496D-435F-AC15-62B96344921C}" srcOrd="4" destOrd="0" presId="urn:microsoft.com/office/officeart/2005/8/layout/hList1"/>
    <dgm:cxn modelId="{5304D70A-F44E-401F-852B-24639B0873FD}" type="presParOf" srcId="{64F3EF16-496D-435F-AC15-62B96344921C}" destId="{CBF59818-25EB-464C-AABE-D98E88E6B748}" srcOrd="0" destOrd="0" presId="urn:microsoft.com/office/officeart/2005/8/layout/hList1"/>
    <dgm:cxn modelId="{5E45250E-4486-403F-B4D1-CF27B095E3BE}" type="presParOf" srcId="{64F3EF16-496D-435F-AC15-62B96344921C}" destId="{DC19AB8C-E225-4508-AC23-4156F3F9E7E4}" srcOrd="1" destOrd="0" presId="urn:microsoft.com/office/officeart/2005/8/layout/hList1"/>
  </dgm:cxnLst>
  <dgm:bg/>
  <dgm:whole/>
</dgm:dataModel>
</file>

<file path=ppt/diagrams/data20.xml><?xml version="1.0" encoding="utf-8"?>
<dgm:dataModel xmlns:dgm="http://schemas.openxmlformats.org/drawingml/2006/diagram" xmlns:a="http://schemas.openxmlformats.org/drawingml/2006/main">
  <dgm:ptLst>
    <dgm:pt modelId="{4705BD00-1697-459B-8BBC-A7251F4364DC}" type="doc">
      <dgm:prSet loTypeId="urn:microsoft.com/office/officeart/2005/8/layout/radial4" loCatId="relationship" qsTypeId="urn:microsoft.com/office/officeart/2005/8/quickstyle/simple1" qsCatId="simple" csTypeId="urn:microsoft.com/office/officeart/2005/8/colors/colorful2" csCatId="colorful" phldr="1"/>
      <dgm:spPr/>
      <dgm:t>
        <a:bodyPr/>
        <a:lstStyle/>
        <a:p>
          <a:endParaRPr lang="pl-PL"/>
        </a:p>
      </dgm:t>
    </dgm:pt>
    <dgm:pt modelId="{5A3231CD-720D-42EF-885C-0CD16563BFF2}">
      <dgm:prSet phldrT="[Tekst]"/>
      <dgm:spPr/>
      <dgm:t>
        <a:bodyPr/>
        <a:lstStyle/>
        <a:p>
          <a:r>
            <a:rPr lang="pl-PL" b="1" dirty="0" smtClean="0">
              <a:latin typeface="+mj-lt"/>
            </a:rPr>
            <a:t>!</a:t>
          </a:r>
          <a:endParaRPr lang="pl-PL" b="1" dirty="0">
            <a:latin typeface="+mj-lt"/>
          </a:endParaRPr>
        </a:p>
      </dgm:t>
    </dgm:pt>
    <dgm:pt modelId="{A6954EBC-233A-4FE1-8A94-DD78AF728181}" type="parTrans" cxnId="{87980A43-3C42-45D3-8B83-4B644612187B}">
      <dgm:prSet/>
      <dgm:spPr/>
      <dgm:t>
        <a:bodyPr/>
        <a:lstStyle/>
        <a:p>
          <a:endParaRPr lang="pl-PL"/>
        </a:p>
      </dgm:t>
    </dgm:pt>
    <dgm:pt modelId="{A8EC5A06-09C2-47F2-A097-CFD297CC2E79}" type="sibTrans" cxnId="{87980A43-3C42-45D3-8B83-4B644612187B}">
      <dgm:prSet/>
      <dgm:spPr/>
      <dgm:t>
        <a:bodyPr/>
        <a:lstStyle/>
        <a:p>
          <a:endParaRPr lang="pl-PL"/>
        </a:p>
      </dgm:t>
    </dgm:pt>
    <dgm:pt modelId="{4E477496-B524-4134-9B23-E1240A2F6182}">
      <dgm:prSet phldrT="[Tekst]" custT="1"/>
      <dgm:spPr/>
      <dgm:t>
        <a:bodyPr/>
        <a:lstStyle/>
        <a:p>
          <a:r>
            <a:rPr lang="pl-PL" sz="1400" b="1" dirty="0" smtClean="0">
              <a:latin typeface="+mj-lt"/>
            </a:rPr>
            <a:t>NIEOGRANICZONA</a:t>
          </a:r>
        </a:p>
        <a:p>
          <a:r>
            <a:rPr lang="pl-PL" sz="1400" dirty="0" smtClean="0">
              <a:latin typeface="+mj-lt"/>
            </a:rPr>
            <a:t>Odpowiedzialności za zobowiązania nie można ograniczyć w stosunkach zewnętrznych, ale jest to możliwe w stosunkach wewnętrznych.</a:t>
          </a:r>
        </a:p>
      </dgm:t>
    </dgm:pt>
    <dgm:pt modelId="{E1850095-A488-4E06-AD9F-9582279A6BAA}" type="parTrans" cxnId="{7C8106AC-6D05-49F6-AD8C-CD48029D65BB}">
      <dgm:prSet/>
      <dgm:spPr/>
      <dgm:t>
        <a:bodyPr/>
        <a:lstStyle/>
        <a:p>
          <a:endParaRPr lang="pl-PL"/>
        </a:p>
      </dgm:t>
    </dgm:pt>
    <dgm:pt modelId="{87FDF805-AA4C-4AEB-9966-44112F2809E9}" type="sibTrans" cxnId="{7C8106AC-6D05-49F6-AD8C-CD48029D65BB}">
      <dgm:prSet/>
      <dgm:spPr/>
      <dgm:t>
        <a:bodyPr/>
        <a:lstStyle/>
        <a:p>
          <a:endParaRPr lang="pl-PL"/>
        </a:p>
      </dgm:t>
    </dgm:pt>
    <dgm:pt modelId="{12C39AB1-0A67-421A-BD5C-5006D1F448B8}">
      <dgm:prSet phldrT="[Tekst]" custT="1"/>
      <dgm:spPr/>
      <dgm:t>
        <a:bodyPr/>
        <a:lstStyle/>
        <a:p>
          <a:r>
            <a:rPr lang="pl-PL" sz="1400" b="1" dirty="0" smtClean="0">
              <a:latin typeface="+mj-lt"/>
            </a:rPr>
            <a:t>BEZPOŚREDNIA</a:t>
          </a:r>
        </a:p>
        <a:p>
          <a:r>
            <a:rPr lang="pl-PL" sz="1400" b="0" dirty="0" smtClean="0">
              <a:latin typeface="+mj-lt"/>
            </a:rPr>
            <a:t>Wierzyciel spółki może kierować egzekucję od razu do majątku </a:t>
          </a:r>
          <a:r>
            <a:rPr lang="pl-PL" sz="1400" b="0" dirty="0" err="1" smtClean="0">
              <a:latin typeface="+mj-lt"/>
            </a:rPr>
            <a:t>komplementariusza</a:t>
          </a:r>
          <a:r>
            <a:rPr lang="pl-PL" sz="1400" b="0" dirty="0" smtClean="0">
              <a:latin typeface="+mj-lt"/>
            </a:rPr>
            <a:t>.</a:t>
          </a:r>
          <a:endParaRPr lang="pl-PL" sz="1400" b="0" dirty="0">
            <a:latin typeface="+mj-lt"/>
          </a:endParaRPr>
        </a:p>
      </dgm:t>
    </dgm:pt>
    <dgm:pt modelId="{195CCDC3-7D74-46C1-BFF0-0B4FF3813909}" type="parTrans" cxnId="{68A9F38F-7DEB-457D-A5FC-8C13EF95150C}">
      <dgm:prSet/>
      <dgm:spPr/>
      <dgm:t>
        <a:bodyPr/>
        <a:lstStyle/>
        <a:p>
          <a:endParaRPr lang="pl-PL"/>
        </a:p>
      </dgm:t>
    </dgm:pt>
    <dgm:pt modelId="{1100CEAE-F0E0-47E7-8756-6587DCFB2DE2}" type="sibTrans" cxnId="{68A9F38F-7DEB-457D-A5FC-8C13EF95150C}">
      <dgm:prSet/>
      <dgm:spPr/>
      <dgm:t>
        <a:bodyPr/>
        <a:lstStyle/>
        <a:p>
          <a:endParaRPr lang="pl-PL"/>
        </a:p>
      </dgm:t>
    </dgm:pt>
    <dgm:pt modelId="{433E1D33-8B7F-4603-9656-6C0E00D51D82}">
      <dgm:prSet phldrT="[Tekst]"/>
      <dgm:spPr/>
      <dgm:t>
        <a:bodyPr/>
        <a:lstStyle/>
        <a:p>
          <a:r>
            <a:rPr lang="pl-PL" b="1" dirty="0" smtClean="0">
              <a:latin typeface="+mj-lt"/>
            </a:rPr>
            <a:t>OSOBISTA</a:t>
          </a:r>
        </a:p>
        <a:p>
          <a:r>
            <a:rPr lang="pl-PL" b="0" dirty="0" err="1" smtClean="0">
              <a:latin typeface="+mj-lt"/>
            </a:rPr>
            <a:t>Komplementariusz</a:t>
          </a:r>
          <a:r>
            <a:rPr lang="pl-PL" b="0" dirty="0" smtClean="0">
              <a:latin typeface="+mj-lt"/>
            </a:rPr>
            <a:t> odpowiada swoim majątkiem osobistym, odrębnym od majątku spółki.</a:t>
          </a:r>
        </a:p>
      </dgm:t>
    </dgm:pt>
    <dgm:pt modelId="{D519CF3B-BED4-4AB3-979D-584ABC9F8716}" type="parTrans" cxnId="{56412AC4-9524-48A5-91E8-126B86C87E6D}">
      <dgm:prSet/>
      <dgm:spPr/>
      <dgm:t>
        <a:bodyPr/>
        <a:lstStyle/>
        <a:p>
          <a:endParaRPr lang="pl-PL"/>
        </a:p>
      </dgm:t>
    </dgm:pt>
    <dgm:pt modelId="{AD87BD21-1E5A-4D74-B7EC-EE21AE1C2B8C}" type="sibTrans" cxnId="{56412AC4-9524-48A5-91E8-126B86C87E6D}">
      <dgm:prSet/>
      <dgm:spPr/>
      <dgm:t>
        <a:bodyPr/>
        <a:lstStyle/>
        <a:p>
          <a:endParaRPr lang="pl-PL"/>
        </a:p>
      </dgm:t>
    </dgm:pt>
    <dgm:pt modelId="{A4428881-493E-4184-B010-51E6A7583BCE}">
      <dgm:prSet phldrT="[Tekst]" custT="1"/>
      <dgm:spPr/>
      <dgm:t>
        <a:bodyPr/>
        <a:lstStyle/>
        <a:p>
          <a:r>
            <a:rPr lang="pl-PL" sz="1400" b="1" dirty="0" smtClean="0">
              <a:latin typeface="+mj-lt"/>
            </a:rPr>
            <a:t>SUBSYDIARNA</a:t>
          </a:r>
        </a:p>
        <a:p>
          <a:r>
            <a:rPr lang="pl-PL" sz="1400" b="0" dirty="0" smtClean="0">
              <a:latin typeface="+mj-lt"/>
            </a:rPr>
            <a:t>Wierzyciel spółki może prowadzić egzekucję z majątku wspólnika, gdy egzekucja z majątku spółki okaże się bezskuteczna. Nie dotyczy zobowiązań powstałych przed wpisem spółki do rejestru.</a:t>
          </a:r>
          <a:endParaRPr lang="pl-PL" sz="1400" b="0" dirty="0">
            <a:latin typeface="+mj-lt"/>
          </a:endParaRPr>
        </a:p>
      </dgm:t>
    </dgm:pt>
    <dgm:pt modelId="{CAA30CA2-B699-47E6-B963-43CB79CFAC78}" type="parTrans" cxnId="{236CB8F5-6E0F-4C7F-B0AA-6EBE10DDD486}">
      <dgm:prSet/>
      <dgm:spPr/>
      <dgm:t>
        <a:bodyPr/>
        <a:lstStyle/>
        <a:p>
          <a:endParaRPr lang="pl-PL"/>
        </a:p>
      </dgm:t>
    </dgm:pt>
    <dgm:pt modelId="{7FC39E8B-7974-427F-85C6-2A75A4131072}" type="sibTrans" cxnId="{236CB8F5-6E0F-4C7F-B0AA-6EBE10DDD486}">
      <dgm:prSet/>
      <dgm:spPr/>
      <dgm:t>
        <a:bodyPr/>
        <a:lstStyle/>
        <a:p>
          <a:endParaRPr lang="pl-PL"/>
        </a:p>
      </dgm:t>
    </dgm:pt>
    <dgm:pt modelId="{1D133909-32FB-4FDB-906C-19E2F2FBF6D1}">
      <dgm:prSet phldrT="[Tekst]"/>
      <dgm:spPr/>
      <dgm:t>
        <a:bodyPr/>
        <a:lstStyle/>
        <a:p>
          <a:r>
            <a:rPr lang="pl-PL" b="1" dirty="0" smtClean="0">
              <a:latin typeface="+mj-lt"/>
            </a:rPr>
            <a:t>SOLIDARNA</a:t>
          </a:r>
        </a:p>
        <a:p>
          <a:r>
            <a:rPr lang="pl-PL" b="0" dirty="0" smtClean="0">
              <a:latin typeface="+mj-lt"/>
            </a:rPr>
            <a:t>Każdy z </a:t>
          </a:r>
          <a:r>
            <a:rPr lang="pl-PL" b="0" dirty="0" err="1" smtClean="0">
              <a:latin typeface="+mj-lt"/>
            </a:rPr>
            <a:t>komplementariuszy</a:t>
          </a:r>
          <a:r>
            <a:rPr lang="pl-PL" b="0" dirty="0" smtClean="0">
              <a:latin typeface="+mj-lt"/>
            </a:rPr>
            <a:t> odpowiada za całość długu razem ze spółką i pozostałymi </a:t>
          </a:r>
          <a:r>
            <a:rPr lang="pl-PL" b="0" dirty="0" err="1" smtClean="0">
              <a:latin typeface="+mj-lt"/>
            </a:rPr>
            <a:t>komplementariuszami</a:t>
          </a:r>
          <a:r>
            <a:rPr lang="pl-PL" b="0" dirty="0" smtClean="0">
              <a:latin typeface="+mj-lt"/>
            </a:rPr>
            <a:t>. </a:t>
          </a:r>
          <a:endParaRPr lang="pl-PL" b="0" dirty="0">
            <a:latin typeface="+mj-lt"/>
          </a:endParaRPr>
        </a:p>
      </dgm:t>
    </dgm:pt>
    <dgm:pt modelId="{ED89FD68-5818-47D7-9D8A-DDA25790329D}" type="parTrans" cxnId="{8BEA930F-EF11-4712-AC10-E988E747BDE6}">
      <dgm:prSet/>
      <dgm:spPr/>
      <dgm:t>
        <a:bodyPr/>
        <a:lstStyle/>
        <a:p>
          <a:endParaRPr lang="pl-PL"/>
        </a:p>
      </dgm:t>
    </dgm:pt>
    <dgm:pt modelId="{452B059D-C404-4960-BFFD-B374ACBE8314}" type="sibTrans" cxnId="{8BEA930F-EF11-4712-AC10-E988E747BDE6}">
      <dgm:prSet/>
      <dgm:spPr/>
      <dgm:t>
        <a:bodyPr/>
        <a:lstStyle/>
        <a:p>
          <a:endParaRPr lang="pl-PL"/>
        </a:p>
      </dgm:t>
    </dgm:pt>
    <dgm:pt modelId="{04EDAC5D-068D-449F-B22C-C8422094FE01}" type="pres">
      <dgm:prSet presAssocID="{4705BD00-1697-459B-8BBC-A7251F4364DC}" presName="cycle" presStyleCnt="0">
        <dgm:presLayoutVars>
          <dgm:chMax val="1"/>
          <dgm:dir/>
          <dgm:animLvl val="ctr"/>
          <dgm:resizeHandles val="exact"/>
        </dgm:presLayoutVars>
      </dgm:prSet>
      <dgm:spPr/>
      <dgm:t>
        <a:bodyPr/>
        <a:lstStyle/>
        <a:p>
          <a:endParaRPr lang="pl-PL"/>
        </a:p>
      </dgm:t>
    </dgm:pt>
    <dgm:pt modelId="{2C9C422C-62B0-41B1-9072-F1C2F84E1E6E}" type="pres">
      <dgm:prSet presAssocID="{5A3231CD-720D-42EF-885C-0CD16563BFF2}" presName="centerShape" presStyleLbl="node0" presStyleIdx="0" presStyleCnt="1"/>
      <dgm:spPr/>
      <dgm:t>
        <a:bodyPr/>
        <a:lstStyle/>
        <a:p>
          <a:endParaRPr lang="pl-PL"/>
        </a:p>
      </dgm:t>
    </dgm:pt>
    <dgm:pt modelId="{67A9DBF7-6EEE-4AED-A384-33CCEA82C2E0}" type="pres">
      <dgm:prSet presAssocID="{E1850095-A488-4E06-AD9F-9582279A6BAA}" presName="parTrans" presStyleLbl="bgSibTrans2D1" presStyleIdx="0" presStyleCnt="5"/>
      <dgm:spPr/>
      <dgm:t>
        <a:bodyPr/>
        <a:lstStyle/>
        <a:p>
          <a:endParaRPr lang="pl-PL"/>
        </a:p>
      </dgm:t>
    </dgm:pt>
    <dgm:pt modelId="{C5105566-8E28-4617-9A20-E53397676B7E}" type="pres">
      <dgm:prSet presAssocID="{4E477496-B524-4134-9B23-E1240A2F6182}" presName="node" presStyleLbl="node1" presStyleIdx="0" presStyleCnt="5" custScaleY="115182">
        <dgm:presLayoutVars>
          <dgm:bulletEnabled val="1"/>
        </dgm:presLayoutVars>
      </dgm:prSet>
      <dgm:spPr/>
      <dgm:t>
        <a:bodyPr/>
        <a:lstStyle/>
        <a:p>
          <a:endParaRPr lang="pl-PL"/>
        </a:p>
      </dgm:t>
    </dgm:pt>
    <dgm:pt modelId="{761175CB-D717-427D-B251-09A14FC5030F}" type="pres">
      <dgm:prSet presAssocID="{195CCDC3-7D74-46C1-BFF0-0B4FF3813909}" presName="parTrans" presStyleLbl="bgSibTrans2D1" presStyleIdx="1" presStyleCnt="5"/>
      <dgm:spPr/>
      <dgm:t>
        <a:bodyPr/>
        <a:lstStyle/>
        <a:p>
          <a:endParaRPr lang="pl-PL"/>
        </a:p>
      </dgm:t>
    </dgm:pt>
    <dgm:pt modelId="{9E9F02A0-B326-4A6F-9E6C-67E50C80A4D5}" type="pres">
      <dgm:prSet presAssocID="{12C39AB1-0A67-421A-BD5C-5006D1F448B8}" presName="node" presStyleLbl="node1" presStyleIdx="1" presStyleCnt="5" custScaleY="126140" custRadScaleRad="102849" custRadScaleInc="622">
        <dgm:presLayoutVars>
          <dgm:bulletEnabled val="1"/>
        </dgm:presLayoutVars>
      </dgm:prSet>
      <dgm:spPr/>
      <dgm:t>
        <a:bodyPr/>
        <a:lstStyle/>
        <a:p>
          <a:endParaRPr lang="pl-PL"/>
        </a:p>
      </dgm:t>
    </dgm:pt>
    <dgm:pt modelId="{426E6F5E-9587-42A5-92B7-84884172DCB4}" type="pres">
      <dgm:prSet presAssocID="{D519CF3B-BED4-4AB3-979D-584ABC9F8716}" presName="parTrans" presStyleLbl="bgSibTrans2D1" presStyleIdx="2" presStyleCnt="5"/>
      <dgm:spPr/>
      <dgm:t>
        <a:bodyPr/>
        <a:lstStyle/>
        <a:p>
          <a:endParaRPr lang="pl-PL"/>
        </a:p>
      </dgm:t>
    </dgm:pt>
    <dgm:pt modelId="{1DAB701D-6EAB-495E-911C-337A4D8A243F}" type="pres">
      <dgm:prSet presAssocID="{433E1D33-8B7F-4603-9656-6C0E00D51D82}" presName="node" presStyleLbl="node1" presStyleIdx="2" presStyleCnt="5" custScaleY="110580">
        <dgm:presLayoutVars>
          <dgm:bulletEnabled val="1"/>
        </dgm:presLayoutVars>
      </dgm:prSet>
      <dgm:spPr/>
      <dgm:t>
        <a:bodyPr/>
        <a:lstStyle/>
        <a:p>
          <a:endParaRPr lang="pl-PL"/>
        </a:p>
      </dgm:t>
    </dgm:pt>
    <dgm:pt modelId="{8CFCF817-E0C2-4F42-84FF-02D833461F08}" type="pres">
      <dgm:prSet presAssocID="{CAA30CA2-B699-47E6-B963-43CB79CFAC78}" presName="parTrans" presStyleLbl="bgSibTrans2D1" presStyleIdx="3" presStyleCnt="5"/>
      <dgm:spPr/>
      <dgm:t>
        <a:bodyPr/>
        <a:lstStyle/>
        <a:p>
          <a:endParaRPr lang="pl-PL"/>
        </a:p>
      </dgm:t>
    </dgm:pt>
    <dgm:pt modelId="{444F213E-BC36-479D-8DA6-9B1ED5D7F2AD}" type="pres">
      <dgm:prSet presAssocID="{A4428881-493E-4184-B010-51E6A7583BCE}" presName="node" presStyleLbl="node1" presStyleIdx="3" presStyleCnt="5" custScaleY="165748" custRadScaleRad="111231" custRadScaleInc="-12277">
        <dgm:presLayoutVars>
          <dgm:bulletEnabled val="1"/>
        </dgm:presLayoutVars>
      </dgm:prSet>
      <dgm:spPr/>
      <dgm:t>
        <a:bodyPr/>
        <a:lstStyle/>
        <a:p>
          <a:endParaRPr lang="pl-PL"/>
        </a:p>
      </dgm:t>
    </dgm:pt>
    <dgm:pt modelId="{901F382D-2BBB-4416-9D43-613219FC8C6A}" type="pres">
      <dgm:prSet presAssocID="{ED89FD68-5818-47D7-9D8A-DDA25790329D}" presName="parTrans" presStyleLbl="bgSibTrans2D1" presStyleIdx="4" presStyleCnt="5"/>
      <dgm:spPr/>
      <dgm:t>
        <a:bodyPr/>
        <a:lstStyle/>
        <a:p>
          <a:endParaRPr lang="pl-PL"/>
        </a:p>
      </dgm:t>
    </dgm:pt>
    <dgm:pt modelId="{F2C59F77-A7BA-4EB3-A616-B2460796A627}" type="pres">
      <dgm:prSet presAssocID="{1D133909-32FB-4FDB-906C-19E2F2FBF6D1}" presName="node" presStyleLbl="node1" presStyleIdx="4" presStyleCnt="5" custScaleX="114396" custScaleY="134125">
        <dgm:presLayoutVars>
          <dgm:bulletEnabled val="1"/>
        </dgm:presLayoutVars>
      </dgm:prSet>
      <dgm:spPr/>
      <dgm:t>
        <a:bodyPr/>
        <a:lstStyle/>
        <a:p>
          <a:endParaRPr lang="pl-PL"/>
        </a:p>
      </dgm:t>
    </dgm:pt>
  </dgm:ptLst>
  <dgm:cxnLst>
    <dgm:cxn modelId="{236CB8F5-6E0F-4C7F-B0AA-6EBE10DDD486}" srcId="{5A3231CD-720D-42EF-885C-0CD16563BFF2}" destId="{A4428881-493E-4184-B010-51E6A7583BCE}" srcOrd="3" destOrd="0" parTransId="{CAA30CA2-B699-47E6-B963-43CB79CFAC78}" sibTransId="{7FC39E8B-7974-427F-85C6-2A75A4131072}"/>
    <dgm:cxn modelId="{276FA09F-ED1C-427E-BAE5-5EF1A0CD29D6}" type="presOf" srcId="{12C39AB1-0A67-421A-BD5C-5006D1F448B8}" destId="{9E9F02A0-B326-4A6F-9E6C-67E50C80A4D5}" srcOrd="0" destOrd="0" presId="urn:microsoft.com/office/officeart/2005/8/layout/radial4"/>
    <dgm:cxn modelId="{90CE8C03-CE0B-491F-8DC4-38641AF2D9B2}" type="presOf" srcId="{ED89FD68-5818-47D7-9D8A-DDA25790329D}" destId="{901F382D-2BBB-4416-9D43-613219FC8C6A}" srcOrd="0" destOrd="0" presId="urn:microsoft.com/office/officeart/2005/8/layout/radial4"/>
    <dgm:cxn modelId="{CCD786E6-D2B7-4FF0-BAE9-C7E0161CB836}" type="presOf" srcId="{E1850095-A488-4E06-AD9F-9582279A6BAA}" destId="{67A9DBF7-6EEE-4AED-A384-33CCEA82C2E0}" srcOrd="0" destOrd="0" presId="urn:microsoft.com/office/officeart/2005/8/layout/radial4"/>
    <dgm:cxn modelId="{543BD6AC-08C8-4C8A-8C4B-42EAF047548F}" type="presOf" srcId="{195CCDC3-7D74-46C1-BFF0-0B4FF3813909}" destId="{761175CB-D717-427D-B251-09A14FC5030F}" srcOrd="0" destOrd="0" presId="urn:microsoft.com/office/officeart/2005/8/layout/radial4"/>
    <dgm:cxn modelId="{68A9F38F-7DEB-457D-A5FC-8C13EF95150C}" srcId="{5A3231CD-720D-42EF-885C-0CD16563BFF2}" destId="{12C39AB1-0A67-421A-BD5C-5006D1F448B8}" srcOrd="1" destOrd="0" parTransId="{195CCDC3-7D74-46C1-BFF0-0B4FF3813909}" sibTransId="{1100CEAE-F0E0-47E7-8756-6587DCFB2DE2}"/>
    <dgm:cxn modelId="{87980A43-3C42-45D3-8B83-4B644612187B}" srcId="{4705BD00-1697-459B-8BBC-A7251F4364DC}" destId="{5A3231CD-720D-42EF-885C-0CD16563BFF2}" srcOrd="0" destOrd="0" parTransId="{A6954EBC-233A-4FE1-8A94-DD78AF728181}" sibTransId="{A8EC5A06-09C2-47F2-A097-CFD297CC2E79}"/>
    <dgm:cxn modelId="{7C8106AC-6D05-49F6-AD8C-CD48029D65BB}" srcId="{5A3231CD-720D-42EF-885C-0CD16563BFF2}" destId="{4E477496-B524-4134-9B23-E1240A2F6182}" srcOrd="0" destOrd="0" parTransId="{E1850095-A488-4E06-AD9F-9582279A6BAA}" sibTransId="{87FDF805-AA4C-4AEB-9966-44112F2809E9}"/>
    <dgm:cxn modelId="{56412AC4-9524-48A5-91E8-126B86C87E6D}" srcId="{5A3231CD-720D-42EF-885C-0CD16563BFF2}" destId="{433E1D33-8B7F-4603-9656-6C0E00D51D82}" srcOrd="2" destOrd="0" parTransId="{D519CF3B-BED4-4AB3-979D-584ABC9F8716}" sibTransId="{AD87BD21-1E5A-4D74-B7EC-EE21AE1C2B8C}"/>
    <dgm:cxn modelId="{B6C6125A-0121-4BA6-BEF0-FD7D7679FC29}" type="presOf" srcId="{A4428881-493E-4184-B010-51E6A7583BCE}" destId="{444F213E-BC36-479D-8DA6-9B1ED5D7F2AD}" srcOrd="0" destOrd="0" presId="urn:microsoft.com/office/officeart/2005/8/layout/radial4"/>
    <dgm:cxn modelId="{8BEA930F-EF11-4712-AC10-E988E747BDE6}" srcId="{5A3231CD-720D-42EF-885C-0CD16563BFF2}" destId="{1D133909-32FB-4FDB-906C-19E2F2FBF6D1}" srcOrd="4" destOrd="0" parTransId="{ED89FD68-5818-47D7-9D8A-DDA25790329D}" sibTransId="{452B059D-C404-4960-BFFD-B374ACBE8314}"/>
    <dgm:cxn modelId="{3B248332-8DD2-490E-9B9E-E4FB3BD51C99}" type="presOf" srcId="{433E1D33-8B7F-4603-9656-6C0E00D51D82}" destId="{1DAB701D-6EAB-495E-911C-337A4D8A243F}" srcOrd="0" destOrd="0" presId="urn:microsoft.com/office/officeart/2005/8/layout/radial4"/>
    <dgm:cxn modelId="{DA902458-824A-4001-8730-1192428A5E73}" type="presOf" srcId="{D519CF3B-BED4-4AB3-979D-584ABC9F8716}" destId="{426E6F5E-9587-42A5-92B7-84884172DCB4}" srcOrd="0" destOrd="0" presId="urn:microsoft.com/office/officeart/2005/8/layout/radial4"/>
    <dgm:cxn modelId="{02AEF2B4-3CA0-4084-8A98-B7DF3BB10523}" type="presOf" srcId="{CAA30CA2-B699-47E6-B963-43CB79CFAC78}" destId="{8CFCF817-E0C2-4F42-84FF-02D833461F08}" srcOrd="0" destOrd="0" presId="urn:microsoft.com/office/officeart/2005/8/layout/radial4"/>
    <dgm:cxn modelId="{F375DC48-521C-410D-9168-9F3C2C762F65}" type="presOf" srcId="{1D133909-32FB-4FDB-906C-19E2F2FBF6D1}" destId="{F2C59F77-A7BA-4EB3-A616-B2460796A627}" srcOrd="0" destOrd="0" presId="urn:microsoft.com/office/officeart/2005/8/layout/radial4"/>
    <dgm:cxn modelId="{5069093F-80B1-475A-B823-BBAB7BB7DDF8}" type="presOf" srcId="{5A3231CD-720D-42EF-885C-0CD16563BFF2}" destId="{2C9C422C-62B0-41B1-9072-F1C2F84E1E6E}" srcOrd="0" destOrd="0" presId="urn:microsoft.com/office/officeart/2005/8/layout/radial4"/>
    <dgm:cxn modelId="{A05A7FD7-8306-4B5B-9948-6BBA53BB5AAF}" type="presOf" srcId="{4E477496-B524-4134-9B23-E1240A2F6182}" destId="{C5105566-8E28-4617-9A20-E53397676B7E}" srcOrd="0" destOrd="0" presId="urn:microsoft.com/office/officeart/2005/8/layout/radial4"/>
    <dgm:cxn modelId="{A7772E92-5C3E-42A9-9BC6-F49C63CDC46F}" type="presOf" srcId="{4705BD00-1697-459B-8BBC-A7251F4364DC}" destId="{04EDAC5D-068D-449F-B22C-C8422094FE01}" srcOrd="0" destOrd="0" presId="urn:microsoft.com/office/officeart/2005/8/layout/radial4"/>
    <dgm:cxn modelId="{037F62A5-F0EF-4AE2-BD3D-E2003C328944}" type="presParOf" srcId="{04EDAC5D-068D-449F-B22C-C8422094FE01}" destId="{2C9C422C-62B0-41B1-9072-F1C2F84E1E6E}" srcOrd="0" destOrd="0" presId="urn:microsoft.com/office/officeart/2005/8/layout/radial4"/>
    <dgm:cxn modelId="{A89142FC-E6D2-4A33-8DC4-79989AEF936D}" type="presParOf" srcId="{04EDAC5D-068D-449F-B22C-C8422094FE01}" destId="{67A9DBF7-6EEE-4AED-A384-33CCEA82C2E0}" srcOrd="1" destOrd="0" presId="urn:microsoft.com/office/officeart/2005/8/layout/radial4"/>
    <dgm:cxn modelId="{C342FC03-1CC1-4A58-985A-1831052EA25C}" type="presParOf" srcId="{04EDAC5D-068D-449F-B22C-C8422094FE01}" destId="{C5105566-8E28-4617-9A20-E53397676B7E}" srcOrd="2" destOrd="0" presId="urn:microsoft.com/office/officeart/2005/8/layout/radial4"/>
    <dgm:cxn modelId="{F7526DA6-15D4-443A-BC29-50CE4A311ADA}" type="presParOf" srcId="{04EDAC5D-068D-449F-B22C-C8422094FE01}" destId="{761175CB-D717-427D-B251-09A14FC5030F}" srcOrd="3" destOrd="0" presId="urn:microsoft.com/office/officeart/2005/8/layout/radial4"/>
    <dgm:cxn modelId="{2E813320-7F14-4829-B0BD-0842B8A4C928}" type="presParOf" srcId="{04EDAC5D-068D-449F-B22C-C8422094FE01}" destId="{9E9F02A0-B326-4A6F-9E6C-67E50C80A4D5}" srcOrd="4" destOrd="0" presId="urn:microsoft.com/office/officeart/2005/8/layout/radial4"/>
    <dgm:cxn modelId="{46502205-7B3D-4ED7-9D4F-244AABC4E3FB}" type="presParOf" srcId="{04EDAC5D-068D-449F-B22C-C8422094FE01}" destId="{426E6F5E-9587-42A5-92B7-84884172DCB4}" srcOrd="5" destOrd="0" presId="urn:microsoft.com/office/officeart/2005/8/layout/radial4"/>
    <dgm:cxn modelId="{B4CA072D-E9A1-4259-8F8E-71A3F2D213AF}" type="presParOf" srcId="{04EDAC5D-068D-449F-B22C-C8422094FE01}" destId="{1DAB701D-6EAB-495E-911C-337A4D8A243F}" srcOrd="6" destOrd="0" presId="urn:microsoft.com/office/officeart/2005/8/layout/radial4"/>
    <dgm:cxn modelId="{127B0E84-CA7F-4CB1-B4D3-1C8DA8A6A746}" type="presParOf" srcId="{04EDAC5D-068D-449F-B22C-C8422094FE01}" destId="{8CFCF817-E0C2-4F42-84FF-02D833461F08}" srcOrd="7" destOrd="0" presId="urn:microsoft.com/office/officeart/2005/8/layout/radial4"/>
    <dgm:cxn modelId="{00C7B947-1BA5-4AD7-A1E6-D3C48055551C}" type="presParOf" srcId="{04EDAC5D-068D-449F-B22C-C8422094FE01}" destId="{444F213E-BC36-479D-8DA6-9B1ED5D7F2AD}" srcOrd="8" destOrd="0" presId="urn:microsoft.com/office/officeart/2005/8/layout/radial4"/>
    <dgm:cxn modelId="{0A761893-2FE7-468B-A722-E3A07A9799F8}" type="presParOf" srcId="{04EDAC5D-068D-449F-B22C-C8422094FE01}" destId="{901F382D-2BBB-4416-9D43-613219FC8C6A}" srcOrd="9" destOrd="0" presId="urn:microsoft.com/office/officeart/2005/8/layout/radial4"/>
    <dgm:cxn modelId="{609FB858-3F82-4CB3-88DD-3F9A9C88598C}" type="presParOf" srcId="{04EDAC5D-068D-449F-B22C-C8422094FE01}" destId="{F2C59F77-A7BA-4EB3-A616-B2460796A627}" srcOrd="10" destOrd="0" presId="urn:microsoft.com/office/officeart/2005/8/layout/radial4"/>
  </dgm:cxnLst>
  <dgm:bg/>
  <dgm:whole/>
</dgm:dataModel>
</file>

<file path=ppt/diagrams/data21.xml><?xml version="1.0" encoding="utf-8"?>
<dgm:dataModel xmlns:dgm="http://schemas.openxmlformats.org/drawingml/2006/diagram" xmlns:a="http://schemas.openxmlformats.org/drawingml/2006/main">
  <dgm:ptLst>
    <dgm:pt modelId="{691E0B8D-FBA2-4D2A-A708-62629955BE64}" type="doc">
      <dgm:prSet loTypeId="urn:microsoft.com/office/officeart/2005/8/layout/hierarchy3" loCatId="relationship" qsTypeId="urn:microsoft.com/office/officeart/2005/8/quickstyle/simple1" qsCatId="simple" csTypeId="urn:microsoft.com/office/officeart/2005/8/colors/colorful4" csCatId="colorful" phldr="1"/>
      <dgm:spPr/>
      <dgm:t>
        <a:bodyPr/>
        <a:lstStyle/>
        <a:p>
          <a:endParaRPr lang="pl-PL"/>
        </a:p>
      </dgm:t>
    </dgm:pt>
    <dgm:pt modelId="{3C068B24-AC4D-4E15-91DF-00AEAEBB4BC6}">
      <dgm:prSet phldrT="[Tekst]"/>
      <dgm:spPr/>
      <dgm:t>
        <a:bodyPr/>
        <a:lstStyle/>
        <a:p>
          <a:r>
            <a:rPr lang="pl-PL" b="1" dirty="0" smtClean="0">
              <a:latin typeface="+mj-lt"/>
            </a:rPr>
            <a:t>Czynności w spółce</a:t>
          </a:r>
          <a:endParaRPr lang="pl-PL" dirty="0"/>
        </a:p>
      </dgm:t>
    </dgm:pt>
    <dgm:pt modelId="{AAF94E17-2CF4-457C-B179-DF610C4DCFDB}" type="parTrans" cxnId="{C5B17CE1-7808-48D4-8138-214D46E83897}">
      <dgm:prSet/>
      <dgm:spPr/>
      <dgm:t>
        <a:bodyPr/>
        <a:lstStyle/>
        <a:p>
          <a:endParaRPr lang="pl-PL"/>
        </a:p>
      </dgm:t>
    </dgm:pt>
    <dgm:pt modelId="{D88DDEEC-064B-4A91-A927-1D079071D0FD}" type="sibTrans" cxnId="{C5B17CE1-7808-48D4-8138-214D46E83897}">
      <dgm:prSet/>
      <dgm:spPr/>
      <dgm:t>
        <a:bodyPr/>
        <a:lstStyle/>
        <a:p>
          <a:endParaRPr lang="pl-PL"/>
        </a:p>
      </dgm:t>
    </dgm:pt>
    <dgm:pt modelId="{33540C5D-221F-4224-8889-5C21E96D8F64}">
      <dgm:prSet phldrT="[Tekst]" custT="1"/>
      <dgm:spPr/>
      <dgm:t>
        <a:bodyPr/>
        <a:lstStyle/>
        <a:p>
          <a:pPr algn="ctr"/>
          <a:r>
            <a:rPr lang="pl-PL" sz="1600" b="1" dirty="0" smtClean="0">
              <a:latin typeface="+mj-lt"/>
            </a:rPr>
            <a:t>ZWYKŁE</a:t>
          </a:r>
        </a:p>
        <a:p>
          <a:pPr algn="just"/>
          <a:r>
            <a:rPr lang="pl-PL" sz="1600" dirty="0" smtClean="0">
              <a:latin typeface="+mj-lt"/>
            </a:rPr>
            <a:t>Każdy </a:t>
          </a:r>
          <a:r>
            <a:rPr lang="pl-PL" sz="1600" dirty="0" err="1" smtClean="0">
              <a:latin typeface="+mj-lt"/>
            </a:rPr>
            <a:t>komplementariusz</a:t>
          </a:r>
          <a:r>
            <a:rPr lang="pl-PL" sz="1600" dirty="0" smtClean="0">
              <a:latin typeface="+mj-lt"/>
            </a:rPr>
            <a:t> może co do zasady samodzielnie prowadzić sprawy nieprzekraczające zakresu zwykłych czynności spółki. </a:t>
          </a:r>
          <a:r>
            <a:rPr lang="pl-PL" sz="1600" b="0" i="0" dirty="0" smtClean="0">
              <a:latin typeface="+mj-lt"/>
            </a:rPr>
            <a:t>Jeżeli jednak przed załatwieniem sprawy choćby jeden z pozostałych wspólników sprzeciwi się jej przeprowadzeniu, wymagana jest uprzednia uchwała wspólników.  Wymagana jest jednomyślność wszystkich wspólników mających prawo prowadzenia spraw spółki.</a:t>
          </a:r>
          <a:endParaRPr lang="pl-PL" sz="1600" dirty="0">
            <a:latin typeface="+mj-lt"/>
          </a:endParaRPr>
        </a:p>
      </dgm:t>
    </dgm:pt>
    <dgm:pt modelId="{1D3DFC22-E508-4F84-9F89-BA7999132159}" type="parTrans" cxnId="{5D9143D3-D995-4A3E-B1FD-20A7B5476587}">
      <dgm:prSet/>
      <dgm:spPr/>
      <dgm:t>
        <a:bodyPr/>
        <a:lstStyle/>
        <a:p>
          <a:endParaRPr lang="pl-PL"/>
        </a:p>
      </dgm:t>
    </dgm:pt>
    <dgm:pt modelId="{7481BD8E-14A0-4417-ACBA-CBFADC17D4BC}" type="sibTrans" cxnId="{5D9143D3-D995-4A3E-B1FD-20A7B5476587}">
      <dgm:prSet/>
      <dgm:spPr/>
      <dgm:t>
        <a:bodyPr/>
        <a:lstStyle/>
        <a:p>
          <a:endParaRPr lang="pl-PL"/>
        </a:p>
      </dgm:t>
    </dgm:pt>
    <dgm:pt modelId="{309D2120-4B33-4F24-8D0E-2FECEC88230D}">
      <dgm:prSet phldrT="[Tekst]" custT="1"/>
      <dgm:spPr/>
      <dgm:t>
        <a:bodyPr/>
        <a:lstStyle/>
        <a:p>
          <a:pPr algn="ctr"/>
          <a:r>
            <a:rPr lang="pl-PL" sz="1600" b="1" dirty="0" smtClean="0">
              <a:latin typeface="+mj-lt"/>
            </a:rPr>
            <a:t>NAGŁE</a:t>
          </a:r>
        </a:p>
        <a:p>
          <a:pPr algn="just"/>
          <a:r>
            <a:rPr lang="pl-PL" sz="1600" b="0" dirty="0" smtClean="0">
              <a:latin typeface="+mj-lt"/>
            </a:rPr>
            <a:t>Każdy wspólnik mający prawo prowadzenia spraw spółki może wykonać czynność nagłą, której zaniechanie mogłoby wyrządzić spółce szkodę.  Prawo to przysługuje wyłącznie </a:t>
          </a:r>
          <a:r>
            <a:rPr lang="pl-PL" sz="1600" b="0" dirty="0" err="1" smtClean="0">
              <a:latin typeface="+mj-lt"/>
            </a:rPr>
            <a:t>komplementariuszowi</a:t>
          </a:r>
          <a:r>
            <a:rPr lang="pl-PL" sz="1600" b="0" dirty="0" smtClean="0">
              <a:latin typeface="+mj-lt"/>
            </a:rPr>
            <a:t> niepozbawionemu prowadzenia spraw spółki.</a:t>
          </a:r>
          <a:endParaRPr lang="pl-PL" sz="1600" b="0" dirty="0">
            <a:latin typeface="+mj-lt"/>
          </a:endParaRPr>
        </a:p>
      </dgm:t>
    </dgm:pt>
    <dgm:pt modelId="{64DF49B0-AC8B-41E9-AEAE-689F2ED1D142}" type="parTrans" cxnId="{F1EE9694-BBAC-4A37-AAB5-E07867DE9B07}">
      <dgm:prSet/>
      <dgm:spPr/>
      <dgm:t>
        <a:bodyPr/>
        <a:lstStyle/>
        <a:p>
          <a:endParaRPr lang="pl-PL"/>
        </a:p>
      </dgm:t>
    </dgm:pt>
    <dgm:pt modelId="{B13DFD1F-A93B-4B51-B372-FD5E27FC2E78}" type="sibTrans" cxnId="{F1EE9694-BBAC-4A37-AAB5-E07867DE9B07}">
      <dgm:prSet/>
      <dgm:spPr/>
      <dgm:t>
        <a:bodyPr/>
        <a:lstStyle/>
        <a:p>
          <a:endParaRPr lang="pl-PL"/>
        </a:p>
      </dgm:t>
    </dgm:pt>
    <dgm:pt modelId="{06AC6D67-3A29-4F8E-9AE9-F7513B89563A}">
      <dgm:prSet phldrT="[Tekst]" custT="1"/>
      <dgm:spPr/>
      <dgm:t>
        <a:bodyPr/>
        <a:lstStyle/>
        <a:p>
          <a:pPr algn="ctr"/>
          <a:r>
            <a:rPr lang="pl-PL" sz="1600" b="1" dirty="0" smtClean="0">
              <a:latin typeface="+mj-lt"/>
            </a:rPr>
            <a:t>PRZEKRACZAJĄCE ZAKRES ZWYKŁYCH CZYNNOŚCI</a:t>
          </a:r>
        </a:p>
        <a:p>
          <a:pPr algn="just"/>
          <a:r>
            <a:rPr lang="pl-PL" sz="1600" b="0" dirty="0" smtClean="0">
              <a:latin typeface="+mj-lt"/>
            </a:rPr>
            <a:t>Decyzje w takich sprawach podejmują wszyscy </a:t>
          </a:r>
          <a:r>
            <a:rPr lang="pl-PL" sz="1600" b="0" dirty="0" err="1" smtClean="0">
              <a:latin typeface="+mj-lt"/>
            </a:rPr>
            <a:t>komplementariusze</a:t>
          </a:r>
          <a:r>
            <a:rPr lang="pl-PL" sz="1600" b="0" dirty="0" smtClean="0">
              <a:latin typeface="+mj-lt"/>
            </a:rPr>
            <a:t> mający prawo prowadzenia spraw spółki. Sprawy te może prowadzić samodzielnie każdy </a:t>
          </a:r>
          <a:r>
            <a:rPr lang="pl-PL" sz="1600" b="0" dirty="0" err="1" smtClean="0">
              <a:latin typeface="+mj-lt"/>
            </a:rPr>
            <a:t>komplementariusz</a:t>
          </a:r>
          <a:r>
            <a:rPr lang="pl-PL" sz="1600" b="0" dirty="0" smtClean="0">
              <a:latin typeface="+mj-lt"/>
            </a:rPr>
            <a:t> gdy uzyska zgodę pozostałych </a:t>
          </a:r>
          <a:r>
            <a:rPr lang="pl-PL" sz="1600" b="0" dirty="0" err="1" smtClean="0">
              <a:latin typeface="+mj-lt"/>
            </a:rPr>
            <a:t>komplementariuszy</a:t>
          </a:r>
          <a:r>
            <a:rPr lang="pl-PL" sz="1600" b="0" dirty="0" smtClean="0">
              <a:latin typeface="+mj-lt"/>
            </a:rPr>
            <a:t>, także tych wyłączonych od prowadzenia spraw spółki.</a:t>
          </a:r>
          <a:endParaRPr lang="pl-PL" sz="1600" b="0" dirty="0">
            <a:latin typeface="+mj-lt"/>
          </a:endParaRPr>
        </a:p>
      </dgm:t>
    </dgm:pt>
    <dgm:pt modelId="{6FCDE2ED-46BD-4F6F-A2B2-1B5FA15D3738}" type="parTrans" cxnId="{9FEB9409-ADCC-44FF-8501-A82DDE11B0E8}">
      <dgm:prSet/>
      <dgm:spPr/>
      <dgm:t>
        <a:bodyPr/>
        <a:lstStyle/>
        <a:p>
          <a:endParaRPr lang="pl-PL"/>
        </a:p>
      </dgm:t>
    </dgm:pt>
    <dgm:pt modelId="{52674FAB-0038-4456-B8FB-76AE865D77CC}" type="sibTrans" cxnId="{9FEB9409-ADCC-44FF-8501-A82DDE11B0E8}">
      <dgm:prSet/>
      <dgm:spPr/>
      <dgm:t>
        <a:bodyPr/>
        <a:lstStyle/>
        <a:p>
          <a:endParaRPr lang="pl-PL"/>
        </a:p>
      </dgm:t>
    </dgm:pt>
    <dgm:pt modelId="{FCEF74DD-C4C7-4E14-9954-3309EBB1B727}" type="pres">
      <dgm:prSet presAssocID="{691E0B8D-FBA2-4D2A-A708-62629955BE64}" presName="diagram" presStyleCnt="0">
        <dgm:presLayoutVars>
          <dgm:chPref val="1"/>
          <dgm:dir/>
          <dgm:animOne val="branch"/>
          <dgm:animLvl val="lvl"/>
          <dgm:resizeHandles/>
        </dgm:presLayoutVars>
      </dgm:prSet>
      <dgm:spPr/>
      <dgm:t>
        <a:bodyPr/>
        <a:lstStyle/>
        <a:p>
          <a:endParaRPr lang="pl-PL"/>
        </a:p>
      </dgm:t>
    </dgm:pt>
    <dgm:pt modelId="{8092F7D7-CA67-4842-B7AC-DBF98C090092}" type="pres">
      <dgm:prSet presAssocID="{3C068B24-AC4D-4E15-91DF-00AEAEBB4BC6}" presName="root" presStyleCnt="0"/>
      <dgm:spPr/>
    </dgm:pt>
    <dgm:pt modelId="{6BDD627A-8E57-4577-BE0D-7890AE498694}" type="pres">
      <dgm:prSet presAssocID="{3C068B24-AC4D-4E15-91DF-00AEAEBB4BC6}" presName="rootComposite" presStyleCnt="0"/>
      <dgm:spPr/>
    </dgm:pt>
    <dgm:pt modelId="{D9D9D2A3-8831-4007-A91C-89B260063897}" type="pres">
      <dgm:prSet presAssocID="{3C068B24-AC4D-4E15-91DF-00AEAEBB4BC6}" presName="rootText" presStyleLbl="node1" presStyleIdx="0" presStyleCnt="1" custScaleX="369339" custScaleY="53639" custLinFactNeighborX="-70" custLinFactNeighborY="-69962"/>
      <dgm:spPr/>
      <dgm:t>
        <a:bodyPr/>
        <a:lstStyle/>
        <a:p>
          <a:endParaRPr lang="pl-PL"/>
        </a:p>
      </dgm:t>
    </dgm:pt>
    <dgm:pt modelId="{C6E11EBC-8079-477F-BC81-29BB8FE7C747}" type="pres">
      <dgm:prSet presAssocID="{3C068B24-AC4D-4E15-91DF-00AEAEBB4BC6}" presName="rootConnector" presStyleLbl="node1" presStyleIdx="0" presStyleCnt="1"/>
      <dgm:spPr/>
      <dgm:t>
        <a:bodyPr/>
        <a:lstStyle/>
        <a:p>
          <a:endParaRPr lang="pl-PL"/>
        </a:p>
      </dgm:t>
    </dgm:pt>
    <dgm:pt modelId="{DE82F58E-7342-4735-83C4-E34A889E8D9B}" type="pres">
      <dgm:prSet presAssocID="{3C068B24-AC4D-4E15-91DF-00AEAEBB4BC6}" presName="childShape" presStyleCnt="0"/>
      <dgm:spPr/>
    </dgm:pt>
    <dgm:pt modelId="{CAA30D06-464D-4E1E-B182-D22B80BB1DAB}" type="pres">
      <dgm:prSet presAssocID="{1D3DFC22-E508-4F84-9F89-BA7999132159}" presName="Name13" presStyleLbl="parChTrans1D2" presStyleIdx="0" presStyleCnt="3"/>
      <dgm:spPr/>
      <dgm:t>
        <a:bodyPr/>
        <a:lstStyle/>
        <a:p>
          <a:endParaRPr lang="pl-PL"/>
        </a:p>
      </dgm:t>
    </dgm:pt>
    <dgm:pt modelId="{362E00D4-3547-4F80-8D53-3F2BC8C6B289}" type="pres">
      <dgm:prSet presAssocID="{33540C5D-221F-4224-8889-5C21E96D8F64}" presName="childText" presStyleLbl="bgAcc1" presStyleIdx="0" presStyleCnt="3" custScaleX="649403" custScaleY="236453" custLinFactNeighborX="1729" custLinFactNeighborY="-20714">
        <dgm:presLayoutVars>
          <dgm:bulletEnabled val="1"/>
        </dgm:presLayoutVars>
      </dgm:prSet>
      <dgm:spPr/>
      <dgm:t>
        <a:bodyPr/>
        <a:lstStyle/>
        <a:p>
          <a:endParaRPr lang="pl-PL"/>
        </a:p>
      </dgm:t>
    </dgm:pt>
    <dgm:pt modelId="{DCD9B629-7ECD-4E67-B380-6D6DD6077536}" type="pres">
      <dgm:prSet presAssocID="{6FCDE2ED-46BD-4F6F-A2B2-1B5FA15D3738}" presName="Name13" presStyleLbl="parChTrans1D2" presStyleIdx="1" presStyleCnt="3"/>
      <dgm:spPr/>
      <dgm:t>
        <a:bodyPr/>
        <a:lstStyle/>
        <a:p>
          <a:endParaRPr lang="pl-PL"/>
        </a:p>
      </dgm:t>
    </dgm:pt>
    <dgm:pt modelId="{D970814A-2D76-4090-81D0-2EDF67A30AFD}" type="pres">
      <dgm:prSet presAssocID="{06AC6D67-3A29-4F8E-9AE9-F7513B89563A}" presName="childText" presStyleLbl="bgAcc1" presStyleIdx="1" presStyleCnt="3" custScaleX="650164" custScaleY="188432" custLinFactNeighborX="2917" custLinFactNeighborY="-18965">
        <dgm:presLayoutVars>
          <dgm:bulletEnabled val="1"/>
        </dgm:presLayoutVars>
      </dgm:prSet>
      <dgm:spPr/>
      <dgm:t>
        <a:bodyPr/>
        <a:lstStyle/>
        <a:p>
          <a:endParaRPr lang="pl-PL"/>
        </a:p>
      </dgm:t>
    </dgm:pt>
    <dgm:pt modelId="{0C137111-B303-4FA2-9638-4C3707A7CE03}" type="pres">
      <dgm:prSet presAssocID="{64DF49B0-AC8B-41E9-AEAE-689F2ED1D142}" presName="Name13" presStyleLbl="parChTrans1D2" presStyleIdx="2" presStyleCnt="3"/>
      <dgm:spPr/>
      <dgm:t>
        <a:bodyPr/>
        <a:lstStyle/>
        <a:p>
          <a:endParaRPr lang="pl-PL"/>
        </a:p>
      </dgm:t>
    </dgm:pt>
    <dgm:pt modelId="{C87EDD63-A8FF-4FD2-864E-D18BFAE7DDA7}" type="pres">
      <dgm:prSet presAssocID="{309D2120-4B33-4F24-8D0E-2FECEC88230D}" presName="childText" presStyleLbl="bgAcc1" presStyleIdx="2" presStyleCnt="3" custScaleX="653263" custScaleY="161292" custLinFactNeighborX="778" custLinFactNeighborY="-12882">
        <dgm:presLayoutVars>
          <dgm:bulletEnabled val="1"/>
        </dgm:presLayoutVars>
      </dgm:prSet>
      <dgm:spPr/>
      <dgm:t>
        <a:bodyPr/>
        <a:lstStyle/>
        <a:p>
          <a:endParaRPr lang="pl-PL"/>
        </a:p>
      </dgm:t>
    </dgm:pt>
  </dgm:ptLst>
  <dgm:cxnLst>
    <dgm:cxn modelId="{F1EE9694-BBAC-4A37-AAB5-E07867DE9B07}" srcId="{3C068B24-AC4D-4E15-91DF-00AEAEBB4BC6}" destId="{309D2120-4B33-4F24-8D0E-2FECEC88230D}" srcOrd="2" destOrd="0" parTransId="{64DF49B0-AC8B-41E9-AEAE-689F2ED1D142}" sibTransId="{B13DFD1F-A93B-4B51-B372-FD5E27FC2E78}"/>
    <dgm:cxn modelId="{66A88E5F-E0C2-4504-B994-7491A4F0B64F}" type="presOf" srcId="{6FCDE2ED-46BD-4F6F-A2B2-1B5FA15D3738}" destId="{DCD9B629-7ECD-4E67-B380-6D6DD6077536}" srcOrd="0" destOrd="0" presId="urn:microsoft.com/office/officeart/2005/8/layout/hierarchy3"/>
    <dgm:cxn modelId="{A0100C23-8D0C-481C-B07D-FBF2D04FA839}" type="presOf" srcId="{1D3DFC22-E508-4F84-9F89-BA7999132159}" destId="{CAA30D06-464D-4E1E-B182-D22B80BB1DAB}" srcOrd="0" destOrd="0" presId="urn:microsoft.com/office/officeart/2005/8/layout/hierarchy3"/>
    <dgm:cxn modelId="{841971DF-86F0-4B51-913C-2929F54258A3}" type="presOf" srcId="{33540C5D-221F-4224-8889-5C21E96D8F64}" destId="{362E00D4-3547-4F80-8D53-3F2BC8C6B289}" srcOrd="0" destOrd="0" presId="urn:microsoft.com/office/officeart/2005/8/layout/hierarchy3"/>
    <dgm:cxn modelId="{9FEB9409-ADCC-44FF-8501-A82DDE11B0E8}" srcId="{3C068B24-AC4D-4E15-91DF-00AEAEBB4BC6}" destId="{06AC6D67-3A29-4F8E-9AE9-F7513B89563A}" srcOrd="1" destOrd="0" parTransId="{6FCDE2ED-46BD-4F6F-A2B2-1B5FA15D3738}" sibTransId="{52674FAB-0038-4456-B8FB-76AE865D77CC}"/>
    <dgm:cxn modelId="{B1A49755-36D1-4470-AEE6-AB51FAAF9348}" type="presOf" srcId="{3C068B24-AC4D-4E15-91DF-00AEAEBB4BC6}" destId="{D9D9D2A3-8831-4007-A91C-89B260063897}" srcOrd="0" destOrd="0" presId="urn:microsoft.com/office/officeart/2005/8/layout/hierarchy3"/>
    <dgm:cxn modelId="{F13C925A-6629-4C30-AB3D-42E47C603897}" type="presOf" srcId="{3C068B24-AC4D-4E15-91DF-00AEAEBB4BC6}" destId="{C6E11EBC-8079-477F-BC81-29BB8FE7C747}" srcOrd="1" destOrd="0" presId="urn:microsoft.com/office/officeart/2005/8/layout/hierarchy3"/>
    <dgm:cxn modelId="{C5B17CE1-7808-48D4-8138-214D46E83897}" srcId="{691E0B8D-FBA2-4D2A-A708-62629955BE64}" destId="{3C068B24-AC4D-4E15-91DF-00AEAEBB4BC6}" srcOrd="0" destOrd="0" parTransId="{AAF94E17-2CF4-457C-B179-DF610C4DCFDB}" sibTransId="{D88DDEEC-064B-4A91-A927-1D079071D0FD}"/>
    <dgm:cxn modelId="{719F0320-AD5A-43CB-BA8E-159856B3FC5F}" type="presOf" srcId="{06AC6D67-3A29-4F8E-9AE9-F7513B89563A}" destId="{D970814A-2D76-4090-81D0-2EDF67A30AFD}" srcOrd="0" destOrd="0" presId="urn:microsoft.com/office/officeart/2005/8/layout/hierarchy3"/>
    <dgm:cxn modelId="{9A6D3605-CEFC-484E-B8EB-67410840D217}" type="presOf" srcId="{64DF49B0-AC8B-41E9-AEAE-689F2ED1D142}" destId="{0C137111-B303-4FA2-9638-4C3707A7CE03}" srcOrd="0" destOrd="0" presId="urn:microsoft.com/office/officeart/2005/8/layout/hierarchy3"/>
    <dgm:cxn modelId="{5D9143D3-D995-4A3E-B1FD-20A7B5476587}" srcId="{3C068B24-AC4D-4E15-91DF-00AEAEBB4BC6}" destId="{33540C5D-221F-4224-8889-5C21E96D8F64}" srcOrd="0" destOrd="0" parTransId="{1D3DFC22-E508-4F84-9F89-BA7999132159}" sibTransId="{7481BD8E-14A0-4417-ACBA-CBFADC17D4BC}"/>
    <dgm:cxn modelId="{33214643-D705-4BEF-91DE-9D2878F71D0C}" type="presOf" srcId="{309D2120-4B33-4F24-8D0E-2FECEC88230D}" destId="{C87EDD63-A8FF-4FD2-864E-D18BFAE7DDA7}" srcOrd="0" destOrd="0" presId="urn:microsoft.com/office/officeart/2005/8/layout/hierarchy3"/>
    <dgm:cxn modelId="{0A1C94E3-2B0C-4E68-870C-F0676AF13DFD}" type="presOf" srcId="{691E0B8D-FBA2-4D2A-A708-62629955BE64}" destId="{FCEF74DD-C4C7-4E14-9954-3309EBB1B727}" srcOrd="0" destOrd="0" presId="urn:microsoft.com/office/officeart/2005/8/layout/hierarchy3"/>
    <dgm:cxn modelId="{F3977C6F-F35C-4877-B55E-250BFDCFEBBE}" type="presParOf" srcId="{FCEF74DD-C4C7-4E14-9954-3309EBB1B727}" destId="{8092F7D7-CA67-4842-B7AC-DBF98C090092}" srcOrd="0" destOrd="0" presId="urn:microsoft.com/office/officeart/2005/8/layout/hierarchy3"/>
    <dgm:cxn modelId="{E93B3051-F3DA-4904-AE8B-6A24F540E105}" type="presParOf" srcId="{8092F7D7-CA67-4842-B7AC-DBF98C090092}" destId="{6BDD627A-8E57-4577-BE0D-7890AE498694}" srcOrd="0" destOrd="0" presId="urn:microsoft.com/office/officeart/2005/8/layout/hierarchy3"/>
    <dgm:cxn modelId="{44A7FEEE-51F2-4377-B6AE-432CE249B207}" type="presParOf" srcId="{6BDD627A-8E57-4577-BE0D-7890AE498694}" destId="{D9D9D2A3-8831-4007-A91C-89B260063897}" srcOrd="0" destOrd="0" presId="urn:microsoft.com/office/officeart/2005/8/layout/hierarchy3"/>
    <dgm:cxn modelId="{0BE18A2C-FAC8-4175-BEF4-4791C8F61B68}" type="presParOf" srcId="{6BDD627A-8E57-4577-BE0D-7890AE498694}" destId="{C6E11EBC-8079-477F-BC81-29BB8FE7C747}" srcOrd="1" destOrd="0" presId="urn:microsoft.com/office/officeart/2005/8/layout/hierarchy3"/>
    <dgm:cxn modelId="{E934E7AA-2082-4CB6-A87B-8283A61E13BC}" type="presParOf" srcId="{8092F7D7-CA67-4842-B7AC-DBF98C090092}" destId="{DE82F58E-7342-4735-83C4-E34A889E8D9B}" srcOrd="1" destOrd="0" presId="urn:microsoft.com/office/officeart/2005/8/layout/hierarchy3"/>
    <dgm:cxn modelId="{03B3CCF8-2C23-4051-945D-F6C0D751AFCD}" type="presParOf" srcId="{DE82F58E-7342-4735-83C4-E34A889E8D9B}" destId="{CAA30D06-464D-4E1E-B182-D22B80BB1DAB}" srcOrd="0" destOrd="0" presId="urn:microsoft.com/office/officeart/2005/8/layout/hierarchy3"/>
    <dgm:cxn modelId="{81B87BF6-49E7-4DE0-AACE-22ABB036D7A7}" type="presParOf" srcId="{DE82F58E-7342-4735-83C4-E34A889E8D9B}" destId="{362E00D4-3547-4F80-8D53-3F2BC8C6B289}" srcOrd="1" destOrd="0" presId="urn:microsoft.com/office/officeart/2005/8/layout/hierarchy3"/>
    <dgm:cxn modelId="{2F0F0647-C6CC-405D-9AD0-18D0EF1BFF6C}" type="presParOf" srcId="{DE82F58E-7342-4735-83C4-E34A889E8D9B}" destId="{DCD9B629-7ECD-4E67-B380-6D6DD6077536}" srcOrd="2" destOrd="0" presId="urn:microsoft.com/office/officeart/2005/8/layout/hierarchy3"/>
    <dgm:cxn modelId="{65E3EB94-BBBB-4D16-B145-DCC68CCF744A}" type="presParOf" srcId="{DE82F58E-7342-4735-83C4-E34A889E8D9B}" destId="{D970814A-2D76-4090-81D0-2EDF67A30AFD}" srcOrd="3" destOrd="0" presId="urn:microsoft.com/office/officeart/2005/8/layout/hierarchy3"/>
    <dgm:cxn modelId="{6DC0481D-3BF9-497D-B1E8-1C5FD508D238}" type="presParOf" srcId="{DE82F58E-7342-4735-83C4-E34A889E8D9B}" destId="{0C137111-B303-4FA2-9638-4C3707A7CE03}" srcOrd="4" destOrd="0" presId="urn:microsoft.com/office/officeart/2005/8/layout/hierarchy3"/>
    <dgm:cxn modelId="{251CD4EC-E84A-429A-BFA4-094AE8B847C5}" type="presParOf" srcId="{DE82F58E-7342-4735-83C4-E34A889E8D9B}" destId="{C87EDD63-A8FF-4FD2-864E-D18BFAE7DDA7}" srcOrd="5" destOrd="0" presId="urn:microsoft.com/office/officeart/2005/8/layout/hierarchy3"/>
  </dgm:cxnLst>
  <dgm:bg/>
  <dgm:whole/>
</dgm:dataModel>
</file>

<file path=ppt/diagrams/data22.xml><?xml version="1.0" encoding="utf-8"?>
<dgm:dataModel xmlns:dgm="http://schemas.openxmlformats.org/drawingml/2006/diagram" xmlns:a="http://schemas.openxmlformats.org/drawingml/2006/main">
  <dgm:ptLst>
    <dgm:pt modelId="{5E43B5E2-E0E9-40C1-8C2A-77002E0921E4}" type="doc">
      <dgm:prSet loTypeId="urn:microsoft.com/office/officeart/2005/8/layout/process3" loCatId="process" qsTypeId="urn:microsoft.com/office/officeart/2005/8/quickstyle/simple5" qsCatId="simple" csTypeId="urn:microsoft.com/office/officeart/2005/8/colors/colorful1" csCatId="colorful" phldr="1"/>
      <dgm:spPr/>
      <dgm:t>
        <a:bodyPr/>
        <a:lstStyle/>
        <a:p>
          <a:endParaRPr lang="pl-PL"/>
        </a:p>
      </dgm:t>
    </dgm:pt>
    <dgm:pt modelId="{7BF6EF91-A884-4C9B-B980-A956223DCD2F}">
      <dgm:prSet phldrT="[Tekst]"/>
      <dgm:spPr/>
      <dgm:t>
        <a:bodyPr/>
        <a:lstStyle/>
        <a:p>
          <a:pPr algn="l"/>
          <a:r>
            <a:rPr lang="pl-PL" b="1" dirty="0" smtClean="0">
              <a:latin typeface="+mj-lt"/>
            </a:rPr>
            <a:t>STATUTOWE</a:t>
          </a:r>
          <a:endParaRPr lang="pl-PL" b="1" dirty="0">
            <a:latin typeface="+mj-lt"/>
          </a:endParaRPr>
        </a:p>
      </dgm:t>
    </dgm:pt>
    <dgm:pt modelId="{B86EA00F-6344-46A9-AC90-5C873415D722}" type="parTrans" cxnId="{2F23BED9-058C-4C34-B799-57301C66D30C}">
      <dgm:prSet/>
      <dgm:spPr/>
      <dgm:t>
        <a:bodyPr/>
        <a:lstStyle/>
        <a:p>
          <a:endParaRPr lang="pl-PL"/>
        </a:p>
      </dgm:t>
    </dgm:pt>
    <dgm:pt modelId="{F2BBE8A7-F915-4E75-8901-53E396D68C1D}" type="sibTrans" cxnId="{2F23BED9-058C-4C34-B799-57301C66D30C}">
      <dgm:prSet/>
      <dgm:spPr/>
      <dgm:t>
        <a:bodyPr/>
        <a:lstStyle/>
        <a:p>
          <a:endParaRPr lang="pl-PL" dirty="0"/>
        </a:p>
      </dgm:t>
    </dgm:pt>
    <dgm:pt modelId="{F09E91CB-C1F9-452C-9512-FD5652ECA5D8}">
      <dgm:prSet phldrT="[Tekst]"/>
      <dgm:spPr/>
      <dgm:t>
        <a:bodyPr/>
        <a:lstStyle/>
        <a:p>
          <a:pPr algn="l"/>
          <a:r>
            <a:rPr lang="pl-PL" dirty="0" smtClean="0">
              <a:latin typeface="+mj-lt"/>
            </a:rPr>
            <a:t>Może nastąpić w pierwotnej wersji statutu, na etapie tworzenia spółki oraz w drodze zmiany statutu.</a:t>
          </a:r>
          <a:endParaRPr lang="pl-PL" dirty="0">
            <a:latin typeface="+mj-lt"/>
          </a:endParaRPr>
        </a:p>
      </dgm:t>
    </dgm:pt>
    <dgm:pt modelId="{9017C094-4908-4769-84B8-A2023A83B86F}" type="parTrans" cxnId="{987F6B9B-42B6-43C9-B403-6B5D792E05CF}">
      <dgm:prSet/>
      <dgm:spPr/>
      <dgm:t>
        <a:bodyPr/>
        <a:lstStyle/>
        <a:p>
          <a:endParaRPr lang="pl-PL"/>
        </a:p>
      </dgm:t>
    </dgm:pt>
    <dgm:pt modelId="{B50048A6-4B63-4B4E-B036-E6D25A899F90}" type="sibTrans" cxnId="{987F6B9B-42B6-43C9-B403-6B5D792E05CF}">
      <dgm:prSet/>
      <dgm:spPr/>
      <dgm:t>
        <a:bodyPr/>
        <a:lstStyle/>
        <a:p>
          <a:endParaRPr lang="pl-PL"/>
        </a:p>
      </dgm:t>
    </dgm:pt>
    <dgm:pt modelId="{9EF727E5-2376-4C95-8836-816105612923}">
      <dgm:prSet phldrT="[Tekst]"/>
      <dgm:spPr/>
      <dgm:t>
        <a:bodyPr/>
        <a:lstStyle/>
        <a:p>
          <a:r>
            <a:rPr lang="pl-PL" b="1" dirty="0" smtClean="0">
              <a:latin typeface="+mj-lt"/>
            </a:rPr>
            <a:t>SĄDOWE</a:t>
          </a:r>
          <a:endParaRPr lang="pl-PL" b="1" dirty="0">
            <a:latin typeface="+mj-lt"/>
          </a:endParaRPr>
        </a:p>
      </dgm:t>
    </dgm:pt>
    <dgm:pt modelId="{06024816-9786-4DC0-A2EE-B8B5A145D3DE}" type="parTrans" cxnId="{92760E0B-74F5-478B-B7E4-2AC5222B9FDB}">
      <dgm:prSet/>
      <dgm:spPr/>
      <dgm:t>
        <a:bodyPr/>
        <a:lstStyle/>
        <a:p>
          <a:endParaRPr lang="pl-PL"/>
        </a:p>
      </dgm:t>
    </dgm:pt>
    <dgm:pt modelId="{2042BCA8-9CBB-4FE0-AC47-ED46B9AFBBE6}" type="sibTrans" cxnId="{92760E0B-74F5-478B-B7E4-2AC5222B9FDB}">
      <dgm:prSet/>
      <dgm:spPr/>
      <dgm:t>
        <a:bodyPr/>
        <a:lstStyle/>
        <a:p>
          <a:endParaRPr lang="pl-PL"/>
        </a:p>
      </dgm:t>
    </dgm:pt>
    <dgm:pt modelId="{CD04AB10-3986-417F-A22F-A0B4143C65B4}">
      <dgm:prSet/>
      <dgm:spPr/>
      <dgm:t>
        <a:bodyPr/>
        <a:lstStyle/>
        <a:p>
          <a:pPr algn="l"/>
          <a:r>
            <a:rPr lang="pl-PL" dirty="0" smtClean="0">
              <a:latin typeface="+mj-lt"/>
            </a:rPr>
            <a:t>Możliwe jest pozbawienie </a:t>
          </a:r>
          <a:r>
            <a:rPr lang="pl-PL" dirty="0" err="1" smtClean="0">
              <a:latin typeface="+mj-lt"/>
            </a:rPr>
            <a:t>komplementariusza</a:t>
          </a:r>
          <a:r>
            <a:rPr lang="pl-PL" dirty="0" smtClean="0">
              <a:latin typeface="+mj-lt"/>
            </a:rPr>
            <a:t> prawa prowadzenia spraw spółki z ważnych powodów, na mocy prawomocnego orzeczenia sądu. </a:t>
          </a:r>
          <a:endParaRPr lang="pl-PL" dirty="0">
            <a:latin typeface="+mj-lt"/>
          </a:endParaRPr>
        </a:p>
      </dgm:t>
    </dgm:pt>
    <dgm:pt modelId="{9E4A8BCD-CAE5-44BE-809C-62648338623A}" type="parTrans" cxnId="{0188EC43-12F7-4BA4-84E7-F66EDB153703}">
      <dgm:prSet/>
      <dgm:spPr/>
      <dgm:t>
        <a:bodyPr/>
        <a:lstStyle/>
        <a:p>
          <a:endParaRPr lang="pl-PL"/>
        </a:p>
      </dgm:t>
    </dgm:pt>
    <dgm:pt modelId="{52748758-8782-4998-BA78-D6D7C3B0DD49}" type="sibTrans" cxnId="{0188EC43-12F7-4BA4-84E7-F66EDB153703}">
      <dgm:prSet/>
      <dgm:spPr/>
      <dgm:t>
        <a:bodyPr/>
        <a:lstStyle/>
        <a:p>
          <a:endParaRPr lang="pl-PL"/>
        </a:p>
      </dgm:t>
    </dgm:pt>
    <dgm:pt modelId="{1003EA96-DD35-44E4-8CFE-E1C0A2CECC74}">
      <dgm:prSet phldrT="[Tekst]"/>
      <dgm:spPr/>
      <dgm:t>
        <a:bodyPr/>
        <a:lstStyle/>
        <a:p>
          <a:pPr algn="l"/>
          <a:r>
            <a:rPr lang="pl-PL" dirty="0" smtClean="0">
              <a:latin typeface="+mj-lt"/>
            </a:rPr>
            <a:t>Zmiana statutu wymaga podjęcia uchwały przez Walne Zgromadzenie większością ¾ głosów oraz zgody wszystkich pozostałych </a:t>
          </a:r>
          <a:r>
            <a:rPr lang="pl-PL" dirty="0" err="1" smtClean="0">
              <a:latin typeface="+mj-lt"/>
            </a:rPr>
            <a:t>komplementariuszy</a:t>
          </a:r>
          <a:r>
            <a:rPr lang="pl-PL" dirty="0" smtClean="0">
              <a:latin typeface="+mj-lt"/>
            </a:rPr>
            <a:t>.</a:t>
          </a:r>
          <a:endParaRPr lang="pl-PL" dirty="0">
            <a:latin typeface="+mj-lt"/>
          </a:endParaRPr>
        </a:p>
      </dgm:t>
    </dgm:pt>
    <dgm:pt modelId="{1A543C34-B1A6-4E96-A598-2AFE50163A25}" type="parTrans" cxnId="{A3CD54F7-092C-4D6C-82B3-436AF33D9870}">
      <dgm:prSet/>
      <dgm:spPr/>
      <dgm:t>
        <a:bodyPr/>
        <a:lstStyle/>
        <a:p>
          <a:endParaRPr lang="pl-PL"/>
        </a:p>
      </dgm:t>
    </dgm:pt>
    <dgm:pt modelId="{453AE6DC-605A-43F7-947A-FCA67C4C5C57}" type="sibTrans" cxnId="{A3CD54F7-092C-4D6C-82B3-436AF33D9870}">
      <dgm:prSet/>
      <dgm:spPr/>
      <dgm:t>
        <a:bodyPr/>
        <a:lstStyle/>
        <a:p>
          <a:endParaRPr lang="pl-PL"/>
        </a:p>
      </dgm:t>
    </dgm:pt>
    <dgm:pt modelId="{48402F6A-2A09-4000-B116-F222F5BCC7D4}">
      <dgm:prSet/>
      <dgm:spPr/>
      <dgm:t>
        <a:bodyPr/>
        <a:lstStyle/>
        <a:p>
          <a:pPr algn="l"/>
          <a:r>
            <a:rPr lang="pl-PL" dirty="0" smtClean="0">
              <a:latin typeface="+mj-lt"/>
            </a:rPr>
            <a:t>Sąd może także zwolnić </a:t>
          </a:r>
          <a:r>
            <a:rPr lang="pl-PL" dirty="0" err="1" smtClean="0">
              <a:latin typeface="+mj-lt"/>
            </a:rPr>
            <a:t>komplementariusza</a:t>
          </a:r>
          <a:r>
            <a:rPr lang="pl-PL" dirty="0" smtClean="0">
              <a:latin typeface="+mj-lt"/>
            </a:rPr>
            <a:t> z obowiązku prowadzenia spraw spółki.</a:t>
          </a:r>
          <a:endParaRPr lang="pl-PL" dirty="0">
            <a:latin typeface="+mj-lt"/>
          </a:endParaRPr>
        </a:p>
      </dgm:t>
    </dgm:pt>
    <dgm:pt modelId="{F9A52BC7-C089-4A08-B70C-8B072B569EC9}" type="parTrans" cxnId="{280C4996-7498-4A7C-B882-2C5ACD6B518E}">
      <dgm:prSet/>
      <dgm:spPr/>
      <dgm:t>
        <a:bodyPr/>
        <a:lstStyle/>
        <a:p>
          <a:endParaRPr lang="pl-PL"/>
        </a:p>
      </dgm:t>
    </dgm:pt>
    <dgm:pt modelId="{06BC60DE-8D41-43A1-84AA-39856C0087D8}" type="sibTrans" cxnId="{280C4996-7498-4A7C-B882-2C5ACD6B518E}">
      <dgm:prSet/>
      <dgm:spPr/>
      <dgm:t>
        <a:bodyPr/>
        <a:lstStyle/>
        <a:p>
          <a:endParaRPr lang="pl-PL"/>
        </a:p>
      </dgm:t>
    </dgm:pt>
    <dgm:pt modelId="{2A31775E-A1D0-402A-8D3B-8479CAAFF745}" type="pres">
      <dgm:prSet presAssocID="{5E43B5E2-E0E9-40C1-8C2A-77002E0921E4}" presName="linearFlow" presStyleCnt="0">
        <dgm:presLayoutVars>
          <dgm:dir/>
          <dgm:animLvl val="lvl"/>
          <dgm:resizeHandles val="exact"/>
        </dgm:presLayoutVars>
      </dgm:prSet>
      <dgm:spPr/>
      <dgm:t>
        <a:bodyPr/>
        <a:lstStyle/>
        <a:p>
          <a:endParaRPr lang="pl-PL"/>
        </a:p>
      </dgm:t>
    </dgm:pt>
    <dgm:pt modelId="{A06E99BB-CEBA-458D-9FCF-EEFBC5898F96}" type="pres">
      <dgm:prSet presAssocID="{7BF6EF91-A884-4C9B-B980-A956223DCD2F}" presName="composite" presStyleCnt="0"/>
      <dgm:spPr/>
    </dgm:pt>
    <dgm:pt modelId="{28D54567-3506-47DA-B3D9-771DCE7FE40D}" type="pres">
      <dgm:prSet presAssocID="{7BF6EF91-A884-4C9B-B980-A956223DCD2F}" presName="parTx" presStyleLbl="node1" presStyleIdx="0" presStyleCnt="2">
        <dgm:presLayoutVars>
          <dgm:chMax val="0"/>
          <dgm:chPref val="0"/>
          <dgm:bulletEnabled val="1"/>
        </dgm:presLayoutVars>
      </dgm:prSet>
      <dgm:spPr/>
      <dgm:t>
        <a:bodyPr/>
        <a:lstStyle/>
        <a:p>
          <a:endParaRPr lang="pl-PL"/>
        </a:p>
      </dgm:t>
    </dgm:pt>
    <dgm:pt modelId="{19E56A09-F486-4C39-A9DC-BEA3C0A657AE}" type="pres">
      <dgm:prSet presAssocID="{7BF6EF91-A884-4C9B-B980-A956223DCD2F}" presName="parSh" presStyleLbl="node1" presStyleIdx="0" presStyleCnt="2"/>
      <dgm:spPr/>
      <dgm:t>
        <a:bodyPr/>
        <a:lstStyle/>
        <a:p>
          <a:endParaRPr lang="pl-PL"/>
        </a:p>
      </dgm:t>
    </dgm:pt>
    <dgm:pt modelId="{EE700EDF-7B3D-4508-96DC-4F371FAB2C1F}" type="pres">
      <dgm:prSet presAssocID="{7BF6EF91-A884-4C9B-B980-A956223DCD2F}" presName="desTx" presStyleLbl="fgAcc1" presStyleIdx="0" presStyleCnt="2">
        <dgm:presLayoutVars>
          <dgm:bulletEnabled val="1"/>
        </dgm:presLayoutVars>
      </dgm:prSet>
      <dgm:spPr/>
      <dgm:t>
        <a:bodyPr/>
        <a:lstStyle/>
        <a:p>
          <a:endParaRPr lang="pl-PL"/>
        </a:p>
      </dgm:t>
    </dgm:pt>
    <dgm:pt modelId="{218CC306-C6DF-4040-8E81-37CF341A1001}" type="pres">
      <dgm:prSet presAssocID="{F2BBE8A7-F915-4E75-8901-53E396D68C1D}" presName="sibTrans" presStyleLbl="sibTrans2D1" presStyleIdx="0" presStyleCnt="1"/>
      <dgm:spPr/>
      <dgm:t>
        <a:bodyPr/>
        <a:lstStyle/>
        <a:p>
          <a:endParaRPr lang="pl-PL"/>
        </a:p>
      </dgm:t>
    </dgm:pt>
    <dgm:pt modelId="{2BB7769A-1599-4186-8703-2F2870B81535}" type="pres">
      <dgm:prSet presAssocID="{F2BBE8A7-F915-4E75-8901-53E396D68C1D}" presName="connTx" presStyleLbl="sibTrans2D1" presStyleIdx="0" presStyleCnt="1"/>
      <dgm:spPr/>
      <dgm:t>
        <a:bodyPr/>
        <a:lstStyle/>
        <a:p>
          <a:endParaRPr lang="pl-PL"/>
        </a:p>
      </dgm:t>
    </dgm:pt>
    <dgm:pt modelId="{ECE71A7A-BBBF-448F-A1BD-7ED216A2BCF9}" type="pres">
      <dgm:prSet presAssocID="{9EF727E5-2376-4C95-8836-816105612923}" presName="composite" presStyleCnt="0"/>
      <dgm:spPr/>
    </dgm:pt>
    <dgm:pt modelId="{A2EEAAA4-9475-431D-863D-455A853E348F}" type="pres">
      <dgm:prSet presAssocID="{9EF727E5-2376-4C95-8836-816105612923}" presName="parTx" presStyleLbl="node1" presStyleIdx="0" presStyleCnt="2">
        <dgm:presLayoutVars>
          <dgm:chMax val="0"/>
          <dgm:chPref val="0"/>
          <dgm:bulletEnabled val="1"/>
        </dgm:presLayoutVars>
      </dgm:prSet>
      <dgm:spPr/>
      <dgm:t>
        <a:bodyPr/>
        <a:lstStyle/>
        <a:p>
          <a:endParaRPr lang="pl-PL"/>
        </a:p>
      </dgm:t>
    </dgm:pt>
    <dgm:pt modelId="{E3938F6E-6897-43D9-B277-BB32EB20E468}" type="pres">
      <dgm:prSet presAssocID="{9EF727E5-2376-4C95-8836-816105612923}" presName="parSh" presStyleLbl="node1" presStyleIdx="1" presStyleCnt="2"/>
      <dgm:spPr/>
      <dgm:t>
        <a:bodyPr/>
        <a:lstStyle/>
        <a:p>
          <a:endParaRPr lang="pl-PL"/>
        </a:p>
      </dgm:t>
    </dgm:pt>
    <dgm:pt modelId="{257440A4-840C-4FE6-BA68-61C309354594}" type="pres">
      <dgm:prSet presAssocID="{9EF727E5-2376-4C95-8836-816105612923}" presName="desTx" presStyleLbl="fgAcc1" presStyleIdx="1" presStyleCnt="2">
        <dgm:presLayoutVars>
          <dgm:bulletEnabled val="1"/>
        </dgm:presLayoutVars>
      </dgm:prSet>
      <dgm:spPr/>
      <dgm:t>
        <a:bodyPr/>
        <a:lstStyle/>
        <a:p>
          <a:endParaRPr lang="pl-PL"/>
        </a:p>
      </dgm:t>
    </dgm:pt>
  </dgm:ptLst>
  <dgm:cxnLst>
    <dgm:cxn modelId="{A858B997-2F4E-46A4-998B-FF711248CB49}" type="presOf" srcId="{48402F6A-2A09-4000-B116-F222F5BCC7D4}" destId="{257440A4-840C-4FE6-BA68-61C309354594}" srcOrd="0" destOrd="1" presId="urn:microsoft.com/office/officeart/2005/8/layout/process3"/>
    <dgm:cxn modelId="{A3CD54F7-092C-4D6C-82B3-436AF33D9870}" srcId="{7BF6EF91-A884-4C9B-B980-A956223DCD2F}" destId="{1003EA96-DD35-44E4-8CFE-E1C0A2CECC74}" srcOrd="1" destOrd="0" parTransId="{1A543C34-B1A6-4E96-A598-2AFE50163A25}" sibTransId="{453AE6DC-605A-43F7-947A-FCA67C4C5C57}"/>
    <dgm:cxn modelId="{34593E43-E7A7-449F-B346-119A3CE3C8B4}" type="presOf" srcId="{9EF727E5-2376-4C95-8836-816105612923}" destId="{A2EEAAA4-9475-431D-863D-455A853E348F}" srcOrd="0" destOrd="0" presId="urn:microsoft.com/office/officeart/2005/8/layout/process3"/>
    <dgm:cxn modelId="{0188EC43-12F7-4BA4-84E7-F66EDB153703}" srcId="{9EF727E5-2376-4C95-8836-816105612923}" destId="{CD04AB10-3986-417F-A22F-A0B4143C65B4}" srcOrd="0" destOrd="0" parTransId="{9E4A8BCD-CAE5-44BE-809C-62648338623A}" sibTransId="{52748758-8782-4998-BA78-D6D7C3B0DD49}"/>
    <dgm:cxn modelId="{2F23BED9-058C-4C34-B799-57301C66D30C}" srcId="{5E43B5E2-E0E9-40C1-8C2A-77002E0921E4}" destId="{7BF6EF91-A884-4C9B-B980-A956223DCD2F}" srcOrd="0" destOrd="0" parTransId="{B86EA00F-6344-46A9-AC90-5C873415D722}" sibTransId="{F2BBE8A7-F915-4E75-8901-53E396D68C1D}"/>
    <dgm:cxn modelId="{280C4996-7498-4A7C-B882-2C5ACD6B518E}" srcId="{9EF727E5-2376-4C95-8836-816105612923}" destId="{48402F6A-2A09-4000-B116-F222F5BCC7D4}" srcOrd="1" destOrd="0" parTransId="{F9A52BC7-C089-4A08-B70C-8B072B569EC9}" sibTransId="{06BC60DE-8D41-43A1-84AA-39856C0087D8}"/>
    <dgm:cxn modelId="{204F868F-D1DB-41AB-9C00-6E6DFB9BDB54}" type="presOf" srcId="{F09E91CB-C1F9-452C-9512-FD5652ECA5D8}" destId="{EE700EDF-7B3D-4508-96DC-4F371FAB2C1F}" srcOrd="0" destOrd="0" presId="urn:microsoft.com/office/officeart/2005/8/layout/process3"/>
    <dgm:cxn modelId="{9DCCFC55-598F-4245-93B8-53CE33617BF0}" type="presOf" srcId="{1003EA96-DD35-44E4-8CFE-E1C0A2CECC74}" destId="{EE700EDF-7B3D-4508-96DC-4F371FAB2C1F}" srcOrd="0" destOrd="1" presId="urn:microsoft.com/office/officeart/2005/8/layout/process3"/>
    <dgm:cxn modelId="{33969535-FE8D-4E31-9E30-44F94D27CCBD}" type="presOf" srcId="{F2BBE8A7-F915-4E75-8901-53E396D68C1D}" destId="{2BB7769A-1599-4186-8703-2F2870B81535}" srcOrd="1" destOrd="0" presId="urn:microsoft.com/office/officeart/2005/8/layout/process3"/>
    <dgm:cxn modelId="{1F1E6822-53FD-428D-8BBF-F5EE63C85091}" type="presOf" srcId="{7BF6EF91-A884-4C9B-B980-A956223DCD2F}" destId="{28D54567-3506-47DA-B3D9-771DCE7FE40D}" srcOrd="0" destOrd="0" presId="urn:microsoft.com/office/officeart/2005/8/layout/process3"/>
    <dgm:cxn modelId="{92760E0B-74F5-478B-B7E4-2AC5222B9FDB}" srcId="{5E43B5E2-E0E9-40C1-8C2A-77002E0921E4}" destId="{9EF727E5-2376-4C95-8836-816105612923}" srcOrd="1" destOrd="0" parTransId="{06024816-9786-4DC0-A2EE-B8B5A145D3DE}" sibTransId="{2042BCA8-9CBB-4FE0-AC47-ED46B9AFBBE6}"/>
    <dgm:cxn modelId="{E27DFF32-2ED5-431B-9C47-A269812E99E2}" type="presOf" srcId="{5E43B5E2-E0E9-40C1-8C2A-77002E0921E4}" destId="{2A31775E-A1D0-402A-8D3B-8479CAAFF745}" srcOrd="0" destOrd="0" presId="urn:microsoft.com/office/officeart/2005/8/layout/process3"/>
    <dgm:cxn modelId="{1C574D24-1A4C-4687-BCF1-C2553BD70FE5}" type="presOf" srcId="{7BF6EF91-A884-4C9B-B980-A956223DCD2F}" destId="{19E56A09-F486-4C39-A9DC-BEA3C0A657AE}" srcOrd="1" destOrd="0" presId="urn:microsoft.com/office/officeart/2005/8/layout/process3"/>
    <dgm:cxn modelId="{E5D1BD6B-B1F4-4E7F-A16D-6C787BCA349B}" type="presOf" srcId="{F2BBE8A7-F915-4E75-8901-53E396D68C1D}" destId="{218CC306-C6DF-4040-8E81-37CF341A1001}" srcOrd="0" destOrd="0" presId="urn:microsoft.com/office/officeart/2005/8/layout/process3"/>
    <dgm:cxn modelId="{3991FD33-3B16-43D8-936F-16FC1E41E7F4}" type="presOf" srcId="{9EF727E5-2376-4C95-8836-816105612923}" destId="{E3938F6E-6897-43D9-B277-BB32EB20E468}" srcOrd="1" destOrd="0" presId="urn:microsoft.com/office/officeart/2005/8/layout/process3"/>
    <dgm:cxn modelId="{A661DAB3-6C3F-4491-B60D-ADE930B4521E}" type="presOf" srcId="{CD04AB10-3986-417F-A22F-A0B4143C65B4}" destId="{257440A4-840C-4FE6-BA68-61C309354594}" srcOrd="0" destOrd="0" presId="urn:microsoft.com/office/officeart/2005/8/layout/process3"/>
    <dgm:cxn modelId="{987F6B9B-42B6-43C9-B403-6B5D792E05CF}" srcId="{7BF6EF91-A884-4C9B-B980-A956223DCD2F}" destId="{F09E91CB-C1F9-452C-9512-FD5652ECA5D8}" srcOrd="0" destOrd="0" parTransId="{9017C094-4908-4769-84B8-A2023A83B86F}" sibTransId="{B50048A6-4B63-4B4E-B036-E6D25A899F90}"/>
    <dgm:cxn modelId="{B938980B-CE4A-4EAA-B35A-B1509F3E7937}" type="presParOf" srcId="{2A31775E-A1D0-402A-8D3B-8479CAAFF745}" destId="{A06E99BB-CEBA-458D-9FCF-EEFBC5898F96}" srcOrd="0" destOrd="0" presId="urn:microsoft.com/office/officeart/2005/8/layout/process3"/>
    <dgm:cxn modelId="{3988C405-F3EA-4C58-9301-A40B0D0B2EE5}" type="presParOf" srcId="{A06E99BB-CEBA-458D-9FCF-EEFBC5898F96}" destId="{28D54567-3506-47DA-B3D9-771DCE7FE40D}" srcOrd="0" destOrd="0" presId="urn:microsoft.com/office/officeart/2005/8/layout/process3"/>
    <dgm:cxn modelId="{4A6BBCE7-90AB-4004-B595-027B0013700C}" type="presParOf" srcId="{A06E99BB-CEBA-458D-9FCF-EEFBC5898F96}" destId="{19E56A09-F486-4C39-A9DC-BEA3C0A657AE}" srcOrd="1" destOrd="0" presId="urn:microsoft.com/office/officeart/2005/8/layout/process3"/>
    <dgm:cxn modelId="{46603121-8CA8-4AE3-BA56-7BFDCBC6C833}" type="presParOf" srcId="{A06E99BB-CEBA-458D-9FCF-EEFBC5898F96}" destId="{EE700EDF-7B3D-4508-96DC-4F371FAB2C1F}" srcOrd="2" destOrd="0" presId="urn:microsoft.com/office/officeart/2005/8/layout/process3"/>
    <dgm:cxn modelId="{D8700B4B-BE4E-4DBE-ABB3-D174EA6FB08F}" type="presParOf" srcId="{2A31775E-A1D0-402A-8D3B-8479CAAFF745}" destId="{218CC306-C6DF-4040-8E81-37CF341A1001}" srcOrd="1" destOrd="0" presId="urn:microsoft.com/office/officeart/2005/8/layout/process3"/>
    <dgm:cxn modelId="{94DD2214-6E05-4480-A87E-9005B297DA07}" type="presParOf" srcId="{218CC306-C6DF-4040-8E81-37CF341A1001}" destId="{2BB7769A-1599-4186-8703-2F2870B81535}" srcOrd="0" destOrd="0" presId="urn:microsoft.com/office/officeart/2005/8/layout/process3"/>
    <dgm:cxn modelId="{6A7504BC-7B28-4428-BBC0-480C63463D4E}" type="presParOf" srcId="{2A31775E-A1D0-402A-8D3B-8479CAAFF745}" destId="{ECE71A7A-BBBF-448F-A1BD-7ED216A2BCF9}" srcOrd="2" destOrd="0" presId="urn:microsoft.com/office/officeart/2005/8/layout/process3"/>
    <dgm:cxn modelId="{AE6F4D73-BE1C-446E-B524-67653BE700DB}" type="presParOf" srcId="{ECE71A7A-BBBF-448F-A1BD-7ED216A2BCF9}" destId="{A2EEAAA4-9475-431D-863D-455A853E348F}" srcOrd="0" destOrd="0" presId="urn:microsoft.com/office/officeart/2005/8/layout/process3"/>
    <dgm:cxn modelId="{EABCA652-0A07-4592-9EF2-BAAE37D105DF}" type="presParOf" srcId="{ECE71A7A-BBBF-448F-A1BD-7ED216A2BCF9}" destId="{E3938F6E-6897-43D9-B277-BB32EB20E468}" srcOrd="1" destOrd="0" presId="urn:microsoft.com/office/officeart/2005/8/layout/process3"/>
    <dgm:cxn modelId="{59FAEE31-384A-46A9-97D0-594EB06E6968}" type="presParOf" srcId="{ECE71A7A-BBBF-448F-A1BD-7ED216A2BCF9}" destId="{257440A4-840C-4FE6-BA68-61C309354594}" srcOrd="2" destOrd="0" presId="urn:microsoft.com/office/officeart/2005/8/layout/process3"/>
  </dgm:cxnLst>
  <dgm:bg/>
  <dgm:whole/>
</dgm:dataModel>
</file>

<file path=ppt/diagrams/data23.xml><?xml version="1.0" encoding="utf-8"?>
<dgm:dataModel xmlns:dgm="http://schemas.openxmlformats.org/drawingml/2006/diagram" xmlns:a="http://schemas.openxmlformats.org/drawingml/2006/main">
  <dgm:ptLst>
    <dgm:pt modelId="{431C8CCA-B714-4A0B-A6AF-BCD7944A7F98}" type="doc">
      <dgm:prSet loTypeId="urn:microsoft.com/office/officeart/2005/8/layout/hList3" loCatId="list" qsTypeId="urn:microsoft.com/office/officeart/2005/8/quickstyle/3d2" qsCatId="3D" csTypeId="urn:microsoft.com/office/officeart/2005/8/colors/colorful2" csCatId="colorful" phldr="1"/>
      <dgm:spPr/>
      <dgm:t>
        <a:bodyPr/>
        <a:lstStyle/>
        <a:p>
          <a:endParaRPr lang="pl-PL"/>
        </a:p>
      </dgm:t>
    </dgm:pt>
    <dgm:pt modelId="{0992580C-B09A-4124-9201-A17C197B7670}">
      <dgm:prSet phldrT="[Tekst]"/>
      <dgm:spPr/>
      <dgm:t>
        <a:bodyPr/>
        <a:lstStyle/>
        <a:p>
          <a:r>
            <a:rPr lang="pl-PL" b="1" dirty="0" smtClean="0">
              <a:latin typeface="+mj-lt"/>
            </a:rPr>
            <a:t>Modele nadzoru w SKA</a:t>
          </a:r>
          <a:endParaRPr lang="pl-PL" dirty="0"/>
        </a:p>
      </dgm:t>
    </dgm:pt>
    <dgm:pt modelId="{CCD20374-DC6B-4EC4-A5F8-99226F0D2C62}" type="parTrans" cxnId="{33AA355D-0F4C-4785-96CA-0BE30F566CA1}">
      <dgm:prSet/>
      <dgm:spPr/>
      <dgm:t>
        <a:bodyPr/>
        <a:lstStyle/>
        <a:p>
          <a:endParaRPr lang="pl-PL"/>
        </a:p>
      </dgm:t>
    </dgm:pt>
    <dgm:pt modelId="{897CF596-B2E7-4E4B-A1DF-03C7E7A1964A}" type="sibTrans" cxnId="{33AA355D-0F4C-4785-96CA-0BE30F566CA1}">
      <dgm:prSet/>
      <dgm:spPr/>
      <dgm:t>
        <a:bodyPr/>
        <a:lstStyle/>
        <a:p>
          <a:endParaRPr lang="pl-PL"/>
        </a:p>
      </dgm:t>
    </dgm:pt>
    <dgm:pt modelId="{5661E40E-1AFA-4618-8DD7-D29DA8D1CF6B}">
      <dgm:prSet phldrT="[Tekst]"/>
      <dgm:spPr/>
      <dgm:t>
        <a:bodyPr/>
        <a:lstStyle/>
        <a:p>
          <a:pPr algn="ctr"/>
          <a:r>
            <a:rPr lang="pl-PL" b="1" dirty="0" smtClean="0">
              <a:latin typeface="+mj-lt"/>
            </a:rPr>
            <a:t>NADZÓR REALIZOWANY PRZEZ WSPÓLNIKÓW</a:t>
          </a:r>
        </a:p>
        <a:p>
          <a:pPr algn="just"/>
          <a:r>
            <a:rPr lang="pl-PL" b="0" dirty="0" smtClean="0">
              <a:latin typeface="+mj-lt"/>
            </a:rPr>
            <a:t>Nadzór może być realizowany przez wspólników. Stosuje się przepisy dotyczące spółki jawnej. Prawo nadzoru mają również akcjonariusze na zasadach takich jak w spółce komandytowej.</a:t>
          </a:r>
          <a:endParaRPr lang="pl-PL" b="0" dirty="0">
            <a:latin typeface="+mj-lt"/>
          </a:endParaRPr>
        </a:p>
      </dgm:t>
    </dgm:pt>
    <dgm:pt modelId="{3A79DEA6-F226-4107-87E7-2595CD302901}" type="parTrans" cxnId="{DB66713F-F54B-4026-A51F-97365F4E0883}">
      <dgm:prSet/>
      <dgm:spPr/>
      <dgm:t>
        <a:bodyPr/>
        <a:lstStyle/>
        <a:p>
          <a:endParaRPr lang="pl-PL"/>
        </a:p>
      </dgm:t>
    </dgm:pt>
    <dgm:pt modelId="{C0EBBD79-7FDC-4B39-BC49-C97A454F4058}" type="sibTrans" cxnId="{DB66713F-F54B-4026-A51F-97365F4E0883}">
      <dgm:prSet/>
      <dgm:spPr/>
      <dgm:t>
        <a:bodyPr/>
        <a:lstStyle/>
        <a:p>
          <a:endParaRPr lang="pl-PL"/>
        </a:p>
      </dgm:t>
    </dgm:pt>
    <dgm:pt modelId="{7F6F04D8-4713-4BC7-8AB5-E7A98118F5EA}">
      <dgm:prSet phldrT="[Tekst]"/>
      <dgm:spPr>
        <a:solidFill>
          <a:schemeClr val="accent3">
            <a:lumMod val="75000"/>
          </a:schemeClr>
        </a:solidFill>
      </dgm:spPr>
      <dgm:t>
        <a:bodyPr/>
        <a:lstStyle/>
        <a:p>
          <a:pPr algn="ctr"/>
          <a:r>
            <a:rPr lang="pl-PL" b="1" dirty="0" smtClean="0">
              <a:latin typeface="+mj-lt"/>
            </a:rPr>
            <a:t>NADZÓR REALIZOWANY PRZEZ RADĘ NADZORCZĄ</a:t>
          </a:r>
        </a:p>
        <a:p>
          <a:pPr algn="just"/>
          <a:r>
            <a:rPr lang="pl-PL" b="0" dirty="0" smtClean="0">
              <a:latin typeface="+mj-lt"/>
            </a:rPr>
            <a:t>W zakresie nieuregulowanym odpowiednie zastosowanie znajdują przepisy o spółce akcyjnej (art. 381-392 z wył. art. 383 </a:t>
          </a:r>
          <a:r>
            <a:rPr lang="pl-PL" b="0" dirty="0" err="1" smtClean="0">
              <a:latin typeface="+mj-lt"/>
            </a:rPr>
            <a:t>ksh</a:t>
          </a:r>
          <a:r>
            <a:rPr lang="pl-PL" b="0" dirty="0" smtClean="0">
              <a:latin typeface="+mj-lt"/>
            </a:rPr>
            <a:t>). Rada nadzorcza w SKA musi być </a:t>
          </a:r>
          <a:r>
            <a:rPr lang="pl-PL" b="0" dirty="0" err="1" smtClean="0">
              <a:latin typeface="+mj-lt"/>
            </a:rPr>
            <a:t>ustanowinoa</a:t>
          </a:r>
          <a:r>
            <a:rPr lang="pl-PL" b="0" dirty="0" smtClean="0">
              <a:latin typeface="+mj-lt"/>
            </a:rPr>
            <a:t>, gdy liczba akcjonariuszy przekracza 25 osób – poniżej tej liczby jest fakultatywna. O składzie rady decyduje walne zgromadzenie. Rada sprawuje stały nadzór nad działalnością spółki.</a:t>
          </a:r>
          <a:endParaRPr lang="pl-PL" b="0" dirty="0">
            <a:latin typeface="+mj-lt"/>
          </a:endParaRPr>
        </a:p>
      </dgm:t>
    </dgm:pt>
    <dgm:pt modelId="{85B60FFA-A793-4C83-9199-802DAC44FF69}" type="parTrans" cxnId="{23E37893-14E3-4BAF-9268-6907934DEBE2}">
      <dgm:prSet/>
      <dgm:spPr/>
      <dgm:t>
        <a:bodyPr/>
        <a:lstStyle/>
        <a:p>
          <a:endParaRPr lang="pl-PL"/>
        </a:p>
      </dgm:t>
    </dgm:pt>
    <dgm:pt modelId="{2D49761C-E31F-48BE-8ADF-0873D012DBDD}" type="sibTrans" cxnId="{23E37893-14E3-4BAF-9268-6907934DEBE2}">
      <dgm:prSet/>
      <dgm:spPr/>
      <dgm:t>
        <a:bodyPr/>
        <a:lstStyle/>
        <a:p>
          <a:endParaRPr lang="pl-PL"/>
        </a:p>
      </dgm:t>
    </dgm:pt>
    <dgm:pt modelId="{6E5D3280-DC8C-4432-AA4E-E096BCB53D68}" type="pres">
      <dgm:prSet presAssocID="{431C8CCA-B714-4A0B-A6AF-BCD7944A7F98}" presName="composite" presStyleCnt="0">
        <dgm:presLayoutVars>
          <dgm:chMax val="1"/>
          <dgm:dir/>
          <dgm:resizeHandles val="exact"/>
        </dgm:presLayoutVars>
      </dgm:prSet>
      <dgm:spPr/>
      <dgm:t>
        <a:bodyPr/>
        <a:lstStyle/>
        <a:p>
          <a:endParaRPr lang="pl-PL"/>
        </a:p>
      </dgm:t>
    </dgm:pt>
    <dgm:pt modelId="{A71429A2-D21F-4AF9-AD4F-4FE13786E83A}" type="pres">
      <dgm:prSet presAssocID="{0992580C-B09A-4124-9201-A17C197B7670}" presName="roof" presStyleLbl="dkBgShp" presStyleIdx="0" presStyleCnt="2" custScaleY="52857" custLinFactNeighborX="0" custLinFactNeighborY="-11548"/>
      <dgm:spPr/>
      <dgm:t>
        <a:bodyPr/>
        <a:lstStyle/>
        <a:p>
          <a:endParaRPr lang="pl-PL"/>
        </a:p>
      </dgm:t>
    </dgm:pt>
    <dgm:pt modelId="{4DD8AE1A-D870-4D0C-AB01-C3C2BA49E261}" type="pres">
      <dgm:prSet presAssocID="{0992580C-B09A-4124-9201-A17C197B7670}" presName="pillars" presStyleCnt="0"/>
      <dgm:spPr/>
    </dgm:pt>
    <dgm:pt modelId="{02474014-3A12-4A1E-94EF-0CFC3A65A1FB}" type="pres">
      <dgm:prSet presAssocID="{0992580C-B09A-4124-9201-A17C197B7670}" presName="pillar1" presStyleLbl="node1" presStyleIdx="0" presStyleCnt="2" custScaleY="122449" custLinFactNeighborX="-1" custLinFactNeighborY="-5726">
        <dgm:presLayoutVars>
          <dgm:bulletEnabled val="1"/>
        </dgm:presLayoutVars>
      </dgm:prSet>
      <dgm:spPr/>
      <dgm:t>
        <a:bodyPr/>
        <a:lstStyle/>
        <a:p>
          <a:endParaRPr lang="pl-PL"/>
        </a:p>
      </dgm:t>
    </dgm:pt>
    <dgm:pt modelId="{4E36BBC3-F843-4D1C-BEF5-256E1BAEE010}" type="pres">
      <dgm:prSet presAssocID="{7F6F04D8-4713-4BC7-8AB5-E7A98118F5EA}" presName="pillarX" presStyleLbl="node1" presStyleIdx="1" presStyleCnt="2" custScaleY="122676" custLinFactNeighborX="694" custLinFactNeighborY="-5612">
        <dgm:presLayoutVars>
          <dgm:bulletEnabled val="1"/>
        </dgm:presLayoutVars>
      </dgm:prSet>
      <dgm:spPr/>
      <dgm:t>
        <a:bodyPr/>
        <a:lstStyle/>
        <a:p>
          <a:endParaRPr lang="pl-PL"/>
        </a:p>
      </dgm:t>
    </dgm:pt>
    <dgm:pt modelId="{5C3E2FD8-DBA3-4C3F-A038-DCBC3E7EA560}" type="pres">
      <dgm:prSet presAssocID="{0992580C-B09A-4124-9201-A17C197B7670}" presName="base" presStyleLbl="dkBgShp" presStyleIdx="1" presStyleCnt="2" custLinFactNeighborX="0" custLinFactNeighborY="90313"/>
      <dgm:spPr/>
    </dgm:pt>
  </dgm:ptLst>
  <dgm:cxnLst>
    <dgm:cxn modelId="{EC2C65C9-A278-4114-8B34-F3D68D4C628D}" type="presOf" srcId="{431C8CCA-B714-4A0B-A6AF-BCD7944A7F98}" destId="{6E5D3280-DC8C-4432-AA4E-E096BCB53D68}" srcOrd="0" destOrd="0" presId="urn:microsoft.com/office/officeart/2005/8/layout/hList3"/>
    <dgm:cxn modelId="{33AA355D-0F4C-4785-96CA-0BE30F566CA1}" srcId="{431C8CCA-B714-4A0B-A6AF-BCD7944A7F98}" destId="{0992580C-B09A-4124-9201-A17C197B7670}" srcOrd="0" destOrd="0" parTransId="{CCD20374-DC6B-4EC4-A5F8-99226F0D2C62}" sibTransId="{897CF596-B2E7-4E4B-A1DF-03C7E7A1964A}"/>
    <dgm:cxn modelId="{DB66713F-F54B-4026-A51F-97365F4E0883}" srcId="{0992580C-B09A-4124-9201-A17C197B7670}" destId="{5661E40E-1AFA-4618-8DD7-D29DA8D1CF6B}" srcOrd="0" destOrd="0" parTransId="{3A79DEA6-F226-4107-87E7-2595CD302901}" sibTransId="{C0EBBD79-7FDC-4B39-BC49-C97A454F4058}"/>
    <dgm:cxn modelId="{D9AABD98-D4A3-4A39-A905-ABBABEB6BE23}" type="presOf" srcId="{0992580C-B09A-4124-9201-A17C197B7670}" destId="{A71429A2-D21F-4AF9-AD4F-4FE13786E83A}" srcOrd="0" destOrd="0" presId="urn:microsoft.com/office/officeart/2005/8/layout/hList3"/>
    <dgm:cxn modelId="{40EEE1BF-49EE-4D4B-B313-31CA76C872D1}" type="presOf" srcId="{7F6F04D8-4713-4BC7-8AB5-E7A98118F5EA}" destId="{4E36BBC3-F843-4D1C-BEF5-256E1BAEE010}" srcOrd="0" destOrd="0" presId="urn:microsoft.com/office/officeart/2005/8/layout/hList3"/>
    <dgm:cxn modelId="{46793A2B-5630-4B67-ACA7-CA631050FA43}" type="presOf" srcId="{5661E40E-1AFA-4618-8DD7-D29DA8D1CF6B}" destId="{02474014-3A12-4A1E-94EF-0CFC3A65A1FB}" srcOrd="0" destOrd="0" presId="urn:microsoft.com/office/officeart/2005/8/layout/hList3"/>
    <dgm:cxn modelId="{23E37893-14E3-4BAF-9268-6907934DEBE2}" srcId="{0992580C-B09A-4124-9201-A17C197B7670}" destId="{7F6F04D8-4713-4BC7-8AB5-E7A98118F5EA}" srcOrd="1" destOrd="0" parTransId="{85B60FFA-A793-4C83-9199-802DAC44FF69}" sibTransId="{2D49761C-E31F-48BE-8ADF-0873D012DBDD}"/>
    <dgm:cxn modelId="{C70CEC87-4056-4225-A584-6E70D86673CB}" type="presParOf" srcId="{6E5D3280-DC8C-4432-AA4E-E096BCB53D68}" destId="{A71429A2-D21F-4AF9-AD4F-4FE13786E83A}" srcOrd="0" destOrd="0" presId="urn:microsoft.com/office/officeart/2005/8/layout/hList3"/>
    <dgm:cxn modelId="{587315FE-0F4F-4114-B768-E9D2402E3FE9}" type="presParOf" srcId="{6E5D3280-DC8C-4432-AA4E-E096BCB53D68}" destId="{4DD8AE1A-D870-4D0C-AB01-C3C2BA49E261}" srcOrd="1" destOrd="0" presId="urn:microsoft.com/office/officeart/2005/8/layout/hList3"/>
    <dgm:cxn modelId="{61E7CBF0-7691-4D52-9E63-958476481328}" type="presParOf" srcId="{4DD8AE1A-D870-4D0C-AB01-C3C2BA49E261}" destId="{02474014-3A12-4A1E-94EF-0CFC3A65A1FB}" srcOrd="0" destOrd="0" presId="urn:microsoft.com/office/officeart/2005/8/layout/hList3"/>
    <dgm:cxn modelId="{409317D8-59E7-4720-BBA0-BDBF23C2654A}" type="presParOf" srcId="{4DD8AE1A-D870-4D0C-AB01-C3C2BA49E261}" destId="{4E36BBC3-F843-4D1C-BEF5-256E1BAEE010}" srcOrd="1" destOrd="0" presId="urn:microsoft.com/office/officeart/2005/8/layout/hList3"/>
    <dgm:cxn modelId="{E9BD54BD-C6B3-4BB7-81FD-E9B77F001FA1}" type="presParOf" srcId="{6E5D3280-DC8C-4432-AA4E-E096BCB53D68}" destId="{5C3E2FD8-DBA3-4C3F-A038-DCBC3E7EA560}" srcOrd="2" destOrd="0" presId="urn:microsoft.com/office/officeart/2005/8/layout/hList3"/>
  </dgm:cxnLst>
  <dgm:bg/>
  <dgm:whole/>
</dgm:dataModel>
</file>

<file path=ppt/diagrams/data24.xml><?xml version="1.0" encoding="utf-8"?>
<dgm:dataModel xmlns:dgm="http://schemas.openxmlformats.org/drawingml/2006/diagram" xmlns:a="http://schemas.openxmlformats.org/drawingml/2006/main">
  <dgm:ptLst>
    <dgm:pt modelId="{CF62685D-B1DF-42E6-B9A1-FA7EA10A8972}" type="doc">
      <dgm:prSet loTypeId="urn:microsoft.com/office/officeart/2005/8/layout/chevron2" loCatId="list" qsTypeId="urn:microsoft.com/office/officeart/2005/8/quickstyle/simple5" qsCatId="simple" csTypeId="urn:microsoft.com/office/officeart/2005/8/colors/colorful1" csCatId="colorful" phldr="1"/>
      <dgm:spPr/>
      <dgm:t>
        <a:bodyPr/>
        <a:lstStyle/>
        <a:p>
          <a:endParaRPr lang="pl-PL"/>
        </a:p>
      </dgm:t>
    </dgm:pt>
    <dgm:pt modelId="{D73B2512-73EB-4EFD-AD27-08D3F9B2465A}">
      <dgm:prSet phldrT="[Tekst]"/>
      <dgm:spPr/>
      <dgm:t>
        <a:bodyPr/>
        <a:lstStyle/>
        <a:p>
          <a:r>
            <a:rPr lang="pl-PL" b="1" dirty="0" smtClean="0">
              <a:latin typeface="+mj-lt"/>
            </a:rPr>
            <a:t>ZWYCZAJNE</a:t>
          </a:r>
          <a:endParaRPr lang="pl-PL" b="1" dirty="0">
            <a:latin typeface="+mj-lt"/>
          </a:endParaRPr>
        </a:p>
      </dgm:t>
    </dgm:pt>
    <dgm:pt modelId="{DF6AE7EC-21E1-4456-8B2C-B3269A9BF161}" type="parTrans" cxnId="{D4AC35B0-5B92-448D-A979-22B390E9CB35}">
      <dgm:prSet/>
      <dgm:spPr/>
      <dgm:t>
        <a:bodyPr/>
        <a:lstStyle/>
        <a:p>
          <a:endParaRPr lang="pl-PL"/>
        </a:p>
      </dgm:t>
    </dgm:pt>
    <dgm:pt modelId="{6529BB5B-08B7-4426-86A5-A34E724E2D50}" type="sibTrans" cxnId="{D4AC35B0-5B92-448D-A979-22B390E9CB35}">
      <dgm:prSet/>
      <dgm:spPr/>
      <dgm:t>
        <a:bodyPr/>
        <a:lstStyle/>
        <a:p>
          <a:endParaRPr lang="pl-PL"/>
        </a:p>
      </dgm:t>
    </dgm:pt>
    <dgm:pt modelId="{BA0D5AD1-368D-4AF2-9F97-D0F4007C77B9}">
      <dgm:prSet phldrT="[Tekst]" custT="1"/>
      <dgm:spPr/>
      <dgm:t>
        <a:bodyPr/>
        <a:lstStyle/>
        <a:p>
          <a:pPr algn="just"/>
          <a:r>
            <a:rPr lang="pl-PL" sz="1800" dirty="0" smtClean="0">
              <a:latin typeface="+mj-lt"/>
            </a:rPr>
            <a:t>Powinno się odbyć najpóźniej w terminie 6 miesięcy od zakończenia roku obrotowego.</a:t>
          </a:r>
          <a:endParaRPr lang="pl-PL" sz="1800" dirty="0">
            <a:latin typeface="+mj-lt"/>
          </a:endParaRPr>
        </a:p>
      </dgm:t>
    </dgm:pt>
    <dgm:pt modelId="{95D4C7B3-A0D4-49F7-8EA0-C1F4F138C4CA}" type="parTrans" cxnId="{E6546B25-0629-4D62-937D-BE37BF53517A}">
      <dgm:prSet/>
      <dgm:spPr/>
      <dgm:t>
        <a:bodyPr/>
        <a:lstStyle/>
        <a:p>
          <a:endParaRPr lang="pl-PL"/>
        </a:p>
      </dgm:t>
    </dgm:pt>
    <dgm:pt modelId="{C6305F0F-CD0A-4B74-B327-6641317B99B6}" type="sibTrans" cxnId="{E6546B25-0629-4D62-937D-BE37BF53517A}">
      <dgm:prSet/>
      <dgm:spPr/>
      <dgm:t>
        <a:bodyPr/>
        <a:lstStyle/>
        <a:p>
          <a:endParaRPr lang="pl-PL"/>
        </a:p>
      </dgm:t>
    </dgm:pt>
    <dgm:pt modelId="{97F9C235-41D5-4F92-8527-7E0DF3CE5FC4}">
      <dgm:prSet phldrT="[Tekst]" custT="1"/>
      <dgm:spPr/>
      <dgm:t>
        <a:bodyPr/>
        <a:lstStyle/>
        <a:p>
          <a:pPr algn="l"/>
          <a:r>
            <a:rPr lang="pl-PL" sz="1800" dirty="0" smtClean="0">
              <a:latin typeface="+mj-lt"/>
            </a:rPr>
            <a:t>Przedmiotami obrad są:</a:t>
          </a:r>
          <a:br>
            <a:rPr lang="pl-PL" sz="1800" dirty="0" smtClean="0">
              <a:latin typeface="+mj-lt"/>
            </a:rPr>
          </a:br>
          <a:r>
            <a:rPr lang="pl-PL" sz="1800" dirty="0" smtClean="0">
              <a:latin typeface="+mj-lt"/>
            </a:rPr>
            <a:t>- rozpatrzenie i zatwierdzenie sprawozdania </a:t>
          </a:r>
          <a:r>
            <a:rPr lang="pl-PL" sz="1800" dirty="0" err="1" smtClean="0">
              <a:latin typeface="+mj-lt"/>
            </a:rPr>
            <a:t>komplementariuszy</a:t>
          </a:r>
          <a:r>
            <a:rPr lang="pl-PL" sz="1800" dirty="0" smtClean="0">
              <a:latin typeface="+mj-lt"/>
            </a:rPr>
            <a:t> z działalności spółki oraz sprawozdania finansowego za ubiegły rok;</a:t>
          </a:r>
          <a:br>
            <a:rPr lang="pl-PL" sz="1800" dirty="0" smtClean="0">
              <a:latin typeface="+mj-lt"/>
            </a:rPr>
          </a:br>
          <a:r>
            <a:rPr lang="pl-PL" sz="1800" dirty="0" smtClean="0">
              <a:latin typeface="+mj-lt"/>
            </a:rPr>
            <a:t>- udzielenie </a:t>
          </a:r>
          <a:r>
            <a:rPr lang="pl-PL" sz="1800" dirty="0" err="1" smtClean="0">
              <a:latin typeface="+mj-lt"/>
            </a:rPr>
            <a:t>komplementriuszom</a:t>
          </a:r>
          <a:r>
            <a:rPr lang="pl-PL" sz="1800" dirty="0" smtClean="0">
              <a:latin typeface="+mj-lt"/>
            </a:rPr>
            <a:t> absolutorium z wykonywania przez nich obowiązków;</a:t>
          </a:r>
          <a:br>
            <a:rPr lang="pl-PL" sz="1800" dirty="0" smtClean="0">
              <a:latin typeface="+mj-lt"/>
            </a:rPr>
          </a:br>
          <a:r>
            <a:rPr lang="pl-PL" sz="1800" dirty="0" smtClean="0">
              <a:latin typeface="+mj-lt"/>
            </a:rPr>
            <a:t>- udzielenie absolutorium członkom rady nadzorczej, jeśli istnieje;</a:t>
          </a:r>
          <a:br>
            <a:rPr lang="pl-PL" sz="1800" dirty="0" smtClean="0">
              <a:latin typeface="+mj-lt"/>
            </a:rPr>
          </a:br>
          <a:r>
            <a:rPr lang="pl-PL" sz="1800" dirty="0" smtClean="0">
              <a:latin typeface="+mj-lt"/>
            </a:rPr>
            <a:t>- podjęcie uchwały o podziale zysku i pokryciu strat.</a:t>
          </a:r>
          <a:endParaRPr lang="pl-PL" sz="1800" dirty="0">
            <a:latin typeface="+mj-lt"/>
          </a:endParaRPr>
        </a:p>
      </dgm:t>
    </dgm:pt>
    <dgm:pt modelId="{22EE476B-6215-4C0B-9E93-BC105D27B077}" type="parTrans" cxnId="{23C56C48-7D14-4AAF-B7B9-208D4071A966}">
      <dgm:prSet/>
      <dgm:spPr/>
      <dgm:t>
        <a:bodyPr/>
        <a:lstStyle/>
        <a:p>
          <a:endParaRPr lang="pl-PL"/>
        </a:p>
      </dgm:t>
    </dgm:pt>
    <dgm:pt modelId="{CE04BE33-7C54-4175-8976-798D56B8D53C}" type="sibTrans" cxnId="{23C56C48-7D14-4AAF-B7B9-208D4071A966}">
      <dgm:prSet/>
      <dgm:spPr/>
      <dgm:t>
        <a:bodyPr/>
        <a:lstStyle/>
        <a:p>
          <a:endParaRPr lang="pl-PL"/>
        </a:p>
      </dgm:t>
    </dgm:pt>
    <dgm:pt modelId="{35DDAB38-121A-4E45-946E-B4619F2756EC}">
      <dgm:prSet phldrT="[Tekst]"/>
      <dgm:spPr/>
      <dgm:t>
        <a:bodyPr/>
        <a:lstStyle/>
        <a:p>
          <a:r>
            <a:rPr lang="pl-PL" b="1" dirty="0" smtClean="0">
              <a:latin typeface="+mj-lt"/>
            </a:rPr>
            <a:t>NADZWYCZAJNE</a:t>
          </a:r>
          <a:endParaRPr lang="pl-PL" b="1" dirty="0">
            <a:latin typeface="+mj-lt"/>
          </a:endParaRPr>
        </a:p>
      </dgm:t>
    </dgm:pt>
    <dgm:pt modelId="{8C7396E6-CAF9-4471-B415-BFDF71C47408}" type="parTrans" cxnId="{45A29770-AD07-4EE8-A253-D3DC090D192A}">
      <dgm:prSet/>
      <dgm:spPr/>
      <dgm:t>
        <a:bodyPr/>
        <a:lstStyle/>
        <a:p>
          <a:endParaRPr lang="pl-PL"/>
        </a:p>
      </dgm:t>
    </dgm:pt>
    <dgm:pt modelId="{FF071462-B9F0-4C22-9EDD-CE478C6B6033}" type="sibTrans" cxnId="{45A29770-AD07-4EE8-A253-D3DC090D192A}">
      <dgm:prSet/>
      <dgm:spPr/>
      <dgm:t>
        <a:bodyPr/>
        <a:lstStyle/>
        <a:p>
          <a:endParaRPr lang="pl-PL"/>
        </a:p>
      </dgm:t>
    </dgm:pt>
    <dgm:pt modelId="{445E0EFE-46F7-48BD-B8AB-ACCA10FCF6F6}">
      <dgm:prSet phldrT="[Tekst]" custT="1"/>
      <dgm:spPr/>
      <dgm:t>
        <a:bodyPr/>
        <a:lstStyle/>
        <a:p>
          <a:r>
            <a:rPr lang="pl-PL" sz="1800" dirty="0" smtClean="0">
              <a:latin typeface="+mj-lt"/>
            </a:rPr>
            <a:t>Odbywa się we wszelkich pozostałych sprawach, które przekazane zostały do kompetencji WZ przez przepisy ustawy i postanowienia statutu.</a:t>
          </a:r>
          <a:endParaRPr lang="pl-PL" sz="1800" dirty="0">
            <a:latin typeface="+mj-lt"/>
          </a:endParaRPr>
        </a:p>
      </dgm:t>
    </dgm:pt>
    <dgm:pt modelId="{4BD03BBF-F59E-4B4D-A5DE-7897305634B1}" type="parTrans" cxnId="{59089694-03ED-481B-9045-FADB53111B66}">
      <dgm:prSet/>
      <dgm:spPr/>
      <dgm:t>
        <a:bodyPr/>
        <a:lstStyle/>
        <a:p>
          <a:endParaRPr lang="pl-PL"/>
        </a:p>
      </dgm:t>
    </dgm:pt>
    <dgm:pt modelId="{6C6D1E52-953D-4632-BDDC-4482E0902661}" type="sibTrans" cxnId="{59089694-03ED-481B-9045-FADB53111B66}">
      <dgm:prSet/>
      <dgm:spPr/>
      <dgm:t>
        <a:bodyPr/>
        <a:lstStyle/>
        <a:p>
          <a:endParaRPr lang="pl-PL"/>
        </a:p>
      </dgm:t>
    </dgm:pt>
    <dgm:pt modelId="{9A0E1B45-2B51-4D03-B7A6-FD950A62727A}" type="pres">
      <dgm:prSet presAssocID="{CF62685D-B1DF-42E6-B9A1-FA7EA10A8972}" presName="linearFlow" presStyleCnt="0">
        <dgm:presLayoutVars>
          <dgm:dir/>
          <dgm:animLvl val="lvl"/>
          <dgm:resizeHandles val="exact"/>
        </dgm:presLayoutVars>
      </dgm:prSet>
      <dgm:spPr/>
      <dgm:t>
        <a:bodyPr/>
        <a:lstStyle/>
        <a:p>
          <a:endParaRPr lang="pl-PL"/>
        </a:p>
      </dgm:t>
    </dgm:pt>
    <dgm:pt modelId="{4DC908FA-4A33-45E2-BEC5-FFE99A75D534}" type="pres">
      <dgm:prSet presAssocID="{D73B2512-73EB-4EFD-AD27-08D3F9B2465A}" presName="composite" presStyleCnt="0"/>
      <dgm:spPr/>
    </dgm:pt>
    <dgm:pt modelId="{7FD4CC96-1152-4906-821C-A8845D258C4F}" type="pres">
      <dgm:prSet presAssocID="{D73B2512-73EB-4EFD-AD27-08D3F9B2465A}" presName="parentText" presStyleLbl="alignNode1" presStyleIdx="0" presStyleCnt="2" custScaleY="127395">
        <dgm:presLayoutVars>
          <dgm:chMax val="1"/>
          <dgm:bulletEnabled val="1"/>
        </dgm:presLayoutVars>
      </dgm:prSet>
      <dgm:spPr/>
      <dgm:t>
        <a:bodyPr/>
        <a:lstStyle/>
        <a:p>
          <a:endParaRPr lang="pl-PL"/>
        </a:p>
      </dgm:t>
    </dgm:pt>
    <dgm:pt modelId="{072C7AC1-C8EF-4CBF-90A7-D02C93CA545A}" type="pres">
      <dgm:prSet presAssocID="{D73B2512-73EB-4EFD-AD27-08D3F9B2465A}" presName="descendantText" presStyleLbl="alignAcc1" presStyleIdx="0" presStyleCnt="2" custScaleY="196914">
        <dgm:presLayoutVars>
          <dgm:bulletEnabled val="1"/>
        </dgm:presLayoutVars>
      </dgm:prSet>
      <dgm:spPr/>
      <dgm:t>
        <a:bodyPr/>
        <a:lstStyle/>
        <a:p>
          <a:endParaRPr lang="pl-PL"/>
        </a:p>
      </dgm:t>
    </dgm:pt>
    <dgm:pt modelId="{C73650D1-40D3-41B7-86B7-AF44DFA6D07F}" type="pres">
      <dgm:prSet presAssocID="{6529BB5B-08B7-4426-86A5-A34E724E2D50}" presName="sp" presStyleCnt="0"/>
      <dgm:spPr/>
    </dgm:pt>
    <dgm:pt modelId="{07F1C0E3-12A7-49EE-8543-1A8CDD0C3007}" type="pres">
      <dgm:prSet presAssocID="{35DDAB38-121A-4E45-946E-B4619F2756EC}" presName="composite" presStyleCnt="0"/>
      <dgm:spPr/>
    </dgm:pt>
    <dgm:pt modelId="{98D2EB33-0654-4A58-ACCF-3DF779A164A8}" type="pres">
      <dgm:prSet presAssocID="{35DDAB38-121A-4E45-946E-B4619F2756EC}" presName="parentText" presStyleLbl="alignNode1" presStyleIdx="1" presStyleCnt="2">
        <dgm:presLayoutVars>
          <dgm:chMax val="1"/>
          <dgm:bulletEnabled val="1"/>
        </dgm:presLayoutVars>
      </dgm:prSet>
      <dgm:spPr/>
      <dgm:t>
        <a:bodyPr/>
        <a:lstStyle/>
        <a:p>
          <a:endParaRPr lang="pl-PL"/>
        </a:p>
      </dgm:t>
    </dgm:pt>
    <dgm:pt modelId="{5C6C6C07-3B69-4F3C-858A-BBFD7A5AF61B}" type="pres">
      <dgm:prSet presAssocID="{35DDAB38-121A-4E45-946E-B4619F2756EC}" presName="descendantText" presStyleLbl="alignAcc1" presStyleIdx="1" presStyleCnt="2">
        <dgm:presLayoutVars>
          <dgm:bulletEnabled val="1"/>
        </dgm:presLayoutVars>
      </dgm:prSet>
      <dgm:spPr/>
      <dgm:t>
        <a:bodyPr/>
        <a:lstStyle/>
        <a:p>
          <a:endParaRPr lang="pl-PL"/>
        </a:p>
      </dgm:t>
    </dgm:pt>
  </dgm:ptLst>
  <dgm:cxnLst>
    <dgm:cxn modelId="{B31CAF77-8AC2-420F-9180-92BE5A769137}" type="presOf" srcId="{445E0EFE-46F7-48BD-B8AB-ACCA10FCF6F6}" destId="{5C6C6C07-3B69-4F3C-858A-BBFD7A5AF61B}" srcOrd="0" destOrd="0" presId="urn:microsoft.com/office/officeart/2005/8/layout/chevron2"/>
    <dgm:cxn modelId="{23C56C48-7D14-4AAF-B7B9-208D4071A966}" srcId="{D73B2512-73EB-4EFD-AD27-08D3F9B2465A}" destId="{97F9C235-41D5-4F92-8527-7E0DF3CE5FC4}" srcOrd="1" destOrd="0" parTransId="{22EE476B-6215-4C0B-9E93-BC105D27B077}" sibTransId="{CE04BE33-7C54-4175-8976-798D56B8D53C}"/>
    <dgm:cxn modelId="{9A726907-6AF2-4905-8F65-E07CEAFAD48F}" type="presOf" srcId="{CF62685D-B1DF-42E6-B9A1-FA7EA10A8972}" destId="{9A0E1B45-2B51-4D03-B7A6-FD950A62727A}" srcOrd="0" destOrd="0" presId="urn:microsoft.com/office/officeart/2005/8/layout/chevron2"/>
    <dgm:cxn modelId="{E6546B25-0629-4D62-937D-BE37BF53517A}" srcId="{D73B2512-73EB-4EFD-AD27-08D3F9B2465A}" destId="{BA0D5AD1-368D-4AF2-9F97-D0F4007C77B9}" srcOrd="0" destOrd="0" parTransId="{95D4C7B3-A0D4-49F7-8EA0-C1F4F138C4CA}" sibTransId="{C6305F0F-CD0A-4B74-B327-6641317B99B6}"/>
    <dgm:cxn modelId="{59089694-03ED-481B-9045-FADB53111B66}" srcId="{35DDAB38-121A-4E45-946E-B4619F2756EC}" destId="{445E0EFE-46F7-48BD-B8AB-ACCA10FCF6F6}" srcOrd="0" destOrd="0" parTransId="{4BD03BBF-F59E-4B4D-A5DE-7897305634B1}" sibTransId="{6C6D1E52-953D-4632-BDDC-4482E0902661}"/>
    <dgm:cxn modelId="{D4AC35B0-5B92-448D-A979-22B390E9CB35}" srcId="{CF62685D-B1DF-42E6-B9A1-FA7EA10A8972}" destId="{D73B2512-73EB-4EFD-AD27-08D3F9B2465A}" srcOrd="0" destOrd="0" parTransId="{DF6AE7EC-21E1-4456-8B2C-B3269A9BF161}" sibTransId="{6529BB5B-08B7-4426-86A5-A34E724E2D50}"/>
    <dgm:cxn modelId="{C8B6384F-5A7D-400F-90A1-67BFF78EA3BB}" type="presOf" srcId="{D73B2512-73EB-4EFD-AD27-08D3F9B2465A}" destId="{7FD4CC96-1152-4906-821C-A8845D258C4F}" srcOrd="0" destOrd="0" presId="urn:microsoft.com/office/officeart/2005/8/layout/chevron2"/>
    <dgm:cxn modelId="{DD9EE39F-595D-4344-A706-13462F620C1A}" type="presOf" srcId="{97F9C235-41D5-4F92-8527-7E0DF3CE5FC4}" destId="{072C7AC1-C8EF-4CBF-90A7-D02C93CA545A}" srcOrd="0" destOrd="1" presId="urn:microsoft.com/office/officeart/2005/8/layout/chevron2"/>
    <dgm:cxn modelId="{03C2F5AA-E19F-4242-9956-0D89B43CB20B}" type="presOf" srcId="{BA0D5AD1-368D-4AF2-9F97-D0F4007C77B9}" destId="{072C7AC1-C8EF-4CBF-90A7-D02C93CA545A}" srcOrd="0" destOrd="0" presId="urn:microsoft.com/office/officeart/2005/8/layout/chevron2"/>
    <dgm:cxn modelId="{46BDB926-1EC9-41F0-8B33-444FF27EDCAC}" type="presOf" srcId="{35DDAB38-121A-4E45-946E-B4619F2756EC}" destId="{98D2EB33-0654-4A58-ACCF-3DF779A164A8}" srcOrd="0" destOrd="0" presId="urn:microsoft.com/office/officeart/2005/8/layout/chevron2"/>
    <dgm:cxn modelId="{45A29770-AD07-4EE8-A253-D3DC090D192A}" srcId="{CF62685D-B1DF-42E6-B9A1-FA7EA10A8972}" destId="{35DDAB38-121A-4E45-946E-B4619F2756EC}" srcOrd="1" destOrd="0" parTransId="{8C7396E6-CAF9-4471-B415-BFDF71C47408}" sibTransId="{FF071462-B9F0-4C22-9EDD-CE478C6B6033}"/>
    <dgm:cxn modelId="{42E09630-443A-4B91-A539-5A2937F8A6EA}" type="presParOf" srcId="{9A0E1B45-2B51-4D03-B7A6-FD950A62727A}" destId="{4DC908FA-4A33-45E2-BEC5-FFE99A75D534}" srcOrd="0" destOrd="0" presId="urn:microsoft.com/office/officeart/2005/8/layout/chevron2"/>
    <dgm:cxn modelId="{2F30A846-82B0-4D98-A1AA-017B1D7723E0}" type="presParOf" srcId="{4DC908FA-4A33-45E2-BEC5-FFE99A75D534}" destId="{7FD4CC96-1152-4906-821C-A8845D258C4F}" srcOrd="0" destOrd="0" presId="urn:microsoft.com/office/officeart/2005/8/layout/chevron2"/>
    <dgm:cxn modelId="{8133CDC4-B99D-46C8-8E95-E9B25FC8F3BF}" type="presParOf" srcId="{4DC908FA-4A33-45E2-BEC5-FFE99A75D534}" destId="{072C7AC1-C8EF-4CBF-90A7-D02C93CA545A}" srcOrd="1" destOrd="0" presId="urn:microsoft.com/office/officeart/2005/8/layout/chevron2"/>
    <dgm:cxn modelId="{49ABEC96-AA0B-47CC-AF3E-B9E392587F88}" type="presParOf" srcId="{9A0E1B45-2B51-4D03-B7A6-FD950A62727A}" destId="{C73650D1-40D3-41B7-86B7-AF44DFA6D07F}" srcOrd="1" destOrd="0" presId="urn:microsoft.com/office/officeart/2005/8/layout/chevron2"/>
    <dgm:cxn modelId="{18B86D6A-3B1F-46B9-BDF4-CBFACB12B395}" type="presParOf" srcId="{9A0E1B45-2B51-4D03-B7A6-FD950A62727A}" destId="{07F1C0E3-12A7-49EE-8543-1A8CDD0C3007}" srcOrd="2" destOrd="0" presId="urn:microsoft.com/office/officeart/2005/8/layout/chevron2"/>
    <dgm:cxn modelId="{9A41883B-DA08-48EC-89DC-161F036BA446}" type="presParOf" srcId="{07F1C0E3-12A7-49EE-8543-1A8CDD0C3007}" destId="{98D2EB33-0654-4A58-ACCF-3DF779A164A8}" srcOrd="0" destOrd="0" presId="urn:microsoft.com/office/officeart/2005/8/layout/chevron2"/>
    <dgm:cxn modelId="{A12B6D76-8CBE-4546-8A98-BF13B7502A33}" type="presParOf" srcId="{07F1C0E3-12A7-49EE-8543-1A8CDD0C3007}" destId="{5C6C6C07-3B69-4F3C-858A-BBFD7A5AF61B}" srcOrd="1" destOrd="0" presId="urn:microsoft.com/office/officeart/2005/8/layout/chevron2"/>
  </dgm:cxnLst>
  <dgm:bg/>
  <dgm:whole/>
</dgm:dataModel>
</file>

<file path=ppt/diagrams/data25.xml><?xml version="1.0" encoding="utf-8"?>
<dgm:dataModel xmlns:dgm="http://schemas.openxmlformats.org/drawingml/2006/diagram" xmlns:a="http://schemas.openxmlformats.org/drawingml/2006/main">
  <dgm:ptLst>
    <dgm:pt modelId="{4B4D5E91-6A9E-4C4F-8FD0-9EA3904BF68D}" type="doc">
      <dgm:prSet loTypeId="urn:microsoft.com/office/officeart/2005/8/layout/hList1" loCatId="list" qsTypeId="urn:microsoft.com/office/officeart/2005/8/quickstyle/3d1" qsCatId="3D" csTypeId="urn:microsoft.com/office/officeart/2005/8/colors/colorful2" csCatId="colorful" phldr="1"/>
      <dgm:spPr/>
      <dgm:t>
        <a:bodyPr/>
        <a:lstStyle/>
        <a:p>
          <a:endParaRPr lang="pl-PL"/>
        </a:p>
      </dgm:t>
    </dgm:pt>
    <dgm:pt modelId="{F98E5DDA-EA9E-4CCA-BF82-209A3BC2EC66}">
      <dgm:prSet phldrT="[Tekst]"/>
      <dgm:spPr/>
      <dgm:t>
        <a:bodyPr/>
        <a:lstStyle/>
        <a:p>
          <a:r>
            <a:rPr lang="pl-PL" b="1" dirty="0" smtClean="0">
              <a:latin typeface="+mj-lt"/>
            </a:rPr>
            <a:t>SAMODZIELNE</a:t>
          </a:r>
          <a:endParaRPr lang="pl-PL" b="1" dirty="0">
            <a:latin typeface="+mj-lt"/>
          </a:endParaRPr>
        </a:p>
      </dgm:t>
    </dgm:pt>
    <dgm:pt modelId="{8C2A0B92-4AC6-4967-AC07-E9FE4D3AE23F}" type="parTrans" cxnId="{001639CE-E920-4ADD-A2D7-2C5D3BDEBAFF}">
      <dgm:prSet/>
      <dgm:spPr/>
      <dgm:t>
        <a:bodyPr/>
        <a:lstStyle/>
        <a:p>
          <a:endParaRPr lang="pl-PL"/>
        </a:p>
      </dgm:t>
    </dgm:pt>
    <dgm:pt modelId="{D5053CAA-25EB-4665-B386-AE4FFB7F23AC}" type="sibTrans" cxnId="{001639CE-E920-4ADD-A2D7-2C5D3BDEBAFF}">
      <dgm:prSet/>
      <dgm:spPr/>
      <dgm:t>
        <a:bodyPr/>
        <a:lstStyle/>
        <a:p>
          <a:endParaRPr lang="pl-PL"/>
        </a:p>
      </dgm:t>
    </dgm:pt>
    <dgm:pt modelId="{AB311F8F-C4A7-4E7A-B82E-A1EA60CD251B}">
      <dgm:prSet phldrT="[Tekst]"/>
      <dgm:spPr/>
      <dgm:t>
        <a:bodyPr/>
        <a:lstStyle/>
        <a:p>
          <a:r>
            <a:rPr lang="pl-PL" dirty="0" smtClean="0">
              <a:latin typeface="+mj-lt"/>
            </a:rPr>
            <a:t>rozpatrzenie i zatwierdzenie sprawozdania </a:t>
          </a:r>
          <a:r>
            <a:rPr lang="pl-PL" dirty="0" err="1" smtClean="0">
              <a:latin typeface="+mj-lt"/>
            </a:rPr>
            <a:t>komplementariuszy</a:t>
          </a:r>
          <a:r>
            <a:rPr lang="pl-PL" dirty="0" smtClean="0">
              <a:latin typeface="+mj-lt"/>
            </a:rPr>
            <a:t> z działalności spółki oraz sprawozdania finansowego za ubiegły rok;</a:t>
          </a:r>
          <a:endParaRPr lang="pl-PL" dirty="0">
            <a:latin typeface="+mj-lt"/>
          </a:endParaRPr>
        </a:p>
      </dgm:t>
    </dgm:pt>
    <dgm:pt modelId="{D7F200CC-858E-4257-BB3D-6EA45226BA2B}" type="parTrans" cxnId="{D93FD821-DC5B-410A-9EBC-56115992BDC4}">
      <dgm:prSet/>
      <dgm:spPr/>
      <dgm:t>
        <a:bodyPr/>
        <a:lstStyle/>
        <a:p>
          <a:endParaRPr lang="pl-PL"/>
        </a:p>
      </dgm:t>
    </dgm:pt>
    <dgm:pt modelId="{5339AE11-0A24-43DD-BA2F-6115274BDBCD}" type="sibTrans" cxnId="{D93FD821-DC5B-410A-9EBC-56115992BDC4}">
      <dgm:prSet/>
      <dgm:spPr/>
      <dgm:t>
        <a:bodyPr/>
        <a:lstStyle/>
        <a:p>
          <a:endParaRPr lang="pl-PL"/>
        </a:p>
      </dgm:t>
    </dgm:pt>
    <dgm:pt modelId="{57628022-3540-46A3-B8B6-25BAAA7E3F69}">
      <dgm:prSet phldrT="[Tekst]"/>
      <dgm:spPr/>
      <dgm:t>
        <a:bodyPr/>
        <a:lstStyle/>
        <a:p>
          <a:r>
            <a:rPr lang="pl-PL" b="1" dirty="0" smtClean="0">
              <a:latin typeface="+mj-lt"/>
            </a:rPr>
            <a:t>NIESAMODZIELNE (wymagana zgoda </a:t>
          </a:r>
          <a:r>
            <a:rPr lang="pl-PL" b="1" dirty="0" err="1" smtClean="0">
              <a:latin typeface="+mj-lt"/>
            </a:rPr>
            <a:t>komplementariuszy</a:t>
          </a:r>
          <a:r>
            <a:rPr lang="pl-PL" b="1" dirty="0" smtClean="0">
              <a:latin typeface="+mj-lt"/>
            </a:rPr>
            <a:t>)</a:t>
          </a:r>
          <a:endParaRPr lang="pl-PL" b="1" dirty="0">
            <a:latin typeface="+mj-lt"/>
          </a:endParaRPr>
        </a:p>
      </dgm:t>
    </dgm:pt>
    <dgm:pt modelId="{67315A74-3AD5-4FC9-A15C-379247C3C1BC}" type="parTrans" cxnId="{4E51D2CA-A49C-4173-B425-13E793706792}">
      <dgm:prSet/>
      <dgm:spPr/>
      <dgm:t>
        <a:bodyPr/>
        <a:lstStyle/>
        <a:p>
          <a:endParaRPr lang="pl-PL"/>
        </a:p>
      </dgm:t>
    </dgm:pt>
    <dgm:pt modelId="{4468189B-5DDF-47CD-9485-A4AC7FE47DA6}" type="sibTrans" cxnId="{4E51D2CA-A49C-4173-B425-13E793706792}">
      <dgm:prSet/>
      <dgm:spPr/>
      <dgm:t>
        <a:bodyPr/>
        <a:lstStyle/>
        <a:p>
          <a:endParaRPr lang="pl-PL"/>
        </a:p>
      </dgm:t>
    </dgm:pt>
    <dgm:pt modelId="{DBAF1F90-E4FB-427A-84E4-F542F89AB162}">
      <dgm:prSet phldrT="[Tekst]"/>
      <dgm:spPr/>
      <dgm:t>
        <a:bodyPr/>
        <a:lstStyle/>
        <a:p>
          <a:r>
            <a:rPr lang="pl-PL" b="0" i="0" dirty="0" smtClean="0">
              <a:latin typeface="+mj-lt"/>
            </a:rPr>
            <a:t>powierzenie prowadzenia spraw oraz reprezentowania spółki jednemu albo kilku </a:t>
          </a:r>
          <a:r>
            <a:rPr lang="pl-PL" b="0" i="0" dirty="0" err="1" smtClean="0">
              <a:latin typeface="+mj-lt"/>
            </a:rPr>
            <a:t>komplementariuszom</a:t>
          </a:r>
          <a:r>
            <a:rPr lang="pl-PL" b="0" i="0" dirty="0" smtClean="0">
              <a:latin typeface="+mj-lt"/>
            </a:rPr>
            <a:t>;</a:t>
          </a:r>
          <a:endParaRPr lang="pl-PL" dirty="0">
            <a:latin typeface="+mj-lt"/>
          </a:endParaRPr>
        </a:p>
      </dgm:t>
    </dgm:pt>
    <dgm:pt modelId="{06B7831E-1CC8-434C-AD96-85952498241E}" type="parTrans" cxnId="{13DBE4AC-C2F8-4ACC-8D4C-2F8776971CF3}">
      <dgm:prSet/>
      <dgm:spPr/>
      <dgm:t>
        <a:bodyPr/>
        <a:lstStyle/>
        <a:p>
          <a:endParaRPr lang="pl-PL"/>
        </a:p>
      </dgm:t>
    </dgm:pt>
    <dgm:pt modelId="{E565D06B-A249-4741-913D-0B91EC043EDB}" type="sibTrans" cxnId="{13DBE4AC-C2F8-4ACC-8D4C-2F8776971CF3}">
      <dgm:prSet/>
      <dgm:spPr/>
      <dgm:t>
        <a:bodyPr/>
        <a:lstStyle/>
        <a:p>
          <a:endParaRPr lang="pl-PL"/>
        </a:p>
      </dgm:t>
    </dgm:pt>
    <dgm:pt modelId="{4E0748C7-F0D9-4AD4-85A6-E6BD78101393}">
      <dgm:prSet phldrT="[Tekst]"/>
      <dgm:spPr/>
      <dgm:t>
        <a:bodyPr/>
        <a:lstStyle/>
        <a:p>
          <a:r>
            <a:rPr lang="pl-PL" b="0" i="0" dirty="0" smtClean="0">
              <a:latin typeface="+mj-lt"/>
            </a:rPr>
            <a:t>podział zysku za rok obrotowy w części przypadającej </a:t>
          </a:r>
          <a:r>
            <a:rPr lang="pl-PL" b="0" i="0" dirty="0" err="1" smtClean="0">
              <a:latin typeface="+mj-lt"/>
            </a:rPr>
            <a:t>komplementariuszom</a:t>
          </a:r>
          <a:r>
            <a:rPr lang="pl-PL" b="0" i="0" dirty="0" smtClean="0">
              <a:latin typeface="+mj-lt"/>
            </a:rPr>
            <a:t>;</a:t>
          </a:r>
          <a:endParaRPr lang="pl-PL" dirty="0">
            <a:latin typeface="+mj-lt"/>
          </a:endParaRPr>
        </a:p>
      </dgm:t>
    </dgm:pt>
    <dgm:pt modelId="{CC0A5E73-9D1E-4C91-83A5-185D7655FB5A}" type="parTrans" cxnId="{F9EDF98E-7647-43EC-BC96-755A5094EB2D}">
      <dgm:prSet/>
      <dgm:spPr/>
      <dgm:t>
        <a:bodyPr/>
        <a:lstStyle/>
        <a:p>
          <a:endParaRPr lang="pl-PL"/>
        </a:p>
      </dgm:t>
    </dgm:pt>
    <dgm:pt modelId="{9055838F-F702-4702-B130-879A64185664}" type="sibTrans" cxnId="{F9EDF98E-7647-43EC-BC96-755A5094EB2D}">
      <dgm:prSet/>
      <dgm:spPr/>
      <dgm:t>
        <a:bodyPr/>
        <a:lstStyle/>
        <a:p>
          <a:endParaRPr lang="pl-PL"/>
        </a:p>
      </dgm:t>
    </dgm:pt>
    <dgm:pt modelId="{2D983871-354E-4EE9-B0E0-0575F463A98E}">
      <dgm:prSet phldrT="[Tekst]"/>
      <dgm:spPr/>
      <dgm:t>
        <a:bodyPr/>
        <a:lstStyle/>
        <a:p>
          <a:r>
            <a:rPr lang="pl-PL" dirty="0" smtClean="0">
              <a:latin typeface="+mj-lt"/>
            </a:rPr>
            <a:t>udzielenie </a:t>
          </a:r>
          <a:r>
            <a:rPr lang="pl-PL" dirty="0" err="1" smtClean="0">
              <a:latin typeface="+mj-lt"/>
            </a:rPr>
            <a:t>komplementriuszom</a:t>
          </a:r>
          <a:r>
            <a:rPr lang="pl-PL" dirty="0" smtClean="0">
              <a:latin typeface="+mj-lt"/>
            </a:rPr>
            <a:t> absolutorium z wykonywania przez nich obowiązków;</a:t>
          </a:r>
          <a:endParaRPr lang="pl-PL" dirty="0">
            <a:latin typeface="+mj-lt"/>
          </a:endParaRPr>
        </a:p>
      </dgm:t>
    </dgm:pt>
    <dgm:pt modelId="{7BDC93DD-81F8-49EF-903A-03D451C9D9EF}" type="parTrans" cxnId="{75AB298E-3968-4E4F-9595-DE81DA3974D9}">
      <dgm:prSet/>
      <dgm:spPr/>
      <dgm:t>
        <a:bodyPr/>
        <a:lstStyle/>
        <a:p>
          <a:endParaRPr lang="pl-PL"/>
        </a:p>
      </dgm:t>
    </dgm:pt>
    <dgm:pt modelId="{65FEB6E3-C3F0-4BBA-BDB7-26A15C6D4366}" type="sibTrans" cxnId="{75AB298E-3968-4E4F-9595-DE81DA3974D9}">
      <dgm:prSet/>
      <dgm:spPr/>
      <dgm:t>
        <a:bodyPr/>
        <a:lstStyle/>
        <a:p>
          <a:endParaRPr lang="pl-PL"/>
        </a:p>
      </dgm:t>
    </dgm:pt>
    <dgm:pt modelId="{B2502602-03A9-4217-A378-4942C871EB02}">
      <dgm:prSet phldrT="[Tekst]"/>
      <dgm:spPr/>
      <dgm:t>
        <a:bodyPr/>
        <a:lstStyle/>
        <a:p>
          <a:r>
            <a:rPr lang="pl-PL" dirty="0" smtClean="0">
              <a:latin typeface="+mj-lt"/>
            </a:rPr>
            <a:t>udzielenie absolutorium członkom rady nadzorczej, jeśli istnieje;</a:t>
          </a:r>
          <a:endParaRPr lang="pl-PL" dirty="0">
            <a:latin typeface="+mj-lt"/>
          </a:endParaRPr>
        </a:p>
      </dgm:t>
    </dgm:pt>
    <dgm:pt modelId="{1F213214-9515-47A9-87FA-8C26915A2792}" type="parTrans" cxnId="{26D93A5B-2B55-444B-BA70-48F2BB42AF52}">
      <dgm:prSet/>
      <dgm:spPr/>
      <dgm:t>
        <a:bodyPr/>
        <a:lstStyle/>
        <a:p>
          <a:endParaRPr lang="pl-PL"/>
        </a:p>
      </dgm:t>
    </dgm:pt>
    <dgm:pt modelId="{9AE9C2A9-D42A-4B20-B2A0-16C8BE746AFB}" type="sibTrans" cxnId="{26D93A5B-2B55-444B-BA70-48F2BB42AF52}">
      <dgm:prSet/>
      <dgm:spPr/>
      <dgm:t>
        <a:bodyPr/>
        <a:lstStyle/>
        <a:p>
          <a:endParaRPr lang="pl-PL"/>
        </a:p>
      </dgm:t>
    </dgm:pt>
    <dgm:pt modelId="{248A4E43-E6A0-4D04-9936-3DC431F01C77}">
      <dgm:prSet phldrT="[Tekst]"/>
      <dgm:spPr/>
      <dgm:t>
        <a:bodyPr/>
        <a:lstStyle/>
        <a:p>
          <a:r>
            <a:rPr lang="pl-PL" dirty="0" smtClean="0">
              <a:latin typeface="+mj-lt"/>
            </a:rPr>
            <a:t>wybór biegłego rewidenta do badania sprawozdań finansowych, jeżeli statut nie przekazuje tego radzie nadzorczej;</a:t>
          </a:r>
          <a:endParaRPr lang="pl-PL" dirty="0">
            <a:latin typeface="+mj-lt"/>
          </a:endParaRPr>
        </a:p>
      </dgm:t>
    </dgm:pt>
    <dgm:pt modelId="{E51796F6-4E8E-4CC8-B1E9-6B0AA271A271}" type="parTrans" cxnId="{DEA7F848-1AC9-48E7-8BBF-26E4A3E1BA45}">
      <dgm:prSet/>
      <dgm:spPr/>
      <dgm:t>
        <a:bodyPr/>
        <a:lstStyle/>
        <a:p>
          <a:endParaRPr lang="pl-PL"/>
        </a:p>
      </dgm:t>
    </dgm:pt>
    <dgm:pt modelId="{F60D1273-7A64-4B28-B994-120E0B2380D9}" type="sibTrans" cxnId="{DEA7F848-1AC9-48E7-8BBF-26E4A3E1BA45}">
      <dgm:prSet/>
      <dgm:spPr/>
      <dgm:t>
        <a:bodyPr/>
        <a:lstStyle/>
        <a:p>
          <a:endParaRPr lang="pl-PL"/>
        </a:p>
      </dgm:t>
    </dgm:pt>
    <dgm:pt modelId="{CE90ED6C-00CA-47E6-9AB2-5C57CC3B2E22}">
      <dgm:prSet phldrT="[Tekst]"/>
      <dgm:spPr/>
      <dgm:t>
        <a:bodyPr/>
        <a:lstStyle/>
        <a:p>
          <a:r>
            <a:rPr lang="pl-PL" smtClean="0">
              <a:latin typeface="+mj-lt"/>
            </a:rPr>
            <a:t>powołanie </a:t>
          </a:r>
          <a:r>
            <a:rPr lang="pl-PL" dirty="0" smtClean="0">
              <a:latin typeface="+mj-lt"/>
            </a:rPr>
            <a:t>pełnomocnika w celu wytoczenia powództwa przeciwko </a:t>
          </a:r>
          <a:r>
            <a:rPr lang="pl-PL" dirty="0" err="1" smtClean="0">
              <a:latin typeface="+mj-lt"/>
            </a:rPr>
            <a:t>komplementariuszowi</a:t>
          </a:r>
          <a:r>
            <a:rPr lang="pl-PL" dirty="0" smtClean="0">
              <a:latin typeface="+mj-lt"/>
            </a:rPr>
            <a:t> oraz w celu reprezentacji spółki w sporach między spółką, a </a:t>
          </a:r>
          <a:r>
            <a:rPr lang="pl-PL" dirty="0" err="1" smtClean="0">
              <a:latin typeface="+mj-lt"/>
            </a:rPr>
            <a:t>komplementariuszami</a:t>
          </a:r>
          <a:r>
            <a:rPr lang="pl-PL" dirty="0" smtClean="0">
              <a:latin typeface="+mj-lt"/>
            </a:rPr>
            <a:t>, jeżeli w spółce nie istnieje rada nadzorcza;</a:t>
          </a:r>
          <a:endParaRPr lang="pl-PL" dirty="0">
            <a:latin typeface="+mj-lt"/>
          </a:endParaRPr>
        </a:p>
      </dgm:t>
    </dgm:pt>
    <dgm:pt modelId="{FDB43FF9-9922-41C8-BF12-DCF5DBF1F347}" type="parTrans" cxnId="{90F244AD-103A-4EC4-94A8-3B2B46D7ADA7}">
      <dgm:prSet/>
      <dgm:spPr/>
      <dgm:t>
        <a:bodyPr/>
        <a:lstStyle/>
        <a:p>
          <a:endParaRPr lang="pl-PL"/>
        </a:p>
      </dgm:t>
    </dgm:pt>
    <dgm:pt modelId="{DE35DA35-89A6-403F-8E97-B9B3487974F8}" type="sibTrans" cxnId="{90F244AD-103A-4EC4-94A8-3B2B46D7ADA7}">
      <dgm:prSet/>
      <dgm:spPr/>
      <dgm:t>
        <a:bodyPr/>
        <a:lstStyle/>
        <a:p>
          <a:endParaRPr lang="pl-PL"/>
        </a:p>
      </dgm:t>
    </dgm:pt>
    <dgm:pt modelId="{A0F03E06-AD3E-433D-966B-AF092ACDB0D7}">
      <dgm:prSet phldrT="[Tekst]"/>
      <dgm:spPr/>
      <dgm:t>
        <a:bodyPr/>
        <a:lstStyle/>
        <a:p>
          <a:r>
            <a:rPr lang="pl-PL" dirty="0" smtClean="0">
              <a:latin typeface="+mj-lt"/>
            </a:rPr>
            <a:t>powoływanie i odwoływanie członków rady nadzorczej.</a:t>
          </a:r>
          <a:endParaRPr lang="pl-PL" dirty="0">
            <a:latin typeface="+mj-lt"/>
          </a:endParaRPr>
        </a:p>
      </dgm:t>
    </dgm:pt>
    <dgm:pt modelId="{73266055-FEDF-45F3-8D7C-83C1D561803B}" type="parTrans" cxnId="{F996E44B-95BA-485C-8435-2D641F0EA787}">
      <dgm:prSet/>
      <dgm:spPr/>
      <dgm:t>
        <a:bodyPr/>
        <a:lstStyle/>
        <a:p>
          <a:endParaRPr lang="pl-PL"/>
        </a:p>
      </dgm:t>
    </dgm:pt>
    <dgm:pt modelId="{4A8A5F15-3C1D-454C-9F14-5AA84EF7018A}" type="sibTrans" cxnId="{F996E44B-95BA-485C-8435-2D641F0EA787}">
      <dgm:prSet/>
      <dgm:spPr/>
      <dgm:t>
        <a:bodyPr/>
        <a:lstStyle/>
        <a:p>
          <a:endParaRPr lang="pl-PL"/>
        </a:p>
      </dgm:t>
    </dgm:pt>
    <dgm:pt modelId="{6CEABC9F-9090-4BB0-ADC3-33FDA7364B79}">
      <dgm:prSet/>
      <dgm:spPr/>
      <dgm:t>
        <a:bodyPr/>
        <a:lstStyle/>
        <a:p>
          <a:r>
            <a:rPr lang="pl-PL" b="0" i="0" dirty="0" smtClean="0">
              <a:latin typeface="+mj-lt"/>
            </a:rPr>
            <a:t>podział zysku za rok obrotowy w części przypadającej akcjonariuszom;</a:t>
          </a:r>
          <a:endParaRPr lang="pl-PL" b="1" i="0" dirty="0">
            <a:latin typeface="+mj-lt"/>
          </a:endParaRPr>
        </a:p>
      </dgm:t>
    </dgm:pt>
    <dgm:pt modelId="{4903814B-B6E8-4C4B-B671-B8DA48BAAF0C}" type="parTrans" cxnId="{D1F9E858-6AC1-427F-BF7D-A4E6F8C8C36D}">
      <dgm:prSet/>
      <dgm:spPr/>
      <dgm:t>
        <a:bodyPr/>
        <a:lstStyle/>
        <a:p>
          <a:endParaRPr lang="pl-PL"/>
        </a:p>
      </dgm:t>
    </dgm:pt>
    <dgm:pt modelId="{DFEA43C9-5F23-40EE-8EB7-B4886B4D69BE}" type="sibTrans" cxnId="{D1F9E858-6AC1-427F-BF7D-A4E6F8C8C36D}">
      <dgm:prSet/>
      <dgm:spPr/>
      <dgm:t>
        <a:bodyPr/>
        <a:lstStyle/>
        <a:p>
          <a:endParaRPr lang="pl-PL"/>
        </a:p>
      </dgm:t>
    </dgm:pt>
    <dgm:pt modelId="{88C02A05-20F2-4E51-8B5F-6875A6D6ED7C}">
      <dgm:prSet/>
      <dgm:spPr/>
      <dgm:t>
        <a:bodyPr/>
        <a:lstStyle/>
        <a:p>
          <a:r>
            <a:rPr lang="pl-PL" b="0" i="0" dirty="0" smtClean="0">
              <a:latin typeface="+mj-lt"/>
            </a:rPr>
            <a:t>zbycie i wydzierżawienie przedsiębiorstwa spółki lub jego zorganizowanej części oraz ustanowienia na nim prawa użytkowania;</a:t>
          </a:r>
          <a:endParaRPr lang="pl-PL" b="1" i="0" dirty="0">
            <a:latin typeface="+mj-lt"/>
          </a:endParaRPr>
        </a:p>
      </dgm:t>
    </dgm:pt>
    <dgm:pt modelId="{16D53C03-A7FE-4D35-823B-AB7DE3D31436}" type="parTrans" cxnId="{EB5E133E-F053-4BD7-A1A6-9A4B010D2740}">
      <dgm:prSet/>
      <dgm:spPr/>
      <dgm:t>
        <a:bodyPr/>
        <a:lstStyle/>
        <a:p>
          <a:endParaRPr lang="pl-PL"/>
        </a:p>
      </dgm:t>
    </dgm:pt>
    <dgm:pt modelId="{3437C78E-38E3-489E-AB11-D1A8ACBBFB6A}" type="sibTrans" cxnId="{EB5E133E-F053-4BD7-A1A6-9A4B010D2740}">
      <dgm:prSet/>
      <dgm:spPr/>
      <dgm:t>
        <a:bodyPr/>
        <a:lstStyle/>
        <a:p>
          <a:endParaRPr lang="pl-PL"/>
        </a:p>
      </dgm:t>
    </dgm:pt>
    <dgm:pt modelId="{9FCD2AB0-E039-4BE0-99BA-61DCE1ABAC10}">
      <dgm:prSet/>
      <dgm:spPr/>
      <dgm:t>
        <a:bodyPr/>
        <a:lstStyle/>
        <a:p>
          <a:r>
            <a:rPr lang="pl-PL" b="0" i="0" dirty="0" smtClean="0">
              <a:latin typeface="+mj-lt"/>
            </a:rPr>
            <a:t>zbycie nieruchomości spółki;</a:t>
          </a:r>
          <a:endParaRPr lang="pl-PL" b="1" i="0" dirty="0">
            <a:latin typeface="+mj-lt"/>
          </a:endParaRPr>
        </a:p>
      </dgm:t>
    </dgm:pt>
    <dgm:pt modelId="{F3F4FD29-3BAA-449A-8E57-72F4E33C56C9}" type="parTrans" cxnId="{5BB1A7AB-F900-45AE-AABD-DACC7A241F47}">
      <dgm:prSet/>
      <dgm:spPr/>
      <dgm:t>
        <a:bodyPr/>
        <a:lstStyle/>
        <a:p>
          <a:endParaRPr lang="pl-PL"/>
        </a:p>
      </dgm:t>
    </dgm:pt>
    <dgm:pt modelId="{A5A19AC7-FF7A-4A47-BE56-8FD654B79D1C}" type="sibTrans" cxnId="{5BB1A7AB-F900-45AE-AABD-DACC7A241F47}">
      <dgm:prSet/>
      <dgm:spPr/>
      <dgm:t>
        <a:bodyPr/>
        <a:lstStyle/>
        <a:p>
          <a:endParaRPr lang="pl-PL"/>
        </a:p>
      </dgm:t>
    </dgm:pt>
    <dgm:pt modelId="{2CB6E1A3-C619-4738-8132-87F48C077E78}">
      <dgm:prSet/>
      <dgm:spPr/>
      <dgm:t>
        <a:bodyPr/>
        <a:lstStyle/>
        <a:p>
          <a:r>
            <a:rPr lang="pl-PL" b="0" i="0" dirty="0" smtClean="0">
              <a:latin typeface="+mj-lt"/>
            </a:rPr>
            <a:t>podwyższenie i obniżenie kapitału zakładowego;</a:t>
          </a:r>
          <a:endParaRPr lang="pl-PL" b="1" i="0" dirty="0">
            <a:latin typeface="+mj-lt"/>
          </a:endParaRPr>
        </a:p>
      </dgm:t>
    </dgm:pt>
    <dgm:pt modelId="{4C401C92-B64B-45C5-8840-C11ED03448A5}" type="parTrans" cxnId="{20B0FA53-16A9-482F-A9BC-3313AA151513}">
      <dgm:prSet/>
      <dgm:spPr/>
      <dgm:t>
        <a:bodyPr/>
        <a:lstStyle/>
        <a:p>
          <a:endParaRPr lang="pl-PL"/>
        </a:p>
      </dgm:t>
    </dgm:pt>
    <dgm:pt modelId="{FD92A648-6534-40C4-B759-B09F05A4A1C5}" type="sibTrans" cxnId="{20B0FA53-16A9-482F-A9BC-3313AA151513}">
      <dgm:prSet/>
      <dgm:spPr/>
      <dgm:t>
        <a:bodyPr/>
        <a:lstStyle/>
        <a:p>
          <a:endParaRPr lang="pl-PL"/>
        </a:p>
      </dgm:t>
    </dgm:pt>
    <dgm:pt modelId="{EA16E57A-8F39-480E-9236-9C231CC18312}">
      <dgm:prSet/>
      <dgm:spPr/>
      <dgm:t>
        <a:bodyPr/>
        <a:lstStyle/>
        <a:p>
          <a:r>
            <a:rPr lang="pl-PL" b="0" i="0" dirty="0" smtClean="0">
              <a:latin typeface="+mj-lt"/>
            </a:rPr>
            <a:t>emisja obligacji;</a:t>
          </a:r>
          <a:endParaRPr lang="pl-PL" b="1" i="0" dirty="0">
            <a:latin typeface="+mj-lt"/>
          </a:endParaRPr>
        </a:p>
      </dgm:t>
    </dgm:pt>
    <dgm:pt modelId="{E5D88F73-E7DC-4C18-B638-63E4DE7F3E3B}" type="parTrans" cxnId="{6150482F-319E-4958-8437-33AEDDBF5D69}">
      <dgm:prSet/>
      <dgm:spPr/>
      <dgm:t>
        <a:bodyPr/>
        <a:lstStyle/>
        <a:p>
          <a:endParaRPr lang="pl-PL"/>
        </a:p>
      </dgm:t>
    </dgm:pt>
    <dgm:pt modelId="{15E6D02B-C2C0-4015-86E3-D43A09D8ECF2}" type="sibTrans" cxnId="{6150482F-319E-4958-8437-33AEDDBF5D69}">
      <dgm:prSet/>
      <dgm:spPr/>
      <dgm:t>
        <a:bodyPr/>
        <a:lstStyle/>
        <a:p>
          <a:endParaRPr lang="pl-PL"/>
        </a:p>
      </dgm:t>
    </dgm:pt>
    <dgm:pt modelId="{6227D5C0-00E5-42B1-8678-EAF44BD0356F}">
      <dgm:prSet/>
      <dgm:spPr/>
      <dgm:t>
        <a:bodyPr/>
        <a:lstStyle/>
        <a:p>
          <a:r>
            <a:rPr lang="pl-PL" b="0" i="0" dirty="0" smtClean="0">
              <a:latin typeface="+mj-lt"/>
            </a:rPr>
            <a:t>połączenie i przekształcenie spółki;</a:t>
          </a:r>
          <a:endParaRPr lang="pl-PL" b="1" i="0" dirty="0">
            <a:latin typeface="+mj-lt"/>
          </a:endParaRPr>
        </a:p>
      </dgm:t>
    </dgm:pt>
    <dgm:pt modelId="{46149503-1E6B-4DC7-8B3C-ED9E38723D46}" type="parTrans" cxnId="{D7713DC6-C3B0-4ED5-A1FD-1C34CF1FA8B8}">
      <dgm:prSet/>
      <dgm:spPr/>
      <dgm:t>
        <a:bodyPr/>
        <a:lstStyle/>
        <a:p>
          <a:endParaRPr lang="pl-PL"/>
        </a:p>
      </dgm:t>
    </dgm:pt>
    <dgm:pt modelId="{2652D640-D091-4586-9290-3F628BAF941E}" type="sibTrans" cxnId="{D7713DC6-C3B0-4ED5-A1FD-1C34CF1FA8B8}">
      <dgm:prSet/>
      <dgm:spPr/>
      <dgm:t>
        <a:bodyPr/>
        <a:lstStyle/>
        <a:p>
          <a:endParaRPr lang="pl-PL"/>
        </a:p>
      </dgm:t>
    </dgm:pt>
    <dgm:pt modelId="{54046E83-738C-4367-AA41-71E1F3723BD4}">
      <dgm:prSet/>
      <dgm:spPr/>
      <dgm:t>
        <a:bodyPr/>
        <a:lstStyle/>
        <a:p>
          <a:r>
            <a:rPr lang="pl-PL" b="0" i="0" dirty="0" smtClean="0">
              <a:latin typeface="+mj-lt"/>
            </a:rPr>
            <a:t>zmiana statutu;</a:t>
          </a:r>
          <a:endParaRPr lang="pl-PL" b="1" i="0" dirty="0">
            <a:latin typeface="+mj-lt"/>
          </a:endParaRPr>
        </a:p>
      </dgm:t>
    </dgm:pt>
    <dgm:pt modelId="{A4AE1288-7F25-4436-A0DC-4643B1B5DE10}" type="parTrans" cxnId="{A779DF87-7265-46E7-9BA4-F2E0F770A4F6}">
      <dgm:prSet/>
      <dgm:spPr/>
      <dgm:t>
        <a:bodyPr/>
        <a:lstStyle/>
        <a:p>
          <a:endParaRPr lang="pl-PL"/>
        </a:p>
      </dgm:t>
    </dgm:pt>
    <dgm:pt modelId="{3CF00CA9-B491-47C5-81D6-C0CDF88F14AA}" type="sibTrans" cxnId="{A779DF87-7265-46E7-9BA4-F2E0F770A4F6}">
      <dgm:prSet/>
      <dgm:spPr/>
      <dgm:t>
        <a:bodyPr/>
        <a:lstStyle/>
        <a:p>
          <a:endParaRPr lang="pl-PL"/>
        </a:p>
      </dgm:t>
    </dgm:pt>
    <dgm:pt modelId="{0653CB8A-F4BA-4FF3-A46B-90C7C1762DB0}">
      <dgm:prSet/>
      <dgm:spPr/>
      <dgm:t>
        <a:bodyPr/>
        <a:lstStyle/>
        <a:p>
          <a:r>
            <a:rPr lang="pl-PL" b="0" i="0" dirty="0" smtClean="0">
              <a:latin typeface="+mj-lt"/>
            </a:rPr>
            <a:t>rozwiązanie spółki;</a:t>
          </a:r>
          <a:endParaRPr lang="pl-PL" b="1" i="0" dirty="0">
            <a:latin typeface="+mj-lt"/>
          </a:endParaRPr>
        </a:p>
      </dgm:t>
    </dgm:pt>
    <dgm:pt modelId="{8614F545-8D85-427B-B964-BDA24BC42E3E}" type="parTrans" cxnId="{C6ADC53D-6D5D-46F3-A238-9DD51D1B2621}">
      <dgm:prSet/>
      <dgm:spPr/>
      <dgm:t>
        <a:bodyPr/>
        <a:lstStyle/>
        <a:p>
          <a:endParaRPr lang="pl-PL"/>
        </a:p>
      </dgm:t>
    </dgm:pt>
    <dgm:pt modelId="{FA8D5949-BBF9-46CF-9D4F-20DD4406603D}" type="sibTrans" cxnId="{C6ADC53D-6D5D-46F3-A238-9DD51D1B2621}">
      <dgm:prSet/>
      <dgm:spPr/>
      <dgm:t>
        <a:bodyPr/>
        <a:lstStyle/>
        <a:p>
          <a:endParaRPr lang="pl-PL"/>
        </a:p>
      </dgm:t>
    </dgm:pt>
    <dgm:pt modelId="{5E08AADC-9868-4605-B1B7-99AA667A1657}">
      <dgm:prSet/>
      <dgm:spPr/>
      <dgm:t>
        <a:bodyPr/>
        <a:lstStyle/>
        <a:p>
          <a:r>
            <a:rPr lang="pl-PL" b="0" i="0" dirty="0" smtClean="0">
              <a:latin typeface="+mj-lt"/>
            </a:rPr>
            <a:t>inne czynności przewidziane w ustawie lub w statucie.</a:t>
          </a:r>
          <a:endParaRPr lang="pl-PL" b="1" i="0" dirty="0">
            <a:latin typeface="+mj-lt"/>
          </a:endParaRPr>
        </a:p>
      </dgm:t>
    </dgm:pt>
    <dgm:pt modelId="{C25F359D-7E6A-4BD4-B9EF-98BBFC960C8A}" type="parTrans" cxnId="{5991187B-2F7F-4A60-ABBD-52EA6127DD87}">
      <dgm:prSet/>
      <dgm:spPr/>
      <dgm:t>
        <a:bodyPr/>
        <a:lstStyle/>
        <a:p>
          <a:endParaRPr lang="pl-PL"/>
        </a:p>
      </dgm:t>
    </dgm:pt>
    <dgm:pt modelId="{FC9F88A4-5AD4-489D-BF95-3A557AD424EF}" type="sibTrans" cxnId="{5991187B-2F7F-4A60-ABBD-52EA6127DD87}">
      <dgm:prSet/>
      <dgm:spPr/>
      <dgm:t>
        <a:bodyPr/>
        <a:lstStyle/>
        <a:p>
          <a:endParaRPr lang="pl-PL"/>
        </a:p>
      </dgm:t>
    </dgm:pt>
    <dgm:pt modelId="{95EFC561-D68A-4A24-9FF3-AAB5C9516E0C}">
      <dgm:prSet/>
      <dgm:spPr/>
      <dgm:t>
        <a:bodyPr/>
        <a:lstStyle/>
        <a:p>
          <a:r>
            <a:rPr lang="pl-PL" b="0" i="0" dirty="0" smtClean="0">
              <a:latin typeface="+mj-lt"/>
            </a:rPr>
            <a:t>decyzja o sposobie pokrycia straty za ubiegły rok obrotowy.</a:t>
          </a:r>
          <a:endParaRPr lang="pl-PL" b="1" i="0" dirty="0">
            <a:latin typeface="+mj-lt"/>
          </a:endParaRPr>
        </a:p>
      </dgm:t>
    </dgm:pt>
    <dgm:pt modelId="{601B84D3-2854-434D-8122-0614A738B005}" type="parTrans" cxnId="{77469492-6C7A-41BB-AF96-59D00AC00D58}">
      <dgm:prSet/>
      <dgm:spPr/>
      <dgm:t>
        <a:bodyPr/>
        <a:lstStyle/>
        <a:p>
          <a:endParaRPr lang="pl-PL"/>
        </a:p>
      </dgm:t>
    </dgm:pt>
    <dgm:pt modelId="{1F962517-60FD-439A-889F-3C99BAF75D6D}" type="sibTrans" cxnId="{77469492-6C7A-41BB-AF96-59D00AC00D58}">
      <dgm:prSet/>
      <dgm:spPr/>
      <dgm:t>
        <a:bodyPr/>
        <a:lstStyle/>
        <a:p>
          <a:endParaRPr lang="pl-PL"/>
        </a:p>
      </dgm:t>
    </dgm:pt>
    <dgm:pt modelId="{BC963EB3-F3DE-4E30-B9A1-DD2BDE3AEC08}" type="pres">
      <dgm:prSet presAssocID="{4B4D5E91-6A9E-4C4F-8FD0-9EA3904BF68D}" presName="Name0" presStyleCnt="0">
        <dgm:presLayoutVars>
          <dgm:dir/>
          <dgm:animLvl val="lvl"/>
          <dgm:resizeHandles val="exact"/>
        </dgm:presLayoutVars>
      </dgm:prSet>
      <dgm:spPr/>
      <dgm:t>
        <a:bodyPr/>
        <a:lstStyle/>
        <a:p>
          <a:endParaRPr lang="pl-PL"/>
        </a:p>
      </dgm:t>
    </dgm:pt>
    <dgm:pt modelId="{3B848FBF-13EA-4DE5-9215-BBB705DF1059}" type="pres">
      <dgm:prSet presAssocID="{F98E5DDA-EA9E-4CCA-BF82-209A3BC2EC66}" presName="composite" presStyleCnt="0"/>
      <dgm:spPr/>
    </dgm:pt>
    <dgm:pt modelId="{3960D42E-E670-406D-80F2-749254ADD2C3}" type="pres">
      <dgm:prSet presAssocID="{F98E5DDA-EA9E-4CCA-BF82-209A3BC2EC66}" presName="parTx" presStyleLbl="alignNode1" presStyleIdx="0" presStyleCnt="2">
        <dgm:presLayoutVars>
          <dgm:chMax val="0"/>
          <dgm:chPref val="0"/>
          <dgm:bulletEnabled val="1"/>
        </dgm:presLayoutVars>
      </dgm:prSet>
      <dgm:spPr/>
      <dgm:t>
        <a:bodyPr/>
        <a:lstStyle/>
        <a:p>
          <a:endParaRPr lang="pl-PL"/>
        </a:p>
      </dgm:t>
    </dgm:pt>
    <dgm:pt modelId="{716F6813-F995-4370-B44A-35CE9BA91A69}" type="pres">
      <dgm:prSet presAssocID="{F98E5DDA-EA9E-4CCA-BF82-209A3BC2EC66}" presName="desTx" presStyleLbl="alignAccFollowNode1" presStyleIdx="0" presStyleCnt="2">
        <dgm:presLayoutVars>
          <dgm:bulletEnabled val="1"/>
        </dgm:presLayoutVars>
      </dgm:prSet>
      <dgm:spPr/>
      <dgm:t>
        <a:bodyPr/>
        <a:lstStyle/>
        <a:p>
          <a:endParaRPr lang="pl-PL"/>
        </a:p>
      </dgm:t>
    </dgm:pt>
    <dgm:pt modelId="{D5AA92B3-B4F0-426C-8117-23628852C818}" type="pres">
      <dgm:prSet presAssocID="{D5053CAA-25EB-4665-B386-AE4FFB7F23AC}" presName="space" presStyleCnt="0"/>
      <dgm:spPr/>
    </dgm:pt>
    <dgm:pt modelId="{A3FBFAF3-F5AC-4A22-8EF0-C9E7D69BE448}" type="pres">
      <dgm:prSet presAssocID="{57628022-3540-46A3-B8B6-25BAAA7E3F69}" presName="composite" presStyleCnt="0"/>
      <dgm:spPr/>
    </dgm:pt>
    <dgm:pt modelId="{23035988-7A7B-4E27-839B-0C84BF843417}" type="pres">
      <dgm:prSet presAssocID="{57628022-3540-46A3-B8B6-25BAAA7E3F69}" presName="parTx" presStyleLbl="alignNode1" presStyleIdx="1" presStyleCnt="2">
        <dgm:presLayoutVars>
          <dgm:chMax val="0"/>
          <dgm:chPref val="0"/>
          <dgm:bulletEnabled val="1"/>
        </dgm:presLayoutVars>
      </dgm:prSet>
      <dgm:spPr/>
      <dgm:t>
        <a:bodyPr/>
        <a:lstStyle/>
        <a:p>
          <a:endParaRPr lang="pl-PL"/>
        </a:p>
      </dgm:t>
    </dgm:pt>
    <dgm:pt modelId="{E3476009-B680-4EDF-AD10-FACF5A0F634E}" type="pres">
      <dgm:prSet presAssocID="{57628022-3540-46A3-B8B6-25BAAA7E3F69}" presName="desTx" presStyleLbl="alignAccFollowNode1" presStyleIdx="1" presStyleCnt="2">
        <dgm:presLayoutVars>
          <dgm:bulletEnabled val="1"/>
        </dgm:presLayoutVars>
      </dgm:prSet>
      <dgm:spPr/>
      <dgm:t>
        <a:bodyPr/>
        <a:lstStyle/>
        <a:p>
          <a:endParaRPr lang="pl-PL"/>
        </a:p>
      </dgm:t>
    </dgm:pt>
  </dgm:ptLst>
  <dgm:cxnLst>
    <dgm:cxn modelId="{499154BB-9976-4B03-A7CD-6835920ADB46}" type="presOf" srcId="{F98E5DDA-EA9E-4CCA-BF82-209A3BC2EC66}" destId="{3960D42E-E670-406D-80F2-749254ADD2C3}" srcOrd="0" destOrd="0" presId="urn:microsoft.com/office/officeart/2005/8/layout/hList1"/>
    <dgm:cxn modelId="{E22E362D-7AA9-4461-AC66-17F5EC2060BF}" type="presOf" srcId="{DBAF1F90-E4FB-427A-84E4-F542F89AB162}" destId="{E3476009-B680-4EDF-AD10-FACF5A0F634E}" srcOrd="0" destOrd="0" presId="urn:microsoft.com/office/officeart/2005/8/layout/hList1"/>
    <dgm:cxn modelId="{F88EF2B9-7D5C-45E5-9132-16E8B5A5FDD5}" type="presOf" srcId="{2CB6E1A3-C619-4738-8132-87F48C077E78}" destId="{E3476009-B680-4EDF-AD10-FACF5A0F634E}" srcOrd="0" destOrd="4" presId="urn:microsoft.com/office/officeart/2005/8/layout/hList1"/>
    <dgm:cxn modelId="{823776B3-7B96-4079-9941-4CDBC49AA734}" type="presOf" srcId="{2D983871-354E-4EE9-B0E0-0575F463A98E}" destId="{716F6813-F995-4370-B44A-35CE9BA91A69}" srcOrd="0" destOrd="1" presId="urn:microsoft.com/office/officeart/2005/8/layout/hList1"/>
    <dgm:cxn modelId="{75AB298E-3968-4E4F-9595-DE81DA3974D9}" srcId="{F98E5DDA-EA9E-4CCA-BF82-209A3BC2EC66}" destId="{2D983871-354E-4EE9-B0E0-0575F463A98E}" srcOrd="1" destOrd="0" parTransId="{7BDC93DD-81F8-49EF-903A-03D451C9D9EF}" sibTransId="{65FEB6E3-C3F0-4BBA-BDB7-26A15C6D4366}"/>
    <dgm:cxn modelId="{4E51D2CA-A49C-4173-B425-13E793706792}" srcId="{4B4D5E91-6A9E-4C4F-8FD0-9EA3904BF68D}" destId="{57628022-3540-46A3-B8B6-25BAAA7E3F69}" srcOrd="1" destOrd="0" parTransId="{67315A74-3AD5-4FC9-A15C-379247C3C1BC}" sibTransId="{4468189B-5DDF-47CD-9485-A4AC7FE47DA6}"/>
    <dgm:cxn modelId="{C6A73F02-F6A7-449D-8208-28688874F11D}" type="presOf" srcId="{0653CB8A-F4BA-4FF3-A46B-90C7C1762DB0}" destId="{E3476009-B680-4EDF-AD10-FACF5A0F634E}" srcOrd="0" destOrd="8" presId="urn:microsoft.com/office/officeart/2005/8/layout/hList1"/>
    <dgm:cxn modelId="{5991187B-2F7F-4A60-ABBD-52EA6127DD87}" srcId="{57628022-3540-46A3-B8B6-25BAAA7E3F69}" destId="{5E08AADC-9868-4605-B1B7-99AA667A1657}" srcOrd="9" destOrd="0" parTransId="{C25F359D-7E6A-4BD4-B9EF-98BBFC960C8A}" sibTransId="{FC9F88A4-5AD4-489D-BF95-3A557AD424EF}"/>
    <dgm:cxn modelId="{90F244AD-103A-4EC4-94A8-3B2B46D7ADA7}" srcId="{F98E5DDA-EA9E-4CCA-BF82-209A3BC2EC66}" destId="{CE90ED6C-00CA-47E6-9AB2-5C57CC3B2E22}" srcOrd="4" destOrd="0" parTransId="{FDB43FF9-9922-41C8-BF12-DCF5DBF1F347}" sibTransId="{DE35DA35-89A6-403F-8E97-B9B3487974F8}"/>
    <dgm:cxn modelId="{A0B20E26-7FF8-4294-B5D4-D26397BDE6C9}" type="presOf" srcId="{9FCD2AB0-E039-4BE0-99BA-61DCE1ABAC10}" destId="{E3476009-B680-4EDF-AD10-FACF5A0F634E}" srcOrd="0" destOrd="3" presId="urn:microsoft.com/office/officeart/2005/8/layout/hList1"/>
    <dgm:cxn modelId="{71F34498-F55B-4B9A-AAFE-DAC813839727}" type="presOf" srcId="{88C02A05-20F2-4E51-8B5F-6875A6D6ED7C}" destId="{E3476009-B680-4EDF-AD10-FACF5A0F634E}" srcOrd="0" destOrd="2" presId="urn:microsoft.com/office/officeart/2005/8/layout/hList1"/>
    <dgm:cxn modelId="{6150482F-319E-4958-8437-33AEDDBF5D69}" srcId="{57628022-3540-46A3-B8B6-25BAAA7E3F69}" destId="{EA16E57A-8F39-480E-9236-9C231CC18312}" srcOrd="5" destOrd="0" parTransId="{E5D88F73-E7DC-4C18-B638-63E4DE7F3E3B}" sibTransId="{15E6D02B-C2C0-4015-86E3-D43A09D8ECF2}"/>
    <dgm:cxn modelId="{C6ADC53D-6D5D-46F3-A238-9DD51D1B2621}" srcId="{57628022-3540-46A3-B8B6-25BAAA7E3F69}" destId="{0653CB8A-F4BA-4FF3-A46B-90C7C1762DB0}" srcOrd="8" destOrd="0" parTransId="{8614F545-8D85-427B-B964-BDA24BC42E3E}" sibTransId="{FA8D5949-BBF9-46CF-9D4F-20DD4406603D}"/>
    <dgm:cxn modelId="{EB5E133E-F053-4BD7-A1A6-9A4B010D2740}" srcId="{57628022-3540-46A3-B8B6-25BAAA7E3F69}" destId="{88C02A05-20F2-4E51-8B5F-6875A6D6ED7C}" srcOrd="2" destOrd="0" parTransId="{16D53C03-A7FE-4D35-823B-AB7DE3D31436}" sibTransId="{3437C78E-38E3-489E-AB11-D1A8ACBBFB6A}"/>
    <dgm:cxn modelId="{FBDC22FA-0549-492E-90AE-44C91582F456}" type="presOf" srcId="{54046E83-738C-4367-AA41-71E1F3723BD4}" destId="{E3476009-B680-4EDF-AD10-FACF5A0F634E}" srcOrd="0" destOrd="7" presId="urn:microsoft.com/office/officeart/2005/8/layout/hList1"/>
    <dgm:cxn modelId="{DEA7F848-1AC9-48E7-8BBF-26E4A3E1BA45}" srcId="{F98E5DDA-EA9E-4CCA-BF82-209A3BC2EC66}" destId="{248A4E43-E6A0-4D04-9936-3DC431F01C77}" srcOrd="3" destOrd="0" parTransId="{E51796F6-4E8E-4CC8-B1E9-6B0AA271A271}" sibTransId="{F60D1273-7A64-4B28-B994-120E0B2380D9}"/>
    <dgm:cxn modelId="{13DBE4AC-C2F8-4ACC-8D4C-2F8776971CF3}" srcId="{57628022-3540-46A3-B8B6-25BAAA7E3F69}" destId="{DBAF1F90-E4FB-427A-84E4-F542F89AB162}" srcOrd="0" destOrd="0" parTransId="{06B7831E-1CC8-434C-AD96-85952498241E}" sibTransId="{E565D06B-A249-4741-913D-0B91EC043EDB}"/>
    <dgm:cxn modelId="{F996E44B-95BA-485C-8435-2D641F0EA787}" srcId="{F98E5DDA-EA9E-4CCA-BF82-209A3BC2EC66}" destId="{A0F03E06-AD3E-433D-966B-AF092ACDB0D7}" srcOrd="5" destOrd="0" parTransId="{73266055-FEDF-45F3-8D7C-83C1D561803B}" sibTransId="{4A8A5F15-3C1D-454C-9F14-5AA84EF7018A}"/>
    <dgm:cxn modelId="{D1F9E858-6AC1-427F-BF7D-A4E6F8C8C36D}" srcId="{57628022-3540-46A3-B8B6-25BAAA7E3F69}" destId="{6CEABC9F-9090-4BB0-ADC3-33FDA7364B79}" srcOrd="1" destOrd="0" parTransId="{4903814B-B6E8-4C4B-B671-B8DA48BAAF0C}" sibTransId="{DFEA43C9-5F23-40EE-8EB7-B4886B4D69BE}"/>
    <dgm:cxn modelId="{A779DF87-7265-46E7-9BA4-F2E0F770A4F6}" srcId="{57628022-3540-46A3-B8B6-25BAAA7E3F69}" destId="{54046E83-738C-4367-AA41-71E1F3723BD4}" srcOrd="7" destOrd="0" parTransId="{A4AE1288-7F25-4436-A0DC-4643B1B5DE10}" sibTransId="{3CF00CA9-B491-47C5-81D6-C0CDF88F14AA}"/>
    <dgm:cxn modelId="{A634931B-0727-47FB-A08C-522AB3F1EA0E}" type="presOf" srcId="{B2502602-03A9-4217-A378-4942C871EB02}" destId="{716F6813-F995-4370-B44A-35CE9BA91A69}" srcOrd="0" destOrd="2" presId="urn:microsoft.com/office/officeart/2005/8/layout/hList1"/>
    <dgm:cxn modelId="{F9EDF98E-7647-43EC-BC96-755A5094EB2D}" srcId="{57628022-3540-46A3-B8B6-25BAAA7E3F69}" destId="{4E0748C7-F0D9-4AD4-85A6-E6BD78101393}" srcOrd="10" destOrd="0" parTransId="{CC0A5E73-9D1E-4C91-83A5-185D7655FB5A}" sibTransId="{9055838F-F702-4702-B130-879A64185664}"/>
    <dgm:cxn modelId="{20B0FA53-16A9-482F-A9BC-3313AA151513}" srcId="{57628022-3540-46A3-B8B6-25BAAA7E3F69}" destId="{2CB6E1A3-C619-4738-8132-87F48C077E78}" srcOrd="4" destOrd="0" parTransId="{4C401C92-B64B-45C5-8840-C11ED03448A5}" sibTransId="{FD92A648-6534-40C4-B759-B09F05A4A1C5}"/>
    <dgm:cxn modelId="{BF5694E2-B2FE-42EA-8BF4-86E4727D6938}" type="presOf" srcId="{5E08AADC-9868-4605-B1B7-99AA667A1657}" destId="{E3476009-B680-4EDF-AD10-FACF5A0F634E}" srcOrd="0" destOrd="9" presId="urn:microsoft.com/office/officeart/2005/8/layout/hList1"/>
    <dgm:cxn modelId="{0ED721FB-805A-409C-9A75-027CCF6C1FCE}" type="presOf" srcId="{EA16E57A-8F39-480E-9236-9C231CC18312}" destId="{E3476009-B680-4EDF-AD10-FACF5A0F634E}" srcOrd="0" destOrd="5" presId="urn:microsoft.com/office/officeart/2005/8/layout/hList1"/>
    <dgm:cxn modelId="{5BB1A7AB-F900-45AE-AABD-DACC7A241F47}" srcId="{57628022-3540-46A3-B8B6-25BAAA7E3F69}" destId="{9FCD2AB0-E039-4BE0-99BA-61DCE1ABAC10}" srcOrd="3" destOrd="0" parTransId="{F3F4FD29-3BAA-449A-8E57-72F4E33C56C9}" sibTransId="{A5A19AC7-FF7A-4A47-BE56-8FD654B79D1C}"/>
    <dgm:cxn modelId="{21019312-302C-4621-BE12-21DEA982A4E4}" type="presOf" srcId="{A0F03E06-AD3E-433D-966B-AF092ACDB0D7}" destId="{716F6813-F995-4370-B44A-35CE9BA91A69}" srcOrd="0" destOrd="5" presId="urn:microsoft.com/office/officeart/2005/8/layout/hList1"/>
    <dgm:cxn modelId="{96B0866F-7E69-43E5-B5B7-CB20DF5D68EA}" type="presOf" srcId="{248A4E43-E6A0-4D04-9936-3DC431F01C77}" destId="{716F6813-F995-4370-B44A-35CE9BA91A69}" srcOrd="0" destOrd="3" presId="urn:microsoft.com/office/officeart/2005/8/layout/hList1"/>
    <dgm:cxn modelId="{D93FD821-DC5B-410A-9EBC-56115992BDC4}" srcId="{F98E5DDA-EA9E-4CCA-BF82-209A3BC2EC66}" destId="{AB311F8F-C4A7-4E7A-B82E-A1EA60CD251B}" srcOrd="0" destOrd="0" parTransId="{D7F200CC-858E-4257-BB3D-6EA45226BA2B}" sibTransId="{5339AE11-0A24-43DD-BA2F-6115274BDBCD}"/>
    <dgm:cxn modelId="{D7713DC6-C3B0-4ED5-A1FD-1C34CF1FA8B8}" srcId="{57628022-3540-46A3-B8B6-25BAAA7E3F69}" destId="{6227D5C0-00E5-42B1-8678-EAF44BD0356F}" srcOrd="6" destOrd="0" parTransId="{46149503-1E6B-4DC7-8B3C-ED9E38723D46}" sibTransId="{2652D640-D091-4586-9290-3F628BAF941E}"/>
    <dgm:cxn modelId="{DE555FD0-9666-4297-8F10-A84A5F046370}" type="presOf" srcId="{CE90ED6C-00CA-47E6-9AB2-5C57CC3B2E22}" destId="{716F6813-F995-4370-B44A-35CE9BA91A69}" srcOrd="0" destOrd="4" presId="urn:microsoft.com/office/officeart/2005/8/layout/hList1"/>
    <dgm:cxn modelId="{A2A25C41-9E07-4E94-9F6B-05814062C443}" type="presOf" srcId="{6CEABC9F-9090-4BB0-ADC3-33FDA7364B79}" destId="{E3476009-B680-4EDF-AD10-FACF5A0F634E}" srcOrd="0" destOrd="1" presId="urn:microsoft.com/office/officeart/2005/8/layout/hList1"/>
    <dgm:cxn modelId="{A8E5F1A6-9AB7-4B66-BBC9-98CE82304F70}" type="presOf" srcId="{4B4D5E91-6A9E-4C4F-8FD0-9EA3904BF68D}" destId="{BC963EB3-F3DE-4E30-B9A1-DD2BDE3AEC08}" srcOrd="0" destOrd="0" presId="urn:microsoft.com/office/officeart/2005/8/layout/hList1"/>
    <dgm:cxn modelId="{3B957D46-E19D-483D-B6D3-99D8F597121A}" type="presOf" srcId="{57628022-3540-46A3-B8B6-25BAAA7E3F69}" destId="{23035988-7A7B-4E27-839B-0C84BF843417}" srcOrd="0" destOrd="0" presId="urn:microsoft.com/office/officeart/2005/8/layout/hList1"/>
    <dgm:cxn modelId="{4D0AECC2-7072-4878-A71A-8FE0AE7D71E6}" type="presOf" srcId="{AB311F8F-C4A7-4E7A-B82E-A1EA60CD251B}" destId="{716F6813-F995-4370-B44A-35CE9BA91A69}" srcOrd="0" destOrd="0" presId="urn:microsoft.com/office/officeart/2005/8/layout/hList1"/>
    <dgm:cxn modelId="{F3614561-9A80-4A93-AD3C-D10E20988149}" type="presOf" srcId="{6227D5C0-00E5-42B1-8678-EAF44BD0356F}" destId="{E3476009-B680-4EDF-AD10-FACF5A0F634E}" srcOrd="0" destOrd="6" presId="urn:microsoft.com/office/officeart/2005/8/layout/hList1"/>
    <dgm:cxn modelId="{77469492-6C7A-41BB-AF96-59D00AC00D58}" srcId="{57628022-3540-46A3-B8B6-25BAAA7E3F69}" destId="{95EFC561-D68A-4A24-9FF3-AAB5C9516E0C}" srcOrd="11" destOrd="0" parTransId="{601B84D3-2854-434D-8122-0614A738B005}" sibTransId="{1F962517-60FD-439A-889F-3C99BAF75D6D}"/>
    <dgm:cxn modelId="{8A9FF1C5-7822-4BB2-957E-6FECC43A863A}" type="presOf" srcId="{95EFC561-D68A-4A24-9FF3-AAB5C9516E0C}" destId="{E3476009-B680-4EDF-AD10-FACF5A0F634E}" srcOrd="0" destOrd="11" presId="urn:microsoft.com/office/officeart/2005/8/layout/hList1"/>
    <dgm:cxn modelId="{26D93A5B-2B55-444B-BA70-48F2BB42AF52}" srcId="{F98E5DDA-EA9E-4CCA-BF82-209A3BC2EC66}" destId="{B2502602-03A9-4217-A378-4942C871EB02}" srcOrd="2" destOrd="0" parTransId="{1F213214-9515-47A9-87FA-8C26915A2792}" sibTransId="{9AE9C2A9-D42A-4B20-B2A0-16C8BE746AFB}"/>
    <dgm:cxn modelId="{001639CE-E920-4ADD-A2D7-2C5D3BDEBAFF}" srcId="{4B4D5E91-6A9E-4C4F-8FD0-9EA3904BF68D}" destId="{F98E5DDA-EA9E-4CCA-BF82-209A3BC2EC66}" srcOrd="0" destOrd="0" parTransId="{8C2A0B92-4AC6-4967-AC07-E9FE4D3AE23F}" sibTransId="{D5053CAA-25EB-4665-B386-AE4FFB7F23AC}"/>
    <dgm:cxn modelId="{0109F2FF-600B-465D-A599-7C9C576360E5}" type="presOf" srcId="{4E0748C7-F0D9-4AD4-85A6-E6BD78101393}" destId="{E3476009-B680-4EDF-AD10-FACF5A0F634E}" srcOrd="0" destOrd="10" presId="urn:microsoft.com/office/officeart/2005/8/layout/hList1"/>
    <dgm:cxn modelId="{96B33950-D161-487E-AFA9-79FF35C09153}" type="presParOf" srcId="{BC963EB3-F3DE-4E30-B9A1-DD2BDE3AEC08}" destId="{3B848FBF-13EA-4DE5-9215-BBB705DF1059}" srcOrd="0" destOrd="0" presId="urn:microsoft.com/office/officeart/2005/8/layout/hList1"/>
    <dgm:cxn modelId="{AC59C094-2A8E-4F68-850D-614C598804E1}" type="presParOf" srcId="{3B848FBF-13EA-4DE5-9215-BBB705DF1059}" destId="{3960D42E-E670-406D-80F2-749254ADD2C3}" srcOrd="0" destOrd="0" presId="urn:microsoft.com/office/officeart/2005/8/layout/hList1"/>
    <dgm:cxn modelId="{3ED1F3B7-9778-4FDB-AADE-8C59533C85A6}" type="presParOf" srcId="{3B848FBF-13EA-4DE5-9215-BBB705DF1059}" destId="{716F6813-F995-4370-B44A-35CE9BA91A69}" srcOrd="1" destOrd="0" presId="urn:microsoft.com/office/officeart/2005/8/layout/hList1"/>
    <dgm:cxn modelId="{A4ECEFF3-4454-4CCE-A7B0-8A444D4AF6F3}" type="presParOf" srcId="{BC963EB3-F3DE-4E30-B9A1-DD2BDE3AEC08}" destId="{D5AA92B3-B4F0-426C-8117-23628852C818}" srcOrd="1" destOrd="0" presId="urn:microsoft.com/office/officeart/2005/8/layout/hList1"/>
    <dgm:cxn modelId="{E3E88963-B24B-4E2A-9BFE-A711BD61C776}" type="presParOf" srcId="{BC963EB3-F3DE-4E30-B9A1-DD2BDE3AEC08}" destId="{A3FBFAF3-F5AC-4A22-8EF0-C9E7D69BE448}" srcOrd="2" destOrd="0" presId="urn:microsoft.com/office/officeart/2005/8/layout/hList1"/>
    <dgm:cxn modelId="{FF57626A-59C3-41E8-86F2-C77AE3A2030F}" type="presParOf" srcId="{A3FBFAF3-F5AC-4A22-8EF0-C9E7D69BE448}" destId="{23035988-7A7B-4E27-839B-0C84BF843417}" srcOrd="0" destOrd="0" presId="urn:microsoft.com/office/officeart/2005/8/layout/hList1"/>
    <dgm:cxn modelId="{DB83C8AB-E3AC-4CB0-9B55-26EF534B0861}" type="presParOf" srcId="{A3FBFAF3-F5AC-4A22-8EF0-C9E7D69BE448}" destId="{E3476009-B680-4EDF-AD10-FACF5A0F634E}" srcOrd="1" destOrd="0" presId="urn:microsoft.com/office/officeart/2005/8/layout/hList1"/>
  </dgm:cxnLst>
  <dgm:bg/>
  <dgm:whole/>
</dgm:dataModel>
</file>

<file path=ppt/diagrams/data26.xml><?xml version="1.0" encoding="utf-8"?>
<dgm:dataModel xmlns:dgm="http://schemas.openxmlformats.org/drawingml/2006/diagram" xmlns:a="http://schemas.openxmlformats.org/drawingml/2006/main">
  <dgm:ptLst>
    <dgm:pt modelId="{CCF67DAD-C215-4D45-AACB-79CB705F91EC}" type="doc">
      <dgm:prSet loTypeId="urn:microsoft.com/office/officeart/2005/8/layout/hList3" loCatId="list" qsTypeId="urn:microsoft.com/office/officeart/2005/8/quickstyle/simple5" qsCatId="simple" csTypeId="urn:microsoft.com/office/officeart/2005/8/colors/colorful1" csCatId="colorful" phldr="1"/>
      <dgm:spPr/>
      <dgm:t>
        <a:bodyPr/>
        <a:lstStyle/>
        <a:p>
          <a:endParaRPr lang="pl-PL"/>
        </a:p>
      </dgm:t>
    </dgm:pt>
    <dgm:pt modelId="{9E133356-929E-42EE-BBAC-B5916EAE8BEA}">
      <dgm:prSet phldrT="[Tekst]"/>
      <dgm:spPr/>
      <dgm:t>
        <a:bodyPr/>
        <a:lstStyle/>
        <a:p>
          <a:r>
            <a:rPr lang="pl-PL" b="1" dirty="0" smtClean="0">
              <a:latin typeface="+mj-lt"/>
            </a:rPr>
            <a:t>KOMPLEMENTARIUSZ</a:t>
          </a:r>
          <a:endParaRPr lang="pl-PL" b="1" dirty="0">
            <a:latin typeface="+mj-lt"/>
          </a:endParaRPr>
        </a:p>
      </dgm:t>
    </dgm:pt>
    <dgm:pt modelId="{4A20B274-BB46-4436-8F15-FA6A29B3D82A}" type="parTrans" cxnId="{F8D2DCB4-E787-4183-A589-C4331C7EBEEF}">
      <dgm:prSet/>
      <dgm:spPr/>
      <dgm:t>
        <a:bodyPr/>
        <a:lstStyle/>
        <a:p>
          <a:endParaRPr lang="pl-PL"/>
        </a:p>
      </dgm:t>
    </dgm:pt>
    <dgm:pt modelId="{9F5F558B-6E9B-40D5-B523-8CD4137A40D4}" type="sibTrans" cxnId="{F8D2DCB4-E787-4183-A589-C4331C7EBEEF}">
      <dgm:prSet/>
      <dgm:spPr/>
      <dgm:t>
        <a:bodyPr/>
        <a:lstStyle/>
        <a:p>
          <a:endParaRPr lang="pl-PL"/>
        </a:p>
      </dgm:t>
    </dgm:pt>
    <dgm:pt modelId="{2C9EB151-4BD8-4909-8C4B-68D2EDDC9CA7}">
      <dgm:prSet phldrT="[Tekst]" custT="1"/>
      <dgm:spPr/>
      <dgm:t>
        <a:bodyPr/>
        <a:lstStyle/>
        <a:p>
          <a:pPr algn="ctr"/>
          <a:r>
            <a:rPr lang="pl-PL" sz="1700" b="1" dirty="0" smtClean="0">
              <a:latin typeface="+mj-lt"/>
            </a:rPr>
            <a:t>PRAWO DO UDZIAŁU W ZYSKU</a:t>
          </a:r>
        </a:p>
        <a:p>
          <a:pPr algn="just"/>
          <a:r>
            <a:rPr lang="pl-PL" sz="1700" b="0" i="0" dirty="0" smtClean="0">
              <a:latin typeface="+mj-lt"/>
            </a:rPr>
            <a:t>- </a:t>
          </a:r>
          <a:r>
            <a:rPr lang="pl-PL" sz="1700" b="0" i="0" dirty="0" err="1" smtClean="0">
              <a:latin typeface="+mj-lt"/>
            </a:rPr>
            <a:t>Komplementariusze</a:t>
          </a:r>
          <a:r>
            <a:rPr lang="pl-PL" sz="1700" b="0" i="0" dirty="0" smtClean="0">
              <a:latin typeface="+mj-lt"/>
            </a:rPr>
            <a:t> uczestniczą w zysku spółki proporcjonalnie do ich wkładów wniesionych do spółki, chyba że statut stanowi inaczej.</a:t>
          </a:r>
        </a:p>
        <a:p>
          <a:pPr algn="just"/>
          <a:r>
            <a:rPr lang="pl-PL" sz="1700" dirty="0" smtClean="0">
              <a:latin typeface="+mj-lt"/>
            </a:rPr>
            <a:t>- </a:t>
          </a:r>
          <a:r>
            <a:rPr lang="pl-PL" sz="1700" dirty="0" err="1" smtClean="0">
              <a:latin typeface="+mj-lt"/>
            </a:rPr>
            <a:t>Komplementariusz</a:t>
          </a:r>
          <a:r>
            <a:rPr lang="pl-PL" sz="1700" dirty="0" smtClean="0">
              <a:latin typeface="+mj-lt"/>
            </a:rPr>
            <a:t>, który wniósł wkład w postaci pracy i jednocześnie prowadzi sprawy spółki, za które otrzymuje wynagrodzenie, co do zasady nie ma prawa do zysku w części odpowiadającej wkładowi jego pracy, ale statut może to regulować inaczej.</a:t>
          </a:r>
        </a:p>
        <a:p>
          <a:pPr algn="just"/>
          <a:r>
            <a:rPr lang="pl-PL" sz="1700" dirty="0" smtClean="0">
              <a:latin typeface="+mj-lt"/>
            </a:rPr>
            <a:t>- Decyzja o podziale zysku zapada na zwyczajnym WZ po zakończeniu roku obrotowego.</a:t>
          </a:r>
        </a:p>
      </dgm:t>
    </dgm:pt>
    <dgm:pt modelId="{DA9EDB0F-63EA-423C-9CD6-3A12CF9CBE4A}" type="parTrans" cxnId="{6C43DECA-2979-4B92-BF30-E7437053014C}">
      <dgm:prSet/>
      <dgm:spPr/>
      <dgm:t>
        <a:bodyPr/>
        <a:lstStyle/>
        <a:p>
          <a:endParaRPr lang="pl-PL"/>
        </a:p>
      </dgm:t>
    </dgm:pt>
    <dgm:pt modelId="{7B53C487-152F-4F96-8054-A129AD6DB998}" type="sibTrans" cxnId="{6C43DECA-2979-4B92-BF30-E7437053014C}">
      <dgm:prSet/>
      <dgm:spPr/>
      <dgm:t>
        <a:bodyPr/>
        <a:lstStyle/>
        <a:p>
          <a:endParaRPr lang="pl-PL"/>
        </a:p>
      </dgm:t>
    </dgm:pt>
    <dgm:pt modelId="{51F8422A-41BA-4158-AF9F-EBDE14E58C4E}">
      <dgm:prSet phldrT="[Tekst]" custT="1"/>
      <dgm:spPr/>
      <dgm:t>
        <a:bodyPr/>
        <a:lstStyle/>
        <a:p>
          <a:pPr algn="ctr"/>
          <a:r>
            <a:rPr lang="pl-PL" sz="1700" b="1" dirty="0" smtClean="0">
              <a:latin typeface="+mj-lt"/>
            </a:rPr>
            <a:t>OBOWIĄZEK POKRYCIA STRAT</a:t>
          </a:r>
        </a:p>
        <a:p>
          <a:pPr algn="just"/>
          <a:r>
            <a:rPr lang="pl-PL" sz="1700" b="1" dirty="0" smtClean="0">
              <a:latin typeface="+mj-lt"/>
            </a:rPr>
            <a:t>- </a:t>
          </a:r>
          <a:r>
            <a:rPr lang="pl-PL" sz="1700" b="0" dirty="0" smtClean="0">
              <a:latin typeface="+mj-lt"/>
            </a:rPr>
            <a:t>Stosuje się odpowiednio przepisy o spółce jawnej.</a:t>
          </a:r>
        </a:p>
        <a:p>
          <a:pPr algn="just"/>
          <a:r>
            <a:rPr lang="pl-PL" sz="1700" b="0" dirty="0" smtClean="0">
              <a:latin typeface="+mj-lt"/>
            </a:rPr>
            <a:t>- </a:t>
          </a:r>
          <a:r>
            <a:rPr lang="pl-PL" sz="1700" b="0" dirty="0" err="1" smtClean="0">
              <a:latin typeface="+mj-lt"/>
            </a:rPr>
            <a:t>Komplementariusze</a:t>
          </a:r>
          <a:r>
            <a:rPr lang="pl-PL" sz="1700" b="0" dirty="0" smtClean="0">
              <a:latin typeface="+mj-lt"/>
            </a:rPr>
            <a:t> uczestniczą w stratach po równo, ale statut może ich zwolnić z obowiązku pokrywania strat.</a:t>
          </a:r>
        </a:p>
        <a:p>
          <a:pPr algn="just"/>
          <a:r>
            <a:rPr lang="pl-PL" sz="1700" b="0" dirty="0" smtClean="0">
              <a:latin typeface="+mj-lt"/>
            </a:rPr>
            <a:t>- </a:t>
          </a:r>
          <a:r>
            <a:rPr lang="pl-PL" sz="1700" dirty="0" smtClean="0">
              <a:latin typeface="+mj-lt"/>
            </a:rPr>
            <a:t>Decyzja o pokryciu strat zapada na zwyczajnym WZ po zakończeniu roku obrotowego.</a:t>
          </a:r>
        </a:p>
        <a:p>
          <a:pPr algn="just"/>
          <a:r>
            <a:rPr lang="pl-PL" sz="1700" b="0" dirty="0" smtClean="0">
              <a:latin typeface="+mj-lt"/>
            </a:rPr>
            <a:t>- Uchwała o pokryciu straty zapada bezwzględną większością, za zgodą większości </a:t>
          </a:r>
          <a:r>
            <a:rPr lang="pl-PL" sz="1700" b="0" dirty="0" err="1" smtClean="0">
              <a:latin typeface="+mj-lt"/>
            </a:rPr>
            <a:t>komplementariuszy</a:t>
          </a:r>
          <a:r>
            <a:rPr lang="pl-PL" sz="1700" b="0" dirty="0" smtClean="0">
              <a:latin typeface="+mj-lt"/>
            </a:rPr>
            <a:t>.</a:t>
          </a:r>
          <a:endParaRPr lang="pl-PL" sz="1700" b="0" dirty="0">
            <a:latin typeface="+mj-lt"/>
          </a:endParaRPr>
        </a:p>
      </dgm:t>
    </dgm:pt>
    <dgm:pt modelId="{80586CA3-510F-4BB7-8100-6F0F27ADAF77}" type="parTrans" cxnId="{50CB6F52-F8A9-430A-938A-A518B364643A}">
      <dgm:prSet/>
      <dgm:spPr/>
      <dgm:t>
        <a:bodyPr/>
        <a:lstStyle/>
        <a:p>
          <a:endParaRPr lang="pl-PL"/>
        </a:p>
      </dgm:t>
    </dgm:pt>
    <dgm:pt modelId="{EF37D1EB-3517-4D86-85C5-A2152DEFA001}" type="sibTrans" cxnId="{50CB6F52-F8A9-430A-938A-A518B364643A}">
      <dgm:prSet/>
      <dgm:spPr/>
      <dgm:t>
        <a:bodyPr/>
        <a:lstStyle/>
        <a:p>
          <a:endParaRPr lang="pl-PL"/>
        </a:p>
      </dgm:t>
    </dgm:pt>
    <dgm:pt modelId="{94EFB97F-ADAD-4141-AC1F-A3CA87DBE8C8}" type="pres">
      <dgm:prSet presAssocID="{CCF67DAD-C215-4D45-AACB-79CB705F91EC}" presName="composite" presStyleCnt="0">
        <dgm:presLayoutVars>
          <dgm:chMax val="1"/>
          <dgm:dir/>
          <dgm:resizeHandles val="exact"/>
        </dgm:presLayoutVars>
      </dgm:prSet>
      <dgm:spPr/>
      <dgm:t>
        <a:bodyPr/>
        <a:lstStyle/>
        <a:p>
          <a:endParaRPr lang="pl-PL"/>
        </a:p>
      </dgm:t>
    </dgm:pt>
    <dgm:pt modelId="{C312F8B3-BC92-4BC4-A46F-59BE76B7F62E}" type="pres">
      <dgm:prSet presAssocID="{9E133356-929E-42EE-BBAC-B5916EAE8BEA}" presName="roof" presStyleLbl="dkBgShp" presStyleIdx="0" presStyleCnt="2" custScaleY="33332" custLinFactNeighborX="0" custLinFactNeighborY="-7779"/>
      <dgm:spPr/>
      <dgm:t>
        <a:bodyPr/>
        <a:lstStyle/>
        <a:p>
          <a:endParaRPr lang="pl-PL"/>
        </a:p>
      </dgm:t>
    </dgm:pt>
    <dgm:pt modelId="{0CA5BB41-B85D-430A-A37F-87614B4E181C}" type="pres">
      <dgm:prSet presAssocID="{9E133356-929E-42EE-BBAC-B5916EAE8BEA}" presName="pillars" presStyleCnt="0"/>
      <dgm:spPr/>
    </dgm:pt>
    <dgm:pt modelId="{5BF6CF0D-8CB9-4CC5-A36A-E47F221E778C}" type="pres">
      <dgm:prSet presAssocID="{9E133356-929E-42EE-BBAC-B5916EAE8BEA}" presName="pillar1" presStyleLbl="node1" presStyleIdx="0" presStyleCnt="2" custScaleY="121164" custLinFactNeighborX="-1" custLinFactNeighborY="-10053">
        <dgm:presLayoutVars>
          <dgm:bulletEnabled val="1"/>
        </dgm:presLayoutVars>
      </dgm:prSet>
      <dgm:spPr/>
      <dgm:t>
        <a:bodyPr/>
        <a:lstStyle/>
        <a:p>
          <a:endParaRPr lang="pl-PL"/>
        </a:p>
      </dgm:t>
    </dgm:pt>
    <dgm:pt modelId="{7FE0D760-E7A3-4ACA-A905-7F8B4CC78DE9}" type="pres">
      <dgm:prSet presAssocID="{51F8422A-41BA-4158-AF9F-EBDE14E58C4E}" presName="pillarX" presStyleLbl="node1" presStyleIdx="1" presStyleCnt="2" custScaleY="121164" custLinFactNeighborX="694" custLinFactNeighborY="-10053">
        <dgm:presLayoutVars>
          <dgm:bulletEnabled val="1"/>
        </dgm:presLayoutVars>
      </dgm:prSet>
      <dgm:spPr/>
      <dgm:t>
        <a:bodyPr/>
        <a:lstStyle/>
        <a:p>
          <a:endParaRPr lang="pl-PL"/>
        </a:p>
      </dgm:t>
    </dgm:pt>
    <dgm:pt modelId="{92DC6214-92B1-4BF7-98DE-B72BE224760F}" type="pres">
      <dgm:prSet presAssocID="{9E133356-929E-42EE-BBAC-B5916EAE8BEA}" presName="base" presStyleLbl="dkBgShp" presStyleIdx="1" presStyleCnt="2" custLinFactNeighborX="0" custLinFactNeighborY="1"/>
      <dgm:spPr/>
    </dgm:pt>
  </dgm:ptLst>
  <dgm:cxnLst>
    <dgm:cxn modelId="{93F79750-B708-41D8-8E42-BFBC06380D75}" type="presOf" srcId="{51F8422A-41BA-4158-AF9F-EBDE14E58C4E}" destId="{7FE0D760-E7A3-4ACA-A905-7F8B4CC78DE9}" srcOrd="0" destOrd="0" presId="urn:microsoft.com/office/officeart/2005/8/layout/hList3"/>
    <dgm:cxn modelId="{50CB6F52-F8A9-430A-938A-A518B364643A}" srcId="{9E133356-929E-42EE-BBAC-B5916EAE8BEA}" destId="{51F8422A-41BA-4158-AF9F-EBDE14E58C4E}" srcOrd="1" destOrd="0" parTransId="{80586CA3-510F-4BB7-8100-6F0F27ADAF77}" sibTransId="{EF37D1EB-3517-4D86-85C5-A2152DEFA001}"/>
    <dgm:cxn modelId="{74CE96D1-AB50-4354-BE91-918EF690E81F}" type="presOf" srcId="{CCF67DAD-C215-4D45-AACB-79CB705F91EC}" destId="{94EFB97F-ADAD-4141-AC1F-A3CA87DBE8C8}" srcOrd="0" destOrd="0" presId="urn:microsoft.com/office/officeart/2005/8/layout/hList3"/>
    <dgm:cxn modelId="{2BD2A439-1609-4776-9BAB-DC8433294B2C}" type="presOf" srcId="{9E133356-929E-42EE-BBAC-B5916EAE8BEA}" destId="{C312F8B3-BC92-4BC4-A46F-59BE76B7F62E}" srcOrd="0" destOrd="0" presId="urn:microsoft.com/office/officeart/2005/8/layout/hList3"/>
    <dgm:cxn modelId="{6C43DECA-2979-4B92-BF30-E7437053014C}" srcId="{9E133356-929E-42EE-BBAC-B5916EAE8BEA}" destId="{2C9EB151-4BD8-4909-8C4B-68D2EDDC9CA7}" srcOrd="0" destOrd="0" parTransId="{DA9EDB0F-63EA-423C-9CD6-3A12CF9CBE4A}" sibTransId="{7B53C487-152F-4F96-8054-A129AD6DB998}"/>
    <dgm:cxn modelId="{F8D2DCB4-E787-4183-A589-C4331C7EBEEF}" srcId="{CCF67DAD-C215-4D45-AACB-79CB705F91EC}" destId="{9E133356-929E-42EE-BBAC-B5916EAE8BEA}" srcOrd="0" destOrd="0" parTransId="{4A20B274-BB46-4436-8F15-FA6A29B3D82A}" sibTransId="{9F5F558B-6E9B-40D5-B523-8CD4137A40D4}"/>
    <dgm:cxn modelId="{715CF1CC-5329-49AE-ADF8-01B3B6067D9B}" type="presOf" srcId="{2C9EB151-4BD8-4909-8C4B-68D2EDDC9CA7}" destId="{5BF6CF0D-8CB9-4CC5-A36A-E47F221E778C}" srcOrd="0" destOrd="0" presId="urn:microsoft.com/office/officeart/2005/8/layout/hList3"/>
    <dgm:cxn modelId="{272A3ADF-C7E2-48B9-BE4D-7BE2B1531112}" type="presParOf" srcId="{94EFB97F-ADAD-4141-AC1F-A3CA87DBE8C8}" destId="{C312F8B3-BC92-4BC4-A46F-59BE76B7F62E}" srcOrd="0" destOrd="0" presId="urn:microsoft.com/office/officeart/2005/8/layout/hList3"/>
    <dgm:cxn modelId="{2DAD3324-0340-47E6-BC64-263A21629644}" type="presParOf" srcId="{94EFB97F-ADAD-4141-AC1F-A3CA87DBE8C8}" destId="{0CA5BB41-B85D-430A-A37F-87614B4E181C}" srcOrd="1" destOrd="0" presId="urn:microsoft.com/office/officeart/2005/8/layout/hList3"/>
    <dgm:cxn modelId="{B4590908-EA99-4BE1-8E9F-EB93AA3738C6}" type="presParOf" srcId="{0CA5BB41-B85D-430A-A37F-87614B4E181C}" destId="{5BF6CF0D-8CB9-4CC5-A36A-E47F221E778C}" srcOrd="0" destOrd="0" presId="urn:microsoft.com/office/officeart/2005/8/layout/hList3"/>
    <dgm:cxn modelId="{DE6AB639-E602-44CE-A65F-D53CD3450517}" type="presParOf" srcId="{0CA5BB41-B85D-430A-A37F-87614B4E181C}" destId="{7FE0D760-E7A3-4ACA-A905-7F8B4CC78DE9}" srcOrd="1" destOrd="0" presId="urn:microsoft.com/office/officeart/2005/8/layout/hList3"/>
    <dgm:cxn modelId="{8727216F-30C6-45DD-A3D4-66376771E2EA}" type="presParOf" srcId="{94EFB97F-ADAD-4141-AC1F-A3CA87DBE8C8}" destId="{92DC6214-92B1-4BF7-98DE-B72BE224760F}" srcOrd="2" destOrd="0" presId="urn:microsoft.com/office/officeart/2005/8/layout/hList3"/>
  </dgm:cxnLst>
  <dgm:bg/>
  <dgm:whole/>
</dgm:dataModel>
</file>

<file path=ppt/diagrams/data27.xml><?xml version="1.0" encoding="utf-8"?>
<dgm:dataModel xmlns:dgm="http://schemas.openxmlformats.org/drawingml/2006/diagram" xmlns:a="http://schemas.openxmlformats.org/drawingml/2006/main">
  <dgm:ptLst>
    <dgm:pt modelId="{CCF67DAD-C215-4D45-AACB-79CB705F91EC}" type="doc">
      <dgm:prSet loTypeId="urn:microsoft.com/office/officeart/2005/8/layout/hList3" loCatId="list" qsTypeId="urn:microsoft.com/office/officeart/2005/8/quickstyle/simple5" qsCatId="simple" csTypeId="urn:microsoft.com/office/officeart/2005/8/colors/colorful1" csCatId="colorful" phldr="1"/>
      <dgm:spPr/>
      <dgm:t>
        <a:bodyPr/>
        <a:lstStyle/>
        <a:p>
          <a:endParaRPr lang="pl-PL"/>
        </a:p>
      </dgm:t>
    </dgm:pt>
    <dgm:pt modelId="{9E133356-929E-42EE-BBAC-B5916EAE8BEA}">
      <dgm:prSet phldrT="[Tekst]"/>
      <dgm:spPr/>
      <dgm:t>
        <a:bodyPr/>
        <a:lstStyle/>
        <a:p>
          <a:r>
            <a:rPr lang="pl-PL" b="1" dirty="0" smtClean="0">
              <a:latin typeface="+mj-lt"/>
            </a:rPr>
            <a:t>AKCJONARIUSZ</a:t>
          </a:r>
          <a:endParaRPr lang="pl-PL" b="1" dirty="0">
            <a:latin typeface="+mj-lt"/>
          </a:endParaRPr>
        </a:p>
      </dgm:t>
    </dgm:pt>
    <dgm:pt modelId="{4A20B274-BB46-4436-8F15-FA6A29B3D82A}" type="parTrans" cxnId="{F8D2DCB4-E787-4183-A589-C4331C7EBEEF}">
      <dgm:prSet/>
      <dgm:spPr/>
      <dgm:t>
        <a:bodyPr/>
        <a:lstStyle/>
        <a:p>
          <a:endParaRPr lang="pl-PL"/>
        </a:p>
      </dgm:t>
    </dgm:pt>
    <dgm:pt modelId="{9F5F558B-6E9B-40D5-B523-8CD4137A40D4}" type="sibTrans" cxnId="{F8D2DCB4-E787-4183-A589-C4331C7EBEEF}">
      <dgm:prSet/>
      <dgm:spPr/>
      <dgm:t>
        <a:bodyPr/>
        <a:lstStyle/>
        <a:p>
          <a:endParaRPr lang="pl-PL"/>
        </a:p>
      </dgm:t>
    </dgm:pt>
    <dgm:pt modelId="{2C9EB151-4BD8-4909-8C4B-68D2EDDC9CA7}">
      <dgm:prSet phldrT="[Tekst]" custT="1"/>
      <dgm:spPr/>
      <dgm:t>
        <a:bodyPr/>
        <a:lstStyle/>
        <a:p>
          <a:pPr algn="ctr"/>
          <a:r>
            <a:rPr lang="pl-PL" sz="1700" b="1" dirty="0" smtClean="0">
              <a:latin typeface="+mj-lt"/>
            </a:rPr>
            <a:t>PRAWO DO UDZIAŁU W ZYSKU</a:t>
          </a:r>
        </a:p>
        <a:p>
          <a:pPr algn="just"/>
          <a:r>
            <a:rPr lang="pl-PL" sz="1700" b="0" i="0" dirty="0" smtClean="0">
              <a:latin typeface="+mj-lt"/>
            </a:rPr>
            <a:t>- Akcjonariusze uczestniczą w zysku spółki proporcjonalnie do ich wkładów wniesionych do spółki, chyba że statut stanowi inaczej.</a:t>
          </a:r>
        </a:p>
        <a:p>
          <a:pPr algn="just"/>
          <a:r>
            <a:rPr lang="pl-PL" sz="1700" dirty="0" smtClean="0">
              <a:latin typeface="+mj-lt"/>
            </a:rPr>
            <a:t>- Jeżeli akcje nie zostały w pełni opłacone, wówczas wypłata zysku następuje w stosunku do dokonanych wpłat na akcje.</a:t>
          </a:r>
        </a:p>
        <a:p>
          <a:pPr algn="just"/>
          <a:r>
            <a:rPr lang="pl-PL" sz="1700" dirty="0" smtClean="0">
              <a:latin typeface="+mj-lt"/>
            </a:rPr>
            <a:t>- Statut może przewidywać inne zasady i wprowadzać np. akcje uprzywilejowane co do dywidendy.</a:t>
          </a:r>
        </a:p>
        <a:p>
          <a:pPr algn="just"/>
          <a:r>
            <a:rPr lang="pl-PL" sz="1700" dirty="0" smtClean="0">
              <a:latin typeface="+mj-lt"/>
            </a:rPr>
            <a:t>- Decyzja o podziale zysku zapada na zwyczajnym WZ po zakończeniu roku obrotowego.</a:t>
          </a:r>
        </a:p>
      </dgm:t>
    </dgm:pt>
    <dgm:pt modelId="{DA9EDB0F-63EA-423C-9CD6-3A12CF9CBE4A}" type="parTrans" cxnId="{6C43DECA-2979-4B92-BF30-E7437053014C}">
      <dgm:prSet/>
      <dgm:spPr/>
      <dgm:t>
        <a:bodyPr/>
        <a:lstStyle/>
        <a:p>
          <a:endParaRPr lang="pl-PL"/>
        </a:p>
      </dgm:t>
    </dgm:pt>
    <dgm:pt modelId="{7B53C487-152F-4F96-8054-A129AD6DB998}" type="sibTrans" cxnId="{6C43DECA-2979-4B92-BF30-E7437053014C}">
      <dgm:prSet/>
      <dgm:spPr/>
      <dgm:t>
        <a:bodyPr/>
        <a:lstStyle/>
        <a:p>
          <a:endParaRPr lang="pl-PL"/>
        </a:p>
      </dgm:t>
    </dgm:pt>
    <dgm:pt modelId="{51F8422A-41BA-4158-AF9F-EBDE14E58C4E}">
      <dgm:prSet phldrT="[Tekst]" custT="1"/>
      <dgm:spPr/>
      <dgm:t>
        <a:bodyPr/>
        <a:lstStyle/>
        <a:p>
          <a:pPr algn="ctr"/>
          <a:r>
            <a:rPr lang="pl-PL" sz="1700" b="1" dirty="0" smtClean="0">
              <a:latin typeface="+mj-lt"/>
            </a:rPr>
            <a:t>OBOWIĄZEK POKRYCIA STRAT</a:t>
          </a:r>
        </a:p>
        <a:p>
          <a:pPr algn="just"/>
          <a:r>
            <a:rPr lang="pl-PL" sz="1700" b="1" dirty="0" smtClean="0">
              <a:latin typeface="+mj-lt"/>
            </a:rPr>
            <a:t>- </a:t>
          </a:r>
          <a:r>
            <a:rPr lang="pl-PL" sz="1700" b="0" dirty="0" smtClean="0">
              <a:latin typeface="+mj-lt"/>
            </a:rPr>
            <a:t>Stosuje się odpowiednio przepisy o spółce akcyjnej.</a:t>
          </a:r>
        </a:p>
      </dgm:t>
    </dgm:pt>
    <dgm:pt modelId="{80586CA3-510F-4BB7-8100-6F0F27ADAF77}" type="parTrans" cxnId="{50CB6F52-F8A9-430A-938A-A518B364643A}">
      <dgm:prSet/>
      <dgm:spPr/>
      <dgm:t>
        <a:bodyPr/>
        <a:lstStyle/>
        <a:p>
          <a:endParaRPr lang="pl-PL"/>
        </a:p>
      </dgm:t>
    </dgm:pt>
    <dgm:pt modelId="{EF37D1EB-3517-4D86-85C5-A2152DEFA001}" type="sibTrans" cxnId="{50CB6F52-F8A9-430A-938A-A518B364643A}">
      <dgm:prSet/>
      <dgm:spPr/>
      <dgm:t>
        <a:bodyPr/>
        <a:lstStyle/>
        <a:p>
          <a:endParaRPr lang="pl-PL"/>
        </a:p>
      </dgm:t>
    </dgm:pt>
    <dgm:pt modelId="{94EFB97F-ADAD-4141-AC1F-A3CA87DBE8C8}" type="pres">
      <dgm:prSet presAssocID="{CCF67DAD-C215-4D45-AACB-79CB705F91EC}" presName="composite" presStyleCnt="0">
        <dgm:presLayoutVars>
          <dgm:chMax val="1"/>
          <dgm:dir/>
          <dgm:resizeHandles val="exact"/>
        </dgm:presLayoutVars>
      </dgm:prSet>
      <dgm:spPr/>
      <dgm:t>
        <a:bodyPr/>
        <a:lstStyle/>
        <a:p>
          <a:endParaRPr lang="pl-PL"/>
        </a:p>
      </dgm:t>
    </dgm:pt>
    <dgm:pt modelId="{C312F8B3-BC92-4BC4-A46F-59BE76B7F62E}" type="pres">
      <dgm:prSet presAssocID="{9E133356-929E-42EE-BBAC-B5916EAE8BEA}" presName="roof" presStyleLbl="dkBgShp" presStyleIdx="0" presStyleCnt="2" custScaleY="33332" custLinFactNeighborX="0" custLinFactNeighborY="-7779"/>
      <dgm:spPr/>
      <dgm:t>
        <a:bodyPr/>
        <a:lstStyle/>
        <a:p>
          <a:endParaRPr lang="pl-PL"/>
        </a:p>
      </dgm:t>
    </dgm:pt>
    <dgm:pt modelId="{0CA5BB41-B85D-430A-A37F-87614B4E181C}" type="pres">
      <dgm:prSet presAssocID="{9E133356-929E-42EE-BBAC-B5916EAE8BEA}" presName="pillars" presStyleCnt="0"/>
      <dgm:spPr/>
    </dgm:pt>
    <dgm:pt modelId="{5BF6CF0D-8CB9-4CC5-A36A-E47F221E778C}" type="pres">
      <dgm:prSet presAssocID="{9E133356-929E-42EE-BBAC-B5916EAE8BEA}" presName="pillar1" presStyleLbl="node1" presStyleIdx="0" presStyleCnt="2" custScaleY="121164" custLinFactNeighborX="-1" custLinFactNeighborY="-10053">
        <dgm:presLayoutVars>
          <dgm:bulletEnabled val="1"/>
        </dgm:presLayoutVars>
      </dgm:prSet>
      <dgm:spPr/>
      <dgm:t>
        <a:bodyPr/>
        <a:lstStyle/>
        <a:p>
          <a:endParaRPr lang="pl-PL"/>
        </a:p>
      </dgm:t>
    </dgm:pt>
    <dgm:pt modelId="{7FE0D760-E7A3-4ACA-A905-7F8B4CC78DE9}" type="pres">
      <dgm:prSet presAssocID="{51F8422A-41BA-4158-AF9F-EBDE14E58C4E}" presName="pillarX" presStyleLbl="node1" presStyleIdx="1" presStyleCnt="2" custScaleY="121164" custLinFactNeighborX="694" custLinFactNeighborY="-10053">
        <dgm:presLayoutVars>
          <dgm:bulletEnabled val="1"/>
        </dgm:presLayoutVars>
      </dgm:prSet>
      <dgm:spPr/>
      <dgm:t>
        <a:bodyPr/>
        <a:lstStyle/>
        <a:p>
          <a:endParaRPr lang="pl-PL"/>
        </a:p>
      </dgm:t>
    </dgm:pt>
    <dgm:pt modelId="{92DC6214-92B1-4BF7-98DE-B72BE224760F}" type="pres">
      <dgm:prSet presAssocID="{9E133356-929E-42EE-BBAC-B5916EAE8BEA}" presName="base" presStyleLbl="dkBgShp" presStyleIdx="1" presStyleCnt="2" custLinFactNeighborX="0" custLinFactNeighborY="1"/>
      <dgm:spPr/>
    </dgm:pt>
  </dgm:ptLst>
  <dgm:cxnLst>
    <dgm:cxn modelId="{1734B75D-3895-4DE2-A41C-7D423905CA24}" type="presOf" srcId="{CCF67DAD-C215-4D45-AACB-79CB705F91EC}" destId="{94EFB97F-ADAD-4141-AC1F-A3CA87DBE8C8}" srcOrd="0" destOrd="0" presId="urn:microsoft.com/office/officeart/2005/8/layout/hList3"/>
    <dgm:cxn modelId="{50CB6F52-F8A9-430A-938A-A518B364643A}" srcId="{9E133356-929E-42EE-BBAC-B5916EAE8BEA}" destId="{51F8422A-41BA-4158-AF9F-EBDE14E58C4E}" srcOrd="1" destOrd="0" parTransId="{80586CA3-510F-4BB7-8100-6F0F27ADAF77}" sibTransId="{EF37D1EB-3517-4D86-85C5-A2152DEFA001}"/>
    <dgm:cxn modelId="{A2D97884-E324-45C6-9BE0-983BB0CC2CBC}" type="presOf" srcId="{2C9EB151-4BD8-4909-8C4B-68D2EDDC9CA7}" destId="{5BF6CF0D-8CB9-4CC5-A36A-E47F221E778C}" srcOrd="0" destOrd="0" presId="urn:microsoft.com/office/officeart/2005/8/layout/hList3"/>
    <dgm:cxn modelId="{CA2E09A7-A904-497C-9893-BB275E283DDA}" type="presOf" srcId="{9E133356-929E-42EE-BBAC-B5916EAE8BEA}" destId="{C312F8B3-BC92-4BC4-A46F-59BE76B7F62E}" srcOrd="0" destOrd="0" presId="urn:microsoft.com/office/officeart/2005/8/layout/hList3"/>
    <dgm:cxn modelId="{B176BB1D-DDA1-4305-B83E-98A61F789DC6}" type="presOf" srcId="{51F8422A-41BA-4158-AF9F-EBDE14E58C4E}" destId="{7FE0D760-E7A3-4ACA-A905-7F8B4CC78DE9}" srcOrd="0" destOrd="0" presId="urn:microsoft.com/office/officeart/2005/8/layout/hList3"/>
    <dgm:cxn modelId="{6C43DECA-2979-4B92-BF30-E7437053014C}" srcId="{9E133356-929E-42EE-BBAC-B5916EAE8BEA}" destId="{2C9EB151-4BD8-4909-8C4B-68D2EDDC9CA7}" srcOrd="0" destOrd="0" parTransId="{DA9EDB0F-63EA-423C-9CD6-3A12CF9CBE4A}" sibTransId="{7B53C487-152F-4F96-8054-A129AD6DB998}"/>
    <dgm:cxn modelId="{F8D2DCB4-E787-4183-A589-C4331C7EBEEF}" srcId="{CCF67DAD-C215-4D45-AACB-79CB705F91EC}" destId="{9E133356-929E-42EE-BBAC-B5916EAE8BEA}" srcOrd="0" destOrd="0" parTransId="{4A20B274-BB46-4436-8F15-FA6A29B3D82A}" sibTransId="{9F5F558B-6E9B-40D5-B523-8CD4137A40D4}"/>
    <dgm:cxn modelId="{5BDD8F25-01CB-4D8F-9973-E1E7FC626171}" type="presParOf" srcId="{94EFB97F-ADAD-4141-AC1F-A3CA87DBE8C8}" destId="{C312F8B3-BC92-4BC4-A46F-59BE76B7F62E}" srcOrd="0" destOrd="0" presId="urn:microsoft.com/office/officeart/2005/8/layout/hList3"/>
    <dgm:cxn modelId="{75B44814-A6A5-4CCF-BD6D-8F7C5F7D05ED}" type="presParOf" srcId="{94EFB97F-ADAD-4141-AC1F-A3CA87DBE8C8}" destId="{0CA5BB41-B85D-430A-A37F-87614B4E181C}" srcOrd="1" destOrd="0" presId="urn:microsoft.com/office/officeart/2005/8/layout/hList3"/>
    <dgm:cxn modelId="{BF91DB76-C828-4FEC-A148-CB6F4EC16CA5}" type="presParOf" srcId="{0CA5BB41-B85D-430A-A37F-87614B4E181C}" destId="{5BF6CF0D-8CB9-4CC5-A36A-E47F221E778C}" srcOrd="0" destOrd="0" presId="urn:microsoft.com/office/officeart/2005/8/layout/hList3"/>
    <dgm:cxn modelId="{469AEFFF-C13F-41F8-AA19-F3215CE99555}" type="presParOf" srcId="{0CA5BB41-B85D-430A-A37F-87614B4E181C}" destId="{7FE0D760-E7A3-4ACA-A905-7F8B4CC78DE9}" srcOrd="1" destOrd="0" presId="urn:microsoft.com/office/officeart/2005/8/layout/hList3"/>
    <dgm:cxn modelId="{EF234788-B4FB-4822-9283-66FDC73682F2}" type="presParOf" srcId="{94EFB97F-ADAD-4141-AC1F-A3CA87DBE8C8}" destId="{92DC6214-92B1-4BF7-98DE-B72BE224760F}" srcOrd="2" destOrd="0" presId="urn:microsoft.com/office/officeart/2005/8/layout/hList3"/>
  </dgm:cxnLst>
  <dgm:bg/>
  <dgm:whole/>
</dgm:dataModel>
</file>

<file path=ppt/diagrams/data28.xml><?xml version="1.0" encoding="utf-8"?>
<dgm:dataModel xmlns:dgm="http://schemas.openxmlformats.org/drawingml/2006/diagram" xmlns:a="http://schemas.openxmlformats.org/drawingml/2006/main">
  <dgm:ptLst>
    <dgm:pt modelId="{9EB3D72D-AF08-4006-A1BE-39E75971584B}" type="doc">
      <dgm:prSet loTypeId="urn:microsoft.com/office/officeart/2005/8/layout/bProcess4" loCatId="process" qsTypeId="urn:microsoft.com/office/officeart/2005/8/quickstyle/simple5" qsCatId="simple" csTypeId="urn:microsoft.com/office/officeart/2005/8/colors/colorful2" csCatId="colorful" phldr="1"/>
      <dgm:spPr/>
      <dgm:t>
        <a:bodyPr/>
        <a:lstStyle/>
        <a:p>
          <a:endParaRPr lang="pl-PL"/>
        </a:p>
      </dgm:t>
    </dgm:pt>
    <dgm:pt modelId="{8319E1EC-DD48-4AFA-A49F-BCFF7CAA602D}">
      <dgm:prSet/>
      <dgm:spPr/>
      <dgm:t>
        <a:bodyPr/>
        <a:lstStyle/>
        <a:p>
          <a:pPr rtl="0"/>
          <a:r>
            <a:rPr lang="pl-PL" b="1" dirty="0" smtClean="0">
              <a:latin typeface="+mj-lt"/>
            </a:rPr>
            <a:t>powołanie likwidatorów</a:t>
          </a:r>
          <a:endParaRPr lang="pl-PL" b="1" dirty="0">
            <a:latin typeface="+mj-lt"/>
          </a:endParaRPr>
        </a:p>
      </dgm:t>
    </dgm:pt>
    <dgm:pt modelId="{5E5229F0-932E-4240-81C5-A5D86EEFB288}" type="parTrans" cxnId="{D9EBF3D7-9EC0-4EEA-85D9-C7C2C26CC3AE}">
      <dgm:prSet/>
      <dgm:spPr/>
      <dgm:t>
        <a:bodyPr/>
        <a:lstStyle/>
        <a:p>
          <a:endParaRPr lang="pl-PL"/>
        </a:p>
      </dgm:t>
    </dgm:pt>
    <dgm:pt modelId="{3A1E0623-61B6-4ACE-85D9-65059E72B632}" type="sibTrans" cxnId="{D9EBF3D7-9EC0-4EEA-85D9-C7C2C26CC3AE}">
      <dgm:prSet/>
      <dgm:spPr/>
      <dgm:t>
        <a:bodyPr/>
        <a:lstStyle/>
        <a:p>
          <a:endParaRPr lang="pl-PL"/>
        </a:p>
      </dgm:t>
    </dgm:pt>
    <dgm:pt modelId="{8CCF5956-74C1-4AEB-B8CF-7F1E95D1E8B5}">
      <dgm:prSet/>
      <dgm:spPr/>
      <dgm:t>
        <a:bodyPr/>
        <a:lstStyle/>
        <a:p>
          <a:pPr rtl="0"/>
          <a:r>
            <a:rPr lang="pl-PL" b="1" dirty="0" smtClean="0">
              <a:latin typeface="+mj-lt"/>
            </a:rPr>
            <a:t>zgłoszenie likwidacji do sądu rejestrowego</a:t>
          </a:r>
          <a:endParaRPr lang="pl-PL" b="1" dirty="0">
            <a:latin typeface="+mj-lt"/>
          </a:endParaRPr>
        </a:p>
      </dgm:t>
    </dgm:pt>
    <dgm:pt modelId="{C336B93F-2299-4B37-BE64-BF7180748BAE}" type="parTrans" cxnId="{D8575AD5-8275-4F98-BECB-F2B4394661D4}">
      <dgm:prSet/>
      <dgm:spPr/>
      <dgm:t>
        <a:bodyPr/>
        <a:lstStyle/>
        <a:p>
          <a:endParaRPr lang="pl-PL"/>
        </a:p>
      </dgm:t>
    </dgm:pt>
    <dgm:pt modelId="{0CCF7AC1-9E33-4133-ACE1-0B41FD21A89B}" type="sibTrans" cxnId="{D8575AD5-8275-4F98-BECB-F2B4394661D4}">
      <dgm:prSet/>
      <dgm:spPr/>
      <dgm:t>
        <a:bodyPr/>
        <a:lstStyle/>
        <a:p>
          <a:endParaRPr lang="pl-PL"/>
        </a:p>
      </dgm:t>
    </dgm:pt>
    <dgm:pt modelId="{7A03E8B9-02D1-4D04-9536-448A7700EBC7}">
      <dgm:prSet/>
      <dgm:spPr/>
      <dgm:t>
        <a:bodyPr/>
        <a:lstStyle/>
        <a:p>
          <a:pPr rtl="0"/>
          <a:r>
            <a:rPr lang="pl-PL" b="1" dirty="0" smtClean="0">
              <a:latin typeface="+mj-lt"/>
            </a:rPr>
            <a:t>ogłoszenie i wezwanie wierzycieli, tj. postępowanie konwokacyjne</a:t>
          </a:r>
          <a:endParaRPr lang="pl-PL" b="1" dirty="0">
            <a:latin typeface="+mj-lt"/>
          </a:endParaRPr>
        </a:p>
      </dgm:t>
    </dgm:pt>
    <dgm:pt modelId="{42814913-1D12-4B7C-8203-4F3B3A22C628}" type="parTrans" cxnId="{30DA87DE-F1B7-40E0-A4A5-1BD0F760EA07}">
      <dgm:prSet/>
      <dgm:spPr/>
      <dgm:t>
        <a:bodyPr/>
        <a:lstStyle/>
        <a:p>
          <a:endParaRPr lang="pl-PL"/>
        </a:p>
      </dgm:t>
    </dgm:pt>
    <dgm:pt modelId="{5BA4A742-C398-4253-853F-88E6CC608C55}" type="sibTrans" cxnId="{30DA87DE-F1B7-40E0-A4A5-1BD0F760EA07}">
      <dgm:prSet/>
      <dgm:spPr/>
      <dgm:t>
        <a:bodyPr/>
        <a:lstStyle/>
        <a:p>
          <a:endParaRPr lang="pl-PL"/>
        </a:p>
      </dgm:t>
    </dgm:pt>
    <dgm:pt modelId="{8AAE321B-BDC9-4250-B7C1-07A21424A33D}">
      <dgm:prSet/>
      <dgm:spPr/>
      <dgm:t>
        <a:bodyPr/>
        <a:lstStyle/>
        <a:p>
          <a:pPr rtl="0"/>
          <a:r>
            <a:rPr lang="pl-PL" b="1" dirty="0" smtClean="0">
              <a:latin typeface="+mj-lt"/>
            </a:rPr>
            <a:t>czynności likwidacyjne</a:t>
          </a:r>
          <a:endParaRPr lang="pl-PL" b="1" dirty="0">
            <a:latin typeface="+mj-lt"/>
          </a:endParaRPr>
        </a:p>
      </dgm:t>
    </dgm:pt>
    <dgm:pt modelId="{43C6DA80-11F9-4847-9BF5-1EA38DEBFDAB}" type="parTrans" cxnId="{8FCE8024-1286-41CA-BC9D-1DB7655FC597}">
      <dgm:prSet/>
      <dgm:spPr/>
      <dgm:t>
        <a:bodyPr/>
        <a:lstStyle/>
        <a:p>
          <a:endParaRPr lang="pl-PL"/>
        </a:p>
      </dgm:t>
    </dgm:pt>
    <dgm:pt modelId="{491C624F-11E6-4527-89D1-922221C62BC4}" type="sibTrans" cxnId="{8FCE8024-1286-41CA-BC9D-1DB7655FC597}">
      <dgm:prSet/>
      <dgm:spPr/>
      <dgm:t>
        <a:bodyPr/>
        <a:lstStyle/>
        <a:p>
          <a:endParaRPr lang="pl-PL"/>
        </a:p>
      </dgm:t>
    </dgm:pt>
    <dgm:pt modelId="{F06140E5-ED21-44CB-A944-6E59445DB17C}">
      <dgm:prSet/>
      <dgm:spPr/>
      <dgm:t>
        <a:bodyPr/>
        <a:lstStyle/>
        <a:p>
          <a:pPr rtl="0"/>
          <a:r>
            <a:rPr lang="pl-PL" b="1" dirty="0" smtClean="0">
              <a:latin typeface="+mj-lt"/>
            </a:rPr>
            <a:t>podział majątku spółki</a:t>
          </a:r>
          <a:endParaRPr lang="pl-PL" b="1" dirty="0">
            <a:latin typeface="+mj-lt"/>
          </a:endParaRPr>
        </a:p>
      </dgm:t>
    </dgm:pt>
    <dgm:pt modelId="{9C371EC4-453D-48E9-A10A-B1A0A7045F7E}" type="parTrans" cxnId="{FF0C86D0-0FFF-4FC6-99AB-A35122BE405C}">
      <dgm:prSet/>
      <dgm:spPr/>
      <dgm:t>
        <a:bodyPr/>
        <a:lstStyle/>
        <a:p>
          <a:endParaRPr lang="pl-PL"/>
        </a:p>
      </dgm:t>
    </dgm:pt>
    <dgm:pt modelId="{41DAE184-EF9D-4B15-9DDA-E7CFA2E3BA86}" type="sibTrans" cxnId="{FF0C86D0-0FFF-4FC6-99AB-A35122BE405C}">
      <dgm:prSet/>
      <dgm:spPr/>
      <dgm:t>
        <a:bodyPr/>
        <a:lstStyle/>
        <a:p>
          <a:endParaRPr lang="pl-PL"/>
        </a:p>
      </dgm:t>
    </dgm:pt>
    <dgm:pt modelId="{48FFB168-DC1F-43A7-AD14-9146B7FB2C66}">
      <dgm:prSet custT="1"/>
      <dgm:spPr/>
      <dgm:t>
        <a:bodyPr/>
        <a:lstStyle/>
        <a:p>
          <a:pPr rtl="0"/>
          <a:r>
            <a:rPr lang="pl-PL" sz="1400" b="1" dirty="0" smtClean="0">
              <a:latin typeface="+mj-lt"/>
            </a:rPr>
            <a:t>sporządzenie i zatwierdzenie bilansu zamknięcia likwidacji oraz zgłoszenie wniosku o wykreślenie spółki z rejestru</a:t>
          </a:r>
          <a:endParaRPr lang="pl-PL" sz="1400" b="1" dirty="0">
            <a:latin typeface="+mj-lt"/>
          </a:endParaRPr>
        </a:p>
      </dgm:t>
    </dgm:pt>
    <dgm:pt modelId="{734D0790-A5F8-44C8-969E-ECA57C92AEBB}" type="parTrans" cxnId="{66801D67-2870-4F4C-A239-004C39F2B476}">
      <dgm:prSet/>
      <dgm:spPr/>
      <dgm:t>
        <a:bodyPr/>
        <a:lstStyle/>
        <a:p>
          <a:endParaRPr lang="pl-PL"/>
        </a:p>
      </dgm:t>
    </dgm:pt>
    <dgm:pt modelId="{9C9BBB9D-3170-4FDA-80C9-70F5D0242CAF}" type="sibTrans" cxnId="{66801D67-2870-4F4C-A239-004C39F2B476}">
      <dgm:prSet/>
      <dgm:spPr/>
      <dgm:t>
        <a:bodyPr/>
        <a:lstStyle/>
        <a:p>
          <a:endParaRPr lang="pl-PL"/>
        </a:p>
      </dgm:t>
    </dgm:pt>
    <dgm:pt modelId="{72553F2B-E5CB-44A3-B66C-14E57675A4E0}">
      <dgm:prSet/>
      <dgm:spPr/>
      <dgm:t>
        <a:bodyPr/>
        <a:lstStyle/>
        <a:p>
          <a:pPr rtl="0"/>
          <a:r>
            <a:rPr lang="pl-PL" b="1" dirty="0" smtClean="0">
              <a:latin typeface="+mj-lt"/>
            </a:rPr>
            <a:t>bilans otwarcia likwidacji</a:t>
          </a:r>
          <a:endParaRPr lang="pl-PL" b="1" dirty="0">
            <a:latin typeface="+mj-lt"/>
          </a:endParaRPr>
        </a:p>
      </dgm:t>
    </dgm:pt>
    <dgm:pt modelId="{2802A2A8-5922-473F-B709-4B8B24655254}" type="parTrans" cxnId="{32D62F1E-0245-41CA-9CA3-5AA451D0428A}">
      <dgm:prSet/>
      <dgm:spPr/>
      <dgm:t>
        <a:bodyPr/>
        <a:lstStyle/>
        <a:p>
          <a:endParaRPr lang="pl-PL"/>
        </a:p>
      </dgm:t>
    </dgm:pt>
    <dgm:pt modelId="{284C9E19-1A27-4267-94DB-371F5EBE95EA}" type="sibTrans" cxnId="{32D62F1E-0245-41CA-9CA3-5AA451D0428A}">
      <dgm:prSet/>
      <dgm:spPr/>
      <dgm:t>
        <a:bodyPr/>
        <a:lstStyle/>
        <a:p>
          <a:endParaRPr lang="pl-PL"/>
        </a:p>
      </dgm:t>
    </dgm:pt>
    <dgm:pt modelId="{F12400E0-C6BB-4EAF-AF46-93E74468BFFE}">
      <dgm:prSet/>
      <dgm:spPr/>
      <dgm:t>
        <a:bodyPr/>
        <a:lstStyle/>
        <a:p>
          <a:pPr rtl="0"/>
          <a:r>
            <a:rPr lang="pl-PL" b="1" dirty="0" smtClean="0">
              <a:latin typeface="+mj-lt"/>
            </a:rPr>
            <a:t>wykreślenie spółki z rejestru</a:t>
          </a:r>
          <a:endParaRPr lang="pl-PL" b="1" dirty="0">
            <a:latin typeface="+mj-lt"/>
          </a:endParaRPr>
        </a:p>
      </dgm:t>
    </dgm:pt>
    <dgm:pt modelId="{1C3BC5E4-EA64-4796-A1AC-953C3A311E09}" type="parTrans" cxnId="{8A1A1636-9C2F-4495-A1DC-306F09768DAF}">
      <dgm:prSet/>
      <dgm:spPr/>
      <dgm:t>
        <a:bodyPr/>
        <a:lstStyle/>
        <a:p>
          <a:endParaRPr lang="pl-PL"/>
        </a:p>
      </dgm:t>
    </dgm:pt>
    <dgm:pt modelId="{31A732B1-235B-4339-8EAA-01E1C0AAE2C6}" type="sibTrans" cxnId="{8A1A1636-9C2F-4495-A1DC-306F09768DAF}">
      <dgm:prSet/>
      <dgm:spPr/>
      <dgm:t>
        <a:bodyPr/>
        <a:lstStyle/>
        <a:p>
          <a:endParaRPr lang="pl-PL"/>
        </a:p>
      </dgm:t>
    </dgm:pt>
    <dgm:pt modelId="{17C9B62D-E675-4ADC-BBE9-0DF05E76242A}" type="pres">
      <dgm:prSet presAssocID="{9EB3D72D-AF08-4006-A1BE-39E75971584B}" presName="Name0" presStyleCnt="0">
        <dgm:presLayoutVars>
          <dgm:dir/>
          <dgm:resizeHandles/>
        </dgm:presLayoutVars>
      </dgm:prSet>
      <dgm:spPr/>
      <dgm:t>
        <a:bodyPr/>
        <a:lstStyle/>
        <a:p>
          <a:endParaRPr lang="pl-PL"/>
        </a:p>
      </dgm:t>
    </dgm:pt>
    <dgm:pt modelId="{902E7EF9-535E-4542-AE2E-2E562969604B}" type="pres">
      <dgm:prSet presAssocID="{8319E1EC-DD48-4AFA-A49F-BCFF7CAA602D}" presName="compNode" presStyleCnt="0"/>
      <dgm:spPr/>
    </dgm:pt>
    <dgm:pt modelId="{F3C0C043-12ED-445F-98D5-F30D02ADA213}" type="pres">
      <dgm:prSet presAssocID="{8319E1EC-DD48-4AFA-A49F-BCFF7CAA602D}" presName="dummyConnPt" presStyleCnt="0"/>
      <dgm:spPr/>
    </dgm:pt>
    <dgm:pt modelId="{E8F4A6CF-4336-415A-8C24-8995D5021A43}" type="pres">
      <dgm:prSet presAssocID="{8319E1EC-DD48-4AFA-A49F-BCFF7CAA602D}" presName="node" presStyleLbl="node1" presStyleIdx="0" presStyleCnt="8">
        <dgm:presLayoutVars>
          <dgm:bulletEnabled val="1"/>
        </dgm:presLayoutVars>
      </dgm:prSet>
      <dgm:spPr/>
      <dgm:t>
        <a:bodyPr/>
        <a:lstStyle/>
        <a:p>
          <a:endParaRPr lang="pl-PL"/>
        </a:p>
      </dgm:t>
    </dgm:pt>
    <dgm:pt modelId="{63026FEA-6C91-4FEE-846F-C057B9C7E8F5}" type="pres">
      <dgm:prSet presAssocID="{3A1E0623-61B6-4ACE-85D9-65059E72B632}" presName="sibTrans" presStyleLbl="bgSibTrans2D1" presStyleIdx="0" presStyleCnt="7"/>
      <dgm:spPr/>
      <dgm:t>
        <a:bodyPr/>
        <a:lstStyle/>
        <a:p>
          <a:endParaRPr lang="pl-PL"/>
        </a:p>
      </dgm:t>
    </dgm:pt>
    <dgm:pt modelId="{C0DC6928-31E9-48F9-8D70-A4B0EAB23FD7}" type="pres">
      <dgm:prSet presAssocID="{8CCF5956-74C1-4AEB-B8CF-7F1E95D1E8B5}" presName="compNode" presStyleCnt="0"/>
      <dgm:spPr/>
    </dgm:pt>
    <dgm:pt modelId="{1B07B3E8-460F-4A52-8562-47D4F27FA7E7}" type="pres">
      <dgm:prSet presAssocID="{8CCF5956-74C1-4AEB-B8CF-7F1E95D1E8B5}" presName="dummyConnPt" presStyleCnt="0"/>
      <dgm:spPr/>
    </dgm:pt>
    <dgm:pt modelId="{584C891E-12F8-4379-B2CD-AB4E132118AF}" type="pres">
      <dgm:prSet presAssocID="{8CCF5956-74C1-4AEB-B8CF-7F1E95D1E8B5}" presName="node" presStyleLbl="node1" presStyleIdx="1" presStyleCnt="8">
        <dgm:presLayoutVars>
          <dgm:bulletEnabled val="1"/>
        </dgm:presLayoutVars>
      </dgm:prSet>
      <dgm:spPr/>
      <dgm:t>
        <a:bodyPr/>
        <a:lstStyle/>
        <a:p>
          <a:endParaRPr lang="pl-PL"/>
        </a:p>
      </dgm:t>
    </dgm:pt>
    <dgm:pt modelId="{35FC3096-D2D4-403A-8184-6E6A516A27F1}" type="pres">
      <dgm:prSet presAssocID="{0CCF7AC1-9E33-4133-ACE1-0B41FD21A89B}" presName="sibTrans" presStyleLbl="bgSibTrans2D1" presStyleIdx="1" presStyleCnt="7"/>
      <dgm:spPr/>
      <dgm:t>
        <a:bodyPr/>
        <a:lstStyle/>
        <a:p>
          <a:endParaRPr lang="pl-PL"/>
        </a:p>
      </dgm:t>
    </dgm:pt>
    <dgm:pt modelId="{B72D1682-064F-413E-A897-F0577F10E21A}" type="pres">
      <dgm:prSet presAssocID="{7A03E8B9-02D1-4D04-9536-448A7700EBC7}" presName="compNode" presStyleCnt="0"/>
      <dgm:spPr/>
    </dgm:pt>
    <dgm:pt modelId="{E82501D0-6B3B-47DC-8F71-B91FA891EBAA}" type="pres">
      <dgm:prSet presAssocID="{7A03E8B9-02D1-4D04-9536-448A7700EBC7}" presName="dummyConnPt" presStyleCnt="0"/>
      <dgm:spPr/>
    </dgm:pt>
    <dgm:pt modelId="{BA5D86F8-18DB-4A98-AD7D-40CBE8536709}" type="pres">
      <dgm:prSet presAssocID="{7A03E8B9-02D1-4D04-9536-448A7700EBC7}" presName="node" presStyleLbl="node1" presStyleIdx="2" presStyleCnt="8">
        <dgm:presLayoutVars>
          <dgm:bulletEnabled val="1"/>
        </dgm:presLayoutVars>
      </dgm:prSet>
      <dgm:spPr/>
      <dgm:t>
        <a:bodyPr/>
        <a:lstStyle/>
        <a:p>
          <a:endParaRPr lang="pl-PL"/>
        </a:p>
      </dgm:t>
    </dgm:pt>
    <dgm:pt modelId="{709D6F5F-191B-48C1-AB6D-73D5BED3E4B2}" type="pres">
      <dgm:prSet presAssocID="{5BA4A742-C398-4253-853F-88E6CC608C55}" presName="sibTrans" presStyleLbl="bgSibTrans2D1" presStyleIdx="2" presStyleCnt="7"/>
      <dgm:spPr/>
      <dgm:t>
        <a:bodyPr/>
        <a:lstStyle/>
        <a:p>
          <a:endParaRPr lang="pl-PL"/>
        </a:p>
      </dgm:t>
    </dgm:pt>
    <dgm:pt modelId="{FF3202C4-2811-4149-B75A-0222C2A9B2FE}" type="pres">
      <dgm:prSet presAssocID="{72553F2B-E5CB-44A3-B66C-14E57675A4E0}" presName="compNode" presStyleCnt="0"/>
      <dgm:spPr/>
    </dgm:pt>
    <dgm:pt modelId="{F99C046D-2C7F-4907-A91E-84DF5D069037}" type="pres">
      <dgm:prSet presAssocID="{72553F2B-E5CB-44A3-B66C-14E57675A4E0}" presName="dummyConnPt" presStyleCnt="0"/>
      <dgm:spPr/>
    </dgm:pt>
    <dgm:pt modelId="{B957CCBF-3F04-48BB-992B-FFEF9D62E426}" type="pres">
      <dgm:prSet presAssocID="{72553F2B-E5CB-44A3-B66C-14E57675A4E0}" presName="node" presStyleLbl="node1" presStyleIdx="3" presStyleCnt="8">
        <dgm:presLayoutVars>
          <dgm:bulletEnabled val="1"/>
        </dgm:presLayoutVars>
      </dgm:prSet>
      <dgm:spPr/>
      <dgm:t>
        <a:bodyPr/>
        <a:lstStyle/>
        <a:p>
          <a:endParaRPr lang="pl-PL"/>
        </a:p>
      </dgm:t>
    </dgm:pt>
    <dgm:pt modelId="{644527D1-A6E4-4038-B0AB-3FDF8108A2B1}" type="pres">
      <dgm:prSet presAssocID="{284C9E19-1A27-4267-94DB-371F5EBE95EA}" presName="sibTrans" presStyleLbl="bgSibTrans2D1" presStyleIdx="3" presStyleCnt="7"/>
      <dgm:spPr/>
      <dgm:t>
        <a:bodyPr/>
        <a:lstStyle/>
        <a:p>
          <a:endParaRPr lang="pl-PL"/>
        </a:p>
      </dgm:t>
    </dgm:pt>
    <dgm:pt modelId="{FAD9956A-7DB9-43AD-88B8-81662F21FDB6}" type="pres">
      <dgm:prSet presAssocID="{8AAE321B-BDC9-4250-B7C1-07A21424A33D}" presName="compNode" presStyleCnt="0"/>
      <dgm:spPr/>
    </dgm:pt>
    <dgm:pt modelId="{A8326DC5-1A4A-4B0B-BC0A-55F8DFB07BA5}" type="pres">
      <dgm:prSet presAssocID="{8AAE321B-BDC9-4250-B7C1-07A21424A33D}" presName="dummyConnPt" presStyleCnt="0"/>
      <dgm:spPr/>
    </dgm:pt>
    <dgm:pt modelId="{319AC38C-6C20-4C1D-9E91-0E7C8F584343}" type="pres">
      <dgm:prSet presAssocID="{8AAE321B-BDC9-4250-B7C1-07A21424A33D}" presName="node" presStyleLbl="node1" presStyleIdx="4" presStyleCnt="8">
        <dgm:presLayoutVars>
          <dgm:bulletEnabled val="1"/>
        </dgm:presLayoutVars>
      </dgm:prSet>
      <dgm:spPr/>
      <dgm:t>
        <a:bodyPr/>
        <a:lstStyle/>
        <a:p>
          <a:endParaRPr lang="pl-PL"/>
        </a:p>
      </dgm:t>
    </dgm:pt>
    <dgm:pt modelId="{BF3776E3-269C-410D-987B-0F69C49BF53A}" type="pres">
      <dgm:prSet presAssocID="{491C624F-11E6-4527-89D1-922221C62BC4}" presName="sibTrans" presStyleLbl="bgSibTrans2D1" presStyleIdx="4" presStyleCnt="7"/>
      <dgm:spPr/>
      <dgm:t>
        <a:bodyPr/>
        <a:lstStyle/>
        <a:p>
          <a:endParaRPr lang="pl-PL"/>
        </a:p>
      </dgm:t>
    </dgm:pt>
    <dgm:pt modelId="{040CB6A7-B62E-4792-881F-2EA0FFB3EA3F}" type="pres">
      <dgm:prSet presAssocID="{F06140E5-ED21-44CB-A944-6E59445DB17C}" presName="compNode" presStyleCnt="0"/>
      <dgm:spPr/>
    </dgm:pt>
    <dgm:pt modelId="{9AF81194-4305-4E18-B3A0-AA628CCBE4D7}" type="pres">
      <dgm:prSet presAssocID="{F06140E5-ED21-44CB-A944-6E59445DB17C}" presName="dummyConnPt" presStyleCnt="0"/>
      <dgm:spPr/>
    </dgm:pt>
    <dgm:pt modelId="{F4CE8CED-AFB2-4D23-8847-E4560E910657}" type="pres">
      <dgm:prSet presAssocID="{F06140E5-ED21-44CB-A944-6E59445DB17C}" presName="node" presStyleLbl="node1" presStyleIdx="5" presStyleCnt="8">
        <dgm:presLayoutVars>
          <dgm:bulletEnabled val="1"/>
        </dgm:presLayoutVars>
      </dgm:prSet>
      <dgm:spPr/>
      <dgm:t>
        <a:bodyPr/>
        <a:lstStyle/>
        <a:p>
          <a:endParaRPr lang="pl-PL"/>
        </a:p>
      </dgm:t>
    </dgm:pt>
    <dgm:pt modelId="{44D3131E-149A-4475-8BAC-32B1497B6DB8}" type="pres">
      <dgm:prSet presAssocID="{41DAE184-EF9D-4B15-9DDA-E7CFA2E3BA86}" presName="sibTrans" presStyleLbl="bgSibTrans2D1" presStyleIdx="5" presStyleCnt="7"/>
      <dgm:spPr/>
      <dgm:t>
        <a:bodyPr/>
        <a:lstStyle/>
        <a:p>
          <a:endParaRPr lang="pl-PL"/>
        </a:p>
      </dgm:t>
    </dgm:pt>
    <dgm:pt modelId="{249E3EF1-BDFF-4901-AACD-32E54B73A71D}" type="pres">
      <dgm:prSet presAssocID="{48FFB168-DC1F-43A7-AD14-9146B7FB2C66}" presName="compNode" presStyleCnt="0"/>
      <dgm:spPr/>
    </dgm:pt>
    <dgm:pt modelId="{966275FA-F3A3-408E-AA7B-1D596CCECB80}" type="pres">
      <dgm:prSet presAssocID="{48FFB168-DC1F-43A7-AD14-9146B7FB2C66}" presName="dummyConnPt" presStyleCnt="0"/>
      <dgm:spPr/>
    </dgm:pt>
    <dgm:pt modelId="{77928384-6824-4C91-B9F5-9CC290896FC3}" type="pres">
      <dgm:prSet presAssocID="{48FFB168-DC1F-43A7-AD14-9146B7FB2C66}" presName="node" presStyleLbl="node1" presStyleIdx="6" presStyleCnt="8">
        <dgm:presLayoutVars>
          <dgm:bulletEnabled val="1"/>
        </dgm:presLayoutVars>
      </dgm:prSet>
      <dgm:spPr/>
      <dgm:t>
        <a:bodyPr/>
        <a:lstStyle/>
        <a:p>
          <a:endParaRPr lang="pl-PL"/>
        </a:p>
      </dgm:t>
    </dgm:pt>
    <dgm:pt modelId="{7917F750-32D3-4A21-A052-C396FC1B5A8C}" type="pres">
      <dgm:prSet presAssocID="{9C9BBB9D-3170-4FDA-80C9-70F5D0242CAF}" presName="sibTrans" presStyleLbl="bgSibTrans2D1" presStyleIdx="6" presStyleCnt="7"/>
      <dgm:spPr/>
      <dgm:t>
        <a:bodyPr/>
        <a:lstStyle/>
        <a:p>
          <a:endParaRPr lang="pl-PL"/>
        </a:p>
      </dgm:t>
    </dgm:pt>
    <dgm:pt modelId="{E645BFF3-927F-42A5-ACF8-74A21096014C}" type="pres">
      <dgm:prSet presAssocID="{F12400E0-C6BB-4EAF-AF46-93E74468BFFE}" presName="compNode" presStyleCnt="0"/>
      <dgm:spPr/>
    </dgm:pt>
    <dgm:pt modelId="{BF78CF8B-01E0-465D-8260-B10FE71B9C30}" type="pres">
      <dgm:prSet presAssocID="{F12400E0-C6BB-4EAF-AF46-93E74468BFFE}" presName="dummyConnPt" presStyleCnt="0"/>
      <dgm:spPr/>
    </dgm:pt>
    <dgm:pt modelId="{5B337BB0-6308-4119-868E-DA98DC7B74CD}" type="pres">
      <dgm:prSet presAssocID="{F12400E0-C6BB-4EAF-AF46-93E74468BFFE}" presName="node" presStyleLbl="node1" presStyleIdx="7" presStyleCnt="8">
        <dgm:presLayoutVars>
          <dgm:bulletEnabled val="1"/>
        </dgm:presLayoutVars>
      </dgm:prSet>
      <dgm:spPr/>
      <dgm:t>
        <a:bodyPr/>
        <a:lstStyle/>
        <a:p>
          <a:endParaRPr lang="pl-PL"/>
        </a:p>
      </dgm:t>
    </dgm:pt>
  </dgm:ptLst>
  <dgm:cxnLst>
    <dgm:cxn modelId="{E95AB936-461D-42C6-85CE-6D8A6D445AB5}" type="presOf" srcId="{41DAE184-EF9D-4B15-9DDA-E7CFA2E3BA86}" destId="{44D3131E-149A-4475-8BAC-32B1497B6DB8}" srcOrd="0" destOrd="0" presId="urn:microsoft.com/office/officeart/2005/8/layout/bProcess4"/>
    <dgm:cxn modelId="{D8575AD5-8275-4F98-BECB-F2B4394661D4}" srcId="{9EB3D72D-AF08-4006-A1BE-39E75971584B}" destId="{8CCF5956-74C1-4AEB-B8CF-7F1E95D1E8B5}" srcOrd="1" destOrd="0" parTransId="{C336B93F-2299-4B37-BE64-BF7180748BAE}" sibTransId="{0CCF7AC1-9E33-4133-ACE1-0B41FD21A89B}"/>
    <dgm:cxn modelId="{0F6F595A-95CB-4A84-9DAA-996061CC69A6}" type="presOf" srcId="{48FFB168-DC1F-43A7-AD14-9146B7FB2C66}" destId="{77928384-6824-4C91-B9F5-9CC290896FC3}" srcOrd="0" destOrd="0" presId="urn:microsoft.com/office/officeart/2005/8/layout/bProcess4"/>
    <dgm:cxn modelId="{DED91A92-6F70-42C6-8624-A55D74E7BDF2}" type="presOf" srcId="{9C9BBB9D-3170-4FDA-80C9-70F5D0242CAF}" destId="{7917F750-32D3-4A21-A052-C396FC1B5A8C}" srcOrd="0" destOrd="0" presId="urn:microsoft.com/office/officeart/2005/8/layout/bProcess4"/>
    <dgm:cxn modelId="{03FC323C-899A-4769-A2A3-2F0F04A432AE}" type="presOf" srcId="{F06140E5-ED21-44CB-A944-6E59445DB17C}" destId="{F4CE8CED-AFB2-4D23-8847-E4560E910657}" srcOrd="0" destOrd="0" presId="urn:microsoft.com/office/officeart/2005/8/layout/bProcess4"/>
    <dgm:cxn modelId="{7CB41122-24A2-4933-8ED3-4D07FE05D2E8}" type="presOf" srcId="{7A03E8B9-02D1-4D04-9536-448A7700EBC7}" destId="{BA5D86F8-18DB-4A98-AD7D-40CBE8536709}" srcOrd="0" destOrd="0" presId="urn:microsoft.com/office/officeart/2005/8/layout/bProcess4"/>
    <dgm:cxn modelId="{0986CC56-8976-4A94-8A77-3DBFFFD677CB}" type="presOf" srcId="{9EB3D72D-AF08-4006-A1BE-39E75971584B}" destId="{17C9B62D-E675-4ADC-BBE9-0DF05E76242A}" srcOrd="0" destOrd="0" presId="urn:microsoft.com/office/officeart/2005/8/layout/bProcess4"/>
    <dgm:cxn modelId="{8FCE8024-1286-41CA-BC9D-1DB7655FC597}" srcId="{9EB3D72D-AF08-4006-A1BE-39E75971584B}" destId="{8AAE321B-BDC9-4250-B7C1-07A21424A33D}" srcOrd="4" destOrd="0" parTransId="{43C6DA80-11F9-4847-9BF5-1EA38DEBFDAB}" sibTransId="{491C624F-11E6-4527-89D1-922221C62BC4}"/>
    <dgm:cxn modelId="{E3DF5EB7-898D-47D0-A5F3-E33B61EA584A}" type="presOf" srcId="{491C624F-11E6-4527-89D1-922221C62BC4}" destId="{BF3776E3-269C-410D-987B-0F69C49BF53A}" srcOrd="0" destOrd="0" presId="urn:microsoft.com/office/officeart/2005/8/layout/bProcess4"/>
    <dgm:cxn modelId="{8A1A1636-9C2F-4495-A1DC-306F09768DAF}" srcId="{9EB3D72D-AF08-4006-A1BE-39E75971584B}" destId="{F12400E0-C6BB-4EAF-AF46-93E74468BFFE}" srcOrd="7" destOrd="0" parTransId="{1C3BC5E4-EA64-4796-A1AC-953C3A311E09}" sibTransId="{31A732B1-235B-4339-8EAA-01E1C0AAE2C6}"/>
    <dgm:cxn modelId="{D2AC6225-29AD-4AB2-A28F-DDCF4DF73882}" type="presOf" srcId="{8AAE321B-BDC9-4250-B7C1-07A21424A33D}" destId="{319AC38C-6C20-4C1D-9E91-0E7C8F584343}" srcOrd="0" destOrd="0" presId="urn:microsoft.com/office/officeart/2005/8/layout/bProcess4"/>
    <dgm:cxn modelId="{37ABD765-1225-4C87-B5AB-F386B7981B46}" type="presOf" srcId="{8CCF5956-74C1-4AEB-B8CF-7F1E95D1E8B5}" destId="{584C891E-12F8-4379-B2CD-AB4E132118AF}" srcOrd="0" destOrd="0" presId="urn:microsoft.com/office/officeart/2005/8/layout/bProcess4"/>
    <dgm:cxn modelId="{FF0C86D0-0FFF-4FC6-99AB-A35122BE405C}" srcId="{9EB3D72D-AF08-4006-A1BE-39E75971584B}" destId="{F06140E5-ED21-44CB-A944-6E59445DB17C}" srcOrd="5" destOrd="0" parTransId="{9C371EC4-453D-48E9-A10A-B1A0A7045F7E}" sibTransId="{41DAE184-EF9D-4B15-9DDA-E7CFA2E3BA86}"/>
    <dgm:cxn modelId="{92F41F0D-A554-4031-B70E-1E6F986ED4CC}" type="presOf" srcId="{F12400E0-C6BB-4EAF-AF46-93E74468BFFE}" destId="{5B337BB0-6308-4119-868E-DA98DC7B74CD}" srcOrd="0" destOrd="0" presId="urn:microsoft.com/office/officeart/2005/8/layout/bProcess4"/>
    <dgm:cxn modelId="{8890D2CC-4E37-4FFE-B25A-7FEDC558F158}" type="presOf" srcId="{72553F2B-E5CB-44A3-B66C-14E57675A4E0}" destId="{B957CCBF-3F04-48BB-992B-FFEF9D62E426}" srcOrd="0" destOrd="0" presId="urn:microsoft.com/office/officeart/2005/8/layout/bProcess4"/>
    <dgm:cxn modelId="{9A6918FB-3BC7-4582-B435-76BFA40B7ACE}" type="presOf" srcId="{284C9E19-1A27-4267-94DB-371F5EBE95EA}" destId="{644527D1-A6E4-4038-B0AB-3FDF8108A2B1}" srcOrd="0" destOrd="0" presId="urn:microsoft.com/office/officeart/2005/8/layout/bProcess4"/>
    <dgm:cxn modelId="{BFF363FE-F831-4B05-8FEA-7B1EF833525E}" type="presOf" srcId="{8319E1EC-DD48-4AFA-A49F-BCFF7CAA602D}" destId="{E8F4A6CF-4336-415A-8C24-8995D5021A43}" srcOrd="0" destOrd="0" presId="urn:microsoft.com/office/officeart/2005/8/layout/bProcess4"/>
    <dgm:cxn modelId="{F3F80913-96D9-4768-A290-3F809B609A6D}" type="presOf" srcId="{3A1E0623-61B6-4ACE-85D9-65059E72B632}" destId="{63026FEA-6C91-4FEE-846F-C057B9C7E8F5}" srcOrd="0" destOrd="0" presId="urn:microsoft.com/office/officeart/2005/8/layout/bProcess4"/>
    <dgm:cxn modelId="{66801D67-2870-4F4C-A239-004C39F2B476}" srcId="{9EB3D72D-AF08-4006-A1BE-39E75971584B}" destId="{48FFB168-DC1F-43A7-AD14-9146B7FB2C66}" srcOrd="6" destOrd="0" parTransId="{734D0790-A5F8-44C8-969E-ECA57C92AEBB}" sibTransId="{9C9BBB9D-3170-4FDA-80C9-70F5D0242CAF}"/>
    <dgm:cxn modelId="{AF667F1E-50D2-4BC6-BE6B-D33DA3C58D5F}" type="presOf" srcId="{5BA4A742-C398-4253-853F-88E6CC608C55}" destId="{709D6F5F-191B-48C1-AB6D-73D5BED3E4B2}" srcOrd="0" destOrd="0" presId="urn:microsoft.com/office/officeart/2005/8/layout/bProcess4"/>
    <dgm:cxn modelId="{5B702B7A-A882-41E1-80D6-BEC17AADD796}" type="presOf" srcId="{0CCF7AC1-9E33-4133-ACE1-0B41FD21A89B}" destId="{35FC3096-D2D4-403A-8184-6E6A516A27F1}" srcOrd="0" destOrd="0" presId="urn:microsoft.com/office/officeart/2005/8/layout/bProcess4"/>
    <dgm:cxn modelId="{32D62F1E-0245-41CA-9CA3-5AA451D0428A}" srcId="{9EB3D72D-AF08-4006-A1BE-39E75971584B}" destId="{72553F2B-E5CB-44A3-B66C-14E57675A4E0}" srcOrd="3" destOrd="0" parTransId="{2802A2A8-5922-473F-B709-4B8B24655254}" sibTransId="{284C9E19-1A27-4267-94DB-371F5EBE95EA}"/>
    <dgm:cxn modelId="{30DA87DE-F1B7-40E0-A4A5-1BD0F760EA07}" srcId="{9EB3D72D-AF08-4006-A1BE-39E75971584B}" destId="{7A03E8B9-02D1-4D04-9536-448A7700EBC7}" srcOrd="2" destOrd="0" parTransId="{42814913-1D12-4B7C-8203-4F3B3A22C628}" sibTransId="{5BA4A742-C398-4253-853F-88E6CC608C55}"/>
    <dgm:cxn modelId="{D9EBF3D7-9EC0-4EEA-85D9-C7C2C26CC3AE}" srcId="{9EB3D72D-AF08-4006-A1BE-39E75971584B}" destId="{8319E1EC-DD48-4AFA-A49F-BCFF7CAA602D}" srcOrd="0" destOrd="0" parTransId="{5E5229F0-932E-4240-81C5-A5D86EEFB288}" sibTransId="{3A1E0623-61B6-4ACE-85D9-65059E72B632}"/>
    <dgm:cxn modelId="{06486AA1-6275-4C55-B09E-7322856E4A5F}" type="presParOf" srcId="{17C9B62D-E675-4ADC-BBE9-0DF05E76242A}" destId="{902E7EF9-535E-4542-AE2E-2E562969604B}" srcOrd="0" destOrd="0" presId="urn:microsoft.com/office/officeart/2005/8/layout/bProcess4"/>
    <dgm:cxn modelId="{426B9C1F-11BC-482B-9367-9009EFA2D03B}" type="presParOf" srcId="{902E7EF9-535E-4542-AE2E-2E562969604B}" destId="{F3C0C043-12ED-445F-98D5-F30D02ADA213}" srcOrd="0" destOrd="0" presId="urn:microsoft.com/office/officeart/2005/8/layout/bProcess4"/>
    <dgm:cxn modelId="{C5AF4074-035F-4A95-8A46-3D923C207F42}" type="presParOf" srcId="{902E7EF9-535E-4542-AE2E-2E562969604B}" destId="{E8F4A6CF-4336-415A-8C24-8995D5021A43}" srcOrd="1" destOrd="0" presId="urn:microsoft.com/office/officeart/2005/8/layout/bProcess4"/>
    <dgm:cxn modelId="{DB8E25BE-5B6E-4C27-B93B-AA2D4233CBE5}" type="presParOf" srcId="{17C9B62D-E675-4ADC-BBE9-0DF05E76242A}" destId="{63026FEA-6C91-4FEE-846F-C057B9C7E8F5}" srcOrd="1" destOrd="0" presId="urn:microsoft.com/office/officeart/2005/8/layout/bProcess4"/>
    <dgm:cxn modelId="{94477ADC-24FA-4793-A769-E04E695C754E}" type="presParOf" srcId="{17C9B62D-E675-4ADC-BBE9-0DF05E76242A}" destId="{C0DC6928-31E9-48F9-8D70-A4B0EAB23FD7}" srcOrd="2" destOrd="0" presId="urn:microsoft.com/office/officeart/2005/8/layout/bProcess4"/>
    <dgm:cxn modelId="{7EA2338E-B3E5-4F14-8CA2-EF37303C7396}" type="presParOf" srcId="{C0DC6928-31E9-48F9-8D70-A4B0EAB23FD7}" destId="{1B07B3E8-460F-4A52-8562-47D4F27FA7E7}" srcOrd="0" destOrd="0" presId="urn:microsoft.com/office/officeart/2005/8/layout/bProcess4"/>
    <dgm:cxn modelId="{A63A5FFC-E266-42F1-8C32-E22964033759}" type="presParOf" srcId="{C0DC6928-31E9-48F9-8D70-A4B0EAB23FD7}" destId="{584C891E-12F8-4379-B2CD-AB4E132118AF}" srcOrd="1" destOrd="0" presId="urn:microsoft.com/office/officeart/2005/8/layout/bProcess4"/>
    <dgm:cxn modelId="{ABDFD946-6214-4558-ACD5-1BF4348B6B8A}" type="presParOf" srcId="{17C9B62D-E675-4ADC-BBE9-0DF05E76242A}" destId="{35FC3096-D2D4-403A-8184-6E6A516A27F1}" srcOrd="3" destOrd="0" presId="urn:microsoft.com/office/officeart/2005/8/layout/bProcess4"/>
    <dgm:cxn modelId="{97C5F3F8-0E40-4674-89B3-61AA1BEFC851}" type="presParOf" srcId="{17C9B62D-E675-4ADC-BBE9-0DF05E76242A}" destId="{B72D1682-064F-413E-A897-F0577F10E21A}" srcOrd="4" destOrd="0" presId="urn:microsoft.com/office/officeart/2005/8/layout/bProcess4"/>
    <dgm:cxn modelId="{74F4C06A-8405-443D-A785-7A1A3AA57955}" type="presParOf" srcId="{B72D1682-064F-413E-A897-F0577F10E21A}" destId="{E82501D0-6B3B-47DC-8F71-B91FA891EBAA}" srcOrd="0" destOrd="0" presId="urn:microsoft.com/office/officeart/2005/8/layout/bProcess4"/>
    <dgm:cxn modelId="{BCB2583C-A1C2-4A3D-82FF-A7E60DAF9AE0}" type="presParOf" srcId="{B72D1682-064F-413E-A897-F0577F10E21A}" destId="{BA5D86F8-18DB-4A98-AD7D-40CBE8536709}" srcOrd="1" destOrd="0" presId="urn:microsoft.com/office/officeart/2005/8/layout/bProcess4"/>
    <dgm:cxn modelId="{D1C071AF-D35A-4CC6-816C-16F618F92F7F}" type="presParOf" srcId="{17C9B62D-E675-4ADC-BBE9-0DF05E76242A}" destId="{709D6F5F-191B-48C1-AB6D-73D5BED3E4B2}" srcOrd="5" destOrd="0" presId="urn:microsoft.com/office/officeart/2005/8/layout/bProcess4"/>
    <dgm:cxn modelId="{A5B12666-B715-4768-96E2-8366997205BE}" type="presParOf" srcId="{17C9B62D-E675-4ADC-BBE9-0DF05E76242A}" destId="{FF3202C4-2811-4149-B75A-0222C2A9B2FE}" srcOrd="6" destOrd="0" presId="urn:microsoft.com/office/officeart/2005/8/layout/bProcess4"/>
    <dgm:cxn modelId="{E60FAF48-9635-40DD-9A1F-5A8B214D9F2A}" type="presParOf" srcId="{FF3202C4-2811-4149-B75A-0222C2A9B2FE}" destId="{F99C046D-2C7F-4907-A91E-84DF5D069037}" srcOrd="0" destOrd="0" presId="urn:microsoft.com/office/officeart/2005/8/layout/bProcess4"/>
    <dgm:cxn modelId="{8B40A69B-A8EF-419B-8C83-90E5B0E73D2F}" type="presParOf" srcId="{FF3202C4-2811-4149-B75A-0222C2A9B2FE}" destId="{B957CCBF-3F04-48BB-992B-FFEF9D62E426}" srcOrd="1" destOrd="0" presId="urn:microsoft.com/office/officeart/2005/8/layout/bProcess4"/>
    <dgm:cxn modelId="{7CA4255B-EAAB-42E7-8A70-D73FE67D9E19}" type="presParOf" srcId="{17C9B62D-E675-4ADC-BBE9-0DF05E76242A}" destId="{644527D1-A6E4-4038-B0AB-3FDF8108A2B1}" srcOrd="7" destOrd="0" presId="urn:microsoft.com/office/officeart/2005/8/layout/bProcess4"/>
    <dgm:cxn modelId="{9FD639F7-1A59-4E15-92CC-A6DDFB96D9E2}" type="presParOf" srcId="{17C9B62D-E675-4ADC-BBE9-0DF05E76242A}" destId="{FAD9956A-7DB9-43AD-88B8-81662F21FDB6}" srcOrd="8" destOrd="0" presId="urn:microsoft.com/office/officeart/2005/8/layout/bProcess4"/>
    <dgm:cxn modelId="{8A33B034-5E23-407D-BCE5-50C1263DF252}" type="presParOf" srcId="{FAD9956A-7DB9-43AD-88B8-81662F21FDB6}" destId="{A8326DC5-1A4A-4B0B-BC0A-55F8DFB07BA5}" srcOrd="0" destOrd="0" presId="urn:microsoft.com/office/officeart/2005/8/layout/bProcess4"/>
    <dgm:cxn modelId="{8742A43F-9688-4898-897B-5B2CBF7D4E68}" type="presParOf" srcId="{FAD9956A-7DB9-43AD-88B8-81662F21FDB6}" destId="{319AC38C-6C20-4C1D-9E91-0E7C8F584343}" srcOrd="1" destOrd="0" presId="urn:microsoft.com/office/officeart/2005/8/layout/bProcess4"/>
    <dgm:cxn modelId="{1D2EC88D-C8D7-47B1-AC44-A5DC22AB2762}" type="presParOf" srcId="{17C9B62D-E675-4ADC-BBE9-0DF05E76242A}" destId="{BF3776E3-269C-410D-987B-0F69C49BF53A}" srcOrd="9" destOrd="0" presId="urn:microsoft.com/office/officeart/2005/8/layout/bProcess4"/>
    <dgm:cxn modelId="{9FED79B2-DA61-4016-BFBB-55F7B08EFDCB}" type="presParOf" srcId="{17C9B62D-E675-4ADC-BBE9-0DF05E76242A}" destId="{040CB6A7-B62E-4792-881F-2EA0FFB3EA3F}" srcOrd="10" destOrd="0" presId="urn:microsoft.com/office/officeart/2005/8/layout/bProcess4"/>
    <dgm:cxn modelId="{8E646E39-2366-414E-AD4D-7C8E748B8B86}" type="presParOf" srcId="{040CB6A7-B62E-4792-881F-2EA0FFB3EA3F}" destId="{9AF81194-4305-4E18-B3A0-AA628CCBE4D7}" srcOrd="0" destOrd="0" presId="urn:microsoft.com/office/officeart/2005/8/layout/bProcess4"/>
    <dgm:cxn modelId="{1C9EB0C2-D2E4-4E80-A6AE-87E1A338DE2B}" type="presParOf" srcId="{040CB6A7-B62E-4792-881F-2EA0FFB3EA3F}" destId="{F4CE8CED-AFB2-4D23-8847-E4560E910657}" srcOrd="1" destOrd="0" presId="urn:microsoft.com/office/officeart/2005/8/layout/bProcess4"/>
    <dgm:cxn modelId="{194C112C-94F1-4EE4-A1FE-DBF954AE3DDD}" type="presParOf" srcId="{17C9B62D-E675-4ADC-BBE9-0DF05E76242A}" destId="{44D3131E-149A-4475-8BAC-32B1497B6DB8}" srcOrd="11" destOrd="0" presId="urn:microsoft.com/office/officeart/2005/8/layout/bProcess4"/>
    <dgm:cxn modelId="{4D747378-FB85-4639-9C58-DC4105922B52}" type="presParOf" srcId="{17C9B62D-E675-4ADC-BBE9-0DF05E76242A}" destId="{249E3EF1-BDFF-4901-AACD-32E54B73A71D}" srcOrd="12" destOrd="0" presId="urn:microsoft.com/office/officeart/2005/8/layout/bProcess4"/>
    <dgm:cxn modelId="{6E32B12D-6210-45CC-9126-80C512BE592A}" type="presParOf" srcId="{249E3EF1-BDFF-4901-AACD-32E54B73A71D}" destId="{966275FA-F3A3-408E-AA7B-1D596CCECB80}" srcOrd="0" destOrd="0" presId="urn:microsoft.com/office/officeart/2005/8/layout/bProcess4"/>
    <dgm:cxn modelId="{A541F523-5D5B-4492-AAB6-FC666F909175}" type="presParOf" srcId="{249E3EF1-BDFF-4901-AACD-32E54B73A71D}" destId="{77928384-6824-4C91-B9F5-9CC290896FC3}" srcOrd="1" destOrd="0" presId="urn:microsoft.com/office/officeart/2005/8/layout/bProcess4"/>
    <dgm:cxn modelId="{BB351F9B-5ED3-4B7E-A8E0-1DD079DC21CA}" type="presParOf" srcId="{17C9B62D-E675-4ADC-BBE9-0DF05E76242A}" destId="{7917F750-32D3-4A21-A052-C396FC1B5A8C}" srcOrd="13" destOrd="0" presId="urn:microsoft.com/office/officeart/2005/8/layout/bProcess4"/>
    <dgm:cxn modelId="{37D503DD-3081-4AD1-B6C7-7677750CBCA0}" type="presParOf" srcId="{17C9B62D-E675-4ADC-BBE9-0DF05E76242A}" destId="{E645BFF3-927F-42A5-ACF8-74A21096014C}" srcOrd="14" destOrd="0" presId="urn:microsoft.com/office/officeart/2005/8/layout/bProcess4"/>
    <dgm:cxn modelId="{2C121225-AF98-43EA-A25B-B5A331EBD264}" type="presParOf" srcId="{E645BFF3-927F-42A5-ACF8-74A21096014C}" destId="{BF78CF8B-01E0-465D-8260-B10FE71B9C30}" srcOrd="0" destOrd="0" presId="urn:microsoft.com/office/officeart/2005/8/layout/bProcess4"/>
    <dgm:cxn modelId="{BC32A738-F7F8-41F8-A81E-37EDF37D8D46}" type="presParOf" srcId="{E645BFF3-927F-42A5-ACF8-74A21096014C}" destId="{5B337BB0-6308-4119-868E-DA98DC7B74CD}" srcOrd="1" destOrd="0" presId="urn:microsoft.com/office/officeart/2005/8/layout/bProcess4"/>
  </dgm:cxnLst>
  <dgm:bg/>
  <dgm:whole/>
</dgm:dataModel>
</file>

<file path=ppt/diagrams/data29.xml><?xml version="1.0" encoding="utf-8"?>
<dgm:dataModel xmlns:dgm="http://schemas.openxmlformats.org/drawingml/2006/diagram" xmlns:a="http://schemas.openxmlformats.org/drawingml/2006/main">
  <dgm:ptLst>
    <dgm:pt modelId="{15BD7C0A-D74B-4549-85E5-F5725B9AA165}" type="doc">
      <dgm:prSet loTypeId="urn:microsoft.com/office/officeart/2005/8/layout/orgChart1" loCatId="hierarchy" qsTypeId="urn:microsoft.com/office/officeart/2005/8/quickstyle/simple5" qsCatId="simple" csTypeId="urn:microsoft.com/office/officeart/2005/8/colors/colorful2" csCatId="colorful" phldr="1"/>
      <dgm:spPr/>
      <dgm:t>
        <a:bodyPr/>
        <a:lstStyle/>
        <a:p>
          <a:endParaRPr lang="pl-PL"/>
        </a:p>
      </dgm:t>
    </dgm:pt>
    <dgm:pt modelId="{98BF1B9C-DEEB-4A91-ADEC-D2104EF0ED4B}">
      <dgm:prSet phldrT="[Tekst]"/>
      <dgm:spPr/>
      <dgm:t>
        <a:bodyPr/>
        <a:lstStyle/>
        <a:p>
          <a:r>
            <a:rPr lang="pl-PL" b="1" dirty="0" smtClean="0"/>
            <a:t>ZAWIĄZANIE SPÓŁKI</a:t>
          </a:r>
          <a:endParaRPr lang="pl-PL" b="1" dirty="0"/>
        </a:p>
      </dgm:t>
    </dgm:pt>
    <dgm:pt modelId="{F5C2189E-2783-45F3-B2D7-963A1D38D49A}" type="parTrans" cxnId="{A2147FFE-C979-4762-85E0-14C4ACFF7025}">
      <dgm:prSet/>
      <dgm:spPr/>
      <dgm:t>
        <a:bodyPr/>
        <a:lstStyle/>
        <a:p>
          <a:endParaRPr lang="pl-PL"/>
        </a:p>
      </dgm:t>
    </dgm:pt>
    <dgm:pt modelId="{69664861-DBA5-48DD-B23B-68C65A59FCD5}" type="sibTrans" cxnId="{A2147FFE-C979-4762-85E0-14C4ACFF7025}">
      <dgm:prSet/>
      <dgm:spPr/>
      <dgm:t>
        <a:bodyPr/>
        <a:lstStyle/>
        <a:p>
          <a:endParaRPr lang="pl-PL"/>
        </a:p>
      </dgm:t>
    </dgm:pt>
    <dgm:pt modelId="{5CE3B44A-2FED-4C65-8794-735CF7390FFB}">
      <dgm:prSet phldrT="[Tekst]"/>
      <dgm:spPr/>
      <dgm:t>
        <a:bodyPr/>
        <a:lstStyle/>
        <a:p>
          <a:r>
            <a:rPr lang="pl-PL" b="1" dirty="0" smtClean="0"/>
            <a:t>Zawarcie umowy spółki</a:t>
          </a:r>
          <a:endParaRPr lang="pl-PL" b="1" dirty="0"/>
        </a:p>
      </dgm:t>
    </dgm:pt>
    <dgm:pt modelId="{5CEC4A89-619A-4458-9CBB-B206561497DD}" type="parTrans" cxnId="{0A882803-9692-492E-9518-B110DA235AC9}">
      <dgm:prSet/>
      <dgm:spPr/>
      <dgm:t>
        <a:bodyPr/>
        <a:lstStyle/>
        <a:p>
          <a:endParaRPr lang="pl-PL"/>
        </a:p>
      </dgm:t>
    </dgm:pt>
    <dgm:pt modelId="{276194F3-CF7C-42BD-BA65-4D6223B9F201}" type="sibTrans" cxnId="{0A882803-9692-492E-9518-B110DA235AC9}">
      <dgm:prSet/>
      <dgm:spPr/>
      <dgm:t>
        <a:bodyPr/>
        <a:lstStyle/>
        <a:p>
          <a:endParaRPr lang="pl-PL"/>
        </a:p>
      </dgm:t>
    </dgm:pt>
    <dgm:pt modelId="{0015CAAE-6F01-4605-9B55-BB47D35564B6}">
      <dgm:prSet phldrT="[Tekst]"/>
      <dgm:spPr/>
      <dgm:t>
        <a:bodyPr/>
        <a:lstStyle/>
        <a:p>
          <a:r>
            <a:rPr lang="pl-PL" b="1" dirty="0" smtClean="0"/>
            <a:t>Złożenie jednostronnego </a:t>
          </a:r>
          <a:r>
            <a:rPr lang="pl-PL" b="1" smtClean="0"/>
            <a:t>oświadczenia woli </a:t>
          </a:r>
          <a:endParaRPr lang="pl-PL" b="1" dirty="0"/>
        </a:p>
      </dgm:t>
    </dgm:pt>
    <dgm:pt modelId="{8F62B380-901B-4888-8896-2B66748416DC}" type="parTrans" cxnId="{07B45F89-A6E9-44AB-A79F-3340FC0365E8}">
      <dgm:prSet/>
      <dgm:spPr/>
      <dgm:t>
        <a:bodyPr/>
        <a:lstStyle/>
        <a:p>
          <a:endParaRPr lang="pl-PL"/>
        </a:p>
      </dgm:t>
    </dgm:pt>
    <dgm:pt modelId="{281FA6E7-0CBF-4170-A710-9D447AA21F06}" type="sibTrans" cxnId="{07B45F89-A6E9-44AB-A79F-3340FC0365E8}">
      <dgm:prSet/>
      <dgm:spPr/>
      <dgm:t>
        <a:bodyPr/>
        <a:lstStyle/>
        <a:p>
          <a:endParaRPr lang="pl-PL"/>
        </a:p>
      </dgm:t>
    </dgm:pt>
    <dgm:pt modelId="{21F148AD-8FCF-4017-859F-16AD4D8B1B9A}" type="pres">
      <dgm:prSet presAssocID="{15BD7C0A-D74B-4549-85E5-F5725B9AA165}" presName="hierChild1" presStyleCnt="0">
        <dgm:presLayoutVars>
          <dgm:orgChart val="1"/>
          <dgm:chPref val="1"/>
          <dgm:dir/>
          <dgm:animOne val="branch"/>
          <dgm:animLvl val="lvl"/>
          <dgm:resizeHandles/>
        </dgm:presLayoutVars>
      </dgm:prSet>
      <dgm:spPr/>
      <dgm:t>
        <a:bodyPr/>
        <a:lstStyle/>
        <a:p>
          <a:endParaRPr lang="pl-PL"/>
        </a:p>
      </dgm:t>
    </dgm:pt>
    <dgm:pt modelId="{69B0373D-11B6-47EB-81F0-B215BA0F644A}" type="pres">
      <dgm:prSet presAssocID="{98BF1B9C-DEEB-4A91-ADEC-D2104EF0ED4B}" presName="hierRoot1" presStyleCnt="0">
        <dgm:presLayoutVars>
          <dgm:hierBranch val="init"/>
        </dgm:presLayoutVars>
      </dgm:prSet>
      <dgm:spPr/>
    </dgm:pt>
    <dgm:pt modelId="{A073406B-0685-4E65-8F68-D04534AA3C59}" type="pres">
      <dgm:prSet presAssocID="{98BF1B9C-DEEB-4A91-ADEC-D2104EF0ED4B}" presName="rootComposite1" presStyleCnt="0"/>
      <dgm:spPr/>
    </dgm:pt>
    <dgm:pt modelId="{75A47999-2D31-4DA5-922B-D8889F6D63AF}" type="pres">
      <dgm:prSet presAssocID="{98BF1B9C-DEEB-4A91-ADEC-D2104EF0ED4B}" presName="rootText1" presStyleLbl="node0" presStyleIdx="0" presStyleCnt="1">
        <dgm:presLayoutVars>
          <dgm:chPref val="3"/>
        </dgm:presLayoutVars>
      </dgm:prSet>
      <dgm:spPr/>
      <dgm:t>
        <a:bodyPr/>
        <a:lstStyle/>
        <a:p>
          <a:endParaRPr lang="pl-PL"/>
        </a:p>
      </dgm:t>
    </dgm:pt>
    <dgm:pt modelId="{391228AD-620E-4B2B-B692-872D3F2C4DA6}" type="pres">
      <dgm:prSet presAssocID="{98BF1B9C-DEEB-4A91-ADEC-D2104EF0ED4B}" presName="rootConnector1" presStyleLbl="node1" presStyleIdx="0" presStyleCnt="0"/>
      <dgm:spPr/>
      <dgm:t>
        <a:bodyPr/>
        <a:lstStyle/>
        <a:p>
          <a:endParaRPr lang="pl-PL"/>
        </a:p>
      </dgm:t>
    </dgm:pt>
    <dgm:pt modelId="{95259BDE-4193-48FA-96C2-33C7E982D4F1}" type="pres">
      <dgm:prSet presAssocID="{98BF1B9C-DEEB-4A91-ADEC-D2104EF0ED4B}" presName="hierChild2" presStyleCnt="0"/>
      <dgm:spPr/>
    </dgm:pt>
    <dgm:pt modelId="{8BEC21DD-3ADF-4EA0-96BB-52A071B1AFBE}" type="pres">
      <dgm:prSet presAssocID="{5CEC4A89-619A-4458-9CBB-B206561497DD}" presName="Name37" presStyleLbl="parChTrans1D2" presStyleIdx="0" presStyleCnt="2"/>
      <dgm:spPr/>
      <dgm:t>
        <a:bodyPr/>
        <a:lstStyle/>
        <a:p>
          <a:endParaRPr lang="pl-PL"/>
        </a:p>
      </dgm:t>
    </dgm:pt>
    <dgm:pt modelId="{F2FE9DA3-8C39-42F1-8A71-FD8EF79427A0}" type="pres">
      <dgm:prSet presAssocID="{5CE3B44A-2FED-4C65-8794-735CF7390FFB}" presName="hierRoot2" presStyleCnt="0">
        <dgm:presLayoutVars>
          <dgm:hierBranch val="init"/>
        </dgm:presLayoutVars>
      </dgm:prSet>
      <dgm:spPr/>
    </dgm:pt>
    <dgm:pt modelId="{3B203713-3D6C-4274-A63C-7D2949943BAB}" type="pres">
      <dgm:prSet presAssocID="{5CE3B44A-2FED-4C65-8794-735CF7390FFB}" presName="rootComposite" presStyleCnt="0"/>
      <dgm:spPr/>
    </dgm:pt>
    <dgm:pt modelId="{8177BE20-1494-4EDE-871E-56FF12B11E64}" type="pres">
      <dgm:prSet presAssocID="{5CE3B44A-2FED-4C65-8794-735CF7390FFB}" presName="rootText" presStyleLbl="node2" presStyleIdx="0" presStyleCnt="2">
        <dgm:presLayoutVars>
          <dgm:chPref val="3"/>
        </dgm:presLayoutVars>
      </dgm:prSet>
      <dgm:spPr/>
      <dgm:t>
        <a:bodyPr/>
        <a:lstStyle/>
        <a:p>
          <a:endParaRPr lang="pl-PL"/>
        </a:p>
      </dgm:t>
    </dgm:pt>
    <dgm:pt modelId="{833987FE-1C94-4E27-A0C4-06AAF77B3F0B}" type="pres">
      <dgm:prSet presAssocID="{5CE3B44A-2FED-4C65-8794-735CF7390FFB}" presName="rootConnector" presStyleLbl="node2" presStyleIdx="0" presStyleCnt="2"/>
      <dgm:spPr/>
      <dgm:t>
        <a:bodyPr/>
        <a:lstStyle/>
        <a:p>
          <a:endParaRPr lang="pl-PL"/>
        </a:p>
      </dgm:t>
    </dgm:pt>
    <dgm:pt modelId="{AC7EBB2C-205F-4F3B-8CE0-9C2BEA9FEF82}" type="pres">
      <dgm:prSet presAssocID="{5CE3B44A-2FED-4C65-8794-735CF7390FFB}" presName="hierChild4" presStyleCnt="0"/>
      <dgm:spPr/>
    </dgm:pt>
    <dgm:pt modelId="{7916AD3D-B5A8-45A6-8AC3-AF128ABB2009}" type="pres">
      <dgm:prSet presAssocID="{5CE3B44A-2FED-4C65-8794-735CF7390FFB}" presName="hierChild5" presStyleCnt="0"/>
      <dgm:spPr/>
    </dgm:pt>
    <dgm:pt modelId="{4DA2F3B8-BAD7-45D2-86E6-01DFC14ECB28}" type="pres">
      <dgm:prSet presAssocID="{8F62B380-901B-4888-8896-2B66748416DC}" presName="Name37" presStyleLbl="parChTrans1D2" presStyleIdx="1" presStyleCnt="2"/>
      <dgm:spPr/>
      <dgm:t>
        <a:bodyPr/>
        <a:lstStyle/>
        <a:p>
          <a:endParaRPr lang="pl-PL"/>
        </a:p>
      </dgm:t>
    </dgm:pt>
    <dgm:pt modelId="{A128D112-C6EF-43BC-8357-85453932B922}" type="pres">
      <dgm:prSet presAssocID="{0015CAAE-6F01-4605-9B55-BB47D35564B6}" presName="hierRoot2" presStyleCnt="0">
        <dgm:presLayoutVars>
          <dgm:hierBranch val="init"/>
        </dgm:presLayoutVars>
      </dgm:prSet>
      <dgm:spPr/>
    </dgm:pt>
    <dgm:pt modelId="{EAF27042-4E59-4791-9C17-B6559643BFB7}" type="pres">
      <dgm:prSet presAssocID="{0015CAAE-6F01-4605-9B55-BB47D35564B6}" presName="rootComposite" presStyleCnt="0"/>
      <dgm:spPr/>
    </dgm:pt>
    <dgm:pt modelId="{C2535B6D-F407-4C8E-8553-116F3091DD53}" type="pres">
      <dgm:prSet presAssocID="{0015CAAE-6F01-4605-9B55-BB47D35564B6}" presName="rootText" presStyleLbl="node2" presStyleIdx="1" presStyleCnt="2">
        <dgm:presLayoutVars>
          <dgm:chPref val="3"/>
        </dgm:presLayoutVars>
      </dgm:prSet>
      <dgm:spPr/>
      <dgm:t>
        <a:bodyPr/>
        <a:lstStyle/>
        <a:p>
          <a:endParaRPr lang="pl-PL"/>
        </a:p>
      </dgm:t>
    </dgm:pt>
    <dgm:pt modelId="{280C3B69-FAA8-4634-99AD-F7D5D97C3CAC}" type="pres">
      <dgm:prSet presAssocID="{0015CAAE-6F01-4605-9B55-BB47D35564B6}" presName="rootConnector" presStyleLbl="node2" presStyleIdx="1" presStyleCnt="2"/>
      <dgm:spPr/>
      <dgm:t>
        <a:bodyPr/>
        <a:lstStyle/>
        <a:p>
          <a:endParaRPr lang="pl-PL"/>
        </a:p>
      </dgm:t>
    </dgm:pt>
    <dgm:pt modelId="{F2E0F7E2-300C-4095-8A01-8FB378E4C54D}" type="pres">
      <dgm:prSet presAssocID="{0015CAAE-6F01-4605-9B55-BB47D35564B6}" presName="hierChild4" presStyleCnt="0"/>
      <dgm:spPr/>
    </dgm:pt>
    <dgm:pt modelId="{274C74C6-1926-49B3-A536-0DAECF6628E3}" type="pres">
      <dgm:prSet presAssocID="{0015CAAE-6F01-4605-9B55-BB47D35564B6}" presName="hierChild5" presStyleCnt="0"/>
      <dgm:spPr/>
    </dgm:pt>
    <dgm:pt modelId="{BE8CFAAB-C8CA-47D4-B23D-AD0D27D73BF9}" type="pres">
      <dgm:prSet presAssocID="{98BF1B9C-DEEB-4A91-ADEC-D2104EF0ED4B}" presName="hierChild3" presStyleCnt="0"/>
      <dgm:spPr/>
    </dgm:pt>
  </dgm:ptLst>
  <dgm:cxnLst>
    <dgm:cxn modelId="{460A0EF2-0530-4230-B0D0-4BC1F8596DE2}" type="presOf" srcId="{8F62B380-901B-4888-8896-2B66748416DC}" destId="{4DA2F3B8-BAD7-45D2-86E6-01DFC14ECB28}" srcOrd="0" destOrd="0" presId="urn:microsoft.com/office/officeart/2005/8/layout/orgChart1"/>
    <dgm:cxn modelId="{5FFA70A2-A179-4847-B95A-30FD28C189F1}" type="presOf" srcId="{5CE3B44A-2FED-4C65-8794-735CF7390FFB}" destId="{8177BE20-1494-4EDE-871E-56FF12B11E64}" srcOrd="0" destOrd="0" presId="urn:microsoft.com/office/officeart/2005/8/layout/orgChart1"/>
    <dgm:cxn modelId="{A2147FFE-C979-4762-85E0-14C4ACFF7025}" srcId="{15BD7C0A-D74B-4549-85E5-F5725B9AA165}" destId="{98BF1B9C-DEEB-4A91-ADEC-D2104EF0ED4B}" srcOrd="0" destOrd="0" parTransId="{F5C2189E-2783-45F3-B2D7-963A1D38D49A}" sibTransId="{69664861-DBA5-48DD-B23B-68C65A59FCD5}"/>
    <dgm:cxn modelId="{07B45F89-A6E9-44AB-A79F-3340FC0365E8}" srcId="{98BF1B9C-DEEB-4A91-ADEC-D2104EF0ED4B}" destId="{0015CAAE-6F01-4605-9B55-BB47D35564B6}" srcOrd="1" destOrd="0" parTransId="{8F62B380-901B-4888-8896-2B66748416DC}" sibTransId="{281FA6E7-0CBF-4170-A710-9D447AA21F06}"/>
    <dgm:cxn modelId="{5DA2683D-DDDB-4DCC-957B-16FD9B1802BB}" type="presOf" srcId="{0015CAAE-6F01-4605-9B55-BB47D35564B6}" destId="{280C3B69-FAA8-4634-99AD-F7D5D97C3CAC}" srcOrd="1" destOrd="0" presId="urn:microsoft.com/office/officeart/2005/8/layout/orgChart1"/>
    <dgm:cxn modelId="{E15CF10F-591D-43C0-B065-11FB04A25D03}" type="presOf" srcId="{0015CAAE-6F01-4605-9B55-BB47D35564B6}" destId="{C2535B6D-F407-4C8E-8553-116F3091DD53}" srcOrd="0" destOrd="0" presId="urn:microsoft.com/office/officeart/2005/8/layout/orgChart1"/>
    <dgm:cxn modelId="{28CBB3A2-E1C5-4FEE-A2A5-784017811856}" type="presOf" srcId="{98BF1B9C-DEEB-4A91-ADEC-D2104EF0ED4B}" destId="{75A47999-2D31-4DA5-922B-D8889F6D63AF}" srcOrd="0" destOrd="0" presId="urn:microsoft.com/office/officeart/2005/8/layout/orgChart1"/>
    <dgm:cxn modelId="{8224AE10-EA5F-4BCD-9451-FCE47B321182}" type="presOf" srcId="{5CEC4A89-619A-4458-9CBB-B206561497DD}" destId="{8BEC21DD-3ADF-4EA0-96BB-52A071B1AFBE}" srcOrd="0" destOrd="0" presId="urn:microsoft.com/office/officeart/2005/8/layout/orgChart1"/>
    <dgm:cxn modelId="{0A882803-9692-492E-9518-B110DA235AC9}" srcId="{98BF1B9C-DEEB-4A91-ADEC-D2104EF0ED4B}" destId="{5CE3B44A-2FED-4C65-8794-735CF7390FFB}" srcOrd="0" destOrd="0" parTransId="{5CEC4A89-619A-4458-9CBB-B206561497DD}" sibTransId="{276194F3-CF7C-42BD-BA65-4D6223B9F201}"/>
    <dgm:cxn modelId="{4B864143-38AF-41D9-8EC5-E6D60C78254E}" type="presOf" srcId="{5CE3B44A-2FED-4C65-8794-735CF7390FFB}" destId="{833987FE-1C94-4E27-A0C4-06AAF77B3F0B}" srcOrd="1" destOrd="0" presId="urn:microsoft.com/office/officeart/2005/8/layout/orgChart1"/>
    <dgm:cxn modelId="{72EB550D-AF7E-4419-B9E2-8140C8B67242}" type="presOf" srcId="{98BF1B9C-DEEB-4A91-ADEC-D2104EF0ED4B}" destId="{391228AD-620E-4B2B-B692-872D3F2C4DA6}" srcOrd="1" destOrd="0" presId="urn:microsoft.com/office/officeart/2005/8/layout/orgChart1"/>
    <dgm:cxn modelId="{3EEA7F52-BB25-46ED-A8C1-E1C2FE4A4388}" type="presOf" srcId="{15BD7C0A-D74B-4549-85E5-F5725B9AA165}" destId="{21F148AD-8FCF-4017-859F-16AD4D8B1B9A}" srcOrd="0" destOrd="0" presId="urn:microsoft.com/office/officeart/2005/8/layout/orgChart1"/>
    <dgm:cxn modelId="{22C2C710-2070-4FFA-9CF7-FF4E3CE0EAE1}" type="presParOf" srcId="{21F148AD-8FCF-4017-859F-16AD4D8B1B9A}" destId="{69B0373D-11B6-47EB-81F0-B215BA0F644A}" srcOrd="0" destOrd="0" presId="urn:microsoft.com/office/officeart/2005/8/layout/orgChart1"/>
    <dgm:cxn modelId="{295B10C7-C77B-4564-99F2-4253707C2E13}" type="presParOf" srcId="{69B0373D-11B6-47EB-81F0-B215BA0F644A}" destId="{A073406B-0685-4E65-8F68-D04534AA3C59}" srcOrd="0" destOrd="0" presId="urn:microsoft.com/office/officeart/2005/8/layout/orgChart1"/>
    <dgm:cxn modelId="{E8EAA0F0-0750-442F-8101-C2890CEDEFB3}" type="presParOf" srcId="{A073406B-0685-4E65-8F68-D04534AA3C59}" destId="{75A47999-2D31-4DA5-922B-D8889F6D63AF}" srcOrd="0" destOrd="0" presId="urn:microsoft.com/office/officeart/2005/8/layout/orgChart1"/>
    <dgm:cxn modelId="{68F899B5-7FC6-4746-99A4-03AAC8966E78}" type="presParOf" srcId="{A073406B-0685-4E65-8F68-D04534AA3C59}" destId="{391228AD-620E-4B2B-B692-872D3F2C4DA6}" srcOrd="1" destOrd="0" presId="urn:microsoft.com/office/officeart/2005/8/layout/orgChart1"/>
    <dgm:cxn modelId="{686BD03E-1441-46CF-A178-D270F2BCE84A}" type="presParOf" srcId="{69B0373D-11B6-47EB-81F0-B215BA0F644A}" destId="{95259BDE-4193-48FA-96C2-33C7E982D4F1}" srcOrd="1" destOrd="0" presId="urn:microsoft.com/office/officeart/2005/8/layout/orgChart1"/>
    <dgm:cxn modelId="{0F4135D6-41FA-47C5-88A4-F9D0C4E92039}" type="presParOf" srcId="{95259BDE-4193-48FA-96C2-33C7E982D4F1}" destId="{8BEC21DD-3ADF-4EA0-96BB-52A071B1AFBE}" srcOrd="0" destOrd="0" presId="urn:microsoft.com/office/officeart/2005/8/layout/orgChart1"/>
    <dgm:cxn modelId="{2CC6101C-1ED1-4E59-8935-73EE3D8EF022}" type="presParOf" srcId="{95259BDE-4193-48FA-96C2-33C7E982D4F1}" destId="{F2FE9DA3-8C39-42F1-8A71-FD8EF79427A0}" srcOrd="1" destOrd="0" presId="urn:microsoft.com/office/officeart/2005/8/layout/orgChart1"/>
    <dgm:cxn modelId="{5798E6AC-EB7B-4CBE-A6B7-FE9E24F155B7}" type="presParOf" srcId="{F2FE9DA3-8C39-42F1-8A71-FD8EF79427A0}" destId="{3B203713-3D6C-4274-A63C-7D2949943BAB}" srcOrd="0" destOrd="0" presId="urn:microsoft.com/office/officeart/2005/8/layout/orgChart1"/>
    <dgm:cxn modelId="{80E41EA0-E6ED-4F66-A54B-9B757B173AF2}" type="presParOf" srcId="{3B203713-3D6C-4274-A63C-7D2949943BAB}" destId="{8177BE20-1494-4EDE-871E-56FF12B11E64}" srcOrd="0" destOrd="0" presId="urn:microsoft.com/office/officeart/2005/8/layout/orgChart1"/>
    <dgm:cxn modelId="{8456F803-019C-4032-8FFD-1B6D96738D24}" type="presParOf" srcId="{3B203713-3D6C-4274-A63C-7D2949943BAB}" destId="{833987FE-1C94-4E27-A0C4-06AAF77B3F0B}" srcOrd="1" destOrd="0" presId="urn:microsoft.com/office/officeart/2005/8/layout/orgChart1"/>
    <dgm:cxn modelId="{46AB4910-7405-4E3C-AC2C-3F532FEEF4B7}" type="presParOf" srcId="{F2FE9DA3-8C39-42F1-8A71-FD8EF79427A0}" destId="{AC7EBB2C-205F-4F3B-8CE0-9C2BEA9FEF82}" srcOrd="1" destOrd="0" presId="urn:microsoft.com/office/officeart/2005/8/layout/orgChart1"/>
    <dgm:cxn modelId="{894ED12F-B06A-4C3D-9B13-046E5D5B13DB}" type="presParOf" srcId="{F2FE9DA3-8C39-42F1-8A71-FD8EF79427A0}" destId="{7916AD3D-B5A8-45A6-8AC3-AF128ABB2009}" srcOrd="2" destOrd="0" presId="urn:microsoft.com/office/officeart/2005/8/layout/orgChart1"/>
    <dgm:cxn modelId="{8DA67573-B015-4AE5-AAAB-F7C0A64DE998}" type="presParOf" srcId="{95259BDE-4193-48FA-96C2-33C7E982D4F1}" destId="{4DA2F3B8-BAD7-45D2-86E6-01DFC14ECB28}" srcOrd="2" destOrd="0" presId="urn:microsoft.com/office/officeart/2005/8/layout/orgChart1"/>
    <dgm:cxn modelId="{77A42C19-72B1-4A4F-94B9-18FF3ABD08F3}" type="presParOf" srcId="{95259BDE-4193-48FA-96C2-33C7E982D4F1}" destId="{A128D112-C6EF-43BC-8357-85453932B922}" srcOrd="3" destOrd="0" presId="urn:microsoft.com/office/officeart/2005/8/layout/orgChart1"/>
    <dgm:cxn modelId="{3432F9CC-0F0D-4B74-9804-D98B7D4096D1}" type="presParOf" srcId="{A128D112-C6EF-43BC-8357-85453932B922}" destId="{EAF27042-4E59-4791-9C17-B6559643BFB7}" srcOrd="0" destOrd="0" presId="urn:microsoft.com/office/officeart/2005/8/layout/orgChart1"/>
    <dgm:cxn modelId="{70E4AE75-5CFD-49B4-BD4D-D7175923BC7D}" type="presParOf" srcId="{EAF27042-4E59-4791-9C17-B6559643BFB7}" destId="{C2535B6D-F407-4C8E-8553-116F3091DD53}" srcOrd="0" destOrd="0" presId="urn:microsoft.com/office/officeart/2005/8/layout/orgChart1"/>
    <dgm:cxn modelId="{27616DDE-B479-4627-8122-DFC524213F28}" type="presParOf" srcId="{EAF27042-4E59-4791-9C17-B6559643BFB7}" destId="{280C3B69-FAA8-4634-99AD-F7D5D97C3CAC}" srcOrd="1" destOrd="0" presId="urn:microsoft.com/office/officeart/2005/8/layout/orgChart1"/>
    <dgm:cxn modelId="{630837BD-1F0C-4255-8D1C-A6B3F43D8BF0}" type="presParOf" srcId="{A128D112-C6EF-43BC-8357-85453932B922}" destId="{F2E0F7E2-300C-4095-8A01-8FB378E4C54D}" srcOrd="1" destOrd="0" presId="urn:microsoft.com/office/officeart/2005/8/layout/orgChart1"/>
    <dgm:cxn modelId="{9F4D967F-BFA4-493D-92C2-4C794FCDA7C9}" type="presParOf" srcId="{A128D112-C6EF-43BC-8357-85453932B922}" destId="{274C74C6-1926-49B3-A536-0DAECF6628E3}" srcOrd="2" destOrd="0" presId="urn:microsoft.com/office/officeart/2005/8/layout/orgChart1"/>
    <dgm:cxn modelId="{6F62D4EB-0D15-4B7F-9B0A-A39582F37680}" type="presParOf" srcId="{69B0373D-11B6-47EB-81F0-B215BA0F644A}" destId="{BE8CFAAB-C8CA-47D4-B23D-AD0D27D73BF9}" srcOrd="2" destOrd="0" presId="urn:microsoft.com/office/officeart/2005/8/layout/orgChart1"/>
  </dgm:cxnLst>
  <dgm:bg/>
  <dgm:whole/>
</dgm:dataModel>
</file>

<file path=ppt/diagrams/data3.xml><?xml version="1.0" encoding="utf-8"?>
<dgm:dataModel xmlns:dgm="http://schemas.openxmlformats.org/drawingml/2006/diagram" xmlns:a="http://schemas.openxmlformats.org/drawingml/2006/main">
  <dgm:ptLst>
    <dgm:pt modelId="{4705BD00-1697-459B-8BBC-A7251F4364DC}" type="doc">
      <dgm:prSet loTypeId="urn:microsoft.com/office/officeart/2005/8/layout/radial4" loCatId="relationship" qsTypeId="urn:microsoft.com/office/officeart/2005/8/quickstyle/simple1" qsCatId="simple" csTypeId="urn:microsoft.com/office/officeart/2005/8/colors/colorful2" csCatId="colorful" phldr="1"/>
      <dgm:spPr/>
      <dgm:t>
        <a:bodyPr/>
        <a:lstStyle/>
        <a:p>
          <a:endParaRPr lang="pl-PL"/>
        </a:p>
      </dgm:t>
    </dgm:pt>
    <dgm:pt modelId="{5A3231CD-720D-42EF-885C-0CD16563BFF2}">
      <dgm:prSet phldrT="[Tekst]"/>
      <dgm:spPr/>
      <dgm:t>
        <a:bodyPr/>
        <a:lstStyle/>
        <a:p>
          <a:r>
            <a:rPr lang="pl-PL" b="1" dirty="0" smtClean="0">
              <a:latin typeface="+mj-lt"/>
            </a:rPr>
            <a:t>!</a:t>
          </a:r>
          <a:endParaRPr lang="pl-PL" b="1" dirty="0">
            <a:latin typeface="+mj-lt"/>
          </a:endParaRPr>
        </a:p>
      </dgm:t>
    </dgm:pt>
    <dgm:pt modelId="{A6954EBC-233A-4FE1-8A94-DD78AF728181}" type="parTrans" cxnId="{87980A43-3C42-45D3-8B83-4B644612187B}">
      <dgm:prSet/>
      <dgm:spPr/>
      <dgm:t>
        <a:bodyPr/>
        <a:lstStyle/>
        <a:p>
          <a:endParaRPr lang="pl-PL"/>
        </a:p>
      </dgm:t>
    </dgm:pt>
    <dgm:pt modelId="{A8EC5A06-09C2-47F2-A097-CFD297CC2E79}" type="sibTrans" cxnId="{87980A43-3C42-45D3-8B83-4B644612187B}">
      <dgm:prSet/>
      <dgm:spPr/>
      <dgm:t>
        <a:bodyPr/>
        <a:lstStyle/>
        <a:p>
          <a:endParaRPr lang="pl-PL"/>
        </a:p>
      </dgm:t>
    </dgm:pt>
    <dgm:pt modelId="{4E477496-B524-4134-9B23-E1240A2F6182}">
      <dgm:prSet phldrT="[Tekst]" custT="1"/>
      <dgm:spPr/>
      <dgm:t>
        <a:bodyPr/>
        <a:lstStyle/>
        <a:p>
          <a:r>
            <a:rPr lang="pl-PL" sz="1400" b="1" dirty="0" smtClean="0">
              <a:latin typeface="+mj-lt"/>
            </a:rPr>
            <a:t>NIEOGRANICZONA</a:t>
          </a:r>
        </a:p>
        <a:p>
          <a:r>
            <a:rPr lang="pl-PL" sz="1400" dirty="0" smtClean="0">
              <a:latin typeface="+mj-lt"/>
            </a:rPr>
            <a:t>Odpowiedzialności za zobowiązania nie można ograniczyć w stosunkach zewnętrznych,  ale jest to możliwe w stosunkach wewnętrznych.</a:t>
          </a:r>
        </a:p>
      </dgm:t>
    </dgm:pt>
    <dgm:pt modelId="{E1850095-A488-4E06-AD9F-9582279A6BAA}" type="parTrans" cxnId="{7C8106AC-6D05-49F6-AD8C-CD48029D65BB}">
      <dgm:prSet/>
      <dgm:spPr/>
      <dgm:t>
        <a:bodyPr/>
        <a:lstStyle/>
        <a:p>
          <a:endParaRPr lang="pl-PL"/>
        </a:p>
      </dgm:t>
    </dgm:pt>
    <dgm:pt modelId="{87FDF805-AA4C-4AEB-9966-44112F2809E9}" type="sibTrans" cxnId="{7C8106AC-6D05-49F6-AD8C-CD48029D65BB}">
      <dgm:prSet/>
      <dgm:spPr/>
      <dgm:t>
        <a:bodyPr/>
        <a:lstStyle/>
        <a:p>
          <a:endParaRPr lang="pl-PL"/>
        </a:p>
      </dgm:t>
    </dgm:pt>
    <dgm:pt modelId="{12C39AB1-0A67-421A-BD5C-5006D1F448B8}">
      <dgm:prSet phldrT="[Tekst]" custT="1"/>
      <dgm:spPr/>
      <dgm:t>
        <a:bodyPr/>
        <a:lstStyle/>
        <a:p>
          <a:r>
            <a:rPr lang="pl-PL" sz="1400" b="1" dirty="0" smtClean="0">
              <a:latin typeface="+mj-lt"/>
            </a:rPr>
            <a:t>BEZPOŚREDNIA</a:t>
          </a:r>
        </a:p>
        <a:p>
          <a:r>
            <a:rPr lang="pl-PL" sz="1400" b="0" dirty="0" smtClean="0">
              <a:latin typeface="+mj-lt"/>
            </a:rPr>
            <a:t>Zaspokojenie długu przez wierzyciela następuje przez bezpośrednie skierowanie się do określonego składnika majątku.</a:t>
          </a:r>
          <a:endParaRPr lang="pl-PL" sz="1400" b="0" dirty="0">
            <a:latin typeface="+mj-lt"/>
          </a:endParaRPr>
        </a:p>
      </dgm:t>
    </dgm:pt>
    <dgm:pt modelId="{195CCDC3-7D74-46C1-BFF0-0B4FF3813909}" type="parTrans" cxnId="{68A9F38F-7DEB-457D-A5FC-8C13EF95150C}">
      <dgm:prSet/>
      <dgm:spPr/>
      <dgm:t>
        <a:bodyPr/>
        <a:lstStyle/>
        <a:p>
          <a:endParaRPr lang="pl-PL"/>
        </a:p>
      </dgm:t>
    </dgm:pt>
    <dgm:pt modelId="{1100CEAE-F0E0-47E7-8756-6587DCFB2DE2}" type="sibTrans" cxnId="{68A9F38F-7DEB-457D-A5FC-8C13EF95150C}">
      <dgm:prSet/>
      <dgm:spPr/>
      <dgm:t>
        <a:bodyPr/>
        <a:lstStyle/>
        <a:p>
          <a:endParaRPr lang="pl-PL"/>
        </a:p>
      </dgm:t>
    </dgm:pt>
    <dgm:pt modelId="{433E1D33-8B7F-4603-9656-6C0E00D51D82}">
      <dgm:prSet phldrT="[Tekst]"/>
      <dgm:spPr/>
      <dgm:t>
        <a:bodyPr/>
        <a:lstStyle/>
        <a:p>
          <a:r>
            <a:rPr lang="pl-PL" b="1" dirty="0" smtClean="0">
              <a:latin typeface="+mj-lt"/>
            </a:rPr>
            <a:t>OSOBISTA</a:t>
          </a:r>
        </a:p>
        <a:p>
          <a:r>
            <a:rPr lang="pl-PL" b="0" dirty="0" smtClean="0">
              <a:latin typeface="+mj-lt"/>
            </a:rPr>
            <a:t>Dotyczy całego majątku osobistego wspólnika. Obejmuje wszystkie prawa majątkowe bez ograniczeń.</a:t>
          </a:r>
        </a:p>
      </dgm:t>
    </dgm:pt>
    <dgm:pt modelId="{D519CF3B-BED4-4AB3-979D-584ABC9F8716}" type="parTrans" cxnId="{56412AC4-9524-48A5-91E8-126B86C87E6D}">
      <dgm:prSet/>
      <dgm:spPr/>
      <dgm:t>
        <a:bodyPr/>
        <a:lstStyle/>
        <a:p>
          <a:endParaRPr lang="pl-PL"/>
        </a:p>
      </dgm:t>
    </dgm:pt>
    <dgm:pt modelId="{AD87BD21-1E5A-4D74-B7EC-EE21AE1C2B8C}" type="sibTrans" cxnId="{56412AC4-9524-48A5-91E8-126B86C87E6D}">
      <dgm:prSet/>
      <dgm:spPr/>
      <dgm:t>
        <a:bodyPr/>
        <a:lstStyle/>
        <a:p>
          <a:endParaRPr lang="pl-PL"/>
        </a:p>
      </dgm:t>
    </dgm:pt>
    <dgm:pt modelId="{A4428881-493E-4184-B010-51E6A7583BCE}">
      <dgm:prSet phldrT="[Tekst]" custT="1"/>
      <dgm:spPr/>
      <dgm:t>
        <a:bodyPr/>
        <a:lstStyle/>
        <a:p>
          <a:r>
            <a:rPr lang="pl-PL" sz="1400" b="1" dirty="0" smtClean="0">
              <a:latin typeface="+mj-lt"/>
            </a:rPr>
            <a:t>SUBSYDIARNA</a:t>
          </a:r>
        </a:p>
        <a:p>
          <a:r>
            <a:rPr lang="pl-PL" sz="1400" b="0" dirty="0" smtClean="0">
              <a:latin typeface="+mj-lt"/>
            </a:rPr>
            <a:t>Wierzyciel spółki może prowadzić egzekucję z majątku wspólnika jedynie wówczas, gdy egzekucja z majątku spółki okaże się bezskuteczna. Nie dotyczy zobowiązań powstałych przed wpisem spółki do rejestru.</a:t>
          </a:r>
          <a:endParaRPr lang="pl-PL" sz="1400" b="0" dirty="0">
            <a:latin typeface="+mj-lt"/>
          </a:endParaRPr>
        </a:p>
      </dgm:t>
    </dgm:pt>
    <dgm:pt modelId="{CAA30CA2-B699-47E6-B963-43CB79CFAC78}" type="parTrans" cxnId="{236CB8F5-6E0F-4C7F-B0AA-6EBE10DDD486}">
      <dgm:prSet/>
      <dgm:spPr/>
      <dgm:t>
        <a:bodyPr/>
        <a:lstStyle/>
        <a:p>
          <a:endParaRPr lang="pl-PL"/>
        </a:p>
      </dgm:t>
    </dgm:pt>
    <dgm:pt modelId="{7FC39E8B-7974-427F-85C6-2A75A4131072}" type="sibTrans" cxnId="{236CB8F5-6E0F-4C7F-B0AA-6EBE10DDD486}">
      <dgm:prSet/>
      <dgm:spPr/>
      <dgm:t>
        <a:bodyPr/>
        <a:lstStyle/>
        <a:p>
          <a:endParaRPr lang="pl-PL"/>
        </a:p>
      </dgm:t>
    </dgm:pt>
    <dgm:pt modelId="{1D133909-32FB-4FDB-906C-19E2F2FBF6D1}">
      <dgm:prSet phldrT="[Tekst]"/>
      <dgm:spPr/>
      <dgm:t>
        <a:bodyPr/>
        <a:lstStyle/>
        <a:p>
          <a:r>
            <a:rPr lang="pl-PL" b="1" dirty="0" smtClean="0">
              <a:latin typeface="+mj-lt"/>
            </a:rPr>
            <a:t>SOLIDARNA</a:t>
          </a:r>
        </a:p>
        <a:p>
          <a:r>
            <a:rPr lang="pl-PL" b="0" dirty="0" smtClean="0">
              <a:latin typeface="+mj-lt"/>
            </a:rPr>
            <a:t>Każdy ze wspólników odpowiada za całość długu razem ze spółką i pozostałymi wspólnikami. Wybór sposobu zaspokojenia należy do wierzycieli, a nie do wspólników.</a:t>
          </a:r>
          <a:endParaRPr lang="pl-PL" b="0" dirty="0">
            <a:latin typeface="+mj-lt"/>
          </a:endParaRPr>
        </a:p>
      </dgm:t>
    </dgm:pt>
    <dgm:pt modelId="{ED89FD68-5818-47D7-9D8A-DDA25790329D}" type="parTrans" cxnId="{8BEA930F-EF11-4712-AC10-E988E747BDE6}">
      <dgm:prSet/>
      <dgm:spPr/>
      <dgm:t>
        <a:bodyPr/>
        <a:lstStyle/>
        <a:p>
          <a:endParaRPr lang="pl-PL"/>
        </a:p>
      </dgm:t>
    </dgm:pt>
    <dgm:pt modelId="{452B059D-C404-4960-BFFD-B374ACBE8314}" type="sibTrans" cxnId="{8BEA930F-EF11-4712-AC10-E988E747BDE6}">
      <dgm:prSet/>
      <dgm:spPr/>
      <dgm:t>
        <a:bodyPr/>
        <a:lstStyle/>
        <a:p>
          <a:endParaRPr lang="pl-PL"/>
        </a:p>
      </dgm:t>
    </dgm:pt>
    <dgm:pt modelId="{04EDAC5D-068D-449F-B22C-C8422094FE01}" type="pres">
      <dgm:prSet presAssocID="{4705BD00-1697-459B-8BBC-A7251F4364DC}" presName="cycle" presStyleCnt="0">
        <dgm:presLayoutVars>
          <dgm:chMax val="1"/>
          <dgm:dir/>
          <dgm:animLvl val="ctr"/>
          <dgm:resizeHandles val="exact"/>
        </dgm:presLayoutVars>
      </dgm:prSet>
      <dgm:spPr/>
      <dgm:t>
        <a:bodyPr/>
        <a:lstStyle/>
        <a:p>
          <a:endParaRPr lang="pl-PL"/>
        </a:p>
      </dgm:t>
    </dgm:pt>
    <dgm:pt modelId="{2C9C422C-62B0-41B1-9072-F1C2F84E1E6E}" type="pres">
      <dgm:prSet presAssocID="{5A3231CD-720D-42EF-885C-0CD16563BFF2}" presName="centerShape" presStyleLbl="node0" presStyleIdx="0" presStyleCnt="1"/>
      <dgm:spPr/>
      <dgm:t>
        <a:bodyPr/>
        <a:lstStyle/>
        <a:p>
          <a:endParaRPr lang="pl-PL"/>
        </a:p>
      </dgm:t>
    </dgm:pt>
    <dgm:pt modelId="{67A9DBF7-6EEE-4AED-A384-33CCEA82C2E0}" type="pres">
      <dgm:prSet presAssocID="{E1850095-A488-4E06-AD9F-9582279A6BAA}" presName="parTrans" presStyleLbl="bgSibTrans2D1" presStyleIdx="0" presStyleCnt="5"/>
      <dgm:spPr/>
      <dgm:t>
        <a:bodyPr/>
        <a:lstStyle/>
        <a:p>
          <a:endParaRPr lang="pl-PL"/>
        </a:p>
      </dgm:t>
    </dgm:pt>
    <dgm:pt modelId="{C5105566-8E28-4617-9A20-E53397676B7E}" type="pres">
      <dgm:prSet presAssocID="{4E477496-B524-4134-9B23-E1240A2F6182}" presName="node" presStyleLbl="node1" presStyleIdx="0" presStyleCnt="5" custScaleY="115182">
        <dgm:presLayoutVars>
          <dgm:bulletEnabled val="1"/>
        </dgm:presLayoutVars>
      </dgm:prSet>
      <dgm:spPr/>
      <dgm:t>
        <a:bodyPr/>
        <a:lstStyle/>
        <a:p>
          <a:endParaRPr lang="pl-PL"/>
        </a:p>
      </dgm:t>
    </dgm:pt>
    <dgm:pt modelId="{761175CB-D717-427D-B251-09A14FC5030F}" type="pres">
      <dgm:prSet presAssocID="{195CCDC3-7D74-46C1-BFF0-0B4FF3813909}" presName="parTrans" presStyleLbl="bgSibTrans2D1" presStyleIdx="1" presStyleCnt="5"/>
      <dgm:spPr/>
      <dgm:t>
        <a:bodyPr/>
        <a:lstStyle/>
        <a:p>
          <a:endParaRPr lang="pl-PL"/>
        </a:p>
      </dgm:t>
    </dgm:pt>
    <dgm:pt modelId="{9E9F02A0-B326-4A6F-9E6C-67E50C80A4D5}" type="pres">
      <dgm:prSet presAssocID="{12C39AB1-0A67-421A-BD5C-5006D1F448B8}" presName="node" presStyleLbl="node1" presStyleIdx="1" presStyleCnt="5" custScaleY="126140" custRadScaleRad="102849" custRadScaleInc="622">
        <dgm:presLayoutVars>
          <dgm:bulletEnabled val="1"/>
        </dgm:presLayoutVars>
      </dgm:prSet>
      <dgm:spPr/>
      <dgm:t>
        <a:bodyPr/>
        <a:lstStyle/>
        <a:p>
          <a:endParaRPr lang="pl-PL"/>
        </a:p>
      </dgm:t>
    </dgm:pt>
    <dgm:pt modelId="{426E6F5E-9587-42A5-92B7-84884172DCB4}" type="pres">
      <dgm:prSet presAssocID="{D519CF3B-BED4-4AB3-979D-584ABC9F8716}" presName="parTrans" presStyleLbl="bgSibTrans2D1" presStyleIdx="2" presStyleCnt="5"/>
      <dgm:spPr/>
      <dgm:t>
        <a:bodyPr/>
        <a:lstStyle/>
        <a:p>
          <a:endParaRPr lang="pl-PL"/>
        </a:p>
      </dgm:t>
    </dgm:pt>
    <dgm:pt modelId="{1DAB701D-6EAB-495E-911C-337A4D8A243F}" type="pres">
      <dgm:prSet presAssocID="{433E1D33-8B7F-4603-9656-6C0E00D51D82}" presName="node" presStyleLbl="node1" presStyleIdx="2" presStyleCnt="5" custScaleY="110580">
        <dgm:presLayoutVars>
          <dgm:bulletEnabled val="1"/>
        </dgm:presLayoutVars>
      </dgm:prSet>
      <dgm:spPr/>
      <dgm:t>
        <a:bodyPr/>
        <a:lstStyle/>
        <a:p>
          <a:endParaRPr lang="pl-PL"/>
        </a:p>
      </dgm:t>
    </dgm:pt>
    <dgm:pt modelId="{8CFCF817-E0C2-4F42-84FF-02D833461F08}" type="pres">
      <dgm:prSet presAssocID="{CAA30CA2-B699-47E6-B963-43CB79CFAC78}" presName="parTrans" presStyleLbl="bgSibTrans2D1" presStyleIdx="3" presStyleCnt="5"/>
      <dgm:spPr/>
      <dgm:t>
        <a:bodyPr/>
        <a:lstStyle/>
        <a:p>
          <a:endParaRPr lang="pl-PL"/>
        </a:p>
      </dgm:t>
    </dgm:pt>
    <dgm:pt modelId="{444F213E-BC36-479D-8DA6-9B1ED5D7F2AD}" type="pres">
      <dgm:prSet presAssocID="{A4428881-493E-4184-B010-51E6A7583BCE}" presName="node" presStyleLbl="node1" presStyleIdx="3" presStyleCnt="5" custScaleY="165748" custRadScaleRad="111231" custRadScaleInc="-12277">
        <dgm:presLayoutVars>
          <dgm:bulletEnabled val="1"/>
        </dgm:presLayoutVars>
      </dgm:prSet>
      <dgm:spPr/>
      <dgm:t>
        <a:bodyPr/>
        <a:lstStyle/>
        <a:p>
          <a:endParaRPr lang="pl-PL"/>
        </a:p>
      </dgm:t>
    </dgm:pt>
    <dgm:pt modelId="{901F382D-2BBB-4416-9D43-613219FC8C6A}" type="pres">
      <dgm:prSet presAssocID="{ED89FD68-5818-47D7-9D8A-DDA25790329D}" presName="parTrans" presStyleLbl="bgSibTrans2D1" presStyleIdx="4" presStyleCnt="5"/>
      <dgm:spPr/>
      <dgm:t>
        <a:bodyPr/>
        <a:lstStyle/>
        <a:p>
          <a:endParaRPr lang="pl-PL"/>
        </a:p>
      </dgm:t>
    </dgm:pt>
    <dgm:pt modelId="{F2C59F77-A7BA-4EB3-A616-B2460796A627}" type="pres">
      <dgm:prSet presAssocID="{1D133909-32FB-4FDB-906C-19E2F2FBF6D1}" presName="node" presStyleLbl="node1" presStyleIdx="4" presStyleCnt="5" custScaleY="134125">
        <dgm:presLayoutVars>
          <dgm:bulletEnabled val="1"/>
        </dgm:presLayoutVars>
      </dgm:prSet>
      <dgm:spPr/>
      <dgm:t>
        <a:bodyPr/>
        <a:lstStyle/>
        <a:p>
          <a:endParaRPr lang="pl-PL"/>
        </a:p>
      </dgm:t>
    </dgm:pt>
  </dgm:ptLst>
  <dgm:cxnLst>
    <dgm:cxn modelId="{7C00FD50-C4AB-4F67-A6CD-77D2C91ACE52}" type="presOf" srcId="{4E477496-B524-4134-9B23-E1240A2F6182}" destId="{C5105566-8E28-4617-9A20-E53397676B7E}" srcOrd="0" destOrd="0" presId="urn:microsoft.com/office/officeart/2005/8/layout/radial4"/>
    <dgm:cxn modelId="{8489F946-BCF8-460D-9076-001D064E9DF3}" type="presOf" srcId="{1D133909-32FB-4FDB-906C-19E2F2FBF6D1}" destId="{F2C59F77-A7BA-4EB3-A616-B2460796A627}" srcOrd="0" destOrd="0" presId="urn:microsoft.com/office/officeart/2005/8/layout/radial4"/>
    <dgm:cxn modelId="{3C00FFB8-CC77-429B-9A8C-75125062E94A}" type="presOf" srcId="{433E1D33-8B7F-4603-9656-6C0E00D51D82}" destId="{1DAB701D-6EAB-495E-911C-337A4D8A243F}" srcOrd="0" destOrd="0" presId="urn:microsoft.com/office/officeart/2005/8/layout/radial4"/>
    <dgm:cxn modelId="{56412AC4-9524-48A5-91E8-126B86C87E6D}" srcId="{5A3231CD-720D-42EF-885C-0CD16563BFF2}" destId="{433E1D33-8B7F-4603-9656-6C0E00D51D82}" srcOrd="2" destOrd="0" parTransId="{D519CF3B-BED4-4AB3-979D-584ABC9F8716}" sibTransId="{AD87BD21-1E5A-4D74-B7EC-EE21AE1C2B8C}"/>
    <dgm:cxn modelId="{149314A0-9040-4B58-8834-1E27AEF1B4CA}" type="presOf" srcId="{CAA30CA2-B699-47E6-B963-43CB79CFAC78}" destId="{8CFCF817-E0C2-4F42-84FF-02D833461F08}" srcOrd="0" destOrd="0" presId="urn:microsoft.com/office/officeart/2005/8/layout/radial4"/>
    <dgm:cxn modelId="{8BEA930F-EF11-4712-AC10-E988E747BDE6}" srcId="{5A3231CD-720D-42EF-885C-0CD16563BFF2}" destId="{1D133909-32FB-4FDB-906C-19E2F2FBF6D1}" srcOrd="4" destOrd="0" parTransId="{ED89FD68-5818-47D7-9D8A-DDA25790329D}" sibTransId="{452B059D-C404-4960-BFFD-B374ACBE8314}"/>
    <dgm:cxn modelId="{A86369E5-090A-4099-9A5C-556121E21AE6}" type="presOf" srcId="{D519CF3B-BED4-4AB3-979D-584ABC9F8716}" destId="{426E6F5E-9587-42A5-92B7-84884172DCB4}" srcOrd="0" destOrd="0" presId="urn:microsoft.com/office/officeart/2005/8/layout/radial4"/>
    <dgm:cxn modelId="{990E91F8-F946-429B-82E8-479FD143CD10}" type="presOf" srcId="{E1850095-A488-4E06-AD9F-9582279A6BAA}" destId="{67A9DBF7-6EEE-4AED-A384-33CCEA82C2E0}" srcOrd="0" destOrd="0" presId="urn:microsoft.com/office/officeart/2005/8/layout/radial4"/>
    <dgm:cxn modelId="{87980A43-3C42-45D3-8B83-4B644612187B}" srcId="{4705BD00-1697-459B-8BBC-A7251F4364DC}" destId="{5A3231CD-720D-42EF-885C-0CD16563BFF2}" srcOrd="0" destOrd="0" parTransId="{A6954EBC-233A-4FE1-8A94-DD78AF728181}" sibTransId="{A8EC5A06-09C2-47F2-A097-CFD297CC2E79}"/>
    <dgm:cxn modelId="{68A9F38F-7DEB-457D-A5FC-8C13EF95150C}" srcId="{5A3231CD-720D-42EF-885C-0CD16563BFF2}" destId="{12C39AB1-0A67-421A-BD5C-5006D1F448B8}" srcOrd="1" destOrd="0" parTransId="{195CCDC3-7D74-46C1-BFF0-0B4FF3813909}" sibTransId="{1100CEAE-F0E0-47E7-8756-6587DCFB2DE2}"/>
    <dgm:cxn modelId="{14093B3A-1C30-486B-AD6D-7B73E2B4FA7B}" type="presOf" srcId="{12C39AB1-0A67-421A-BD5C-5006D1F448B8}" destId="{9E9F02A0-B326-4A6F-9E6C-67E50C80A4D5}" srcOrd="0" destOrd="0" presId="urn:microsoft.com/office/officeart/2005/8/layout/radial4"/>
    <dgm:cxn modelId="{C747E1F4-E087-496A-8BD6-44943C581700}" type="presOf" srcId="{ED89FD68-5818-47D7-9D8A-DDA25790329D}" destId="{901F382D-2BBB-4416-9D43-613219FC8C6A}" srcOrd="0" destOrd="0" presId="urn:microsoft.com/office/officeart/2005/8/layout/radial4"/>
    <dgm:cxn modelId="{7C8106AC-6D05-49F6-AD8C-CD48029D65BB}" srcId="{5A3231CD-720D-42EF-885C-0CD16563BFF2}" destId="{4E477496-B524-4134-9B23-E1240A2F6182}" srcOrd="0" destOrd="0" parTransId="{E1850095-A488-4E06-AD9F-9582279A6BAA}" sibTransId="{87FDF805-AA4C-4AEB-9966-44112F2809E9}"/>
    <dgm:cxn modelId="{F0763C6B-2755-474F-BCE4-187974F98CDB}" type="presOf" srcId="{4705BD00-1697-459B-8BBC-A7251F4364DC}" destId="{04EDAC5D-068D-449F-B22C-C8422094FE01}" srcOrd="0" destOrd="0" presId="urn:microsoft.com/office/officeart/2005/8/layout/radial4"/>
    <dgm:cxn modelId="{AB1338D0-1466-4514-BD6E-0CA56CA73497}" type="presOf" srcId="{A4428881-493E-4184-B010-51E6A7583BCE}" destId="{444F213E-BC36-479D-8DA6-9B1ED5D7F2AD}" srcOrd="0" destOrd="0" presId="urn:microsoft.com/office/officeart/2005/8/layout/radial4"/>
    <dgm:cxn modelId="{D5F11DC7-C67C-4420-AFC3-52E7AA70D0C7}" type="presOf" srcId="{5A3231CD-720D-42EF-885C-0CD16563BFF2}" destId="{2C9C422C-62B0-41B1-9072-F1C2F84E1E6E}" srcOrd="0" destOrd="0" presId="urn:microsoft.com/office/officeart/2005/8/layout/radial4"/>
    <dgm:cxn modelId="{236CB8F5-6E0F-4C7F-B0AA-6EBE10DDD486}" srcId="{5A3231CD-720D-42EF-885C-0CD16563BFF2}" destId="{A4428881-493E-4184-B010-51E6A7583BCE}" srcOrd="3" destOrd="0" parTransId="{CAA30CA2-B699-47E6-B963-43CB79CFAC78}" sibTransId="{7FC39E8B-7974-427F-85C6-2A75A4131072}"/>
    <dgm:cxn modelId="{6AE25596-151B-4B33-87BD-C8E6D28926FA}" type="presOf" srcId="{195CCDC3-7D74-46C1-BFF0-0B4FF3813909}" destId="{761175CB-D717-427D-B251-09A14FC5030F}" srcOrd="0" destOrd="0" presId="urn:microsoft.com/office/officeart/2005/8/layout/radial4"/>
    <dgm:cxn modelId="{46C1FFFA-AC76-4FE1-B8B0-6EADB2337789}" type="presParOf" srcId="{04EDAC5D-068D-449F-B22C-C8422094FE01}" destId="{2C9C422C-62B0-41B1-9072-F1C2F84E1E6E}" srcOrd="0" destOrd="0" presId="urn:microsoft.com/office/officeart/2005/8/layout/radial4"/>
    <dgm:cxn modelId="{9A898C82-52D7-45FD-B8A9-E9892E095A2F}" type="presParOf" srcId="{04EDAC5D-068D-449F-B22C-C8422094FE01}" destId="{67A9DBF7-6EEE-4AED-A384-33CCEA82C2E0}" srcOrd="1" destOrd="0" presId="urn:microsoft.com/office/officeart/2005/8/layout/radial4"/>
    <dgm:cxn modelId="{44FF3D85-E26A-4A23-9B46-A831D49425DC}" type="presParOf" srcId="{04EDAC5D-068D-449F-B22C-C8422094FE01}" destId="{C5105566-8E28-4617-9A20-E53397676B7E}" srcOrd="2" destOrd="0" presId="urn:microsoft.com/office/officeart/2005/8/layout/radial4"/>
    <dgm:cxn modelId="{DE32F966-D789-4FA9-8B68-6E9A0DAF51C9}" type="presParOf" srcId="{04EDAC5D-068D-449F-B22C-C8422094FE01}" destId="{761175CB-D717-427D-B251-09A14FC5030F}" srcOrd="3" destOrd="0" presId="urn:microsoft.com/office/officeart/2005/8/layout/radial4"/>
    <dgm:cxn modelId="{E116529F-CBCB-466B-906D-EC9AE384D740}" type="presParOf" srcId="{04EDAC5D-068D-449F-B22C-C8422094FE01}" destId="{9E9F02A0-B326-4A6F-9E6C-67E50C80A4D5}" srcOrd="4" destOrd="0" presId="urn:microsoft.com/office/officeart/2005/8/layout/radial4"/>
    <dgm:cxn modelId="{3A662C07-8285-4227-8D30-475FEB40CDCA}" type="presParOf" srcId="{04EDAC5D-068D-449F-B22C-C8422094FE01}" destId="{426E6F5E-9587-42A5-92B7-84884172DCB4}" srcOrd="5" destOrd="0" presId="urn:microsoft.com/office/officeart/2005/8/layout/radial4"/>
    <dgm:cxn modelId="{03C239A9-8C3B-4D54-93F9-5B30857CD394}" type="presParOf" srcId="{04EDAC5D-068D-449F-B22C-C8422094FE01}" destId="{1DAB701D-6EAB-495E-911C-337A4D8A243F}" srcOrd="6" destOrd="0" presId="urn:microsoft.com/office/officeart/2005/8/layout/radial4"/>
    <dgm:cxn modelId="{348B4438-36B5-45AC-977E-A93FF42E81C8}" type="presParOf" srcId="{04EDAC5D-068D-449F-B22C-C8422094FE01}" destId="{8CFCF817-E0C2-4F42-84FF-02D833461F08}" srcOrd="7" destOrd="0" presId="urn:microsoft.com/office/officeart/2005/8/layout/radial4"/>
    <dgm:cxn modelId="{A6EEA0F9-3AC8-461F-8AE8-9B78200512AE}" type="presParOf" srcId="{04EDAC5D-068D-449F-B22C-C8422094FE01}" destId="{444F213E-BC36-479D-8DA6-9B1ED5D7F2AD}" srcOrd="8" destOrd="0" presId="urn:microsoft.com/office/officeart/2005/8/layout/radial4"/>
    <dgm:cxn modelId="{426F2A0F-5A69-4F49-99DF-3A5568AFDF1A}" type="presParOf" srcId="{04EDAC5D-068D-449F-B22C-C8422094FE01}" destId="{901F382D-2BBB-4416-9D43-613219FC8C6A}" srcOrd="9" destOrd="0" presId="urn:microsoft.com/office/officeart/2005/8/layout/radial4"/>
    <dgm:cxn modelId="{F0240958-37FB-4912-AFB5-7B7F4A2C617E}" type="presParOf" srcId="{04EDAC5D-068D-449F-B22C-C8422094FE01}" destId="{F2C59F77-A7BA-4EB3-A616-B2460796A627}" srcOrd="10" destOrd="0" presId="urn:microsoft.com/office/officeart/2005/8/layout/radial4"/>
  </dgm:cxnLst>
  <dgm:bg/>
  <dgm:whole/>
</dgm:dataModel>
</file>

<file path=ppt/diagrams/data30.xml><?xml version="1.0" encoding="utf-8"?>
<dgm:dataModel xmlns:dgm="http://schemas.openxmlformats.org/drawingml/2006/diagram" xmlns:a="http://schemas.openxmlformats.org/drawingml/2006/main">
  <dgm:ptLst>
    <dgm:pt modelId="{C26891C7-78A0-43C7-96C4-225B220F9A42}"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pl-PL"/>
        </a:p>
      </dgm:t>
    </dgm:pt>
    <dgm:pt modelId="{0BBBCF61-E7FC-4053-A3F2-B55B44429137}">
      <dgm:prSet phldrT="[Tekst]" custT="1"/>
      <dgm:spPr/>
      <dgm:t>
        <a:bodyPr/>
        <a:lstStyle/>
        <a:p>
          <a:r>
            <a:rPr lang="pl-PL" sz="2400" b="1" dirty="0" smtClean="0">
              <a:latin typeface="+mj-lt"/>
            </a:rPr>
            <a:t>WKŁADY</a:t>
          </a:r>
          <a:endParaRPr lang="pl-PL" sz="2400" b="1" dirty="0">
            <a:latin typeface="+mj-lt"/>
          </a:endParaRPr>
        </a:p>
      </dgm:t>
    </dgm:pt>
    <dgm:pt modelId="{C3A6634B-EC94-4576-9F87-8A30920BF9A8}" type="parTrans" cxnId="{DF8E1894-6C12-49BC-A769-A69D78A8ED84}">
      <dgm:prSet/>
      <dgm:spPr/>
      <dgm:t>
        <a:bodyPr/>
        <a:lstStyle/>
        <a:p>
          <a:endParaRPr lang="pl-PL"/>
        </a:p>
      </dgm:t>
    </dgm:pt>
    <dgm:pt modelId="{26AC615A-11EA-4068-8ACB-59D2DA480C77}" type="sibTrans" cxnId="{DF8E1894-6C12-49BC-A769-A69D78A8ED84}">
      <dgm:prSet/>
      <dgm:spPr/>
      <dgm:t>
        <a:bodyPr/>
        <a:lstStyle/>
        <a:p>
          <a:endParaRPr lang="pl-PL"/>
        </a:p>
      </dgm:t>
    </dgm:pt>
    <dgm:pt modelId="{E88AE6A4-2E2C-4D28-8D21-832D21D4FDCF}">
      <dgm:prSet phldrT="[Tekst]" custT="1"/>
      <dgm:spPr/>
      <dgm:t>
        <a:bodyPr/>
        <a:lstStyle/>
        <a:p>
          <a:r>
            <a:rPr lang="pl-PL" sz="1400" dirty="0" smtClean="0">
              <a:latin typeface="+mj-lt"/>
            </a:rPr>
            <a:t>PIENIĘŻNE</a:t>
          </a:r>
        </a:p>
      </dgm:t>
    </dgm:pt>
    <dgm:pt modelId="{24CD400B-1BAA-4B02-8F37-A88326CB0785}" type="parTrans" cxnId="{A11B68A4-818D-4BE4-8122-4915ED5D61E6}">
      <dgm:prSet/>
      <dgm:spPr/>
      <dgm:t>
        <a:bodyPr/>
        <a:lstStyle/>
        <a:p>
          <a:endParaRPr lang="pl-PL"/>
        </a:p>
      </dgm:t>
    </dgm:pt>
    <dgm:pt modelId="{ABFDFFBB-6660-432D-9197-2CE9EA6D8901}" type="sibTrans" cxnId="{A11B68A4-818D-4BE4-8122-4915ED5D61E6}">
      <dgm:prSet/>
      <dgm:spPr/>
      <dgm:t>
        <a:bodyPr/>
        <a:lstStyle/>
        <a:p>
          <a:endParaRPr lang="pl-PL"/>
        </a:p>
      </dgm:t>
    </dgm:pt>
    <dgm:pt modelId="{0EE6E16F-A56D-4768-AE1E-53D0BE30B7FD}">
      <dgm:prSet phldrT="[Tekst]" custT="1"/>
      <dgm:spPr/>
      <dgm:t>
        <a:bodyPr/>
        <a:lstStyle/>
        <a:p>
          <a:r>
            <a:rPr lang="pl-PL" sz="1200" dirty="0" smtClean="0">
              <a:latin typeface="+mj-lt"/>
            </a:rPr>
            <a:t>W POSTACI GOTÓWKOWEJ</a:t>
          </a:r>
          <a:endParaRPr lang="pl-PL" sz="1200" dirty="0">
            <a:latin typeface="+mj-lt"/>
          </a:endParaRPr>
        </a:p>
      </dgm:t>
    </dgm:pt>
    <dgm:pt modelId="{C75F5E18-62A7-467C-9E77-A559E86373DA}" type="parTrans" cxnId="{F99BA32E-3E82-44B5-B576-202DEC779870}">
      <dgm:prSet/>
      <dgm:spPr/>
      <dgm:t>
        <a:bodyPr/>
        <a:lstStyle/>
        <a:p>
          <a:endParaRPr lang="pl-PL"/>
        </a:p>
      </dgm:t>
    </dgm:pt>
    <dgm:pt modelId="{8F8BF343-831C-46C7-B2F9-221D4063F542}" type="sibTrans" cxnId="{F99BA32E-3E82-44B5-B576-202DEC779870}">
      <dgm:prSet/>
      <dgm:spPr/>
      <dgm:t>
        <a:bodyPr/>
        <a:lstStyle/>
        <a:p>
          <a:endParaRPr lang="pl-PL"/>
        </a:p>
      </dgm:t>
    </dgm:pt>
    <dgm:pt modelId="{324C97C4-9D55-427E-BA86-70EFDB753C13}">
      <dgm:prSet phldrT="[Tekst]" custT="1"/>
      <dgm:spPr/>
      <dgm:t>
        <a:bodyPr/>
        <a:lstStyle/>
        <a:p>
          <a:r>
            <a:rPr lang="pl-PL" sz="1200" dirty="0" smtClean="0">
              <a:latin typeface="+mj-lt"/>
            </a:rPr>
            <a:t>W POSTACI BEZGOTÓWKOWEJ</a:t>
          </a:r>
          <a:endParaRPr lang="pl-PL" sz="1200" dirty="0">
            <a:latin typeface="+mj-lt"/>
          </a:endParaRPr>
        </a:p>
      </dgm:t>
    </dgm:pt>
    <dgm:pt modelId="{86AAEB11-5A10-4E67-A490-4B73A5F708AF}" type="parTrans" cxnId="{3DA43829-62D6-4FB1-85A6-29F68F5599F5}">
      <dgm:prSet/>
      <dgm:spPr/>
      <dgm:t>
        <a:bodyPr/>
        <a:lstStyle/>
        <a:p>
          <a:endParaRPr lang="pl-PL"/>
        </a:p>
      </dgm:t>
    </dgm:pt>
    <dgm:pt modelId="{4D82B744-D53A-419E-B316-DD56AD968168}" type="sibTrans" cxnId="{3DA43829-62D6-4FB1-85A6-29F68F5599F5}">
      <dgm:prSet/>
      <dgm:spPr/>
      <dgm:t>
        <a:bodyPr/>
        <a:lstStyle/>
        <a:p>
          <a:endParaRPr lang="pl-PL"/>
        </a:p>
      </dgm:t>
    </dgm:pt>
    <dgm:pt modelId="{7439007E-638D-422A-A2E5-C13BD82E986C}">
      <dgm:prSet phldrT="[Tekst]" custT="1"/>
      <dgm:spPr/>
      <dgm:t>
        <a:bodyPr/>
        <a:lstStyle/>
        <a:p>
          <a:r>
            <a:rPr lang="pl-PL" sz="1400" dirty="0" smtClean="0">
              <a:latin typeface="+mj-lt"/>
            </a:rPr>
            <a:t>NIEPIENIĘŻNE</a:t>
          </a:r>
        </a:p>
        <a:p>
          <a:r>
            <a:rPr lang="pl-PL" sz="1400" dirty="0" smtClean="0">
              <a:latin typeface="+mj-lt"/>
            </a:rPr>
            <a:t>(APORTY)</a:t>
          </a:r>
        </a:p>
      </dgm:t>
    </dgm:pt>
    <dgm:pt modelId="{2DDF6215-7FE2-4B4F-B9DD-46D979C742BA}" type="parTrans" cxnId="{52A9E918-9086-45A3-A6DB-952183204E78}">
      <dgm:prSet/>
      <dgm:spPr/>
      <dgm:t>
        <a:bodyPr/>
        <a:lstStyle/>
        <a:p>
          <a:endParaRPr lang="pl-PL"/>
        </a:p>
      </dgm:t>
    </dgm:pt>
    <dgm:pt modelId="{B7E8888E-3AB2-4896-B44D-D520CBC42797}" type="sibTrans" cxnId="{52A9E918-9086-45A3-A6DB-952183204E78}">
      <dgm:prSet/>
      <dgm:spPr/>
      <dgm:t>
        <a:bodyPr/>
        <a:lstStyle/>
        <a:p>
          <a:endParaRPr lang="pl-PL"/>
        </a:p>
      </dgm:t>
    </dgm:pt>
    <dgm:pt modelId="{44AE40CB-659F-4FF2-B79E-454BCF4C095F}">
      <dgm:prSet phldrT="[Tekst]" custT="1"/>
      <dgm:spPr/>
      <dgm:t>
        <a:bodyPr/>
        <a:lstStyle/>
        <a:p>
          <a:r>
            <a:rPr lang="pl-PL" sz="1200" dirty="0" smtClean="0">
              <a:latin typeface="+mj-lt"/>
            </a:rPr>
            <a:t>PRAWA RZECZOWE</a:t>
          </a:r>
          <a:endParaRPr lang="pl-PL" sz="1200" dirty="0">
            <a:latin typeface="+mj-lt"/>
          </a:endParaRPr>
        </a:p>
      </dgm:t>
    </dgm:pt>
    <dgm:pt modelId="{A76367FA-626C-4D14-92C3-D2476B63CFA7}" type="parTrans" cxnId="{F5CE6F26-6579-4D1D-963D-EE9E2F697C3B}">
      <dgm:prSet/>
      <dgm:spPr/>
      <dgm:t>
        <a:bodyPr/>
        <a:lstStyle/>
        <a:p>
          <a:endParaRPr lang="pl-PL"/>
        </a:p>
      </dgm:t>
    </dgm:pt>
    <dgm:pt modelId="{4810862C-DF8E-478B-A617-28E930F5F4CA}" type="sibTrans" cxnId="{F5CE6F26-6579-4D1D-963D-EE9E2F697C3B}">
      <dgm:prSet/>
      <dgm:spPr/>
      <dgm:t>
        <a:bodyPr/>
        <a:lstStyle/>
        <a:p>
          <a:endParaRPr lang="pl-PL"/>
        </a:p>
      </dgm:t>
    </dgm:pt>
    <dgm:pt modelId="{145B1090-7B2C-4902-8436-CDCCA2C5C45C}">
      <dgm:prSet phldrT="[Tekst]" custT="1"/>
      <dgm:spPr/>
      <dgm:t>
        <a:bodyPr/>
        <a:lstStyle/>
        <a:p>
          <a:r>
            <a:rPr lang="pl-PL" sz="1100" dirty="0" smtClean="0">
              <a:latin typeface="+mj-lt"/>
            </a:rPr>
            <a:t>PRAWA OBLIGACYJNE</a:t>
          </a:r>
          <a:endParaRPr lang="pl-PL" sz="1100" dirty="0">
            <a:latin typeface="+mj-lt"/>
          </a:endParaRPr>
        </a:p>
      </dgm:t>
    </dgm:pt>
    <dgm:pt modelId="{0374BD48-9DC9-414D-BA86-FEFA271D0F3B}" type="parTrans" cxnId="{EDF1D22B-42DB-435C-AF7B-AFEBCE9BDAD7}">
      <dgm:prSet/>
      <dgm:spPr/>
      <dgm:t>
        <a:bodyPr/>
        <a:lstStyle/>
        <a:p>
          <a:endParaRPr lang="pl-PL"/>
        </a:p>
      </dgm:t>
    </dgm:pt>
    <dgm:pt modelId="{5B02062D-5A77-4C2C-8680-2B96D25F6DE2}" type="sibTrans" cxnId="{EDF1D22B-42DB-435C-AF7B-AFEBCE9BDAD7}">
      <dgm:prSet/>
      <dgm:spPr/>
      <dgm:t>
        <a:bodyPr/>
        <a:lstStyle/>
        <a:p>
          <a:endParaRPr lang="pl-PL"/>
        </a:p>
      </dgm:t>
    </dgm:pt>
    <dgm:pt modelId="{0E32FA62-9F6D-4670-9C5E-DDF4A108C512}">
      <dgm:prSet phldrT="[Tekst]" custT="1"/>
      <dgm:spPr/>
      <dgm:t>
        <a:bodyPr/>
        <a:lstStyle/>
        <a:p>
          <a:r>
            <a:rPr lang="pl-PL" sz="1200" dirty="0" smtClean="0">
              <a:latin typeface="+mj-lt"/>
            </a:rPr>
            <a:t>PRAWA MAJĄTKOWE NA DOBRACH NIEMATERIALNYCH</a:t>
          </a:r>
          <a:endParaRPr lang="pl-PL" sz="1200" dirty="0">
            <a:latin typeface="+mj-lt"/>
          </a:endParaRPr>
        </a:p>
      </dgm:t>
    </dgm:pt>
    <dgm:pt modelId="{D86A8D07-05B8-4AD1-900E-36A238C7E78D}" type="parTrans" cxnId="{4D8629FA-5554-4F17-A176-0F694D9880B7}">
      <dgm:prSet/>
      <dgm:spPr/>
      <dgm:t>
        <a:bodyPr/>
        <a:lstStyle/>
        <a:p>
          <a:endParaRPr lang="pl-PL"/>
        </a:p>
      </dgm:t>
    </dgm:pt>
    <dgm:pt modelId="{FE749968-BD21-4B74-8CEC-501BC7735813}" type="sibTrans" cxnId="{4D8629FA-5554-4F17-A176-0F694D9880B7}">
      <dgm:prSet/>
      <dgm:spPr/>
      <dgm:t>
        <a:bodyPr/>
        <a:lstStyle/>
        <a:p>
          <a:endParaRPr lang="pl-PL"/>
        </a:p>
      </dgm:t>
    </dgm:pt>
    <dgm:pt modelId="{60B1DD58-7F13-43FC-896E-A8C4D11F52C0}">
      <dgm:prSet phldrT="[Tekst]" custT="1"/>
      <dgm:spPr/>
      <dgm:t>
        <a:bodyPr/>
        <a:lstStyle/>
        <a:p>
          <a:r>
            <a:rPr lang="pl-PL" sz="1200" dirty="0" smtClean="0">
              <a:latin typeface="+mj-lt"/>
            </a:rPr>
            <a:t>PRAWA MIESZANE</a:t>
          </a:r>
          <a:endParaRPr lang="pl-PL" sz="1200" dirty="0">
            <a:latin typeface="+mj-lt"/>
          </a:endParaRPr>
        </a:p>
      </dgm:t>
    </dgm:pt>
    <dgm:pt modelId="{06F8BD4E-46C8-4BC8-A94C-3F2CCDF41D88}" type="parTrans" cxnId="{11A07D8B-6C33-4BBF-B7FA-BE1A62E20B89}">
      <dgm:prSet/>
      <dgm:spPr/>
      <dgm:t>
        <a:bodyPr/>
        <a:lstStyle/>
        <a:p>
          <a:endParaRPr lang="pl-PL"/>
        </a:p>
      </dgm:t>
    </dgm:pt>
    <dgm:pt modelId="{F5EA0A85-7808-4189-86B1-69D0006113C9}" type="sibTrans" cxnId="{11A07D8B-6C33-4BBF-B7FA-BE1A62E20B89}">
      <dgm:prSet/>
      <dgm:spPr/>
      <dgm:t>
        <a:bodyPr/>
        <a:lstStyle/>
        <a:p>
          <a:endParaRPr lang="pl-PL"/>
        </a:p>
      </dgm:t>
    </dgm:pt>
    <dgm:pt modelId="{2C8E4CAB-D9D7-420B-9200-B02A224FC98B}" type="pres">
      <dgm:prSet presAssocID="{C26891C7-78A0-43C7-96C4-225B220F9A42}" presName="hierChild1" presStyleCnt="0">
        <dgm:presLayoutVars>
          <dgm:chPref val="1"/>
          <dgm:dir/>
          <dgm:animOne val="branch"/>
          <dgm:animLvl val="lvl"/>
          <dgm:resizeHandles/>
        </dgm:presLayoutVars>
      </dgm:prSet>
      <dgm:spPr/>
      <dgm:t>
        <a:bodyPr/>
        <a:lstStyle/>
        <a:p>
          <a:endParaRPr lang="pl-PL"/>
        </a:p>
      </dgm:t>
    </dgm:pt>
    <dgm:pt modelId="{8CE45087-8B9C-4FF0-9F47-3562AC4FF7CE}" type="pres">
      <dgm:prSet presAssocID="{0BBBCF61-E7FC-4053-A3F2-B55B44429137}" presName="hierRoot1" presStyleCnt="0"/>
      <dgm:spPr/>
    </dgm:pt>
    <dgm:pt modelId="{3F1DC8BD-44A9-4476-AE7F-D0C3C8FEA5EF}" type="pres">
      <dgm:prSet presAssocID="{0BBBCF61-E7FC-4053-A3F2-B55B44429137}" presName="composite" presStyleCnt="0"/>
      <dgm:spPr/>
    </dgm:pt>
    <dgm:pt modelId="{13438359-DFFE-4AAF-B64C-932922A533E3}" type="pres">
      <dgm:prSet presAssocID="{0BBBCF61-E7FC-4053-A3F2-B55B44429137}" presName="background" presStyleLbl="node0" presStyleIdx="0" presStyleCnt="1"/>
      <dgm:spPr/>
    </dgm:pt>
    <dgm:pt modelId="{8179F4EA-6F93-4D6D-8257-70291EF088D7}" type="pres">
      <dgm:prSet presAssocID="{0BBBCF61-E7FC-4053-A3F2-B55B44429137}" presName="text" presStyleLbl="fgAcc0" presStyleIdx="0" presStyleCnt="1" custScaleX="197883" custScaleY="190731" custLinFactY="-8273" custLinFactNeighborX="16004" custLinFactNeighborY="-100000">
        <dgm:presLayoutVars>
          <dgm:chPref val="3"/>
        </dgm:presLayoutVars>
      </dgm:prSet>
      <dgm:spPr/>
      <dgm:t>
        <a:bodyPr/>
        <a:lstStyle/>
        <a:p>
          <a:endParaRPr lang="pl-PL"/>
        </a:p>
      </dgm:t>
    </dgm:pt>
    <dgm:pt modelId="{4DA3BA62-3A47-4347-B95C-0F4B493965E1}" type="pres">
      <dgm:prSet presAssocID="{0BBBCF61-E7FC-4053-A3F2-B55B44429137}" presName="hierChild2" presStyleCnt="0"/>
      <dgm:spPr/>
    </dgm:pt>
    <dgm:pt modelId="{40DE93E1-DB69-4356-A942-AA203CF7BE29}" type="pres">
      <dgm:prSet presAssocID="{24CD400B-1BAA-4B02-8F37-A88326CB0785}" presName="Name10" presStyleLbl="parChTrans1D2" presStyleIdx="0" presStyleCnt="2"/>
      <dgm:spPr/>
      <dgm:t>
        <a:bodyPr/>
        <a:lstStyle/>
        <a:p>
          <a:endParaRPr lang="pl-PL"/>
        </a:p>
      </dgm:t>
    </dgm:pt>
    <dgm:pt modelId="{3D6727CD-7733-4A09-95CF-254E08E3F87A}" type="pres">
      <dgm:prSet presAssocID="{E88AE6A4-2E2C-4D28-8D21-832D21D4FDCF}" presName="hierRoot2" presStyleCnt="0"/>
      <dgm:spPr/>
    </dgm:pt>
    <dgm:pt modelId="{D2FB9F14-92CF-4948-992C-EFE6BC29AB38}" type="pres">
      <dgm:prSet presAssocID="{E88AE6A4-2E2C-4D28-8D21-832D21D4FDCF}" presName="composite2" presStyleCnt="0"/>
      <dgm:spPr/>
    </dgm:pt>
    <dgm:pt modelId="{942EB133-CDE5-4F69-BED6-EE84D177BAC8}" type="pres">
      <dgm:prSet presAssocID="{E88AE6A4-2E2C-4D28-8D21-832D21D4FDCF}" presName="background2" presStyleLbl="node2" presStyleIdx="0" presStyleCnt="2"/>
      <dgm:spPr/>
    </dgm:pt>
    <dgm:pt modelId="{21D3603A-06A2-45B9-8860-49DA3C2150F5}" type="pres">
      <dgm:prSet presAssocID="{E88AE6A4-2E2C-4D28-8D21-832D21D4FDCF}" presName="text2" presStyleLbl="fgAcc2" presStyleIdx="0" presStyleCnt="2" custScaleX="142120" custScaleY="118652" custLinFactY="-23525" custLinFactNeighborX="3933" custLinFactNeighborY="-100000">
        <dgm:presLayoutVars>
          <dgm:chPref val="3"/>
        </dgm:presLayoutVars>
      </dgm:prSet>
      <dgm:spPr/>
      <dgm:t>
        <a:bodyPr/>
        <a:lstStyle/>
        <a:p>
          <a:endParaRPr lang="pl-PL"/>
        </a:p>
      </dgm:t>
    </dgm:pt>
    <dgm:pt modelId="{876239A4-39F4-4FE8-AF23-F116EF9228A5}" type="pres">
      <dgm:prSet presAssocID="{E88AE6A4-2E2C-4D28-8D21-832D21D4FDCF}" presName="hierChild3" presStyleCnt="0"/>
      <dgm:spPr/>
    </dgm:pt>
    <dgm:pt modelId="{2A25DE8A-1CCF-4DBB-BDBA-87430F9DD2A5}" type="pres">
      <dgm:prSet presAssocID="{C75F5E18-62A7-467C-9E77-A559E86373DA}" presName="Name17" presStyleLbl="parChTrans1D3" presStyleIdx="0" presStyleCnt="6"/>
      <dgm:spPr/>
      <dgm:t>
        <a:bodyPr/>
        <a:lstStyle/>
        <a:p>
          <a:endParaRPr lang="pl-PL"/>
        </a:p>
      </dgm:t>
    </dgm:pt>
    <dgm:pt modelId="{1BDEAFF2-6170-410E-9AD8-6EE80926BBC1}" type="pres">
      <dgm:prSet presAssocID="{0EE6E16F-A56D-4768-AE1E-53D0BE30B7FD}" presName="hierRoot3" presStyleCnt="0"/>
      <dgm:spPr/>
    </dgm:pt>
    <dgm:pt modelId="{990892F4-4C6F-403F-A436-E96ECC6CEC98}" type="pres">
      <dgm:prSet presAssocID="{0EE6E16F-A56D-4768-AE1E-53D0BE30B7FD}" presName="composite3" presStyleCnt="0"/>
      <dgm:spPr/>
    </dgm:pt>
    <dgm:pt modelId="{79E0BAE4-55D8-4076-A0D9-7DC7FD556869}" type="pres">
      <dgm:prSet presAssocID="{0EE6E16F-A56D-4768-AE1E-53D0BE30B7FD}" presName="background3" presStyleLbl="node3" presStyleIdx="0" presStyleCnt="6"/>
      <dgm:spPr/>
    </dgm:pt>
    <dgm:pt modelId="{6A331870-450A-409B-A3AD-F433F8AB4EA1}" type="pres">
      <dgm:prSet presAssocID="{0EE6E16F-A56D-4768-AE1E-53D0BE30B7FD}" presName="text3" presStyleLbl="fgAcc3" presStyleIdx="0" presStyleCnt="6" custScaleX="160616" custScaleY="131316" custLinFactNeighborX="-5280" custLinFactNeighborY="-99449">
        <dgm:presLayoutVars>
          <dgm:chPref val="3"/>
        </dgm:presLayoutVars>
      </dgm:prSet>
      <dgm:spPr/>
      <dgm:t>
        <a:bodyPr/>
        <a:lstStyle/>
        <a:p>
          <a:endParaRPr lang="pl-PL"/>
        </a:p>
      </dgm:t>
    </dgm:pt>
    <dgm:pt modelId="{2D640868-17A6-4DF6-95DE-53C9E8B7796A}" type="pres">
      <dgm:prSet presAssocID="{0EE6E16F-A56D-4768-AE1E-53D0BE30B7FD}" presName="hierChild4" presStyleCnt="0"/>
      <dgm:spPr/>
    </dgm:pt>
    <dgm:pt modelId="{0F595568-0CCD-4A14-8D89-BB7FB6E75D84}" type="pres">
      <dgm:prSet presAssocID="{86AAEB11-5A10-4E67-A490-4B73A5F708AF}" presName="Name17" presStyleLbl="parChTrans1D3" presStyleIdx="1" presStyleCnt="6"/>
      <dgm:spPr/>
      <dgm:t>
        <a:bodyPr/>
        <a:lstStyle/>
        <a:p>
          <a:endParaRPr lang="pl-PL"/>
        </a:p>
      </dgm:t>
    </dgm:pt>
    <dgm:pt modelId="{8E9B0578-78F4-4676-834C-713F6D11AE93}" type="pres">
      <dgm:prSet presAssocID="{324C97C4-9D55-427E-BA86-70EFDB753C13}" presName="hierRoot3" presStyleCnt="0"/>
      <dgm:spPr/>
    </dgm:pt>
    <dgm:pt modelId="{B1B05DF6-3FC1-4DA2-B9EC-62CA69106BA6}" type="pres">
      <dgm:prSet presAssocID="{324C97C4-9D55-427E-BA86-70EFDB753C13}" presName="composite3" presStyleCnt="0"/>
      <dgm:spPr/>
    </dgm:pt>
    <dgm:pt modelId="{D9A8F0E5-6360-4E87-8A40-51CD1495B841}" type="pres">
      <dgm:prSet presAssocID="{324C97C4-9D55-427E-BA86-70EFDB753C13}" presName="background3" presStyleLbl="node3" presStyleIdx="1" presStyleCnt="6"/>
      <dgm:spPr/>
    </dgm:pt>
    <dgm:pt modelId="{2704A295-F322-485A-AB0B-097152176D15}" type="pres">
      <dgm:prSet presAssocID="{324C97C4-9D55-427E-BA86-70EFDB753C13}" presName="text3" presStyleLbl="fgAcc3" presStyleIdx="1" presStyleCnt="6" custScaleX="196356" custScaleY="127482" custLinFactY="-1476" custLinFactNeighborX="55327" custLinFactNeighborY="-100000">
        <dgm:presLayoutVars>
          <dgm:chPref val="3"/>
        </dgm:presLayoutVars>
      </dgm:prSet>
      <dgm:spPr/>
      <dgm:t>
        <a:bodyPr/>
        <a:lstStyle/>
        <a:p>
          <a:endParaRPr lang="pl-PL"/>
        </a:p>
      </dgm:t>
    </dgm:pt>
    <dgm:pt modelId="{8DBD499E-703F-43DF-AAF8-20A37464410F}" type="pres">
      <dgm:prSet presAssocID="{324C97C4-9D55-427E-BA86-70EFDB753C13}" presName="hierChild4" presStyleCnt="0"/>
      <dgm:spPr/>
    </dgm:pt>
    <dgm:pt modelId="{63EF247B-C513-46FA-BE2F-C535C9D69125}" type="pres">
      <dgm:prSet presAssocID="{2DDF6215-7FE2-4B4F-B9DD-46D979C742BA}" presName="Name10" presStyleLbl="parChTrans1D2" presStyleIdx="1" presStyleCnt="2"/>
      <dgm:spPr/>
      <dgm:t>
        <a:bodyPr/>
        <a:lstStyle/>
        <a:p>
          <a:endParaRPr lang="pl-PL"/>
        </a:p>
      </dgm:t>
    </dgm:pt>
    <dgm:pt modelId="{8ADF90F3-97C2-470E-B861-4106A2061DF7}" type="pres">
      <dgm:prSet presAssocID="{7439007E-638D-422A-A2E5-C13BD82E986C}" presName="hierRoot2" presStyleCnt="0"/>
      <dgm:spPr/>
    </dgm:pt>
    <dgm:pt modelId="{4BD3BD29-9923-44C7-B8C1-53E4E06F99AA}" type="pres">
      <dgm:prSet presAssocID="{7439007E-638D-422A-A2E5-C13BD82E986C}" presName="composite2" presStyleCnt="0"/>
      <dgm:spPr/>
    </dgm:pt>
    <dgm:pt modelId="{9D4EECBA-35FA-41CA-8F72-D04EC2497404}" type="pres">
      <dgm:prSet presAssocID="{7439007E-638D-422A-A2E5-C13BD82E986C}" presName="background2" presStyleLbl="node2" presStyleIdx="1" presStyleCnt="2"/>
      <dgm:spPr/>
    </dgm:pt>
    <dgm:pt modelId="{6BD2384B-8F72-4BEB-AB0D-E6AAC442CB73}" type="pres">
      <dgm:prSet presAssocID="{7439007E-638D-422A-A2E5-C13BD82E986C}" presName="text2" presStyleLbl="fgAcc2" presStyleIdx="1" presStyleCnt="2" custScaleX="177567" custScaleY="127853" custLinFactNeighborX="10311" custLinFactNeighborY="-81500">
        <dgm:presLayoutVars>
          <dgm:chPref val="3"/>
        </dgm:presLayoutVars>
      </dgm:prSet>
      <dgm:spPr/>
      <dgm:t>
        <a:bodyPr/>
        <a:lstStyle/>
        <a:p>
          <a:endParaRPr lang="pl-PL"/>
        </a:p>
      </dgm:t>
    </dgm:pt>
    <dgm:pt modelId="{BE8F6867-F60B-40E9-A8AF-BFD19C48ED08}" type="pres">
      <dgm:prSet presAssocID="{7439007E-638D-422A-A2E5-C13BD82E986C}" presName="hierChild3" presStyleCnt="0"/>
      <dgm:spPr/>
    </dgm:pt>
    <dgm:pt modelId="{EB2E1DEB-A852-4457-9993-F3A4E434F3B2}" type="pres">
      <dgm:prSet presAssocID="{A76367FA-626C-4D14-92C3-D2476B63CFA7}" presName="Name17" presStyleLbl="parChTrans1D3" presStyleIdx="2" presStyleCnt="6"/>
      <dgm:spPr/>
      <dgm:t>
        <a:bodyPr/>
        <a:lstStyle/>
        <a:p>
          <a:endParaRPr lang="pl-PL"/>
        </a:p>
      </dgm:t>
    </dgm:pt>
    <dgm:pt modelId="{86869514-92B7-410F-9EDF-90441990D24F}" type="pres">
      <dgm:prSet presAssocID="{44AE40CB-659F-4FF2-B79E-454BCF4C095F}" presName="hierRoot3" presStyleCnt="0"/>
      <dgm:spPr/>
    </dgm:pt>
    <dgm:pt modelId="{CCF0AC48-F864-43DC-9989-573A0641B333}" type="pres">
      <dgm:prSet presAssocID="{44AE40CB-659F-4FF2-B79E-454BCF4C095F}" presName="composite3" presStyleCnt="0"/>
      <dgm:spPr/>
    </dgm:pt>
    <dgm:pt modelId="{78F948B0-5A4E-4B7E-88CB-06604270B300}" type="pres">
      <dgm:prSet presAssocID="{44AE40CB-659F-4FF2-B79E-454BCF4C095F}" presName="background3" presStyleLbl="node3" presStyleIdx="2" presStyleCnt="6"/>
      <dgm:spPr/>
      <dgm:t>
        <a:bodyPr/>
        <a:lstStyle/>
        <a:p>
          <a:endParaRPr lang="pl-PL"/>
        </a:p>
      </dgm:t>
    </dgm:pt>
    <dgm:pt modelId="{7213947F-A6B5-4185-8C6E-2ACA48BBE20A}" type="pres">
      <dgm:prSet presAssocID="{44AE40CB-659F-4FF2-B79E-454BCF4C095F}" presName="text3" presStyleLbl="fgAcc3" presStyleIdx="2" presStyleCnt="6" custScaleX="121597" custScaleY="128612" custLinFactY="19681" custLinFactNeighborX="-15782" custLinFactNeighborY="100000">
        <dgm:presLayoutVars>
          <dgm:chPref val="3"/>
        </dgm:presLayoutVars>
      </dgm:prSet>
      <dgm:spPr/>
      <dgm:t>
        <a:bodyPr/>
        <a:lstStyle/>
        <a:p>
          <a:endParaRPr lang="pl-PL"/>
        </a:p>
      </dgm:t>
    </dgm:pt>
    <dgm:pt modelId="{7A5369BA-544B-4C83-BA44-A7DDC2CA23F1}" type="pres">
      <dgm:prSet presAssocID="{44AE40CB-659F-4FF2-B79E-454BCF4C095F}" presName="hierChild4" presStyleCnt="0"/>
      <dgm:spPr/>
    </dgm:pt>
    <dgm:pt modelId="{9952233B-25DD-4D68-A94B-80009288C3B6}" type="pres">
      <dgm:prSet presAssocID="{0374BD48-9DC9-414D-BA86-FEFA271D0F3B}" presName="Name17" presStyleLbl="parChTrans1D3" presStyleIdx="3" presStyleCnt="6"/>
      <dgm:spPr/>
      <dgm:t>
        <a:bodyPr/>
        <a:lstStyle/>
        <a:p>
          <a:endParaRPr lang="pl-PL"/>
        </a:p>
      </dgm:t>
    </dgm:pt>
    <dgm:pt modelId="{762E0B66-3CCA-4AB9-A919-ACBDC05B049D}" type="pres">
      <dgm:prSet presAssocID="{145B1090-7B2C-4902-8436-CDCCA2C5C45C}" presName="hierRoot3" presStyleCnt="0"/>
      <dgm:spPr/>
    </dgm:pt>
    <dgm:pt modelId="{718250E6-C7EF-49B1-906D-D6714DA8CAFE}" type="pres">
      <dgm:prSet presAssocID="{145B1090-7B2C-4902-8436-CDCCA2C5C45C}" presName="composite3" presStyleCnt="0"/>
      <dgm:spPr/>
    </dgm:pt>
    <dgm:pt modelId="{5B897D31-CC36-495D-A06A-A360690F236F}" type="pres">
      <dgm:prSet presAssocID="{145B1090-7B2C-4902-8436-CDCCA2C5C45C}" presName="background3" presStyleLbl="node3" presStyleIdx="3" presStyleCnt="6"/>
      <dgm:spPr/>
    </dgm:pt>
    <dgm:pt modelId="{D2C32320-1187-481F-A4A6-9A6B699C8463}" type="pres">
      <dgm:prSet presAssocID="{145B1090-7B2C-4902-8436-CDCCA2C5C45C}" presName="text3" presStyleLbl="fgAcc3" presStyleIdx="3" presStyleCnt="6" custScaleX="141543" custScaleY="116093" custLinFactNeighborX="-26870" custLinFactNeighborY="-45339">
        <dgm:presLayoutVars>
          <dgm:chPref val="3"/>
        </dgm:presLayoutVars>
      </dgm:prSet>
      <dgm:spPr/>
      <dgm:t>
        <a:bodyPr/>
        <a:lstStyle/>
        <a:p>
          <a:endParaRPr lang="pl-PL"/>
        </a:p>
      </dgm:t>
    </dgm:pt>
    <dgm:pt modelId="{A0619AC6-BC89-43DA-B0D3-350B139C810A}" type="pres">
      <dgm:prSet presAssocID="{145B1090-7B2C-4902-8436-CDCCA2C5C45C}" presName="hierChild4" presStyleCnt="0"/>
      <dgm:spPr/>
    </dgm:pt>
    <dgm:pt modelId="{4F510B88-852A-4A63-ABC5-6D698CFF112E}" type="pres">
      <dgm:prSet presAssocID="{D86A8D07-05B8-4AD1-900E-36A238C7E78D}" presName="Name17" presStyleLbl="parChTrans1D3" presStyleIdx="4" presStyleCnt="6"/>
      <dgm:spPr/>
      <dgm:t>
        <a:bodyPr/>
        <a:lstStyle/>
        <a:p>
          <a:endParaRPr lang="pl-PL"/>
        </a:p>
      </dgm:t>
    </dgm:pt>
    <dgm:pt modelId="{4E685EEF-671F-4285-A51E-620F6B87503A}" type="pres">
      <dgm:prSet presAssocID="{0E32FA62-9F6D-4670-9C5E-DDF4A108C512}" presName="hierRoot3" presStyleCnt="0"/>
      <dgm:spPr/>
    </dgm:pt>
    <dgm:pt modelId="{9C4232A2-ACB1-4A72-A55C-04AA6CD7358E}" type="pres">
      <dgm:prSet presAssocID="{0E32FA62-9F6D-4670-9C5E-DDF4A108C512}" presName="composite3" presStyleCnt="0"/>
      <dgm:spPr/>
    </dgm:pt>
    <dgm:pt modelId="{3EB1394E-9B59-4A0A-A1EF-EE4A379D343A}" type="pres">
      <dgm:prSet presAssocID="{0E32FA62-9F6D-4670-9C5E-DDF4A108C512}" presName="background3" presStyleLbl="node3" presStyleIdx="4" presStyleCnt="6"/>
      <dgm:spPr/>
    </dgm:pt>
    <dgm:pt modelId="{E00D138F-4D0E-4420-B286-31475389C2BC}" type="pres">
      <dgm:prSet presAssocID="{0E32FA62-9F6D-4670-9C5E-DDF4A108C512}" presName="text3" presStyleLbl="fgAcc3" presStyleIdx="4" presStyleCnt="6" custScaleX="146637" custScaleY="186241" custLinFactY="5110" custLinFactNeighborX="4850" custLinFactNeighborY="100000">
        <dgm:presLayoutVars>
          <dgm:chPref val="3"/>
        </dgm:presLayoutVars>
      </dgm:prSet>
      <dgm:spPr/>
      <dgm:t>
        <a:bodyPr/>
        <a:lstStyle/>
        <a:p>
          <a:endParaRPr lang="pl-PL"/>
        </a:p>
      </dgm:t>
    </dgm:pt>
    <dgm:pt modelId="{99818DB2-39A2-43B4-9FB9-74D36036614C}" type="pres">
      <dgm:prSet presAssocID="{0E32FA62-9F6D-4670-9C5E-DDF4A108C512}" presName="hierChild4" presStyleCnt="0"/>
      <dgm:spPr/>
    </dgm:pt>
    <dgm:pt modelId="{5DB2C260-7D2A-46D4-AED7-8450755340BE}" type="pres">
      <dgm:prSet presAssocID="{06F8BD4E-46C8-4BC8-A94C-3F2CCDF41D88}" presName="Name17" presStyleLbl="parChTrans1D3" presStyleIdx="5" presStyleCnt="6"/>
      <dgm:spPr/>
      <dgm:t>
        <a:bodyPr/>
        <a:lstStyle/>
        <a:p>
          <a:endParaRPr lang="pl-PL"/>
        </a:p>
      </dgm:t>
    </dgm:pt>
    <dgm:pt modelId="{D4179225-2432-49BF-ACE9-292EBBA686B3}" type="pres">
      <dgm:prSet presAssocID="{60B1DD58-7F13-43FC-896E-A8C4D11F52C0}" presName="hierRoot3" presStyleCnt="0"/>
      <dgm:spPr/>
    </dgm:pt>
    <dgm:pt modelId="{05B9F77A-47D9-457C-8E56-A48CAFB3E0C7}" type="pres">
      <dgm:prSet presAssocID="{60B1DD58-7F13-43FC-896E-A8C4D11F52C0}" presName="composite3" presStyleCnt="0"/>
      <dgm:spPr/>
    </dgm:pt>
    <dgm:pt modelId="{08BB4984-C5BE-49B5-997B-DCBC78F14BD3}" type="pres">
      <dgm:prSet presAssocID="{60B1DD58-7F13-43FC-896E-A8C4D11F52C0}" presName="background3" presStyleLbl="node3" presStyleIdx="5" presStyleCnt="6"/>
      <dgm:spPr/>
    </dgm:pt>
    <dgm:pt modelId="{11A6EF4A-0EC9-49E4-8FB2-FAB5ED06B73D}" type="pres">
      <dgm:prSet presAssocID="{60B1DD58-7F13-43FC-896E-A8C4D11F52C0}" presName="text3" presStyleLbl="fgAcc3" presStyleIdx="5" presStyleCnt="6" custScaleX="121765" custScaleY="133245" custLinFactNeighborX="-42546" custLinFactNeighborY="-77326">
        <dgm:presLayoutVars>
          <dgm:chPref val="3"/>
        </dgm:presLayoutVars>
      </dgm:prSet>
      <dgm:spPr/>
      <dgm:t>
        <a:bodyPr/>
        <a:lstStyle/>
        <a:p>
          <a:endParaRPr lang="pl-PL"/>
        </a:p>
      </dgm:t>
    </dgm:pt>
    <dgm:pt modelId="{85618063-D764-439A-A5CC-260978F16582}" type="pres">
      <dgm:prSet presAssocID="{60B1DD58-7F13-43FC-896E-A8C4D11F52C0}" presName="hierChild4" presStyleCnt="0"/>
      <dgm:spPr/>
    </dgm:pt>
  </dgm:ptLst>
  <dgm:cxnLst>
    <dgm:cxn modelId="{C1D55F51-3F51-47ED-864F-869C49560113}" type="presOf" srcId="{2DDF6215-7FE2-4B4F-B9DD-46D979C742BA}" destId="{63EF247B-C513-46FA-BE2F-C535C9D69125}" srcOrd="0" destOrd="0" presId="urn:microsoft.com/office/officeart/2005/8/layout/hierarchy1"/>
    <dgm:cxn modelId="{F08C323D-201C-45C7-96BD-538414D00E0F}" type="presOf" srcId="{0BBBCF61-E7FC-4053-A3F2-B55B44429137}" destId="{8179F4EA-6F93-4D6D-8257-70291EF088D7}" srcOrd="0" destOrd="0" presId="urn:microsoft.com/office/officeart/2005/8/layout/hierarchy1"/>
    <dgm:cxn modelId="{DF8E1894-6C12-49BC-A769-A69D78A8ED84}" srcId="{C26891C7-78A0-43C7-96C4-225B220F9A42}" destId="{0BBBCF61-E7FC-4053-A3F2-B55B44429137}" srcOrd="0" destOrd="0" parTransId="{C3A6634B-EC94-4576-9F87-8A30920BF9A8}" sibTransId="{26AC615A-11EA-4068-8ACB-59D2DA480C77}"/>
    <dgm:cxn modelId="{30282ED4-6464-45C3-9265-3424AF4063D1}" type="presOf" srcId="{A76367FA-626C-4D14-92C3-D2476B63CFA7}" destId="{EB2E1DEB-A852-4457-9993-F3A4E434F3B2}" srcOrd="0" destOrd="0" presId="urn:microsoft.com/office/officeart/2005/8/layout/hierarchy1"/>
    <dgm:cxn modelId="{C9F531BA-9765-47B4-A971-AABFD8B3B9D1}" type="presOf" srcId="{0E32FA62-9F6D-4670-9C5E-DDF4A108C512}" destId="{E00D138F-4D0E-4420-B286-31475389C2BC}" srcOrd="0" destOrd="0" presId="urn:microsoft.com/office/officeart/2005/8/layout/hierarchy1"/>
    <dgm:cxn modelId="{52A9E918-9086-45A3-A6DB-952183204E78}" srcId="{0BBBCF61-E7FC-4053-A3F2-B55B44429137}" destId="{7439007E-638D-422A-A2E5-C13BD82E986C}" srcOrd="1" destOrd="0" parTransId="{2DDF6215-7FE2-4B4F-B9DD-46D979C742BA}" sibTransId="{B7E8888E-3AB2-4896-B44D-D520CBC42797}"/>
    <dgm:cxn modelId="{F5CE6F26-6579-4D1D-963D-EE9E2F697C3B}" srcId="{7439007E-638D-422A-A2E5-C13BD82E986C}" destId="{44AE40CB-659F-4FF2-B79E-454BCF4C095F}" srcOrd="0" destOrd="0" parTransId="{A76367FA-626C-4D14-92C3-D2476B63CFA7}" sibTransId="{4810862C-DF8E-478B-A617-28E930F5F4CA}"/>
    <dgm:cxn modelId="{94F89BDC-0F10-455A-9A8D-9525DBE1740D}" type="presOf" srcId="{D86A8D07-05B8-4AD1-900E-36A238C7E78D}" destId="{4F510B88-852A-4A63-ABC5-6D698CFF112E}" srcOrd="0" destOrd="0" presId="urn:microsoft.com/office/officeart/2005/8/layout/hierarchy1"/>
    <dgm:cxn modelId="{687C1190-D436-4668-B4FB-7E46915636B2}" type="presOf" srcId="{324C97C4-9D55-427E-BA86-70EFDB753C13}" destId="{2704A295-F322-485A-AB0B-097152176D15}" srcOrd="0" destOrd="0" presId="urn:microsoft.com/office/officeart/2005/8/layout/hierarchy1"/>
    <dgm:cxn modelId="{D17AFF1D-1C51-486C-9DD7-8D41363095D1}" type="presOf" srcId="{C26891C7-78A0-43C7-96C4-225B220F9A42}" destId="{2C8E4CAB-D9D7-420B-9200-B02A224FC98B}" srcOrd="0" destOrd="0" presId="urn:microsoft.com/office/officeart/2005/8/layout/hierarchy1"/>
    <dgm:cxn modelId="{E67AF090-331F-4A9D-BBA5-41685BCF082E}" type="presOf" srcId="{C75F5E18-62A7-467C-9E77-A559E86373DA}" destId="{2A25DE8A-1CCF-4DBB-BDBA-87430F9DD2A5}" srcOrd="0" destOrd="0" presId="urn:microsoft.com/office/officeart/2005/8/layout/hierarchy1"/>
    <dgm:cxn modelId="{0EF2ED99-DAB3-4A84-87ED-71F34EBFB357}" type="presOf" srcId="{86AAEB11-5A10-4E67-A490-4B73A5F708AF}" destId="{0F595568-0CCD-4A14-8D89-BB7FB6E75D84}" srcOrd="0" destOrd="0" presId="urn:microsoft.com/office/officeart/2005/8/layout/hierarchy1"/>
    <dgm:cxn modelId="{EDF1D22B-42DB-435C-AF7B-AFEBCE9BDAD7}" srcId="{7439007E-638D-422A-A2E5-C13BD82E986C}" destId="{145B1090-7B2C-4902-8436-CDCCA2C5C45C}" srcOrd="1" destOrd="0" parTransId="{0374BD48-9DC9-414D-BA86-FEFA271D0F3B}" sibTransId="{5B02062D-5A77-4C2C-8680-2B96D25F6DE2}"/>
    <dgm:cxn modelId="{257F4687-FA9E-454D-8882-A9F8575DE123}" type="presOf" srcId="{24CD400B-1BAA-4B02-8F37-A88326CB0785}" destId="{40DE93E1-DB69-4356-A942-AA203CF7BE29}" srcOrd="0" destOrd="0" presId="urn:microsoft.com/office/officeart/2005/8/layout/hierarchy1"/>
    <dgm:cxn modelId="{2536DB2A-C814-459E-BC94-76EF44E0A242}" type="presOf" srcId="{60B1DD58-7F13-43FC-896E-A8C4D11F52C0}" destId="{11A6EF4A-0EC9-49E4-8FB2-FAB5ED06B73D}" srcOrd="0" destOrd="0" presId="urn:microsoft.com/office/officeart/2005/8/layout/hierarchy1"/>
    <dgm:cxn modelId="{FE61E32E-5A4F-49B7-8424-82F84A4205CB}" type="presOf" srcId="{0EE6E16F-A56D-4768-AE1E-53D0BE30B7FD}" destId="{6A331870-450A-409B-A3AD-F433F8AB4EA1}" srcOrd="0" destOrd="0" presId="urn:microsoft.com/office/officeart/2005/8/layout/hierarchy1"/>
    <dgm:cxn modelId="{3DA43829-62D6-4FB1-85A6-29F68F5599F5}" srcId="{E88AE6A4-2E2C-4D28-8D21-832D21D4FDCF}" destId="{324C97C4-9D55-427E-BA86-70EFDB753C13}" srcOrd="1" destOrd="0" parTransId="{86AAEB11-5A10-4E67-A490-4B73A5F708AF}" sibTransId="{4D82B744-D53A-419E-B316-DD56AD968168}"/>
    <dgm:cxn modelId="{68671257-FD86-46B2-B47E-D4932BD05750}" type="presOf" srcId="{44AE40CB-659F-4FF2-B79E-454BCF4C095F}" destId="{7213947F-A6B5-4185-8C6E-2ACA48BBE20A}" srcOrd="0" destOrd="0" presId="urn:microsoft.com/office/officeart/2005/8/layout/hierarchy1"/>
    <dgm:cxn modelId="{4D8629FA-5554-4F17-A176-0F694D9880B7}" srcId="{7439007E-638D-422A-A2E5-C13BD82E986C}" destId="{0E32FA62-9F6D-4670-9C5E-DDF4A108C512}" srcOrd="2" destOrd="0" parTransId="{D86A8D07-05B8-4AD1-900E-36A238C7E78D}" sibTransId="{FE749968-BD21-4B74-8CEC-501BC7735813}"/>
    <dgm:cxn modelId="{9E95BF9D-474E-458F-A0EF-D61BD7708E23}" type="presOf" srcId="{7439007E-638D-422A-A2E5-C13BD82E986C}" destId="{6BD2384B-8F72-4BEB-AB0D-E6AAC442CB73}" srcOrd="0" destOrd="0" presId="urn:microsoft.com/office/officeart/2005/8/layout/hierarchy1"/>
    <dgm:cxn modelId="{9D6E8328-08E1-4E6C-9BAC-5B8A8FC7E58D}" type="presOf" srcId="{E88AE6A4-2E2C-4D28-8D21-832D21D4FDCF}" destId="{21D3603A-06A2-45B9-8860-49DA3C2150F5}" srcOrd="0" destOrd="0" presId="urn:microsoft.com/office/officeart/2005/8/layout/hierarchy1"/>
    <dgm:cxn modelId="{19382216-8700-4807-B5DC-ECB3B4616F5E}" type="presOf" srcId="{0374BD48-9DC9-414D-BA86-FEFA271D0F3B}" destId="{9952233B-25DD-4D68-A94B-80009288C3B6}" srcOrd="0" destOrd="0" presId="urn:microsoft.com/office/officeart/2005/8/layout/hierarchy1"/>
    <dgm:cxn modelId="{A11B68A4-818D-4BE4-8122-4915ED5D61E6}" srcId="{0BBBCF61-E7FC-4053-A3F2-B55B44429137}" destId="{E88AE6A4-2E2C-4D28-8D21-832D21D4FDCF}" srcOrd="0" destOrd="0" parTransId="{24CD400B-1BAA-4B02-8F37-A88326CB0785}" sibTransId="{ABFDFFBB-6660-432D-9197-2CE9EA6D8901}"/>
    <dgm:cxn modelId="{0B5CD1FE-42B5-42CF-B04A-7D20C93444E1}" type="presOf" srcId="{06F8BD4E-46C8-4BC8-A94C-3F2CCDF41D88}" destId="{5DB2C260-7D2A-46D4-AED7-8450755340BE}" srcOrd="0" destOrd="0" presId="urn:microsoft.com/office/officeart/2005/8/layout/hierarchy1"/>
    <dgm:cxn modelId="{F99BA32E-3E82-44B5-B576-202DEC779870}" srcId="{E88AE6A4-2E2C-4D28-8D21-832D21D4FDCF}" destId="{0EE6E16F-A56D-4768-AE1E-53D0BE30B7FD}" srcOrd="0" destOrd="0" parTransId="{C75F5E18-62A7-467C-9E77-A559E86373DA}" sibTransId="{8F8BF343-831C-46C7-B2F9-221D4063F542}"/>
    <dgm:cxn modelId="{11A07D8B-6C33-4BBF-B7FA-BE1A62E20B89}" srcId="{7439007E-638D-422A-A2E5-C13BD82E986C}" destId="{60B1DD58-7F13-43FC-896E-A8C4D11F52C0}" srcOrd="3" destOrd="0" parTransId="{06F8BD4E-46C8-4BC8-A94C-3F2CCDF41D88}" sibTransId="{F5EA0A85-7808-4189-86B1-69D0006113C9}"/>
    <dgm:cxn modelId="{60A726D7-F743-4725-AD9F-788572B94027}" type="presOf" srcId="{145B1090-7B2C-4902-8436-CDCCA2C5C45C}" destId="{D2C32320-1187-481F-A4A6-9A6B699C8463}" srcOrd="0" destOrd="0" presId="urn:microsoft.com/office/officeart/2005/8/layout/hierarchy1"/>
    <dgm:cxn modelId="{3AC0FDB0-5114-4F40-80C5-66D12C659609}" type="presParOf" srcId="{2C8E4CAB-D9D7-420B-9200-B02A224FC98B}" destId="{8CE45087-8B9C-4FF0-9F47-3562AC4FF7CE}" srcOrd="0" destOrd="0" presId="urn:microsoft.com/office/officeart/2005/8/layout/hierarchy1"/>
    <dgm:cxn modelId="{D3984EEB-23AF-4346-B845-02A08510E6E4}" type="presParOf" srcId="{8CE45087-8B9C-4FF0-9F47-3562AC4FF7CE}" destId="{3F1DC8BD-44A9-4476-AE7F-D0C3C8FEA5EF}" srcOrd="0" destOrd="0" presId="urn:microsoft.com/office/officeart/2005/8/layout/hierarchy1"/>
    <dgm:cxn modelId="{BFE5CE4B-AEC6-4835-9C79-844EE5667774}" type="presParOf" srcId="{3F1DC8BD-44A9-4476-AE7F-D0C3C8FEA5EF}" destId="{13438359-DFFE-4AAF-B64C-932922A533E3}" srcOrd="0" destOrd="0" presId="urn:microsoft.com/office/officeart/2005/8/layout/hierarchy1"/>
    <dgm:cxn modelId="{4DDCCB15-431D-42D9-8157-233B73462AFC}" type="presParOf" srcId="{3F1DC8BD-44A9-4476-AE7F-D0C3C8FEA5EF}" destId="{8179F4EA-6F93-4D6D-8257-70291EF088D7}" srcOrd="1" destOrd="0" presId="urn:microsoft.com/office/officeart/2005/8/layout/hierarchy1"/>
    <dgm:cxn modelId="{D9AE4E6C-42D0-4EB7-B754-F5D6D9BE9A53}" type="presParOf" srcId="{8CE45087-8B9C-4FF0-9F47-3562AC4FF7CE}" destId="{4DA3BA62-3A47-4347-B95C-0F4B493965E1}" srcOrd="1" destOrd="0" presId="urn:microsoft.com/office/officeart/2005/8/layout/hierarchy1"/>
    <dgm:cxn modelId="{6A3A6649-609E-4C89-A477-1F27FA884124}" type="presParOf" srcId="{4DA3BA62-3A47-4347-B95C-0F4B493965E1}" destId="{40DE93E1-DB69-4356-A942-AA203CF7BE29}" srcOrd="0" destOrd="0" presId="urn:microsoft.com/office/officeart/2005/8/layout/hierarchy1"/>
    <dgm:cxn modelId="{A70EED97-9203-4B4B-A3E7-FED73227E3A2}" type="presParOf" srcId="{4DA3BA62-3A47-4347-B95C-0F4B493965E1}" destId="{3D6727CD-7733-4A09-95CF-254E08E3F87A}" srcOrd="1" destOrd="0" presId="urn:microsoft.com/office/officeart/2005/8/layout/hierarchy1"/>
    <dgm:cxn modelId="{70A2E678-2148-436B-8901-586E748E3A54}" type="presParOf" srcId="{3D6727CD-7733-4A09-95CF-254E08E3F87A}" destId="{D2FB9F14-92CF-4948-992C-EFE6BC29AB38}" srcOrd="0" destOrd="0" presId="urn:microsoft.com/office/officeart/2005/8/layout/hierarchy1"/>
    <dgm:cxn modelId="{EF6E1235-CF95-4DA9-876E-A7362A9C1EAB}" type="presParOf" srcId="{D2FB9F14-92CF-4948-992C-EFE6BC29AB38}" destId="{942EB133-CDE5-4F69-BED6-EE84D177BAC8}" srcOrd="0" destOrd="0" presId="urn:microsoft.com/office/officeart/2005/8/layout/hierarchy1"/>
    <dgm:cxn modelId="{C7A097A9-3D53-403A-B925-394B3FA66B03}" type="presParOf" srcId="{D2FB9F14-92CF-4948-992C-EFE6BC29AB38}" destId="{21D3603A-06A2-45B9-8860-49DA3C2150F5}" srcOrd="1" destOrd="0" presId="urn:microsoft.com/office/officeart/2005/8/layout/hierarchy1"/>
    <dgm:cxn modelId="{CC67DAF8-FBED-444E-8D66-A2BAF5FDD296}" type="presParOf" srcId="{3D6727CD-7733-4A09-95CF-254E08E3F87A}" destId="{876239A4-39F4-4FE8-AF23-F116EF9228A5}" srcOrd="1" destOrd="0" presId="urn:microsoft.com/office/officeart/2005/8/layout/hierarchy1"/>
    <dgm:cxn modelId="{00942921-A618-463B-A954-4C1237E2F4C1}" type="presParOf" srcId="{876239A4-39F4-4FE8-AF23-F116EF9228A5}" destId="{2A25DE8A-1CCF-4DBB-BDBA-87430F9DD2A5}" srcOrd="0" destOrd="0" presId="urn:microsoft.com/office/officeart/2005/8/layout/hierarchy1"/>
    <dgm:cxn modelId="{E2CFCEAA-3514-47DA-B265-6E87917CC7E9}" type="presParOf" srcId="{876239A4-39F4-4FE8-AF23-F116EF9228A5}" destId="{1BDEAFF2-6170-410E-9AD8-6EE80926BBC1}" srcOrd="1" destOrd="0" presId="urn:microsoft.com/office/officeart/2005/8/layout/hierarchy1"/>
    <dgm:cxn modelId="{98B610AA-4BD3-42CD-B679-461CE896AAEF}" type="presParOf" srcId="{1BDEAFF2-6170-410E-9AD8-6EE80926BBC1}" destId="{990892F4-4C6F-403F-A436-E96ECC6CEC98}" srcOrd="0" destOrd="0" presId="urn:microsoft.com/office/officeart/2005/8/layout/hierarchy1"/>
    <dgm:cxn modelId="{ECF680FC-2D29-4AEF-9B86-124C844A84DA}" type="presParOf" srcId="{990892F4-4C6F-403F-A436-E96ECC6CEC98}" destId="{79E0BAE4-55D8-4076-A0D9-7DC7FD556869}" srcOrd="0" destOrd="0" presId="urn:microsoft.com/office/officeart/2005/8/layout/hierarchy1"/>
    <dgm:cxn modelId="{360DF5B3-BBB4-4E92-83EE-D148CE34334B}" type="presParOf" srcId="{990892F4-4C6F-403F-A436-E96ECC6CEC98}" destId="{6A331870-450A-409B-A3AD-F433F8AB4EA1}" srcOrd="1" destOrd="0" presId="urn:microsoft.com/office/officeart/2005/8/layout/hierarchy1"/>
    <dgm:cxn modelId="{935CC06E-EED5-4FDE-B134-D17AC09008E1}" type="presParOf" srcId="{1BDEAFF2-6170-410E-9AD8-6EE80926BBC1}" destId="{2D640868-17A6-4DF6-95DE-53C9E8B7796A}" srcOrd="1" destOrd="0" presId="urn:microsoft.com/office/officeart/2005/8/layout/hierarchy1"/>
    <dgm:cxn modelId="{5A9A5EDE-4B9D-43F8-8323-0DB995C90DE9}" type="presParOf" srcId="{876239A4-39F4-4FE8-AF23-F116EF9228A5}" destId="{0F595568-0CCD-4A14-8D89-BB7FB6E75D84}" srcOrd="2" destOrd="0" presId="urn:microsoft.com/office/officeart/2005/8/layout/hierarchy1"/>
    <dgm:cxn modelId="{FF0FB761-F33C-4DCB-8849-887CB7B2B465}" type="presParOf" srcId="{876239A4-39F4-4FE8-AF23-F116EF9228A5}" destId="{8E9B0578-78F4-4676-834C-713F6D11AE93}" srcOrd="3" destOrd="0" presId="urn:microsoft.com/office/officeart/2005/8/layout/hierarchy1"/>
    <dgm:cxn modelId="{9D6CF05F-2E83-407F-A71D-B945E8506EC0}" type="presParOf" srcId="{8E9B0578-78F4-4676-834C-713F6D11AE93}" destId="{B1B05DF6-3FC1-4DA2-B9EC-62CA69106BA6}" srcOrd="0" destOrd="0" presId="urn:microsoft.com/office/officeart/2005/8/layout/hierarchy1"/>
    <dgm:cxn modelId="{ED3B2064-AFBB-4911-AA0F-F706CB1B8C88}" type="presParOf" srcId="{B1B05DF6-3FC1-4DA2-B9EC-62CA69106BA6}" destId="{D9A8F0E5-6360-4E87-8A40-51CD1495B841}" srcOrd="0" destOrd="0" presId="urn:microsoft.com/office/officeart/2005/8/layout/hierarchy1"/>
    <dgm:cxn modelId="{D9F0F4C8-C8E5-41B0-8B6A-ADDB559834BD}" type="presParOf" srcId="{B1B05DF6-3FC1-4DA2-B9EC-62CA69106BA6}" destId="{2704A295-F322-485A-AB0B-097152176D15}" srcOrd="1" destOrd="0" presId="urn:microsoft.com/office/officeart/2005/8/layout/hierarchy1"/>
    <dgm:cxn modelId="{B8FAE64B-CAA6-4216-BCFB-CB292A5E5D4A}" type="presParOf" srcId="{8E9B0578-78F4-4676-834C-713F6D11AE93}" destId="{8DBD499E-703F-43DF-AAF8-20A37464410F}" srcOrd="1" destOrd="0" presId="urn:microsoft.com/office/officeart/2005/8/layout/hierarchy1"/>
    <dgm:cxn modelId="{AA05D592-8962-40BA-8D87-6EBE662389F4}" type="presParOf" srcId="{4DA3BA62-3A47-4347-B95C-0F4B493965E1}" destId="{63EF247B-C513-46FA-BE2F-C535C9D69125}" srcOrd="2" destOrd="0" presId="urn:microsoft.com/office/officeart/2005/8/layout/hierarchy1"/>
    <dgm:cxn modelId="{C07C34FE-3C2E-4EFD-95C3-11AAAC754737}" type="presParOf" srcId="{4DA3BA62-3A47-4347-B95C-0F4B493965E1}" destId="{8ADF90F3-97C2-470E-B861-4106A2061DF7}" srcOrd="3" destOrd="0" presId="urn:microsoft.com/office/officeart/2005/8/layout/hierarchy1"/>
    <dgm:cxn modelId="{B4C16A8B-E01A-4CC1-8849-0AD00C60BAE3}" type="presParOf" srcId="{8ADF90F3-97C2-470E-B861-4106A2061DF7}" destId="{4BD3BD29-9923-44C7-B8C1-53E4E06F99AA}" srcOrd="0" destOrd="0" presId="urn:microsoft.com/office/officeart/2005/8/layout/hierarchy1"/>
    <dgm:cxn modelId="{284656DA-2651-41EF-958A-EE9FBA5C56DF}" type="presParOf" srcId="{4BD3BD29-9923-44C7-B8C1-53E4E06F99AA}" destId="{9D4EECBA-35FA-41CA-8F72-D04EC2497404}" srcOrd="0" destOrd="0" presId="urn:microsoft.com/office/officeart/2005/8/layout/hierarchy1"/>
    <dgm:cxn modelId="{87403136-679D-4D07-9AB2-CA40E1000058}" type="presParOf" srcId="{4BD3BD29-9923-44C7-B8C1-53E4E06F99AA}" destId="{6BD2384B-8F72-4BEB-AB0D-E6AAC442CB73}" srcOrd="1" destOrd="0" presId="urn:microsoft.com/office/officeart/2005/8/layout/hierarchy1"/>
    <dgm:cxn modelId="{651C1AD1-97C4-4195-A9BD-582F69705A84}" type="presParOf" srcId="{8ADF90F3-97C2-470E-B861-4106A2061DF7}" destId="{BE8F6867-F60B-40E9-A8AF-BFD19C48ED08}" srcOrd="1" destOrd="0" presId="urn:microsoft.com/office/officeart/2005/8/layout/hierarchy1"/>
    <dgm:cxn modelId="{5324A014-E71A-4911-8026-52FB73B22734}" type="presParOf" srcId="{BE8F6867-F60B-40E9-A8AF-BFD19C48ED08}" destId="{EB2E1DEB-A852-4457-9993-F3A4E434F3B2}" srcOrd="0" destOrd="0" presId="urn:microsoft.com/office/officeart/2005/8/layout/hierarchy1"/>
    <dgm:cxn modelId="{440C4CE3-81C4-435A-9866-960D994F882D}" type="presParOf" srcId="{BE8F6867-F60B-40E9-A8AF-BFD19C48ED08}" destId="{86869514-92B7-410F-9EDF-90441990D24F}" srcOrd="1" destOrd="0" presId="urn:microsoft.com/office/officeart/2005/8/layout/hierarchy1"/>
    <dgm:cxn modelId="{22FE79A8-CCA0-40DE-AD8E-861A6078C7D2}" type="presParOf" srcId="{86869514-92B7-410F-9EDF-90441990D24F}" destId="{CCF0AC48-F864-43DC-9989-573A0641B333}" srcOrd="0" destOrd="0" presId="urn:microsoft.com/office/officeart/2005/8/layout/hierarchy1"/>
    <dgm:cxn modelId="{5154C580-5631-4E06-8D5A-46A707616E75}" type="presParOf" srcId="{CCF0AC48-F864-43DC-9989-573A0641B333}" destId="{78F948B0-5A4E-4B7E-88CB-06604270B300}" srcOrd="0" destOrd="0" presId="urn:microsoft.com/office/officeart/2005/8/layout/hierarchy1"/>
    <dgm:cxn modelId="{9294C263-7AE9-4F90-A7B0-C542B8901B34}" type="presParOf" srcId="{CCF0AC48-F864-43DC-9989-573A0641B333}" destId="{7213947F-A6B5-4185-8C6E-2ACA48BBE20A}" srcOrd="1" destOrd="0" presId="urn:microsoft.com/office/officeart/2005/8/layout/hierarchy1"/>
    <dgm:cxn modelId="{92A169DB-FCFD-430D-97BA-6FF281486E0F}" type="presParOf" srcId="{86869514-92B7-410F-9EDF-90441990D24F}" destId="{7A5369BA-544B-4C83-BA44-A7DDC2CA23F1}" srcOrd="1" destOrd="0" presId="urn:microsoft.com/office/officeart/2005/8/layout/hierarchy1"/>
    <dgm:cxn modelId="{2F6F090C-9706-4DB0-94A9-F51D841DA385}" type="presParOf" srcId="{BE8F6867-F60B-40E9-A8AF-BFD19C48ED08}" destId="{9952233B-25DD-4D68-A94B-80009288C3B6}" srcOrd="2" destOrd="0" presId="urn:microsoft.com/office/officeart/2005/8/layout/hierarchy1"/>
    <dgm:cxn modelId="{AB518651-3D5A-4FF9-9037-35C3DBFE7944}" type="presParOf" srcId="{BE8F6867-F60B-40E9-A8AF-BFD19C48ED08}" destId="{762E0B66-3CCA-4AB9-A919-ACBDC05B049D}" srcOrd="3" destOrd="0" presId="urn:microsoft.com/office/officeart/2005/8/layout/hierarchy1"/>
    <dgm:cxn modelId="{B4E6F8C8-E458-4CE9-84D3-1D89B83E7C14}" type="presParOf" srcId="{762E0B66-3CCA-4AB9-A919-ACBDC05B049D}" destId="{718250E6-C7EF-49B1-906D-D6714DA8CAFE}" srcOrd="0" destOrd="0" presId="urn:microsoft.com/office/officeart/2005/8/layout/hierarchy1"/>
    <dgm:cxn modelId="{91A86BAB-B2D7-4F71-82EE-2EBC0E062A7C}" type="presParOf" srcId="{718250E6-C7EF-49B1-906D-D6714DA8CAFE}" destId="{5B897D31-CC36-495D-A06A-A360690F236F}" srcOrd="0" destOrd="0" presId="urn:microsoft.com/office/officeart/2005/8/layout/hierarchy1"/>
    <dgm:cxn modelId="{AFFAEC09-0A60-4553-A8ED-FB7AFCD0DE91}" type="presParOf" srcId="{718250E6-C7EF-49B1-906D-D6714DA8CAFE}" destId="{D2C32320-1187-481F-A4A6-9A6B699C8463}" srcOrd="1" destOrd="0" presId="urn:microsoft.com/office/officeart/2005/8/layout/hierarchy1"/>
    <dgm:cxn modelId="{09B1EC62-BB9C-4356-ABD0-679A522464FC}" type="presParOf" srcId="{762E0B66-3CCA-4AB9-A919-ACBDC05B049D}" destId="{A0619AC6-BC89-43DA-B0D3-350B139C810A}" srcOrd="1" destOrd="0" presId="urn:microsoft.com/office/officeart/2005/8/layout/hierarchy1"/>
    <dgm:cxn modelId="{30A42B5E-6E52-4DCD-8F99-6459885FB4FE}" type="presParOf" srcId="{BE8F6867-F60B-40E9-A8AF-BFD19C48ED08}" destId="{4F510B88-852A-4A63-ABC5-6D698CFF112E}" srcOrd="4" destOrd="0" presId="urn:microsoft.com/office/officeart/2005/8/layout/hierarchy1"/>
    <dgm:cxn modelId="{E1A2DE85-24B5-4C72-9049-F866E74BAACB}" type="presParOf" srcId="{BE8F6867-F60B-40E9-A8AF-BFD19C48ED08}" destId="{4E685EEF-671F-4285-A51E-620F6B87503A}" srcOrd="5" destOrd="0" presId="urn:microsoft.com/office/officeart/2005/8/layout/hierarchy1"/>
    <dgm:cxn modelId="{54B88FB6-A68B-471E-BEB7-7DB36365B466}" type="presParOf" srcId="{4E685EEF-671F-4285-A51E-620F6B87503A}" destId="{9C4232A2-ACB1-4A72-A55C-04AA6CD7358E}" srcOrd="0" destOrd="0" presId="urn:microsoft.com/office/officeart/2005/8/layout/hierarchy1"/>
    <dgm:cxn modelId="{A925E2B0-0933-43B0-8F7B-AD4CE936325E}" type="presParOf" srcId="{9C4232A2-ACB1-4A72-A55C-04AA6CD7358E}" destId="{3EB1394E-9B59-4A0A-A1EF-EE4A379D343A}" srcOrd="0" destOrd="0" presId="urn:microsoft.com/office/officeart/2005/8/layout/hierarchy1"/>
    <dgm:cxn modelId="{DA4989E8-DD89-44C1-9BDA-268B06572061}" type="presParOf" srcId="{9C4232A2-ACB1-4A72-A55C-04AA6CD7358E}" destId="{E00D138F-4D0E-4420-B286-31475389C2BC}" srcOrd="1" destOrd="0" presId="urn:microsoft.com/office/officeart/2005/8/layout/hierarchy1"/>
    <dgm:cxn modelId="{901062BB-8C80-4E17-870B-8AE868E43464}" type="presParOf" srcId="{4E685EEF-671F-4285-A51E-620F6B87503A}" destId="{99818DB2-39A2-43B4-9FB9-74D36036614C}" srcOrd="1" destOrd="0" presId="urn:microsoft.com/office/officeart/2005/8/layout/hierarchy1"/>
    <dgm:cxn modelId="{2BD9370D-168C-4D25-B355-7736D4D87A10}" type="presParOf" srcId="{BE8F6867-F60B-40E9-A8AF-BFD19C48ED08}" destId="{5DB2C260-7D2A-46D4-AED7-8450755340BE}" srcOrd="6" destOrd="0" presId="urn:microsoft.com/office/officeart/2005/8/layout/hierarchy1"/>
    <dgm:cxn modelId="{537C30F8-7C8B-4432-986A-0C456F2F76B5}" type="presParOf" srcId="{BE8F6867-F60B-40E9-A8AF-BFD19C48ED08}" destId="{D4179225-2432-49BF-ACE9-292EBBA686B3}" srcOrd="7" destOrd="0" presId="urn:microsoft.com/office/officeart/2005/8/layout/hierarchy1"/>
    <dgm:cxn modelId="{46716187-37E5-45BB-820A-8E1EAA02ACAA}" type="presParOf" srcId="{D4179225-2432-49BF-ACE9-292EBBA686B3}" destId="{05B9F77A-47D9-457C-8E56-A48CAFB3E0C7}" srcOrd="0" destOrd="0" presId="urn:microsoft.com/office/officeart/2005/8/layout/hierarchy1"/>
    <dgm:cxn modelId="{A22D2DF6-BB68-4900-9E56-5DC56635886A}" type="presParOf" srcId="{05B9F77A-47D9-457C-8E56-A48CAFB3E0C7}" destId="{08BB4984-C5BE-49B5-997B-DCBC78F14BD3}" srcOrd="0" destOrd="0" presId="urn:microsoft.com/office/officeart/2005/8/layout/hierarchy1"/>
    <dgm:cxn modelId="{3E55F0E1-18F7-43A3-ABC2-86112CF7EEEC}" type="presParOf" srcId="{05B9F77A-47D9-457C-8E56-A48CAFB3E0C7}" destId="{11A6EF4A-0EC9-49E4-8FB2-FAB5ED06B73D}" srcOrd="1" destOrd="0" presId="urn:microsoft.com/office/officeart/2005/8/layout/hierarchy1"/>
    <dgm:cxn modelId="{027FAFB2-2F9C-4117-AAA3-71C73EBD53F0}" type="presParOf" srcId="{D4179225-2432-49BF-ACE9-292EBBA686B3}" destId="{85618063-D764-439A-A5CC-260978F16582}" srcOrd="1" destOrd="0" presId="urn:microsoft.com/office/officeart/2005/8/layout/hierarchy1"/>
  </dgm:cxnLst>
  <dgm:bg/>
  <dgm:whole/>
</dgm:dataModel>
</file>

<file path=ppt/diagrams/data31.xml><?xml version="1.0" encoding="utf-8"?>
<dgm:dataModel xmlns:dgm="http://schemas.openxmlformats.org/drawingml/2006/diagram" xmlns:a="http://schemas.openxmlformats.org/drawingml/2006/main">
  <dgm:ptLst>
    <dgm:pt modelId="{3E2BC888-4628-4E5C-B3A3-A9BC06309ECA}" type="doc">
      <dgm:prSet loTypeId="urn:microsoft.com/office/officeart/2005/8/layout/orgChart1" loCatId="hierarchy" qsTypeId="urn:microsoft.com/office/officeart/2005/8/quickstyle/3d1" qsCatId="3D" csTypeId="urn:microsoft.com/office/officeart/2005/8/colors/colorful2" csCatId="colorful" phldr="1"/>
      <dgm:spPr/>
      <dgm:t>
        <a:bodyPr/>
        <a:lstStyle/>
        <a:p>
          <a:endParaRPr lang="pl-PL"/>
        </a:p>
      </dgm:t>
    </dgm:pt>
    <dgm:pt modelId="{0883A433-23A1-4961-8A39-6753E9875DB5}">
      <dgm:prSet phldrT="[Tekst]" custT="1"/>
      <dgm:spPr/>
      <dgm:t>
        <a:bodyPr/>
        <a:lstStyle/>
        <a:p>
          <a:r>
            <a:rPr lang="pl-PL" sz="1800" b="1" dirty="0" smtClean="0">
              <a:latin typeface="+mj-lt"/>
            </a:rPr>
            <a:t>PODWYŻSZENIE KAPITAŁU ZAKŁADOWEGO</a:t>
          </a:r>
          <a:endParaRPr lang="pl-PL" sz="1800" b="1" dirty="0">
            <a:latin typeface="+mj-lt"/>
          </a:endParaRPr>
        </a:p>
      </dgm:t>
    </dgm:pt>
    <dgm:pt modelId="{8C14F72C-7ED5-4490-A78D-0F6340B96FF0}" type="parTrans" cxnId="{5091DC34-2F67-44F9-8C57-11AB35FCE9A9}">
      <dgm:prSet/>
      <dgm:spPr/>
      <dgm:t>
        <a:bodyPr/>
        <a:lstStyle/>
        <a:p>
          <a:endParaRPr lang="pl-PL"/>
        </a:p>
      </dgm:t>
    </dgm:pt>
    <dgm:pt modelId="{8302CC85-3F23-4D9D-A42D-2F64A5F20C4E}" type="sibTrans" cxnId="{5091DC34-2F67-44F9-8C57-11AB35FCE9A9}">
      <dgm:prSet/>
      <dgm:spPr/>
      <dgm:t>
        <a:bodyPr/>
        <a:lstStyle/>
        <a:p>
          <a:endParaRPr lang="pl-PL"/>
        </a:p>
      </dgm:t>
    </dgm:pt>
    <dgm:pt modelId="{78ADD8E9-20F3-4227-B872-3AB60AA4FF61}">
      <dgm:prSet phldrT="[Tekst]"/>
      <dgm:spPr/>
      <dgm:t>
        <a:bodyPr/>
        <a:lstStyle/>
        <a:p>
          <a:r>
            <a:rPr lang="pl-PL" dirty="0" smtClean="0">
              <a:solidFill>
                <a:schemeClr val="bg1"/>
              </a:solidFill>
              <a:latin typeface="+mj-lt"/>
            </a:rPr>
            <a:t>UTWORZENIE NOWYCH UDZIAŁÓW</a:t>
          </a:r>
          <a:endParaRPr lang="pl-PL" dirty="0">
            <a:solidFill>
              <a:schemeClr val="bg1"/>
            </a:solidFill>
            <a:latin typeface="+mj-lt"/>
          </a:endParaRPr>
        </a:p>
      </dgm:t>
    </dgm:pt>
    <dgm:pt modelId="{16D890C3-54CA-475B-A063-0C722FDE19E3}" type="parTrans" cxnId="{99985932-72E0-4F68-A5B0-F7441378ED0E}">
      <dgm:prSet/>
      <dgm:spPr/>
      <dgm:t>
        <a:bodyPr/>
        <a:lstStyle/>
        <a:p>
          <a:endParaRPr lang="pl-PL"/>
        </a:p>
      </dgm:t>
    </dgm:pt>
    <dgm:pt modelId="{80E874E7-A78F-4FAC-8BBC-DE80EF598781}" type="sibTrans" cxnId="{99985932-72E0-4F68-A5B0-F7441378ED0E}">
      <dgm:prSet/>
      <dgm:spPr/>
      <dgm:t>
        <a:bodyPr/>
        <a:lstStyle/>
        <a:p>
          <a:endParaRPr lang="pl-PL"/>
        </a:p>
      </dgm:t>
    </dgm:pt>
    <dgm:pt modelId="{C1800D77-614C-4265-AAEC-5611F86369D9}">
      <dgm:prSet phldrT="[Tekst]"/>
      <dgm:spPr/>
      <dgm:t>
        <a:bodyPr/>
        <a:lstStyle/>
        <a:p>
          <a:r>
            <a:rPr lang="pl-PL" dirty="0" smtClean="0">
              <a:solidFill>
                <a:schemeClr val="bg1"/>
              </a:solidFill>
              <a:latin typeface="+mj-lt"/>
            </a:rPr>
            <a:t>ZWIĘKSZENIE WARTOŚCI ISTNIEJĄCYCH UDZIAŁÓW</a:t>
          </a:r>
          <a:endParaRPr lang="pl-PL" dirty="0">
            <a:solidFill>
              <a:schemeClr val="bg1"/>
            </a:solidFill>
            <a:latin typeface="+mj-lt"/>
          </a:endParaRPr>
        </a:p>
      </dgm:t>
    </dgm:pt>
    <dgm:pt modelId="{18ED103A-B967-4735-ACDC-6DA7FE1A17CF}" type="parTrans" cxnId="{A9AB58E6-2E45-4AC5-8A44-039F21F666EB}">
      <dgm:prSet/>
      <dgm:spPr/>
      <dgm:t>
        <a:bodyPr/>
        <a:lstStyle/>
        <a:p>
          <a:endParaRPr lang="pl-PL"/>
        </a:p>
      </dgm:t>
    </dgm:pt>
    <dgm:pt modelId="{0363A57B-ECE0-4A6A-BA56-536C9B6C5B3F}" type="sibTrans" cxnId="{A9AB58E6-2E45-4AC5-8A44-039F21F666EB}">
      <dgm:prSet/>
      <dgm:spPr/>
      <dgm:t>
        <a:bodyPr/>
        <a:lstStyle/>
        <a:p>
          <a:endParaRPr lang="pl-PL"/>
        </a:p>
      </dgm:t>
    </dgm:pt>
    <dgm:pt modelId="{09418B74-BE4F-4715-A6B7-086C6B98FAF9}">
      <dgm:prSet phldrT="[Tekst]"/>
      <dgm:spPr/>
      <dgm:t>
        <a:bodyPr/>
        <a:lstStyle/>
        <a:p>
          <a:r>
            <a:rPr lang="pl-PL" dirty="0" smtClean="0">
              <a:solidFill>
                <a:schemeClr val="bg1"/>
              </a:solidFill>
              <a:latin typeface="+mj-lt"/>
            </a:rPr>
            <a:t>UTWORZENIE NOWYCH UDZIAŁÓW ORAZ ZWIĘKSZENIE WARTOŚCI DOTYCHCZASOWYCH UDZIAŁÓW</a:t>
          </a:r>
          <a:endParaRPr lang="pl-PL" dirty="0">
            <a:solidFill>
              <a:schemeClr val="bg1"/>
            </a:solidFill>
            <a:latin typeface="+mj-lt"/>
          </a:endParaRPr>
        </a:p>
      </dgm:t>
    </dgm:pt>
    <dgm:pt modelId="{42AF0D8A-16B8-4A93-B4ED-C4D7D59A22EB}" type="parTrans" cxnId="{BD543973-8A15-4F43-BBA7-F4D341AC021C}">
      <dgm:prSet/>
      <dgm:spPr/>
      <dgm:t>
        <a:bodyPr/>
        <a:lstStyle/>
        <a:p>
          <a:endParaRPr lang="pl-PL"/>
        </a:p>
      </dgm:t>
    </dgm:pt>
    <dgm:pt modelId="{29F98875-4A2A-4C49-A85F-E088830CF2C4}" type="sibTrans" cxnId="{BD543973-8A15-4F43-BBA7-F4D341AC021C}">
      <dgm:prSet/>
      <dgm:spPr/>
      <dgm:t>
        <a:bodyPr/>
        <a:lstStyle/>
        <a:p>
          <a:endParaRPr lang="pl-PL"/>
        </a:p>
      </dgm:t>
    </dgm:pt>
    <dgm:pt modelId="{CCFCCBC6-3A31-4620-87C5-BEAE14D5832A}" type="pres">
      <dgm:prSet presAssocID="{3E2BC888-4628-4E5C-B3A3-A9BC06309ECA}" presName="hierChild1" presStyleCnt="0">
        <dgm:presLayoutVars>
          <dgm:orgChart val="1"/>
          <dgm:chPref val="1"/>
          <dgm:dir/>
          <dgm:animOne val="branch"/>
          <dgm:animLvl val="lvl"/>
          <dgm:resizeHandles/>
        </dgm:presLayoutVars>
      </dgm:prSet>
      <dgm:spPr/>
      <dgm:t>
        <a:bodyPr/>
        <a:lstStyle/>
        <a:p>
          <a:endParaRPr lang="pl-PL"/>
        </a:p>
      </dgm:t>
    </dgm:pt>
    <dgm:pt modelId="{B3BF9595-081F-4FD5-AF94-519E95B0C102}" type="pres">
      <dgm:prSet presAssocID="{0883A433-23A1-4961-8A39-6753E9875DB5}" presName="hierRoot1" presStyleCnt="0">
        <dgm:presLayoutVars>
          <dgm:hierBranch val="init"/>
        </dgm:presLayoutVars>
      </dgm:prSet>
      <dgm:spPr/>
    </dgm:pt>
    <dgm:pt modelId="{031BD0CB-92BA-48EE-99F6-AD3C046CB807}" type="pres">
      <dgm:prSet presAssocID="{0883A433-23A1-4961-8A39-6753E9875DB5}" presName="rootComposite1" presStyleCnt="0"/>
      <dgm:spPr/>
    </dgm:pt>
    <dgm:pt modelId="{FF456A79-7306-47F0-8AF9-D7E67BA23BC7}" type="pres">
      <dgm:prSet presAssocID="{0883A433-23A1-4961-8A39-6753E9875DB5}" presName="rootText1" presStyleLbl="node0" presStyleIdx="0" presStyleCnt="1" custScaleX="105943" custScaleY="117643">
        <dgm:presLayoutVars>
          <dgm:chPref val="3"/>
        </dgm:presLayoutVars>
      </dgm:prSet>
      <dgm:spPr/>
      <dgm:t>
        <a:bodyPr/>
        <a:lstStyle/>
        <a:p>
          <a:endParaRPr lang="pl-PL"/>
        </a:p>
      </dgm:t>
    </dgm:pt>
    <dgm:pt modelId="{83A22D64-2676-4584-8368-158E80CFF55B}" type="pres">
      <dgm:prSet presAssocID="{0883A433-23A1-4961-8A39-6753E9875DB5}" presName="rootConnector1" presStyleLbl="node1" presStyleIdx="0" presStyleCnt="0"/>
      <dgm:spPr/>
      <dgm:t>
        <a:bodyPr/>
        <a:lstStyle/>
        <a:p>
          <a:endParaRPr lang="pl-PL"/>
        </a:p>
      </dgm:t>
    </dgm:pt>
    <dgm:pt modelId="{C79D935B-C76D-476E-A4F7-BD36B6209A51}" type="pres">
      <dgm:prSet presAssocID="{0883A433-23A1-4961-8A39-6753E9875DB5}" presName="hierChild2" presStyleCnt="0"/>
      <dgm:spPr/>
    </dgm:pt>
    <dgm:pt modelId="{AAD7AA0A-9AC5-4E29-AEA7-638DB6D39597}" type="pres">
      <dgm:prSet presAssocID="{16D890C3-54CA-475B-A063-0C722FDE19E3}" presName="Name37" presStyleLbl="parChTrans1D2" presStyleIdx="0" presStyleCnt="3"/>
      <dgm:spPr/>
      <dgm:t>
        <a:bodyPr/>
        <a:lstStyle/>
        <a:p>
          <a:endParaRPr lang="pl-PL"/>
        </a:p>
      </dgm:t>
    </dgm:pt>
    <dgm:pt modelId="{D74E6276-ADDD-488C-9E75-7B4D3EF3CD22}" type="pres">
      <dgm:prSet presAssocID="{78ADD8E9-20F3-4227-B872-3AB60AA4FF61}" presName="hierRoot2" presStyleCnt="0">
        <dgm:presLayoutVars>
          <dgm:hierBranch val="init"/>
        </dgm:presLayoutVars>
      </dgm:prSet>
      <dgm:spPr/>
    </dgm:pt>
    <dgm:pt modelId="{0D8C8580-6C69-4D7C-9041-D4E20ED1CBDA}" type="pres">
      <dgm:prSet presAssocID="{78ADD8E9-20F3-4227-B872-3AB60AA4FF61}" presName="rootComposite" presStyleCnt="0"/>
      <dgm:spPr/>
    </dgm:pt>
    <dgm:pt modelId="{8A8D53FE-C6FB-4300-9550-334AECBA4DC1}" type="pres">
      <dgm:prSet presAssocID="{78ADD8E9-20F3-4227-B872-3AB60AA4FF61}" presName="rootText" presStyleLbl="node2" presStyleIdx="0" presStyleCnt="3">
        <dgm:presLayoutVars>
          <dgm:chPref val="3"/>
        </dgm:presLayoutVars>
      </dgm:prSet>
      <dgm:spPr/>
      <dgm:t>
        <a:bodyPr/>
        <a:lstStyle/>
        <a:p>
          <a:endParaRPr lang="pl-PL"/>
        </a:p>
      </dgm:t>
    </dgm:pt>
    <dgm:pt modelId="{0C0A0049-0EC6-49E6-A932-913B725D1582}" type="pres">
      <dgm:prSet presAssocID="{78ADD8E9-20F3-4227-B872-3AB60AA4FF61}" presName="rootConnector" presStyleLbl="node2" presStyleIdx="0" presStyleCnt="3"/>
      <dgm:spPr/>
      <dgm:t>
        <a:bodyPr/>
        <a:lstStyle/>
        <a:p>
          <a:endParaRPr lang="pl-PL"/>
        </a:p>
      </dgm:t>
    </dgm:pt>
    <dgm:pt modelId="{2038270A-54CA-4A9E-B27D-03B96B5A4BED}" type="pres">
      <dgm:prSet presAssocID="{78ADD8E9-20F3-4227-B872-3AB60AA4FF61}" presName="hierChild4" presStyleCnt="0"/>
      <dgm:spPr/>
    </dgm:pt>
    <dgm:pt modelId="{F46664BE-DBE4-4BFB-83F0-B3F5F312B38C}" type="pres">
      <dgm:prSet presAssocID="{78ADD8E9-20F3-4227-B872-3AB60AA4FF61}" presName="hierChild5" presStyleCnt="0"/>
      <dgm:spPr/>
    </dgm:pt>
    <dgm:pt modelId="{1DDFCFDD-1D2D-48F9-A94A-757B6D4EB545}" type="pres">
      <dgm:prSet presAssocID="{18ED103A-B967-4735-ACDC-6DA7FE1A17CF}" presName="Name37" presStyleLbl="parChTrans1D2" presStyleIdx="1" presStyleCnt="3"/>
      <dgm:spPr/>
      <dgm:t>
        <a:bodyPr/>
        <a:lstStyle/>
        <a:p>
          <a:endParaRPr lang="pl-PL"/>
        </a:p>
      </dgm:t>
    </dgm:pt>
    <dgm:pt modelId="{0DA51098-99A3-45FC-A941-55D1FD87B2B8}" type="pres">
      <dgm:prSet presAssocID="{C1800D77-614C-4265-AAEC-5611F86369D9}" presName="hierRoot2" presStyleCnt="0">
        <dgm:presLayoutVars>
          <dgm:hierBranch val="init"/>
        </dgm:presLayoutVars>
      </dgm:prSet>
      <dgm:spPr/>
    </dgm:pt>
    <dgm:pt modelId="{1E14DF80-7088-461B-ABBB-59E053A9DC99}" type="pres">
      <dgm:prSet presAssocID="{C1800D77-614C-4265-AAEC-5611F86369D9}" presName="rootComposite" presStyleCnt="0"/>
      <dgm:spPr/>
    </dgm:pt>
    <dgm:pt modelId="{F304D717-1C43-4ADF-9522-8C1DB24880ED}" type="pres">
      <dgm:prSet presAssocID="{C1800D77-614C-4265-AAEC-5611F86369D9}" presName="rootText" presStyleLbl="node2" presStyleIdx="1" presStyleCnt="3">
        <dgm:presLayoutVars>
          <dgm:chPref val="3"/>
        </dgm:presLayoutVars>
      </dgm:prSet>
      <dgm:spPr/>
      <dgm:t>
        <a:bodyPr/>
        <a:lstStyle/>
        <a:p>
          <a:endParaRPr lang="pl-PL"/>
        </a:p>
      </dgm:t>
    </dgm:pt>
    <dgm:pt modelId="{889BCF96-182C-46AD-A68B-E5A9EE5ACBEF}" type="pres">
      <dgm:prSet presAssocID="{C1800D77-614C-4265-AAEC-5611F86369D9}" presName="rootConnector" presStyleLbl="node2" presStyleIdx="1" presStyleCnt="3"/>
      <dgm:spPr/>
      <dgm:t>
        <a:bodyPr/>
        <a:lstStyle/>
        <a:p>
          <a:endParaRPr lang="pl-PL"/>
        </a:p>
      </dgm:t>
    </dgm:pt>
    <dgm:pt modelId="{11FF9F76-F158-4F87-8D8C-12588D82DB80}" type="pres">
      <dgm:prSet presAssocID="{C1800D77-614C-4265-AAEC-5611F86369D9}" presName="hierChild4" presStyleCnt="0"/>
      <dgm:spPr/>
    </dgm:pt>
    <dgm:pt modelId="{2F664599-167A-4C2A-926D-0D06EED04E5F}" type="pres">
      <dgm:prSet presAssocID="{C1800D77-614C-4265-AAEC-5611F86369D9}" presName="hierChild5" presStyleCnt="0"/>
      <dgm:spPr/>
    </dgm:pt>
    <dgm:pt modelId="{80AB6D78-4AF0-48B8-997D-E9ED3F343B08}" type="pres">
      <dgm:prSet presAssocID="{42AF0D8A-16B8-4A93-B4ED-C4D7D59A22EB}" presName="Name37" presStyleLbl="parChTrans1D2" presStyleIdx="2" presStyleCnt="3"/>
      <dgm:spPr/>
      <dgm:t>
        <a:bodyPr/>
        <a:lstStyle/>
        <a:p>
          <a:endParaRPr lang="pl-PL"/>
        </a:p>
      </dgm:t>
    </dgm:pt>
    <dgm:pt modelId="{5C492716-14AF-44C8-91DB-7F30A85F268D}" type="pres">
      <dgm:prSet presAssocID="{09418B74-BE4F-4715-A6B7-086C6B98FAF9}" presName="hierRoot2" presStyleCnt="0">
        <dgm:presLayoutVars>
          <dgm:hierBranch val="init"/>
        </dgm:presLayoutVars>
      </dgm:prSet>
      <dgm:spPr/>
    </dgm:pt>
    <dgm:pt modelId="{4CFB4BA8-738C-437F-8A40-4384738FE289}" type="pres">
      <dgm:prSet presAssocID="{09418B74-BE4F-4715-A6B7-086C6B98FAF9}" presName="rootComposite" presStyleCnt="0"/>
      <dgm:spPr/>
    </dgm:pt>
    <dgm:pt modelId="{029725DA-968A-4FB4-8299-90C7B2F1F50C}" type="pres">
      <dgm:prSet presAssocID="{09418B74-BE4F-4715-A6B7-086C6B98FAF9}" presName="rootText" presStyleLbl="node2" presStyleIdx="2" presStyleCnt="3">
        <dgm:presLayoutVars>
          <dgm:chPref val="3"/>
        </dgm:presLayoutVars>
      </dgm:prSet>
      <dgm:spPr/>
      <dgm:t>
        <a:bodyPr/>
        <a:lstStyle/>
        <a:p>
          <a:endParaRPr lang="pl-PL"/>
        </a:p>
      </dgm:t>
    </dgm:pt>
    <dgm:pt modelId="{C5125CAC-856A-4604-99E0-A8BA0B9585E4}" type="pres">
      <dgm:prSet presAssocID="{09418B74-BE4F-4715-A6B7-086C6B98FAF9}" presName="rootConnector" presStyleLbl="node2" presStyleIdx="2" presStyleCnt="3"/>
      <dgm:spPr/>
      <dgm:t>
        <a:bodyPr/>
        <a:lstStyle/>
        <a:p>
          <a:endParaRPr lang="pl-PL"/>
        </a:p>
      </dgm:t>
    </dgm:pt>
    <dgm:pt modelId="{7211763F-3CD0-44C7-A153-7E31FA5B765E}" type="pres">
      <dgm:prSet presAssocID="{09418B74-BE4F-4715-A6B7-086C6B98FAF9}" presName="hierChild4" presStyleCnt="0"/>
      <dgm:spPr/>
    </dgm:pt>
    <dgm:pt modelId="{59948BA4-0E5B-4F2F-B44D-2802A0F150A4}" type="pres">
      <dgm:prSet presAssocID="{09418B74-BE4F-4715-A6B7-086C6B98FAF9}" presName="hierChild5" presStyleCnt="0"/>
      <dgm:spPr/>
    </dgm:pt>
    <dgm:pt modelId="{E4805AF8-E3CA-4A54-AA78-3B0843A7CFAD}" type="pres">
      <dgm:prSet presAssocID="{0883A433-23A1-4961-8A39-6753E9875DB5}" presName="hierChild3" presStyleCnt="0"/>
      <dgm:spPr/>
    </dgm:pt>
  </dgm:ptLst>
  <dgm:cxnLst>
    <dgm:cxn modelId="{E3B9CECB-E36B-4B44-8EE1-A6E19588C77E}" type="presOf" srcId="{78ADD8E9-20F3-4227-B872-3AB60AA4FF61}" destId="{0C0A0049-0EC6-49E6-A932-913B725D1582}" srcOrd="1" destOrd="0" presId="urn:microsoft.com/office/officeart/2005/8/layout/orgChart1"/>
    <dgm:cxn modelId="{0EEDED1D-4327-45E6-AE36-9FE35C4FFD65}" type="presOf" srcId="{09418B74-BE4F-4715-A6B7-086C6B98FAF9}" destId="{C5125CAC-856A-4604-99E0-A8BA0B9585E4}" srcOrd="1" destOrd="0" presId="urn:microsoft.com/office/officeart/2005/8/layout/orgChart1"/>
    <dgm:cxn modelId="{30122BA0-9E3B-4D20-A9D0-118F30CCCBC5}" type="presOf" srcId="{C1800D77-614C-4265-AAEC-5611F86369D9}" destId="{889BCF96-182C-46AD-A68B-E5A9EE5ACBEF}" srcOrd="1" destOrd="0" presId="urn:microsoft.com/office/officeart/2005/8/layout/orgChart1"/>
    <dgm:cxn modelId="{DDEE0839-64C6-4807-9055-1935B3C35A14}" type="presOf" srcId="{42AF0D8A-16B8-4A93-B4ED-C4D7D59A22EB}" destId="{80AB6D78-4AF0-48B8-997D-E9ED3F343B08}" srcOrd="0" destOrd="0" presId="urn:microsoft.com/office/officeart/2005/8/layout/orgChart1"/>
    <dgm:cxn modelId="{A9AB58E6-2E45-4AC5-8A44-039F21F666EB}" srcId="{0883A433-23A1-4961-8A39-6753E9875DB5}" destId="{C1800D77-614C-4265-AAEC-5611F86369D9}" srcOrd="1" destOrd="0" parTransId="{18ED103A-B967-4735-ACDC-6DA7FE1A17CF}" sibTransId="{0363A57B-ECE0-4A6A-BA56-536C9B6C5B3F}"/>
    <dgm:cxn modelId="{C10F7E14-2461-48B8-AAC5-C49D1AD3C885}" type="presOf" srcId="{16D890C3-54CA-475B-A063-0C722FDE19E3}" destId="{AAD7AA0A-9AC5-4E29-AEA7-638DB6D39597}" srcOrd="0" destOrd="0" presId="urn:microsoft.com/office/officeart/2005/8/layout/orgChart1"/>
    <dgm:cxn modelId="{B430FF47-18CB-4D1D-98EA-DD7B8701B5CB}" type="presOf" srcId="{3E2BC888-4628-4E5C-B3A3-A9BC06309ECA}" destId="{CCFCCBC6-3A31-4620-87C5-BEAE14D5832A}" srcOrd="0" destOrd="0" presId="urn:microsoft.com/office/officeart/2005/8/layout/orgChart1"/>
    <dgm:cxn modelId="{BD543973-8A15-4F43-BBA7-F4D341AC021C}" srcId="{0883A433-23A1-4961-8A39-6753E9875DB5}" destId="{09418B74-BE4F-4715-A6B7-086C6B98FAF9}" srcOrd="2" destOrd="0" parTransId="{42AF0D8A-16B8-4A93-B4ED-C4D7D59A22EB}" sibTransId="{29F98875-4A2A-4C49-A85F-E088830CF2C4}"/>
    <dgm:cxn modelId="{0FF7E55B-6887-4CF6-80ED-973D88380CD1}" type="presOf" srcId="{18ED103A-B967-4735-ACDC-6DA7FE1A17CF}" destId="{1DDFCFDD-1D2D-48F9-A94A-757B6D4EB545}" srcOrd="0" destOrd="0" presId="urn:microsoft.com/office/officeart/2005/8/layout/orgChart1"/>
    <dgm:cxn modelId="{99985932-72E0-4F68-A5B0-F7441378ED0E}" srcId="{0883A433-23A1-4961-8A39-6753E9875DB5}" destId="{78ADD8E9-20F3-4227-B872-3AB60AA4FF61}" srcOrd="0" destOrd="0" parTransId="{16D890C3-54CA-475B-A063-0C722FDE19E3}" sibTransId="{80E874E7-A78F-4FAC-8BBC-DE80EF598781}"/>
    <dgm:cxn modelId="{076A10E0-177F-48E3-9F29-B8204E99D7B1}" type="presOf" srcId="{0883A433-23A1-4961-8A39-6753E9875DB5}" destId="{FF456A79-7306-47F0-8AF9-D7E67BA23BC7}" srcOrd="0" destOrd="0" presId="urn:microsoft.com/office/officeart/2005/8/layout/orgChart1"/>
    <dgm:cxn modelId="{3F0B7B60-D1C4-4C76-9000-3B26662F9E99}" type="presOf" srcId="{0883A433-23A1-4961-8A39-6753E9875DB5}" destId="{83A22D64-2676-4584-8368-158E80CFF55B}" srcOrd="1" destOrd="0" presId="urn:microsoft.com/office/officeart/2005/8/layout/orgChart1"/>
    <dgm:cxn modelId="{5091DC34-2F67-44F9-8C57-11AB35FCE9A9}" srcId="{3E2BC888-4628-4E5C-B3A3-A9BC06309ECA}" destId="{0883A433-23A1-4961-8A39-6753E9875DB5}" srcOrd="0" destOrd="0" parTransId="{8C14F72C-7ED5-4490-A78D-0F6340B96FF0}" sibTransId="{8302CC85-3F23-4D9D-A42D-2F64A5F20C4E}"/>
    <dgm:cxn modelId="{9EEE211A-E1A4-4A63-8002-350E2025A648}" type="presOf" srcId="{78ADD8E9-20F3-4227-B872-3AB60AA4FF61}" destId="{8A8D53FE-C6FB-4300-9550-334AECBA4DC1}" srcOrd="0" destOrd="0" presId="urn:microsoft.com/office/officeart/2005/8/layout/orgChart1"/>
    <dgm:cxn modelId="{7BFED700-B9BE-4DA2-8DA6-F84306CC8E87}" type="presOf" srcId="{C1800D77-614C-4265-AAEC-5611F86369D9}" destId="{F304D717-1C43-4ADF-9522-8C1DB24880ED}" srcOrd="0" destOrd="0" presId="urn:microsoft.com/office/officeart/2005/8/layout/orgChart1"/>
    <dgm:cxn modelId="{2BA85AE1-7808-497D-9907-CF06A59F57B8}" type="presOf" srcId="{09418B74-BE4F-4715-A6B7-086C6B98FAF9}" destId="{029725DA-968A-4FB4-8299-90C7B2F1F50C}" srcOrd="0" destOrd="0" presId="urn:microsoft.com/office/officeart/2005/8/layout/orgChart1"/>
    <dgm:cxn modelId="{5A3ABC1F-9CCA-4729-8CC9-D2EAD5D91616}" type="presParOf" srcId="{CCFCCBC6-3A31-4620-87C5-BEAE14D5832A}" destId="{B3BF9595-081F-4FD5-AF94-519E95B0C102}" srcOrd="0" destOrd="0" presId="urn:microsoft.com/office/officeart/2005/8/layout/orgChart1"/>
    <dgm:cxn modelId="{4D87B646-E400-48A9-B19B-31197C439925}" type="presParOf" srcId="{B3BF9595-081F-4FD5-AF94-519E95B0C102}" destId="{031BD0CB-92BA-48EE-99F6-AD3C046CB807}" srcOrd="0" destOrd="0" presId="urn:microsoft.com/office/officeart/2005/8/layout/orgChart1"/>
    <dgm:cxn modelId="{9ABCD95A-7BF5-4343-8C07-DD06D019F055}" type="presParOf" srcId="{031BD0CB-92BA-48EE-99F6-AD3C046CB807}" destId="{FF456A79-7306-47F0-8AF9-D7E67BA23BC7}" srcOrd="0" destOrd="0" presId="urn:microsoft.com/office/officeart/2005/8/layout/orgChart1"/>
    <dgm:cxn modelId="{8EEFCABA-CD36-4BA9-91C7-025877912FE5}" type="presParOf" srcId="{031BD0CB-92BA-48EE-99F6-AD3C046CB807}" destId="{83A22D64-2676-4584-8368-158E80CFF55B}" srcOrd="1" destOrd="0" presId="urn:microsoft.com/office/officeart/2005/8/layout/orgChart1"/>
    <dgm:cxn modelId="{1875AC16-01FB-42DD-BEBC-DF563A4CB1D6}" type="presParOf" srcId="{B3BF9595-081F-4FD5-AF94-519E95B0C102}" destId="{C79D935B-C76D-476E-A4F7-BD36B6209A51}" srcOrd="1" destOrd="0" presId="urn:microsoft.com/office/officeart/2005/8/layout/orgChart1"/>
    <dgm:cxn modelId="{15FE1572-D2FE-46DD-81E9-53FD6940DD58}" type="presParOf" srcId="{C79D935B-C76D-476E-A4F7-BD36B6209A51}" destId="{AAD7AA0A-9AC5-4E29-AEA7-638DB6D39597}" srcOrd="0" destOrd="0" presId="urn:microsoft.com/office/officeart/2005/8/layout/orgChart1"/>
    <dgm:cxn modelId="{15959A85-9916-44D6-8DEE-4ABC0FB92CBB}" type="presParOf" srcId="{C79D935B-C76D-476E-A4F7-BD36B6209A51}" destId="{D74E6276-ADDD-488C-9E75-7B4D3EF3CD22}" srcOrd="1" destOrd="0" presId="urn:microsoft.com/office/officeart/2005/8/layout/orgChart1"/>
    <dgm:cxn modelId="{BCFA1DD5-37B9-4785-BD1B-AD1DA2A0094D}" type="presParOf" srcId="{D74E6276-ADDD-488C-9E75-7B4D3EF3CD22}" destId="{0D8C8580-6C69-4D7C-9041-D4E20ED1CBDA}" srcOrd="0" destOrd="0" presId="urn:microsoft.com/office/officeart/2005/8/layout/orgChart1"/>
    <dgm:cxn modelId="{8EBC2036-ECD1-4C09-8251-07062FA8A4C8}" type="presParOf" srcId="{0D8C8580-6C69-4D7C-9041-D4E20ED1CBDA}" destId="{8A8D53FE-C6FB-4300-9550-334AECBA4DC1}" srcOrd="0" destOrd="0" presId="urn:microsoft.com/office/officeart/2005/8/layout/orgChart1"/>
    <dgm:cxn modelId="{FE82C229-E37F-4167-923B-20715B520711}" type="presParOf" srcId="{0D8C8580-6C69-4D7C-9041-D4E20ED1CBDA}" destId="{0C0A0049-0EC6-49E6-A932-913B725D1582}" srcOrd="1" destOrd="0" presId="urn:microsoft.com/office/officeart/2005/8/layout/orgChart1"/>
    <dgm:cxn modelId="{3796CDE7-ACB7-43C0-A80E-FE3F3E2E5DAC}" type="presParOf" srcId="{D74E6276-ADDD-488C-9E75-7B4D3EF3CD22}" destId="{2038270A-54CA-4A9E-B27D-03B96B5A4BED}" srcOrd="1" destOrd="0" presId="urn:microsoft.com/office/officeart/2005/8/layout/orgChart1"/>
    <dgm:cxn modelId="{C36492C6-84E7-4C47-B6CA-993214939FA2}" type="presParOf" srcId="{D74E6276-ADDD-488C-9E75-7B4D3EF3CD22}" destId="{F46664BE-DBE4-4BFB-83F0-B3F5F312B38C}" srcOrd="2" destOrd="0" presId="urn:microsoft.com/office/officeart/2005/8/layout/orgChart1"/>
    <dgm:cxn modelId="{91C8ADC0-06C9-4AD4-8549-6C555506670F}" type="presParOf" srcId="{C79D935B-C76D-476E-A4F7-BD36B6209A51}" destId="{1DDFCFDD-1D2D-48F9-A94A-757B6D4EB545}" srcOrd="2" destOrd="0" presId="urn:microsoft.com/office/officeart/2005/8/layout/orgChart1"/>
    <dgm:cxn modelId="{BDAA2E35-604E-4AF5-9FB5-4F53F69F2A3B}" type="presParOf" srcId="{C79D935B-C76D-476E-A4F7-BD36B6209A51}" destId="{0DA51098-99A3-45FC-A941-55D1FD87B2B8}" srcOrd="3" destOrd="0" presId="urn:microsoft.com/office/officeart/2005/8/layout/orgChart1"/>
    <dgm:cxn modelId="{700329C1-5699-4F6F-8A83-23B91ECCAAC2}" type="presParOf" srcId="{0DA51098-99A3-45FC-A941-55D1FD87B2B8}" destId="{1E14DF80-7088-461B-ABBB-59E053A9DC99}" srcOrd="0" destOrd="0" presId="urn:microsoft.com/office/officeart/2005/8/layout/orgChart1"/>
    <dgm:cxn modelId="{D0D66C4A-010D-49D1-8CEE-A4AE04596B11}" type="presParOf" srcId="{1E14DF80-7088-461B-ABBB-59E053A9DC99}" destId="{F304D717-1C43-4ADF-9522-8C1DB24880ED}" srcOrd="0" destOrd="0" presId="urn:microsoft.com/office/officeart/2005/8/layout/orgChart1"/>
    <dgm:cxn modelId="{12DD8291-4828-4A93-AA51-F11B2A04021F}" type="presParOf" srcId="{1E14DF80-7088-461B-ABBB-59E053A9DC99}" destId="{889BCF96-182C-46AD-A68B-E5A9EE5ACBEF}" srcOrd="1" destOrd="0" presId="urn:microsoft.com/office/officeart/2005/8/layout/orgChart1"/>
    <dgm:cxn modelId="{5C207060-84B9-41D4-8353-170ABE591C7F}" type="presParOf" srcId="{0DA51098-99A3-45FC-A941-55D1FD87B2B8}" destId="{11FF9F76-F158-4F87-8D8C-12588D82DB80}" srcOrd="1" destOrd="0" presId="urn:microsoft.com/office/officeart/2005/8/layout/orgChart1"/>
    <dgm:cxn modelId="{D404D56C-E5AA-4D1C-A486-1A3343C02B25}" type="presParOf" srcId="{0DA51098-99A3-45FC-A941-55D1FD87B2B8}" destId="{2F664599-167A-4C2A-926D-0D06EED04E5F}" srcOrd="2" destOrd="0" presId="urn:microsoft.com/office/officeart/2005/8/layout/orgChart1"/>
    <dgm:cxn modelId="{03B1E372-64BF-4A15-A977-634E8D6A5348}" type="presParOf" srcId="{C79D935B-C76D-476E-A4F7-BD36B6209A51}" destId="{80AB6D78-4AF0-48B8-997D-E9ED3F343B08}" srcOrd="4" destOrd="0" presId="urn:microsoft.com/office/officeart/2005/8/layout/orgChart1"/>
    <dgm:cxn modelId="{9A549CAD-E178-4CE9-9BF0-B5C682B9C90C}" type="presParOf" srcId="{C79D935B-C76D-476E-A4F7-BD36B6209A51}" destId="{5C492716-14AF-44C8-91DB-7F30A85F268D}" srcOrd="5" destOrd="0" presId="urn:microsoft.com/office/officeart/2005/8/layout/orgChart1"/>
    <dgm:cxn modelId="{A388727B-5AF5-4DEF-ABEC-BE0D94B7C653}" type="presParOf" srcId="{5C492716-14AF-44C8-91DB-7F30A85F268D}" destId="{4CFB4BA8-738C-437F-8A40-4384738FE289}" srcOrd="0" destOrd="0" presId="urn:microsoft.com/office/officeart/2005/8/layout/orgChart1"/>
    <dgm:cxn modelId="{51843D6E-B626-48E5-967E-6B4605FD4DAD}" type="presParOf" srcId="{4CFB4BA8-738C-437F-8A40-4384738FE289}" destId="{029725DA-968A-4FB4-8299-90C7B2F1F50C}" srcOrd="0" destOrd="0" presId="urn:microsoft.com/office/officeart/2005/8/layout/orgChart1"/>
    <dgm:cxn modelId="{D0D78A60-F46D-4835-A32B-4A3CED7401ED}" type="presParOf" srcId="{4CFB4BA8-738C-437F-8A40-4384738FE289}" destId="{C5125CAC-856A-4604-99E0-A8BA0B9585E4}" srcOrd="1" destOrd="0" presId="urn:microsoft.com/office/officeart/2005/8/layout/orgChart1"/>
    <dgm:cxn modelId="{995EBF4C-7C5F-4901-BAFC-4A4C31CDFC0E}" type="presParOf" srcId="{5C492716-14AF-44C8-91DB-7F30A85F268D}" destId="{7211763F-3CD0-44C7-A153-7E31FA5B765E}" srcOrd="1" destOrd="0" presId="urn:microsoft.com/office/officeart/2005/8/layout/orgChart1"/>
    <dgm:cxn modelId="{C7854DB0-8A61-42CB-ACF3-7C1F0F7A4950}" type="presParOf" srcId="{5C492716-14AF-44C8-91DB-7F30A85F268D}" destId="{59948BA4-0E5B-4F2F-B44D-2802A0F150A4}" srcOrd="2" destOrd="0" presId="urn:microsoft.com/office/officeart/2005/8/layout/orgChart1"/>
    <dgm:cxn modelId="{8FC5BBD2-E984-48BC-9B9B-C431E9E08D56}" type="presParOf" srcId="{B3BF9595-081F-4FD5-AF94-519E95B0C102}" destId="{E4805AF8-E3CA-4A54-AA78-3B0843A7CFAD}" srcOrd="2" destOrd="0" presId="urn:microsoft.com/office/officeart/2005/8/layout/orgChart1"/>
  </dgm:cxnLst>
  <dgm:bg/>
  <dgm:whole/>
</dgm:dataModel>
</file>

<file path=ppt/diagrams/data32.xml><?xml version="1.0" encoding="utf-8"?>
<dgm:dataModel xmlns:dgm="http://schemas.openxmlformats.org/drawingml/2006/diagram" xmlns:a="http://schemas.openxmlformats.org/drawingml/2006/main">
  <dgm:ptLst>
    <dgm:pt modelId="{3E2BC888-4628-4E5C-B3A3-A9BC06309ECA}" type="doc">
      <dgm:prSet loTypeId="urn:microsoft.com/office/officeart/2005/8/layout/orgChart1" loCatId="hierarchy" qsTypeId="urn:microsoft.com/office/officeart/2005/8/quickstyle/3d1" qsCatId="3D" csTypeId="urn:microsoft.com/office/officeart/2005/8/colors/colorful2" csCatId="colorful" phldr="1"/>
      <dgm:spPr/>
      <dgm:t>
        <a:bodyPr/>
        <a:lstStyle/>
        <a:p>
          <a:endParaRPr lang="pl-PL"/>
        </a:p>
      </dgm:t>
    </dgm:pt>
    <dgm:pt modelId="{0883A433-23A1-4961-8A39-6753E9875DB5}">
      <dgm:prSet phldrT="[Tekst]" custT="1"/>
      <dgm:spPr/>
      <dgm:t>
        <a:bodyPr/>
        <a:lstStyle/>
        <a:p>
          <a:r>
            <a:rPr lang="pl-PL" sz="1800" b="1" dirty="0" smtClean="0">
              <a:latin typeface="+mj-lt"/>
            </a:rPr>
            <a:t>OBNIŻENIE KAPITAŁU ZAKŁADOWEGO</a:t>
          </a:r>
          <a:endParaRPr lang="pl-PL" sz="1800" b="1" dirty="0">
            <a:latin typeface="+mj-lt"/>
          </a:endParaRPr>
        </a:p>
      </dgm:t>
    </dgm:pt>
    <dgm:pt modelId="{8C14F72C-7ED5-4490-A78D-0F6340B96FF0}" type="parTrans" cxnId="{5091DC34-2F67-44F9-8C57-11AB35FCE9A9}">
      <dgm:prSet/>
      <dgm:spPr/>
      <dgm:t>
        <a:bodyPr/>
        <a:lstStyle/>
        <a:p>
          <a:endParaRPr lang="pl-PL"/>
        </a:p>
      </dgm:t>
    </dgm:pt>
    <dgm:pt modelId="{8302CC85-3F23-4D9D-A42D-2F64A5F20C4E}" type="sibTrans" cxnId="{5091DC34-2F67-44F9-8C57-11AB35FCE9A9}">
      <dgm:prSet/>
      <dgm:spPr/>
      <dgm:t>
        <a:bodyPr/>
        <a:lstStyle/>
        <a:p>
          <a:endParaRPr lang="pl-PL"/>
        </a:p>
      </dgm:t>
    </dgm:pt>
    <dgm:pt modelId="{78ADD8E9-20F3-4227-B872-3AB60AA4FF61}">
      <dgm:prSet phldrT="[Tekst]" custT="1"/>
      <dgm:spPr/>
      <dgm:t>
        <a:bodyPr/>
        <a:lstStyle/>
        <a:p>
          <a:r>
            <a:rPr lang="pl-PL" sz="1500" dirty="0" smtClean="0">
              <a:solidFill>
                <a:schemeClr val="bg1"/>
              </a:solidFill>
              <a:latin typeface="+mj-lt"/>
            </a:rPr>
            <a:t>UMORZENIE UDZIAŁÓW</a:t>
          </a:r>
          <a:endParaRPr lang="pl-PL" sz="1500" dirty="0">
            <a:solidFill>
              <a:schemeClr val="bg1"/>
            </a:solidFill>
            <a:latin typeface="+mj-lt"/>
          </a:endParaRPr>
        </a:p>
      </dgm:t>
    </dgm:pt>
    <dgm:pt modelId="{16D890C3-54CA-475B-A063-0C722FDE19E3}" type="parTrans" cxnId="{99985932-72E0-4F68-A5B0-F7441378ED0E}">
      <dgm:prSet/>
      <dgm:spPr/>
      <dgm:t>
        <a:bodyPr/>
        <a:lstStyle/>
        <a:p>
          <a:endParaRPr lang="pl-PL"/>
        </a:p>
      </dgm:t>
    </dgm:pt>
    <dgm:pt modelId="{80E874E7-A78F-4FAC-8BBC-DE80EF598781}" type="sibTrans" cxnId="{99985932-72E0-4F68-A5B0-F7441378ED0E}">
      <dgm:prSet/>
      <dgm:spPr/>
      <dgm:t>
        <a:bodyPr/>
        <a:lstStyle/>
        <a:p>
          <a:endParaRPr lang="pl-PL"/>
        </a:p>
      </dgm:t>
    </dgm:pt>
    <dgm:pt modelId="{C1800D77-614C-4265-AAEC-5611F86369D9}">
      <dgm:prSet phldrT="[Tekst]" custT="1"/>
      <dgm:spPr/>
      <dgm:t>
        <a:bodyPr/>
        <a:lstStyle/>
        <a:p>
          <a:r>
            <a:rPr lang="pl-PL" sz="1500" dirty="0" smtClean="0">
              <a:solidFill>
                <a:schemeClr val="bg1"/>
              </a:solidFill>
              <a:latin typeface="+mj-lt"/>
            </a:rPr>
            <a:t>ZMNIEJSZENIE WARTOŚCI ISTNIEJĄCYCH UDZIAŁÓW</a:t>
          </a:r>
          <a:endParaRPr lang="pl-PL" sz="1500" dirty="0">
            <a:solidFill>
              <a:schemeClr val="bg1"/>
            </a:solidFill>
            <a:latin typeface="+mj-lt"/>
          </a:endParaRPr>
        </a:p>
      </dgm:t>
    </dgm:pt>
    <dgm:pt modelId="{18ED103A-B967-4735-ACDC-6DA7FE1A17CF}" type="parTrans" cxnId="{A9AB58E6-2E45-4AC5-8A44-039F21F666EB}">
      <dgm:prSet/>
      <dgm:spPr/>
      <dgm:t>
        <a:bodyPr/>
        <a:lstStyle/>
        <a:p>
          <a:endParaRPr lang="pl-PL"/>
        </a:p>
      </dgm:t>
    </dgm:pt>
    <dgm:pt modelId="{0363A57B-ECE0-4A6A-BA56-536C9B6C5B3F}" type="sibTrans" cxnId="{A9AB58E6-2E45-4AC5-8A44-039F21F666EB}">
      <dgm:prSet/>
      <dgm:spPr/>
      <dgm:t>
        <a:bodyPr/>
        <a:lstStyle/>
        <a:p>
          <a:endParaRPr lang="pl-PL"/>
        </a:p>
      </dgm:t>
    </dgm:pt>
    <dgm:pt modelId="{09418B74-BE4F-4715-A6B7-086C6B98FAF9}">
      <dgm:prSet phldrT="[Tekst]" custT="1"/>
      <dgm:spPr/>
      <dgm:t>
        <a:bodyPr/>
        <a:lstStyle/>
        <a:p>
          <a:r>
            <a:rPr lang="pl-PL" sz="1500" dirty="0" smtClean="0">
              <a:solidFill>
                <a:schemeClr val="bg1"/>
              </a:solidFill>
              <a:latin typeface="+mj-lt"/>
            </a:rPr>
            <a:t>UMORZENIE UDZIAŁÓW ORAZ ZMNIEJSZENIE WARTOŚCI DOTYCHCZASOWYCH UDZIAŁÓW</a:t>
          </a:r>
          <a:endParaRPr lang="pl-PL" sz="1500" dirty="0">
            <a:solidFill>
              <a:schemeClr val="bg1"/>
            </a:solidFill>
            <a:latin typeface="+mj-lt"/>
          </a:endParaRPr>
        </a:p>
      </dgm:t>
    </dgm:pt>
    <dgm:pt modelId="{42AF0D8A-16B8-4A93-B4ED-C4D7D59A22EB}" type="parTrans" cxnId="{BD543973-8A15-4F43-BBA7-F4D341AC021C}">
      <dgm:prSet/>
      <dgm:spPr/>
      <dgm:t>
        <a:bodyPr/>
        <a:lstStyle/>
        <a:p>
          <a:endParaRPr lang="pl-PL"/>
        </a:p>
      </dgm:t>
    </dgm:pt>
    <dgm:pt modelId="{29F98875-4A2A-4C49-A85F-E088830CF2C4}" type="sibTrans" cxnId="{BD543973-8A15-4F43-BBA7-F4D341AC021C}">
      <dgm:prSet/>
      <dgm:spPr/>
      <dgm:t>
        <a:bodyPr/>
        <a:lstStyle/>
        <a:p>
          <a:endParaRPr lang="pl-PL"/>
        </a:p>
      </dgm:t>
    </dgm:pt>
    <dgm:pt modelId="{CCFCCBC6-3A31-4620-87C5-BEAE14D5832A}" type="pres">
      <dgm:prSet presAssocID="{3E2BC888-4628-4E5C-B3A3-A9BC06309ECA}" presName="hierChild1" presStyleCnt="0">
        <dgm:presLayoutVars>
          <dgm:orgChart val="1"/>
          <dgm:chPref val="1"/>
          <dgm:dir/>
          <dgm:animOne val="branch"/>
          <dgm:animLvl val="lvl"/>
          <dgm:resizeHandles/>
        </dgm:presLayoutVars>
      </dgm:prSet>
      <dgm:spPr/>
      <dgm:t>
        <a:bodyPr/>
        <a:lstStyle/>
        <a:p>
          <a:endParaRPr lang="pl-PL"/>
        </a:p>
      </dgm:t>
    </dgm:pt>
    <dgm:pt modelId="{B3BF9595-081F-4FD5-AF94-519E95B0C102}" type="pres">
      <dgm:prSet presAssocID="{0883A433-23A1-4961-8A39-6753E9875DB5}" presName="hierRoot1" presStyleCnt="0">
        <dgm:presLayoutVars>
          <dgm:hierBranch val="init"/>
        </dgm:presLayoutVars>
      </dgm:prSet>
      <dgm:spPr/>
    </dgm:pt>
    <dgm:pt modelId="{031BD0CB-92BA-48EE-99F6-AD3C046CB807}" type="pres">
      <dgm:prSet presAssocID="{0883A433-23A1-4961-8A39-6753E9875DB5}" presName="rootComposite1" presStyleCnt="0"/>
      <dgm:spPr/>
    </dgm:pt>
    <dgm:pt modelId="{FF456A79-7306-47F0-8AF9-D7E67BA23BC7}" type="pres">
      <dgm:prSet presAssocID="{0883A433-23A1-4961-8A39-6753E9875DB5}" presName="rootText1" presStyleLbl="node0" presStyleIdx="0" presStyleCnt="1" custScaleX="105943" custScaleY="117643">
        <dgm:presLayoutVars>
          <dgm:chPref val="3"/>
        </dgm:presLayoutVars>
      </dgm:prSet>
      <dgm:spPr/>
      <dgm:t>
        <a:bodyPr/>
        <a:lstStyle/>
        <a:p>
          <a:endParaRPr lang="pl-PL"/>
        </a:p>
      </dgm:t>
    </dgm:pt>
    <dgm:pt modelId="{83A22D64-2676-4584-8368-158E80CFF55B}" type="pres">
      <dgm:prSet presAssocID="{0883A433-23A1-4961-8A39-6753E9875DB5}" presName="rootConnector1" presStyleLbl="node1" presStyleIdx="0" presStyleCnt="0"/>
      <dgm:spPr/>
      <dgm:t>
        <a:bodyPr/>
        <a:lstStyle/>
        <a:p>
          <a:endParaRPr lang="pl-PL"/>
        </a:p>
      </dgm:t>
    </dgm:pt>
    <dgm:pt modelId="{C79D935B-C76D-476E-A4F7-BD36B6209A51}" type="pres">
      <dgm:prSet presAssocID="{0883A433-23A1-4961-8A39-6753E9875DB5}" presName="hierChild2" presStyleCnt="0"/>
      <dgm:spPr/>
    </dgm:pt>
    <dgm:pt modelId="{AAD7AA0A-9AC5-4E29-AEA7-638DB6D39597}" type="pres">
      <dgm:prSet presAssocID="{16D890C3-54CA-475B-A063-0C722FDE19E3}" presName="Name37" presStyleLbl="parChTrans1D2" presStyleIdx="0" presStyleCnt="3"/>
      <dgm:spPr/>
      <dgm:t>
        <a:bodyPr/>
        <a:lstStyle/>
        <a:p>
          <a:endParaRPr lang="pl-PL"/>
        </a:p>
      </dgm:t>
    </dgm:pt>
    <dgm:pt modelId="{D74E6276-ADDD-488C-9E75-7B4D3EF3CD22}" type="pres">
      <dgm:prSet presAssocID="{78ADD8E9-20F3-4227-B872-3AB60AA4FF61}" presName="hierRoot2" presStyleCnt="0">
        <dgm:presLayoutVars>
          <dgm:hierBranch val="init"/>
        </dgm:presLayoutVars>
      </dgm:prSet>
      <dgm:spPr/>
    </dgm:pt>
    <dgm:pt modelId="{0D8C8580-6C69-4D7C-9041-D4E20ED1CBDA}" type="pres">
      <dgm:prSet presAssocID="{78ADD8E9-20F3-4227-B872-3AB60AA4FF61}" presName="rootComposite" presStyleCnt="0"/>
      <dgm:spPr/>
    </dgm:pt>
    <dgm:pt modelId="{8A8D53FE-C6FB-4300-9550-334AECBA4DC1}" type="pres">
      <dgm:prSet presAssocID="{78ADD8E9-20F3-4227-B872-3AB60AA4FF61}" presName="rootText" presStyleLbl="node2" presStyleIdx="0" presStyleCnt="3" custScaleY="117940">
        <dgm:presLayoutVars>
          <dgm:chPref val="3"/>
        </dgm:presLayoutVars>
      </dgm:prSet>
      <dgm:spPr/>
      <dgm:t>
        <a:bodyPr/>
        <a:lstStyle/>
        <a:p>
          <a:endParaRPr lang="pl-PL"/>
        </a:p>
      </dgm:t>
    </dgm:pt>
    <dgm:pt modelId="{0C0A0049-0EC6-49E6-A932-913B725D1582}" type="pres">
      <dgm:prSet presAssocID="{78ADD8E9-20F3-4227-B872-3AB60AA4FF61}" presName="rootConnector" presStyleLbl="node2" presStyleIdx="0" presStyleCnt="3"/>
      <dgm:spPr/>
      <dgm:t>
        <a:bodyPr/>
        <a:lstStyle/>
        <a:p>
          <a:endParaRPr lang="pl-PL"/>
        </a:p>
      </dgm:t>
    </dgm:pt>
    <dgm:pt modelId="{2038270A-54CA-4A9E-B27D-03B96B5A4BED}" type="pres">
      <dgm:prSet presAssocID="{78ADD8E9-20F3-4227-B872-3AB60AA4FF61}" presName="hierChild4" presStyleCnt="0"/>
      <dgm:spPr/>
    </dgm:pt>
    <dgm:pt modelId="{F46664BE-DBE4-4BFB-83F0-B3F5F312B38C}" type="pres">
      <dgm:prSet presAssocID="{78ADD8E9-20F3-4227-B872-3AB60AA4FF61}" presName="hierChild5" presStyleCnt="0"/>
      <dgm:spPr/>
    </dgm:pt>
    <dgm:pt modelId="{1DDFCFDD-1D2D-48F9-A94A-757B6D4EB545}" type="pres">
      <dgm:prSet presAssocID="{18ED103A-B967-4735-ACDC-6DA7FE1A17CF}" presName="Name37" presStyleLbl="parChTrans1D2" presStyleIdx="1" presStyleCnt="3"/>
      <dgm:spPr/>
      <dgm:t>
        <a:bodyPr/>
        <a:lstStyle/>
        <a:p>
          <a:endParaRPr lang="pl-PL"/>
        </a:p>
      </dgm:t>
    </dgm:pt>
    <dgm:pt modelId="{0DA51098-99A3-45FC-A941-55D1FD87B2B8}" type="pres">
      <dgm:prSet presAssocID="{C1800D77-614C-4265-AAEC-5611F86369D9}" presName="hierRoot2" presStyleCnt="0">
        <dgm:presLayoutVars>
          <dgm:hierBranch val="init"/>
        </dgm:presLayoutVars>
      </dgm:prSet>
      <dgm:spPr/>
    </dgm:pt>
    <dgm:pt modelId="{1E14DF80-7088-461B-ABBB-59E053A9DC99}" type="pres">
      <dgm:prSet presAssocID="{C1800D77-614C-4265-AAEC-5611F86369D9}" presName="rootComposite" presStyleCnt="0"/>
      <dgm:spPr/>
    </dgm:pt>
    <dgm:pt modelId="{F304D717-1C43-4ADF-9522-8C1DB24880ED}" type="pres">
      <dgm:prSet presAssocID="{C1800D77-614C-4265-AAEC-5611F86369D9}" presName="rootText" presStyleLbl="node2" presStyleIdx="1" presStyleCnt="3" custScaleY="117940">
        <dgm:presLayoutVars>
          <dgm:chPref val="3"/>
        </dgm:presLayoutVars>
      </dgm:prSet>
      <dgm:spPr/>
      <dgm:t>
        <a:bodyPr/>
        <a:lstStyle/>
        <a:p>
          <a:endParaRPr lang="pl-PL"/>
        </a:p>
      </dgm:t>
    </dgm:pt>
    <dgm:pt modelId="{889BCF96-182C-46AD-A68B-E5A9EE5ACBEF}" type="pres">
      <dgm:prSet presAssocID="{C1800D77-614C-4265-AAEC-5611F86369D9}" presName="rootConnector" presStyleLbl="node2" presStyleIdx="1" presStyleCnt="3"/>
      <dgm:spPr/>
      <dgm:t>
        <a:bodyPr/>
        <a:lstStyle/>
        <a:p>
          <a:endParaRPr lang="pl-PL"/>
        </a:p>
      </dgm:t>
    </dgm:pt>
    <dgm:pt modelId="{11FF9F76-F158-4F87-8D8C-12588D82DB80}" type="pres">
      <dgm:prSet presAssocID="{C1800D77-614C-4265-AAEC-5611F86369D9}" presName="hierChild4" presStyleCnt="0"/>
      <dgm:spPr/>
    </dgm:pt>
    <dgm:pt modelId="{2F664599-167A-4C2A-926D-0D06EED04E5F}" type="pres">
      <dgm:prSet presAssocID="{C1800D77-614C-4265-AAEC-5611F86369D9}" presName="hierChild5" presStyleCnt="0"/>
      <dgm:spPr/>
    </dgm:pt>
    <dgm:pt modelId="{80AB6D78-4AF0-48B8-997D-E9ED3F343B08}" type="pres">
      <dgm:prSet presAssocID="{42AF0D8A-16B8-4A93-B4ED-C4D7D59A22EB}" presName="Name37" presStyleLbl="parChTrans1D2" presStyleIdx="2" presStyleCnt="3"/>
      <dgm:spPr/>
      <dgm:t>
        <a:bodyPr/>
        <a:lstStyle/>
        <a:p>
          <a:endParaRPr lang="pl-PL"/>
        </a:p>
      </dgm:t>
    </dgm:pt>
    <dgm:pt modelId="{5C492716-14AF-44C8-91DB-7F30A85F268D}" type="pres">
      <dgm:prSet presAssocID="{09418B74-BE4F-4715-A6B7-086C6B98FAF9}" presName="hierRoot2" presStyleCnt="0">
        <dgm:presLayoutVars>
          <dgm:hierBranch val="init"/>
        </dgm:presLayoutVars>
      </dgm:prSet>
      <dgm:spPr/>
    </dgm:pt>
    <dgm:pt modelId="{4CFB4BA8-738C-437F-8A40-4384738FE289}" type="pres">
      <dgm:prSet presAssocID="{09418B74-BE4F-4715-A6B7-086C6B98FAF9}" presName="rootComposite" presStyleCnt="0"/>
      <dgm:spPr/>
    </dgm:pt>
    <dgm:pt modelId="{029725DA-968A-4FB4-8299-90C7B2F1F50C}" type="pres">
      <dgm:prSet presAssocID="{09418B74-BE4F-4715-A6B7-086C6B98FAF9}" presName="rootText" presStyleLbl="node2" presStyleIdx="2" presStyleCnt="3" custScaleY="116590">
        <dgm:presLayoutVars>
          <dgm:chPref val="3"/>
        </dgm:presLayoutVars>
      </dgm:prSet>
      <dgm:spPr/>
      <dgm:t>
        <a:bodyPr/>
        <a:lstStyle/>
        <a:p>
          <a:endParaRPr lang="pl-PL"/>
        </a:p>
      </dgm:t>
    </dgm:pt>
    <dgm:pt modelId="{C5125CAC-856A-4604-99E0-A8BA0B9585E4}" type="pres">
      <dgm:prSet presAssocID="{09418B74-BE4F-4715-A6B7-086C6B98FAF9}" presName="rootConnector" presStyleLbl="node2" presStyleIdx="2" presStyleCnt="3"/>
      <dgm:spPr/>
      <dgm:t>
        <a:bodyPr/>
        <a:lstStyle/>
        <a:p>
          <a:endParaRPr lang="pl-PL"/>
        </a:p>
      </dgm:t>
    </dgm:pt>
    <dgm:pt modelId="{7211763F-3CD0-44C7-A153-7E31FA5B765E}" type="pres">
      <dgm:prSet presAssocID="{09418B74-BE4F-4715-A6B7-086C6B98FAF9}" presName="hierChild4" presStyleCnt="0"/>
      <dgm:spPr/>
    </dgm:pt>
    <dgm:pt modelId="{59948BA4-0E5B-4F2F-B44D-2802A0F150A4}" type="pres">
      <dgm:prSet presAssocID="{09418B74-BE4F-4715-A6B7-086C6B98FAF9}" presName="hierChild5" presStyleCnt="0"/>
      <dgm:spPr/>
    </dgm:pt>
    <dgm:pt modelId="{E4805AF8-E3CA-4A54-AA78-3B0843A7CFAD}" type="pres">
      <dgm:prSet presAssocID="{0883A433-23A1-4961-8A39-6753E9875DB5}" presName="hierChild3" presStyleCnt="0"/>
      <dgm:spPr/>
    </dgm:pt>
  </dgm:ptLst>
  <dgm:cxnLst>
    <dgm:cxn modelId="{ABEAFA92-6A2D-4D86-B191-D1CACE645AC7}" type="presOf" srcId="{16D890C3-54CA-475B-A063-0C722FDE19E3}" destId="{AAD7AA0A-9AC5-4E29-AEA7-638DB6D39597}" srcOrd="0" destOrd="0" presId="urn:microsoft.com/office/officeart/2005/8/layout/orgChart1"/>
    <dgm:cxn modelId="{A9AB58E6-2E45-4AC5-8A44-039F21F666EB}" srcId="{0883A433-23A1-4961-8A39-6753E9875DB5}" destId="{C1800D77-614C-4265-AAEC-5611F86369D9}" srcOrd="1" destOrd="0" parTransId="{18ED103A-B967-4735-ACDC-6DA7FE1A17CF}" sibTransId="{0363A57B-ECE0-4A6A-BA56-536C9B6C5B3F}"/>
    <dgm:cxn modelId="{6EA8B0BA-D444-4A12-8154-88AAA6FB8908}" type="presOf" srcId="{78ADD8E9-20F3-4227-B872-3AB60AA4FF61}" destId="{0C0A0049-0EC6-49E6-A932-913B725D1582}" srcOrd="1" destOrd="0" presId="urn:microsoft.com/office/officeart/2005/8/layout/orgChart1"/>
    <dgm:cxn modelId="{2298CB96-85F3-41ED-BBAB-F0F23F1531CB}" type="presOf" srcId="{09418B74-BE4F-4715-A6B7-086C6B98FAF9}" destId="{029725DA-968A-4FB4-8299-90C7B2F1F50C}" srcOrd="0" destOrd="0" presId="urn:microsoft.com/office/officeart/2005/8/layout/orgChart1"/>
    <dgm:cxn modelId="{9DAC9FBF-F9B0-47E5-9C01-E9B1AB645E2C}" type="presOf" srcId="{78ADD8E9-20F3-4227-B872-3AB60AA4FF61}" destId="{8A8D53FE-C6FB-4300-9550-334AECBA4DC1}" srcOrd="0" destOrd="0" presId="urn:microsoft.com/office/officeart/2005/8/layout/orgChart1"/>
    <dgm:cxn modelId="{F837F756-A2F3-4129-BAFB-61BCCB5E9006}" type="presOf" srcId="{0883A433-23A1-4961-8A39-6753E9875DB5}" destId="{83A22D64-2676-4584-8368-158E80CFF55B}" srcOrd="1" destOrd="0" presId="urn:microsoft.com/office/officeart/2005/8/layout/orgChart1"/>
    <dgm:cxn modelId="{0BC0B2B1-7D73-4226-A91A-CF0DAFB52A4B}" type="presOf" srcId="{0883A433-23A1-4961-8A39-6753E9875DB5}" destId="{FF456A79-7306-47F0-8AF9-D7E67BA23BC7}" srcOrd="0" destOrd="0" presId="urn:microsoft.com/office/officeart/2005/8/layout/orgChart1"/>
    <dgm:cxn modelId="{BD543973-8A15-4F43-BBA7-F4D341AC021C}" srcId="{0883A433-23A1-4961-8A39-6753E9875DB5}" destId="{09418B74-BE4F-4715-A6B7-086C6B98FAF9}" srcOrd="2" destOrd="0" parTransId="{42AF0D8A-16B8-4A93-B4ED-C4D7D59A22EB}" sibTransId="{29F98875-4A2A-4C49-A85F-E088830CF2C4}"/>
    <dgm:cxn modelId="{99985932-72E0-4F68-A5B0-F7441378ED0E}" srcId="{0883A433-23A1-4961-8A39-6753E9875DB5}" destId="{78ADD8E9-20F3-4227-B872-3AB60AA4FF61}" srcOrd="0" destOrd="0" parTransId="{16D890C3-54CA-475B-A063-0C722FDE19E3}" sibTransId="{80E874E7-A78F-4FAC-8BBC-DE80EF598781}"/>
    <dgm:cxn modelId="{A282CA4D-A1FF-40FE-9736-1D72F1C6F241}" type="presOf" srcId="{09418B74-BE4F-4715-A6B7-086C6B98FAF9}" destId="{C5125CAC-856A-4604-99E0-A8BA0B9585E4}" srcOrd="1" destOrd="0" presId="urn:microsoft.com/office/officeart/2005/8/layout/orgChart1"/>
    <dgm:cxn modelId="{92C8B616-9169-406A-9858-9D516B41887F}" type="presOf" srcId="{42AF0D8A-16B8-4A93-B4ED-C4D7D59A22EB}" destId="{80AB6D78-4AF0-48B8-997D-E9ED3F343B08}" srcOrd="0" destOrd="0" presId="urn:microsoft.com/office/officeart/2005/8/layout/orgChart1"/>
    <dgm:cxn modelId="{FCE041AD-09EF-4EDB-8C21-986BBAD5905E}" type="presOf" srcId="{3E2BC888-4628-4E5C-B3A3-A9BC06309ECA}" destId="{CCFCCBC6-3A31-4620-87C5-BEAE14D5832A}" srcOrd="0" destOrd="0" presId="urn:microsoft.com/office/officeart/2005/8/layout/orgChart1"/>
    <dgm:cxn modelId="{6263E50A-6AD7-4E82-8C99-C151DD6B5C72}" type="presOf" srcId="{C1800D77-614C-4265-AAEC-5611F86369D9}" destId="{F304D717-1C43-4ADF-9522-8C1DB24880ED}" srcOrd="0" destOrd="0" presId="urn:microsoft.com/office/officeart/2005/8/layout/orgChart1"/>
    <dgm:cxn modelId="{5091DC34-2F67-44F9-8C57-11AB35FCE9A9}" srcId="{3E2BC888-4628-4E5C-B3A3-A9BC06309ECA}" destId="{0883A433-23A1-4961-8A39-6753E9875DB5}" srcOrd="0" destOrd="0" parTransId="{8C14F72C-7ED5-4490-A78D-0F6340B96FF0}" sibTransId="{8302CC85-3F23-4D9D-A42D-2F64A5F20C4E}"/>
    <dgm:cxn modelId="{9C227B05-D383-4F95-A5C7-D5BF44CFC017}" type="presOf" srcId="{C1800D77-614C-4265-AAEC-5611F86369D9}" destId="{889BCF96-182C-46AD-A68B-E5A9EE5ACBEF}" srcOrd="1" destOrd="0" presId="urn:microsoft.com/office/officeart/2005/8/layout/orgChart1"/>
    <dgm:cxn modelId="{FAD3AC9C-B667-48AF-AFD7-1752084EE0FE}" type="presOf" srcId="{18ED103A-B967-4735-ACDC-6DA7FE1A17CF}" destId="{1DDFCFDD-1D2D-48F9-A94A-757B6D4EB545}" srcOrd="0" destOrd="0" presId="urn:microsoft.com/office/officeart/2005/8/layout/orgChart1"/>
    <dgm:cxn modelId="{B5DA7A15-5D22-4D18-8275-231B30FA174C}" type="presParOf" srcId="{CCFCCBC6-3A31-4620-87C5-BEAE14D5832A}" destId="{B3BF9595-081F-4FD5-AF94-519E95B0C102}" srcOrd="0" destOrd="0" presId="urn:microsoft.com/office/officeart/2005/8/layout/orgChart1"/>
    <dgm:cxn modelId="{9314F353-20F0-4C17-A5F4-236EB787A3C9}" type="presParOf" srcId="{B3BF9595-081F-4FD5-AF94-519E95B0C102}" destId="{031BD0CB-92BA-48EE-99F6-AD3C046CB807}" srcOrd="0" destOrd="0" presId="urn:microsoft.com/office/officeart/2005/8/layout/orgChart1"/>
    <dgm:cxn modelId="{DE45A936-48F5-4D75-8C66-01D1BF74DA6E}" type="presParOf" srcId="{031BD0CB-92BA-48EE-99F6-AD3C046CB807}" destId="{FF456A79-7306-47F0-8AF9-D7E67BA23BC7}" srcOrd="0" destOrd="0" presId="urn:microsoft.com/office/officeart/2005/8/layout/orgChart1"/>
    <dgm:cxn modelId="{085F21FB-C1B5-4856-9E37-7E03334BD5C7}" type="presParOf" srcId="{031BD0CB-92BA-48EE-99F6-AD3C046CB807}" destId="{83A22D64-2676-4584-8368-158E80CFF55B}" srcOrd="1" destOrd="0" presId="urn:microsoft.com/office/officeart/2005/8/layout/orgChart1"/>
    <dgm:cxn modelId="{64816091-596E-4980-91B7-094A56B22B06}" type="presParOf" srcId="{B3BF9595-081F-4FD5-AF94-519E95B0C102}" destId="{C79D935B-C76D-476E-A4F7-BD36B6209A51}" srcOrd="1" destOrd="0" presId="urn:microsoft.com/office/officeart/2005/8/layout/orgChart1"/>
    <dgm:cxn modelId="{47C3E8DF-3B41-48E3-A207-94BC2207147F}" type="presParOf" srcId="{C79D935B-C76D-476E-A4F7-BD36B6209A51}" destId="{AAD7AA0A-9AC5-4E29-AEA7-638DB6D39597}" srcOrd="0" destOrd="0" presId="urn:microsoft.com/office/officeart/2005/8/layout/orgChart1"/>
    <dgm:cxn modelId="{41BC0DA8-215F-43BC-BCCA-D28D6E5B8A74}" type="presParOf" srcId="{C79D935B-C76D-476E-A4F7-BD36B6209A51}" destId="{D74E6276-ADDD-488C-9E75-7B4D3EF3CD22}" srcOrd="1" destOrd="0" presId="urn:microsoft.com/office/officeart/2005/8/layout/orgChart1"/>
    <dgm:cxn modelId="{513EA060-A337-4C92-AEF1-C28F1E30E201}" type="presParOf" srcId="{D74E6276-ADDD-488C-9E75-7B4D3EF3CD22}" destId="{0D8C8580-6C69-4D7C-9041-D4E20ED1CBDA}" srcOrd="0" destOrd="0" presId="urn:microsoft.com/office/officeart/2005/8/layout/orgChart1"/>
    <dgm:cxn modelId="{5A6D6F83-951B-4A8C-BDDE-BF68C4375788}" type="presParOf" srcId="{0D8C8580-6C69-4D7C-9041-D4E20ED1CBDA}" destId="{8A8D53FE-C6FB-4300-9550-334AECBA4DC1}" srcOrd="0" destOrd="0" presId="urn:microsoft.com/office/officeart/2005/8/layout/orgChart1"/>
    <dgm:cxn modelId="{CD234F08-AC3E-4E00-AA98-E8CA22B24CC3}" type="presParOf" srcId="{0D8C8580-6C69-4D7C-9041-D4E20ED1CBDA}" destId="{0C0A0049-0EC6-49E6-A932-913B725D1582}" srcOrd="1" destOrd="0" presId="urn:microsoft.com/office/officeart/2005/8/layout/orgChart1"/>
    <dgm:cxn modelId="{3B2AD441-F6C2-4D41-8090-2B52813585B5}" type="presParOf" srcId="{D74E6276-ADDD-488C-9E75-7B4D3EF3CD22}" destId="{2038270A-54CA-4A9E-B27D-03B96B5A4BED}" srcOrd="1" destOrd="0" presId="urn:microsoft.com/office/officeart/2005/8/layout/orgChart1"/>
    <dgm:cxn modelId="{427D3F1D-C3EF-4995-A0DB-420556BFF5E4}" type="presParOf" srcId="{D74E6276-ADDD-488C-9E75-7B4D3EF3CD22}" destId="{F46664BE-DBE4-4BFB-83F0-B3F5F312B38C}" srcOrd="2" destOrd="0" presId="urn:microsoft.com/office/officeart/2005/8/layout/orgChart1"/>
    <dgm:cxn modelId="{216C16E9-A014-4213-9D49-D6D9177F0CE0}" type="presParOf" srcId="{C79D935B-C76D-476E-A4F7-BD36B6209A51}" destId="{1DDFCFDD-1D2D-48F9-A94A-757B6D4EB545}" srcOrd="2" destOrd="0" presId="urn:microsoft.com/office/officeart/2005/8/layout/orgChart1"/>
    <dgm:cxn modelId="{1DF3264E-81E4-49D6-9FA5-94548608CE00}" type="presParOf" srcId="{C79D935B-C76D-476E-A4F7-BD36B6209A51}" destId="{0DA51098-99A3-45FC-A941-55D1FD87B2B8}" srcOrd="3" destOrd="0" presId="urn:microsoft.com/office/officeart/2005/8/layout/orgChart1"/>
    <dgm:cxn modelId="{AD76B3CB-A146-48E7-BAA3-54DB43467547}" type="presParOf" srcId="{0DA51098-99A3-45FC-A941-55D1FD87B2B8}" destId="{1E14DF80-7088-461B-ABBB-59E053A9DC99}" srcOrd="0" destOrd="0" presId="urn:microsoft.com/office/officeart/2005/8/layout/orgChart1"/>
    <dgm:cxn modelId="{2AAE428A-2186-469F-8E7D-DC246F6421A8}" type="presParOf" srcId="{1E14DF80-7088-461B-ABBB-59E053A9DC99}" destId="{F304D717-1C43-4ADF-9522-8C1DB24880ED}" srcOrd="0" destOrd="0" presId="urn:microsoft.com/office/officeart/2005/8/layout/orgChart1"/>
    <dgm:cxn modelId="{AE87F78F-CC7F-450B-98B6-52B9F5D9361D}" type="presParOf" srcId="{1E14DF80-7088-461B-ABBB-59E053A9DC99}" destId="{889BCF96-182C-46AD-A68B-E5A9EE5ACBEF}" srcOrd="1" destOrd="0" presId="urn:microsoft.com/office/officeart/2005/8/layout/orgChart1"/>
    <dgm:cxn modelId="{2A0B6322-60C7-4F24-A61D-2E688DD3246C}" type="presParOf" srcId="{0DA51098-99A3-45FC-A941-55D1FD87B2B8}" destId="{11FF9F76-F158-4F87-8D8C-12588D82DB80}" srcOrd="1" destOrd="0" presId="urn:microsoft.com/office/officeart/2005/8/layout/orgChart1"/>
    <dgm:cxn modelId="{01CBB5E4-AA80-4F16-87EA-BEF6E9FE67E6}" type="presParOf" srcId="{0DA51098-99A3-45FC-A941-55D1FD87B2B8}" destId="{2F664599-167A-4C2A-926D-0D06EED04E5F}" srcOrd="2" destOrd="0" presId="urn:microsoft.com/office/officeart/2005/8/layout/orgChart1"/>
    <dgm:cxn modelId="{349B8825-0FBD-4E66-9C3D-E79009C806F4}" type="presParOf" srcId="{C79D935B-C76D-476E-A4F7-BD36B6209A51}" destId="{80AB6D78-4AF0-48B8-997D-E9ED3F343B08}" srcOrd="4" destOrd="0" presId="urn:microsoft.com/office/officeart/2005/8/layout/orgChart1"/>
    <dgm:cxn modelId="{0B5DDB26-06E8-4417-9635-134D1E9006F6}" type="presParOf" srcId="{C79D935B-C76D-476E-A4F7-BD36B6209A51}" destId="{5C492716-14AF-44C8-91DB-7F30A85F268D}" srcOrd="5" destOrd="0" presId="urn:microsoft.com/office/officeart/2005/8/layout/orgChart1"/>
    <dgm:cxn modelId="{F91E48F9-624F-4B49-B2D0-3CD4C6BB1E04}" type="presParOf" srcId="{5C492716-14AF-44C8-91DB-7F30A85F268D}" destId="{4CFB4BA8-738C-437F-8A40-4384738FE289}" srcOrd="0" destOrd="0" presId="urn:microsoft.com/office/officeart/2005/8/layout/orgChart1"/>
    <dgm:cxn modelId="{25DC6030-86D5-47DB-9061-E41097EEE6F4}" type="presParOf" srcId="{4CFB4BA8-738C-437F-8A40-4384738FE289}" destId="{029725DA-968A-4FB4-8299-90C7B2F1F50C}" srcOrd="0" destOrd="0" presId="urn:microsoft.com/office/officeart/2005/8/layout/orgChart1"/>
    <dgm:cxn modelId="{EA246EC2-C3E6-48B7-8689-4B9360F9483B}" type="presParOf" srcId="{4CFB4BA8-738C-437F-8A40-4384738FE289}" destId="{C5125CAC-856A-4604-99E0-A8BA0B9585E4}" srcOrd="1" destOrd="0" presId="urn:microsoft.com/office/officeart/2005/8/layout/orgChart1"/>
    <dgm:cxn modelId="{895DC297-8A73-4200-987C-743000A227DA}" type="presParOf" srcId="{5C492716-14AF-44C8-91DB-7F30A85F268D}" destId="{7211763F-3CD0-44C7-A153-7E31FA5B765E}" srcOrd="1" destOrd="0" presId="urn:microsoft.com/office/officeart/2005/8/layout/orgChart1"/>
    <dgm:cxn modelId="{58D038C3-775C-43E3-B507-F34E2063F9E2}" type="presParOf" srcId="{5C492716-14AF-44C8-91DB-7F30A85F268D}" destId="{59948BA4-0E5B-4F2F-B44D-2802A0F150A4}" srcOrd="2" destOrd="0" presId="urn:microsoft.com/office/officeart/2005/8/layout/orgChart1"/>
    <dgm:cxn modelId="{6F18B441-DCAD-48B2-8C64-44D285BA43F6}" type="presParOf" srcId="{B3BF9595-081F-4FD5-AF94-519E95B0C102}" destId="{E4805AF8-E3CA-4A54-AA78-3B0843A7CFAD}" srcOrd="2" destOrd="0" presId="urn:microsoft.com/office/officeart/2005/8/layout/orgChart1"/>
  </dgm:cxnLst>
  <dgm:bg/>
  <dgm:whole/>
</dgm:dataModel>
</file>

<file path=ppt/diagrams/data33.xml><?xml version="1.0" encoding="utf-8"?>
<dgm:dataModel xmlns:dgm="http://schemas.openxmlformats.org/drawingml/2006/diagram" xmlns:a="http://schemas.openxmlformats.org/drawingml/2006/main">
  <dgm:ptLst>
    <dgm:pt modelId="{3E2BC888-4628-4E5C-B3A3-A9BC06309ECA}" type="doc">
      <dgm:prSet loTypeId="urn:microsoft.com/office/officeart/2005/8/layout/orgChart1" loCatId="hierarchy" qsTypeId="urn:microsoft.com/office/officeart/2005/8/quickstyle/3d1" qsCatId="3D" csTypeId="urn:microsoft.com/office/officeart/2005/8/colors/colorful2" csCatId="colorful" phldr="1"/>
      <dgm:spPr/>
      <dgm:t>
        <a:bodyPr/>
        <a:lstStyle/>
        <a:p>
          <a:endParaRPr lang="pl-PL"/>
        </a:p>
      </dgm:t>
    </dgm:pt>
    <dgm:pt modelId="{0883A433-23A1-4961-8A39-6753E9875DB5}">
      <dgm:prSet phldrT="[Tekst]" custT="1"/>
      <dgm:spPr/>
      <dgm:t>
        <a:bodyPr/>
        <a:lstStyle/>
        <a:p>
          <a:r>
            <a:rPr lang="pl-PL" sz="1800" b="1" dirty="0" smtClean="0">
              <a:latin typeface="+mj-lt"/>
            </a:rPr>
            <a:t>UMORZENIE UDZIAŁU</a:t>
          </a:r>
          <a:endParaRPr lang="pl-PL" sz="1800" b="1" dirty="0">
            <a:latin typeface="+mj-lt"/>
          </a:endParaRPr>
        </a:p>
      </dgm:t>
    </dgm:pt>
    <dgm:pt modelId="{8C14F72C-7ED5-4490-A78D-0F6340B96FF0}" type="parTrans" cxnId="{5091DC34-2F67-44F9-8C57-11AB35FCE9A9}">
      <dgm:prSet/>
      <dgm:spPr/>
      <dgm:t>
        <a:bodyPr/>
        <a:lstStyle/>
        <a:p>
          <a:endParaRPr lang="pl-PL"/>
        </a:p>
      </dgm:t>
    </dgm:pt>
    <dgm:pt modelId="{8302CC85-3F23-4D9D-A42D-2F64A5F20C4E}" type="sibTrans" cxnId="{5091DC34-2F67-44F9-8C57-11AB35FCE9A9}">
      <dgm:prSet/>
      <dgm:spPr/>
      <dgm:t>
        <a:bodyPr/>
        <a:lstStyle/>
        <a:p>
          <a:endParaRPr lang="pl-PL"/>
        </a:p>
      </dgm:t>
    </dgm:pt>
    <dgm:pt modelId="{78ADD8E9-20F3-4227-B872-3AB60AA4FF61}">
      <dgm:prSet phldrT="[Tekst]" custT="1"/>
      <dgm:spPr/>
      <dgm:t>
        <a:bodyPr/>
        <a:lstStyle/>
        <a:p>
          <a:r>
            <a:rPr lang="pl-PL" sz="1500" b="1" dirty="0" smtClean="0">
              <a:solidFill>
                <a:schemeClr val="bg1"/>
              </a:solidFill>
              <a:latin typeface="+mj-lt"/>
            </a:rPr>
            <a:t>DOBROWOLNE</a:t>
          </a:r>
        </a:p>
        <a:p>
          <a:r>
            <a:rPr lang="pl-PL" sz="1500" smtClean="0">
              <a:solidFill>
                <a:schemeClr val="bg1"/>
              </a:solidFill>
              <a:latin typeface="+mj-lt"/>
            </a:rPr>
            <a:t>dokonywane </a:t>
          </a:r>
          <a:r>
            <a:rPr lang="pl-PL" sz="1500" dirty="0" smtClean="0">
              <a:solidFill>
                <a:schemeClr val="bg1"/>
              </a:solidFill>
              <a:latin typeface="+mj-lt"/>
            </a:rPr>
            <a:t>jest za zgodą wspólnika w drodze nabycia udziałów przez spółkę</a:t>
          </a:r>
          <a:endParaRPr lang="pl-PL" sz="1500" dirty="0">
            <a:solidFill>
              <a:schemeClr val="bg1"/>
            </a:solidFill>
            <a:latin typeface="+mj-lt"/>
          </a:endParaRPr>
        </a:p>
      </dgm:t>
    </dgm:pt>
    <dgm:pt modelId="{16D890C3-54CA-475B-A063-0C722FDE19E3}" type="parTrans" cxnId="{99985932-72E0-4F68-A5B0-F7441378ED0E}">
      <dgm:prSet/>
      <dgm:spPr/>
      <dgm:t>
        <a:bodyPr/>
        <a:lstStyle/>
        <a:p>
          <a:endParaRPr lang="pl-PL"/>
        </a:p>
      </dgm:t>
    </dgm:pt>
    <dgm:pt modelId="{80E874E7-A78F-4FAC-8BBC-DE80EF598781}" type="sibTrans" cxnId="{99985932-72E0-4F68-A5B0-F7441378ED0E}">
      <dgm:prSet/>
      <dgm:spPr/>
      <dgm:t>
        <a:bodyPr/>
        <a:lstStyle/>
        <a:p>
          <a:endParaRPr lang="pl-PL"/>
        </a:p>
      </dgm:t>
    </dgm:pt>
    <dgm:pt modelId="{C1800D77-614C-4265-AAEC-5611F86369D9}">
      <dgm:prSet phldrT="[Tekst]" custT="1"/>
      <dgm:spPr/>
      <dgm:t>
        <a:bodyPr/>
        <a:lstStyle/>
        <a:p>
          <a:r>
            <a:rPr lang="pl-PL" sz="1500" b="1" dirty="0" smtClean="0">
              <a:solidFill>
                <a:schemeClr val="bg1"/>
              </a:solidFill>
              <a:latin typeface="+mj-lt"/>
            </a:rPr>
            <a:t>PRZYMUSOWE</a:t>
          </a:r>
        </a:p>
        <a:p>
          <a:r>
            <a:rPr lang="pl-PL" sz="1500" b="0" dirty="0" smtClean="0">
              <a:solidFill>
                <a:schemeClr val="bg1"/>
              </a:solidFill>
              <a:latin typeface="+mj-lt"/>
            </a:rPr>
            <a:t>odbywa się bez zgody wspólnika na podstawie przesłanek i w trybie przewidzianym w umowie spółki</a:t>
          </a:r>
          <a:endParaRPr lang="pl-PL" sz="1500" b="0" dirty="0">
            <a:solidFill>
              <a:schemeClr val="bg1"/>
            </a:solidFill>
            <a:latin typeface="+mj-lt"/>
          </a:endParaRPr>
        </a:p>
      </dgm:t>
    </dgm:pt>
    <dgm:pt modelId="{18ED103A-B967-4735-ACDC-6DA7FE1A17CF}" type="parTrans" cxnId="{A9AB58E6-2E45-4AC5-8A44-039F21F666EB}">
      <dgm:prSet/>
      <dgm:spPr/>
      <dgm:t>
        <a:bodyPr/>
        <a:lstStyle/>
        <a:p>
          <a:endParaRPr lang="pl-PL"/>
        </a:p>
      </dgm:t>
    </dgm:pt>
    <dgm:pt modelId="{0363A57B-ECE0-4A6A-BA56-536C9B6C5B3F}" type="sibTrans" cxnId="{A9AB58E6-2E45-4AC5-8A44-039F21F666EB}">
      <dgm:prSet/>
      <dgm:spPr/>
      <dgm:t>
        <a:bodyPr/>
        <a:lstStyle/>
        <a:p>
          <a:endParaRPr lang="pl-PL"/>
        </a:p>
      </dgm:t>
    </dgm:pt>
    <dgm:pt modelId="{09418B74-BE4F-4715-A6B7-086C6B98FAF9}">
      <dgm:prSet phldrT="[Tekst]" custT="1"/>
      <dgm:spPr/>
      <dgm:t>
        <a:bodyPr/>
        <a:lstStyle/>
        <a:p>
          <a:r>
            <a:rPr lang="pl-PL" sz="1500" b="1" dirty="0" smtClean="0">
              <a:solidFill>
                <a:schemeClr val="bg1"/>
              </a:solidFill>
              <a:latin typeface="+mj-lt"/>
            </a:rPr>
            <a:t>WARUNKOWE (AUTOMATYCZNE)</a:t>
          </a:r>
        </a:p>
        <a:p>
          <a:r>
            <a:rPr lang="pl-PL" sz="1500" b="0" dirty="0" smtClean="0">
              <a:solidFill>
                <a:schemeClr val="bg1"/>
              </a:solidFill>
              <a:latin typeface="+mj-lt"/>
            </a:rPr>
            <a:t>następuje w wyniku ziszczenia się zdarzenia przewidzianego w umowie spółki</a:t>
          </a:r>
          <a:endParaRPr lang="pl-PL" sz="1500" b="0" dirty="0">
            <a:solidFill>
              <a:schemeClr val="bg1"/>
            </a:solidFill>
            <a:latin typeface="+mj-lt"/>
          </a:endParaRPr>
        </a:p>
      </dgm:t>
    </dgm:pt>
    <dgm:pt modelId="{42AF0D8A-16B8-4A93-B4ED-C4D7D59A22EB}" type="parTrans" cxnId="{BD543973-8A15-4F43-BBA7-F4D341AC021C}">
      <dgm:prSet/>
      <dgm:spPr/>
      <dgm:t>
        <a:bodyPr/>
        <a:lstStyle/>
        <a:p>
          <a:endParaRPr lang="pl-PL"/>
        </a:p>
      </dgm:t>
    </dgm:pt>
    <dgm:pt modelId="{29F98875-4A2A-4C49-A85F-E088830CF2C4}" type="sibTrans" cxnId="{BD543973-8A15-4F43-BBA7-F4D341AC021C}">
      <dgm:prSet/>
      <dgm:spPr/>
      <dgm:t>
        <a:bodyPr/>
        <a:lstStyle/>
        <a:p>
          <a:endParaRPr lang="pl-PL"/>
        </a:p>
      </dgm:t>
    </dgm:pt>
    <dgm:pt modelId="{CCFCCBC6-3A31-4620-87C5-BEAE14D5832A}" type="pres">
      <dgm:prSet presAssocID="{3E2BC888-4628-4E5C-B3A3-A9BC06309ECA}" presName="hierChild1" presStyleCnt="0">
        <dgm:presLayoutVars>
          <dgm:orgChart val="1"/>
          <dgm:chPref val="1"/>
          <dgm:dir/>
          <dgm:animOne val="branch"/>
          <dgm:animLvl val="lvl"/>
          <dgm:resizeHandles/>
        </dgm:presLayoutVars>
      </dgm:prSet>
      <dgm:spPr/>
      <dgm:t>
        <a:bodyPr/>
        <a:lstStyle/>
        <a:p>
          <a:endParaRPr lang="pl-PL"/>
        </a:p>
      </dgm:t>
    </dgm:pt>
    <dgm:pt modelId="{B3BF9595-081F-4FD5-AF94-519E95B0C102}" type="pres">
      <dgm:prSet presAssocID="{0883A433-23A1-4961-8A39-6753E9875DB5}" presName="hierRoot1" presStyleCnt="0">
        <dgm:presLayoutVars>
          <dgm:hierBranch val="init"/>
        </dgm:presLayoutVars>
      </dgm:prSet>
      <dgm:spPr/>
    </dgm:pt>
    <dgm:pt modelId="{031BD0CB-92BA-48EE-99F6-AD3C046CB807}" type="pres">
      <dgm:prSet presAssocID="{0883A433-23A1-4961-8A39-6753E9875DB5}" presName="rootComposite1" presStyleCnt="0"/>
      <dgm:spPr/>
    </dgm:pt>
    <dgm:pt modelId="{FF456A79-7306-47F0-8AF9-D7E67BA23BC7}" type="pres">
      <dgm:prSet presAssocID="{0883A433-23A1-4961-8A39-6753E9875DB5}" presName="rootText1" presStyleLbl="node0" presStyleIdx="0" presStyleCnt="1" custScaleX="105943" custScaleY="117643">
        <dgm:presLayoutVars>
          <dgm:chPref val="3"/>
        </dgm:presLayoutVars>
      </dgm:prSet>
      <dgm:spPr/>
      <dgm:t>
        <a:bodyPr/>
        <a:lstStyle/>
        <a:p>
          <a:endParaRPr lang="pl-PL"/>
        </a:p>
      </dgm:t>
    </dgm:pt>
    <dgm:pt modelId="{83A22D64-2676-4584-8368-158E80CFF55B}" type="pres">
      <dgm:prSet presAssocID="{0883A433-23A1-4961-8A39-6753E9875DB5}" presName="rootConnector1" presStyleLbl="node1" presStyleIdx="0" presStyleCnt="0"/>
      <dgm:spPr/>
      <dgm:t>
        <a:bodyPr/>
        <a:lstStyle/>
        <a:p>
          <a:endParaRPr lang="pl-PL"/>
        </a:p>
      </dgm:t>
    </dgm:pt>
    <dgm:pt modelId="{C79D935B-C76D-476E-A4F7-BD36B6209A51}" type="pres">
      <dgm:prSet presAssocID="{0883A433-23A1-4961-8A39-6753E9875DB5}" presName="hierChild2" presStyleCnt="0"/>
      <dgm:spPr/>
    </dgm:pt>
    <dgm:pt modelId="{AAD7AA0A-9AC5-4E29-AEA7-638DB6D39597}" type="pres">
      <dgm:prSet presAssocID="{16D890C3-54CA-475B-A063-0C722FDE19E3}" presName="Name37" presStyleLbl="parChTrans1D2" presStyleIdx="0" presStyleCnt="3"/>
      <dgm:spPr/>
      <dgm:t>
        <a:bodyPr/>
        <a:lstStyle/>
        <a:p>
          <a:endParaRPr lang="pl-PL"/>
        </a:p>
      </dgm:t>
    </dgm:pt>
    <dgm:pt modelId="{D74E6276-ADDD-488C-9E75-7B4D3EF3CD22}" type="pres">
      <dgm:prSet presAssocID="{78ADD8E9-20F3-4227-B872-3AB60AA4FF61}" presName="hierRoot2" presStyleCnt="0">
        <dgm:presLayoutVars>
          <dgm:hierBranch val="init"/>
        </dgm:presLayoutVars>
      </dgm:prSet>
      <dgm:spPr/>
    </dgm:pt>
    <dgm:pt modelId="{0D8C8580-6C69-4D7C-9041-D4E20ED1CBDA}" type="pres">
      <dgm:prSet presAssocID="{78ADD8E9-20F3-4227-B872-3AB60AA4FF61}" presName="rootComposite" presStyleCnt="0"/>
      <dgm:spPr/>
    </dgm:pt>
    <dgm:pt modelId="{8A8D53FE-C6FB-4300-9550-334AECBA4DC1}" type="pres">
      <dgm:prSet presAssocID="{78ADD8E9-20F3-4227-B872-3AB60AA4FF61}" presName="rootText" presStyleLbl="node2" presStyleIdx="0" presStyleCnt="3" custScaleY="117940">
        <dgm:presLayoutVars>
          <dgm:chPref val="3"/>
        </dgm:presLayoutVars>
      </dgm:prSet>
      <dgm:spPr/>
      <dgm:t>
        <a:bodyPr/>
        <a:lstStyle/>
        <a:p>
          <a:endParaRPr lang="pl-PL"/>
        </a:p>
      </dgm:t>
    </dgm:pt>
    <dgm:pt modelId="{0C0A0049-0EC6-49E6-A932-913B725D1582}" type="pres">
      <dgm:prSet presAssocID="{78ADD8E9-20F3-4227-B872-3AB60AA4FF61}" presName="rootConnector" presStyleLbl="node2" presStyleIdx="0" presStyleCnt="3"/>
      <dgm:spPr/>
      <dgm:t>
        <a:bodyPr/>
        <a:lstStyle/>
        <a:p>
          <a:endParaRPr lang="pl-PL"/>
        </a:p>
      </dgm:t>
    </dgm:pt>
    <dgm:pt modelId="{2038270A-54CA-4A9E-B27D-03B96B5A4BED}" type="pres">
      <dgm:prSet presAssocID="{78ADD8E9-20F3-4227-B872-3AB60AA4FF61}" presName="hierChild4" presStyleCnt="0"/>
      <dgm:spPr/>
    </dgm:pt>
    <dgm:pt modelId="{F46664BE-DBE4-4BFB-83F0-B3F5F312B38C}" type="pres">
      <dgm:prSet presAssocID="{78ADD8E9-20F3-4227-B872-3AB60AA4FF61}" presName="hierChild5" presStyleCnt="0"/>
      <dgm:spPr/>
    </dgm:pt>
    <dgm:pt modelId="{1DDFCFDD-1D2D-48F9-A94A-757B6D4EB545}" type="pres">
      <dgm:prSet presAssocID="{18ED103A-B967-4735-ACDC-6DA7FE1A17CF}" presName="Name37" presStyleLbl="parChTrans1D2" presStyleIdx="1" presStyleCnt="3"/>
      <dgm:spPr/>
      <dgm:t>
        <a:bodyPr/>
        <a:lstStyle/>
        <a:p>
          <a:endParaRPr lang="pl-PL"/>
        </a:p>
      </dgm:t>
    </dgm:pt>
    <dgm:pt modelId="{0DA51098-99A3-45FC-A941-55D1FD87B2B8}" type="pres">
      <dgm:prSet presAssocID="{C1800D77-614C-4265-AAEC-5611F86369D9}" presName="hierRoot2" presStyleCnt="0">
        <dgm:presLayoutVars>
          <dgm:hierBranch val="init"/>
        </dgm:presLayoutVars>
      </dgm:prSet>
      <dgm:spPr/>
    </dgm:pt>
    <dgm:pt modelId="{1E14DF80-7088-461B-ABBB-59E053A9DC99}" type="pres">
      <dgm:prSet presAssocID="{C1800D77-614C-4265-AAEC-5611F86369D9}" presName="rootComposite" presStyleCnt="0"/>
      <dgm:spPr/>
    </dgm:pt>
    <dgm:pt modelId="{F304D717-1C43-4ADF-9522-8C1DB24880ED}" type="pres">
      <dgm:prSet presAssocID="{C1800D77-614C-4265-AAEC-5611F86369D9}" presName="rootText" presStyleLbl="node2" presStyleIdx="1" presStyleCnt="3" custScaleY="117940">
        <dgm:presLayoutVars>
          <dgm:chPref val="3"/>
        </dgm:presLayoutVars>
      </dgm:prSet>
      <dgm:spPr/>
      <dgm:t>
        <a:bodyPr/>
        <a:lstStyle/>
        <a:p>
          <a:endParaRPr lang="pl-PL"/>
        </a:p>
      </dgm:t>
    </dgm:pt>
    <dgm:pt modelId="{889BCF96-182C-46AD-A68B-E5A9EE5ACBEF}" type="pres">
      <dgm:prSet presAssocID="{C1800D77-614C-4265-AAEC-5611F86369D9}" presName="rootConnector" presStyleLbl="node2" presStyleIdx="1" presStyleCnt="3"/>
      <dgm:spPr/>
      <dgm:t>
        <a:bodyPr/>
        <a:lstStyle/>
        <a:p>
          <a:endParaRPr lang="pl-PL"/>
        </a:p>
      </dgm:t>
    </dgm:pt>
    <dgm:pt modelId="{11FF9F76-F158-4F87-8D8C-12588D82DB80}" type="pres">
      <dgm:prSet presAssocID="{C1800D77-614C-4265-AAEC-5611F86369D9}" presName="hierChild4" presStyleCnt="0"/>
      <dgm:spPr/>
    </dgm:pt>
    <dgm:pt modelId="{2F664599-167A-4C2A-926D-0D06EED04E5F}" type="pres">
      <dgm:prSet presAssocID="{C1800D77-614C-4265-AAEC-5611F86369D9}" presName="hierChild5" presStyleCnt="0"/>
      <dgm:spPr/>
    </dgm:pt>
    <dgm:pt modelId="{80AB6D78-4AF0-48B8-997D-E9ED3F343B08}" type="pres">
      <dgm:prSet presAssocID="{42AF0D8A-16B8-4A93-B4ED-C4D7D59A22EB}" presName="Name37" presStyleLbl="parChTrans1D2" presStyleIdx="2" presStyleCnt="3"/>
      <dgm:spPr/>
      <dgm:t>
        <a:bodyPr/>
        <a:lstStyle/>
        <a:p>
          <a:endParaRPr lang="pl-PL"/>
        </a:p>
      </dgm:t>
    </dgm:pt>
    <dgm:pt modelId="{5C492716-14AF-44C8-91DB-7F30A85F268D}" type="pres">
      <dgm:prSet presAssocID="{09418B74-BE4F-4715-A6B7-086C6B98FAF9}" presName="hierRoot2" presStyleCnt="0">
        <dgm:presLayoutVars>
          <dgm:hierBranch val="init"/>
        </dgm:presLayoutVars>
      </dgm:prSet>
      <dgm:spPr/>
    </dgm:pt>
    <dgm:pt modelId="{4CFB4BA8-738C-437F-8A40-4384738FE289}" type="pres">
      <dgm:prSet presAssocID="{09418B74-BE4F-4715-A6B7-086C6B98FAF9}" presName="rootComposite" presStyleCnt="0"/>
      <dgm:spPr/>
    </dgm:pt>
    <dgm:pt modelId="{029725DA-968A-4FB4-8299-90C7B2F1F50C}" type="pres">
      <dgm:prSet presAssocID="{09418B74-BE4F-4715-A6B7-086C6B98FAF9}" presName="rootText" presStyleLbl="node2" presStyleIdx="2" presStyleCnt="3" custScaleY="116590">
        <dgm:presLayoutVars>
          <dgm:chPref val="3"/>
        </dgm:presLayoutVars>
      </dgm:prSet>
      <dgm:spPr/>
      <dgm:t>
        <a:bodyPr/>
        <a:lstStyle/>
        <a:p>
          <a:endParaRPr lang="pl-PL"/>
        </a:p>
      </dgm:t>
    </dgm:pt>
    <dgm:pt modelId="{C5125CAC-856A-4604-99E0-A8BA0B9585E4}" type="pres">
      <dgm:prSet presAssocID="{09418B74-BE4F-4715-A6B7-086C6B98FAF9}" presName="rootConnector" presStyleLbl="node2" presStyleIdx="2" presStyleCnt="3"/>
      <dgm:spPr/>
      <dgm:t>
        <a:bodyPr/>
        <a:lstStyle/>
        <a:p>
          <a:endParaRPr lang="pl-PL"/>
        </a:p>
      </dgm:t>
    </dgm:pt>
    <dgm:pt modelId="{7211763F-3CD0-44C7-A153-7E31FA5B765E}" type="pres">
      <dgm:prSet presAssocID="{09418B74-BE4F-4715-A6B7-086C6B98FAF9}" presName="hierChild4" presStyleCnt="0"/>
      <dgm:spPr/>
    </dgm:pt>
    <dgm:pt modelId="{59948BA4-0E5B-4F2F-B44D-2802A0F150A4}" type="pres">
      <dgm:prSet presAssocID="{09418B74-BE4F-4715-A6B7-086C6B98FAF9}" presName="hierChild5" presStyleCnt="0"/>
      <dgm:spPr/>
    </dgm:pt>
    <dgm:pt modelId="{E4805AF8-E3CA-4A54-AA78-3B0843A7CFAD}" type="pres">
      <dgm:prSet presAssocID="{0883A433-23A1-4961-8A39-6753E9875DB5}" presName="hierChild3" presStyleCnt="0"/>
      <dgm:spPr/>
    </dgm:pt>
  </dgm:ptLst>
  <dgm:cxnLst>
    <dgm:cxn modelId="{C223774C-A3E1-40F5-8EED-166360952203}" type="presOf" srcId="{C1800D77-614C-4265-AAEC-5611F86369D9}" destId="{889BCF96-182C-46AD-A68B-E5A9EE5ACBEF}" srcOrd="1" destOrd="0" presId="urn:microsoft.com/office/officeart/2005/8/layout/orgChart1"/>
    <dgm:cxn modelId="{5790AE84-166D-43BC-9DD6-FCF23EB68CC0}" type="presOf" srcId="{09418B74-BE4F-4715-A6B7-086C6B98FAF9}" destId="{029725DA-968A-4FB4-8299-90C7B2F1F50C}" srcOrd="0" destOrd="0" presId="urn:microsoft.com/office/officeart/2005/8/layout/orgChart1"/>
    <dgm:cxn modelId="{D13AC244-9C0F-40B0-A44B-2761FD869CD0}" type="presOf" srcId="{16D890C3-54CA-475B-A063-0C722FDE19E3}" destId="{AAD7AA0A-9AC5-4E29-AEA7-638DB6D39597}" srcOrd="0" destOrd="0" presId="urn:microsoft.com/office/officeart/2005/8/layout/orgChart1"/>
    <dgm:cxn modelId="{33F8AED2-7C2F-4FF5-814B-13CD09B3CD94}" type="presOf" srcId="{3E2BC888-4628-4E5C-B3A3-A9BC06309ECA}" destId="{CCFCCBC6-3A31-4620-87C5-BEAE14D5832A}" srcOrd="0" destOrd="0" presId="urn:microsoft.com/office/officeart/2005/8/layout/orgChart1"/>
    <dgm:cxn modelId="{74697410-5D00-416B-8BF9-0B05732E43C6}" type="presOf" srcId="{C1800D77-614C-4265-AAEC-5611F86369D9}" destId="{F304D717-1C43-4ADF-9522-8C1DB24880ED}" srcOrd="0" destOrd="0" presId="urn:microsoft.com/office/officeart/2005/8/layout/orgChart1"/>
    <dgm:cxn modelId="{99985932-72E0-4F68-A5B0-F7441378ED0E}" srcId="{0883A433-23A1-4961-8A39-6753E9875DB5}" destId="{78ADD8E9-20F3-4227-B872-3AB60AA4FF61}" srcOrd="0" destOrd="0" parTransId="{16D890C3-54CA-475B-A063-0C722FDE19E3}" sibTransId="{80E874E7-A78F-4FAC-8BBC-DE80EF598781}"/>
    <dgm:cxn modelId="{A9AB58E6-2E45-4AC5-8A44-039F21F666EB}" srcId="{0883A433-23A1-4961-8A39-6753E9875DB5}" destId="{C1800D77-614C-4265-AAEC-5611F86369D9}" srcOrd="1" destOrd="0" parTransId="{18ED103A-B967-4735-ACDC-6DA7FE1A17CF}" sibTransId="{0363A57B-ECE0-4A6A-BA56-536C9B6C5B3F}"/>
    <dgm:cxn modelId="{12282C27-F710-47C3-AA10-8449A2F19038}" type="presOf" srcId="{78ADD8E9-20F3-4227-B872-3AB60AA4FF61}" destId="{0C0A0049-0EC6-49E6-A932-913B725D1582}" srcOrd="1" destOrd="0" presId="urn:microsoft.com/office/officeart/2005/8/layout/orgChart1"/>
    <dgm:cxn modelId="{17D94DD1-4424-4BEA-9ECB-9A39EA784573}" type="presOf" srcId="{09418B74-BE4F-4715-A6B7-086C6B98FAF9}" destId="{C5125CAC-856A-4604-99E0-A8BA0B9585E4}" srcOrd="1" destOrd="0" presId="urn:microsoft.com/office/officeart/2005/8/layout/orgChart1"/>
    <dgm:cxn modelId="{0FCD57FD-4C2B-4427-A1BB-9943C2A23527}" type="presOf" srcId="{18ED103A-B967-4735-ACDC-6DA7FE1A17CF}" destId="{1DDFCFDD-1D2D-48F9-A94A-757B6D4EB545}" srcOrd="0" destOrd="0" presId="urn:microsoft.com/office/officeart/2005/8/layout/orgChart1"/>
    <dgm:cxn modelId="{899F1C36-B26C-40A6-92C6-95059CF94D1E}" type="presOf" srcId="{78ADD8E9-20F3-4227-B872-3AB60AA4FF61}" destId="{8A8D53FE-C6FB-4300-9550-334AECBA4DC1}" srcOrd="0" destOrd="0" presId="urn:microsoft.com/office/officeart/2005/8/layout/orgChart1"/>
    <dgm:cxn modelId="{917870F5-45E1-4C5D-9216-A72378575FC0}" type="presOf" srcId="{0883A433-23A1-4961-8A39-6753E9875DB5}" destId="{FF456A79-7306-47F0-8AF9-D7E67BA23BC7}" srcOrd="0" destOrd="0" presId="urn:microsoft.com/office/officeart/2005/8/layout/orgChart1"/>
    <dgm:cxn modelId="{BD543973-8A15-4F43-BBA7-F4D341AC021C}" srcId="{0883A433-23A1-4961-8A39-6753E9875DB5}" destId="{09418B74-BE4F-4715-A6B7-086C6B98FAF9}" srcOrd="2" destOrd="0" parTransId="{42AF0D8A-16B8-4A93-B4ED-C4D7D59A22EB}" sibTransId="{29F98875-4A2A-4C49-A85F-E088830CF2C4}"/>
    <dgm:cxn modelId="{D8FA685F-249F-4642-9A71-B48E07FC1B00}" type="presOf" srcId="{42AF0D8A-16B8-4A93-B4ED-C4D7D59A22EB}" destId="{80AB6D78-4AF0-48B8-997D-E9ED3F343B08}" srcOrd="0" destOrd="0" presId="urn:microsoft.com/office/officeart/2005/8/layout/orgChart1"/>
    <dgm:cxn modelId="{5E502CE6-2A3A-492F-B48B-40C560D9B56A}" type="presOf" srcId="{0883A433-23A1-4961-8A39-6753E9875DB5}" destId="{83A22D64-2676-4584-8368-158E80CFF55B}" srcOrd="1" destOrd="0" presId="urn:microsoft.com/office/officeart/2005/8/layout/orgChart1"/>
    <dgm:cxn modelId="{5091DC34-2F67-44F9-8C57-11AB35FCE9A9}" srcId="{3E2BC888-4628-4E5C-B3A3-A9BC06309ECA}" destId="{0883A433-23A1-4961-8A39-6753E9875DB5}" srcOrd="0" destOrd="0" parTransId="{8C14F72C-7ED5-4490-A78D-0F6340B96FF0}" sibTransId="{8302CC85-3F23-4D9D-A42D-2F64A5F20C4E}"/>
    <dgm:cxn modelId="{8FFEB396-C6F3-4443-939B-D2B376CFD036}" type="presParOf" srcId="{CCFCCBC6-3A31-4620-87C5-BEAE14D5832A}" destId="{B3BF9595-081F-4FD5-AF94-519E95B0C102}" srcOrd="0" destOrd="0" presId="urn:microsoft.com/office/officeart/2005/8/layout/orgChart1"/>
    <dgm:cxn modelId="{1F402903-50D3-4A65-A19A-01C597D871A5}" type="presParOf" srcId="{B3BF9595-081F-4FD5-AF94-519E95B0C102}" destId="{031BD0CB-92BA-48EE-99F6-AD3C046CB807}" srcOrd="0" destOrd="0" presId="urn:microsoft.com/office/officeart/2005/8/layout/orgChart1"/>
    <dgm:cxn modelId="{E7ABF81E-42EE-4DD3-BC49-41802217F9B8}" type="presParOf" srcId="{031BD0CB-92BA-48EE-99F6-AD3C046CB807}" destId="{FF456A79-7306-47F0-8AF9-D7E67BA23BC7}" srcOrd="0" destOrd="0" presId="urn:microsoft.com/office/officeart/2005/8/layout/orgChart1"/>
    <dgm:cxn modelId="{45F617B5-3254-48EA-A842-328A654C3174}" type="presParOf" srcId="{031BD0CB-92BA-48EE-99F6-AD3C046CB807}" destId="{83A22D64-2676-4584-8368-158E80CFF55B}" srcOrd="1" destOrd="0" presId="urn:microsoft.com/office/officeart/2005/8/layout/orgChart1"/>
    <dgm:cxn modelId="{41427E38-BA77-4BBE-B1A3-68BE1E3AD6F8}" type="presParOf" srcId="{B3BF9595-081F-4FD5-AF94-519E95B0C102}" destId="{C79D935B-C76D-476E-A4F7-BD36B6209A51}" srcOrd="1" destOrd="0" presId="urn:microsoft.com/office/officeart/2005/8/layout/orgChart1"/>
    <dgm:cxn modelId="{BFDCC9D9-2B9C-4FD4-9187-565F132DD679}" type="presParOf" srcId="{C79D935B-C76D-476E-A4F7-BD36B6209A51}" destId="{AAD7AA0A-9AC5-4E29-AEA7-638DB6D39597}" srcOrd="0" destOrd="0" presId="urn:microsoft.com/office/officeart/2005/8/layout/orgChart1"/>
    <dgm:cxn modelId="{CC8971F8-79C6-48CD-9B06-849487DFB688}" type="presParOf" srcId="{C79D935B-C76D-476E-A4F7-BD36B6209A51}" destId="{D74E6276-ADDD-488C-9E75-7B4D3EF3CD22}" srcOrd="1" destOrd="0" presId="urn:microsoft.com/office/officeart/2005/8/layout/orgChart1"/>
    <dgm:cxn modelId="{40B559F5-8611-4463-872B-520085DEFA60}" type="presParOf" srcId="{D74E6276-ADDD-488C-9E75-7B4D3EF3CD22}" destId="{0D8C8580-6C69-4D7C-9041-D4E20ED1CBDA}" srcOrd="0" destOrd="0" presId="urn:microsoft.com/office/officeart/2005/8/layout/orgChart1"/>
    <dgm:cxn modelId="{A9AE03C1-A765-48FE-A58E-565B00F3777A}" type="presParOf" srcId="{0D8C8580-6C69-4D7C-9041-D4E20ED1CBDA}" destId="{8A8D53FE-C6FB-4300-9550-334AECBA4DC1}" srcOrd="0" destOrd="0" presId="urn:microsoft.com/office/officeart/2005/8/layout/orgChart1"/>
    <dgm:cxn modelId="{B4036EBC-5B58-469A-B292-9C70DE0488FE}" type="presParOf" srcId="{0D8C8580-6C69-4D7C-9041-D4E20ED1CBDA}" destId="{0C0A0049-0EC6-49E6-A932-913B725D1582}" srcOrd="1" destOrd="0" presId="urn:microsoft.com/office/officeart/2005/8/layout/orgChart1"/>
    <dgm:cxn modelId="{E130D661-9A85-4BCA-8F02-472260347FBB}" type="presParOf" srcId="{D74E6276-ADDD-488C-9E75-7B4D3EF3CD22}" destId="{2038270A-54CA-4A9E-B27D-03B96B5A4BED}" srcOrd="1" destOrd="0" presId="urn:microsoft.com/office/officeart/2005/8/layout/orgChart1"/>
    <dgm:cxn modelId="{5BAE1A9C-04C1-41D2-A500-DADF097CC5E4}" type="presParOf" srcId="{D74E6276-ADDD-488C-9E75-7B4D3EF3CD22}" destId="{F46664BE-DBE4-4BFB-83F0-B3F5F312B38C}" srcOrd="2" destOrd="0" presId="urn:microsoft.com/office/officeart/2005/8/layout/orgChart1"/>
    <dgm:cxn modelId="{9D3E48E4-99A7-4904-96B2-A65D2934ECE2}" type="presParOf" srcId="{C79D935B-C76D-476E-A4F7-BD36B6209A51}" destId="{1DDFCFDD-1D2D-48F9-A94A-757B6D4EB545}" srcOrd="2" destOrd="0" presId="urn:microsoft.com/office/officeart/2005/8/layout/orgChart1"/>
    <dgm:cxn modelId="{8339009C-0A24-4507-BCAA-24E10BC51DCC}" type="presParOf" srcId="{C79D935B-C76D-476E-A4F7-BD36B6209A51}" destId="{0DA51098-99A3-45FC-A941-55D1FD87B2B8}" srcOrd="3" destOrd="0" presId="urn:microsoft.com/office/officeart/2005/8/layout/orgChart1"/>
    <dgm:cxn modelId="{3F2A2332-CB47-48F3-975A-A9C9AD9F15DF}" type="presParOf" srcId="{0DA51098-99A3-45FC-A941-55D1FD87B2B8}" destId="{1E14DF80-7088-461B-ABBB-59E053A9DC99}" srcOrd="0" destOrd="0" presId="urn:microsoft.com/office/officeart/2005/8/layout/orgChart1"/>
    <dgm:cxn modelId="{8DFD8BAC-C42E-44D3-87E0-82226B89BCDE}" type="presParOf" srcId="{1E14DF80-7088-461B-ABBB-59E053A9DC99}" destId="{F304D717-1C43-4ADF-9522-8C1DB24880ED}" srcOrd="0" destOrd="0" presId="urn:microsoft.com/office/officeart/2005/8/layout/orgChart1"/>
    <dgm:cxn modelId="{F32EABB8-AC95-4725-B531-6AC3206EF9EF}" type="presParOf" srcId="{1E14DF80-7088-461B-ABBB-59E053A9DC99}" destId="{889BCF96-182C-46AD-A68B-E5A9EE5ACBEF}" srcOrd="1" destOrd="0" presId="urn:microsoft.com/office/officeart/2005/8/layout/orgChart1"/>
    <dgm:cxn modelId="{9F2BC94A-4860-4253-977C-E5A348F2AA9D}" type="presParOf" srcId="{0DA51098-99A3-45FC-A941-55D1FD87B2B8}" destId="{11FF9F76-F158-4F87-8D8C-12588D82DB80}" srcOrd="1" destOrd="0" presId="urn:microsoft.com/office/officeart/2005/8/layout/orgChart1"/>
    <dgm:cxn modelId="{24B5E91E-F2A9-4932-9422-30F200A6883D}" type="presParOf" srcId="{0DA51098-99A3-45FC-A941-55D1FD87B2B8}" destId="{2F664599-167A-4C2A-926D-0D06EED04E5F}" srcOrd="2" destOrd="0" presId="urn:microsoft.com/office/officeart/2005/8/layout/orgChart1"/>
    <dgm:cxn modelId="{526CCB3A-8ED0-479E-A8F3-3532DC95DCC7}" type="presParOf" srcId="{C79D935B-C76D-476E-A4F7-BD36B6209A51}" destId="{80AB6D78-4AF0-48B8-997D-E9ED3F343B08}" srcOrd="4" destOrd="0" presId="urn:microsoft.com/office/officeart/2005/8/layout/orgChart1"/>
    <dgm:cxn modelId="{0D4620A1-BEF4-498E-88F5-6C0C47DD0D6B}" type="presParOf" srcId="{C79D935B-C76D-476E-A4F7-BD36B6209A51}" destId="{5C492716-14AF-44C8-91DB-7F30A85F268D}" srcOrd="5" destOrd="0" presId="urn:microsoft.com/office/officeart/2005/8/layout/orgChart1"/>
    <dgm:cxn modelId="{65BFAF22-9C1B-4B4D-9BC6-209B414AFAD1}" type="presParOf" srcId="{5C492716-14AF-44C8-91DB-7F30A85F268D}" destId="{4CFB4BA8-738C-437F-8A40-4384738FE289}" srcOrd="0" destOrd="0" presId="urn:microsoft.com/office/officeart/2005/8/layout/orgChart1"/>
    <dgm:cxn modelId="{3A0860AB-8283-4309-97F8-4DB6237CC928}" type="presParOf" srcId="{4CFB4BA8-738C-437F-8A40-4384738FE289}" destId="{029725DA-968A-4FB4-8299-90C7B2F1F50C}" srcOrd="0" destOrd="0" presId="urn:microsoft.com/office/officeart/2005/8/layout/orgChart1"/>
    <dgm:cxn modelId="{962B45FD-3243-405D-A461-A0B9B03FD274}" type="presParOf" srcId="{4CFB4BA8-738C-437F-8A40-4384738FE289}" destId="{C5125CAC-856A-4604-99E0-A8BA0B9585E4}" srcOrd="1" destOrd="0" presId="urn:microsoft.com/office/officeart/2005/8/layout/orgChart1"/>
    <dgm:cxn modelId="{E00DF55C-73F3-47D8-936F-6EFF95038E41}" type="presParOf" srcId="{5C492716-14AF-44C8-91DB-7F30A85F268D}" destId="{7211763F-3CD0-44C7-A153-7E31FA5B765E}" srcOrd="1" destOrd="0" presId="urn:microsoft.com/office/officeart/2005/8/layout/orgChart1"/>
    <dgm:cxn modelId="{A35AE6C2-0983-44DA-A300-724ACDC2D825}" type="presParOf" srcId="{5C492716-14AF-44C8-91DB-7F30A85F268D}" destId="{59948BA4-0E5B-4F2F-B44D-2802A0F150A4}" srcOrd="2" destOrd="0" presId="urn:microsoft.com/office/officeart/2005/8/layout/orgChart1"/>
    <dgm:cxn modelId="{6A634028-BF72-4C9D-B198-462847B215FA}" type="presParOf" srcId="{B3BF9595-081F-4FD5-AF94-519E95B0C102}" destId="{E4805AF8-E3CA-4A54-AA78-3B0843A7CFAD}" srcOrd="2" destOrd="0" presId="urn:microsoft.com/office/officeart/2005/8/layout/orgChart1"/>
  </dgm:cxnLst>
  <dgm:bg/>
  <dgm:whole/>
</dgm:dataModel>
</file>

<file path=ppt/diagrams/data34.xml><?xml version="1.0" encoding="utf-8"?>
<dgm:dataModel xmlns:dgm="http://schemas.openxmlformats.org/drawingml/2006/diagram" xmlns:a="http://schemas.openxmlformats.org/drawingml/2006/main">
  <dgm:ptLst>
    <dgm:pt modelId="{DF852815-5709-4A89-9754-A45517137066}" type="doc">
      <dgm:prSet loTypeId="urn:microsoft.com/office/officeart/2005/8/layout/hList2" loCatId="relationship" qsTypeId="urn:microsoft.com/office/officeart/2005/8/quickstyle/3d1" qsCatId="3D" csTypeId="urn:microsoft.com/office/officeart/2005/8/colors/colorful1" csCatId="colorful" phldr="1"/>
      <dgm:spPr/>
      <dgm:t>
        <a:bodyPr/>
        <a:lstStyle/>
        <a:p>
          <a:endParaRPr lang="pl-PL"/>
        </a:p>
      </dgm:t>
    </dgm:pt>
    <dgm:pt modelId="{1FAA3FDC-77C7-4C6A-B35B-982FBA9C48E0}">
      <dgm:prSet phldrT="[Tekst]"/>
      <dgm:spPr/>
      <dgm:t>
        <a:bodyPr/>
        <a:lstStyle/>
        <a:p>
          <a:r>
            <a:rPr lang="pl-PL" b="1" dirty="0" smtClean="0">
              <a:latin typeface="+mj-lt"/>
            </a:rPr>
            <a:t>PRAWA UDZIAŁOWE</a:t>
          </a:r>
        </a:p>
        <a:p>
          <a:r>
            <a:rPr lang="pl-PL" b="1" dirty="0" smtClean="0">
              <a:latin typeface="+mj-lt"/>
            </a:rPr>
            <a:t>(zbywalne)</a:t>
          </a:r>
          <a:endParaRPr lang="pl-PL" b="1" dirty="0">
            <a:latin typeface="+mj-lt"/>
          </a:endParaRPr>
        </a:p>
      </dgm:t>
    </dgm:pt>
    <dgm:pt modelId="{2C72CC91-31F5-4AA2-9F4D-D5B9C81CBCB0}" type="parTrans" cxnId="{C2560AAA-522E-499D-9E7C-7B19CFD51668}">
      <dgm:prSet/>
      <dgm:spPr/>
      <dgm:t>
        <a:bodyPr/>
        <a:lstStyle/>
        <a:p>
          <a:endParaRPr lang="pl-PL"/>
        </a:p>
      </dgm:t>
    </dgm:pt>
    <dgm:pt modelId="{D08A9771-592F-4E4E-AF19-2588403AD1C9}" type="sibTrans" cxnId="{C2560AAA-522E-499D-9E7C-7B19CFD51668}">
      <dgm:prSet/>
      <dgm:spPr/>
      <dgm:t>
        <a:bodyPr/>
        <a:lstStyle/>
        <a:p>
          <a:endParaRPr lang="pl-PL"/>
        </a:p>
      </dgm:t>
    </dgm:pt>
    <dgm:pt modelId="{9C509E73-74A6-4A1E-92C5-2D50C42B575A}">
      <dgm:prSet phldrT="[Tekst]" custT="1"/>
      <dgm:spPr/>
      <dgm:t>
        <a:bodyPr/>
        <a:lstStyle/>
        <a:p>
          <a:r>
            <a:rPr lang="pl-PL" sz="1200" dirty="0" smtClean="0">
              <a:latin typeface="+mj-lt"/>
            </a:rPr>
            <a:t>prawo uczestniczenia i głosowania na zgromadzeniu wspólników,</a:t>
          </a:r>
          <a:endParaRPr lang="pl-PL" sz="1200" dirty="0">
            <a:latin typeface="+mj-lt"/>
          </a:endParaRPr>
        </a:p>
      </dgm:t>
    </dgm:pt>
    <dgm:pt modelId="{7E697D17-F451-4937-A244-2AFABE492304}" type="parTrans" cxnId="{25C735A5-98C9-4755-AD3A-4D7197BB9A6E}">
      <dgm:prSet/>
      <dgm:spPr/>
      <dgm:t>
        <a:bodyPr/>
        <a:lstStyle/>
        <a:p>
          <a:endParaRPr lang="pl-PL"/>
        </a:p>
      </dgm:t>
    </dgm:pt>
    <dgm:pt modelId="{6EFD5D3F-5F7D-4438-A864-EB016621FA2A}" type="sibTrans" cxnId="{25C735A5-98C9-4755-AD3A-4D7197BB9A6E}">
      <dgm:prSet/>
      <dgm:spPr/>
      <dgm:t>
        <a:bodyPr/>
        <a:lstStyle/>
        <a:p>
          <a:endParaRPr lang="pl-PL"/>
        </a:p>
      </dgm:t>
    </dgm:pt>
    <dgm:pt modelId="{7152EA0B-0EBE-4BC1-8BDA-644762ABB532}">
      <dgm:prSet phldrT="[Tekst]" custT="1"/>
      <dgm:spPr/>
      <dgm:t>
        <a:bodyPr/>
        <a:lstStyle/>
        <a:p>
          <a:r>
            <a:rPr lang="pl-PL" sz="1200" dirty="0" smtClean="0">
              <a:latin typeface="+mj-lt"/>
            </a:rPr>
            <a:t>prawo nadzoru nad działalnością spółki poprzez indywidualną kontrolę lub działanie przez odpowiednie organy,</a:t>
          </a:r>
          <a:endParaRPr lang="pl-PL" sz="1200" dirty="0">
            <a:latin typeface="+mj-lt"/>
          </a:endParaRPr>
        </a:p>
      </dgm:t>
    </dgm:pt>
    <dgm:pt modelId="{ABAD646A-5621-4DDC-9E75-1DFA2BBB833A}" type="parTrans" cxnId="{7008BCBD-1CEF-41E2-9289-58BE4A01F7E9}">
      <dgm:prSet/>
      <dgm:spPr/>
      <dgm:t>
        <a:bodyPr/>
        <a:lstStyle/>
        <a:p>
          <a:endParaRPr lang="pl-PL"/>
        </a:p>
      </dgm:t>
    </dgm:pt>
    <dgm:pt modelId="{147E1783-8887-4EF4-A421-0A6670FFF2AE}" type="sibTrans" cxnId="{7008BCBD-1CEF-41E2-9289-58BE4A01F7E9}">
      <dgm:prSet/>
      <dgm:spPr/>
      <dgm:t>
        <a:bodyPr/>
        <a:lstStyle/>
        <a:p>
          <a:endParaRPr lang="pl-PL"/>
        </a:p>
      </dgm:t>
    </dgm:pt>
    <dgm:pt modelId="{35BA90EE-EE50-4170-986F-A643C2ACE2BD}">
      <dgm:prSet phldrT="[Tekst]"/>
      <dgm:spPr/>
      <dgm:t>
        <a:bodyPr/>
        <a:lstStyle/>
        <a:p>
          <a:r>
            <a:rPr lang="pl-PL" b="1" dirty="0" smtClean="0">
              <a:latin typeface="+mj-lt"/>
            </a:rPr>
            <a:t>PRAWA OSOBISTE</a:t>
          </a:r>
        </a:p>
        <a:p>
          <a:r>
            <a:rPr lang="pl-PL" b="1" dirty="0" smtClean="0">
              <a:latin typeface="+mj-lt"/>
            </a:rPr>
            <a:t>(przyznane konkretnej osobie niezbywalne prawo podmiotowe)</a:t>
          </a:r>
          <a:endParaRPr lang="pl-PL" b="1" dirty="0">
            <a:latin typeface="+mj-lt"/>
          </a:endParaRPr>
        </a:p>
      </dgm:t>
    </dgm:pt>
    <dgm:pt modelId="{2800E93C-B327-41E7-A17D-B3F5E4D37E74}" type="parTrans" cxnId="{C0468A23-E812-423A-9875-F8400883E490}">
      <dgm:prSet/>
      <dgm:spPr/>
      <dgm:t>
        <a:bodyPr/>
        <a:lstStyle/>
        <a:p>
          <a:endParaRPr lang="pl-PL"/>
        </a:p>
      </dgm:t>
    </dgm:pt>
    <dgm:pt modelId="{CA108C11-4341-45E2-82F1-0B37509BD8D9}" type="sibTrans" cxnId="{C0468A23-E812-423A-9875-F8400883E490}">
      <dgm:prSet/>
      <dgm:spPr/>
      <dgm:t>
        <a:bodyPr/>
        <a:lstStyle/>
        <a:p>
          <a:endParaRPr lang="pl-PL"/>
        </a:p>
      </dgm:t>
    </dgm:pt>
    <dgm:pt modelId="{D9B61D4E-BAF9-4F31-B084-587E93E133A3}">
      <dgm:prSet phldrT="[Tekst]" custT="1"/>
      <dgm:spPr/>
      <dgm:t>
        <a:bodyPr/>
        <a:lstStyle/>
        <a:p>
          <a:r>
            <a:rPr lang="pl-PL" sz="2400" dirty="0" smtClean="0">
              <a:latin typeface="+mj-lt"/>
            </a:rPr>
            <a:t>prawo powoływania i odwoływania organów,</a:t>
          </a:r>
          <a:endParaRPr lang="pl-PL" sz="2400" dirty="0">
            <a:latin typeface="+mj-lt"/>
          </a:endParaRPr>
        </a:p>
      </dgm:t>
    </dgm:pt>
    <dgm:pt modelId="{45394018-98E1-4D53-87DF-71FE9AD17279}" type="parTrans" cxnId="{8A910A81-E884-4D33-9D24-5E85FE788A72}">
      <dgm:prSet/>
      <dgm:spPr/>
      <dgm:t>
        <a:bodyPr/>
        <a:lstStyle/>
        <a:p>
          <a:endParaRPr lang="pl-PL"/>
        </a:p>
      </dgm:t>
    </dgm:pt>
    <dgm:pt modelId="{664A32C7-77CE-4E1D-AE04-FBE8971E3998}" type="sibTrans" cxnId="{8A910A81-E884-4D33-9D24-5E85FE788A72}">
      <dgm:prSet/>
      <dgm:spPr/>
      <dgm:t>
        <a:bodyPr/>
        <a:lstStyle/>
        <a:p>
          <a:endParaRPr lang="pl-PL"/>
        </a:p>
      </dgm:t>
    </dgm:pt>
    <dgm:pt modelId="{3124F8EB-F351-4801-B925-851C8ED363BC}">
      <dgm:prSet phldrT="[Tekst]" custT="1"/>
      <dgm:spPr/>
      <dgm:t>
        <a:bodyPr/>
        <a:lstStyle/>
        <a:p>
          <a:r>
            <a:rPr lang="pl-PL" sz="1200" smtClean="0">
              <a:latin typeface="+mj-lt"/>
            </a:rPr>
            <a:t>prawo </a:t>
          </a:r>
          <a:r>
            <a:rPr lang="pl-PL" sz="1200" dirty="0" smtClean="0">
              <a:latin typeface="+mj-lt"/>
            </a:rPr>
            <a:t>wytaczania powództw w stosunku do uchwał powziętych przez wspólników,</a:t>
          </a:r>
          <a:endParaRPr lang="pl-PL" sz="1200" dirty="0">
            <a:latin typeface="+mj-lt"/>
          </a:endParaRPr>
        </a:p>
      </dgm:t>
    </dgm:pt>
    <dgm:pt modelId="{5AE5523B-F121-40E1-919B-5A4835457E17}" type="parTrans" cxnId="{8EE26B33-6541-4AF3-9229-EC28B4C0E8CE}">
      <dgm:prSet/>
      <dgm:spPr/>
      <dgm:t>
        <a:bodyPr/>
        <a:lstStyle/>
        <a:p>
          <a:endParaRPr lang="pl-PL"/>
        </a:p>
      </dgm:t>
    </dgm:pt>
    <dgm:pt modelId="{1D833928-7EFB-47BB-9EB3-596E7F8F1D7C}" type="sibTrans" cxnId="{8EE26B33-6541-4AF3-9229-EC28B4C0E8CE}">
      <dgm:prSet/>
      <dgm:spPr/>
      <dgm:t>
        <a:bodyPr/>
        <a:lstStyle/>
        <a:p>
          <a:endParaRPr lang="pl-PL"/>
        </a:p>
      </dgm:t>
    </dgm:pt>
    <dgm:pt modelId="{23DF6D1D-9867-44F3-9D5C-936F18EF5A51}">
      <dgm:prSet phldrT="[Tekst]" custT="1"/>
      <dgm:spPr/>
      <dgm:t>
        <a:bodyPr/>
        <a:lstStyle/>
        <a:p>
          <a:r>
            <a:rPr lang="pl-PL" sz="1200" dirty="0" smtClean="0">
              <a:latin typeface="+mj-lt"/>
            </a:rPr>
            <a:t>prawo żądania wyłączenia wspólnika,</a:t>
          </a:r>
          <a:endParaRPr lang="pl-PL" sz="1200" dirty="0">
            <a:latin typeface="+mj-lt"/>
          </a:endParaRPr>
        </a:p>
      </dgm:t>
    </dgm:pt>
    <dgm:pt modelId="{A8EC9357-8B7F-4489-B560-86B2694691EB}" type="parTrans" cxnId="{A530402A-B7BD-412A-ACF4-5169D9402069}">
      <dgm:prSet/>
      <dgm:spPr/>
      <dgm:t>
        <a:bodyPr/>
        <a:lstStyle/>
        <a:p>
          <a:endParaRPr lang="pl-PL"/>
        </a:p>
      </dgm:t>
    </dgm:pt>
    <dgm:pt modelId="{651E1C60-0355-4D7A-BC91-B993D0930497}" type="sibTrans" cxnId="{A530402A-B7BD-412A-ACF4-5169D9402069}">
      <dgm:prSet/>
      <dgm:spPr/>
      <dgm:t>
        <a:bodyPr/>
        <a:lstStyle/>
        <a:p>
          <a:endParaRPr lang="pl-PL"/>
        </a:p>
      </dgm:t>
    </dgm:pt>
    <dgm:pt modelId="{5A728A64-79EB-4B72-8910-CBA7E9E225E9}">
      <dgm:prSet phldrT="[Tekst]" custT="1"/>
      <dgm:spPr/>
      <dgm:t>
        <a:bodyPr/>
        <a:lstStyle/>
        <a:p>
          <a:r>
            <a:rPr lang="pl-PL" sz="1200" smtClean="0">
              <a:latin typeface="+mj-lt"/>
            </a:rPr>
            <a:t>prawo </a:t>
          </a:r>
          <a:r>
            <a:rPr lang="pl-PL" sz="1200" dirty="0" smtClean="0">
              <a:latin typeface="+mj-lt"/>
            </a:rPr>
            <a:t>do zbycia udziałów,</a:t>
          </a:r>
          <a:endParaRPr lang="pl-PL" sz="1200" dirty="0">
            <a:latin typeface="+mj-lt"/>
          </a:endParaRPr>
        </a:p>
      </dgm:t>
    </dgm:pt>
    <dgm:pt modelId="{F7F3B85E-9E0F-4D2A-A57E-A2B5E120691C}" type="parTrans" cxnId="{71A52346-BA20-47EC-9835-B56FC147663E}">
      <dgm:prSet/>
      <dgm:spPr/>
      <dgm:t>
        <a:bodyPr/>
        <a:lstStyle/>
        <a:p>
          <a:endParaRPr lang="pl-PL"/>
        </a:p>
      </dgm:t>
    </dgm:pt>
    <dgm:pt modelId="{8E987729-203F-46B1-8C52-216A6EA819FE}" type="sibTrans" cxnId="{71A52346-BA20-47EC-9835-B56FC147663E}">
      <dgm:prSet/>
      <dgm:spPr/>
      <dgm:t>
        <a:bodyPr/>
        <a:lstStyle/>
        <a:p>
          <a:endParaRPr lang="pl-PL"/>
        </a:p>
      </dgm:t>
    </dgm:pt>
    <dgm:pt modelId="{C358F730-0C1F-4E52-8E41-444AA3B2891D}">
      <dgm:prSet phldrT="[Tekst]" custT="1"/>
      <dgm:spPr/>
      <dgm:t>
        <a:bodyPr/>
        <a:lstStyle/>
        <a:p>
          <a:r>
            <a:rPr lang="pl-PL" sz="1200" dirty="0" smtClean="0">
              <a:latin typeface="+mj-lt"/>
            </a:rPr>
            <a:t>prawo do udziału w zysku (dywidendzie),</a:t>
          </a:r>
          <a:endParaRPr lang="pl-PL" sz="1200" dirty="0">
            <a:latin typeface="+mj-lt"/>
          </a:endParaRPr>
        </a:p>
      </dgm:t>
    </dgm:pt>
    <dgm:pt modelId="{8F32D1F5-FA8A-4273-BA14-FC8930162EF2}" type="sibTrans" cxnId="{29EEDB20-6EF2-4A52-903C-EAB961010A95}">
      <dgm:prSet/>
      <dgm:spPr/>
      <dgm:t>
        <a:bodyPr/>
        <a:lstStyle/>
        <a:p>
          <a:endParaRPr lang="pl-PL"/>
        </a:p>
      </dgm:t>
    </dgm:pt>
    <dgm:pt modelId="{DB7DF8DA-C2F5-4029-A850-151216218BB2}" type="parTrans" cxnId="{29EEDB20-6EF2-4A52-903C-EAB961010A95}">
      <dgm:prSet/>
      <dgm:spPr/>
      <dgm:t>
        <a:bodyPr/>
        <a:lstStyle/>
        <a:p>
          <a:endParaRPr lang="pl-PL"/>
        </a:p>
      </dgm:t>
    </dgm:pt>
    <dgm:pt modelId="{C3219E2E-6B68-4534-BF36-51C08B4143CD}">
      <dgm:prSet phldrT="[Tekst]" custT="1"/>
      <dgm:spPr/>
      <dgm:t>
        <a:bodyPr/>
        <a:lstStyle/>
        <a:p>
          <a:r>
            <a:rPr lang="pl-PL" sz="1200" smtClean="0">
              <a:latin typeface="+mj-lt"/>
            </a:rPr>
            <a:t>prawo </a:t>
          </a:r>
          <a:r>
            <a:rPr lang="pl-PL" sz="1200" dirty="0" smtClean="0">
              <a:latin typeface="+mj-lt"/>
            </a:rPr>
            <a:t>zwrotu dopłat na warunkach określonych w art. 179 KSH,</a:t>
          </a:r>
          <a:endParaRPr lang="pl-PL" sz="1200" dirty="0">
            <a:latin typeface="+mj-lt"/>
          </a:endParaRPr>
        </a:p>
      </dgm:t>
    </dgm:pt>
    <dgm:pt modelId="{6E7EC762-BCC8-46A9-9E48-029F26EC262F}" type="parTrans" cxnId="{0ABC1658-6331-4765-85E3-039B08497C1F}">
      <dgm:prSet/>
      <dgm:spPr/>
      <dgm:t>
        <a:bodyPr/>
        <a:lstStyle/>
        <a:p>
          <a:endParaRPr lang="pl-PL"/>
        </a:p>
      </dgm:t>
    </dgm:pt>
    <dgm:pt modelId="{F7F1810F-67F1-4C36-8A8E-EFB699E1DDA8}" type="sibTrans" cxnId="{0ABC1658-6331-4765-85E3-039B08497C1F}">
      <dgm:prSet/>
      <dgm:spPr/>
      <dgm:t>
        <a:bodyPr/>
        <a:lstStyle/>
        <a:p>
          <a:endParaRPr lang="pl-PL"/>
        </a:p>
      </dgm:t>
    </dgm:pt>
    <dgm:pt modelId="{59E97E90-0AED-4A7A-AF31-81BE149534B7}">
      <dgm:prSet phldrT="[Tekst]" custT="1"/>
      <dgm:spPr/>
      <dgm:t>
        <a:bodyPr/>
        <a:lstStyle/>
        <a:p>
          <a:r>
            <a:rPr lang="pl-PL" sz="1200" dirty="0" smtClean="0">
              <a:latin typeface="+mj-lt"/>
            </a:rPr>
            <a:t>prawo do wynagrodzenia za świadczenia niepieniężne wspólników na rzecz spółki,</a:t>
          </a:r>
          <a:endParaRPr lang="pl-PL" sz="1200" dirty="0">
            <a:latin typeface="+mj-lt"/>
          </a:endParaRPr>
        </a:p>
      </dgm:t>
    </dgm:pt>
    <dgm:pt modelId="{24D5B846-A312-4B51-B2EB-AB712FC71A0B}" type="parTrans" cxnId="{835E0B7D-0112-4E2C-B5A8-CA705A1BD308}">
      <dgm:prSet/>
      <dgm:spPr/>
      <dgm:t>
        <a:bodyPr/>
        <a:lstStyle/>
        <a:p>
          <a:endParaRPr lang="pl-PL"/>
        </a:p>
      </dgm:t>
    </dgm:pt>
    <dgm:pt modelId="{5F2532FF-21DD-4BDC-994A-BD411A5DE059}" type="sibTrans" cxnId="{835E0B7D-0112-4E2C-B5A8-CA705A1BD308}">
      <dgm:prSet/>
      <dgm:spPr/>
      <dgm:t>
        <a:bodyPr/>
        <a:lstStyle/>
        <a:p>
          <a:endParaRPr lang="pl-PL"/>
        </a:p>
      </dgm:t>
    </dgm:pt>
    <dgm:pt modelId="{7E060F1F-B394-4BAD-ADB7-97256741BF63}">
      <dgm:prSet phldrT="[Tekst]" custT="1"/>
      <dgm:spPr/>
      <dgm:t>
        <a:bodyPr/>
        <a:lstStyle/>
        <a:p>
          <a:r>
            <a:rPr lang="pl-PL" sz="1200" smtClean="0">
              <a:latin typeface="+mj-lt"/>
            </a:rPr>
            <a:t>prawo </a:t>
          </a:r>
          <a:r>
            <a:rPr lang="pl-PL" sz="1200" dirty="0" smtClean="0">
              <a:latin typeface="+mj-lt"/>
            </a:rPr>
            <a:t>do uczestniczenia w podziale likwidowanego majątku spółki,</a:t>
          </a:r>
          <a:endParaRPr lang="pl-PL" sz="1200" dirty="0">
            <a:latin typeface="+mj-lt"/>
          </a:endParaRPr>
        </a:p>
      </dgm:t>
    </dgm:pt>
    <dgm:pt modelId="{7BF2FDCA-0F9E-4D25-8495-56E2C8803F7D}" type="parTrans" cxnId="{3DBF0C27-D59A-4DA4-8A44-F784A4E82CE4}">
      <dgm:prSet/>
      <dgm:spPr/>
      <dgm:t>
        <a:bodyPr/>
        <a:lstStyle/>
        <a:p>
          <a:endParaRPr lang="pl-PL"/>
        </a:p>
      </dgm:t>
    </dgm:pt>
    <dgm:pt modelId="{5198A938-8C75-4C35-A6C8-CFFCE8D6048D}" type="sibTrans" cxnId="{3DBF0C27-D59A-4DA4-8A44-F784A4E82CE4}">
      <dgm:prSet/>
      <dgm:spPr/>
      <dgm:t>
        <a:bodyPr/>
        <a:lstStyle/>
        <a:p>
          <a:endParaRPr lang="pl-PL"/>
        </a:p>
      </dgm:t>
    </dgm:pt>
    <dgm:pt modelId="{1E0BC7E4-C0D5-46DD-BF19-9C33201510BA}">
      <dgm:prSet phldrT="[Tekst]" custT="1"/>
      <dgm:spPr/>
      <dgm:t>
        <a:bodyPr/>
        <a:lstStyle/>
        <a:p>
          <a:r>
            <a:rPr lang="pl-PL" sz="1200" dirty="0" smtClean="0">
              <a:latin typeface="+mj-lt"/>
            </a:rPr>
            <a:t>prawa mniejszości.</a:t>
          </a:r>
          <a:endParaRPr lang="pl-PL" sz="1200" dirty="0">
            <a:latin typeface="+mj-lt"/>
          </a:endParaRPr>
        </a:p>
      </dgm:t>
    </dgm:pt>
    <dgm:pt modelId="{9671DD6A-7AF5-42D7-B59C-D65D1614309C}" type="parTrans" cxnId="{1EC04791-DDF7-47EA-ADF3-57808DB155DF}">
      <dgm:prSet/>
      <dgm:spPr/>
      <dgm:t>
        <a:bodyPr/>
        <a:lstStyle/>
        <a:p>
          <a:endParaRPr lang="pl-PL"/>
        </a:p>
      </dgm:t>
    </dgm:pt>
    <dgm:pt modelId="{8EB97994-253A-4C61-8993-86CF42730810}" type="sibTrans" cxnId="{1EC04791-DDF7-47EA-ADF3-57808DB155DF}">
      <dgm:prSet/>
      <dgm:spPr/>
      <dgm:t>
        <a:bodyPr/>
        <a:lstStyle/>
        <a:p>
          <a:endParaRPr lang="pl-PL"/>
        </a:p>
      </dgm:t>
    </dgm:pt>
    <dgm:pt modelId="{4F01A558-DB4A-42E5-9149-C8FF27DFADB3}">
      <dgm:prSet phldrT="[Tekst]" custT="1"/>
      <dgm:spPr/>
      <dgm:t>
        <a:bodyPr/>
        <a:lstStyle/>
        <a:p>
          <a:r>
            <a:rPr lang="pl-PL" sz="2400" dirty="0" smtClean="0">
              <a:latin typeface="+mj-lt"/>
            </a:rPr>
            <a:t>prawo do otrzymywania oznaczonych świadczeń od spółki</a:t>
          </a:r>
          <a:endParaRPr lang="pl-PL" sz="2400" dirty="0">
            <a:latin typeface="+mj-lt"/>
          </a:endParaRPr>
        </a:p>
      </dgm:t>
    </dgm:pt>
    <dgm:pt modelId="{40CC839B-AB97-40B6-8963-9AB9C10E3863}" type="parTrans" cxnId="{C6507064-8308-4B5C-9BC0-340B7FF5C1B5}">
      <dgm:prSet/>
      <dgm:spPr/>
      <dgm:t>
        <a:bodyPr/>
        <a:lstStyle/>
        <a:p>
          <a:endParaRPr lang="pl-PL"/>
        </a:p>
      </dgm:t>
    </dgm:pt>
    <dgm:pt modelId="{1B444116-0C9C-4831-8975-8A5D3186460C}" type="sibTrans" cxnId="{C6507064-8308-4B5C-9BC0-340B7FF5C1B5}">
      <dgm:prSet/>
      <dgm:spPr/>
      <dgm:t>
        <a:bodyPr/>
        <a:lstStyle/>
        <a:p>
          <a:endParaRPr lang="pl-PL"/>
        </a:p>
      </dgm:t>
    </dgm:pt>
    <dgm:pt modelId="{38A94193-9D39-4753-B64E-9E5BE5EA6B39}" type="pres">
      <dgm:prSet presAssocID="{DF852815-5709-4A89-9754-A45517137066}" presName="linearFlow" presStyleCnt="0">
        <dgm:presLayoutVars>
          <dgm:dir/>
          <dgm:animLvl val="lvl"/>
          <dgm:resizeHandles/>
        </dgm:presLayoutVars>
      </dgm:prSet>
      <dgm:spPr/>
      <dgm:t>
        <a:bodyPr/>
        <a:lstStyle/>
        <a:p>
          <a:endParaRPr lang="pl-PL"/>
        </a:p>
      </dgm:t>
    </dgm:pt>
    <dgm:pt modelId="{07EE9FBD-4F18-4DA5-8324-0E864D7549DA}" type="pres">
      <dgm:prSet presAssocID="{1FAA3FDC-77C7-4C6A-B35B-982FBA9C48E0}" presName="compositeNode" presStyleCnt="0">
        <dgm:presLayoutVars>
          <dgm:bulletEnabled val="1"/>
        </dgm:presLayoutVars>
      </dgm:prSet>
      <dgm:spPr/>
    </dgm:pt>
    <dgm:pt modelId="{9887766C-4AD5-4713-BEBA-46DBE460DC4C}" type="pres">
      <dgm:prSet presAssocID="{1FAA3FDC-77C7-4C6A-B35B-982FBA9C48E0}" presName="image" presStyleLbl="fgImgPlace1" presStyleIdx="0" presStyleCnt="2"/>
      <dgm:spPr>
        <a:blipFill rotWithShape="0">
          <a:blip xmlns:r="http://schemas.openxmlformats.org/officeDocument/2006/relationships" r:embed="rId1"/>
          <a:stretch>
            <a:fillRect/>
          </a:stretch>
        </a:blipFill>
      </dgm:spPr>
    </dgm:pt>
    <dgm:pt modelId="{13A062A0-B004-4F8E-9FAA-8666EB9A03CF}" type="pres">
      <dgm:prSet presAssocID="{1FAA3FDC-77C7-4C6A-B35B-982FBA9C48E0}" presName="childNode" presStyleLbl="node1" presStyleIdx="0" presStyleCnt="2" custScaleY="109224" custLinFactNeighborX="2506" custLinFactNeighborY="3491">
        <dgm:presLayoutVars>
          <dgm:bulletEnabled val="1"/>
        </dgm:presLayoutVars>
      </dgm:prSet>
      <dgm:spPr/>
      <dgm:t>
        <a:bodyPr/>
        <a:lstStyle/>
        <a:p>
          <a:endParaRPr lang="pl-PL"/>
        </a:p>
      </dgm:t>
    </dgm:pt>
    <dgm:pt modelId="{4B678E35-35A3-41F9-9B18-5F2649FF0AA5}" type="pres">
      <dgm:prSet presAssocID="{1FAA3FDC-77C7-4C6A-B35B-982FBA9C48E0}" presName="parentNode" presStyleLbl="revTx" presStyleIdx="0" presStyleCnt="2">
        <dgm:presLayoutVars>
          <dgm:chMax val="0"/>
          <dgm:bulletEnabled val="1"/>
        </dgm:presLayoutVars>
      </dgm:prSet>
      <dgm:spPr/>
      <dgm:t>
        <a:bodyPr/>
        <a:lstStyle/>
        <a:p>
          <a:endParaRPr lang="pl-PL"/>
        </a:p>
      </dgm:t>
    </dgm:pt>
    <dgm:pt modelId="{502FC656-A29A-4A9D-A781-8356E5903AB6}" type="pres">
      <dgm:prSet presAssocID="{D08A9771-592F-4E4E-AF19-2588403AD1C9}" presName="sibTrans" presStyleCnt="0"/>
      <dgm:spPr/>
    </dgm:pt>
    <dgm:pt modelId="{CDAC9E4C-D35D-499B-ACC3-A72921431F12}" type="pres">
      <dgm:prSet presAssocID="{35BA90EE-EE50-4170-986F-A643C2ACE2BD}" presName="compositeNode" presStyleCnt="0">
        <dgm:presLayoutVars>
          <dgm:bulletEnabled val="1"/>
        </dgm:presLayoutVars>
      </dgm:prSet>
      <dgm:spPr/>
    </dgm:pt>
    <dgm:pt modelId="{6ECCD36D-F15D-43EC-9D3D-CD591EBF5165}" type="pres">
      <dgm:prSet presAssocID="{35BA90EE-EE50-4170-986F-A643C2ACE2BD}" presName="image" presStyleLbl="fgImgPlace1" presStyleIdx="1" presStyleCnt="2"/>
      <dgm:spPr>
        <a:blipFill rotWithShape="0">
          <a:blip xmlns:r="http://schemas.openxmlformats.org/officeDocument/2006/relationships" r:embed="rId2"/>
          <a:stretch>
            <a:fillRect/>
          </a:stretch>
        </a:blipFill>
      </dgm:spPr>
    </dgm:pt>
    <dgm:pt modelId="{8FE8F6F7-AF48-4C96-AC7C-B9A9CD427D77}" type="pres">
      <dgm:prSet presAssocID="{35BA90EE-EE50-4170-986F-A643C2ACE2BD}" presName="childNode" presStyleLbl="node1" presStyleIdx="1" presStyleCnt="2">
        <dgm:presLayoutVars>
          <dgm:bulletEnabled val="1"/>
        </dgm:presLayoutVars>
      </dgm:prSet>
      <dgm:spPr/>
      <dgm:t>
        <a:bodyPr/>
        <a:lstStyle/>
        <a:p>
          <a:endParaRPr lang="pl-PL"/>
        </a:p>
      </dgm:t>
    </dgm:pt>
    <dgm:pt modelId="{F93C704C-40F2-4AC0-B513-C661B1C4AF0C}" type="pres">
      <dgm:prSet presAssocID="{35BA90EE-EE50-4170-986F-A643C2ACE2BD}" presName="parentNode" presStyleLbl="revTx" presStyleIdx="1" presStyleCnt="2">
        <dgm:presLayoutVars>
          <dgm:chMax val="0"/>
          <dgm:bulletEnabled val="1"/>
        </dgm:presLayoutVars>
      </dgm:prSet>
      <dgm:spPr/>
      <dgm:t>
        <a:bodyPr/>
        <a:lstStyle/>
        <a:p>
          <a:endParaRPr lang="pl-PL"/>
        </a:p>
      </dgm:t>
    </dgm:pt>
  </dgm:ptLst>
  <dgm:cxnLst>
    <dgm:cxn modelId="{C2560AAA-522E-499D-9E7C-7B19CFD51668}" srcId="{DF852815-5709-4A89-9754-A45517137066}" destId="{1FAA3FDC-77C7-4C6A-B35B-982FBA9C48E0}" srcOrd="0" destOrd="0" parTransId="{2C72CC91-31F5-4AA2-9F4D-D5B9C81CBCB0}" sibTransId="{D08A9771-592F-4E4E-AF19-2588403AD1C9}"/>
    <dgm:cxn modelId="{60AF01BA-449C-420A-AE79-602F44C5768E}" type="presOf" srcId="{7E060F1F-B394-4BAD-ADB7-97256741BF63}" destId="{13A062A0-B004-4F8E-9FAA-8666EB9A03CF}" srcOrd="0" destOrd="8" presId="urn:microsoft.com/office/officeart/2005/8/layout/hList2"/>
    <dgm:cxn modelId="{116A0731-0FBF-4E46-B1F5-177210C9BEEF}" type="presOf" srcId="{35BA90EE-EE50-4170-986F-A643C2ACE2BD}" destId="{F93C704C-40F2-4AC0-B513-C661B1C4AF0C}" srcOrd="0" destOrd="0" presId="urn:microsoft.com/office/officeart/2005/8/layout/hList2"/>
    <dgm:cxn modelId="{8A910A81-E884-4D33-9D24-5E85FE788A72}" srcId="{35BA90EE-EE50-4170-986F-A643C2ACE2BD}" destId="{D9B61D4E-BAF9-4F31-B084-587E93E133A3}" srcOrd="0" destOrd="0" parTransId="{45394018-98E1-4D53-87DF-71FE9AD17279}" sibTransId="{664A32C7-77CE-4E1D-AE04-FBE8971E3998}"/>
    <dgm:cxn modelId="{A530402A-B7BD-412A-ACF4-5169D9402069}" srcId="{1FAA3FDC-77C7-4C6A-B35B-982FBA9C48E0}" destId="{23DF6D1D-9867-44F3-9D5C-936F18EF5A51}" srcOrd="3" destOrd="0" parTransId="{A8EC9357-8B7F-4489-B560-86B2694691EB}" sibTransId="{651E1C60-0355-4D7A-BC91-B993D0930497}"/>
    <dgm:cxn modelId="{835E0B7D-0112-4E2C-B5A8-CA705A1BD308}" srcId="{1FAA3FDC-77C7-4C6A-B35B-982FBA9C48E0}" destId="{59E97E90-0AED-4A7A-AF31-81BE149534B7}" srcOrd="7" destOrd="0" parTransId="{24D5B846-A312-4B51-B2EB-AB712FC71A0B}" sibTransId="{5F2532FF-21DD-4BDC-994A-BD411A5DE059}"/>
    <dgm:cxn modelId="{0C54F4A7-1554-41D0-ADF7-4ED868F6C808}" type="presOf" srcId="{3124F8EB-F351-4801-B925-851C8ED363BC}" destId="{13A062A0-B004-4F8E-9FAA-8666EB9A03CF}" srcOrd="0" destOrd="2" presId="urn:microsoft.com/office/officeart/2005/8/layout/hList2"/>
    <dgm:cxn modelId="{C6507064-8308-4B5C-9BC0-340B7FF5C1B5}" srcId="{35BA90EE-EE50-4170-986F-A643C2ACE2BD}" destId="{4F01A558-DB4A-42E5-9149-C8FF27DFADB3}" srcOrd="1" destOrd="0" parTransId="{40CC839B-AB97-40B6-8963-9AB9C10E3863}" sibTransId="{1B444116-0C9C-4831-8975-8A5D3186460C}"/>
    <dgm:cxn modelId="{6F88376F-F394-48D5-96AA-009DC488DDF6}" type="presOf" srcId="{D9B61D4E-BAF9-4F31-B084-587E93E133A3}" destId="{8FE8F6F7-AF48-4C96-AC7C-B9A9CD427D77}" srcOrd="0" destOrd="0" presId="urn:microsoft.com/office/officeart/2005/8/layout/hList2"/>
    <dgm:cxn modelId="{C0468A23-E812-423A-9875-F8400883E490}" srcId="{DF852815-5709-4A89-9754-A45517137066}" destId="{35BA90EE-EE50-4170-986F-A643C2ACE2BD}" srcOrd="1" destOrd="0" parTransId="{2800E93C-B327-41E7-A17D-B3F5E4D37E74}" sibTransId="{CA108C11-4341-45E2-82F1-0B37509BD8D9}"/>
    <dgm:cxn modelId="{2C2E0BFD-46C5-4EAE-A50D-1213A86625D0}" type="presOf" srcId="{C358F730-0C1F-4E52-8E41-444AA3B2891D}" destId="{13A062A0-B004-4F8E-9FAA-8666EB9A03CF}" srcOrd="0" destOrd="4" presId="urn:microsoft.com/office/officeart/2005/8/layout/hList2"/>
    <dgm:cxn modelId="{39159751-73A2-449F-804D-E63C0087012D}" type="presOf" srcId="{59E97E90-0AED-4A7A-AF31-81BE149534B7}" destId="{13A062A0-B004-4F8E-9FAA-8666EB9A03CF}" srcOrd="0" destOrd="7" presId="urn:microsoft.com/office/officeart/2005/8/layout/hList2"/>
    <dgm:cxn modelId="{86986AB4-8DFD-444F-969A-CCCC2B8D3DD7}" type="presOf" srcId="{1E0BC7E4-C0D5-46DD-BF19-9C33201510BA}" destId="{13A062A0-B004-4F8E-9FAA-8666EB9A03CF}" srcOrd="0" destOrd="9" presId="urn:microsoft.com/office/officeart/2005/8/layout/hList2"/>
    <dgm:cxn modelId="{10D330ED-A553-4069-87AE-FA1041B76277}" type="presOf" srcId="{4F01A558-DB4A-42E5-9149-C8FF27DFADB3}" destId="{8FE8F6F7-AF48-4C96-AC7C-B9A9CD427D77}" srcOrd="0" destOrd="1" presId="urn:microsoft.com/office/officeart/2005/8/layout/hList2"/>
    <dgm:cxn modelId="{214F91B9-057A-4843-B83E-C8C55E02A422}" type="presOf" srcId="{DF852815-5709-4A89-9754-A45517137066}" destId="{38A94193-9D39-4753-B64E-9E5BE5EA6B39}" srcOrd="0" destOrd="0" presId="urn:microsoft.com/office/officeart/2005/8/layout/hList2"/>
    <dgm:cxn modelId="{352996D7-E63A-4840-B8D1-A073B17E0525}" type="presOf" srcId="{9C509E73-74A6-4A1E-92C5-2D50C42B575A}" destId="{13A062A0-B004-4F8E-9FAA-8666EB9A03CF}" srcOrd="0" destOrd="0" presId="urn:microsoft.com/office/officeart/2005/8/layout/hList2"/>
    <dgm:cxn modelId="{3DBF0C27-D59A-4DA4-8A44-F784A4E82CE4}" srcId="{1FAA3FDC-77C7-4C6A-B35B-982FBA9C48E0}" destId="{7E060F1F-B394-4BAD-ADB7-97256741BF63}" srcOrd="8" destOrd="0" parTransId="{7BF2FDCA-0F9E-4D25-8495-56E2C8803F7D}" sibTransId="{5198A938-8C75-4C35-A6C8-CFFCE8D6048D}"/>
    <dgm:cxn modelId="{29EEDB20-6EF2-4A52-903C-EAB961010A95}" srcId="{1FAA3FDC-77C7-4C6A-B35B-982FBA9C48E0}" destId="{C358F730-0C1F-4E52-8E41-444AA3B2891D}" srcOrd="4" destOrd="0" parTransId="{DB7DF8DA-C2F5-4029-A850-151216218BB2}" sibTransId="{8F32D1F5-FA8A-4273-BA14-FC8930162EF2}"/>
    <dgm:cxn modelId="{E6157C65-5C02-4D61-B910-A8BD4C6F9678}" type="presOf" srcId="{7152EA0B-0EBE-4BC1-8BDA-644762ABB532}" destId="{13A062A0-B004-4F8E-9FAA-8666EB9A03CF}" srcOrd="0" destOrd="1" presId="urn:microsoft.com/office/officeart/2005/8/layout/hList2"/>
    <dgm:cxn modelId="{7008BCBD-1CEF-41E2-9289-58BE4A01F7E9}" srcId="{1FAA3FDC-77C7-4C6A-B35B-982FBA9C48E0}" destId="{7152EA0B-0EBE-4BC1-8BDA-644762ABB532}" srcOrd="1" destOrd="0" parTransId="{ABAD646A-5621-4DDC-9E75-1DFA2BBB833A}" sibTransId="{147E1783-8887-4EF4-A421-0A6670FFF2AE}"/>
    <dgm:cxn modelId="{25C735A5-98C9-4755-AD3A-4D7197BB9A6E}" srcId="{1FAA3FDC-77C7-4C6A-B35B-982FBA9C48E0}" destId="{9C509E73-74A6-4A1E-92C5-2D50C42B575A}" srcOrd="0" destOrd="0" parTransId="{7E697D17-F451-4937-A244-2AFABE492304}" sibTransId="{6EFD5D3F-5F7D-4438-A864-EB016621FA2A}"/>
    <dgm:cxn modelId="{08C55A09-066F-4F21-9155-BBB3C09C4DC0}" type="presOf" srcId="{23DF6D1D-9867-44F3-9D5C-936F18EF5A51}" destId="{13A062A0-B004-4F8E-9FAA-8666EB9A03CF}" srcOrd="0" destOrd="3" presId="urn:microsoft.com/office/officeart/2005/8/layout/hList2"/>
    <dgm:cxn modelId="{71A52346-BA20-47EC-9835-B56FC147663E}" srcId="{1FAA3FDC-77C7-4C6A-B35B-982FBA9C48E0}" destId="{5A728A64-79EB-4B72-8910-CBA7E9E225E9}" srcOrd="5" destOrd="0" parTransId="{F7F3B85E-9E0F-4D2A-A57E-A2B5E120691C}" sibTransId="{8E987729-203F-46B1-8C52-216A6EA819FE}"/>
    <dgm:cxn modelId="{DCA24A4B-9DDA-44AF-A25F-D144D12CEB64}" type="presOf" srcId="{1FAA3FDC-77C7-4C6A-B35B-982FBA9C48E0}" destId="{4B678E35-35A3-41F9-9B18-5F2649FF0AA5}" srcOrd="0" destOrd="0" presId="urn:microsoft.com/office/officeart/2005/8/layout/hList2"/>
    <dgm:cxn modelId="{1EC04791-DDF7-47EA-ADF3-57808DB155DF}" srcId="{1FAA3FDC-77C7-4C6A-B35B-982FBA9C48E0}" destId="{1E0BC7E4-C0D5-46DD-BF19-9C33201510BA}" srcOrd="9" destOrd="0" parTransId="{9671DD6A-7AF5-42D7-B59C-D65D1614309C}" sibTransId="{8EB97994-253A-4C61-8993-86CF42730810}"/>
    <dgm:cxn modelId="{D3B4E4CA-51F4-4390-9DC3-599C69FA00F1}" type="presOf" srcId="{C3219E2E-6B68-4534-BF36-51C08B4143CD}" destId="{13A062A0-B004-4F8E-9FAA-8666EB9A03CF}" srcOrd="0" destOrd="6" presId="urn:microsoft.com/office/officeart/2005/8/layout/hList2"/>
    <dgm:cxn modelId="{E7427B4A-2EE8-4850-AF7E-8C51101F2DA4}" type="presOf" srcId="{5A728A64-79EB-4B72-8910-CBA7E9E225E9}" destId="{13A062A0-B004-4F8E-9FAA-8666EB9A03CF}" srcOrd="0" destOrd="5" presId="urn:microsoft.com/office/officeart/2005/8/layout/hList2"/>
    <dgm:cxn modelId="{0ABC1658-6331-4765-85E3-039B08497C1F}" srcId="{1FAA3FDC-77C7-4C6A-B35B-982FBA9C48E0}" destId="{C3219E2E-6B68-4534-BF36-51C08B4143CD}" srcOrd="6" destOrd="0" parTransId="{6E7EC762-BCC8-46A9-9E48-029F26EC262F}" sibTransId="{F7F1810F-67F1-4C36-8A8E-EFB699E1DDA8}"/>
    <dgm:cxn modelId="{8EE26B33-6541-4AF3-9229-EC28B4C0E8CE}" srcId="{1FAA3FDC-77C7-4C6A-B35B-982FBA9C48E0}" destId="{3124F8EB-F351-4801-B925-851C8ED363BC}" srcOrd="2" destOrd="0" parTransId="{5AE5523B-F121-40E1-919B-5A4835457E17}" sibTransId="{1D833928-7EFB-47BB-9EB3-596E7F8F1D7C}"/>
    <dgm:cxn modelId="{00A05DE7-4D30-4BD7-AB61-C6FBD2B2D8C9}" type="presParOf" srcId="{38A94193-9D39-4753-B64E-9E5BE5EA6B39}" destId="{07EE9FBD-4F18-4DA5-8324-0E864D7549DA}" srcOrd="0" destOrd="0" presId="urn:microsoft.com/office/officeart/2005/8/layout/hList2"/>
    <dgm:cxn modelId="{7DA58BA5-5B1C-47A5-A687-325B27EDEE8C}" type="presParOf" srcId="{07EE9FBD-4F18-4DA5-8324-0E864D7549DA}" destId="{9887766C-4AD5-4713-BEBA-46DBE460DC4C}" srcOrd="0" destOrd="0" presId="urn:microsoft.com/office/officeart/2005/8/layout/hList2"/>
    <dgm:cxn modelId="{CA1414A8-FD3E-4DE9-B996-D5F8CF60151E}" type="presParOf" srcId="{07EE9FBD-4F18-4DA5-8324-0E864D7549DA}" destId="{13A062A0-B004-4F8E-9FAA-8666EB9A03CF}" srcOrd="1" destOrd="0" presId="urn:microsoft.com/office/officeart/2005/8/layout/hList2"/>
    <dgm:cxn modelId="{3B1FD9CC-2E95-4A49-BEA4-EE45209904D3}" type="presParOf" srcId="{07EE9FBD-4F18-4DA5-8324-0E864D7549DA}" destId="{4B678E35-35A3-41F9-9B18-5F2649FF0AA5}" srcOrd="2" destOrd="0" presId="urn:microsoft.com/office/officeart/2005/8/layout/hList2"/>
    <dgm:cxn modelId="{8DB68FBD-051D-4DE9-AF42-F87F9FD90E71}" type="presParOf" srcId="{38A94193-9D39-4753-B64E-9E5BE5EA6B39}" destId="{502FC656-A29A-4A9D-A781-8356E5903AB6}" srcOrd="1" destOrd="0" presId="urn:microsoft.com/office/officeart/2005/8/layout/hList2"/>
    <dgm:cxn modelId="{3A5E0F18-BB25-485F-B568-3194C6073933}" type="presParOf" srcId="{38A94193-9D39-4753-B64E-9E5BE5EA6B39}" destId="{CDAC9E4C-D35D-499B-ACC3-A72921431F12}" srcOrd="2" destOrd="0" presId="urn:microsoft.com/office/officeart/2005/8/layout/hList2"/>
    <dgm:cxn modelId="{4132E23A-A6CB-472D-BE40-02EABC392745}" type="presParOf" srcId="{CDAC9E4C-D35D-499B-ACC3-A72921431F12}" destId="{6ECCD36D-F15D-43EC-9D3D-CD591EBF5165}" srcOrd="0" destOrd="0" presId="urn:microsoft.com/office/officeart/2005/8/layout/hList2"/>
    <dgm:cxn modelId="{21F6D704-0BD0-4115-A893-1CF8AD80EDF3}" type="presParOf" srcId="{CDAC9E4C-D35D-499B-ACC3-A72921431F12}" destId="{8FE8F6F7-AF48-4C96-AC7C-B9A9CD427D77}" srcOrd="1" destOrd="0" presId="urn:microsoft.com/office/officeart/2005/8/layout/hList2"/>
    <dgm:cxn modelId="{9011ED8E-6F00-4BA3-9B2F-DB48BFA4253E}" type="presParOf" srcId="{CDAC9E4C-D35D-499B-ACC3-A72921431F12}" destId="{F93C704C-40F2-4AC0-B513-C661B1C4AF0C}" srcOrd="2" destOrd="0" presId="urn:microsoft.com/office/officeart/2005/8/layout/hList2"/>
  </dgm:cxnLst>
  <dgm:bg/>
  <dgm:whole/>
</dgm:dataModel>
</file>

<file path=ppt/diagrams/data35.xml><?xml version="1.0" encoding="utf-8"?>
<dgm:dataModel xmlns:dgm="http://schemas.openxmlformats.org/drawingml/2006/diagram" xmlns:a="http://schemas.openxmlformats.org/drawingml/2006/main">
  <dgm:ptLst>
    <dgm:pt modelId="{FCFBC2E9-533C-4811-8D4A-7FC3EEE33C15}" type="doc">
      <dgm:prSet loTypeId="urn:microsoft.com/office/officeart/2005/8/layout/hProcess9" loCatId="process" qsTypeId="urn:microsoft.com/office/officeart/2005/8/quickstyle/simple5" qsCatId="simple" csTypeId="urn:microsoft.com/office/officeart/2005/8/colors/colorful1" csCatId="colorful" phldr="1"/>
      <dgm:spPr/>
    </dgm:pt>
    <dgm:pt modelId="{8383EB3A-0B6B-4A67-AA21-33DCEB725FE6}">
      <dgm:prSet phldrT="[Tekst]"/>
      <dgm:spPr/>
      <dgm:t>
        <a:bodyPr/>
        <a:lstStyle/>
        <a:p>
          <a:r>
            <a:rPr lang="pl-PL" b="1" dirty="0" smtClean="0">
              <a:latin typeface="+mj-lt"/>
            </a:rPr>
            <a:t>ZARZĄD</a:t>
          </a:r>
        </a:p>
        <a:p>
          <a:r>
            <a:rPr lang="pl-PL" dirty="0" smtClean="0">
              <a:latin typeface="+mj-lt"/>
            </a:rPr>
            <a:t>(obligatoryjny)</a:t>
          </a:r>
          <a:endParaRPr lang="pl-PL" dirty="0">
            <a:latin typeface="+mj-lt"/>
          </a:endParaRPr>
        </a:p>
      </dgm:t>
    </dgm:pt>
    <dgm:pt modelId="{5517F145-7891-4D78-AEE8-CEABC5533042}" type="parTrans" cxnId="{2C7ED17D-A784-426D-A45C-86EE3EA436AD}">
      <dgm:prSet/>
      <dgm:spPr/>
      <dgm:t>
        <a:bodyPr/>
        <a:lstStyle/>
        <a:p>
          <a:endParaRPr lang="pl-PL"/>
        </a:p>
      </dgm:t>
    </dgm:pt>
    <dgm:pt modelId="{3E85FE67-CCCA-4AA7-BA0D-B6FE136289B2}" type="sibTrans" cxnId="{2C7ED17D-A784-426D-A45C-86EE3EA436AD}">
      <dgm:prSet/>
      <dgm:spPr/>
      <dgm:t>
        <a:bodyPr/>
        <a:lstStyle/>
        <a:p>
          <a:endParaRPr lang="pl-PL"/>
        </a:p>
      </dgm:t>
    </dgm:pt>
    <dgm:pt modelId="{3D85D0BA-6803-4C22-AEB6-232AC2648661}">
      <dgm:prSet phldrT="[Tekst]"/>
      <dgm:spPr/>
      <dgm:t>
        <a:bodyPr/>
        <a:lstStyle/>
        <a:p>
          <a:r>
            <a:rPr lang="pl-PL" b="1" dirty="0" smtClean="0">
              <a:latin typeface="+mj-lt"/>
            </a:rPr>
            <a:t>RADA NADZORCZA LUB KOMISJA REWIZYJNA</a:t>
          </a:r>
        </a:p>
        <a:p>
          <a:r>
            <a:rPr lang="pl-PL" dirty="0" smtClean="0">
              <a:latin typeface="+mj-lt"/>
            </a:rPr>
            <a:t>(powoływane jeżeli wspólnicy tak zdecydują w umowie spółki lub kapitał zakładowy przekracza 500000 zł i jest więcej niż 25 wspólników)</a:t>
          </a:r>
          <a:endParaRPr lang="pl-PL" dirty="0">
            <a:latin typeface="+mj-lt"/>
          </a:endParaRPr>
        </a:p>
      </dgm:t>
    </dgm:pt>
    <dgm:pt modelId="{EE518C34-07C8-4D56-9987-59497A1E80B2}" type="parTrans" cxnId="{43B6E2FF-4A1F-45DA-A61A-1AB80C6D6818}">
      <dgm:prSet/>
      <dgm:spPr/>
      <dgm:t>
        <a:bodyPr/>
        <a:lstStyle/>
        <a:p>
          <a:endParaRPr lang="pl-PL"/>
        </a:p>
      </dgm:t>
    </dgm:pt>
    <dgm:pt modelId="{1C74AAB3-9FA4-4073-83B5-4FAA20ED06BD}" type="sibTrans" cxnId="{43B6E2FF-4A1F-45DA-A61A-1AB80C6D6818}">
      <dgm:prSet/>
      <dgm:spPr/>
      <dgm:t>
        <a:bodyPr/>
        <a:lstStyle/>
        <a:p>
          <a:endParaRPr lang="pl-PL"/>
        </a:p>
      </dgm:t>
    </dgm:pt>
    <dgm:pt modelId="{82DC25CF-BB57-4105-9835-76C2A975B96F}">
      <dgm:prSet phldrT="[Tekst]"/>
      <dgm:spPr/>
      <dgm:t>
        <a:bodyPr/>
        <a:lstStyle/>
        <a:p>
          <a:r>
            <a:rPr lang="pl-PL" b="1" dirty="0" smtClean="0">
              <a:latin typeface="+mj-lt"/>
            </a:rPr>
            <a:t>ZGROMADZENIE WSPÓLNIKÓW</a:t>
          </a:r>
        </a:p>
        <a:p>
          <a:r>
            <a:rPr lang="pl-PL" dirty="0" smtClean="0">
              <a:latin typeface="+mj-lt"/>
            </a:rPr>
            <a:t>(obligatoryjne)</a:t>
          </a:r>
          <a:endParaRPr lang="pl-PL" dirty="0">
            <a:latin typeface="+mj-lt"/>
          </a:endParaRPr>
        </a:p>
      </dgm:t>
    </dgm:pt>
    <dgm:pt modelId="{A97F5016-A6D0-49A6-8CA7-F2EF860D6E02}" type="parTrans" cxnId="{814FDC35-6DB4-49A5-9442-BB547E160515}">
      <dgm:prSet/>
      <dgm:spPr/>
      <dgm:t>
        <a:bodyPr/>
        <a:lstStyle/>
        <a:p>
          <a:endParaRPr lang="pl-PL"/>
        </a:p>
      </dgm:t>
    </dgm:pt>
    <dgm:pt modelId="{A3845147-AC23-44BE-8206-B3E93C86B3F1}" type="sibTrans" cxnId="{814FDC35-6DB4-49A5-9442-BB547E160515}">
      <dgm:prSet/>
      <dgm:spPr/>
      <dgm:t>
        <a:bodyPr/>
        <a:lstStyle/>
        <a:p>
          <a:endParaRPr lang="pl-PL"/>
        </a:p>
      </dgm:t>
    </dgm:pt>
    <dgm:pt modelId="{C44853A5-C008-4C45-AE8B-CA4FCF12C428}" type="pres">
      <dgm:prSet presAssocID="{FCFBC2E9-533C-4811-8D4A-7FC3EEE33C15}" presName="CompostProcess" presStyleCnt="0">
        <dgm:presLayoutVars>
          <dgm:dir/>
          <dgm:resizeHandles val="exact"/>
        </dgm:presLayoutVars>
      </dgm:prSet>
      <dgm:spPr/>
    </dgm:pt>
    <dgm:pt modelId="{71522036-6BC1-47FD-AD40-A4346ACC027C}" type="pres">
      <dgm:prSet presAssocID="{FCFBC2E9-533C-4811-8D4A-7FC3EEE33C15}" presName="arrow" presStyleLbl="bgShp" presStyleIdx="0" presStyleCnt="1"/>
      <dgm:spPr/>
    </dgm:pt>
    <dgm:pt modelId="{81154D52-85B7-4EEF-AB35-099180CB69BC}" type="pres">
      <dgm:prSet presAssocID="{FCFBC2E9-533C-4811-8D4A-7FC3EEE33C15}" presName="linearProcess" presStyleCnt="0"/>
      <dgm:spPr/>
    </dgm:pt>
    <dgm:pt modelId="{A8163ACF-FE47-4F92-81E2-8F28621DF64F}" type="pres">
      <dgm:prSet presAssocID="{8383EB3A-0B6B-4A67-AA21-33DCEB725FE6}" presName="textNode" presStyleLbl="node1" presStyleIdx="0" presStyleCnt="3">
        <dgm:presLayoutVars>
          <dgm:bulletEnabled val="1"/>
        </dgm:presLayoutVars>
      </dgm:prSet>
      <dgm:spPr/>
      <dgm:t>
        <a:bodyPr/>
        <a:lstStyle/>
        <a:p>
          <a:endParaRPr lang="pl-PL"/>
        </a:p>
      </dgm:t>
    </dgm:pt>
    <dgm:pt modelId="{FA8D6698-4133-4417-8BEB-42D9D5A8F51D}" type="pres">
      <dgm:prSet presAssocID="{3E85FE67-CCCA-4AA7-BA0D-B6FE136289B2}" presName="sibTrans" presStyleCnt="0"/>
      <dgm:spPr/>
    </dgm:pt>
    <dgm:pt modelId="{081B8D4A-58D1-4645-877E-E01B36533E4C}" type="pres">
      <dgm:prSet presAssocID="{3D85D0BA-6803-4C22-AEB6-232AC2648661}" presName="textNode" presStyleLbl="node1" presStyleIdx="1" presStyleCnt="3">
        <dgm:presLayoutVars>
          <dgm:bulletEnabled val="1"/>
        </dgm:presLayoutVars>
      </dgm:prSet>
      <dgm:spPr/>
      <dgm:t>
        <a:bodyPr/>
        <a:lstStyle/>
        <a:p>
          <a:endParaRPr lang="pl-PL"/>
        </a:p>
      </dgm:t>
    </dgm:pt>
    <dgm:pt modelId="{97DDDE29-3700-44D6-8313-9FEC7DC9CFE2}" type="pres">
      <dgm:prSet presAssocID="{1C74AAB3-9FA4-4073-83B5-4FAA20ED06BD}" presName="sibTrans" presStyleCnt="0"/>
      <dgm:spPr/>
    </dgm:pt>
    <dgm:pt modelId="{081B8B23-A514-4CA0-A20D-E6D4BE24776D}" type="pres">
      <dgm:prSet presAssocID="{82DC25CF-BB57-4105-9835-76C2A975B96F}" presName="textNode" presStyleLbl="node1" presStyleIdx="2" presStyleCnt="3">
        <dgm:presLayoutVars>
          <dgm:bulletEnabled val="1"/>
        </dgm:presLayoutVars>
      </dgm:prSet>
      <dgm:spPr/>
      <dgm:t>
        <a:bodyPr/>
        <a:lstStyle/>
        <a:p>
          <a:endParaRPr lang="pl-PL"/>
        </a:p>
      </dgm:t>
    </dgm:pt>
  </dgm:ptLst>
  <dgm:cxnLst>
    <dgm:cxn modelId="{A59E3709-CC44-4BB8-995C-897500291533}" type="presOf" srcId="{3D85D0BA-6803-4C22-AEB6-232AC2648661}" destId="{081B8D4A-58D1-4645-877E-E01B36533E4C}" srcOrd="0" destOrd="0" presId="urn:microsoft.com/office/officeart/2005/8/layout/hProcess9"/>
    <dgm:cxn modelId="{96332464-997A-4A35-B6E1-6769430974B8}" type="presOf" srcId="{8383EB3A-0B6B-4A67-AA21-33DCEB725FE6}" destId="{A8163ACF-FE47-4F92-81E2-8F28621DF64F}" srcOrd="0" destOrd="0" presId="urn:microsoft.com/office/officeart/2005/8/layout/hProcess9"/>
    <dgm:cxn modelId="{1C8FD312-8F01-4146-9AB1-80E1B454D0BE}" type="presOf" srcId="{FCFBC2E9-533C-4811-8D4A-7FC3EEE33C15}" destId="{C44853A5-C008-4C45-AE8B-CA4FCF12C428}" srcOrd="0" destOrd="0" presId="urn:microsoft.com/office/officeart/2005/8/layout/hProcess9"/>
    <dgm:cxn modelId="{814FDC35-6DB4-49A5-9442-BB547E160515}" srcId="{FCFBC2E9-533C-4811-8D4A-7FC3EEE33C15}" destId="{82DC25CF-BB57-4105-9835-76C2A975B96F}" srcOrd="2" destOrd="0" parTransId="{A97F5016-A6D0-49A6-8CA7-F2EF860D6E02}" sibTransId="{A3845147-AC23-44BE-8206-B3E93C86B3F1}"/>
    <dgm:cxn modelId="{43B6E2FF-4A1F-45DA-A61A-1AB80C6D6818}" srcId="{FCFBC2E9-533C-4811-8D4A-7FC3EEE33C15}" destId="{3D85D0BA-6803-4C22-AEB6-232AC2648661}" srcOrd="1" destOrd="0" parTransId="{EE518C34-07C8-4D56-9987-59497A1E80B2}" sibTransId="{1C74AAB3-9FA4-4073-83B5-4FAA20ED06BD}"/>
    <dgm:cxn modelId="{3456190C-48DD-4659-B578-838A25371E43}" type="presOf" srcId="{82DC25CF-BB57-4105-9835-76C2A975B96F}" destId="{081B8B23-A514-4CA0-A20D-E6D4BE24776D}" srcOrd="0" destOrd="0" presId="urn:microsoft.com/office/officeart/2005/8/layout/hProcess9"/>
    <dgm:cxn modelId="{2C7ED17D-A784-426D-A45C-86EE3EA436AD}" srcId="{FCFBC2E9-533C-4811-8D4A-7FC3EEE33C15}" destId="{8383EB3A-0B6B-4A67-AA21-33DCEB725FE6}" srcOrd="0" destOrd="0" parTransId="{5517F145-7891-4D78-AEE8-CEABC5533042}" sibTransId="{3E85FE67-CCCA-4AA7-BA0D-B6FE136289B2}"/>
    <dgm:cxn modelId="{A4B079FA-35E9-4BBF-9542-07A38B946119}" type="presParOf" srcId="{C44853A5-C008-4C45-AE8B-CA4FCF12C428}" destId="{71522036-6BC1-47FD-AD40-A4346ACC027C}" srcOrd="0" destOrd="0" presId="urn:microsoft.com/office/officeart/2005/8/layout/hProcess9"/>
    <dgm:cxn modelId="{CD348A53-F824-459D-8BB2-A478DF085C98}" type="presParOf" srcId="{C44853A5-C008-4C45-AE8B-CA4FCF12C428}" destId="{81154D52-85B7-4EEF-AB35-099180CB69BC}" srcOrd="1" destOrd="0" presId="urn:microsoft.com/office/officeart/2005/8/layout/hProcess9"/>
    <dgm:cxn modelId="{B5AD85FB-9D92-43DE-9C81-821B35014AE8}" type="presParOf" srcId="{81154D52-85B7-4EEF-AB35-099180CB69BC}" destId="{A8163ACF-FE47-4F92-81E2-8F28621DF64F}" srcOrd="0" destOrd="0" presId="urn:microsoft.com/office/officeart/2005/8/layout/hProcess9"/>
    <dgm:cxn modelId="{D3A67903-3664-48B3-A1D8-90B387FDC39E}" type="presParOf" srcId="{81154D52-85B7-4EEF-AB35-099180CB69BC}" destId="{FA8D6698-4133-4417-8BEB-42D9D5A8F51D}" srcOrd="1" destOrd="0" presId="urn:microsoft.com/office/officeart/2005/8/layout/hProcess9"/>
    <dgm:cxn modelId="{1E0DFC78-A6AA-4D62-AC5C-B56E0DE23B81}" type="presParOf" srcId="{81154D52-85B7-4EEF-AB35-099180CB69BC}" destId="{081B8D4A-58D1-4645-877E-E01B36533E4C}" srcOrd="2" destOrd="0" presId="urn:microsoft.com/office/officeart/2005/8/layout/hProcess9"/>
    <dgm:cxn modelId="{7D257850-C794-4C45-889E-8D5308113387}" type="presParOf" srcId="{81154D52-85B7-4EEF-AB35-099180CB69BC}" destId="{97DDDE29-3700-44D6-8313-9FEC7DC9CFE2}" srcOrd="3" destOrd="0" presId="urn:microsoft.com/office/officeart/2005/8/layout/hProcess9"/>
    <dgm:cxn modelId="{BD5880AD-091C-4A1F-917F-5A0F0DD39F23}" type="presParOf" srcId="{81154D52-85B7-4EEF-AB35-099180CB69BC}" destId="{081B8B23-A514-4CA0-A20D-E6D4BE24776D}" srcOrd="4" destOrd="0" presId="urn:microsoft.com/office/officeart/2005/8/layout/hProcess9"/>
  </dgm:cxnLst>
  <dgm:bg/>
  <dgm:whole/>
</dgm:dataModel>
</file>

<file path=ppt/diagrams/data36.xml><?xml version="1.0" encoding="utf-8"?>
<dgm:dataModel xmlns:dgm="http://schemas.openxmlformats.org/drawingml/2006/diagram" xmlns:a="http://schemas.openxmlformats.org/drawingml/2006/main">
  <dgm:ptLst>
    <dgm:pt modelId="{33ABE7DF-C29C-4422-86C5-0BCE21351237}" type="doc">
      <dgm:prSet loTypeId="urn:microsoft.com/office/officeart/2005/8/layout/hList1" loCatId="list" qsTypeId="urn:microsoft.com/office/officeart/2005/8/quickstyle/simple5" qsCatId="simple" csTypeId="urn:microsoft.com/office/officeart/2005/8/colors/colorful2" csCatId="colorful" phldr="1"/>
      <dgm:spPr/>
      <dgm:t>
        <a:bodyPr/>
        <a:lstStyle/>
        <a:p>
          <a:endParaRPr lang="pl-PL"/>
        </a:p>
      </dgm:t>
    </dgm:pt>
    <dgm:pt modelId="{CC722DC0-8FFB-4716-B70E-902C7F0B2B7E}">
      <dgm:prSet phldrT="[Tekst]"/>
      <dgm:spPr/>
      <dgm:t>
        <a:bodyPr/>
        <a:lstStyle/>
        <a:p>
          <a:r>
            <a:rPr lang="pl-PL" b="1" dirty="0" smtClean="0">
              <a:latin typeface="+mj-lt"/>
            </a:rPr>
            <a:t>ZWYCZAJNE</a:t>
          </a:r>
          <a:endParaRPr lang="pl-PL" b="1" dirty="0">
            <a:latin typeface="+mj-lt"/>
          </a:endParaRPr>
        </a:p>
      </dgm:t>
    </dgm:pt>
    <dgm:pt modelId="{9949659A-31A4-4272-8AE9-C24E74A2D3E8}" type="parTrans" cxnId="{AEAAB0BA-E70D-4537-9B58-620E778847BD}">
      <dgm:prSet/>
      <dgm:spPr/>
      <dgm:t>
        <a:bodyPr/>
        <a:lstStyle/>
        <a:p>
          <a:endParaRPr lang="pl-PL"/>
        </a:p>
      </dgm:t>
    </dgm:pt>
    <dgm:pt modelId="{82F6DF40-B0CA-477F-908C-D076867775A7}" type="sibTrans" cxnId="{AEAAB0BA-E70D-4537-9B58-620E778847BD}">
      <dgm:prSet/>
      <dgm:spPr/>
      <dgm:t>
        <a:bodyPr/>
        <a:lstStyle/>
        <a:p>
          <a:endParaRPr lang="pl-PL"/>
        </a:p>
      </dgm:t>
    </dgm:pt>
    <dgm:pt modelId="{AA1F3DFA-0C8B-4669-9A87-84EC3949C53B}">
      <dgm:prSet phldrT="[Tekst]"/>
      <dgm:spPr/>
      <dgm:t>
        <a:bodyPr/>
        <a:lstStyle/>
        <a:p>
          <a:pPr algn="l"/>
          <a:r>
            <a:rPr lang="pl-PL" dirty="0" smtClean="0">
              <a:latin typeface="+mj-lt"/>
            </a:rPr>
            <a:t>Może się odbyć w następstwie prawidłowego zawiadomienia lub gdy reprezentowany jest cały kapitał zakładowy, a nikt z obecnych nie zgłasza sprzeciwu (art. 240 KSH).</a:t>
          </a:r>
          <a:endParaRPr lang="pl-PL" dirty="0">
            <a:latin typeface="+mj-lt"/>
          </a:endParaRPr>
        </a:p>
      </dgm:t>
    </dgm:pt>
    <dgm:pt modelId="{25D9EBA9-FE3E-4C24-B03E-DCD3625F25C2}" type="parTrans" cxnId="{B202AD07-2930-4DA1-89C0-F06BB501E181}">
      <dgm:prSet/>
      <dgm:spPr/>
      <dgm:t>
        <a:bodyPr/>
        <a:lstStyle/>
        <a:p>
          <a:endParaRPr lang="pl-PL"/>
        </a:p>
      </dgm:t>
    </dgm:pt>
    <dgm:pt modelId="{D9E00AA2-08EA-4E20-B6A8-B02BED7BAD53}" type="sibTrans" cxnId="{B202AD07-2930-4DA1-89C0-F06BB501E181}">
      <dgm:prSet/>
      <dgm:spPr/>
      <dgm:t>
        <a:bodyPr/>
        <a:lstStyle/>
        <a:p>
          <a:endParaRPr lang="pl-PL"/>
        </a:p>
      </dgm:t>
    </dgm:pt>
    <dgm:pt modelId="{C02F455B-56BE-468C-9748-2ECA0A21352F}">
      <dgm:prSet phldrT="[Tekst]"/>
      <dgm:spPr/>
      <dgm:t>
        <a:bodyPr/>
        <a:lstStyle/>
        <a:p>
          <a:pPr algn="l"/>
          <a:r>
            <a:rPr lang="pl-PL" b="0" i="0" dirty="0" smtClean="0">
              <a:latin typeface="+mj-lt"/>
            </a:rPr>
            <a:t>Zwyczajne ZW powinno odbyć się w terminie sześciu miesięcy po upływie każdego roku obrotowego.</a:t>
          </a:r>
          <a:endParaRPr lang="pl-PL" dirty="0">
            <a:latin typeface="+mj-lt"/>
          </a:endParaRPr>
        </a:p>
      </dgm:t>
    </dgm:pt>
    <dgm:pt modelId="{701B37FD-43B7-4F63-92E9-CFABEC260970}" type="parTrans" cxnId="{585D3D89-F07B-4A7A-8CE0-0D01414986EA}">
      <dgm:prSet/>
      <dgm:spPr/>
      <dgm:t>
        <a:bodyPr/>
        <a:lstStyle/>
        <a:p>
          <a:endParaRPr lang="pl-PL"/>
        </a:p>
      </dgm:t>
    </dgm:pt>
    <dgm:pt modelId="{199E2781-C3EB-43AE-A938-8B5B8F567DBC}" type="sibTrans" cxnId="{585D3D89-F07B-4A7A-8CE0-0D01414986EA}">
      <dgm:prSet/>
      <dgm:spPr/>
      <dgm:t>
        <a:bodyPr/>
        <a:lstStyle/>
        <a:p>
          <a:endParaRPr lang="pl-PL"/>
        </a:p>
      </dgm:t>
    </dgm:pt>
    <dgm:pt modelId="{0AEBDF66-B24E-42A2-8937-CC014E9A0E2E}">
      <dgm:prSet phldrT="[Tekst]"/>
      <dgm:spPr/>
      <dgm:t>
        <a:bodyPr/>
        <a:lstStyle/>
        <a:p>
          <a:r>
            <a:rPr lang="pl-PL" b="1" dirty="0" smtClean="0">
              <a:latin typeface="+mj-lt"/>
            </a:rPr>
            <a:t>NADZWYCZAJNE</a:t>
          </a:r>
          <a:endParaRPr lang="pl-PL" b="1" dirty="0">
            <a:latin typeface="+mj-lt"/>
          </a:endParaRPr>
        </a:p>
      </dgm:t>
    </dgm:pt>
    <dgm:pt modelId="{2CB63BAC-2D34-4982-A94B-C23FD952CB76}" type="parTrans" cxnId="{08E73A07-ACAB-42EB-8210-1039B0FE5B29}">
      <dgm:prSet/>
      <dgm:spPr/>
      <dgm:t>
        <a:bodyPr/>
        <a:lstStyle/>
        <a:p>
          <a:endParaRPr lang="pl-PL"/>
        </a:p>
      </dgm:t>
    </dgm:pt>
    <dgm:pt modelId="{741861DE-18AE-4AA6-83CE-B2D1F50E9E30}" type="sibTrans" cxnId="{08E73A07-ACAB-42EB-8210-1039B0FE5B29}">
      <dgm:prSet/>
      <dgm:spPr/>
      <dgm:t>
        <a:bodyPr/>
        <a:lstStyle/>
        <a:p>
          <a:endParaRPr lang="pl-PL"/>
        </a:p>
      </dgm:t>
    </dgm:pt>
    <dgm:pt modelId="{9DDD3651-DAE9-46CA-AE2E-B24C8AC865FF}">
      <dgm:prSet phldrT="[Tekst]" custT="1"/>
      <dgm:spPr/>
      <dgm:t>
        <a:bodyPr/>
        <a:lstStyle/>
        <a:p>
          <a:r>
            <a:rPr lang="pl-PL" sz="1600" dirty="0" smtClean="0">
              <a:latin typeface="+mj-lt"/>
            </a:rPr>
            <a:t>Zwoływane jest zawsze gdy wymagana jest uchwała wspólników, która nie dotyczy spraw określonych w </a:t>
          </a:r>
          <a:r>
            <a:rPr lang="pl-PL" sz="1600" b="0" i="0" dirty="0" smtClean="0">
              <a:latin typeface="+mj-lt"/>
            </a:rPr>
            <a:t>art. 231 § 2 </a:t>
          </a:r>
          <a:r>
            <a:rPr lang="pl-PL" sz="1600" dirty="0" smtClean="0">
              <a:latin typeface="+mj-lt"/>
            </a:rPr>
            <a:t> KSH</a:t>
          </a:r>
          <a:endParaRPr lang="pl-PL" sz="1600" dirty="0">
            <a:latin typeface="+mj-lt"/>
          </a:endParaRPr>
        </a:p>
      </dgm:t>
    </dgm:pt>
    <dgm:pt modelId="{FC1B42EC-EBA2-46AD-8E48-EF984BA48065}" type="parTrans" cxnId="{0F776FA8-6210-406D-ADDE-F630BAB9575B}">
      <dgm:prSet/>
      <dgm:spPr/>
      <dgm:t>
        <a:bodyPr/>
        <a:lstStyle/>
        <a:p>
          <a:endParaRPr lang="pl-PL"/>
        </a:p>
      </dgm:t>
    </dgm:pt>
    <dgm:pt modelId="{484DAAC0-B24D-4F89-8418-763A570B4014}" type="sibTrans" cxnId="{0F776FA8-6210-406D-ADDE-F630BAB9575B}">
      <dgm:prSet/>
      <dgm:spPr/>
      <dgm:t>
        <a:bodyPr/>
        <a:lstStyle/>
        <a:p>
          <a:endParaRPr lang="pl-PL"/>
        </a:p>
      </dgm:t>
    </dgm:pt>
    <dgm:pt modelId="{78B90412-6F8D-4D3C-BDDC-855FA1245DD0}">
      <dgm:prSet phldrT="[Tekst]" custT="1"/>
      <dgm:spPr/>
      <dgm:t>
        <a:bodyPr/>
        <a:lstStyle/>
        <a:p>
          <a:r>
            <a:rPr lang="pl-PL" sz="1600" dirty="0" smtClean="0">
              <a:latin typeface="+mj-lt"/>
            </a:rPr>
            <a:t>Nadzwyczajne ZW zwołuje się:</a:t>
          </a:r>
          <a:br>
            <a:rPr lang="pl-PL" sz="1600" dirty="0" smtClean="0">
              <a:latin typeface="+mj-lt"/>
            </a:rPr>
          </a:br>
          <a:r>
            <a:rPr lang="pl-PL" sz="1600" dirty="0" smtClean="0">
              <a:latin typeface="+mj-lt"/>
            </a:rPr>
            <a:t>1) w przypadkach przewidzianych w KSH,</a:t>
          </a:r>
          <a:br>
            <a:rPr lang="pl-PL" sz="1600" dirty="0" smtClean="0">
              <a:latin typeface="+mj-lt"/>
            </a:rPr>
          </a:br>
          <a:r>
            <a:rPr lang="pl-PL" sz="1600" dirty="0" smtClean="0">
              <a:latin typeface="+mj-lt"/>
            </a:rPr>
            <a:t>2) w przypadkach przewidzianych w umowie spółki,</a:t>
          </a:r>
          <a:br>
            <a:rPr lang="pl-PL" sz="1600" dirty="0" smtClean="0">
              <a:latin typeface="+mj-lt"/>
            </a:rPr>
          </a:br>
          <a:r>
            <a:rPr lang="pl-PL" sz="1600" dirty="0" smtClean="0">
              <a:latin typeface="+mj-lt"/>
            </a:rPr>
            <a:t>3) doraźnie, gdy organy lub osoby uprawnione do zwoływania zgromadzeń uznają to za uzasadnione.</a:t>
          </a:r>
          <a:endParaRPr lang="pl-PL" sz="1600" dirty="0">
            <a:latin typeface="+mj-lt"/>
          </a:endParaRPr>
        </a:p>
      </dgm:t>
    </dgm:pt>
    <dgm:pt modelId="{C2C56AA9-555B-4242-BE04-F6AFD42010E0}" type="parTrans" cxnId="{CC7C98AF-4417-4B68-AB2A-945BD665D200}">
      <dgm:prSet/>
      <dgm:spPr/>
      <dgm:t>
        <a:bodyPr/>
        <a:lstStyle/>
        <a:p>
          <a:endParaRPr lang="pl-PL"/>
        </a:p>
      </dgm:t>
    </dgm:pt>
    <dgm:pt modelId="{E2648370-2957-434D-917C-64F3E3D93300}" type="sibTrans" cxnId="{CC7C98AF-4417-4B68-AB2A-945BD665D200}">
      <dgm:prSet/>
      <dgm:spPr/>
      <dgm:t>
        <a:bodyPr/>
        <a:lstStyle/>
        <a:p>
          <a:endParaRPr lang="pl-PL"/>
        </a:p>
      </dgm:t>
    </dgm:pt>
    <dgm:pt modelId="{B624FF86-7D69-44E1-998B-0737C1281844}">
      <dgm:prSet phldrT="[Tekst]"/>
      <dgm:spPr/>
      <dgm:t>
        <a:bodyPr/>
        <a:lstStyle/>
        <a:p>
          <a:pPr algn="l"/>
          <a:r>
            <a:rPr lang="pl-PL" dirty="0" smtClean="0">
              <a:latin typeface="+mj-lt"/>
            </a:rPr>
            <a:t>ZW zwołuje zarząd, a jeśli tego nie uczyni w odpowiednim terminie to zwołuje je rada nadzorcza/komisja rewizyjna lub osoby wymienione w umowie spółki.</a:t>
          </a:r>
          <a:endParaRPr lang="pl-PL" dirty="0">
            <a:latin typeface="+mj-lt"/>
          </a:endParaRPr>
        </a:p>
      </dgm:t>
    </dgm:pt>
    <dgm:pt modelId="{24D119CD-C95A-4DD4-90B3-C733EF9D6E89}" type="parTrans" cxnId="{8CEC5B55-C3DC-45A7-A60F-427FF93C4244}">
      <dgm:prSet/>
      <dgm:spPr/>
      <dgm:t>
        <a:bodyPr/>
        <a:lstStyle/>
        <a:p>
          <a:endParaRPr lang="pl-PL"/>
        </a:p>
      </dgm:t>
    </dgm:pt>
    <dgm:pt modelId="{33B05336-2207-41E3-8DA4-DED1934CD3E7}" type="sibTrans" cxnId="{8CEC5B55-C3DC-45A7-A60F-427FF93C4244}">
      <dgm:prSet/>
      <dgm:spPr/>
      <dgm:t>
        <a:bodyPr/>
        <a:lstStyle/>
        <a:p>
          <a:endParaRPr lang="pl-PL"/>
        </a:p>
      </dgm:t>
    </dgm:pt>
    <dgm:pt modelId="{C8A8BB4D-1888-4DB2-B1E9-741805585F00}">
      <dgm:prSet phldrT="[Tekst]"/>
      <dgm:spPr/>
      <dgm:t>
        <a:bodyPr/>
        <a:lstStyle/>
        <a:p>
          <a:pPr algn="l"/>
          <a:r>
            <a:rPr lang="pl-PL" b="0" i="0" dirty="0" smtClean="0">
              <a:latin typeface="+mj-lt"/>
            </a:rPr>
            <a:t>Przedmiotem obrad zwyczajnego zgromadzenia wspólników powinno być: </a:t>
          </a:r>
          <a:br>
            <a:rPr lang="pl-PL" b="0" i="0" dirty="0" smtClean="0">
              <a:latin typeface="+mj-lt"/>
            </a:rPr>
          </a:br>
          <a:r>
            <a:rPr lang="pl-PL" b="0" i="0" dirty="0" smtClean="0">
              <a:latin typeface="+mj-lt"/>
            </a:rPr>
            <a:t>1) rozpatrzenie i zatwierdzenie sprawozdania zarządu z działalności spółki oraz sprawozdania finansowego za ubiegły rok obrotowy;  </a:t>
          </a:r>
          <a:br>
            <a:rPr lang="pl-PL" b="0" i="0" dirty="0" smtClean="0">
              <a:latin typeface="+mj-lt"/>
            </a:rPr>
          </a:br>
          <a:r>
            <a:rPr lang="pl-PL" b="0" i="0" dirty="0" smtClean="0">
              <a:latin typeface="+mj-lt"/>
            </a:rPr>
            <a:t>2) powzięcie uchwały o podziale zysku albo pokryciu straty, jeżeli zgodnie z art. 191 § 2 sprawy te nie zostały wyłączone spod kompetencji zgromadzenia wspólników;</a:t>
          </a:r>
          <a:br>
            <a:rPr lang="pl-PL" b="0" i="0" dirty="0" smtClean="0">
              <a:latin typeface="+mj-lt"/>
            </a:rPr>
          </a:br>
          <a:r>
            <a:rPr lang="pl-PL" b="0" i="0" dirty="0" smtClean="0">
              <a:latin typeface="+mj-lt"/>
            </a:rPr>
            <a:t>3) udzielenie członkom organów spółki absolutorium z wykonania przez nich obowiązków.</a:t>
          </a:r>
          <a:endParaRPr lang="pl-PL" dirty="0">
            <a:latin typeface="+mj-lt"/>
          </a:endParaRPr>
        </a:p>
      </dgm:t>
    </dgm:pt>
    <dgm:pt modelId="{CCE566C7-C674-4923-A57C-990E09FEAD2A}" type="parTrans" cxnId="{31B450AA-6C3D-492D-8180-75FCFA301835}">
      <dgm:prSet/>
      <dgm:spPr/>
      <dgm:t>
        <a:bodyPr/>
        <a:lstStyle/>
        <a:p>
          <a:endParaRPr lang="pl-PL"/>
        </a:p>
      </dgm:t>
    </dgm:pt>
    <dgm:pt modelId="{96AD6BAD-0513-4321-81B6-9D4E4F0BB2BB}" type="sibTrans" cxnId="{31B450AA-6C3D-492D-8180-75FCFA301835}">
      <dgm:prSet/>
      <dgm:spPr/>
      <dgm:t>
        <a:bodyPr/>
        <a:lstStyle/>
        <a:p>
          <a:endParaRPr lang="pl-PL"/>
        </a:p>
      </dgm:t>
    </dgm:pt>
    <dgm:pt modelId="{D153B864-DF40-4858-89E4-EE5283B2788F}">
      <dgm:prSet phldrT="[Tekst]" custT="1"/>
      <dgm:spPr/>
      <dgm:t>
        <a:bodyPr/>
        <a:lstStyle/>
        <a:p>
          <a:r>
            <a:rPr lang="pl-PL" sz="1600" dirty="0" smtClean="0">
              <a:latin typeface="+mj-lt"/>
            </a:rPr>
            <a:t>Może być zwołane w każdym czasie.</a:t>
          </a:r>
          <a:endParaRPr lang="pl-PL" sz="1600" dirty="0">
            <a:latin typeface="+mj-lt"/>
          </a:endParaRPr>
        </a:p>
      </dgm:t>
    </dgm:pt>
    <dgm:pt modelId="{FEBBAD5D-22FF-420A-89FA-206AD88F888E}" type="parTrans" cxnId="{013B4193-9D93-40CB-A180-C7C30EAF5C80}">
      <dgm:prSet/>
      <dgm:spPr/>
      <dgm:t>
        <a:bodyPr/>
        <a:lstStyle/>
        <a:p>
          <a:endParaRPr lang="pl-PL"/>
        </a:p>
      </dgm:t>
    </dgm:pt>
    <dgm:pt modelId="{268420E0-0842-403B-A823-A69F538AA165}" type="sibTrans" cxnId="{013B4193-9D93-40CB-A180-C7C30EAF5C80}">
      <dgm:prSet/>
      <dgm:spPr/>
      <dgm:t>
        <a:bodyPr/>
        <a:lstStyle/>
        <a:p>
          <a:endParaRPr lang="pl-PL"/>
        </a:p>
      </dgm:t>
    </dgm:pt>
    <dgm:pt modelId="{042678B0-E7C7-4DFE-8261-3FED07C93D96}">
      <dgm:prSet phldrT="[Tekst]" custT="1"/>
      <dgm:spPr/>
      <dgm:t>
        <a:bodyPr/>
        <a:lstStyle/>
        <a:p>
          <a:r>
            <a:rPr lang="pl-PL" sz="1600" dirty="0" smtClean="0">
              <a:latin typeface="+mj-lt"/>
            </a:rPr>
            <a:t>Zwołanie odbywa się w tym samym trybie co ZW zwyczajne.</a:t>
          </a:r>
          <a:endParaRPr lang="pl-PL" sz="1600" dirty="0">
            <a:latin typeface="+mj-lt"/>
          </a:endParaRPr>
        </a:p>
      </dgm:t>
    </dgm:pt>
    <dgm:pt modelId="{C4CD8E04-0286-433C-8290-47546DFC7E4F}" type="parTrans" cxnId="{DFED8483-9878-4D95-B7AE-FC21037A37CD}">
      <dgm:prSet/>
      <dgm:spPr/>
      <dgm:t>
        <a:bodyPr/>
        <a:lstStyle/>
        <a:p>
          <a:endParaRPr lang="pl-PL"/>
        </a:p>
      </dgm:t>
    </dgm:pt>
    <dgm:pt modelId="{055E8974-9910-406C-BDD5-3A31178A3D36}" type="sibTrans" cxnId="{DFED8483-9878-4D95-B7AE-FC21037A37CD}">
      <dgm:prSet/>
      <dgm:spPr/>
      <dgm:t>
        <a:bodyPr/>
        <a:lstStyle/>
        <a:p>
          <a:endParaRPr lang="pl-PL"/>
        </a:p>
      </dgm:t>
    </dgm:pt>
    <dgm:pt modelId="{DD49E8EE-E5C6-4A24-98F4-992BDF41D9D5}" type="pres">
      <dgm:prSet presAssocID="{33ABE7DF-C29C-4422-86C5-0BCE21351237}" presName="Name0" presStyleCnt="0">
        <dgm:presLayoutVars>
          <dgm:dir/>
          <dgm:animLvl val="lvl"/>
          <dgm:resizeHandles val="exact"/>
        </dgm:presLayoutVars>
      </dgm:prSet>
      <dgm:spPr/>
      <dgm:t>
        <a:bodyPr/>
        <a:lstStyle/>
        <a:p>
          <a:endParaRPr lang="pl-PL"/>
        </a:p>
      </dgm:t>
    </dgm:pt>
    <dgm:pt modelId="{52AF69A2-8F6F-49FD-9BE6-D6005A0ACEFB}" type="pres">
      <dgm:prSet presAssocID="{CC722DC0-8FFB-4716-B70E-902C7F0B2B7E}" presName="composite" presStyleCnt="0"/>
      <dgm:spPr/>
    </dgm:pt>
    <dgm:pt modelId="{C057491C-BDB6-40D7-A436-A0BC15692C95}" type="pres">
      <dgm:prSet presAssocID="{CC722DC0-8FFB-4716-B70E-902C7F0B2B7E}" presName="parTx" presStyleLbl="alignNode1" presStyleIdx="0" presStyleCnt="2">
        <dgm:presLayoutVars>
          <dgm:chMax val="0"/>
          <dgm:chPref val="0"/>
          <dgm:bulletEnabled val="1"/>
        </dgm:presLayoutVars>
      </dgm:prSet>
      <dgm:spPr/>
      <dgm:t>
        <a:bodyPr/>
        <a:lstStyle/>
        <a:p>
          <a:endParaRPr lang="pl-PL"/>
        </a:p>
      </dgm:t>
    </dgm:pt>
    <dgm:pt modelId="{4DAC5FD2-C4CD-4804-B3F8-CF76F4B51CC2}" type="pres">
      <dgm:prSet presAssocID="{CC722DC0-8FFB-4716-B70E-902C7F0B2B7E}" presName="desTx" presStyleLbl="alignAccFollowNode1" presStyleIdx="0" presStyleCnt="2">
        <dgm:presLayoutVars>
          <dgm:bulletEnabled val="1"/>
        </dgm:presLayoutVars>
      </dgm:prSet>
      <dgm:spPr/>
      <dgm:t>
        <a:bodyPr/>
        <a:lstStyle/>
        <a:p>
          <a:endParaRPr lang="pl-PL"/>
        </a:p>
      </dgm:t>
    </dgm:pt>
    <dgm:pt modelId="{5FF0D76E-5F3A-459C-8FFC-303C54CA5E75}" type="pres">
      <dgm:prSet presAssocID="{82F6DF40-B0CA-477F-908C-D076867775A7}" presName="space" presStyleCnt="0"/>
      <dgm:spPr/>
    </dgm:pt>
    <dgm:pt modelId="{84D51358-87CF-4840-BAE6-57820AD1B9B3}" type="pres">
      <dgm:prSet presAssocID="{0AEBDF66-B24E-42A2-8937-CC014E9A0E2E}" presName="composite" presStyleCnt="0"/>
      <dgm:spPr/>
    </dgm:pt>
    <dgm:pt modelId="{198CE191-3D3E-415C-85A7-3228C2446135}" type="pres">
      <dgm:prSet presAssocID="{0AEBDF66-B24E-42A2-8937-CC014E9A0E2E}" presName="parTx" presStyleLbl="alignNode1" presStyleIdx="1" presStyleCnt="2">
        <dgm:presLayoutVars>
          <dgm:chMax val="0"/>
          <dgm:chPref val="0"/>
          <dgm:bulletEnabled val="1"/>
        </dgm:presLayoutVars>
      </dgm:prSet>
      <dgm:spPr/>
      <dgm:t>
        <a:bodyPr/>
        <a:lstStyle/>
        <a:p>
          <a:endParaRPr lang="pl-PL"/>
        </a:p>
      </dgm:t>
    </dgm:pt>
    <dgm:pt modelId="{ED26B984-97D7-4A4D-9E22-C385BA4F6814}" type="pres">
      <dgm:prSet presAssocID="{0AEBDF66-B24E-42A2-8937-CC014E9A0E2E}" presName="desTx" presStyleLbl="alignAccFollowNode1" presStyleIdx="1" presStyleCnt="2">
        <dgm:presLayoutVars>
          <dgm:bulletEnabled val="1"/>
        </dgm:presLayoutVars>
      </dgm:prSet>
      <dgm:spPr/>
      <dgm:t>
        <a:bodyPr/>
        <a:lstStyle/>
        <a:p>
          <a:endParaRPr lang="pl-PL"/>
        </a:p>
      </dgm:t>
    </dgm:pt>
  </dgm:ptLst>
  <dgm:cxnLst>
    <dgm:cxn modelId="{AEAAB0BA-E70D-4537-9B58-620E778847BD}" srcId="{33ABE7DF-C29C-4422-86C5-0BCE21351237}" destId="{CC722DC0-8FFB-4716-B70E-902C7F0B2B7E}" srcOrd="0" destOrd="0" parTransId="{9949659A-31A4-4272-8AE9-C24E74A2D3E8}" sibTransId="{82F6DF40-B0CA-477F-908C-D076867775A7}"/>
    <dgm:cxn modelId="{DE58EEC5-D245-47DC-B00A-AE85FA40B96A}" type="presOf" srcId="{B624FF86-7D69-44E1-998B-0737C1281844}" destId="{4DAC5FD2-C4CD-4804-B3F8-CF76F4B51CC2}" srcOrd="0" destOrd="2" presId="urn:microsoft.com/office/officeart/2005/8/layout/hList1"/>
    <dgm:cxn modelId="{A349797F-628E-4CD6-9B00-5C049320C468}" type="presOf" srcId="{33ABE7DF-C29C-4422-86C5-0BCE21351237}" destId="{DD49E8EE-E5C6-4A24-98F4-992BDF41D9D5}" srcOrd="0" destOrd="0" presId="urn:microsoft.com/office/officeart/2005/8/layout/hList1"/>
    <dgm:cxn modelId="{0F776FA8-6210-406D-ADDE-F630BAB9575B}" srcId="{0AEBDF66-B24E-42A2-8937-CC014E9A0E2E}" destId="{9DDD3651-DAE9-46CA-AE2E-B24C8AC865FF}" srcOrd="0" destOrd="0" parTransId="{FC1B42EC-EBA2-46AD-8E48-EF984BA48065}" sibTransId="{484DAAC0-B24D-4F89-8418-763A570B4014}"/>
    <dgm:cxn modelId="{298AB4F0-E4FB-49B7-9F5D-4F620D7C8655}" type="presOf" srcId="{78B90412-6F8D-4D3C-BDDC-855FA1245DD0}" destId="{ED26B984-97D7-4A4D-9E22-C385BA4F6814}" srcOrd="0" destOrd="1" presId="urn:microsoft.com/office/officeart/2005/8/layout/hList1"/>
    <dgm:cxn modelId="{F908724D-DC85-4C4E-9859-45D66978D5EA}" type="presOf" srcId="{AA1F3DFA-0C8B-4669-9A87-84EC3949C53B}" destId="{4DAC5FD2-C4CD-4804-B3F8-CF76F4B51CC2}" srcOrd="0" destOrd="0" presId="urn:microsoft.com/office/officeart/2005/8/layout/hList1"/>
    <dgm:cxn modelId="{CC7C98AF-4417-4B68-AB2A-945BD665D200}" srcId="{0AEBDF66-B24E-42A2-8937-CC014E9A0E2E}" destId="{78B90412-6F8D-4D3C-BDDC-855FA1245DD0}" srcOrd="1" destOrd="0" parTransId="{C2C56AA9-555B-4242-BE04-F6AFD42010E0}" sibTransId="{E2648370-2957-434D-917C-64F3E3D93300}"/>
    <dgm:cxn modelId="{585D3D89-F07B-4A7A-8CE0-0D01414986EA}" srcId="{CC722DC0-8FFB-4716-B70E-902C7F0B2B7E}" destId="{C02F455B-56BE-468C-9748-2ECA0A21352F}" srcOrd="1" destOrd="0" parTransId="{701B37FD-43B7-4F63-92E9-CFABEC260970}" sibTransId="{199E2781-C3EB-43AE-A938-8B5B8F567DBC}"/>
    <dgm:cxn modelId="{AF76997C-D43E-4FD5-B50D-A22F071910F4}" type="presOf" srcId="{C8A8BB4D-1888-4DB2-B1E9-741805585F00}" destId="{4DAC5FD2-C4CD-4804-B3F8-CF76F4B51CC2}" srcOrd="0" destOrd="3" presId="urn:microsoft.com/office/officeart/2005/8/layout/hList1"/>
    <dgm:cxn modelId="{DFED8483-9878-4D95-B7AE-FC21037A37CD}" srcId="{0AEBDF66-B24E-42A2-8937-CC014E9A0E2E}" destId="{042678B0-E7C7-4DFE-8261-3FED07C93D96}" srcOrd="3" destOrd="0" parTransId="{C4CD8E04-0286-433C-8290-47546DFC7E4F}" sibTransId="{055E8974-9910-406C-BDD5-3A31178A3D36}"/>
    <dgm:cxn modelId="{32F726AE-F33A-4081-A507-7A6DE53B111D}" type="presOf" srcId="{042678B0-E7C7-4DFE-8261-3FED07C93D96}" destId="{ED26B984-97D7-4A4D-9E22-C385BA4F6814}" srcOrd="0" destOrd="3" presId="urn:microsoft.com/office/officeart/2005/8/layout/hList1"/>
    <dgm:cxn modelId="{8CEC5B55-C3DC-45A7-A60F-427FF93C4244}" srcId="{CC722DC0-8FFB-4716-B70E-902C7F0B2B7E}" destId="{B624FF86-7D69-44E1-998B-0737C1281844}" srcOrd="2" destOrd="0" parTransId="{24D119CD-C95A-4DD4-90B3-C733EF9D6E89}" sibTransId="{33B05336-2207-41E3-8DA4-DED1934CD3E7}"/>
    <dgm:cxn modelId="{F969DD8B-AF75-42E2-B5C7-E6BB0A51AE7F}" type="presOf" srcId="{C02F455B-56BE-468C-9748-2ECA0A21352F}" destId="{4DAC5FD2-C4CD-4804-B3F8-CF76F4B51CC2}" srcOrd="0" destOrd="1" presId="urn:microsoft.com/office/officeart/2005/8/layout/hList1"/>
    <dgm:cxn modelId="{B202AD07-2930-4DA1-89C0-F06BB501E181}" srcId="{CC722DC0-8FFB-4716-B70E-902C7F0B2B7E}" destId="{AA1F3DFA-0C8B-4669-9A87-84EC3949C53B}" srcOrd="0" destOrd="0" parTransId="{25D9EBA9-FE3E-4C24-B03E-DCD3625F25C2}" sibTransId="{D9E00AA2-08EA-4E20-B6A8-B02BED7BAD53}"/>
    <dgm:cxn modelId="{013B4193-9D93-40CB-A180-C7C30EAF5C80}" srcId="{0AEBDF66-B24E-42A2-8937-CC014E9A0E2E}" destId="{D153B864-DF40-4858-89E4-EE5283B2788F}" srcOrd="2" destOrd="0" parTransId="{FEBBAD5D-22FF-420A-89FA-206AD88F888E}" sibTransId="{268420E0-0842-403B-A823-A69F538AA165}"/>
    <dgm:cxn modelId="{C9F63BA3-3F69-4C04-ADCC-5BDE151D1947}" type="presOf" srcId="{0AEBDF66-B24E-42A2-8937-CC014E9A0E2E}" destId="{198CE191-3D3E-415C-85A7-3228C2446135}" srcOrd="0" destOrd="0" presId="urn:microsoft.com/office/officeart/2005/8/layout/hList1"/>
    <dgm:cxn modelId="{31B450AA-6C3D-492D-8180-75FCFA301835}" srcId="{CC722DC0-8FFB-4716-B70E-902C7F0B2B7E}" destId="{C8A8BB4D-1888-4DB2-B1E9-741805585F00}" srcOrd="3" destOrd="0" parTransId="{CCE566C7-C674-4923-A57C-990E09FEAD2A}" sibTransId="{96AD6BAD-0513-4321-81B6-9D4E4F0BB2BB}"/>
    <dgm:cxn modelId="{08E73A07-ACAB-42EB-8210-1039B0FE5B29}" srcId="{33ABE7DF-C29C-4422-86C5-0BCE21351237}" destId="{0AEBDF66-B24E-42A2-8937-CC014E9A0E2E}" srcOrd="1" destOrd="0" parTransId="{2CB63BAC-2D34-4982-A94B-C23FD952CB76}" sibTransId="{741861DE-18AE-4AA6-83CE-B2D1F50E9E30}"/>
    <dgm:cxn modelId="{3FB96ED8-C20F-4FB0-9289-61AF59873C44}" type="presOf" srcId="{CC722DC0-8FFB-4716-B70E-902C7F0B2B7E}" destId="{C057491C-BDB6-40D7-A436-A0BC15692C95}" srcOrd="0" destOrd="0" presId="urn:microsoft.com/office/officeart/2005/8/layout/hList1"/>
    <dgm:cxn modelId="{A24A0A9B-9C0A-4DA3-BB73-32D34F9077B4}" type="presOf" srcId="{D153B864-DF40-4858-89E4-EE5283B2788F}" destId="{ED26B984-97D7-4A4D-9E22-C385BA4F6814}" srcOrd="0" destOrd="2" presId="urn:microsoft.com/office/officeart/2005/8/layout/hList1"/>
    <dgm:cxn modelId="{7BF4B479-EBF1-4F09-A2D2-058F92D02B5C}" type="presOf" srcId="{9DDD3651-DAE9-46CA-AE2E-B24C8AC865FF}" destId="{ED26B984-97D7-4A4D-9E22-C385BA4F6814}" srcOrd="0" destOrd="0" presId="urn:microsoft.com/office/officeart/2005/8/layout/hList1"/>
    <dgm:cxn modelId="{5CBA8271-6966-44F6-BBCE-755D06133A06}" type="presParOf" srcId="{DD49E8EE-E5C6-4A24-98F4-992BDF41D9D5}" destId="{52AF69A2-8F6F-49FD-9BE6-D6005A0ACEFB}" srcOrd="0" destOrd="0" presId="urn:microsoft.com/office/officeart/2005/8/layout/hList1"/>
    <dgm:cxn modelId="{4FCAF163-B4AF-4F8E-98E8-E9C74CE9B7DB}" type="presParOf" srcId="{52AF69A2-8F6F-49FD-9BE6-D6005A0ACEFB}" destId="{C057491C-BDB6-40D7-A436-A0BC15692C95}" srcOrd="0" destOrd="0" presId="urn:microsoft.com/office/officeart/2005/8/layout/hList1"/>
    <dgm:cxn modelId="{7847A666-6FB1-45EE-8098-16CB1A545DE3}" type="presParOf" srcId="{52AF69A2-8F6F-49FD-9BE6-D6005A0ACEFB}" destId="{4DAC5FD2-C4CD-4804-B3F8-CF76F4B51CC2}" srcOrd="1" destOrd="0" presId="urn:microsoft.com/office/officeart/2005/8/layout/hList1"/>
    <dgm:cxn modelId="{C2FB02BF-1DFD-4FA9-9591-7BF12518AE2D}" type="presParOf" srcId="{DD49E8EE-E5C6-4A24-98F4-992BDF41D9D5}" destId="{5FF0D76E-5F3A-459C-8FFC-303C54CA5E75}" srcOrd="1" destOrd="0" presId="urn:microsoft.com/office/officeart/2005/8/layout/hList1"/>
    <dgm:cxn modelId="{8FBC20B9-D8AB-4195-B398-396C76A57241}" type="presParOf" srcId="{DD49E8EE-E5C6-4A24-98F4-992BDF41D9D5}" destId="{84D51358-87CF-4840-BAE6-57820AD1B9B3}" srcOrd="2" destOrd="0" presId="urn:microsoft.com/office/officeart/2005/8/layout/hList1"/>
    <dgm:cxn modelId="{0FE1700B-6FF5-413C-BF17-CD4496A6C220}" type="presParOf" srcId="{84D51358-87CF-4840-BAE6-57820AD1B9B3}" destId="{198CE191-3D3E-415C-85A7-3228C2446135}" srcOrd="0" destOrd="0" presId="urn:microsoft.com/office/officeart/2005/8/layout/hList1"/>
    <dgm:cxn modelId="{643F6BE2-83F7-4A49-89C6-C8DFD64C0988}" type="presParOf" srcId="{84D51358-87CF-4840-BAE6-57820AD1B9B3}" destId="{ED26B984-97D7-4A4D-9E22-C385BA4F6814}" srcOrd="1" destOrd="0" presId="urn:microsoft.com/office/officeart/2005/8/layout/hList1"/>
  </dgm:cxnLst>
  <dgm:bg/>
  <dgm:whole/>
</dgm:dataModel>
</file>

<file path=ppt/diagrams/data37.xml><?xml version="1.0" encoding="utf-8"?>
<dgm:dataModel xmlns:dgm="http://schemas.openxmlformats.org/drawingml/2006/diagram" xmlns:a="http://schemas.openxmlformats.org/drawingml/2006/main">
  <dgm:ptLst>
    <dgm:pt modelId="{2671EC86-547A-444D-BA9E-A9386C85E5AF}" type="doc">
      <dgm:prSet loTypeId="urn:microsoft.com/office/officeart/2005/8/layout/hierarchy1" loCatId="hierarchy" qsTypeId="urn:microsoft.com/office/officeart/2005/8/quickstyle/3d2" qsCatId="3D" csTypeId="urn:microsoft.com/office/officeart/2005/8/colors/colorful1" csCatId="colorful" phldr="1"/>
      <dgm:spPr/>
      <dgm:t>
        <a:bodyPr/>
        <a:lstStyle/>
        <a:p>
          <a:endParaRPr lang="pl-PL"/>
        </a:p>
      </dgm:t>
    </dgm:pt>
    <dgm:pt modelId="{D817F0F3-388C-4011-B02B-EBF16F2185F0}">
      <dgm:prSet phldrT="[Tekst]" custT="1"/>
      <dgm:spPr/>
      <dgm:t>
        <a:bodyPr/>
        <a:lstStyle/>
        <a:p>
          <a:r>
            <a:rPr lang="pl-PL" sz="1800" b="1" dirty="0" smtClean="0">
              <a:latin typeface="+mj-lt"/>
            </a:rPr>
            <a:t>PODEJMOWANIE DECYZJI W SPÓŁCE Z O.O.</a:t>
          </a:r>
          <a:endParaRPr lang="pl-PL" sz="1800" b="1" dirty="0">
            <a:latin typeface="+mj-lt"/>
          </a:endParaRPr>
        </a:p>
      </dgm:t>
    </dgm:pt>
    <dgm:pt modelId="{75BB5857-E1E5-4DF9-A689-82F19D806078}" type="parTrans" cxnId="{0519D6C6-8E25-423F-B8F4-E6D573C020DE}">
      <dgm:prSet/>
      <dgm:spPr/>
      <dgm:t>
        <a:bodyPr/>
        <a:lstStyle/>
        <a:p>
          <a:endParaRPr lang="pl-PL"/>
        </a:p>
      </dgm:t>
    </dgm:pt>
    <dgm:pt modelId="{45450BE2-FB09-4ACC-83AF-398630459D6D}" type="sibTrans" cxnId="{0519D6C6-8E25-423F-B8F4-E6D573C020DE}">
      <dgm:prSet/>
      <dgm:spPr/>
      <dgm:t>
        <a:bodyPr/>
        <a:lstStyle/>
        <a:p>
          <a:endParaRPr lang="pl-PL"/>
        </a:p>
      </dgm:t>
    </dgm:pt>
    <dgm:pt modelId="{5EE26193-2431-4F2C-BA3C-A3EFDAB30598}">
      <dgm:prSet phldrT="[Tekst]"/>
      <dgm:spPr/>
      <dgm:t>
        <a:bodyPr/>
        <a:lstStyle/>
        <a:p>
          <a:r>
            <a:rPr lang="pl-PL" b="1" dirty="0" smtClean="0">
              <a:latin typeface="+mj-lt"/>
            </a:rPr>
            <a:t>NA ZW</a:t>
          </a:r>
        </a:p>
        <a:p>
          <a:r>
            <a:rPr lang="pl-PL" b="0" i="0" dirty="0" smtClean="0">
              <a:latin typeface="+mj-lt"/>
            </a:rPr>
            <a:t>Uchwały zapadają bezwzględną większością głosów, jeżeli przepisy niniejszego działu lub umowa spółki nie stanowią inaczej. Zgromadzenie podejmuje uchwały bez względu na liczbę uczestników. Umowa spółki może przewidywać odmienne postanowienia.</a:t>
          </a:r>
          <a:endParaRPr lang="pl-PL" b="1" dirty="0">
            <a:latin typeface="+mj-lt"/>
          </a:endParaRPr>
        </a:p>
      </dgm:t>
    </dgm:pt>
    <dgm:pt modelId="{09E08394-59E1-4A71-853E-7F39077FE071}" type="parTrans" cxnId="{194427C0-F544-4405-B080-D10814349223}">
      <dgm:prSet/>
      <dgm:spPr/>
      <dgm:t>
        <a:bodyPr/>
        <a:lstStyle/>
        <a:p>
          <a:endParaRPr lang="pl-PL"/>
        </a:p>
      </dgm:t>
    </dgm:pt>
    <dgm:pt modelId="{CD71A53A-F87A-4880-BF8E-82E6FCA3BF92}" type="sibTrans" cxnId="{194427C0-F544-4405-B080-D10814349223}">
      <dgm:prSet/>
      <dgm:spPr/>
      <dgm:t>
        <a:bodyPr/>
        <a:lstStyle/>
        <a:p>
          <a:endParaRPr lang="pl-PL"/>
        </a:p>
      </dgm:t>
    </dgm:pt>
    <dgm:pt modelId="{410A826D-9B0E-450D-97BB-DCFC641B613E}">
      <dgm:prSet phldrT="[Tekst]"/>
      <dgm:spPr/>
      <dgm:t>
        <a:bodyPr/>
        <a:lstStyle/>
        <a:p>
          <a:r>
            <a:rPr lang="pl-PL" b="1" dirty="0" smtClean="0">
              <a:latin typeface="+mj-lt"/>
            </a:rPr>
            <a:t>POZA ZW</a:t>
          </a:r>
        </a:p>
        <a:p>
          <a:r>
            <a:rPr lang="pl-PL" b="0" i="0" dirty="0" smtClean="0">
              <a:latin typeface="+mj-lt"/>
            </a:rPr>
            <a:t>Bez odbycia zgromadzenia wspólników mogą być powzięte uchwały, jeżeli wszyscy wspólnicy wyrażą na piśmie zgodę na postanowienie, które ma być powzięte, albo na głosowanie pisemne.</a:t>
          </a:r>
          <a:endParaRPr lang="pl-PL" b="1" dirty="0">
            <a:latin typeface="+mj-lt"/>
          </a:endParaRPr>
        </a:p>
      </dgm:t>
    </dgm:pt>
    <dgm:pt modelId="{8361A59D-21DE-4393-99EA-0FEBF4C86CA5}" type="parTrans" cxnId="{6F61EB5B-CEAC-4DCC-AB2D-88F79692621F}">
      <dgm:prSet/>
      <dgm:spPr/>
      <dgm:t>
        <a:bodyPr/>
        <a:lstStyle/>
        <a:p>
          <a:endParaRPr lang="pl-PL"/>
        </a:p>
      </dgm:t>
    </dgm:pt>
    <dgm:pt modelId="{BD98DA3D-4674-41A0-A72F-6C3F73BF5EA4}" type="sibTrans" cxnId="{6F61EB5B-CEAC-4DCC-AB2D-88F79692621F}">
      <dgm:prSet/>
      <dgm:spPr/>
      <dgm:t>
        <a:bodyPr/>
        <a:lstStyle/>
        <a:p>
          <a:endParaRPr lang="pl-PL"/>
        </a:p>
      </dgm:t>
    </dgm:pt>
    <dgm:pt modelId="{723AD98F-FF0D-4BAB-9146-60A6AD76558F}" type="pres">
      <dgm:prSet presAssocID="{2671EC86-547A-444D-BA9E-A9386C85E5AF}" presName="hierChild1" presStyleCnt="0">
        <dgm:presLayoutVars>
          <dgm:chPref val="1"/>
          <dgm:dir/>
          <dgm:animOne val="branch"/>
          <dgm:animLvl val="lvl"/>
          <dgm:resizeHandles/>
        </dgm:presLayoutVars>
      </dgm:prSet>
      <dgm:spPr/>
      <dgm:t>
        <a:bodyPr/>
        <a:lstStyle/>
        <a:p>
          <a:endParaRPr lang="pl-PL"/>
        </a:p>
      </dgm:t>
    </dgm:pt>
    <dgm:pt modelId="{5A3E6C0D-5514-4211-977C-CBDE0B5F80B2}" type="pres">
      <dgm:prSet presAssocID="{D817F0F3-388C-4011-B02B-EBF16F2185F0}" presName="hierRoot1" presStyleCnt="0"/>
      <dgm:spPr/>
    </dgm:pt>
    <dgm:pt modelId="{C8A628AE-A0EF-44E3-B2AE-E5281ADAB711}" type="pres">
      <dgm:prSet presAssocID="{D817F0F3-388C-4011-B02B-EBF16F2185F0}" presName="composite" presStyleCnt="0"/>
      <dgm:spPr/>
    </dgm:pt>
    <dgm:pt modelId="{EA0DFB13-237C-4543-9A9B-AF4CC25E60E0}" type="pres">
      <dgm:prSet presAssocID="{D817F0F3-388C-4011-B02B-EBF16F2185F0}" presName="background" presStyleLbl="node0" presStyleIdx="0" presStyleCnt="1"/>
      <dgm:spPr/>
    </dgm:pt>
    <dgm:pt modelId="{FE3279DC-0BFB-4DF5-ACA6-F08D4DB0A679}" type="pres">
      <dgm:prSet presAssocID="{D817F0F3-388C-4011-B02B-EBF16F2185F0}" presName="text" presStyleLbl="fgAcc0" presStyleIdx="0" presStyleCnt="1" custScaleX="65411" custScaleY="66646">
        <dgm:presLayoutVars>
          <dgm:chPref val="3"/>
        </dgm:presLayoutVars>
      </dgm:prSet>
      <dgm:spPr/>
      <dgm:t>
        <a:bodyPr/>
        <a:lstStyle/>
        <a:p>
          <a:endParaRPr lang="pl-PL"/>
        </a:p>
      </dgm:t>
    </dgm:pt>
    <dgm:pt modelId="{908F4405-4477-422A-AD09-52877316343A}" type="pres">
      <dgm:prSet presAssocID="{D817F0F3-388C-4011-B02B-EBF16F2185F0}" presName="hierChild2" presStyleCnt="0"/>
      <dgm:spPr/>
    </dgm:pt>
    <dgm:pt modelId="{CBF484A7-6990-43F5-8799-7DA11AD0B34F}" type="pres">
      <dgm:prSet presAssocID="{09E08394-59E1-4A71-853E-7F39077FE071}" presName="Name10" presStyleLbl="parChTrans1D2" presStyleIdx="0" presStyleCnt="2"/>
      <dgm:spPr/>
      <dgm:t>
        <a:bodyPr/>
        <a:lstStyle/>
        <a:p>
          <a:endParaRPr lang="pl-PL"/>
        </a:p>
      </dgm:t>
    </dgm:pt>
    <dgm:pt modelId="{B249A821-9770-4129-BA12-9EC468DC06C0}" type="pres">
      <dgm:prSet presAssocID="{5EE26193-2431-4F2C-BA3C-A3EFDAB30598}" presName="hierRoot2" presStyleCnt="0"/>
      <dgm:spPr/>
    </dgm:pt>
    <dgm:pt modelId="{79CC72B1-89A6-40B9-AB2F-FDF9931F0423}" type="pres">
      <dgm:prSet presAssocID="{5EE26193-2431-4F2C-BA3C-A3EFDAB30598}" presName="composite2" presStyleCnt="0"/>
      <dgm:spPr/>
    </dgm:pt>
    <dgm:pt modelId="{8D3B5358-837E-4493-8B8E-2CFF3176BA38}" type="pres">
      <dgm:prSet presAssocID="{5EE26193-2431-4F2C-BA3C-A3EFDAB30598}" presName="background2" presStyleLbl="node2" presStyleIdx="0" presStyleCnt="2"/>
      <dgm:spPr/>
    </dgm:pt>
    <dgm:pt modelId="{3E0642F9-3236-4B7A-B541-E480CE72547D}" type="pres">
      <dgm:prSet presAssocID="{5EE26193-2431-4F2C-BA3C-A3EFDAB30598}" presName="text2" presStyleLbl="fgAcc2" presStyleIdx="0" presStyleCnt="2">
        <dgm:presLayoutVars>
          <dgm:chPref val="3"/>
        </dgm:presLayoutVars>
      </dgm:prSet>
      <dgm:spPr/>
      <dgm:t>
        <a:bodyPr/>
        <a:lstStyle/>
        <a:p>
          <a:endParaRPr lang="pl-PL"/>
        </a:p>
      </dgm:t>
    </dgm:pt>
    <dgm:pt modelId="{5F4DE6AA-E645-4B85-A5AF-262DD208ED9D}" type="pres">
      <dgm:prSet presAssocID="{5EE26193-2431-4F2C-BA3C-A3EFDAB30598}" presName="hierChild3" presStyleCnt="0"/>
      <dgm:spPr/>
    </dgm:pt>
    <dgm:pt modelId="{0A540E2B-6C07-4032-AE4C-6DC84C1A8819}" type="pres">
      <dgm:prSet presAssocID="{8361A59D-21DE-4393-99EA-0FEBF4C86CA5}" presName="Name10" presStyleLbl="parChTrans1D2" presStyleIdx="1" presStyleCnt="2"/>
      <dgm:spPr/>
      <dgm:t>
        <a:bodyPr/>
        <a:lstStyle/>
        <a:p>
          <a:endParaRPr lang="pl-PL"/>
        </a:p>
      </dgm:t>
    </dgm:pt>
    <dgm:pt modelId="{2C43BC45-E163-44B3-A19D-C93169A864A2}" type="pres">
      <dgm:prSet presAssocID="{410A826D-9B0E-450D-97BB-DCFC641B613E}" presName="hierRoot2" presStyleCnt="0"/>
      <dgm:spPr/>
    </dgm:pt>
    <dgm:pt modelId="{5298FA15-7872-460F-A1EE-621E11CFDAB5}" type="pres">
      <dgm:prSet presAssocID="{410A826D-9B0E-450D-97BB-DCFC641B613E}" presName="composite2" presStyleCnt="0"/>
      <dgm:spPr/>
    </dgm:pt>
    <dgm:pt modelId="{1BFC441C-1E9E-41C9-9B76-B109ECB18C69}" type="pres">
      <dgm:prSet presAssocID="{410A826D-9B0E-450D-97BB-DCFC641B613E}" presName="background2" presStyleLbl="node2" presStyleIdx="1" presStyleCnt="2"/>
      <dgm:spPr/>
    </dgm:pt>
    <dgm:pt modelId="{CB805D8A-36FF-4D63-97C7-F8CC821768C3}" type="pres">
      <dgm:prSet presAssocID="{410A826D-9B0E-450D-97BB-DCFC641B613E}" presName="text2" presStyleLbl="fgAcc2" presStyleIdx="1" presStyleCnt="2" custLinFactNeighborX="1119" custLinFactNeighborY="7078">
        <dgm:presLayoutVars>
          <dgm:chPref val="3"/>
        </dgm:presLayoutVars>
      </dgm:prSet>
      <dgm:spPr/>
      <dgm:t>
        <a:bodyPr/>
        <a:lstStyle/>
        <a:p>
          <a:endParaRPr lang="pl-PL"/>
        </a:p>
      </dgm:t>
    </dgm:pt>
    <dgm:pt modelId="{62A60BCF-FECD-47B3-8099-0721905B5B91}" type="pres">
      <dgm:prSet presAssocID="{410A826D-9B0E-450D-97BB-DCFC641B613E}" presName="hierChild3" presStyleCnt="0"/>
      <dgm:spPr/>
    </dgm:pt>
  </dgm:ptLst>
  <dgm:cxnLst>
    <dgm:cxn modelId="{EADA5C19-F8D3-4563-BD2C-AC62B3586F49}" type="presOf" srcId="{D817F0F3-388C-4011-B02B-EBF16F2185F0}" destId="{FE3279DC-0BFB-4DF5-ACA6-F08D4DB0A679}" srcOrd="0" destOrd="0" presId="urn:microsoft.com/office/officeart/2005/8/layout/hierarchy1"/>
    <dgm:cxn modelId="{E5CFCC58-84AF-4F18-A030-FED156C97A0B}" type="presOf" srcId="{2671EC86-547A-444D-BA9E-A9386C85E5AF}" destId="{723AD98F-FF0D-4BAB-9146-60A6AD76558F}" srcOrd="0" destOrd="0" presId="urn:microsoft.com/office/officeart/2005/8/layout/hierarchy1"/>
    <dgm:cxn modelId="{A39E1CBD-D25D-48D5-947A-C70DC31D6D2B}" type="presOf" srcId="{5EE26193-2431-4F2C-BA3C-A3EFDAB30598}" destId="{3E0642F9-3236-4B7A-B541-E480CE72547D}" srcOrd="0" destOrd="0" presId="urn:microsoft.com/office/officeart/2005/8/layout/hierarchy1"/>
    <dgm:cxn modelId="{6F61EB5B-CEAC-4DCC-AB2D-88F79692621F}" srcId="{D817F0F3-388C-4011-B02B-EBF16F2185F0}" destId="{410A826D-9B0E-450D-97BB-DCFC641B613E}" srcOrd="1" destOrd="0" parTransId="{8361A59D-21DE-4393-99EA-0FEBF4C86CA5}" sibTransId="{BD98DA3D-4674-41A0-A72F-6C3F73BF5EA4}"/>
    <dgm:cxn modelId="{0B74FF03-93FD-4869-82ED-92CBC1EE94CB}" type="presOf" srcId="{09E08394-59E1-4A71-853E-7F39077FE071}" destId="{CBF484A7-6990-43F5-8799-7DA11AD0B34F}" srcOrd="0" destOrd="0" presId="urn:microsoft.com/office/officeart/2005/8/layout/hierarchy1"/>
    <dgm:cxn modelId="{194427C0-F544-4405-B080-D10814349223}" srcId="{D817F0F3-388C-4011-B02B-EBF16F2185F0}" destId="{5EE26193-2431-4F2C-BA3C-A3EFDAB30598}" srcOrd="0" destOrd="0" parTransId="{09E08394-59E1-4A71-853E-7F39077FE071}" sibTransId="{CD71A53A-F87A-4880-BF8E-82E6FCA3BF92}"/>
    <dgm:cxn modelId="{0519D6C6-8E25-423F-B8F4-E6D573C020DE}" srcId="{2671EC86-547A-444D-BA9E-A9386C85E5AF}" destId="{D817F0F3-388C-4011-B02B-EBF16F2185F0}" srcOrd="0" destOrd="0" parTransId="{75BB5857-E1E5-4DF9-A689-82F19D806078}" sibTransId="{45450BE2-FB09-4ACC-83AF-398630459D6D}"/>
    <dgm:cxn modelId="{0E18CE1D-7CDE-448A-8268-24161E55B633}" type="presOf" srcId="{8361A59D-21DE-4393-99EA-0FEBF4C86CA5}" destId="{0A540E2B-6C07-4032-AE4C-6DC84C1A8819}" srcOrd="0" destOrd="0" presId="urn:microsoft.com/office/officeart/2005/8/layout/hierarchy1"/>
    <dgm:cxn modelId="{249B4DD1-B8CD-4014-A6B5-6B080C9EBB69}" type="presOf" srcId="{410A826D-9B0E-450D-97BB-DCFC641B613E}" destId="{CB805D8A-36FF-4D63-97C7-F8CC821768C3}" srcOrd="0" destOrd="0" presId="urn:microsoft.com/office/officeart/2005/8/layout/hierarchy1"/>
    <dgm:cxn modelId="{582DF4CF-9B0E-4DE2-B0D3-C66D603322BA}" type="presParOf" srcId="{723AD98F-FF0D-4BAB-9146-60A6AD76558F}" destId="{5A3E6C0D-5514-4211-977C-CBDE0B5F80B2}" srcOrd="0" destOrd="0" presId="urn:microsoft.com/office/officeart/2005/8/layout/hierarchy1"/>
    <dgm:cxn modelId="{61731EEA-C39C-474C-A0EF-944827AA40E3}" type="presParOf" srcId="{5A3E6C0D-5514-4211-977C-CBDE0B5F80B2}" destId="{C8A628AE-A0EF-44E3-B2AE-E5281ADAB711}" srcOrd="0" destOrd="0" presId="urn:microsoft.com/office/officeart/2005/8/layout/hierarchy1"/>
    <dgm:cxn modelId="{F1C21641-4257-48C9-A5EF-1AA5C9885D92}" type="presParOf" srcId="{C8A628AE-A0EF-44E3-B2AE-E5281ADAB711}" destId="{EA0DFB13-237C-4543-9A9B-AF4CC25E60E0}" srcOrd="0" destOrd="0" presId="urn:microsoft.com/office/officeart/2005/8/layout/hierarchy1"/>
    <dgm:cxn modelId="{93A69DF0-2B85-443C-8C08-029C18879E6B}" type="presParOf" srcId="{C8A628AE-A0EF-44E3-B2AE-E5281ADAB711}" destId="{FE3279DC-0BFB-4DF5-ACA6-F08D4DB0A679}" srcOrd="1" destOrd="0" presId="urn:microsoft.com/office/officeart/2005/8/layout/hierarchy1"/>
    <dgm:cxn modelId="{384664CD-7ECF-41AE-ABE0-FB8B781E763D}" type="presParOf" srcId="{5A3E6C0D-5514-4211-977C-CBDE0B5F80B2}" destId="{908F4405-4477-422A-AD09-52877316343A}" srcOrd="1" destOrd="0" presId="urn:microsoft.com/office/officeart/2005/8/layout/hierarchy1"/>
    <dgm:cxn modelId="{58BCE4D0-A890-4728-9D3B-44049387C7B3}" type="presParOf" srcId="{908F4405-4477-422A-AD09-52877316343A}" destId="{CBF484A7-6990-43F5-8799-7DA11AD0B34F}" srcOrd="0" destOrd="0" presId="urn:microsoft.com/office/officeart/2005/8/layout/hierarchy1"/>
    <dgm:cxn modelId="{A38D754E-6A97-4AD8-BEC6-4E2CBE893488}" type="presParOf" srcId="{908F4405-4477-422A-AD09-52877316343A}" destId="{B249A821-9770-4129-BA12-9EC468DC06C0}" srcOrd="1" destOrd="0" presId="urn:microsoft.com/office/officeart/2005/8/layout/hierarchy1"/>
    <dgm:cxn modelId="{25263FC6-8C95-4D2A-A415-8F35650A2C4D}" type="presParOf" srcId="{B249A821-9770-4129-BA12-9EC468DC06C0}" destId="{79CC72B1-89A6-40B9-AB2F-FDF9931F0423}" srcOrd="0" destOrd="0" presId="urn:microsoft.com/office/officeart/2005/8/layout/hierarchy1"/>
    <dgm:cxn modelId="{A5402CC3-4F64-4AE3-893F-B79E41735D72}" type="presParOf" srcId="{79CC72B1-89A6-40B9-AB2F-FDF9931F0423}" destId="{8D3B5358-837E-4493-8B8E-2CFF3176BA38}" srcOrd="0" destOrd="0" presId="urn:microsoft.com/office/officeart/2005/8/layout/hierarchy1"/>
    <dgm:cxn modelId="{FF91C43D-178A-487A-BD09-DB601FF76B7B}" type="presParOf" srcId="{79CC72B1-89A6-40B9-AB2F-FDF9931F0423}" destId="{3E0642F9-3236-4B7A-B541-E480CE72547D}" srcOrd="1" destOrd="0" presId="urn:microsoft.com/office/officeart/2005/8/layout/hierarchy1"/>
    <dgm:cxn modelId="{4B79581D-9ED2-4BE1-8FFF-81B9176C390F}" type="presParOf" srcId="{B249A821-9770-4129-BA12-9EC468DC06C0}" destId="{5F4DE6AA-E645-4B85-A5AF-262DD208ED9D}" srcOrd="1" destOrd="0" presId="urn:microsoft.com/office/officeart/2005/8/layout/hierarchy1"/>
    <dgm:cxn modelId="{465EE2DD-DCD1-4AEA-A903-D94CBADAF620}" type="presParOf" srcId="{908F4405-4477-422A-AD09-52877316343A}" destId="{0A540E2B-6C07-4032-AE4C-6DC84C1A8819}" srcOrd="2" destOrd="0" presId="urn:microsoft.com/office/officeart/2005/8/layout/hierarchy1"/>
    <dgm:cxn modelId="{C86DB606-E0FD-466E-8A0B-5D32893D9086}" type="presParOf" srcId="{908F4405-4477-422A-AD09-52877316343A}" destId="{2C43BC45-E163-44B3-A19D-C93169A864A2}" srcOrd="3" destOrd="0" presId="urn:microsoft.com/office/officeart/2005/8/layout/hierarchy1"/>
    <dgm:cxn modelId="{75105911-7E83-447F-B374-19714B77C88A}" type="presParOf" srcId="{2C43BC45-E163-44B3-A19D-C93169A864A2}" destId="{5298FA15-7872-460F-A1EE-621E11CFDAB5}" srcOrd="0" destOrd="0" presId="urn:microsoft.com/office/officeart/2005/8/layout/hierarchy1"/>
    <dgm:cxn modelId="{8358F087-812E-4560-A1A2-73F93FAB1F9C}" type="presParOf" srcId="{5298FA15-7872-460F-A1EE-621E11CFDAB5}" destId="{1BFC441C-1E9E-41C9-9B76-B109ECB18C69}" srcOrd="0" destOrd="0" presId="urn:microsoft.com/office/officeart/2005/8/layout/hierarchy1"/>
    <dgm:cxn modelId="{DEE68CDB-F30B-42DE-B4C4-A280F13B4FE3}" type="presParOf" srcId="{5298FA15-7872-460F-A1EE-621E11CFDAB5}" destId="{CB805D8A-36FF-4D63-97C7-F8CC821768C3}" srcOrd="1" destOrd="0" presId="urn:microsoft.com/office/officeart/2005/8/layout/hierarchy1"/>
    <dgm:cxn modelId="{CBFD5F52-465D-4901-A9E2-154C4A107D0B}" type="presParOf" srcId="{2C43BC45-E163-44B3-A19D-C93169A864A2}" destId="{62A60BCF-FECD-47B3-8099-0721905B5B91}" srcOrd="1" destOrd="0" presId="urn:microsoft.com/office/officeart/2005/8/layout/hierarchy1"/>
  </dgm:cxnLst>
  <dgm:bg/>
  <dgm:whole/>
</dgm:dataModel>
</file>

<file path=ppt/diagrams/data38.xml><?xml version="1.0" encoding="utf-8"?>
<dgm:dataModel xmlns:dgm="http://schemas.openxmlformats.org/drawingml/2006/diagram" xmlns:a="http://schemas.openxmlformats.org/drawingml/2006/main">
  <dgm:ptLst>
    <dgm:pt modelId="{DF932402-0C95-4D19-909F-D389C196D36A}" type="doc">
      <dgm:prSet loTypeId="urn:microsoft.com/office/officeart/2005/8/layout/orgChart1" loCatId="hierarchy" qsTypeId="urn:microsoft.com/office/officeart/2005/8/quickstyle/3d1" qsCatId="3D" csTypeId="urn:microsoft.com/office/officeart/2005/8/colors/colorful1" csCatId="colorful" phldr="1"/>
      <dgm:spPr/>
      <dgm:t>
        <a:bodyPr/>
        <a:lstStyle/>
        <a:p>
          <a:endParaRPr lang="pl-PL"/>
        </a:p>
      </dgm:t>
    </dgm:pt>
    <dgm:pt modelId="{3BD01502-71BC-4560-A3B9-79E4D6CBA845}">
      <dgm:prSet phldrT="[Tekst]"/>
      <dgm:spPr/>
      <dgm:t>
        <a:bodyPr/>
        <a:lstStyle/>
        <a:p>
          <a:r>
            <a:rPr lang="pl-PL" b="1" dirty="0" smtClean="0">
              <a:latin typeface="+mj-lt"/>
            </a:rPr>
            <a:t>USTANOWIENIE LIKWIDATORÓW</a:t>
          </a:r>
          <a:endParaRPr lang="pl-PL" b="1" dirty="0">
            <a:latin typeface="+mj-lt"/>
          </a:endParaRPr>
        </a:p>
      </dgm:t>
    </dgm:pt>
    <dgm:pt modelId="{0051EF8D-84F3-49BB-9471-B840377B0BA3}" type="parTrans" cxnId="{32DD7C95-8D1B-4403-9495-4C52C28C4AF4}">
      <dgm:prSet/>
      <dgm:spPr/>
      <dgm:t>
        <a:bodyPr/>
        <a:lstStyle/>
        <a:p>
          <a:endParaRPr lang="pl-PL"/>
        </a:p>
      </dgm:t>
    </dgm:pt>
    <dgm:pt modelId="{3D0D56A5-63BC-472D-9A03-69D803A45F7A}" type="sibTrans" cxnId="{32DD7C95-8D1B-4403-9495-4C52C28C4AF4}">
      <dgm:prSet/>
      <dgm:spPr/>
      <dgm:t>
        <a:bodyPr/>
        <a:lstStyle/>
        <a:p>
          <a:endParaRPr lang="pl-PL"/>
        </a:p>
      </dgm:t>
    </dgm:pt>
    <dgm:pt modelId="{EC660076-44DD-45E4-A4D1-A783BFA7CF1B}">
      <dgm:prSet phldrT="[Tekst]"/>
      <dgm:spPr/>
      <dgm:t>
        <a:bodyPr/>
        <a:lstStyle/>
        <a:p>
          <a:r>
            <a:rPr lang="pl-PL" b="1" dirty="0" smtClean="0">
              <a:latin typeface="+mj-lt"/>
            </a:rPr>
            <a:t>W UMOWIE SPÓŁKI</a:t>
          </a:r>
        </a:p>
        <a:p>
          <a:r>
            <a:rPr lang="pl-PL" b="0" dirty="0" smtClean="0">
              <a:latin typeface="+mj-lt"/>
            </a:rPr>
            <a:t>Umowa spółki może określać kto będzie likwidatorem lub sposób ich ustanowienia.</a:t>
          </a:r>
          <a:r>
            <a:rPr lang="pl-PL" b="1" dirty="0" smtClean="0">
              <a:latin typeface="+mj-lt"/>
            </a:rPr>
            <a:t> </a:t>
          </a:r>
          <a:endParaRPr lang="pl-PL" b="1" dirty="0">
            <a:latin typeface="+mj-lt"/>
          </a:endParaRPr>
        </a:p>
      </dgm:t>
    </dgm:pt>
    <dgm:pt modelId="{F7F7EDF6-6A48-47FA-B4B2-54649F799ABF}" type="parTrans" cxnId="{F89DAA10-B330-4276-BDE2-E73E6A9259A8}">
      <dgm:prSet/>
      <dgm:spPr/>
      <dgm:t>
        <a:bodyPr/>
        <a:lstStyle/>
        <a:p>
          <a:endParaRPr lang="pl-PL"/>
        </a:p>
      </dgm:t>
    </dgm:pt>
    <dgm:pt modelId="{57EC98F4-18E4-4D2B-A058-64B7ADCEBB91}" type="sibTrans" cxnId="{F89DAA10-B330-4276-BDE2-E73E6A9259A8}">
      <dgm:prSet/>
      <dgm:spPr/>
      <dgm:t>
        <a:bodyPr/>
        <a:lstStyle/>
        <a:p>
          <a:endParaRPr lang="pl-PL"/>
        </a:p>
      </dgm:t>
    </dgm:pt>
    <dgm:pt modelId="{E926E14C-3D18-4A7B-AA3D-AECDF7643936}">
      <dgm:prSet phldrT="[Tekst]"/>
      <dgm:spPr/>
      <dgm:t>
        <a:bodyPr/>
        <a:lstStyle/>
        <a:p>
          <a:r>
            <a:rPr lang="pl-PL" b="1" dirty="0" smtClean="0">
              <a:latin typeface="+mj-lt"/>
            </a:rPr>
            <a:t>W UCHWALE WSPÓLNIKÓW</a:t>
          </a:r>
        </a:p>
        <a:p>
          <a:r>
            <a:rPr lang="pl-PL" b="0" dirty="0" smtClean="0">
              <a:latin typeface="+mj-lt"/>
            </a:rPr>
            <a:t>Wspólnicy mogą podjąć uchwałę, w której ustanowią likwidatorów.</a:t>
          </a:r>
          <a:endParaRPr lang="pl-PL" b="0" dirty="0">
            <a:latin typeface="+mj-lt"/>
          </a:endParaRPr>
        </a:p>
      </dgm:t>
    </dgm:pt>
    <dgm:pt modelId="{5F12A5B0-F8DD-4A74-94A2-21DE2B195E15}" type="parTrans" cxnId="{D8DE484A-470E-48EA-AF48-13E23DD5871F}">
      <dgm:prSet/>
      <dgm:spPr/>
      <dgm:t>
        <a:bodyPr/>
        <a:lstStyle/>
        <a:p>
          <a:endParaRPr lang="pl-PL"/>
        </a:p>
      </dgm:t>
    </dgm:pt>
    <dgm:pt modelId="{F23DC1EC-388A-4CC2-BA7A-88F42FBED963}" type="sibTrans" cxnId="{D8DE484A-470E-48EA-AF48-13E23DD5871F}">
      <dgm:prSet/>
      <dgm:spPr/>
      <dgm:t>
        <a:bodyPr/>
        <a:lstStyle/>
        <a:p>
          <a:endParaRPr lang="pl-PL"/>
        </a:p>
      </dgm:t>
    </dgm:pt>
    <dgm:pt modelId="{AC5F6560-32FC-4959-9191-5AD280C5B86C}">
      <dgm:prSet phldrT="[Tekst]" custT="1"/>
      <dgm:spPr/>
      <dgm:t>
        <a:bodyPr/>
        <a:lstStyle/>
        <a:p>
          <a:r>
            <a:rPr lang="pl-PL" sz="1300" b="1" dirty="0" smtClean="0">
              <a:latin typeface="+mj-lt"/>
            </a:rPr>
            <a:t>NA MOCY ORZECZENIA SĄDOWEGO</a:t>
          </a:r>
        </a:p>
        <a:p>
          <a:r>
            <a:rPr lang="pl-PL" sz="1300" b="0" dirty="0" smtClean="0">
              <a:latin typeface="+mj-lt"/>
            </a:rPr>
            <a:t>Gdy o rozwiązaniu spółki orzeka sąd, on również ustanawia likwidatorów. Sąd może też ustanowić likwidatorów z ważnych powodów na wniosek osób mających interes prawny,</a:t>
          </a:r>
          <a:endParaRPr lang="pl-PL" sz="1300" b="0" dirty="0">
            <a:latin typeface="+mj-lt"/>
          </a:endParaRPr>
        </a:p>
      </dgm:t>
    </dgm:pt>
    <dgm:pt modelId="{5DA7D9C5-4E24-4B8A-8FD6-B36A4F78E5DD}" type="parTrans" cxnId="{98CA983A-5185-4B69-BE26-7C41A9A09A84}">
      <dgm:prSet/>
      <dgm:spPr/>
      <dgm:t>
        <a:bodyPr/>
        <a:lstStyle/>
        <a:p>
          <a:endParaRPr lang="pl-PL"/>
        </a:p>
      </dgm:t>
    </dgm:pt>
    <dgm:pt modelId="{C931FBAC-15DD-4BFD-BB6F-D045C63F5853}" type="sibTrans" cxnId="{98CA983A-5185-4B69-BE26-7C41A9A09A84}">
      <dgm:prSet/>
      <dgm:spPr/>
      <dgm:t>
        <a:bodyPr/>
        <a:lstStyle/>
        <a:p>
          <a:endParaRPr lang="pl-PL"/>
        </a:p>
      </dgm:t>
    </dgm:pt>
    <dgm:pt modelId="{46B9449E-BA69-4B6B-A07C-DD484C878073}" type="pres">
      <dgm:prSet presAssocID="{DF932402-0C95-4D19-909F-D389C196D36A}" presName="hierChild1" presStyleCnt="0">
        <dgm:presLayoutVars>
          <dgm:orgChart val="1"/>
          <dgm:chPref val="1"/>
          <dgm:dir/>
          <dgm:animOne val="branch"/>
          <dgm:animLvl val="lvl"/>
          <dgm:resizeHandles/>
        </dgm:presLayoutVars>
      </dgm:prSet>
      <dgm:spPr/>
      <dgm:t>
        <a:bodyPr/>
        <a:lstStyle/>
        <a:p>
          <a:endParaRPr lang="pl-PL"/>
        </a:p>
      </dgm:t>
    </dgm:pt>
    <dgm:pt modelId="{A2E5A495-8258-4839-A7CE-519D574ED67C}" type="pres">
      <dgm:prSet presAssocID="{3BD01502-71BC-4560-A3B9-79E4D6CBA845}" presName="hierRoot1" presStyleCnt="0">
        <dgm:presLayoutVars>
          <dgm:hierBranch val="init"/>
        </dgm:presLayoutVars>
      </dgm:prSet>
      <dgm:spPr/>
    </dgm:pt>
    <dgm:pt modelId="{938633C1-F305-4468-8176-CA30D29C0862}" type="pres">
      <dgm:prSet presAssocID="{3BD01502-71BC-4560-A3B9-79E4D6CBA845}" presName="rootComposite1" presStyleCnt="0"/>
      <dgm:spPr/>
    </dgm:pt>
    <dgm:pt modelId="{885FE812-217F-4807-B5BF-4C803AC7399C}" type="pres">
      <dgm:prSet presAssocID="{3BD01502-71BC-4560-A3B9-79E4D6CBA845}" presName="rootText1" presStyleLbl="node0" presStyleIdx="0" presStyleCnt="1" custScaleY="50021" custLinFactNeighborX="-1155" custLinFactNeighborY="-19937">
        <dgm:presLayoutVars>
          <dgm:chPref val="3"/>
        </dgm:presLayoutVars>
      </dgm:prSet>
      <dgm:spPr/>
      <dgm:t>
        <a:bodyPr/>
        <a:lstStyle/>
        <a:p>
          <a:endParaRPr lang="pl-PL"/>
        </a:p>
      </dgm:t>
    </dgm:pt>
    <dgm:pt modelId="{AB5F240E-0F89-4BC2-85A9-6C2222D08EB2}" type="pres">
      <dgm:prSet presAssocID="{3BD01502-71BC-4560-A3B9-79E4D6CBA845}" presName="rootConnector1" presStyleLbl="node1" presStyleIdx="0" presStyleCnt="0"/>
      <dgm:spPr/>
      <dgm:t>
        <a:bodyPr/>
        <a:lstStyle/>
        <a:p>
          <a:endParaRPr lang="pl-PL"/>
        </a:p>
      </dgm:t>
    </dgm:pt>
    <dgm:pt modelId="{41E3FF30-811F-4C2C-8465-B9D4D8CEE653}" type="pres">
      <dgm:prSet presAssocID="{3BD01502-71BC-4560-A3B9-79E4D6CBA845}" presName="hierChild2" presStyleCnt="0"/>
      <dgm:spPr/>
    </dgm:pt>
    <dgm:pt modelId="{832974F0-9859-4D63-978C-5D4478615BEF}" type="pres">
      <dgm:prSet presAssocID="{F7F7EDF6-6A48-47FA-B4B2-54649F799ABF}" presName="Name37" presStyleLbl="parChTrans1D2" presStyleIdx="0" presStyleCnt="3"/>
      <dgm:spPr/>
      <dgm:t>
        <a:bodyPr/>
        <a:lstStyle/>
        <a:p>
          <a:endParaRPr lang="pl-PL"/>
        </a:p>
      </dgm:t>
    </dgm:pt>
    <dgm:pt modelId="{DF646966-0706-47BE-B9FE-CBAD1B7A4B57}" type="pres">
      <dgm:prSet presAssocID="{EC660076-44DD-45E4-A4D1-A783BFA7CF1B}" presName="hierRoot2" presStyleCnt="0">
        <dgm:presLayoutVars>
          <dgm:hierBranch val="init"/>
        </dgm:presLayoutVars>
      </dgm:prSet>
      <dgm:spPr/>
    </dgm:pt>
    <dgm:pt modelId="{C80299AE-9135-4DE3-9851-7AA1B95EA09D}" type="pres">
      <dgm:prSet presAssocID="{EC660076-44DD-45E4-A4D1-A783BFA7CF1B}" presName="rootComposite" presStyleCnt="0"/>
      <dgm:spPr/>
    </dgm:pt>
    <dgm:pt modelId="{8DB564DF-C5A6-44D1-83E5-E839561DAD1D}" type="pres">
      <dgm:prSet presAssocID="{EC660076-44DD-45E4-A4D1-A783BFA7CF1B}" presName="rootText" presStyleLbl="node2" presStyleIdx="0" presStyleCnt="3" custLinFactNeighborX="2869" custLinFactNeighborY="-38524">
        <dgm:presLayoutVars>
          <dgm:chPref val="3"/>
        </dgm:presLayoutVars>
      </dgm:prSet>
      <dgm:spPr/>
      <dgm:t>
        <a:bodyPr/>
        <a:lstStyle/>
        <a:p>
          <a:endParaRPr lang="pl-PL"/>
        </a:p>
      </dgm:t>
    </dgm:pt>
    <dgm:pt modelId="{BCF93F14-08E6-4D59-BDF6-53F1F5A049B7}" type="pres">
      <dgm:prSet presAssocID="{EC660076-44DD-45E4-A4D1-A783BFA7CF1B}" presName="rootConnector" presStyleLbl="node2" presStyleIdx="0" presStyleCnt="3"/>
      <dgm:spPr/>
      <dgm:t>
        <a:bodyPr/>
        <a:lstStyle/>
        <a:p>
          <a:endParaRPr lang="pl-PL"/>
        </a:p>
      </dgm:t>
    </dgm:pt>
    <dgm:pt modelId="{E2F1FBAE-DE05-41B0-8B21-3B7BE41C39C6}" type="pres">
      <dgm:prSet presAssocID="{EC660076-44DD-45E4-A4D1-A783BFA7CF1B}" presName="hierChild4" presStyleCnt="0"/>
      <dgm:spPr/>
    </dgm:pt>
    <dgm:pt modelId="{3F0835D7-44D9-4529-9B54-AEBF605F9161}" type="pres">
      <dgm:prSet presAssocID="{EC660076-44DD-45E4-A4D1-A783BFA7CF1B}" presName="hierChild5" presStyleCnt="0"/>
      <dgm:spPr/>
    </dgm:pt>
    <dgm:pt modelId="{83C046A3-985C-42CF-B12A-313E161BD7DB}" type="pres">
      <dgm:prSet presAssocID="{5F12A5B0-F8DD-4A74-94A2-21DE2B195E15}" presName="Name37" presStyleLbl="parChTrans1D2" presStyleIdx="1" presStyleCnt="3"/>
      <dgm:spPr/>
      <dgm:t>
        <a:bodyPr/>
        <a:lstStyle/>
        <a:p>
          <a:endParaRPr lang="pl-PL"/>
        </a:p>
      </dgm:t>
    </dgm:pt>
    <dgm:pt modelId="{C2F627A2-DC41-4D0F-9954-545B15E84A18}" type="pres">
      <dgm:prSet presAssocID="{E926E14C-3D18-4A7B-AA3D-AECDF7643936}" presName="hierRoot2" presStyleCnt="0">
        <dgm:presLayoutVars>
          <dgm:hierBranch val="init"/>
        </dgm:presLayoutVars>
      </dgm:prSet>
      <dgm:spPr/>
    </dgm:pt>
    <dgm:pt modelId="{01DD3BCD-B219-40C9-99F0-69E2F8415D37}" type="pres">
      <dgm:prSet presAssocID="{E926E14C-3D18-4A7B-AA3D-AECDF7643936}" presName="rootComposite" presStyleCnt="0"/>
      <dgm:spPr/>
    </dgm:pt>
    <dgm:pt modelId="{3EBAA0AA-D250-4D67-9122-09452A21C842}" type="pres">
      <dgm:prSet presAssocID="{E926E14C-3D18-4A7B-AA3D-AECDF7643936}" presName="rootText" presStyleLbl="node2" presStyleIdx="1" presStyleCnt="3" custLinFactNeighborX="1719" custLinFactNeighborY="8246">
        <dgm:presLayoutVars>
          <dgm:chPref val="3"/>
        </dgm:presLayoutVars>
      </dgm:prSet>
      <dgm:spPr/>
      <dgm:t>
        <a:bodyPr/>
        <a:lstStyle/>
        <a:p>
          <a:endParaRPr lang="pl-PL"/>
        </a:p>
      </dgm:t>
    </dgm:pt>
    <dgm:pt modelId="{2B0BD70A-061D-40EF-905B-7891122ECB99}" type="pres">
      <dgm:prSet presAssocID="{E926E14C-3D18-4A7B-AA3D-AECDF7643936}" presName="rootConnector" presStyleLbl="node2" presStyleIdx="1" presStyleCnt="3"/>
      <dgm:spPr/>
      <dgm:t>
        <a:bodyPr/>
        <a:lstStyle/>
        <a:p>
          <a:endParaRPr lang="pl-PL"/>
        </a:p>
      </dgm:t>
    </dgm:pt>
    <dgm:pt modelId="{93376A8C-28B5-45F0-A3CB-C23E2AE0F531}" type="pres">
      <dgm:prSet presAssocID="{E926E14C-3D18-4A7B-AA3D-AECDF7643936}" presName="hierChild4" presStyleCnt="0"/>
      <dgm:spPr/>
    </dgm:pt>
    <dgm:pt modelId="{28E95298-D26E-440E-8247-F8B3C8D7895A}" type="pres">
      <dgm:prSet presAssocID="{E926E14C-3D18-4A7B-AA3D-AECDF7643936}" presName="hierChild5" presStyleCnt="0"/>
      <dgm:spPr/>
    </dgm:pt>
    <dgm:pt modelId="{CC2E9EAB-2AA3-4D56-8B73-A4642157A4FD}" type="pres">
      <dgm:prSet presAssocID="{5DA7D9C5-4E24-4B8A-8FD6-B36A4F78E5DD}" presName="Name37" presStyleLbl="parChTrans1D2" presStyleIdx="2" presStyleCnt="3"/>
      <dgm:spPr/>
      <dgm:t>
        <a:bodyPr/>
        <a:lstStyle/>
        <a:p>
          <a:endParaRPr lang="pl-PL"/>
        </a:p>
      </dgm:t>
    </dgm:pt>
    <dgm:pt modelId="{135A6F7F-C92D-4D29-94B5-F0B31A03A5EA}" type="pres">
      <dgm:prSet presAssocID="{AC5F6560-32FC-4959-9191-5AD280C5B86C}" presName="hierRoot2" presStyleCnt="0">
        <dgm:presLayoutVars>
          <dgm:hierBranch val="init"/>
        </dgm:presLayoutVars>
      </dgm:prSet>
      <dgm:spPr/>
    </dgm:pt>
    <dgm:pt modelId="{0671C4E7-EB2E-4DBC-93D6-4D1783FCFB83}" type="pres">
      <dgm:prSet presAssocID="{AC5F6560-32FC-4959-9191-5AD280C5B86C}" presName="rootComposite" presStyleCnt="0"/>
      <dgm:spPr/>
    </dgm:pt>
    <dgm:pt modelId="{9D212187-D50C-4392-91A0-6B17F566F068}" type="pres">
      <dgm:prSet presAssocID="{AC5F6560-32FC-4959-9191-5AD280C5B86C}" presName="rootText" presStyleLbl="node2" presStyleIdx="2" presStyleCnt="3" custScaleX="105748" custScaleY="148724" custLinFactNeighborX="-2355" custLinFactNeighborY="-38524">
        <dgm:presLayoutVars>
          <dgm:chPref val="3"/>
        </dgm:presLayoutVars>
      </dgm:prSet>
      <dgm:spPr/>
      <dgm:t>
        <a:bodyPr/>
        <a:lstStyle/>
        <a:p>
          <a:endParaRPr lang="pl-PL"/>
        </a:p>
      </dgm:t>
    </dgm:pt>
    <dgm:pt modelId="{C47E646B-7A32-4705-8892-21019E9B57AE}" type="pres">
      <dgm:prSet presAssocID="{AC5F6560-32FC-4959-9191-5AD280C5B86C}" presName="rootConnector" presStyleLbl="node2" presStyleIdx="2" presStyleCnt="3"/>
      <dgm:spPr/>
      <dgm:t>
        <a:bodyPr/>
        <a:lstStyle/>
        <a:p>
          <a:endParaRPr lang="pl-PL"/>
        </a:p>
      </dgm:t>
    </dgm:pt>
    <dgm:pt modelId="{5ACD1A51-5427-4CC2-9A54-1BC5532C1E91}" type="pres">
      <dgm:prSet presAssocID="{AC5F6560-32FC-4959-9191-5AD280C5B86C}" presName="hierChild4" presStyleCnt="0"/>
      <dgm:spPr/>
    </dgm:pt>
    <dgm:pt modelId="{4F4ABB1A-8FDD-4B51-8980-B28FD27F7EEC}" type="pres">
      <dgm:prSet presAssocID="{AC5F6560-32FC-4959-9191-5AD280C5B86C}" presName="hierChild5" presStyleCnt="0"/>
      <dgm:spPr/>
    </dgm:pt>
    <dgm:pt modelId="{CCE50BCE-B5E4-424C-B76C-427FA0E5C00B}" type="pres">
      <dgm:prSet presAssocID="{3BD01502-71BC-4560-A3B9-79E4D6CBA845}" presName="hierChild3" presStyleCnt="0"/>
      <dgm:spPr/>
    </dgm:pt>
  </dgm:ptLst>
  <dgm:cxnLst>
    <dgm:cxn modelId="{9EF443C6-92B9-4EB0-A36F-CB4C923CE3D0}" type="presOf" srcId="{5DA7D9C5-4E24-4B8A-8FD6-B36A4F78E5DD}" destId="{CC2E9EAB-2AA3-4D56-8B73-A4642157A4FD}" srcOrd="0" destOrd="0" presId="urn:microsoft.com/office/officeart/2005/8/layout/orgChart1"/>
    <dgm:cxn modelId="{98CA983A-5185-4B69-BE26-7C41A9A09A84}" srcId="{3BD01502-71BC-4560-A3B9-79E4D6CBA845}" destId="{AC5F6560-32FC-4959-9191-5AD280C5B86C}" srcOrd="2" destOrd="0" parTransId="{5DA7D9C5-4E24-4B8A-8FD6-B36A4F78E5DD}" sibTransId="{C931FBAC-15DD-4BFD-BB6F-D045C63F5853}"/>
    <dgm:cxn modelId="{2643995E-4DA5-4B3D-8AF9-3B7C9F757796}" type="presOf" srcId="{DF932402-0C95-4D19-909F-D389C196D36A}" destId="{46B9449E-BA69-4B6B-A07C-DD484C878073}" srcOrd="0" destOrd="0" presId="urn:microsoft.com/office/officeart/2005/8/layout/orgChart1"/>
    <dgm:cxn modelId="{861CEA64-E28E-4541-A978-4E97011014A8}" type="presOf" srcId="{3BD01502-71BC-4560-A3B9-79E4D6CBA845}" destId="{AB5F240E-0F89-4BC2-85A9-6C2222D08EB2}" srcOrd="1" destOrd="0" presId="urn:microsoft.com/office/officeart/2005/8/layout/orgChart1"/>
    <dgm:cxn modelId="{63E6B7FC-8116-48A5-9946-006BF30CD883}" type="presOf" srcId="{3BD01502-71BC-4560-A3B9-79E4D6CBA845}" destId="{885FE812-217F-4807-B5BF-4C803AC7399C}" srcOrd="0" destOrd="0" presId="urn:microsoft.com/office/officeart/2005/8/layout/orgChart1"/>
    <dgm:cxn modelId="{C781D9F7-3969-4CE2-AE8B-66B75B1654E8}" type="presOf" srcId="{F7F7EDF6-6A48-47FA-B4B2-54649F799ABF}" destId="{832974F0-9859-4D63-978C-5D4478615BEF}" srcOrd="0" destOrd="0" presId="urn:microsoft.com/office/officeart/2005/8/layout/orgChart1"/>
    <dgm:cxn modelId="{98256FA3-CC48-42E1-94FD-C798FA88D177}" type="presOf" srcId="{5F12A5B0-F8DD-4A74-94A2-21DE2B195E15}" destId="{83C046A3-985C-42CF-B12A-313E161BD7DB}" srcOrd="0" destOrd="0" presId="urn:microsoft.com/office/officeart/2005/8/layout/orgChart1"/>
    <dgm:cxn modelId="{F89DAA10-B330-4276-BDE2-E73E6A9259A8}" srcId="{3BD01502-71BC-4560-A3B9-79E4D6CBA845}" destId="{EC660076-44DD-45E4-A4D1-A783BFA7CF1B}" srcOrd="0" destOrd="0" parTransId="{F7F7EDF6-6A48-47FA-B4B2-54649F799ABF}" sibTransId="{57EC98F4-18E4-4D2B-A058-64B7ADCEBB91}"/>
    <dgm:cxn modelId="{34A1F928-A42D-457C-ADE4-C5CF59B5E510}" type="presOf" srcId="{AC5F6560-32FC-4959-9191-5AD280C5B86C}" destId="{9D212187-D50C-4392-91A0-6B17F566F068}" srcOrd="0" destOrd="0" presId="urn:microsoft.com/office/officeart/2005/8/layout/orgChart1"/>
    <dgm:cxn modelId="{32DD7C95-8D1B-4403-9495-4C52C28C4AF4}" srcId="{DF932402-0C95-4D19-909F-D389C196D36A}" destId="{3BD01502-71BC-4560-A3B9-79E4D6CBA845}" srcOrd="0" destOrd="0" parTransId="{0051EF8D-84F3-49BB-9471-B840377B0BA3}" sibTransId="{3D0D56A5-63BC-472D-9A03-69D803A45F7A}"/>
    <dgm:cxn modelId="{1C9B9CFC-CE05-4CAE-8814-DECA8C6B649B}" type="presOf" srcId="{E926E14C-3D18-4A7B-AA3D-AECDF7643936}" destId="{2B0BD70A-061D-40EF-905B-7891122ECB99}" srcOrd="1" destOrd="0" presId="urn:microsoft.com/office/officeart/2005/8/layout/orgChart1"/>
    <dgm:cxn modelId="{DDF21D42-6AEA-4175-BB36-305DBF1A7449}" type="presOf" srcId="{E926E14C-3D18-4A7B-AA3D-AECDF7643936}" destId="{3EBAA0AA-D250-4D67-9122-09452A21C842}" srcOrd="0" destOrd="0" presId="urn:microsoft.com/office/officeart/2005/8/layout/orgChart1"/>
    <dgm:cxn modelId="{F0D18853-3B3D-4A89-950B-FEEA399A6A9A}" type="presOf" srcId="{EC660076-44DD-45E4-A4D1-A783BFA7CF1B}" destId="{8DB564DF-C5A6-44D1-83E5-E839561DAD1D}" srcOrd="0" destOrd="0" presId="urn:microsoft.com/office/officeart/2005/8/layout/orgChart1"/>
    <dgm:cxn modelId="{D8DE484A-470E-48EA-AF48-13E23DD5871F}" srcId="{3BD01502-71BC-4560-A3B9-79E4D6CBA845}" destId="{E926E14C-3D18-4A7B-AA3D-AECDF7643936}" srcOrd="1" destOrd="0" parTransId="{5F12A5B0-F8DD-4A74-94A2-21DE2B195E15}" sibTransId="{F23DC1EC-388A-4CC2-BA7A-88F42FBED963}"/>
    <dgm:cxn modelId="{4BA453C8-B53A-4547-A9F2-504DFA879E24}" type="presOf" srcId="{EC660076-44DD-45E4-A4D1-A783BFA7CF1B}" destId="{BCF93F14-08E6-4D59-BDF6-53F1F5A049B7}" srcOrd="1" destOrd="0" presId="urn:microsoft.com/office/officeart/2005/8/layout/orgChart1"/>
    <dgm:cxn modelId="{6DB2BD91-A599-4E78-A40A-48EF5420285D}" type="presOf" srcId="{AC5F6560-32FC-4959-9191-5AD280C5B86C}" destId="{C47E646B-7A32-4705-8892-21019E9B57AE}" srcOrd="1" destOrd="0" presId="urn:microsoft.com/office/officeart/2005/8/layout/orgChart1"/>
    <dgm:cxn modelId="{A8A02E10-CCB2-4DC5-A223-7305183E5581}" type="presParOf" srcId="{46B9449E-BA69-4B6B-A07C-DD484C878073}" destId="{A2E5A495-8258-4839-A7CE-519D574ED67C}" srcOrd="0" destOrd="0" presId="urn:microsoft.com/office/officeart/2005/8/layout/orgChart1"/>
    <dgm:cxn modelId="{48AAC1B2-6DEA-4471-88A9-7136D413A13C}" type="presParOf" srcId="{A2E5A495-8258-4839-A7CE-519D574ED67C}" destId="{938633C1-F305-4468-8176-CA30D29C0862}" srcOrd="0" destOrd="0" presId="urn:microsoft.com/office/officeart/2005/8/layout/orgChart1"/>
    <dgm:cxn modelId="{FC487C32-C501-4C5F-B947-B1420C3A8609}" type="presParOf" srcId="{938633C1-F305-4468-8176-CA30D29C0862}" destId="{885FE812-217F-4807-B5BF-4C803AC7399C}" srcOrd="0" destOrd="0" presId="urn:microsoft.com/office/officeart/2005/8/layout/orgChart1"/>
    <dgm:cxn modelId="{4AFB46D4-81EA-48AD-AD15-2B60C1978C79}" type="presParOf" srcId="{938633C1-F305-4468-8176-CA30D29C0862}" destId="{AB5F240E-0F89-4BC2-85A9-6C2222D08EB2}" srcOrd="1" destOrd="0" presId="urn:microsoft.com/office/officeart/2005/8/layout/orgChart1"/>
    <dgm:cxn modelId="{F9A6B5B1-704D-4129-905B-A6D03EFAA8D8}" type="presParOf" srcId="{A2E5A495-8258-4839-A7CE-519D574ED67C}" destId="{41E3FF30-811F-4C2C-8465-B9D4D8CEE653}" srcOrd="1" destOrd="0" presId="urn:microsoft.com/office/officeart/2005/8/layout/orgChart1"/>
    <dgm:cxn modelId="{89383B24-FDFE-4A0B-B801-BBC93CA631E2}" type="presParOf" srcId="{41E3FF30-811F-4C2C-8465-B9D4D8CEE653}" destId="{832974F0-9859-4D63-978C-5D4478615BEF}" srcOrd="0" destOrd="0" presId="urn:microsoft.com/office/officeart/2005/8/layout/orgChart1"/>
    <dgm:cxn modelId="{1372102D-3EF1-4A5E-8C60-3344917F17AA}" type="presParOf" srcId="{41E3FF30-811F-4C2C-8465-B9D4D8CEE653}" destId="{DF646966-0706-47BE-B9FE-CBAD1B7A4B57}" srcOrd="1" destOrd="0" presId="urn:microsoft.com/office/officeart/2005/8/layout/orgChart1"/>
    <dgm:cxn modelId="{BF54CEA9-C941-49D8-B800-90B44CF29AB2}" type="presParOf" srcId="{DF646966-0706-47BE-B9FE-CBAD1B7A4B57}" destId="{C80299AE-9135-4DE3-9851-7AA1B95EA09D}" srcOrd="0" destOrd="0" presId="urn:microsoft.com/office/officeart/2005/8/layout/orgChart1"/>
    <dgm:cxn modelId="{2E2A74DE-071E-4E55-B61F-A584807C434A}" type="presParOf" srcId="{C80299AE-9135-4DE3-9851-7AA1B95EA09D}" destId="{8DB564DF-C5A6-44D1-83E5-E839561DAD1D}" srcOrd="0" destOrd="0" presId="urn:microsoft.com/office/officeart/2005/8/layout/orgChart1"/>
    <dgm:cxn modelId="{5AA8A1F6-E8EE-45EA-B4A7-BEE8B8A507C2}" type="presParOf" srcId="{C80299AE-9135-4DE3-9851-7AA1B95EA09D}" destId="{BCF93F14-08E6-4D59-BDF6-53F1F5A049B7}" srcOrd="1" destOrd="0" presId="urn:microsoft.com/office/officeart/2005/8/layout/orgChart1"/>
    <dgm:cxn modelId="{D866AF59-E3D0-47D6-B513-14BF5FFD645D}" type="presParOf" srcId="{DF646966-0706-47BE-B9FE-CBAD1B7A4B57}" destId="{E2F1FBAE-DE05-41B0-8B21-3B7BE41C39C6}" srcOrd="1" destOrd="0" presId="urn:microsoft.com/office/officeart/2005/8/layout/orgChart1"/>
    <dgm:cxn modelId="{26D5EBE4-434C-4CB1-B650-D123A4FE83A2}" type="presParOf" srcId="{DF646966-0706-47BE-B9FE-CBAD1B7A4B57}" destId="{3F0835D7-44D9-4529-9B54-AEBF605F9161}" srcOrd="2" destOrd="0" presId="urn:microsoft.com/office/officeart/2005/8/layout/orgChart1"/>
    <dgm:cxn modelId="{193BA274-C3F5-4D2C-83F3-4162B9985213}" type="presParOf" srcId="{41E3FF30-811F-4C2C-8465-B9D4D8CEE653}" destId="{83C046A3-985C-42CF-B12A-313E161BD7DB}" srcOrd="2" destOrd="0" presId="urn:microsoft.com/office/officeart/2005/8/layout/orgChart1"/>
    <dgm:cxn modelId="{333D22BA-A4CF-46C6-90E3-FD80F9403EAC}" type="presParOf" srcId="{41E3FF30-811F-4C2C-8465-B9D4D8CEE653}" destId="{C2F627A2-DC41-4D0F-9954-545B15E84A18}" srcOrd="3" destOrd="0" presId="urn:microsoft.com/office/officeart/2005/8/layout/orgChart1"/>
    <dgm:cxn modelId="{6071799E-A191-4F90-B3AF-ECBC2B27BEC7}" type="presParOf" srcId="{C2F627A2-DC41-4D0F-9954-545B15E84A18}" destId="{01DD3BCD-B219-40C9-99F0-69E2F8415D37}" srcOrd="0" destOrd="0" presId="urn:microsoft.com/office/officeart/2005/8/layout/orgChart1"/>
    <dgm:cxn modelId="{48097247-B367-49EF-B7E3-35AB4C3786CF}" type="presParOf" srcId="{01DD3BCD-B219-40C9-99F0-69E2F8415D37}" destId="{3EBAA0AA-D250-4D67-9122-09452A21C842}" srcOrd="0" destOrd="0" presId="urn:microsoft.com/office/officeart/2005/8/layout/orgChart1"/>
    <dgm:cxn modelId="{19AEC029-8A2E-4B2B-9FA7-711FB3D1576C}" type="presParOf" srcId="{01DD3BCD-B219-40C9-99F0-69E2F8415D37}" destId="{2B0BD70A-061D-40EF-905B-7891122ECB99}" srcOrd="1" destOrd="0" presId="urn:microsoft.com/office/officeart/2005/8/layout/orgChart1"/>
    <dgm:cxn modelId="{4A7926FA-9ACA-4274-A341-A6F2B08B9306}" type="presParOf" srcId="{C2F627A2-DC41-4D0F-9954-545B15E84A18}" destId="{93376A8C-28B5-45F0-A3CB-C23E2AE0F531}" srcOrd="1" destOrd="0" presId="urn:microsoft.com/office/officeart/2005/8/layout/orgChart1"/>
    <dgm:cxn modelId="{2EED3694-224C-4DCC-9854-2E8A2DB6CFD8}" type="presParOf" srcId="{C2F627A2-DC41-4D0F-9954-545B15E84A18}" destId="{28E95298-D26E-440E-8247-F8B3C8D7895A}" srcOrd="2" destOrd="0" presId="urn:microsoft.com/office/officeart/2005/8/layout/orgChart1"/>
    <dgm:cxn modelId="{671CE4DE-0CBC-49F9-9984-B27FDCC1A23D}" type="presParOf" srcId="{41E3FF30-811F-4C2C-8465-B9D4D8CEE653}" destId="{CC2E9EAB-2AA3-4D56-8B73-A4642157A4FD}" srcOrd="4" destOrd="0" presId="urn:microsoft.com/office/officeart/2005/8/layout/orgChart1"/>
    <dgm:cxn modelId="{AAA3CE04-E8D6-4244-AA1C-C5C2A88F62A1}" type="presParOf" srcId="{41E3FF30-811F-4C2C-8465-B9D4D8CEE653}" destId="{135A6F7F-C92D-4D29-94B5-F0B31A03A5EA}" srcOrd="5" destOrd="0" presId="urn:microsoft.com/office/officeart/2005/8/layout/orgChart1"/>
    <dgm:cxn modelId="{207DB6CC-95AE-48F1-A54A-E04F10B62F98}" type="presParOf" srcId="{135A6F7F-C92D-4D29-94B5-F0B31A03A5EA}" destId="{0671C4E7-EB2E-4DBC-93D6-4D1783FCFB83}" srcOrd="0" destOrd="0" presId="urn:microsoft.com/office/officeart/2005/8/layout/orgChart1"/>
    <dgm:cxn modelId="{EC3203F9-3B6B-40C5-A640-EC5758DC0C0F}" type="presParOf" srcId="{0671C4E7-EB2E-4DBC-93D6-4D1783FCFB83}" destId="{9D212187-D50C-4392-91A0-6B17F566F068}" srcOrd="0" destOrd="0" presId="urn:microsoft.com/office/officeart/2005/8/layout/orgChart1"/>
    <dgm:cxn modelId="{8C632D26-FA8B-4379-88AF-F45C4D710AE9}" type="presParOf" srcId="{0671C4E7-EB2E-4DBC-93D6-4D1783FCFB83}" destId="{C47E646B-7A32-4705-8892-21019E9B57AE}" srcOrd="1" destOrd="0" presId="urn:microsoft.com/office/officeart/2005/8/layout/orgChart1"/>
    <dgm:cxn modelId="{9EF3B013-37A6-470A-8F0B-ADA914C53A91}" type="presParOf" srcId="{135A6F7F-C92D-4D29-94B5-F0B31A03A5EA}" destId="{5ACD1A51-5427-4CC2-9A54-1BC5532C1E91}" srcOrd="1" destOrd="0" presId="urn:microsoft.com/office/officeart/2005/8/layout/orgChart1"/>
    <dgm:cxn modelId="{6AA56701-DE3B-4283-9E1B-DDA07BFF91F1}" type="presParOf" srcId="{135A6F7F-C92D-4D29-94B5-F0B31A03A5EA}" destId="{4F4ABB1A-8FDD-4B51-8980-B28FD27F7EEC}" srcOrd="2" destOrd="0" presId="urn:microsoft.com/office/officeart/2005/8/layout/orgChart1"/>
    <dgm:cxn modelId="{653FEE46-C7E5-4B56-A39E-DB1E8C0D9210}" type="presParOf" srcId="{A2E5A495-8258-4839-A7CE-519D574ED67C}" destId="{CCE50BCE-B5E4-424C-B76C-427FA0E5C00B}" srcOrd="2" destOrd="0" presId="urn:microsoft.com/office/officeart/2005/8/layout/orgChart1"/>
  </dgm:cxnLst>
  <dgm:bg/>
  <dgm:whole/>
</dgm:dataModel>
</file>

<file path=ppt/diagrams/data39.xml><?xml version="1.0" encoding="utf-8"?>
<dgm:dataModel xmlns:dgm="http://schemas.openxmlformats.org/drawingml/2006/diagram" xmlns:a="http://schemas.openxmlformats.org/drawingml/2006/main">
  <dgm:ptLst>
    <dgm:pt modelId="{68F88F91-A3EB-451D-AC30-00973A930860}" type="doc">
      <dgm:prSet loTypeId="urn:microsoft.com/office/officeart/2005/8/layout/hierarchy2" loCatId="hierarchy" qsTypeId="urn:microsoft.com/office/officeart/2005/8/quickstyle/simple5" qsCatId="simple" csTypeId="urn:microsoft.com/office/officeart/2005/8/colors/colorful1" csCatId="colorful" phldr="1"/>
      <dgm:spPr/>
      <dgm:t>
        <a:bodyPr/>
        <a:lstStyle/>
        <a:p>
          <a:endParaRPr lang="pl-PL"/>
        </a:p>
      </dgm:t>
    </dgm:pt>
    <dgm:pt modelId="{AE7D0303-F606-430F-94D6-75D8DC9C6654}">
      <dgm:prSet phldrT="[Tekst]"/>
      <dgm:spPr/>
      <dgm:t>
        <a:bodyPr/>
        <a:lstStyle/>
        <a:p>
          <a:r>
            <a:rPr lang="pl-PL" b="1" dirty="0" smtClean="0">
              <a:latin typeface="+mj-lt"/>
            </a:rPr>
            <a:t>TRYB PODWYŻSZENIA KAPITAŁU ZAKŁADOWEGO</a:t>
          </a:r>
          <a:endParaRPr lang="pl-PL" b="1" dirty="0">
            <a:latin typeface="+mj-lt"/>
          </a:endParaRPr>
        </a:p>
      </dgm:t>
    </dgm:pt>
    <dgm:pt modelId="{0C09C270-6773-4E0A-96E8-9405C04BFBAF}" type="parTrans" cxnId="{891EBA90-3EE5-485C-8AFF-0BE62E984C43}">
      <dgm:prSet/>
      <dgm:spPr/>
      <dgm:t>
        <a:bodyPr/>
        <a:lstStyle/>
        <a:p>
          <a:endParaRPr lang="pl-PL"/>
        </a:p>
      </dgm:t>
    </dgm:pt>
    <dgm:pt modelId="{92040982-0519-4181-877C-6EC63B75F3B3}" type="sibTrans" cxnId="{891EBA90-3EE5-485C-8AFF-0BE62E984C43}">
      <dgm:prSet/>
      <dgm:spPr/>
      <dgm:t>
        <a:bodyPr/>
        <a:lstStyle/>
        <a:p>
          <a:endParaRPr lang="pl-PL"/>
        </a:p>
      </dgm:t>
    </dgm:pt>
    <dgm:pt modelId="{D2A4B876-3216-4C8B-BF39-FCDB1C15FD15}">
      <dgm:prSet phldrT="[Tekst]"/>
      <dgm:spPr/>
      <dgm:t>
        <a:bodyPr/>
        <a:lstStyle/>
        <a:p>
          <a:r>
            <a:rPr lang="pl-PL" b="1" dirty="0" smtClean="0">
              <a:latin typeface="+mj-lt"/>
            </a:rPr>
            <a:t>ZWYKŁE</a:t>
          </a:r>
          <a:endParaRPr lang="pl-PL" b="1" dirty="0">
            <a:latin typeface="+mj-lt"/>
          </a:endParaRPr>
        </a:p>
      </dgm:t>
    </dgm:pt>
    <dgm:pt modelId="{BF633A48-39CB-4126-8B2C-5C8B4478B252}" type="parTrans" cxnId="{6F8B699F-E79D-45D3-AF6C-91D7784FCEBF}">
      <dgm:prSet/>
      <dgm:spPr/>
      <dgm:t>
        <a:bodyPr/>
        <a:lstStyle/>
        <a:p>
          <a:endParaRPr lang="pl-PL"/>
        </a:p>
      </dgm:t>
    </dgm:pt>
    <dgm:pt modelId="{CCE6F9E6-793A-47A8-97A2-4BAB1F5FBA63}" type="sibTrans" cxnId="{6F8B699F-E79D-45D3-AF6C-91D7784FCEBF}">
      <dgm:prSet/>
      <dgm:spPr/>
      <dgm:t>
        <a:bodyPr/>
        <a:lstStyle/>
        <a:p>
          <a:endParaRPr lang="pl-PL"/>
        </a:p>
      </dgm:t>
    </dgm:pt>
    <dgm:pt modelId="{EAAEF5DD-DCE2-43CC-9390-B312CCACAF55}">
      <dgm:prSet phldrT="[Tekst]"/>
      <dgm:spPr/>
      <dgm:t>
        <a:bodyPr/>
        <a:lstStyle/>
        <a:p>
          <a:pPr algn="ctr"/>
          <a:r>
            <a:rPr lang="pl-PL" b="1" dirty="0" smtClean="0">
              <a:latin typeface="+mj-lt"/>
            </a:rPr>
            <a:t>SUBSKRYPCJA AKCJI</a:t>
          </a:r>
        </a:p>
        <a:p>
          <a:pPr algn="l"/>
          <a:r>
            <a:rPr lang="pl-PL" b="1" dirty="0" smtClean="0">
              <a:latin typeface="+mj-lt"/>
            </a:rPr>
            <a:t>- prywatna</a:t>
          </a:r>
        </a:p>
        <a:p>
          <a:pPr algn="l"/>
          <a:r>
            <a:rPr lang="pl-PL" b="1" dirty="0" smtClean="0">
              <a:latin typeface="+mj-lt"/>
            </a:rPr>
            <a:t>- zamknięta</a:t>
          </a:r>
        </a:p>
        <a:p>
          <a:pPr algn="l"/>
          <a:r>
            <a:rPr lang="pl-PL" b="1" dirty="0" smtClean="0">
              <a:latin typeface="+mj-lt"/>
            </a:rPr>
            <a:t>- otwarta</a:t>
          </a:r>
          <a:endParaRPr lang="pl-PL" b="1" dirty="0">
            <a:latin typeface="+mj-lt"/>
          </a:endParaRPr>
        </a:p>
      </dgm:t>
    </dgm:pt>
    <dgm:pt modelId="{277FBCA3-D70F-43D2-A57B-D0B68D2F13AA}" type="parTrans" cxnId="{854D688F-C78E-4466-80A5-F6CC3E294EA5}">
      <dgm:prSet/>
      <dgm:spPr/>
      <dgm:t>
        <a:bodyPr/>
        <a:lstStyle/>
        <a:p>
          <a:endParaRPr lang="pl-PL"/>
        </a:p>
      </dgm:t>
    </dgm:pt>
    <dgm:pt modelId="{C2C04963-609A-41F5-8D08-6D4903E2940F}" type="sibTrans" cxnId="{854D688F-C78E-4466-80A5-F6CC3E294EA5}">
      <dgm:prSet/>
      <dgm:spPr/>
      <dgm:t>
        <a:bodyPr/>
        <a:lstStyle/>
        <a:p>
          <a:endParaRPr lang="pl-PL"/>
        </a:p>
      </dgm:t>
    </dgm:pt>
    <dgm:pt modelId="{06322445-99D1-43E7-9BF5-D4739F3A6875}">
      <dgm:prSet phldrT="[Tekst]"/>
      <dgm:spPr/>
      <dgm:t>
        <a:bodyPr/>
        <a:lstStyle/>
        <a:p>
          <a:r>
            <a:rPr lang="pl-PL" b="1" dirty="0" smtClean="0">
              <a:latin typeface="+mj-lt"/>
            </a:rPr>
            <a:t>PODWYŻSZENIE ZE ŚRODKÓW WŁASNYCH</a:t>
          </a:r>
          <a:endParaRPr lang="pl-PL" b="1" dirty="0">
            <a:latin typeface="+mj-lt"/>
          </a:endParaRPr>
        </a:p>
      </dgm:t>
    </dgm:pt>
    <dgm:pt modelId="{4B0D4A99-8E38-4EA2-804A-03794DEFD713}" type="parTrans" cxnId="{0628878A-9544-41B4-A0E4-9CCEE87EEBED}">
      <dgm:prSet/>
      <dgm:spPr/>
      <dgm:t>
        <a:bodyPr/>
        <a:lstStyle/>
        <a:p>
          <a:endParaRPr lang="pl-PL"/>
        </a:p>
      </dgm:t>
    </dgm:pt>
    <dgm:pt modelId="{F98EBA12-CC1A-4069-8AB8-E01CC3655913}" type="sibTrans" cxnId="{0628878A-9544-41B4-A0E4-9CCEE87EEBED}">
      <dgm:prSet/>
      <dgm:spPr/>
      <dgm:t>
        <a:bodyPr/>
        <a:lstStyle/>
        <a:p>
          <a:endParaRPr lang="pl-PL"/>
        </a:p>
      </dgm:t>
    </dgm:pt>
    <dgm:pt modelId="{54FBFAFE-8625-4EB4-9E7D-4F207A0EC013}">
      <dgm:prSet phldrT="[Tekst]"/>
      <dgm:spPr/>
      <dgm:t>
        <a:bodyPr/>
        <a:lstStyle/>
        <a:p>
          <a:r>
            <a:rPr lang="pl-PL" b="1" dirty="0" smtClean="0">
              <a:latin typeface="+mj-lt"/>
            </a:rPr>
            <a:t>NA PODSTAWIE KAPITAŁU DOCELOWEGO</a:t>
          </a:r>
          <a:endParaRPr lang="pl-PL" b="1" dirty="0">
            <a:latin typeface="+mj-lt"/>
          </a:endParaRPr>
        </a:p>
      </dgm:t>
    </dgm:pt>
    <dgm:pt modelId="{9174A0F2-3F04-456C-B4A3-8117549A9D7F}" type="parTrans" cxnId="{FB170B70-78A2-4CE2-8F8D-944622394DE1}">
      <dgm:prSet/>
      <dgm:spPr/>
      <dgm:t>
        <a:bodyPr/>
        <a:lstStyle/>
        <a:p>
          <a:endParaRPr lang="pl-PL"/>
        </a:p>
      </dgm:t>
    </dgm:pt>
    <dgm:pt modelId="{FFB5D8A6-52BD-4EBC-AE14-7DEA5151773F}" type="sibTrans" cxnId="{FB170B70-78A2-4CE2-8F8D-944622394DE1}">
      <dgm:prSet/>
      <dgm:spPr/>
      <dgm:t>
        <a:bodyPr/>
        <a:lstStyle/>
        <a:p>
          <a:endParaRPr lang="pl-PL"/>
        </a:p>
      </dgm:t>
    </dgm:pt>
    <dgm:pt modelId="{C52D6CE1-0581-4F12-B108-F7051740A497}">
      <dgm:prSet phldrT="[Tekst]"/>
      <dgm:spPr/>
      <dgm:t>
        <a:bodyPr/>
        <a:lstStyle/>
        <a:p>
          <a:r>
            <a:rPr lang="pl-PL" b="1" dirty="0" smtClean="0">
              <a:latin typeface="+mj-lt"/>
            </a:rPr>
            <a:t>WARUNKOWE</a:t>
          </a:r>
          <a:endParaRPr lang="pl-PL" b="1" dirty="0">
            <a:latin typeface="+mj-lt"/>
          </a:endParaRPr>
        </a:p>
      </dgm:t>
    </dgm:pt>
    <dgm:pt modelId="{BAB35DBA-49AC-47BD-8755-64B496A836F6}" type="parTrans" cxnId="{2DF3A856-DDF1-406C-81FB-F171CF57FFA9}">
      <dgm:prSet/>
      <dgm:spPr/>
      <dgm:t>
        <a:bodyPr/>
        <a:lstStyle/>
        <a:p>
          <a:endParaRPr lang="pl-PL"/>
        </a:p>
      </dgm:t>
    </dgm:pt>
    <dgm:pt modelId="{59A661E9-6707-40AE-8308-C474B4AE2A3E}" type="sibTrans" cxnId="{2DF3A856-DDF1-406C-81FB-F171CF57FFA9}">
      <dgm:prSet/>
      <dgm:spPr/>
      <dgm:t>
        <a:bodyPr/>
        <a:lstStyle/>
        <a:p>
          <a:endParaRPr lang="pl-PL"/>
        </a:p>
      </dgm:t>
    </dgm:pt>
    <dgm:pt modelId="{0A88192A-CC31-4C57-A2A2-D2844E3BEEF7}" type="pres">
      <dgm:prSet presAssocID="{68F88F91-A3EB-451D-AC30-00973A930860}" presName="diagram" presStyleCnt="0">
        <dgm:presLayoutVars>
          <dgm:chPref val="1"/>
          <dgm:dir/>
          <dgm:animOne val="branch"/>
          <dgm:animLvl val="lvl"/>
          <dgm:resizeHandles val="exact"/>
        </dgm:presLayoutVars>
      </dgm:prSet>
      <dgm:spPr/>
      <dgm:t>
        <a:bodyPr/>
        <a:lstStyle/>
        <a:p>
          <a:endParaRPr lang="pl-PL"/>
        </a:p>
      </dgm:t>
    </dgm:pt>
    <dgm:pt modelId="{DF6D37B6-3661-41E5-9F8E-D9F6417DEE62}" type="pres">
      <dgm:prSet presAssocID="{AE7D0303-F606-430F-94D6-75D8DC9C6654}" presName="root1" presStyleCnt="0"/>
      <dgm:spPr/>
    </dgm:pt>
    <dgm:pt modelId="{34290C6E-1609-4C61-9A28-6012A25A190C}" type="pres">
      <dgm:prSet presAssocID="{AE7D0303-F606-430F-94D6-75D8DC9C6654}" presName="LevelOneTextNode" presStyleLbl="node0" presStyleIdx="0" presStyleCnt="1">
        <dgm:presLayoutVars>
          <dgm:chPref val="3"/>
        </dgm:presLayoutVars>
      </dgm:prSet>
      <dgm:spPr/>
      <dgm:t>
        <a:bodyPr/>
        <a:lstStyle/>
        <a:p>
          <a:endParaRPr lang="pl-PL"/>
        </a:p>
      </dgm:t>
    </dgm:pt>
    <dgm:pt modelId="{AAE8FB34-A3E1-4D6A-9CB3-D62E9703EB3D}" type="pres">
      <dgm:prSet presAssocID="{AE7D0303-F606-430F-94D6-75D8DC9C6654}" presName="level2hierChild" presStyleCnt="0"/>
      <dgm:spPr/>
    </dgm:pt>
    <dgm:pt modelId="{A7EC896C-AF3B-46A7-8412-9C6FF4A53089}" type="pres">
      <dgm:prSet presAssocID="{BF633A48-39CB-4126-8B2C-5C8B4478B252}" presName="conn2-1" presStyleLbl="parChTrans1D2" presStyleIdx="0" presStyleCnt="3"/>
      <dgm:spPr/>
      <dgm:t>
        <a:bodyPr/>
        <a:lstStyle/>
        <a:p>
          <a:endParaRPr lang="pl-PL"/>
        </a:p>
      </dgm:t>
    </dgm:pt>
    <dgm:pt modelId="{45D27054-2945-43E6-8074-CEE246D8C732}" type="pres">
      <dgm:prSet presAssocID="{BF633A48-39CB-4126-8B2C-5C8B4478B252}" presName="connTx" presStyleLbl="parChTrans1D2" presStyleIdx="0" presStyleCnt="3"/>
      <dgm:spPr/>
      <dgm:t>
        <a:bodyPr/>
        <a:lstStyle/>
        <a:p>
          <a:endParaRPr lang="pl-PL"/>
        </a:p>
      </dgm:t>
    </dgm:pt>
    <dgm:pt modelId="{D4B3F45D-4CFF-4781-A3CA-7C7C764FD7B3}" type="pres">
      <dgm:prSet presAssocID="{D2A4B876-3216-4C8B-BF39-FCDB1C15FD15}" presName="root2" presStyleCnt="0"/>
      <dgm:spPr/>
    </dgm:pt>
    <dgm:pt modelId="{3273335F-23F8-42EE-8F25-8578836C37B2}" type="pres">
      <dgm:prSet presAssocID="{D2A4B876-3216-4C8B-BF39-FCDB1C15FD15}" presName="LevelTwoTextNode" presStyleLbl="node2" presStyleIdx="0" presStyleCnt="3">
        <dgm:presLayoutVars>
          <dgm:chPref val="3"/>
        </dgm:presLayoutVars>
      </dgm:prSet>
      <dgm:spPr/>
      <dgm:t>
        <a:bodyPr/>
        <a:lstStyle/>
        <a:p>
          <a:endParaRPr lang="pl-PL"/>
        </a:p>
      </dgm:t>
    </dgm:pt>
    <dgm:pt modelId="{A9F60A8F-D5EB-4B5C-AF80-6BB4DE4B83FE}" type="pres">
      <dgm:prSet presAssocID="{D2A4B876-3216-4C8B-BF39-FCDB1C15FD15}" presName="level3hierChild" presStyleCnt="0"/>
      <dgm:spPr/>
    </dgm:pt>
    <dgm:pt modelId="{2926BBA9-C922-4CEB-A214-45E6E7F5B3D4}" type="pres">
      <dgm:prSet presAssocID="{277FBCA3-D70F-43D2-A57B-D0B68D2F13AA}" presName="conn2-1" presStyleLbl="parChTrans1D3" presStyleIdx="0" presStyleCnt="2"/>
      <dgm:spPr/>
      <dgm:t>
        <a:bodyPr/>
        <a:lstStyle/>
        <a:p>
          <a:endParaRPr lang="pl-PL"/>
        </a:p>
      </dgm:t>
    </dgm:pt>
    <dgm:pt modelId="{E5E06A16-A65D-4E96-9B1A-5543197DA4CB}" type="pres">
      <dgm:prSet presAssocID="{277FBCA3-D70F-43D2-A57B-D0B68D2F13AA}" presName="connTx" presStyleLbl="parChTrans1D3" presStyleIdx="0" presStyleCnt="2"/>
      <dgm:spPr/>
      <dgm:t>
        <a:bodyPr/>
        <a:lstStyle/>
        <a:p>
          <a:endParaRPr lang="pl-PL"/>
        </a:p>
      </dgm:t>
    </dgm:pt>
    <dgm:pt modelId="{C3ACF260-1FE2-4372-B8DD-2828A945C3AB}" type="pres">
      <dgm:prSet presAssocID="{EAAEF5DD-DCE2-43CC-9390-B312CCACAF55}" presName="root2" presStyleCnt="0"/>
      <dgm:spPr/>
    </dgm:pt>
    <dgm:pt modelId="{32480409-60CC-440E-8871-D1F8F0883D9A}" type="pres">
      <dgm:prSet presAssocID="{EAAEF5DD-DCE2-43CC-9390-B312CCACAF55}" presName="LevelTwoTextNode" presStyleLbl="node3" presStyleIdx="0" presStyleCnt="2">
        <dgm:presLayoutVars>
          <dgm:chPref val="3"/>
        </dgm:presLayoutVars>
      </dgm:prSet>
      <dgm:spPr/>
      <dgm:t>
        <a:bodyPr/>
        <a:lstStyle/>
        <a:p>
          <a:endParaRPr lang="pl-PL"/>
        </a:p>
      </dgm:t>
    </dgm:pt>
    <dgm:pt modelId="{465D379F-8EFF-494A-B8E4-7C332D79BFC9}" type="pres">
      <dgm:prSet presAssocID="{EAAEF5DD-DCE2-43CC-9390-B312CCACAF55}" presName="level3hierChild" presStyleCnt="0"/>
      <dgm:spPr/>
    </dgm:pt>
    <dgm:pt modelId="{1C50F4D6-1543-4487-9F59-60A74A5806BA}" type="pres">
      <dgm:prSet presAssocID="{4B0D4A99-8E38-4EA2-804A-03794DEFD713}" presName="conn2-1" presStyleLbl="parChTrans1D3" presStyleIdx="1" presStyleCnt="2"/>
      <dgm:spPr/>
      <dgm:t>
        <a:bodyPr/>
        <a:lstStyle/>
        <a:p>
          <a:endParaRPr lang="pl-PL"/>
        </a:p>
      </dgm:t>
    </dgm:pt>
    <dgm:pt modelId="{8FABE7DF-2C7D-4FBE-B505-752F22D8B5B2}" type="pres">
      <dgm:prSet presAssocID="{4B0D4A99-8E38-4EA2-804A-03794DEFD713}" presName="connTx" presStyleLbl="parChTrans1D3" presStyleIdx="1" presStyleCnt="2"/>
      <dgm:spPr/>
      <dgm:t>
        <a:bodyPr/>
        <a:lstStyle/>
        <a:p>
          <a:endParaRPr lang="pl-PL"/>
        </a:p>
      </dgm:t>
    </dgm:pt>
    <dgm:pt modelId="{135AA20E-2C8A-4421-9BCE-43A4E7FB419F}" type="pres">
      <dgm:prSet presAssocID="{06322445-99D1-43E7-9BF5-D4739F3A6875}" presName="root2" presStyleCnt="0"/>
      <dgm:spPr/>
    </dgm:pt>
    <dgm:pt modelId="{D3AB50E8-2CE5-48C2-B13F-88A1C5D9FFCF}" type="pres">
      <dgm:prSet presAssocID="{06322445-99D1-43E7-9BF5-D4739F3A6875}" presName="LevelTwoTextNode" presStyleLbl="node3" presStyleIdx="1" presStyleCnt="2">
        <dgm:presLayoutVars>
          <dgm:chPref val="3"/>
        </dgm:presLayoutVars>
      </dgm:prSet>
      <dgm:spPr/>
      <dgm:t>
        <a:bodyPr/>
        <a:lstStyle/>
        <a:p>
          <a:endParaRPr lang="pl-PL"/>
        </a:p>
      </dgm:t>
    </dgm:pt>
    <dgm:pt modelId="{54C282C0-17AF-4ED6-A32F-B4CD5F1473AA}" type="pres">
      <dgm:prSet presAssocID="{06322445-99D1-43E7-9BF5-D4739F3A6875}" presName="level3hierChild" presStyleCnt="0"/>
      <dgm:spPr/>
    </dgm:pt>
    <dgm:pt modelId="{9FAC4C59-329D-46FB-B24B-3B2A4CBB7612}" type="pres">
      <dgm:prSet presAssocID="{9174A0F2-3F04-456C-B4A3-8117549A9D7F}" presName="conn2-1" presStyleLbl="parChTrans1D2" presStyleIdx="1" presStyleCnt="3"/>
      <dgm:spPr/>
      <dgm:t>
        <a:bodyPr/>
        <a:lstStyle/>
        <a:p>
          <a:endParaRPr lang="pl-PL"/>
        </a:p>
      </dgm:t>
    </dgm:pt>
    <dgm:pt modelId="{73C3CA8A-025C-48F2-8418-D55FF0C4687E}" type="pres">
      <dgm:prSet presAssocID="{9174A0F2-3F04-456C-B4A3-8117549A9D7F}" presName="connTx" presStyleLbl="parChTrans1D2" presStyleIdx="1" presStyleCnt="3"/>
      <dgm:spPr/>
      <dgm:t>
        <a:bodyPr/>
        <a:lstStyle/>
        <a:p>
          <a:endParaRPr lang="pl-PL"/>
        </a:p>
      </dgm:t>
    </dgm:pt>
    <dgm:pt modelId="{1A9208C6-DC7F-443F-85AE-54DC553A2DA1}" type="pres">
      <dgm:prSet presAssocID="{54FBFAFE-8625-4EB4-9E7D-4F207A0EC013}" presName="root2" presStyleCnt="0"/>
      <dgm:spPr/>
    </dgm:pt>
    <dgm:pt modelId="{CBE1A3EF-600B-4BAB-A270-E31727C67A35}" type="pres">
      <dgm:prSet presAssocID="{54FBFAFE-8625-4EB4-9E7D-4F207A0EC013}" presName="LevelTwoTextNode" presStyleLbl="node2" presStyleIdx="1" presStyleCnt="3">
        <dgm:presLayoutVars>
          <dgm:chPref val="3"/>
        </dgm:presLayoutVars>
      </dgm:prSet>
      <dgm:spPr/>
      <dgm:t>
        <a:bodyPr/>
        <a:lstStyle/>
        <a:p>
          <a:endParaRPr lang="pl-PL"/>
        </a:p>
      </dgm:t>
    </dgm:pt>
    <dgm:pt modelId="{7297AD1B-3C81-4EF6-91F1-D09CAA75155E}" type="pres">
      <dgm:prSet presAssocID="{54FBFAFE-8625-4EB4-9E7D-4F207A0EC013}" presName="level3hierChild" presStyleCnt="0"/>
      <dgm:spPr/>
    </dgm:pt>
    <dgm:pt modelId="{E82A65DE-6672-41FE-8506-E5D1B8000C1A}" type="pres">
      <dgm:prSet presAssocID="{BAB35DBA-49AC-47BD-8755-64B496A836F6}" presName="conn2-1" presStyleLbl="parChTrans1D2" presStyleIdx="2" presStyleCnt="3"/>
      <dgm:spPr/>
      <dgm:t>
        <a:bodyPr/>
        <a:lstStyle/>
        <a:p>
          <a:endParaRPr lang="pl-PL"/>
        </a:p>
      </dgm:t>
    </dgm:pt>
    <dgm:pt modelId="{BB188843-5F22-45D9-BF79-313DF5932341}" type="pres">
      <dgm:prSet presAssocID="{BAB35DBA-49AC-47BD-8755-64B496A836F6}" presName="connTx" presStyleLbl="parChTrans1D2" presStyleIdx="2" presStyleCnt="3"/>
      <dgm:spPr/>
      <dgm:t>
        <a:bodyPr/>
        <a:lstStyle/>
        <a:p>
          <a:endParaRPr lang="pl-PL"/>
        </a:p>
      </dgm:t>
    </dgm:pt>
    <dgm:pt modelId="{1A945F5A-5871-476F-AB91-D9628FDA0455}" type="pres">
      <dgm:prSet presAssocID="{C52D6CE1-0581-4F12-B108-F7051740A497}" presName="root2" presStyleCnt="0"/>
      <dgm:spPr/>
    </dgm:pt>
    <dgm:pt modelId="{F1E35E94-472E-4BAA-8F44-325792BE899D}" type="pres">
      <dgm:prSet presAssocID="{C52D6CE1-0581-4F12-B108-F7051740A497}" presName="LevelTwoTextNode" presStyleLbl="node2" presStyleIdx="2" presStyleCnt="3">
        <dgm:presLayoutVars>
          <dgm:chPref val="3"/>
        </dgm:presLayoutVars>
      </dgm:prSet>
      <dgm:spPr/>
      <dgm:t>
        <a:bodyPr/>
        <a:lstStyle/>
        <a:p>
          <a:endParaRPr lang="pl-PL"/>
        </a:p>
      </dgm:t>
    </dgm:pt>
    <dgm:pt modelId="{092CE220-AD2A-4773-BD9F-BA0BD28B0357}" type="pres">
      <dgm:prSet presAssocID="{C52D6CE1-0581-4F12-B108-F7051740A497}" presName="level3hierChild" presStyleCnt="0"/>
      <dgm:spPr/>
    </dgm:pt>
  </dgm:ptLst>
  <dgm:cxnLst>
    <dgm:cxn modelId="{1DEDC639-6FFE-4E1E-9ACD-05CCA8DFBCE9}" type="presOf" srcId="{4B0D4A99-8E38-4EA2-804A-03794DEFD713}" destId="{1C50F4D6-1543-4487-9F59-60A74A5806BA}" srcOrd="0" destOrd="0" presId="urn:microsoft.com/office/officeart/2005/8/layout/hierarchy2"/>
    <dgm:cxn modelId="{891EBA90-3EE5-485C-8AFF-0BE62E984C43}" srcId="{68F88F91-A3EB-451D-AC30-00973A930860}" destId="{AE7D0303-F606-430F-94D6-75D8DC9C6654}" srcOrd="0" destOrd="0" parTransId="{0C09C270-6773-4E0A-96E8-9405C04BFBAF}" sibTransId="{92040982-0519-4181-877C-6EC63B75F3B3}"/>
    <dgm:cxn modelId="{5EC9C95E-760A-4CB6-A5BB-291238BFED4D}" type="presOf" srcId="{BF633A48-39CB-4126-8B2C-5C8B4478B252}" destId="{A7EC896C-AF3B-46A7-8412-9C6FF4A53089}" srcOrd="0" destOrd="0" presId="urn:microsoft.com/office/officeart/2005/8/layout/hierarchy2"/>
    <dgm:cxn modelId="{07D85A48-6674-4CAF-82B6-8CED5002322E}" type="presOf" srcId="{277FBCA3-D70F-43D2-A57B-D0B68D2F13AA}" destId="{E5E06A16-A65D-4E96-9B1A-5543197DA4CB}" srcOrd="1" destOrd="0" presId="urn:microsoft.com/office/officeart/2005/8/layout/hierarchy2"/>
    <dgm:cxn modelId="{8BB94037-A29E-48E1-8DA6-4BA02E5C1D25}" type="presOf" srcId="{9174A0F2-3F04-456C-B4A3-8117549A9D7F}" destId="{9FAC4C59-329D-46FB-B24B-3B2A4CBB7612}" srcOrd="0" destOrd="0" presId="urn:microsoft.com/office/officeart/2005/8/layout/hierarchy2"/>
    <dgm:cxn modelId="{E02CD189-DAA2-4FF7-9987-2C85902BCF4B}" type="presOf" srcId="{BAB35DBA-49AC-47BD-8755-64B496A836F6}" destId="{E82A65DE-6672-41FE-8506-E5D1B8000C1A}" srcOrd="0" destOrd="0" presId="urn:microsoft.com/office/officeart/2005/8/layout/hierarchy2"/>
    <dgm:cxn modelId="{6ECF377E-CBEC-43CB-B711-325D4D95B084}" type="presOf" srcId="{EAAEF5DD-DCE2-43CC-9390-B312CCACAF55}" destId="{32480409-60CC-440E-8871-D1F8F0883D9A}" srcOrd="0" destOrd="0" presId="urn:microsoft.com/office/officeart/2005/8/layout/hierarchy2"/>
    <dgm:cxn modelId="{FB170B70-78A2-4CE2-8F8D-944622394DE1}" srcId="{AE7D0303-F606-430F-94D6-75D8DC9C6654}" destId="{54FBFAFE-8625-4EB4-9E7D-4F207A0EC013}" srcOrd="1" destOrd="0" parTransId="{9174A0F2-3F04-456C-B4A3-8117549A9D7F}" sibTransId="{FFB5D8A6-52BD-4EBC-AE14-7DEA5151773F}"/>
    <dgm:cxn modelId="{B3045F3A-7B90-4272-BE1F-216C0D6445A0}" type="presOf" srcId="{AE7D0303-F606-430F-94D6-75D8DC9C6654}" destId="{34290C6E-1609-4C61-9A28-6012A25A190C}" srcOrd="0" destOrd="0" presId="urn:microsoft.com/office/officeart/2005/8/layout/hierarchy2"/>
    <dgm:cxn modelId="{264E6B34-C482-4CB7-8A10-B81BEE0461AD}" type="presOf" srcId="{BAB35DBA-49AC-47BD-8755-64B496A836F6}" destId="{BB188843-5F22-45D9-BF79-313DF5932341}" srcOrd="1" destOrd="0" presId="urn:microsoft.com/office/officeart/2005/8/layout/hierarchy2"/>
    <dgm:cxn modelId="{6F8B699F-E79D-45D3-AF6C-91D7784FCEBF}" srcId="{AE7D0303-F606-430F-94D6-75D8DC9C6654}" destId="{D2A4B876-3216-4C8B-BF39-FCDB1C15FD15}" srcOrd="0" destOrd="0" parTransId="{BF633A48-39CB-4126-8B2C-5C8B4478B252}" sibTransId="{CCE6F9E6-793A-47A8-97A2-4BAB1F5FBA63}"/>
    <dgm:cxn modelId="{2DF3A856-DDF1-406C-81FB-F171CF57FFA9}" srcId="{AE7D0303-F606-430F-94D6-75D8DC9C6654}" destId="{C52D6CE1-0581-4F12-B108-F7051740A497}" srcOrd="2" destOrd="0" parTransId="{BAB35DBA-49AC-47BD-8755-64B496A836F6}" sibTransId="{59A661E9-6707-40AE-8308-C474B4AE2A3E}"/>
    <dgm:cxn modelId="{C5551974-E990-4ACE-ABDC-6DC128697F90}" type="presOf" srcId="{4B0D4A99-8E38-4EA2-804A-03794DEFD713}" destId="{8FABE7DF-2C7D-4FBE-B505-752F22D8B5B2}" srcOrd="1" destOrd="0" presId="urn:microsoft.com/office/officeart/2005/8/layout/hierarchy2"/>
    <dgm:cxn modelId="{CD5E02EC-FBD3-44C9-947D-2A775188D53A}" type="presOf" srcId="{C52D6CE1-0581-4F12-B108-F7051740A497}" destId="{F1E35E94-472E-4BAA-8F44-325792BE899D}" srcOrd="0" destOrd="0" presId="urn:microsoft.com/office/officeart/2005/8/layout/hierarchy2"/>
    <dgm:cxn modelId="{BBAC8258-9E26-43DC-A3D8-A4DE5FF1FEB9}" type="presOf" srcId="{BF633A48-39CB-4126-8B2C-5C8B4478B252}" destId="{45D27054-2945-43E6-8074-CEE246D8C732}" srcOrd="1" destOrd="0" presId="urn:microsoft.com/office/officeart/2005/8/layout/hierarchy2"/>
    <dgm:cxn modelId="{854D688F-C78E-4466-80A5-F6CC3E294EA5}" srcId="{D2A4B876-3216-4C8B-BF39-FCDB1C15FD15}" destId="{EAAEF5DD-DCE2-43CC-9390-B312CCACAF55}" srcOrd="0" destOrd="0" parTransId="{277FBCA3-D70F-43D2-A57B-D0B68D2F13AA}" sibTransId="{C2C04963-609A-41F5-8D08-6D4903E2940F}"/>
    <dgm:cxn modelId="{843A93C6-F0E5-4355-A957-5C39B4380568}" type="presOf" srcId="{9174A0F2-3F04-456C-B4A3-8117549A9D7F}" destId="{73C3CA8A-025C-48F2-8418-D55FF0C4687E}" srcOrd="1" destOrd="0" presId="urn:microsoft.com/office/officeart/2005/8/layout/hierarchy2"/>
    <dgm:cxn modelId="{4ECBD6D8-77A6-4F0B-97C0-F756AE4CA14F}" type="presOf" srcId="{D2A4B876-3216-4C8B-BF39-FCDB1C15FD15}" destId="{3273335F-23F8-42EE-8F25-8578836C37B2}" srcOrd="0" destOrd="0" presId="urn:microsoft.com/office/officeart/2005/8/layout/hierarchy2"/>
    <dgm:cxn modelId="{E8F544EF-77E6-4BB8-A841-7F432575D5D5}" type="presOf" srcId="{68F88F91-A3EB-451D-AC30-00973A930860}" destId="{0A88192A-CC31-4C57-A2A2-D2844E3BEEF7}" srcOrd="0" destOrd="0" presId="urn:microsoft.com/office/officeart/2005/8/layout/hierarchy2"/>
    <dgm:cxn modelId="{0628878A-9544-41B4-A0E4-9CCEE87EEBED}" srcId="{D2A4B876-3216-4C8B-BF39-FCDB1C15FD15}" destId="{06322445-99D1-43E7-9BF5-D4739F3A6875}" srcOrd="1" destOrd="0" parTransId="{4B0D4A99-8E38-4EA2-804A-03794DEFD713}" sibTransId="{F98EBA12-CC1A-4069-8AB8-E01CC3655913}"/>
    <dgm:cxn modelId="{1A32CFFE-7D2D-47FE-BE79-67C227D313E5}" type="presOf" srcId="{277FBCA3-D70F-43D2-A57B-D0B68D2F13AA}" destId="{2926BBA9-C922-4CEB-A214-45E6E7F5B3D4}" srcOrd="0" destOrd="0" presId="urn:microsoft.com/office/officeart/2005/8/layout/hierarchy2"/>
    <dgm:cxn modelId="{51C9FF65-7DA8-406E-85EC-2502AC3CC30A}" type="presOf" srcId="{54FBFAFE-8625-4EB4-9E7D-4F207A0EC013}" destId="{CBE1A3EF-600B-4BAB-A270-E31727C67A35}" srcOrd="0" destOrd="0" presId="urn:microsoft.com/office/officeart/2005/8/layout/hierarchy2"/>
    <dgm:cxn modelId="{D0EFF06F-E698-41D3-9542-9E0AF0C878A2}" type="presOf" srcId="{06322445-99D1-43E7-9BF5-D4739F3A6875}" destId="{D3AB50E8-2CE5-48C2-B13F-88A1C5D9FFCF}" srcOrd="0" destOrd="0" presId="urn:microsoft.com/office/officeart/2005/8/layout/hierarchy2"/>
    <dgm:cxn modelId="{0D25C69F-D83A-4198-9D9E-242761C6C1C3}" type="presParOf" srcId="{0A88192A-CC31-4C57-A2A2-D2844E3BEEF7}" destId="{DF6D37B6-3661-41E5-9F8E-D9F6417DEE62}" srcOrd="0" destOrd="0" presId="urn:microsoft.com/office/officeart/2005/8/layout/hierarchy2"/>
    <dgm:cxn modelId="{CF627A21-6F42-4D75-96E1-2F2FB770DF0D}" type="presParOf" srcId="{DF6D37B6-3661-41E5-9F8E-D9F6417DEE62}" destId="{34290C6E-1609-4C61-9A28-6012A25A190C}" srcOrd="0" destOrd="0" presId="urn:microsoft.com/office/officeart/2005/8/layout/hierarchy2"/>
    <dgm:cxn modelId="{F6BC1DBF-3B9A-4812-9FC3-E669EC746019}" type="presParOf" srcId="{DF6D37B6-3661-41E5-9F8E-D9F6417DEE62}" destId="{AAE8FB34-A3E1-4D6A-9CB3-D62E9703EB3D}" srcOrd="1" destOrd="0" presId="urn:microsoft.com/office/officeart/2005/8/layout/hierarchy2"/>
    <dgm:cxn modelId="{BCA31EF4-F536-46D2-9C24-66F09881CEA5}" type="presParOf" srcId="{AAE8FB34-A3E1-4D6A-9CB3-D62E9703EB3D}" destId="{A7EC896C-AF3B-46A7-8412-9C6FF4A53089}" srcOrd="0" destOrd="0" presId="urn:microsoft.com/office/officeart/2005/8/layout/hierarchy2"/>
    <dgm:cxn modelId="{262207EC-13DB-4FF6-AB16-D9C744BDCFA9}" type="presParOf" srcId="{A7EC896C-AF3B-46A7-8412-9C6FF4A53089}" destId="{45D27054-2945-43E6-8074-CEE246D8C732}" srcOrd="0" destOrd="0" presId="urn:microsoft.com/office/officeart/2005/8/layout/hierarchy2"/>
    <dgm:cxn modelId="{B74E8A49-32DA-4B03-8C28-2DC4265A3F1A}" type="presParOf" srcId="{AAE8FB34-A3E1-4D6A-9CB3-D62E9703EB3D}" destId="{D4B3F45D-4CFF-4781-A3CA-7C7C764FD7B3}" srcOrd="1" destOrd="0" presId="urn:microsoft.com/office/officeart/2005/8/layout/hierarchy2"/>
    <dgm:cxn modelId="{CFC9ED5A-5BC0-4A8C-9EC4-6819F01427CC}" type="presParOf" srcId="{D4B3F45D-4CFF-4781-A3CA-7C7C764FD7B3}" destId="{3273335F-23F8-42EE-8F25-8578836C37B2}" srcOrd="0" destOrd="0" presId="urn:microsoft.com/office/officeart/2005/8/layout/hierarchy2"/>
    <dgm:cxn modelId="{A61014F7-4D12-4F55-8D06-CEB6C928EF66}" type="presParOf" srcId="{D4B3F45D-4CFF-4781-A3CA-7C7C764FD7B3}" destId="{A9F60A8F-D5EB-4B5C-AF80-6BB4DE4B83FE}" srcOrd="1" destOrd="0" presId="urn:microsoft.com/office/officeart/2005/8/layout/hierarchy2"/>
    <dgm:cxn modelId="{ECD34CE4-AE2C-468A-AFE0-2FDC8F5C5391}" type="presParOf" srcId="{A9F60A8F-D5EB-4B5C-AF80-6BB4DE4B83FE}" destId="{2926BBA9-C922-4CEB-A214-45E6E7F5B3D4}" srcOrd="0" destOrd="0" presId="urn:microsoft.com/office/officeart/2005/8/layout/hierarchy2"/>
    <dgm:cxn modelId="{470172E4-A831-4C2E-9C8E-57E24B80078E}" type="presParOf" srcId="{2926BBA9-C922-4CEB-A214-45E6E7F5B3D4}" destId="{E5E06A16-A65D-4E96-9B1A-5543197DA4CB}" srcOrd="0" destOrd="0" presId="urn:microsoft.com/office/officeart/2005/8/layout/hierarchy2"/>
    <dgm:cxn modelId="{31592B71-295F-4482-905E-C1E730585A75}" type="presParOf" srcId="{A9F60A8F-D5EB-4B5C-AF80-6BB4DE4B83FE}" destId="{C3ACF260-1FE2-4372-B8DD-2828A945C3AB}" srcOrd="1" destOrd="0" presId="urn:microsoft.com/office/officeart/2005/8/layout/hierarchy2"/>
    <dgm:cxn modelId="{C758F889-275A-4782-A93C-EA2DFAB4B412}" type="presParOf" srcId="{C3ACF260-1FE2-4372-B8DD-2828A945C3AB}" destId="{32480409-60CC-440E-8871-D1F8F0883D9A}" srcOrd="0" destOrd="0" presId="urn:microsoft.com/office/officeart/2005/8/layout/hierarchy2"/>
    <dgm:cxn modelId="{763BCA57-0443-4B98-82E9-2A88CE66537C}" type="presParOf" srcId="{C3ACF260-1FE2-4372-B8DD-2828A945C3AB}" destId="{465D379F-8EFF-494A-B8E4-7C332D79BFC9}" srcOrd="1" destOrd="0" presId="urn:microsoft.com/office/officeart/2005/8/layout/hierarchy2"/>
    <dgm:cxn modelId="{2A35B388-5D3F-47A7-8D19-15E293F1779E}" type="presParOf" srcId="{A9F60A8F-D5EB-4B5C-AF80-6BB4DE4B83FE}" destId="{1C50F4D6-1543-4487-9F59-60A74A5806BA}" srcOrd="2" destOrd="0" presId="urn:microsoft.com/office/officeart/2005/8/layout/hierarchy2"/>
    <dgm:cxn modelId="{5F5B0567-01FD-4303-B279-E0FFAFD5A3A1}" type="presParOf" srcId="{1C50F4D6-1543-4487-9F59-60A74A5806BA}" destId="{8FABE7DF-2C7D-4FBE-B505-752F22D8B5B2}" srcOrd="0" destOrd="0" presId="urn:microsoft.com/office/officeart/2005/8/layout/hierarchy2"/>
    <dgm:cxn modelId="{36AA3E35-B5E4-4DDA-986B-E47719FA3CBC}" type="presParOf" srcId="{A9F60A8F-D5EB-4B5C-AF80-6BB4DE4B83FE}" destId="{135AA20E-2C8A-4421-9BCE-43A4E7FB419F}" srcOrd="3" destOrd="0" presId="urn:microsoft.com/office/officeart/2005/8/layout/hierarchy2"/>
    <dgm:cxn modelId="{D13485D8-6FF5-4D0C-B026-D7B8EA78BE1A}" type="presParOf" srcId="{135AA20E-2C8A-4421-9BCE-43A4E7FB419F}" destId="{D3AB50E8-2CE5-48C2-B13F-88A1C5D9FFCF}" srcOrd="0" destOrd="0" presId="urn:microsoft.com/office/officeart/2005/8/layout/hierarchy2"/>
    <dgm:cxn modelId="{8EAA356B-24E7-4CFB-AC5A-C8929B31F1D5}" type="presParOf" srcId="{135AA20E-2C8A-4421-9BCE-43A4E7FB419F}" destId="{54C282C0-17AF-4ED6-A32F-B4CD5F1473AA}" srcOrd="1" destOrd="0" presId="urn:microsoft.com/office/officeart/2005/8/layout/hierarchy2"/>
    <dgm:cxn modelId="{8CAF9B5F-537F-4B0E-8CA2-72C2E1781808}" type="presParOf" srcId="{AAE8FB34-A3E1-4D6A-9CB3-D62E9703EB3D}" destId="{9FAC4C59-329D-46FB-B24B-3B2A4CBB7612}" srcOrd="2" destOrd="0" presId="urn:microsoft.com/office/officeart/2005/8/layout/hierarchy2"/>
    <dgm:cxn modelId="{6A9FF10D-6C1F-4D5A-854F-FDC3857F3C2C}" type="presParOf" srcId="{9FAC4C59-329D-46FB-B24B-3B2A4CBB7612}" destId="{73C3CA8A-025C-48F2-8418-D55FF0C4687E}" srcOrd="0" destOrd="0" presId="urn:microsoft.com/office/officeart/2005/8/layout/hierarchy2"/>
    <dgm:cxn modelId="{A25E3454-A8C5-4AF7-8453-3F643AB923D4}" type="presParOf" srcId="{AAE8FB34-A3E1-4D6A-9CB3-D62E9703EB3D}" destId="{1A9208C6-DC7F-443F-85AE-54DC553A2DA1}" srcOrd="3" destOrd="0" presId="urn:microsoft.com/office/officeart/2005/8/layout/hierarchy2"/>
    <dgm:cxn modelId="{D2A213D5-B9BB-44C0-AE07-55F87612C142}" type="presParOf" srcId="{1A9208C6-DC7F-443F-85AE-54DC553A2DA1}" destId="{CBE1A3EF-600B-4BAB-A270-E31727C67A35}" srcOrd="0" destOrd="0" presId="urn:microsoft.com/office/officeart/2005/8/layout/hierarchy2"/>
    <dgm:cxn modelId="{4E024249-1A87-4491-8502-5BB1224F8966}" type="presParOf" srcId="{1A9208C6-DC7F-443F-85AE-54DC553A2DA1}" destId="{7297AD1B-3C81-4EF6-91F1-D09CAA75155E}" srcOrd="1" destOrd="0" presId="urn:microsoft.com/office/officeart/2005/8/layout/hierarchy2"/>
    <dgm:cxn modelId="{72E43550-327C-4650-910D-366E72D0892E}" type="presParOf" srcId="{AAE8FB34-A3E1-4D6A-9CB3-D62E9703EB3D}" destId="{E82A65DE-6672-41FE-8506-E5D1B8000C1A}" srcOrd="4" destOrd="0" presId="urn:microsoft.com/office/officeart/2005/8/layout/hierarchy2"/>
    <dgm:cxn modelId="{120E57D3-B581-4763-855D-927079F53654}" type="presParOf" srcId="{E82A65DE-6672-41FE-8506-E5D1B8000C1A}" destId="{BB188843-5F22-45D9-BF79-313DF5932341}" srcOrd="0" destOrd="0" presId="urn:microsoft.com/office/officeart/2005/8/layout/hierarchy2"/>
    <dgm:cxn modelId="{4BE7AE16-8D35-47F2-819B-E801D02EED25}" type="presParOf" srcId="{AAE8FB34-A3E1-4D6A-9CB3-D62E9703EB3D}" destId="{1A945F5A-5871-476F-AB91-D9628FDA0455}" srcOrd="5" destOrd="0" presId="urn:microsoft.com/office/officeart/2005/8/layout/hierarchy2"/>
    <dgm:cxn modelId="{AD50AA5C-7329-47EA-8396-5446B62121BD}" type="presParOf" srcId="{1A945F5A-5871-476F-AB91-D9628FDA0455}" destId="{F1E35E94-472E-4BAA-8F44-325792BE899D}" srcOrd="0" destOrd="0" presId="urn:microsoft.com/office/officeart/2005/8/layout/hierarchy2"/>
    <dgm:cxn modelId="{6305E3A2-A2B6-4A2F-ABA1-332F592D782E}" type="presParOf" srcId="{1A945F5A-5871-476F-AB91-D9628FDA0455}" destId="{092CE220-AD2A-4773-BD9F-BA0BD28B0357}" srcOrd="1" destOrd="0" presId="urn:microsoft.com/office/officeart/2005/8/layout/hierarchy2"/>
  </dgm:cxnLst>
  <dgm:bg/>
  <dgm:whole/>
</dgm:dataModel>
</file>

<file path=ppt/diagrams/data4.xml><?xml version="1.0" encoding="utf-8"?>
<dgm:dataModel xmlns:dgm="http://schemas.openxmlformats.org/drawingml/2006/diagram" xmlns:a="http://schemas.openxmlformats.org/drawingml/2006/main">
  <dgm:ptLst>
    <dgm:pt modelId="{EB96B57D-4CF6-443D-A6DD-A4DE2162715A}" type="doc">
      <dgm:prSet loTypeId="urn:microsoft.com/office/officeart/2005/8/layout/hList3" loCatId="list" qsTypeId="urn:microsoft.com/office/officeart/2005/8/quickstyle/simple5" qsCatId="simple" csTypeId="urn:microsoft.com/office/officeart/2005/8/colors/colorful1" csCatId="colorful" phldr="1"/>
      <dgm:spPr/>
      <dgm:t>
        <a:bodyPr/>
        <a:lstStyle/>
        <a:p>
          <a:endParaRPr lang="pl-PL"/>
        </a:p>
      </dgm:t>
    </dgm:pt>
    <dgm:pt modelId="{05E54759-50C4-46DF-9700-D2A2E65A8B04}">
      <dgm:prSet phldrT="[Tekst]" custT="1"/>
      <dgm:spPr/>
      <dgm:t>
        <a:bodyPr/>
        <a:lstStyle/>
        <a:p>
          <a:r>
            <a:rPr lang="pl-PL" sz="2800" u="sng" dirty="0" smtClean="0"/>
            <a:t>ODPOWIEDZIALNOŚĆ WSPÓLNIKA PRZYSTĘPUJĄCEGO DO SPÓŁKI</a:t>
          </a:r>
          <a:endParaRPr lang="pl-PL" sz="2800" u="sng" dirty="0"/>
        </a:p>
      </dgm:t>
    </dgm:pt>
    <dgm:pt modelId="{86E7F423-28F1-4765-9059-975C6DB97A6B}" type="parTrans" cxnId="{816B08F3-E0EE-4DA6-A36F-BF027E5E016C}">
      <dgm:prSet/>
      <dgm:spPr/>
      <dgm:t>
        <a:bodyPr/>
        <a:lstStyle/>
        <a:p>
          <a:endParaRPr lang="pl-PL"/>
        </a:p>
      </dgm:t>
    </dgm:pt>
    <dgm:pt modelId="{9FDF8B82-7F65-4D0C-B575-6649E3B3463E}" type="sibTrans" cxnId="{816B08F3-E0EE-4DA6-A36F-BF027E5E016C}">
      <dgm:prSet/>
      <dgm:spPr/>
      <dgm:t>
        <a:bodyPr/>
        <a:lstStyle/>
        <a:p>
          <a:endParaRPr lang="pl-PL"/>
        </a:p>
      </dgm:t>
    </dgm:pt>
    <dgm:pt modelId="{41F7205B-A4C4-42A4-8BBF-8B333EF3BDD6}">
      <dgm:prSet phldrT="[Tekst]"/>
      <dgm:spPr/>
      <dgm:t>
        <a:bodyPr/>
        <a:lstStyle/>
        <a:p>
          <a:r>
            <a:rPr lang="pl-PL" b="1" dirty="0" smtClean="0"/>
            <a:t>PRZYSTĄPIENIE DO SPÓŁKI JUŻ ISTNIEJĄCEJ</a:t>
          </a:r>
        </a:p>
        <a:p>
          <a:r>
            <a:rPr lang="pl-PL" dirty="0" smtClean="0"/>
            <a:t>Wspólnik ponosi odpowiedzialność także za zobowiązania powstałe przed jego przystąpieniem</a:t>
          </a:r>
          <a:endParaRPr lang="pl-PL" dirty="0"/>
        </a:p>
      </dgm:t>
    </dgm:pt>
    <dgm:pt modelId="{5BFD39C3-A633-4BC3-85BE-766D519F01E7}" type="parTrans" cxnId="{E69845D2-FC06-4BB0-A3AA-1F86D748559C}">
      <dgm:prSet/>
      <dgm:spPr/>
      <dgm:t>
        <a:bodyPr/>
        <a:lstStyle/>
        <a:p>
          <a:endParaRPr lang="pl-PL"/>
        </a:p>
      </dgm:t>
    </dgm:pt>
    <dgm:pt modelId="{0BF657A2-C0E8-4BCF-AE10-8EBA688E4B28}" type="sibTrans" cxnId="{E69845D2-FC06-4BB0-A3AA-1F86D748559C}">
      <dgm:prSet/>
      <dgm:spPr/>
      <dgm:t>
        <a:bodyPr/>
        <a:lstStyle/>
        <a:p>
          <a:endParaRPr lang="pl-PL"/>
        </a:p>
      </dgm:t>
    </dgm:pt>
    <dgm:pt modelId="{50DE5B97-1752-41BC-AB9B-5CFD3101600B}">
      <dgm:prSet phldrT="[Tekst]"/>
      <dgm:spPr/>
      <dgm:t>
        <a:bodyPr/>
        <a:lstStyle/>
        <a:p>
          <a:r>
            <a:rPr lang="pl-PL" b="1" dirty="0" smtClean="0"/>
            <a:t>PRZYSTĄPIENIE DO DZIAŁAJĄCEGO JUŻ PRZEDSIĘBIORCY, KTÓRY WNOSI PRZEDSIĘBIORSTWO DO SPÓŁKI</a:t>
          </a:r>
        </a:p>
        <a:p>
          <a:r>
            <a:rPr lang="pl-PL" dirty="0" smtClean="0"/>
            <a:t>Wspólnik odpowiada także za zobowiązania powstałe przy prowadzeniu przedsiębiorstwa przez przedsiębiorcę jednoosobowego, przed dniem utworzenia spółki</a:t>
          </a:r>
          <a:endParaRPr lang="pl-PL" dirty="0"/>
        </a:p>
      </dgm:t>
    </dgm:pt>
    <dgm:pt modelId="{5D62AD95-8541-43E0-ADE1-9C6953B48CDB}" type="parTrans" cxnId="{2F49AFC6-A3DC-43D8-A51D-BF472B984A0A}">
      <dgm:prSet/>
      <dgm:spPr/>
      <dgm:t>
        <a:bodyPr/>
        <a:lstStyle/>
        <a:p>
          <a:endParaRPr lang="pl-PL"/>
        </a:p>
      </dgm:t>
    </dgm:pt>
    <dgm:pt modelId="{E0881DA7-A4B1-48E9-ABE4-6BB27478DB8F}" type="sibTrans" cxnId="{2F49AFC6-A3DC-43D8-A51D-BF472B984A0A}">
      <dgm:prSet/>
      <dgm:spPr/>
      <dgm:t>
        <a:bodyPr/>
        <a:lstStyle/>
        <a:p>
          <a:endParaRPr lang="pl-PL"/>
        </a:p>
      </dgm:t>
    </dgm:pt>
    <dgm:pt modelId="{493CB1A8-F642-47C6-8B77-7B29F3208762}" type="pres">
      <dgm:prSet presAssocID="{EB96B57D-4CF6-443D-A6DD-A4DE2162715A}" presName="composite" presStyleCnt="0">
        <dgm:presLayoutVars>
          <dgm:chMax val="1"/>
          <dgm:dir/>
          <dgm:resizeHandles val="exact"/>
        </dgm:presLayoutVars>
      </dgm:prSet>
      <dgm:spPr/>
      <dgm:t>
        <a:bodyPr/>
        <a:lstStyle/>
        <a:p>
          <a:endParaRPr lang="pl-PL"/>
        </a:p>
      </dgm:t>
    </dgm:pt>
    <dgm:pt modelId="{91C97146-675A-4DE3-99B6-00D5C7909DAC}" type="pres">
      <dgm:prSet presAssocID="{05E54759-50C4-46DF-9700-D2A2E65A8B04}" presName="roof" presStyleLbl="dkBgShp" presStyleIdx="0" presStyleCnt="2"/>
      <dgm:spPr/>
      <dgm:t>
        <a:bodyPr/>
        <a:lstStyle/>
        <a:p>
          <a:endParaRPr lang="pl-PL"/>
        </a:p>
      </dgm:t>
    </dgm:pt>
    <dgm:pt modelId="{7C7E5B8D-1AC4-4B52-B06C-7648A8665F22}" type="pres">
      <dgm:prSet presAssocID="{05E54759-50C4-46DF-9700-D2A2E65A8B04}" presName="pillars" presStyleCnt="0"/>
      <dgm:spPr/>
    </dgm:pt>
    <dgm:pt modelId="{3A939EB3-FF38-421D-BEFC-71B969139479}" type="pres">
      <dgm:prSet presAssocID="{05E54759-50C4-46DF-9700-D2A2E65A8B04}" presName="pillar1" presStyleLbl="node1" presStyleIdx="0" presStyleCnt="2">
        <dgm:presLayoutVars>
          <dgm:bulletEnabled val="1"/>
        </dgm:presLayoutVars>
      </dgm:prSet>
      <dgm:spPr/>
      <dgm:t>
        <a:bodyPr/>
        <a:lstStyle/>
        <a:p>
          <a:endParaRPr lang="pl-PL"/>
        </a:p>
      </dgm:t>
    </dgm:pt>
    <dgm:pt modelId="{4FF3FD9F-F017-4F6F-BB16-C53FD3265C58}" type="pres">
      <dgm:prSet presAssocID="{50DE5B97-1752-41BC-AB9B-5CFD3101600B}" presName="pillarX" presStyleLbl="node1" presStyleIdx="1" presStyleCnt="2">
        <dgm:presLayoutVars>
          <dgm:bulletEnabled val="1"/>
        </dgm:presLayoutVars>
      </dgm:prSet>
      <dgm:spPr/>
      <dgm:t>
        <a:bodyPr/>
        <a:lstStyle/>
        <a:p>
          <a:endParaRPr lang="pl-PL"/>
        </a:p>
      </dgm:t>
    </dgm:pt>
    <dgm:pt modelId="{F7E67A19-EC5C-492A-AE74-FE1417BD8493}" type="pres">
      <dgm:prSet presAssocID="{05E54759-50C4-46DF-9700-D2A2E65A8B04}" presName="base" presStyleLbl="dkBgShp" presStyleIdx="1" presStyleCnt="2"/>
      <dgm:spPr/>
    </dgm:pt>
  </dgm:ptLst>
  <dgm:cxnLst>
    <dgm:cxn modelId="{BFF79EC7-B9CA-4B39-A7D1-774BDC59C9DE}" type="presOf" srcId="{EB96B57D-4CF6-443D-A6DD-A4DE2162715A}" destId="{493CB1A8-F642-47C6-8B77-7B29F3208762}" srcOrd="0" destOrd="0" presId="urn:microsoft.com/office/officeart/2005/8/layout/hList3"/>
    <dgm:cxn modelId="{2F49AFC6-A3DC-43D8-A51D-BF472B984A0A}" srcId="{05E54759-50C4-46DF-9700-D2A2E65A8B04}" destId="{50DE5B97-1752-41BC-AB9B-5CFD3101600B}" srcOrd="1" destOrd="0" parTransId="{5D62AD95-8541-43E0-ADE1-9C6953B48CDB}" sibTransId="{E0881DA7-A4B1-48E9-ABE4-6BB27478DB8F}"/>
    <dgm:cxn modelId="{6D9C8951-9E2B-4622-918C-851CD8AA8535}" type="presOf" srcId="{41F7205B-A4C4-42A4-8BBF-8B333EF3BDD6}" destId="{3A939EB3-FF38-421D-BEFC-71B969139479}" srcOrd="0" destOrd="0" presId="urn:microsoft.com/office/officeart/2005/8/layout/hList3"/>
    <dgm:cxn modelId="{E69845D2-FC06-4BB0-A3AA-1F86D748559C}" srcId="{05E54759-50C4-46DF-9700-D2A2E65A8B04}" destId="{41F7205B-A4C4-42A4-8BBF-8B333EF3BDD6}" srcOrd="0" destOrd="0" parTransId="{5BFD39C3-A633-4BC3-85BE-766D519F01E7}" sibTransId="{0BF657A2-C0E8-4BCF-AE10-8EBA688E4B28}"/>
    <dgm:cxn modelId="{AD9B6852-298D-4E40-B035-5FC4A79FC00E}" type="presOf" srcId="{50DE5B97-1752-41BC-AB9B-5CFD3101600B}" destId="{4FF3FD9F-F017-4F6F-BB16-C53FD3265C58}" srcOrd="0" destOrd="0" presId="urn:microsoft.com/office/officeart/2005/8/layout/hList3"/>
    <dgm:cxn modelId="{816B08F3-E0EE-4DA6-A36F-BF027E5E016C}" srcId="{EB96B57D-4CF6-443D-A6DD-A4DE2162715A}" destId="{05E54759-50C4-46DF-9700-D2A2E65A8B04}" srcOrd="0" destOrd="0" parTransId="{86E7F423-28F1-4765-9059-975C6DB97A6B}" sibTransId="{9FDF8B82-7F65-4D0C-B575-6649E3B3463E}"/>
    <dgm:cxn modelId="{5E75D448-67C4-4DC6-88A1-38B785D1E626}" type="presOf" srcId="{05E54759-50C4-46DF-9700-D2A2E65A8B04}" destId="{91C97146-675A-4DE3-99B6-00D5C7909DAC}" srcOrd="0" destOrd="0" presId="urn:microsoft.com/office/officeart/2005/8/layout/hList3"/>
    <dgm:cxn modelId="{B3FC051B-E96E-4CEA-BE25-9CECDA6686E6}" type="presParOf" srcId="{493CB1A8-F642-47C6-8B77-7B29F3208762}" destId="{91C97146-675A-4DE3-99B6-00D5C7909DAC}" srcOrd="0" destOrd="0" presId="urn:microsoft.com/office/officeart/2005/8/layout/hList3"/>
    <dgm:cxn modelId="{9C61F25D-632D-40BB-A9E3-168B798B0EF4}" type="presParOf" srcId="{493CB1A8-F642-47C6-8B77-7B29F3208762}" destId="{7C7E5B8D-1AC4-4B52-B06C-7648A8665F22}" srcOrd="1" destOrd="0" presId="urn:microsoft.com/office/officeart/2005/8/layout/hList3"/>
    <dgm:cxn modelId="{56A5B1E6-D3AB-4DF4-9E3E-9A77C3964D06}" type="presParOf" srcId="{7C7E5B8D-1AC4-4B52-B06C-7648A8665F22}" destId="{3A939EB3-FF38-421D-BEFC-71B969139479}" srcOrd="0" destOrd="0" presId="urn:microsoft.com/office/officeart/2005/8/layout/hList3"/>
    <dgm:cxn modelId="{4D333CC2-4EA8-4AC8-BF5E-62EA82E1F29C}" type="presParOf" srcId="{7C7E5B8D-1AC4-4B52-B06C-7648A8665F22}" destId="{4FF3FD9F-F017-4F6F-BB16-C53FD3265C58}" srcOrd="1" destOrd="0" presId="urn:microsoft.com/office/officeart/2005/8/layout/hList3"/>
    <dgm:cxn modelId="{07426BF6-306D-43EA-994C-E570793FC637}" type="presParOf" srcId="{493CB1A8-F642-47C6-8B77-7B29F3208762}" destId="{F7E67A19-EC5C-492A-AE74-FE1417BD8493}" srcOrd="2" destOrd="0" presId="urn:microsoft.com/office/officeart/2005/8/layout/hList3"/>
  </dgm:cxnLst>
  <dgm:bg/>
  <dgm:whole/>
</dgm:dataModel>
</file>

<file path=ppt/diagrams/data40.xml><?xml version="1.0" encoding="utf-8"?>
<dgm:dataModel xmlns:dgm="http://schemas.openxmlformats.org/drawingml/2006/diagram" xmlns:a="http://schemas.openxmlformats.org/drawingml/2006/main">
  <dgm:ptLst>
    <dgm:pt modelId="{68F88F91-A3EB-451D-AC30-00973A930860}" type="doc">
      <dgm:prSet loTypeId="urn:microsoft.com/office/officeart/2005/8/layout/hierarchy2" loCatId="hierarchy" qsTypeId="urn:microsoft.com/office/officeart/2005/8/quickstyle/simple5" qsCatId="simple" csTypeId="urn:microsoft.com/office/officeart/2005/8/colors/colorful1" csCatId="colorful" phldr="1"/>
      <dgm:spPr/>
      <dgm:t>
        <a:bodyPr/>
        <a:lstStyle/>
        <a:p>
          <a:endParaRPr lang="pl-PL"/>
        </a:p>
      </dgm:t>
    </dgm:pt>
    <dgm:pt modelId="{AE7D0303-F606-430F-94D6-75D8DC9C6654}">
      <dgm:prSet phldrT="[Tekst]"/>
      <dgm:spPr/>
      <dgm:t>
        <a:bodyPr/>
        <a:lstStyle/>
        <a:p>
          <a:r>
            <a:rPr lang="pl-PL" b="1" dirty="0" smtClean="0">
              <a:latin typeface="+mj-lt"/>
            </a:rPr>
            <a:t>SPOSÓB OBNIŻENIA KAPITAŁU ZAKŁADOWEGO</a:t>
          </a:r>
          <a:endParaRPr lang="pl-PL" b="1" dirty="0">
            <a:latin typeface="+mj-lt"/>
          </a:endParaRPr>
        </a:p>
      </dgm:t>
    </dgm:pt>
    <dgm:pt modelId="{0C09C270-6773-4E0A-96E8-9405C04BFBAF}" type="parTrans" cxnId="{891EBA90-3EE5-485C-8AFF-0BE62E984C43}">
      <dgm:prSet/>
      <dgm:spPr/>
      <dgm:t>
        <a:bodyPr/>
        <a:lstStyle/>
        <a:p>
          <a:endParaRPr lang="pl-PL"/>
        </a:p>
      </dgm:t>
    </dgm:pt>
    <dgm:pt modelId="{92040982-0519-4181-877C-6EC63B75F3B3}" type="sibTrans" cxnId="{891EBA90-3EE5-485C-8AFF-0BE62E984C43}">
      <dgm:prSet/>
      <dgm:spPr/>
      <dgm:t>
        <a:bodyPr/>
        <a:lstStyle/>
        <a:p>
          <a:endParaRPr lang="pl-PL"/>
        </a:p>
      </dgm:t>
    </dgm:pt>
    <dgm:pt modelId="{D2A4B876-3216-4C8B-BF39-FCDB1C15FD15}">
      <dgm:prSet phldrT="[Tekst]" custT="1"/>
      <dgm:spPr/>
      <dgm:t>
        <a:bodyPr/>
        <a:lstStyle/>
        <a:p>
          <a:r>
            <a:rPr lang="pl-PL" sz="2400" b="1" dirty="0" smtClean="0">
              <a:latin typeface="+mj-lt"/>
            </a:rPr>
            <a:t>ZMNIEJSZENIE WARTOŚCI NOMINALNEJ AKCJI</a:t>
          </a:r>
          <a:endParaRPr lang="pl-PL" sz="2400" b="1" dirty="0">
            <a:latin typeface="+mj-lt"/>
          </a:endParaRPr>
        </a:p>
      </dgm:t>
    </dgm:pt>
    <dgm:pt modelId="{BF633A48-39CB-4126-8B2C-5C8B4478B252}" type="parTrans" cxnId="{6F8B699F-E79D-45D3-AF6C-91D7784FCEBF}">
      <dgm:prSet/>
      <dgm:spPr/>
      <dgm:t>
        <a:bodyPr/>
        <a:lstStyle/>
        <a:p>
          <a:endParaRPr lang="pl-PL"/>
        </a:p>
      </dgm:t>
    </dgm:pt>
    <dgm:pt modelId="{CCE6F9E6-793A-47A8-97A2-4BAB1F5FBA63}" type="sibTrans" cxnId="{6F8B699F-E79D-45D3-AF6C-91D7784FCEBF}">
      <dgm:prSet/>
      <dgm:spPr/>
      <dgm:t>
        <a:bodyPr/>
        <a:lstStyle/>
        <a:p>
          <a:endParaRPr lang="pl-PL"/>
        </a:p>
      </dgm:t>
    </dgm:pt>
    <dgm:pt modelId="{54FBFAFE-8625-4EB4-9E7D-4F207A0EC013}">
      <dgm:prSet phldrT="[Tekst]"/>
      <dgm:spPr/>
      <dgm:t>
        <a:bodyPr/>
        <a:lstStyle/>
        <a:p>
          <a:r>
            <a:rPr lang="pl-PL" b="1" dirty="0" smtClean="0">
              <a:latin typeface="+mj-lt"/>
            </a:rPr>
            <a:t>SCALENIE AKCJI</a:t>
          </a:r>
          <a:endParaRPr lang="pl-PL" b="1" dirty="0">
            <a:latin typeface="+mj-lt"/>
          </a:endParaRPr>
        </a:p>
      </dgm:t>
    </dgm:pt>
    <dgm:pt modelId="{9174A0F2-3F04-456C-B4A3-8117549A9D7F}" type="parTrans" cxnId="{FB170B70-78A2-4CE2-8F8D-944622394DE1}">
      <dgm:prSet/>
      <dgm:spPr/>
      <dgm:t>
        <a:bodyPr/>
        <a:lstStyle/>
        <a:p>
          <a:endParaRPr lang="pl-PL"/>
        </a:p>
      </dgm:t>
    </dgm:pt>
    <dgm:pt modelId="{FFB5D8A6-52BD-4EBC-AE14-7DEA5151773F}" type="sibTrans" cxnId="{FB170B70-78A2-4CE2-8F8D-944622394DE1}">
      <dgm:prSet/>
      <dgm:spPr/>
      <dgm:t>
        <a:bodyPr/>
        <a:lstStyle/>
        <a:p>
          <a:endParaRPr lang="pl-PL"/>
        </a:p>
      </dgm:t>
    </dgm:pt>
    <dgm:pt modelId="{C52D6CE1-0581-4F12-B108-F7051740A497}">
      <dgm:prSet phldrT="[Tekst]"/>
      <dgm:spPr/>
      <dgm:t>
        <a:bodyPr/>
        <a:lstStyle/>
        <a:p>
          <a:r>
            <a:rPr lang="pl-PL" b="1" dirty="0" smtClean="0">
              <a:latin typeface="+mj-lt"/>
            </a:rPr>
            <a:t>UMORZENIE AKCJI</a:t>
          </a:r>
          <a:endParaRPr lang="pl-PL" b="1" dirty="0">
            <a:latin typeface="+mj-lt"/>
          </a:endParaRPr>
        </a:p>
      </dgm:t>
    </dgm:pt>
    <dgm:pt modelId="{BAB35DBA-49AC-47BD-8755-64B496A836F6}" type="parTrans" cxnId="{2DF3A856-DDF1-406C-81FB-F171CF57FFA9}">
      <dgm:prSet/>
      <dgm:spPr/>
      <dgm:t>
        <a:bodyPr/>
        <a:lstStyle/>
        <a:p>
          <a:endParaRPr lang="pl-PL"/>
        </a:p>
      </dgm:t>
    </dgm:pt>
    <dgm:pt modelId="{59A661E9-6707-40AE-8308-C474B4AE2A3E}" type="sibTrans" cxnId="{2DF3A856-DDF1-406C-81FB-F171CF57FFA9}">
      <dgm:prSet/>
      <dgm:spPr/>
      <dgm:t>
        <a:bodyPr/>
        <a:lstStyle/>
        <a:p>
          <a:endParaRPr lang="pl-PL"/>
        </a:p>
      </dgm:t>
    </dgm:pt>
    <dgm:pt modelId="{0A88192A-CC31-4C57-A2A2-D2844E3BEEF7}" type="pres">
      <dgm:prSet presAssocID="{68F88F91-A3EB-451D-AC30-00973A930860}" presName="diagram" presStyleCnt="0">
        <dgm:presLayoutVars>
          <dgm:chPref val="1"/>
          <dgm:dir/>
          <dgm:animOne val="branch"/>
          <dgm:animLvl val="lvl"/>
          <dgm:resizeHandles val="exact"/>
        </dgm:presLayoutVars>
      </dgm:prSet>
      <dgm:spPr/>
      <dgm:t>
        <a:bodyPr/>
        <a:lstStyle/>
        <a:p>
          <a:endParaRPr lang="pl-PL"/>
        </a:p>
      </dgm:t>
    </dgm:pt>
    <dgm:pt modelId="{DF6D37B6-3661-41E5-9F8E-D9F6417DEE62}" type="pres">
      <dgm:prSet presAssocID="{AE7D0303-F606-430F-94D6-75D8DC9C6654}" presName="root1" presStyleCnt="0"/>
      <dgm:spPr/>
    </dgm:pt>
    <dgm:pt modelId="{34290C6E-1609-4C61-9A28-6012A25A190C}" type="pres">
      <dgm:prSet presAssocID="{AE7D0303-F606-430F-94D6-75D8DC9C6654}" presName="LevelOneTextNode" presStyleLbl="node0" presStyleIdx="0" presStyleCnt="1">
        <dgm:presLayoutVars>
          <dgm:chPref val="3"/>
        </dgm:presLayoutVars>
      </dgm:prSet>
      <dgm:spPr/>
      <dgm:t>
        <a:bodyPr/>
        <a:lstStyle/>
        <a:p>
          <a:endParaRPr lang="pl-PL"/>
        </a:p>
      </dgm:t>
    </dgm:pt>
    <dgm:pt modelId="{AAE8FB34-A3E1-4D6A-9CB3-D62E9703EB3D}" type="pres">
      <dgm:prSet presAssocID="{AE7D0303-F606-430F-94D6-75D8DC9C6654}" presName="level2hierChild" presStyleCnt="0"/>
      <dgm:spPr/>
    </dgm:pt>
    <dgm:pt modelId="{A7EC896C-AF3B-46A7-8412-9C6FF4A53089}" type="pres">
      <dgm:prSet presAssocID="{BF633A48-39CB-4126-8B2C-5C8B4478B252}" presName="conn2-1" presStyleLbl="parChTrans1D2" presStyleIdx="0" presStyleCnt="3"/>
      <dgm:spPr/>
      <dgm:t>
        <a:bodyPr/>
        <a:lstStyle/>
        <a:p>
          <a:endParaRPr lang="pl-PL"/>
        </a:p>
      </dgm:t>
    </dgm:pt>
    <dgm:pt modelId="{45D27054-2945-43E6-8074-CEE246D8C732}" type="pres">
      <dgm:prSet presAssocID="{BF633A48-39CB-4126-8B2C-5C8B4478B252}" presName="connTx" presStyleLbl="parChTrans1D2" presStyleIdx="0" presStyleCnt="3"/>
      <dgm:spPr/>
      <dgm:t>
        <a:bodyPr/>
        <a:lstStyle/>
        <a:p>
          <a:endParaRPr lang="pl-PL"/>
        </a:p>
      </dgm:t>
    </dgm:pt>
    <dgm:pt modelId="{D4B3F45D-4CFF-4781-A3CA-7C7C764FD7B3}" type="pres">
      <dgm:prSet presAssocID="{D2A4B876-3216-4C8B-BF39-FCDB1C15FD15}" presName="root2" presStyleCnt="0"/>
      <dgm:spPr/>
    </dgm:pt>
    <dgm:pt modelId="{3273335F-23F8-42EE-8F25-8578836C37B2}" type="pres">
      <dgm:prSet presAssocID="{D2A4B876-3216-4C8B-BF39-FCDB1C15FD15}" presName="LevelTwoTextNode" presStyleLbl="node2" presStyleIdx="0" presStyleCnt="3">
        <dgm:presLayoutVars>
          <dgm:chPref val="3"/>
        </dgm:presLayoutVars>
      </dgm:prSet>
      <dgm:spPr/>
      <dgm:t>
        <a:bodyPr/>
        <a:lstStyle/>
        <a:p>
          <a:endParaRPr lang="pl-PL"/>
        </a:p>
      </dgm:t>
    </dgm:pt>
    <dgm:pt modelId="{A9F60A8F-D5EB-4B5C-AF80-6BB4DE4B83FE}" type="pres">
      <dgm:prSet presAssocID="{D2A4B876-3216-4C8B-BF39-FCDB1C15FD15}" presName="level3hierChild" presStyleCnt="0"/>
      <dgm:spPr/>
    </dgm:pt>
    <dgm:pt modelId="{9FAC4C59-329D-46FB-B24B-3B2A4CBB7612}" type="pres">
      <dgm:prSet presAssocID="{9174A0F2-3F04-456C-B4A3-8117549A9D7F}" presName="conn2-1" presStyleLbl="parChTrans1D2" presStyleIdx="1" presStyleCnt="3"/>
      <dgm:spPr/>
      <dgm:t>
        <a:bodyPr/>
        <a:lstStyle/>
        <a:p>
          <a:endParaRPr lang="pl-PL"/>
        </a:p>
      </dgm:t>
    </dgm:pt>
    <dgm:pt modelId="{73C3CA8A-025C-48F2-8418-D55FF0C4687E}" type="pres">
      <dgm:prSet presAssocID="{9174A0F2-3F04-456C-B4A3-8117549A9D7F}" presName="connTx" presStyleLbl="parChTrans1D2" presStyleIdx="1" presStyleCnt="3"/>
      <dgm:spPr/>
      <dgm:t>
        <a:bodyPr/>
        <a:lstStyle/>
        <a:p>
          <a:endParaRPr lang="pl-PL"/>
        </a:p>
      </dgm:t>
    </dgm:pt>
    <dgm:pt modelId="{1A9208C6-DC7F-443F-85AE-54DC553A2DA1}" type="pres">
      <dgm:prSet presAssocID="{54FBFAFE-8625-4EB4-9E7D-4F207A0EC013}" presName="root2" presStyleCnt="0"/>
      <dgm:spPr/>
    </dgm:pt>
    <dgm:pt modelId="{CBE1A3EF-600B-4BAB-A270-E31727C67A35}" type="pres">
      <dgm:prSet presAssocID="{54FBFAFE-8625-4EB4-9E7D-4F207A0EC013}" presName="LevelTwoTextNode" presStyleLbl="node2" presStyleIdx="1" presStyleCnt="3">
        <dgm:presLayoutVars>
          <dgm:chPref val="3"/>
        </dgm:presLayoutVars>
      </dgm:prSet>
      <dgm:spPr/>
      <dgm:t>
        <a:bodyPr/>
        <a:lstStyle/>
        <a:p>
          <a:endParaRPr lang="pl-PL"/>
        </a:p>
      </dgm:t>
    </dgm:pt>
    <dgm:pt modelId="{7297AD1B-3C81-4EF6-91F1-D09CAA75155E}" type="pres">
      <dgm:prSet presAssocID="{54FBFAFE-8625-4EB4-9E7D-4F207A0EC013}" presName="level3hierChild" presStyleCnt="0"/>
      <dgm:spPr/>
    </dgm:pt>
    <dgm:pt modelId="{E82A65DE-6672-41FE-8506-E5D1B8000C1A}" type="pres">
      <dgm:prSet presAssocID="{BAB35DBA-49AC-47BD-8755-64B496A836F6}" presName="conn2-1" presStyleLbl="parChTrans1D2" presStyleIdx="2" presStyleCnt="3"/>
      <dgm:spPr/>
      <dgm:t>
        <a:bodyPr/>
        <a:lstStyle/>
        <a:p>
          <a:endParaRPr lang="pl-PL"/>
        </a:p>
      </dgm:t>
    </dgm:pt>
    <dgm:pt modelId="{BB188843-5F22-45D9-BF79-313DF5932341}" type="pres">
      <dgm:prSet presAssocID="{BAB35DBA-49AC-47BD-8755-64B496A836F6}" presName="connTx" presStyleLbl="parChTrans1D2" presStyleIdx="2" presStyleCnt="3"/>
      <dgm:spPr/>
      <dgm:t>
        <a:bodyPr/>
        <a:lstStyle/>
        <a:p>
          <a:endParaRPr lang="pl-PL"/>
        </a:p>
      </dgm:t>
    </dgm:pt>
    <dgm:pt modelId="{1A945F5A-5871-476F-AB91-D9628FDA0455}" type="pres">
      <dgm:prSet presAssocID="{C52D6CE1-0581-4F12-B108-F7051740A497}" presName="root2" presStyleCnt="0"/>
      <dgm:spPr/>
    </dgm:pt>
    <dgm:pt modelId="{F1E35E94-472E-4BAA-8F44-325792BE899D}" type="pres">
      <dgm:prSet presAssocID="{C52D6CE1-0581-4F12-B108-F7051740A497}" presName="LevelTwoTextNode" presStyleLbl="node2" presStyleIdx="2" presStyleCnt="3">
        <dgm:presLayoutVars>
          <dgm:chPref val="3"/>
        </dgm:presLayoutVars>
      </dgm:prSet>
      <dgm:spPr/>
      <dgm:t>
        <a:bodyPr/>
        <a:lstStyle/>
        <a:p>
          <a:endParaRPr lang="pl-PL"/>
        </a:p>
      </dgm:t>
    </dgm:pt>
    <dgm:pt modelId="{092CE220-AD2A-4773-BD9F-BA0BD28B0357}" type="pres">
      <dgm:prSet presAssocID="{C52D6CE1-0581-4F12-B108-F7051740A497}" presName="level3hierChild" presStyleCnt="0"/>
      <dgm:spPr/>
    </dgm:pt>
  </dgm:ptLst>
  <dgm:cxnLst>
    <dgm:cxn modelId="{F5F3AC22-A63C-4030-A9DF-2E9E17AA4940}" type="presOf" srcId="{BF633A48-39CB-4126-8B2C-5C8B4478B252}" destId="{A7EC896C-AF3B-46A7-8412-9C6FF4A53089}" srcOrd="0" destOrd="0" presId="urn:microsoft.com/office/officeart/2005/8/layout/hierarchy2"/>
    <dgm:cxn modelId="{13928B1C-7856-4ED1-ABBC-890D5CDC9A53}" type="presOf" srcId="{C52D6CE1-0581-4F12-B108-F7051740A497}" destId="{F1E35E94-472E-4BAA-8F44-325792BE899D}" srcOrd="0" destOrd="0" presId="urn:microsoft.com/office/officeart/2005/8/layout/hierarchy2"/>
    <dgm:cxn modelId="{9BF2C9B5-878B-44B3-8086-14691EC1EE86}" type="presOf" srcId="{BAB35DBA-49AC-47BD-8755-64B496A836F6}" destId="{BB188843-5F22-45D9-BF79-313DF5932341}" srcOrd="1" destOrd="0" presId="urn:microsoft.com/office/officeart/2005/8/layout/hierarchy2"/>
    <dgm:cxn modelId="{0C3B7A4D-7B99-434C-859E-640EB91DD618}" type="presOf" srcId="{BAB35DBA-49AC-47BD-8755-64B496A836F6}" destId="{E82A65DE-6672-41FE-8506-E5D1B8000C1A}" srcOrd="0" destOrd="0" presId="urn:microsoft.com/office/officeart/2005/8/layout/hierarchy2"/>
    <dgm:cxn modelId="{6DC366D7-9FA3-4AB5-B004-75521AE14A0A}" type="presOf" srcId="{54FBFAFE-8625-4EB4-9E7D-4F207A0EC013}" destId="{CBE1A3EF-600B-4BAB-A270-E31727C67A35}" srcOrd="0" destOrd="0" presId="urn:microsoft.com/office/officeart/2005/8/layout/hierarchy2"/>
    <dgm:cxn modelId="{95D5DBD7-F520-4CD1-874A-BFA3BFBA02E0}" type="presOf" srcId="{BF633A48-39CB-4126-8B2C-5C8B4478B252}" destId="{45D27054-2945-43E6-8074-CEE246D8C732}" srcOrd="1" destOrd="0" presId="urn:microsoft.com/office/officeart/2005/8/layout/hierarchy2"/>
    <dgm:cxn modelId="{2DF3A856-DDF1-406C-81FB-F171CF57FFA9}" srcId="{AE7D0303-F606-430F-94D6-75D8DC9C6654}" destId="{C52D6CE1-0581-4F12-B108-F7051740A497}" srcOrd="2" destOrd="0" parTransId="{BAB35DBA-49AC-47BD-8755-64B496A836F6}" sibTransId="{59A661E9-6707-40AE-8308-C474B4AE2A3E}"/>
    <dgm:cxn modelId="{48E8BCE3-10B3-44DE-A288-F813BC979E86}" type="presOf" srcId="{9174A0F2-3F04-456C-B4A3-8117549A9D7F}" destId="{73C3CA8A-025C-48F2-8418-D55FF0C4687E}" srcOrd="1" destOrd="0" presId="urn:microsoft.com/office/officeart/2005/8/layout/hierarchy2"/>
    <dgm:cxn modelId="{2ABB6CE6-1100-4601-8265-16C822DD7DFA}" type="presOf" srcId="{AE7D0303-F606-430F-94D6-75D8DC9C6654}" destId="{34290C6E-1609-4C61-9A28-6012A25A190C}" srcOrd="0" destOrd="0" presId="urn:microsoft.com/office/officeart/2005/8/layout/hierarchy2"/>
    <dgm:cxn modelId="{FB170B70-78A2-4CE2-8F8D-944622394DE1}" srcId="{AE7D0303-F606-430F-94D6-75D8DC9C6654}" destId="{54FBFAFE-8625-4EB4-9E7D-4F207A0EC013}" srcOrd="1" destOrd="0" parTransId="{9174A0F2-3F04-456C-B4A3-8117549A9D7F}" sibTransId="{FFB5D8A6-52BD-4EBC-AE14-7DEA5151773F}"/>
    <dgm:cxn modelId="{891EBA90-3EE5-485C-8AFF-0BE62E984C43}" srcId="{68F88F91-A3EB-451D-AC30-00973A930860}" destId="{AE7D0303-F606-430F-94D6-75D8DC9C6654}" srcOrd="0" destOrd="0" parTransId="{0C09C270-6773-4E0A-96E8-9405C04BFBAF}" sibTransId="{92040982-0519-4181-877C-6EC63B75F3B3}"/>
    <dgm:cxn modelId="{677DB5D9-0F5B-4FA0-918C-C1D12DBA0436}" type="presOf" srcId="{D2A4B876-3216-4C8B-BF39-FCDB1C15FD15}" destId="{3273335F-23F8-42EE-8F25-8578836C37B2}" srcOrd="0" destOrd="0" presId="urn:microsoft.com/office/officeart/2005/8/layout/hierarchy2"/>
    <dgm:cxn modelId="{D442860E-607C-46C4-A362-6C3224EB6A99}" type="presOf" srcId="{68F88F91-A3EB-451D-AC30-00973A930860}" destId="{0A88192A-CC31-4C57-A2A2-D2844E3BEEF7}" srcOrd="0" destOrd="0" presId="urn:microsoft.com/office/officeart/2005/8/layout/hierarchy2"/>
    <dgm:cxn modelId="{6F8B699F-E79D-45D3-AF6C-91D7784FCEBF}" srcId="{AE7D0303-F606-430F-94D6-75D8DC9C6654}" destId="{D2A4B876-3216-4C8B-BF39-FCDB1C15FD15}" srcOrd="0" destOrd="0" parTransId="{BF633A48-39CB-4126-8B2C-5C8B4478B252}" sibTransId="{CCE6F9E6-793A-47A8-97A2-4BAB1F5FBA63}"/>
    <dgm:cxn modelId="{98A2A3C3-7352-4B86-8048-46911E08DF13}" type="presOf" srcId="{9174A0F2-3F04-456C-B4A3-8117549A9D7F}" destId="{9FAC4C59-329D-46FB-B24B-3B2A4CBB7612}" srcOrd="0" destOrd="0" presId="urn:microsoft.com/office/officeart/2005/8/layout/hierarchy2"/>
    <dgm:cxn modelId="{BF05B2F0-0D44-41D8-A077-FE61E01B2399}" type="presParOf" srcId="{0A88192A-CC31-4C57-A2A2-D2844E3BEEF7}" destId="{DF6D37B6-3661-41E5-9F8E-D9F6417DEE62}" srcOrd="0" destOrd="0" presId="urn:microsoft.com/office/officeart/2005/8/layout/hierarchy2"/>
    <dgm:cxn modelId="{197E4683-085F-4BF3-B51C-8FBC933F4CDA}" type="presParOf" srcId="{DF6D37B6-3661-41E5-9F8E-D9F6417DEE62}" destId="{34290C6E-1609-4C61-9A28-6012A25A190C}" srcOrd="0" destOrd="0" presId="urn:microsoft.com/office/officeart/2005/8/layout/hierarchy2"/>
    <dgm:cxn modelId="{0384A08E-9DD8-40D2-93BB-37AC13369774}" type="presParOf" srcId="{DF6D37B6-3661-41E5-9F8E-D9F6417DEE62}" destId="{AAE8FB34-A3E1-4D6A-9CB3-D62E9703EB3D}" srcOrd="1" destOrd="0" presId="urn:microsoft.com/office/officeart/2005/8/layout/hierarchy2"/>
    <dgm:cxn modelId="{157D1F32-D427-4D39-B9D5-F7D16D4F2FC0}" type="presParOf" srcId="{AAE8FB34-A3E1-4D6A-9CB3-D62E9703EB3D}" destId="{A7EC896C-AF3B-46A7-8412-9C6FF4A53089}" srcOrd="0" destOrd="0" presId="urn:microsoft.com/office/officeart/2005/8/layout/hierarchy2"/>
    <dgm:cxn modelId="{D80C5A1B-3CA2-46A5-B8F1-AE9BE1CFFDD1}" type="presParOf" srcId="{A7EC896C-AF3B-46A7-8412-9C6FF4A53089}" destId="{45D27054-2945-43E6-8074-CEE246D8C732}" srcOrd="0" destOrd="0" presId="urn:microsoft.com/office/officeart/2005/8/layout/hierarchy2"/>
    <dgm:cxn modelId="{DAB8A159-82DB-4E2B-9745-969DA95B10ED}" type="presParOf" srcId="{AAE8FB34-A3E1-4D6A-9CB3-D62E9703EB3D}" destId="{D4B3F45D-4CFF-4781-A3CA-7C7C764FD7B3}" srcOrd="1" destOrd="0" presId="urn:microsoft.com/office/officeart/2005/8/layout/hierarchy2"/>
    <dgm:cxn modelId="{EBF0417B-C937-4593-8875-C5018553EAF3}" type="presParOf" srcId="{D4B3F45D-4CFF-4781-A3CA-7C7C764FD7B3}" destId="{3273335F-23F8-42EE-8F25-8578836C37B2}" srcOrd="0" destOrd="0" presId="urn:microsoft.com/office/officeart/2005/8/layout/hierarchy2"/>
    <dgm:cxn modelId="{9709C074-B8AE-4159-B71A-A57506FA755F}" type="presParOf" srcId="{D4B3F45D-4CFF-4781-A3CA-7C7C764FD7B3}" destId="{A9F60A8F-D5EB-4B5C-AF80-6BB4DE4B83FE}" srcOrd="1" destOrd="0" presId="urn:microsoft.com/office/officeart/2005/8/layout/hierarchy2"/>
    <dgm:cxn modelId="{6E13C27E-E0E8-4C4B-A3EE-3BB1AC9F1A6B}" type="presParOf" srcId="{AAE8FB34-A3E1-4D6A-9CB3-D62E9703EB3D}" destId="{9FAC4C59-329D-46FB-B24B-3B2A4CBB7612}" srcOrd="2" destOrd="0" presId="urn:microsoft.com/office/officeart/2005/8/layout/hierarchy2"/>
    <dgm:cxn modelId="{84D71EA6-9383-4A00-9233-5483DAD1181F}" type="presParOf" srcId="{9FAC4C59-329D-46FB-B24B-3B2A4CBB7612}" destId="{73C3CA8A-025C-48F2-8418-D55FF0C4687E}" srcOrd="0" destOrd="0" presId="urn:microsoft.com/office/officeart/2005/8/layout/hierarchy2"/>
    <dgm:cxn modelId="{39E9D1F4-ACB9-4B05-916E-7EDA4A04542B}" type="presParOf" srcId="{AAE8FB34-A3E1-4D6A-9CB3-D62E9703EB3D}" destId="{1A9208C6-DC7F-443F-85AE-54DC553A2DA1}" srcOrd="3" destOrd="0" presId="urn:microsoft.com/office/officeart/2005/8/layout/hierarchy2"/>
    <dgm:cxn modelId="{DAA16752-CD80-4C06-8F07-2531945FB85E}" type="presParOf" srcId="{1A9208C6-DC7F-443F-85AE-54DC553A2DA1}" destId="{CBE1A3EF-600B-4BAB-A270-E31727C67A35}" srcOrd="0" destOrd="0" presId="urn:microsoft.com/office/officeart/2005/8/layout/hierarchy2"/>
    <dgm:cxn modelId="{1B4DD7CB-0578-4B41-A35D-4AFB2D8130B7}" type="presParOf" srcId="{1A9208C6-DC7F-443F-85AE-54DC553A2DA1}" destId="{7297AD1B-3C81-4EF6-91F1-D09CAA75155E}" srcOrd="1" destOrd="0" presId="urn:microsoft.com/office/officeart/2005/8/layout/hierarchy2"/>
    <dgm:cxn modelId="{9CBE54BD-8741-4C49-B01F-71D91DDDBA72}" type="presParOf" srcId="{AAE8FB34-A3E1-4D6A-9CB3-D62E9703EB3D}" destId="{E82A65DE-6672-41FE-8506-E5D1B8000C1A}" srcOrd="4" destOrd="0" presId="urn:microsoft.com/office/officeart/2005/8/layout/hierarchy2"/>
    <dgm:cxn modelId="{660F267B-604A-4C4F-BE87-81B199837E8A}" type="presParOf" srcId="{E82A65DE-6672-41FE-8506-E5D1B8000C1A}" destId="{BB188843-5F22-45D9-BF79-313DF5932341}" srcOrd="0" destOrd="0" presId="urn:microsoft.com/office/officeart/2005/8/layout/hierarchy2"/>
    <dgm:cxn modelId="{9F858A54-E2F9-4A12-A749-BC45A31FBC72}" type="presParOf" srcId="{AAE8FB34-A3E1-4D6A-9CB3-D62E9703EB3D}" destId="{1A945F5A-5871-476F-AB91-D9628FDA0455}" srcOrd="5" destOrd="0" presId="urn:microsoft.com/office/officeart/2005/8/layout/hierarchy2"/>
    <dgm:cxn modelId="{3CAA8286-F47A-46FA-B57B-4BADE034D53F}" type="presParOf" srcId="{1A945F5A-5871-476F-AB91-D9628FDA0455}" destId="{F1E35E94-472E-4BAA-8F44-325792BE899D}" srcOrd="0" destOrd="0" presId="urn:microsoft.com/office/officeart/2005/8/layout/hierarchy2"/>
    <dgm:cxn modelId="{B56C5585-F74B-4F09-B6EB-841EB9EC57C7}" type="presParOf" srcId="{1A945F5A-5871-476F-AB91-D9628FDA0455}" destId="{092CE220-AD2A-4773-BD9F-BA0BD28B0357}" srcOrd="1" destOrd="0" presId="urn:microsoft.com/office/officeart/2005/8/layout/hierarchy2"/>
  </dgm:cxnLst>
  <dgm:bg/>
  <dgm:whole/>
</dgm:dataModel>
</file>

<file path=ppt/diagrams/data41.xml><?xml version="1.0" encoding="utf-8"?>
<dgm:dataModel xmlns:dgm="http://schemas.openxmlformats.org/drawingml/2006/diagram" xmlns:a="http://schemas.openxmlformats.org/drawingml/2006/main">
  <dgm:ptLst>
    <dgm:pt modelId="{1F08BA52-6C48-4291-96C2-E311EF9E1430}" type="doc">
      <dgm:prSet loTypeId="urn:microsoft.com/office/officeart/2005/8/layout/process4" loCatId="list" qsTypeId="urn:microsoft.com/office/officeart/2005/8/quickstyle/simple1" qsCatId="simple" csTypeId="urn:microsoft.com/office/officeart/2005/8/colors/colorful2" csCatId="colorful" phldr="1"/>
      <dgm:spPr/>
      <dgm:t>
        <a:bodyPr/>
        <a:lstStyle/>
        <a:p>
          <a:endParaRPr lang="pl-PL"/>
        </a:p>
      </dgm:t>
    </dgm:pt>
    <dgm:pt modelId="{BE449FC5-9243-48E1-AE86-E5EFEA5321FC}">
      <dgm:prSet phldrT="[Tekst]"/>
      <dgm:spPr/>
      <dgm:t>
        <a:bodyPr/>
        <a:lstStyle/>
        <a:p>
          <a:r>
            <a:rPr lang="pl-PL" b="1" dirty="0" smtClean="0">
              <a:latin typeface="+mj-lt"/>
            </a:rPr>
            <a:t>PODJĘCIE UCHWAŁY PRZEZ WZ W SPRAWIE OBNIŻENIA KZ</a:t>
          </a:r>
          <a:endParaRPr lang="pl-PL" b="1" dirty="0">
            <a:latin typeface="+mj-lt"/>
          </a:endParaRPr>
        </a:p>
      </dgm:t>
    </dgm:pt>
    <dgm:pt modelId="{26F58BF9-8C0A-4302-B4D9-E2B4B0411175}" type="parTrans" cxnId="{3F81921B-F0C6-47D8-822E-B009191821F0}">
      <dgm:prSet/>
      <dgm:spPr/>
      <dgm:t>
        <a:bodyPr/>
        <a:lstStyle/>
        <a:p>
          <a:endParaRPr lang="pl-PL"/>
        </a:p>
      </dgm:t>
    </dgm:pt>
    <dgm:pt modelId="{2C068F3A-9B56-464C-A9EF-5A15502D9B1B}" type="sibTrans" cxnId="{3F81921B-F0C6-47D8-822E-B009191821F0}">
      <dgm:prSet/>
      <dgm:spPr/>
      <dgm:t>
        <a:bodyPr/>
        <a:lstStyle/>
        <a:p>
          <a:endParaRPr lang="pl-PL"/>
        </a:p>
      </dgm:t>
    </dgm:pt>
    <dgm:pt modelId="{44532A6D-68D6-4E09-B107-F7EAC853E430}">
      <dgm:prSet phldrT="[Tekst]" custT="1"/>
      <dgm:spPr/>
      <dgm:t>
        <a:bodyPr/>
        <a:lstStyle/>
        <a:p>
          <a:r>
            <a:rPr lang="pl-PL" sz="1500" dirty="0" smtClean="0">
              <a:latin typeface="+mj-lt"/>
            </a:rPr>
            <a:t>Uchwała powinna określać cel obniżenia, kwotę obniżenia oraz sposób obniżenia. Wartość </a:t>
          </a:r>
          <a:r>
            <a:rPr lang="pl-PL" sz="1500" dirty="0" err="1" smtClean="0">
              <a:latin typeface="+mj-lt"/>
            </a:rPr>
            <a:t>kz</a:t>
          </a:r>
          <a:r>
            <a:rPr lang="pl-PL" sz="1500" dirty="0" smtClean="0">
              <a:latin typeface="+mj-lt"/>
            </a:rPr>
            <a:t> nie może być niższa niż 100 tys. zł, a akcji niższa niż 1 grosz.</a:t>
          </a:r>
          <a:endParaRPr lang="pl-PL" sz="1500" dirty="0">
            <a:latin typeface="+mj-lt"/>
          </a:endParaRPr>
        </a:p>
      </dgm:t>
    </dgm:pt>
    <dgm:pt modelId="{F054A917-05B9-40F6-A5C6-35ECDC374992}" type="parTrans" cxnId="{74016F98-2D60-4E7A-BE38-215B4442D6F4}">
      <dgm:prSet/>
      <dgm:spPr/>
      <dgm:t>
        <a:bodyPr/>
        <a:lstStyle/>
        <a:p>
          <a:endParaRPr lang="pl-PL"/>
        </a:p>
      </dgm:t>
    </dgm:pt>
    <dgm:pt modelId="{E2C35F25-0147-45CF-8BDE-ED400C82C73C}" type="sibTrans" cxnId="{74016F98-2D60-4E7A-BE38-215B4442D6F4}">
      <dgm:prSet/>
      <dgm:spPr/>
      <dgm:t>
        <a:bodyPr/>
        <a:lstStyle/>
        <a:p>
          <a:endParaRPr lang="pl-PL"/>
        </a:p>
      </dgm:t>
    </dgm:pt>
    <dgm:pt modelId="{4D9EDC30-B45E-4327-A711-BA1DED6949AD}">
      <dgm:prSet phldrT="[Tekst]"/>
      <dgm:spPr/>
      <dgm:t>
        <a:bodyPr/>
        <a:lstStyle/>
        <a:p>
          <a:r>
            <a:rPr lang="pl-PL" b="1" dirty="0" smtClean="0">
              <a:latin typeface="+mj-lt"/>
            </a:rPr>
            <a:t>POSTĘPOWANIE KONWOKACYJNE</a:t>
          </a:r>
          <a:endParaRPr lang="pl-PL" b="1" dirty="0">
            <a:latin typeface="+mj-lt"/>
          </a:endParaRPr>
        </a:p>
      </dgm:t>
    </dgm:pt>
    <dgm:pt modelId="{46ED6155-2C85-4B33-A33E-0D14C82D42C7}" type="parTrans" cxnId="{AD7F6109-6594-4618-949C-048DE24FD1BF}">
      <dgm:prSet/>
      <dgm:spPr/>
      <dgm:t>
        <a:bodyPr/>
        <a:lstStyle/>
        <a:p>
          <a:endParaRPr lang="pl-PL"/>
        </a:p>
      </dgm:t>
    </dgm:pt>
    <dgm:pt modelId="{77BBDB4A-A3A2-496B-BEFB-75D30B31E9EE}" type="sibTrans" cxnId="{AD7F6109-6594-4618-949C-048DE24FD1BF}">
      <dgm:prSet/>
      <dgm:spPr/>
      <dgm:t>
        <a:bodyPr/>
        <a:lstStyle/>
        <a:p>
          <a:endParaRPr lang="pl-PL"/>
        </a:p>
      </dgm:t>
    </dgm:pt>
    <dgm:pt modelId="{4607DC3A-3B64-4BED-A2AC-8E5DB8454B24}">
      <dgm:prSet phldrT="[Tekst]" custT="1"/>
      <dgm:spPr/>
      <dgm:t>
        <a:bodyPr/>
        <a:lstStyle/>
        <a:p>
          <a:r>
            <a:rPr lang="pl-PL" sz="1500" dirty="0" smtClean="0">
              <a:latin typeface="+mj-lt"/>
            </a:rPr>
            <a:t>O uchwalonym obniżeniu zarząd powinien ogłosić w </a:t>
          </a:r>
          <a:r>
            <a:rPr lang="pl-PL" sz="1500" dirty="0" err="1" smtClean="0">
              <a:latin typeface="+mj-lt"/>
            </a:rPr>
            <a:t>MSiG</a:t>
          </a:r>
          <a:r>
            <a:rPr lang="pl-PL" sz="1500" dirty="0" smtClean="0">
              <a:latin typeface="+mj-lt"/>
            </a:rPr>
            <a:t> oraz piśmie przeznaczonym do ogłoszeń spółki, z wezwaniem wierzycieli do zgłoszenia roszczeń wobec spółki w ciągu 3 miesięcy od dnia ogłoszenia.</a:t>
          </a:r>
          <a:endParaRPr lang="pl-PL" sz="1500" dirty="0">
            <a:latin typeface="+mj-lt"/>
          </a:endParaRPr>
        </a:p>
      </dgm:t>
    </dgm:pt>
    <dgm:pt modelId="{938E5F72-B980-44A5-B000-FB6A28A343FD}" type="parTrans" cxnId="{714ABC24-DFB0-4F79-936E-FD1BBB407357}">
      <dgm:prSet/>
      <dgm:spPr/>
      <dgm:t>
        <a:bodyPr/>
        <a:lstStyle/>
        <a:p>
          <a:endParaRPr lang="pl-PL"/>
        </a:p>
      </dgm:t>
    </dgm:pt>
    <dgm:pt modelId="{8AA9FC35-DE15-4080-9144-84BC436F4138}" type="sibTrans" cxnId="{714ABC24-DFB0-4F79-936E-FD1BBB407357}">
      <dgm:prSet/>
      <dgm:spPr/>
      <dgm:t>
        <a:bodyPr/>
        <a:lstStyle/>
        <a:p>
          <a:endParaRPr lang="pl-PL"/>
        </a:p>
      </dgm:t>
    </dgm:pt>
    <dgm:pt modelId="{DF458EEB-316C-464A-B336-FA614FC9DC07}">
      <dgm:prSet phldrT="[Tekst]"/>
      <dgm:spPr/>
      <dgm:t>
        <a:bodyPr/>
        <a:lstStyle/>
        <a:p>
          <a:r>
            <a:rPr lang="pl-PL" b="1" dirty="0" smtClean="0">
              <a:latin typeface="+mj-lt"/>
            </a:rPr>
            <a:t>ZAREJESTROWANIE OBNIŻENIA KZ</a:t>
          </a:r>
          <a:endParaRPr lang="pl-PL" b="1" dirty="0">
            <a:latin typeface="+mj-lt"/>
          </a:endParaRPr>
        </a:p>
      </dgm:t>
    </dgm:pt>
    <dgm:pt modelId="{1ECC5C56-C962-4CF4-B167-28D11EA1C007}" type="parTrans" cxnId="{FB8C44EC-2170-458C-A1F8-9F97DCFF65D4}">
      <dgm:prSet/>
      <dgm:spPr/>
      <dgm:t>
        <a:bodyPr/>
        <a:lstStyle/>
        <a:p>
          <a:endParaRPr lang="pl-PL"/>
        </a:p>
      </dgm:t>
    </dgm:pt>
    <dgm:pt modelId="{705682A2-D210-4AEF-968A-52865A62F680}" type="sibTrans" cxnId="{FB8C44EC-2170-458C-A1F8-9F97DCFF65D4}">
      <dgm:prSet/>
      <dgm:spPr/>
      <dgm:t>
        <a:bodyPr/>
        <a:lstStyle/>
        <a:p>
          <a:endParaRPr lang="pl-PL"/>
        </a:p>
      </dgm:t>
    </dgm:pt>
    <dgm:pt modelId="{A2C317A7-4526-4D74-BE0D-4E84DFB44632}">
      <dgm:prSet phldrT="[Tekst]" custT="1"/>
      <dgm:spPr/>
      <dgm:t>
        <a:bodyPr/>
        <a:lstStyle/>
        <a:p>
          <a:r>
            <a:rPr lang="pl-PL" sz="1500" dirty="0" smtClean="0">
              <a:latin typeface="+mj-lt"/>
            </a:rPr>
            <a:t>Obniżenie kapitału powinno zostać zgłoszone do rejestru w terminie 6 miesięcy. Obniżenie jest skuteczne od chwili wpisania do rejestru. Przed zarejestrowaniem nie wywołuje skutków prawnych.</a:t>
          </a:r>
          <a:endParaRPr lang="pl-PL" sz="1500" dirty="0">
            <a:latin typeface="+mj-lt"/>
          </a:endParaRPr>
        </a:p>
      </dgm:t>
    </dgm:pt>
    <dgm:pt modelId="{CEF06CF2-0510-4549-9B37-2D474842AA06}" type="parTrans" cxnId="{3C76282E-6F7E-499D-B29E-8E9F805E981A}">
      <dgm:prSet/>
      <dgm:spPr/>
      <dgm:t>
        <a:bodyPr/>
        <a:lstStyle/>
        <a:p>
          <a:endParaRPr lang="pl-PL"/>
        </a:p>
      </dgm:t>
    </dgm:pt>
    <dgm:pt modelId="{75C118ED-8245-4188-A04B-B72B473935AF}" type="sibTrans" cxnId="{3C76282E-6F7E-499D-B29E-8E9F805E981A}">
      <dgm:prSet/>
      <dgm:spPr/>
      <dgm:t>
        <a:bodyPr/>
        <a:lstStyle/>
        <a:p>
          <a:endParaRPr lang="pl-PL"/>
        </a:p>
      </dgm:t>
    </dgm:pt>
    <dgm:pt modelId="{5B27C5D6-1446-4C6D-9381-7D921AB08625}" type="pres">
      <dgm:prSet presAssocID="{1F08BA52-6C48-4291-96C2-E311EF9E1430}" presName="Name0" presStyleCnt="0">
        <dgm:presLayoutVars>
          <dgm:dir/>
          <dgm:animLvl val="lvl"/>
          <dgm:resizeHandles val="exact"/>
        </dgm:presLayoutVars>
      </dgm:prSet>
      <dgm:spPr/>
      <dgm:t>
        <a:bodyPr/>
        <a:lstStyle/>
        <a:p>
          <a:endParaRPr lang="pl-PL"/>
        </a:p>
      </dgm:t>
    </dgm:pt>
    <dgm:pt modelId="{253BEB39-1F61-4C40-9315-85DB2F4EE731}" type="pres">
      <dgm:prSet presAssocID="{DF458EEB-316C-464A-B336-FA614FC9DC07}" presName="boxAndChildren" presStyleCnt="0"/>
      <dgm:spPr/>
    </dgm:pt>
    <dgm:pt modelId="{4B3FAFFC-E3BA-4EAF-B650-15B837B66EE7}" type="pres">
      <dgm:prSet presAssocID="{DF458EEB-316C-464A-B336-FA614FC9DC07}" presName="parentTextBox" presStyleLbl="node1" presStyleIdx="0" presStyleCnt="3"/>
      <dgm:spPr/>
      <dgm:t>
        <a:bodyPr/>
        <a:lstStyle/>
        <a:p>
          <a:endParaRPr lang="pl-PL"/>
        </a:p>
      </dgm:t>
    </dgm:pt>
    <dgm:pt modelId="{7A656CB9-55B9-437A-962D-CFF4BCBF0E8B}" type="pres">
      <dgm:prSet presAssocID="{DF458EEB-316C-464A-B336-FA614FC9DC07}" presName="entireBox" presStyleLbl="node1" presStyleIdx="0" presStyleCnt="3"/>
      <dgm:spPr/>
      <dgm:t>
        <a:bodyPr/>
        <a:lstStyle/>
        <a:p>
          <a:endParaRPr lang="pl-PL"/>
        </a:p>
      </dgm:t>
    </dgm:pt>
    <dgm:pt modelId="{FAAA4556-57AD-49D3-8C1B-ACD622AC3E2C}" type="pres">
      <dgm:prSet presAssocID="{DF458EEB-316C-464A-B336-FA614FC9DC07}" presName="descendantBox" presStyleCnt="0"/>
      <dgm:spPr/>
    </dgm:pt>
    <dgm:pt modelId="{4ED6CBD6-8CA4-4514-AF5B-0DE97D65815B}" type="pres">
      <dgm:prSet presAssocID="{A2C317A7-4526-4D74-BE0D-4E84DFB44632}" presName="childTextBox" presStyleLbl="fgAccFollowNode1" presStyleIdx="0" presStyleCnt="3">
        <dgm:presLayoutVars>
          <dgm:bulletEnabled val="1"/>
        </dgm:presLayoutVars>
      </dgm:prSet>
      <dgm:spPr/>
      <dgm:t>
        <a:bodyPr/>
        <a:lstStyle/>
        <a:p>
          <a:endParaRPr lang="pl-PL"/>
        </a:p>
      </dgm:t>
    </dgm:pt>
    <dgm:pt modelId="{84D26372-95A0-4D6D-93D3-76A49819581B}" type="pres">
      <dgm:prSet presAssocID="{77BBDB4A-A3A2-496B-BEFB-75D30B31E9EE}" presName="sp" presStyleCnt="0"/>
      <dgm:spPr/>
    </dgm:pt>
    <dgm:pt modelId="{5C4C434D-02ED-4ACC-BFDF-5CBECEE71A23}" type="pres">
      <dgm:prSet presAssocID="{4D9EDC30-B45E-4327-A711-BA1DED6949AD}" presName="arrowAndChildren" presStyleCnt="0"/>
      <dgm:spPr/>
    </dgm:pt>
    <dgm:pt modelId="{A954BF8E-04B9-4735-8E49-630D6EBE4D40}" type="pres">
      <dgm:prSet presAssocID="{4D9EDC30-B45E-4327-A711-BA1DED6949AD}" presName="parentTextArrow" presStyleLbl="node1" presStyleIdx="0" presStyleCnt="3"/>
      <dgm:spPr/>
      <dgm:t>
        <a:bodyPr/>
        <a:lstStyle/>
        <a:p>
          <a:endParaRPr lang="pl-PL"/>
        </a:p>
      </dgm:t>
    </dgm:pt>
    <dgm:pt modelId="{7EE145AE-92FE-45C3-A921-D618BF4C6185}" type="pres">
      <dgm:prSet presAssocID="{4D9EDC30-B45E-4327-A711-BA1DED6949AD}" presName="arrow" presStyleLbl="node1" presStyleIdx="1" presStyleCnt="3"/>
      <dgm:spPr/>
      <dgm:t>
        <a:bodyPr/>
        <a:lstStyle/>
        <a:p>
          <a:endParaRPr lang="pl-PL"/>
        </a:p>
      </dgm:t>
    </dgm:pt>
    <dgm:pt modelId="{594EE3AD-597D-4312-A65A-83AE8A720AA7}" type="pres">
      <dgm:prSet presAssocID="{4D9EDC30-B45E-4327-A711-BA1DED6949AD}" presName="descendantArrow" presStyleCnt="0"/>
      <dgm:spPr/>
    </dgm:pt>
    <dgm:pt modelId="{485557BC-A07A-4573-BABA-07C51634B2EF}" type="pres">
      <dgm:prSet presAssocID="{4607DC3A-3B64-4BED-A2AC-8E5DB8454B24}" presName="childTextArrow" presStyleLbl="fgAccFollowNode1" presStyleIdx="1" presStyleCnt="3">
        <dgm:presLayoutVars>
          <dgm:bulletEnabled val="1"/>
        </dgm:presLayoutVars>
      </dgm:prSet>
      <dgm:spPr/>
      <dgm:t>
        <a:bodyPr/>
        <a:lstStyle/>
        <a:p>
          <a:endParaRPr lang="pl-PL"/>
        </a:p>
      </dgm:t>
    </dgm:pt>
    <dgm:pt modelId="{3086FD20-F1A8-4F8A-8497-8E90683C2F33}" type="pres">
      <dgm:prSet presAssocID="{2C068F3A-9B56-464C-A9EF-5A15502D9B1B}" presName="sp" presStyleCnt="0"/>
      <dgm:spPr/>
    </dgm:pt>
    <dgm:pt modelId="{1B180161-7EFB-4ED0-A3A4-258207DB5064}" type="pres">
      <dgm:prSet presAssocID="{BE449FC5-9243-48E1-AE86-E5EFEA5321FC}" presName="arrowAndChildren" presStyleCnt="0"/>
      <dgm:spPr/>
    </dgm:pt>
    <dgm:pt modelId="{B9F62EFF-CCDB-4679-ADBC-DA5C49B6A863}" type="pres">
      <dgm:prSet presAssocID="{BE449FC5-9243-48E1-AE86-E5EFEA5321FC}" presName="parentTextArrow" presStyleLbl="node1" presStyleIdx="1" presStyleCnt="3"/>
      <dgm:spPr/>
      <dgm:t>
        <a:bodyPr/>
        <a:lstStyle/>
        <a:p>
          <a:endParaRPr lang="pl-PL"/>
        </a:p>
      </dgm:t>
    </dgm:pt>
    <dgm:pt modelId="{27ED0BEA-59CB-49F8-96E7-9F3A8AC213EA}" type="pres">
      <dgm:prSet presAssocID="{BE449FC5-9243-48E1-AE86-E5EFEA5321FC}" presName="arrow" presStyleLbl="node1" presStyleIdx="2" presStyleCnt="3"/>
      <dgm:spPr/>
      <dgm:t>
        <a:bodyPr/>
        <a:lstStyle/>
        <a:p>
          <a:endParaRPr lang="pl-PL"/>
        </a:p>
      </dgm:t>
    </dgm:pt>
    <dgm:pt modelId="{E9AE9724-D492-40D7-835A-E8869E683517}" type="pres">
      <dgm:prSet presAssocID="{BE449FC5-9243-48E1-AE86-E5EFEA5321FC}" presName="descendantArrow" presStyleCnt="0"/>
      <dgm:spPr/>
    </dgm:pt>
    <dgm:pt modelId="{2E6168E7-4E3B-4ECB-AEC3-85C72FE9796F}" type="pres">
      <dgm:prSet presAssocID="{44532A6D-68D6-4E09-B107-F7EAC853E430}" presName="childTextArrow" presStyleLbl="fgAccFollowNode1" presStyleIdx="2" presStyleCnt="3">
        <dgm:presLayoutVars>
          <dgm:bulletEnabled val="1"/>
        </dgm:presLayoutVars>
      </dgm:prSet>
      <dgm:spPr/>
      <dgm:t>
        <a:bodyPr/>
        <a:lstStyle/>
        <a:p>
          <a:endParaRPr lang="pl-PL"/>
        </a:p>
      </dgm:t>
    </dgm:pt>
  </dgm:ptLst>
  <dgm:cxnLst>
    <dgm:cxn modelId="{3C76282E-6F7E-499D-B29E-8E9F805E981A}" srcId="{DF458EEB-316C-464A-B336-FA614FC9DC07}" destId="{A2C317A7-4526-4D74-BE0D-4E84DFB44632}" srcOrd="0" destOrd="0" parTransId="{CEF06CF2-0510-4549-9B37-2D474842AA06}" sibTransId="{75C118ED-8245-4188-A04B-B72B473935AF}"/>
    <dgm:cxn modelId="{8013901D-5E4D-4CCE-9700-09297E252A19}" type="presOf" srcId="{44532A6D-68D6-4E09-B107-F7EAC853E430}" destId="{2E6168E7-4E3B-4ECB-AEC3-85C72FE9796F}" srcOrd="0" destOrd="0" presId="urn:microsoft.com/office/officeart/2005/8/layout/process4"/>
    <dgm:cxn modelId="{AD7F6109-6594-4618-949C-048DE24FD1BF}" srcId="{1F08BA52-6C48-4291-96C2-E311EF9E1430}" destId="{4D9EDC30-B45E-4327-A711-BA1DED6949AD}" srcOrd="1" destOrd="0" parTransId="{46ED6155-2C85-4B33-A33E-0D14C82D42C7}" sibTransId="{77BBDB4A-A3A2-496B-BEFB-75D30B31E9EE}"/>
    <dgm:cxn modelId="{2F688EE4-065B-4C7E-9A8B-CFECC6A6D2CB}" type="presOf" srcId="{BE449FC5-9243-48E1-AE86-E5EFEA5321FC}" destId="{27ED0BEA-59CB-49F8-96E7-9F3A8AC213EA}" srcOrd="1" destOrd="0" presId="urn:microsoft.com/office/officeart/2005/8/layout/process4"/>
    <dgm:cxn modelId="{58A1E6F9-ACBE-4DB6-A194-1138823EAB76}" type="presOf" srcId="{DF458EEB-316C-464A-B336-FA614FC9DC07}" destId="{4B3FAFFC-E3BA-4EAF-B650-15B837B66EE7}" srcOrd="0" destOrd="0" presId="urn:microsoft.com/office/officeart/2005/8/layout/process4"/>
    <dgm:cxn modelId="{714ABC24-DFB0-4F79-936E-FD1BBB407357}" srcId="{4D9EDC30-B45E-4327-A711-BA1DED6949AD}" destId="{4607DC3A-3B64-4BED-A2AC-8E5DB8454B24}" srcOrd="0" destOrd="0" parTransId="{938E5F72-B980-44A5-B000-FB6A28A343FD}" sibTransId="{8AA9FC35-DE15-4080-9144-84BC436F4138}"/>
    <dgm:cxn modelId="{902E8071-D8E4-474D-A0B5-D51E2F76F038}" type="presOf" srcId="{DF458EEB-316C-464A-B336-FA614FC9DC07}" destId="{7A656CB9-55B9-437A-962D-CFF4BCBF0E8B}" srcOrd="1" destOrd="0" presId="urn:microsoft.com/office/officeart/2005/8/layout/process4"/>
    <dgm:cxn modelId="{8407A8C6-BE8B-429C-8BA8-B725222DBF63}" type="presOf" srcId="{BE449FC5-9243-48E1-AE86-E5EFEA5321FC}" destId="{B9F62EFF-CCDB-4679-ADBC-DA5C49B6A863}" srcOrd="0" destOrd="0" presId="urn:microsoft.com/office/officeart/2005/8/layout/process4"/>
    <dgm:cxn modelId="{B8EFACEB-2567-4CA9-8B04-64539C05832A}" type="presOf" srcId="{4D9EDC30-B45E-4327-A711-BA1DED6949AD}" destId="{A954BF8E-04B9-4735-8E49-630D6EBE4D40}" srcOrd="0" destOrd="0" presId="urn:microsoft.com/office/officeart/2005/8/layout/process4"/>
    <dgm:cxn modelId="{DB124600-0BDA-41F0-B977-DE0ED7A18C34}" type="presOf" srcId="{4D9EDC30-B45E-4327-A711-BA1DED6949AD}" destId="{7EE145AE-92FE-45C3-A921-D618BF4C6185}" srcOrd="1" destOrd="0" presId="urn:microsoft.com/office/officeart/2005/8/layout/process4"/>
    <dgm:cxn modelId="{C533BFBE-CE73-4DFC-BA76-77E9ACF02E81}" type="presOf" srcId="{4607DC3A-3B64-4BED-A2AC-8E5DB8454B24}" destId="{485557BC-A07A-4573-BABA-07C51634B2EF}" srcOrd="0" destOrd="0" presId="urn:microsoft.com/office/officeart/2005/8/layout/process4"/>
    <dgm:cxn modelId="{74016F98-2D60-4E7A-BE38-215B4442D6F4}" srcId="{BE449FC5-9243-48E1-AE86-E5EFEA5321FC}" destId="{44532A6D-68D6-4E09-B107-F7EAC853E430}" srcOrd="0" destOrd="0" parTransId="{F054A917-05B9-40F6-A5C6-35ECDC374992}" sibTransId="{E2C35F25-0147-45CF-8BDE-ED400C82C73C}"/>
    <dgm:cxn modelId="{3F81921B-F0C6-47D8-822E-B009191821F0}" srcId="{1F08BA52-6C48-4291-96C2-E311EF9E1430}" destId="{BE449FC5-9243-48E1-AE86-E5EFEA5321FC}" srcOrd="0" destOrd="0" parTransId="{26F58BF9-8C0A-4302-B4D9-E2B4B0411175}" sibTransId="{2C068F3A-9B56-464C-A9EF-5A15502D9B1B}"/>
    <dgm:cxn modelId="{B83F05A2-73E3-419E-A575-ADBDCF2EAAC8}" type="presOf" srcId="{1F08BA52-6C48-4291-96C2-E311EF9E1430}" destId="{5B27C5D6-1446-4C6D-9381-7D921AB08625}" srcOrd="0" destOrd="0" presId="urn:microsoft.com/office/officeart/2005/8/layout/process4"/>
    <dgm:cxn modelId="{FB8C44EC-2170-458C-A1F8-9F97DCFF65D4}" srcId="{1F08BA52-6C48-4291-96C2-E311EF9E1430}" destId="{DF458EEB-316C-464A-B336-FA614FC9DC07}" srcOrd="2" destOrd="0" parTransId="{1ECC5C56-C962-4CF4-B167-28D11EA1C007}" sibTransId="{705682A2-D210-4AEF-968A-52865A62F680}"/>
    <dgm:cxn modelId="{5613A5EF-46BF-4391-9B89-C3FBA2139B15}" type="presOf" srcId="{A2C317A7-4526-4D74-BE0D-4E84DFB44632}" destId="{4ED6CBD6-8CA4-4514-AF5B-0DE97D65815B}" srcOrd="0" destOrd="0" presId="urn:microsoft.com/office/officeart/2005/8/layout/process4"/>
    <dgm:cxn modelId="{CDB22C50-BF4C-4549-9A34-D995A6B890C1}" type="presParOf" srcId="{5B27C5D6-1446-4C6D-9381-7D921AB08625}" destId="{253BEB39-1F61-4C40-9315-85DB2F4EE731}" srcOrd="0" destOrd="0" presId="urn:microsoft.com/office/officeart/2005/8/layout/process4"/>
    <dgm:cxn modelId="{E46F61F0-FDBC-4FDC-AEBD-DAD41B5747A7}" type="presParOf" srcId="{253BEB39-1F61-4C40-9315-85DB2F4EE731}" destId="{4B3FAFFC-E3BA-4EAF-B650-15B837B66EE7}" srcOrd="0" destOrd="0" presId="urn:microsoft.com/office/officeart/2005/8/layout/process4"/>
    <dgm:cxn modelId="{A71FDDB3-6589-42C9-AACA-B5FF2B0FB7E5}" type="presParOf" srcId="{253BEB39-1F61-4C40-9315-85DB2F4EE731}" destId="{7A656CB9-55B9-437A-962D-CFF4BCBF0E8B}" srcOrd="1" destOrd="0" presId="urn:microsoft.com/office/officeart/2005/8/layout/process4"/>
    <dgm:cxn modelId="{A2F66C95-3666-4998-B296-FC93CCECBA6C}" type="presParOf" srcId="{253BEB39-1F61-4C40-9315-85DB2F4EE731}" destId="{FAAA4556-57AD-49D3-8C1B-ACD622AC3E2C}" srcOrd="2" destOrd="0" presId="urn:microsoft.com/office/officeart/2005/8/layout/process4"/>
    <dgm:cxn modelId="{CFD87373-8AA0-4863-B29C-4F3C6E29D53D}" type="presParOf" srcId="{FAAA4556-57AD-49D3-8C1B-ACD622AC3E2C}" destId="{4ED6CBD6-8CA4-4514-AF5B-0DE97D65815B}" srcOrd="0" destOrd="0" presId="urn:microsoft.com/office/officeart/2005/8/layout/process4"/>
    <dgm:cxn modelId="{834C6640-F5B2-475A-83F8-8D47D832078B}" type="presParOf" srcId="{5B27C5D6-1446-4C6D-9381-7D921AB08625}" destId="{84D26372-95A0-4D6D-93D3-76A49819581B}" srcOrd="1" destOrd="0" presId="urn:microsoft.com/office/officeart/2005/8/layout/process4"/>
    <dgm:cxn modelId="{7D32A636-5FD1-48C8-8594-E1947F15A19A}" type="presParOf" srcId="{5B27C5D6-1446-4C6D-9381-7D921AB08625}" destId="{5C4C434D-02ED-4ACC-BFDF-5CBECEE71A23}" srcOrd="2" destOrd="0" presId="urn:microsoft.com/office/officeart/2005/8/layout/process4"/>
    <dgm:cxn modelId="{4A4E712E-E50D-41D8-8FD0-80126E24A2D1}" type="presParOf" srcId="{5C4C434D-02ED-4ACC-BFDF-5CBECEE71A23}" destId="{A954BF8E-04B9-4735-8E49-630D6EBE4D40}" srcOrd="0" destOrd="0" presId="urn:microsoft.com/office/officeart/2005/8/layout/process4"/>
    <dgm:cxn modelId="{E8AD1174-768A-428B-A004-87A17191AB13}" type="presParOf" srcId="{5C4C434D-02ED-4ACC-BFDF-5CBECEE71A23}" destId="{7EE145AE-92FE-45C3-A921-D618BF4C6185}" srcOrd="1" destOrd="0" presId="urn:microsoft.com/office/officeart/2005/8/layout/process4"/>
    <dgm:cxn modelId="{95E9474B-23B2-4042-B3FF-4A74A2C20460}" type="presParOf" srcId="{5C4C434D-02ED-4ACC-BFDF-5CBECEE71A23}" destId="{594EE3AD-597D-4312-A65A-83AE8A720AA7}" srcOrd="2" destOrd="0" presId="urn:microsoft.com/office/officeart/2005/8/layout/process4"/>
    <dgm:cxn modelId="{BC201273-1C38-4AFD-833A-4A625F922179}" type="presParOf" srcId="{594EE3AD-597D-4312-A65A-83AE8A720AA7}" destId="{485557BC-A07A-4573-BABA-07C51634B2EF}" srcOrd="0" destOrd="0" presId="urn:microsoft.com/office/officeart/2005/8/layout/process4"/>
    <dgm:cxn modelId="{D463A210-DFDC-4AB2-97B7-8F7E3D408E7A}" type="presParOf" srcId="{5B27C5D6-1446-4C6D-9381-7D921AB08625}" destId="{3086FD20-F1A8-4F8A-8497-8E90683C2F33}" srcOrd="3" destOrd="0" presId="urn:microsoft.com/office/officeart/2005/8/layout/process4"/>
    <dgm:cxn modelId="{F0310FB2-D0DD-4B70-8661-1EFB86BFC165}" type="presParOf" srcId="{5B27C5D6-1446-4C6D-9381-7D921AB08625}" destId="{1B180161-7EFB-4ED0-A3A4-258207DB5064}" srcOrd="4" destOrd="0" presId="urn:microsoft.com/office/officeart/2005/8/layout/process4"/>
    <dgm:cxn modelId="{C1E47D1F-4C6D-43AA-931F-AD64522E8084}" type="presParOf" srcId="{1B180161-7EFB-4ED0-A3A4-258207DB5064}" destId="{B9F62EFF-CCDB-4679-ADBC-DA5C49B6A863}" srcOrd="0" destOrd="0" presId="urn:microsoft.com/office/officeart/2005/8/layout/process4"/>
    <dgm:cxn modelId="{206A12EF-A728-4970-8317-04BB93AA7800}" type="presParOf" srcId="{1B180161-7EFB-4ED0-A3A4-258207DB5064}" destId="{27ED0BEA-59CB-49F8-96E7-9F3A8AC213EA}" srcOrd="1" destOrd="0" presId="urn:microsoft.com/office/officeart/2005/8/layout/process4"/>
    <dgm:cxn modelId="{21094B14-E79A-4F4B-9F10-D5319DFF120F}" type="presParOf" srcId="{1B180161-7EFB-4ED0-A3A4-258207DB5064}" destId="{E9AE9724-D492-40D7-835A-E8869E683517}" srcOrd="2" destOrd="0" presId="urn:microsoft.com/office/officeart/2005/8/layout/process4"/>
    <dgm:cxn modelId="{4386424D-F80A-4939-AFCC-CFB2934A9623}" type="presParOf" srcId="{E9AE9724-D492-40D7-835A-E8869E683517}" destId="{2E6168E7-4E3B-4ECB-AEC3-85C72FE9796F}" srcOrd="0" destOrd="0" presId="urn:microsoft.com/office/officeart/2005/8/layout/process4"/>
  </dgm:cxnLst>
  <dgm:bg/>
  <dgm:whole/>
</dgm:dataModel>
</file>

<file path=ppt/diagrams/data42.xml><?xml version="1.0" encoding="utf-8"?>
<dgm:dataModel xmlns:dgm="http://schemas.openxmlformats.org/drawingml/2006/diagram" xmlns:a="http://schemas.openxmlformats.org/drawingml/2006/main">
  <dgm:ptLst>
    <dgm:pt modelId="{FCFBC2E9-533C-4811-8D4A-7FC3EEE33C15}" type="doc">
      <dgm:prSet loTypeId="urn:microsoft.com/office/officeart/2005/8/layout/hProcess9" loCatId="process" qsTypeId="urn:microsoft.com/office/officeart/2005/8/quickstyle/simple5" qsCatId="simple" csTypeId="urn:microsoft.com/office/officeart/2005/8/colors/colorful1" csCatId="colorful" phldr="1"/>
      <dgm:spPr/>
    </dgm:pt>
    <dgm:pt modelId="{8383EB3A-0B6B-4A67-AA21-33DCEB725FE6}">
      <dgm:prSet phldrT="[Tekst]"/>
      <dgm:spPr/>
      <dgm:t>
        <a:bodyPr/>
        <a:lstStyle/>
        <a:p>
          <a:r>
            <a:rPr lang="pl-PL" b="1" dirty="0" smtClean="0">
              <a:latin typeface="+mj-lt"/>
            </a:rPr>
            <a:t>ZARZĄD</a:t>
          </a:r>
          <a:endParaRPr lang="pl-PL" b="1" dirty="0" smtClean="0">
            <a:latin typeface="+mj-lt"/>
          </a:endParaRPr>
        </a:p>
      </dgm:t>
    </dgm:pt>
    <dgm:pt modelId="{5517F145-7891-4D78-AEE8-CEABC5533042}" type="parTrans" cxnId="{2C7ED17D-A784-426D-A45C-86EE3EA436AD}">
      <dgm:prSet/>
      <dgm:spPr/>
      <dgm:t>
        <a:bodyPr/>
        <a:lstStyle/>
        <a:p>
          <a:endParaRPr lang="pl-PL"/>
        </a:p>
      </dgm:t>
    </dgm:pt>
    <dgm:pt modelId="{3E85FE67-CCCA-4AA7-BA0D-B6FE136289B2}" type="sibTrans" cxnId="{2C7ED17D-A784-426D-A45C-86EE3EA436AD}">
      <dgm:prSet/>
      <dgm:spPr/>
      <dgm:t>
        <a:bodyPr/>
        <a:lstStyle/>
        <a:p>
          <a:endParaRPr lang="pl-PL"/>
        </a:p>
      </dgm:t>
    </dgm:pt>
    <dgm:pt modelId="{3D85D0BA-6803-4C22-AEB6-232AC2648661}">
      <dgm:prSet phldrT="[Tekst]"/>
      <dgm:spPr/>
      <dgm:t>
        <a:bodyPr/>
        <a:lstStyle/>
        <a:p>
          <a:r>
            <a:rPr lang="pl-PL" b="1" dirty="0" smtClean="0">
              <a:latin typeface="+mj-lt"/>
            </a:rPr>
            <a:t>RADA NADZORCZA LUB KOMISJA </a:t>
          </a:r>
          <a:r>
            <a:rPr lang="pl-PL" b="1" dirty="0" smtClean="0">
              <a:latin typeface="+mj-lt"/>
            </a:rPr>
            <a:t>REWIZYJNA</a:t>
          </a:r>
          <a:endParaRPr lang="pl-PL" b="1" dirty="0" smtClean="0">
            <a:latin typeface="+mj-lt"/>
          </a:endParaRPr>
        </a:p>
      </dgm:t>
    </dgm:pt>
    <dgm:pt modelId="{EE518C34-07C8-4D56-9987-59497A1E80B2}" type="parTrans" cxnId="{43B6E2FF-4A1F-45DA-A61A-1AB80C6D6818}">
      <dgm:prSet/>
      <dgm:spPr/>
      <dgm:t>
        <a:bodyPr/>
        <a:lstStyle/>
        <a:p>
          <a:endParaRPr lang="pl-PL"/>
        </a:p>
      </dgm:t>
    </dgm:pt>
    <dgm:pt modelId="{1C74AAB3-9FA4-4073-83B5-4FAA20ED06BD}" type="sibTrans" cxnId="{43B6E2FF-4A1F-45DA-A61A-1AB80C6D6818}">
      <dgm:prSet/>
      <dgm:spPr/>
      <dgm:t>
        <a:bodyPr/>
        <a:lstStyle/>
        <a:p>
          <a:endParaRPr lang="pl-PL"/>
        </a:p>
      </dgm:t>
    </dgm:pt>
    <dgm:pt modelId="{82DC25CF-BB57-4105-9835-76C2A975B96F}">
      <dgm:prSet phldrT="[Tekst]"/>
      <dgm:spPr/>
      <dgm:t>
        <a:bodyPr/>
        <a:lstStyle/>
        <a:p>
          <a:r>
            <a:rPr lang="pl-PL" b="1" dirty="0" smtClean="0">
              <a:latin typeface="+mj-lt"/>
            </a:rPr>
            <a:t>ZGROMADZENIE </a:t>
          </a:r>
          <a:r>
            <a:rPr lang="pl-PL" b="1" dirty="0" smtClean="0">
              <a:latin typeface="+mj-lt"/>
            </a:rPr>
            <a:t>WSPÓLNIKÓW</a:t>
          </a:r>
          <a:endParaRPr lang="pl-PL" b="1" dirty="0" smtClean="0">
            <a:latin typeface="+mj-lt"/>
          </a:endParaRPr>
        </a:p>
      </dgm:t>
    </dgm:pt>
    <dgm:pt modelId="{A97F5016-A6D0-49A6-8CA7-F2EF860D6E02}" type="parTrans" cxnId="{814FDC35-6DB4-49A5-9442-BB547E160515}">
      <dgm:prSet/>
      <dgm:spPr/>
      <dgm:t>
        <a:bodyPr/>
        <a:lstStyle/>
        <a:p>
          <a:endParaRPr lang="pl-PL"/>
        </a:p>
      </dgm:t>
    </dgm:pt>
    <dgm:pt modelId="{A3845147-AC23-44BE-8206-B3E93C86B3F1}" type="sibTrans" cxnId="{814FDC35-6DB4-49A5-9442-BB547E160515}">
      <dgm:prSet/>
      <dgm:spPr/>
      <dgm:t>
        <a:bodyPr/>
        <a:lstStyle/>
        <a:p>
          <a:endParaRPr lang="pl-PL"/>
        </a:p>
      </dgm:t>
    </dgm:pt>
    <dgm:pt modelId="{C44853A5-C008-4C45-AE8B-CA4FCF12C428}" type="pres">
      <dgm:prSet presAssocID="{FCFBC2E9-533C-4811-8D4A-7FC3EEE33C15}" presName="CompostProcess" presStyleCnt="0">
        <dgm:presLayoutVars>
          <dgm:dir/>
          <dgm:resizeHandles val="exact"/>
        </dgm:presLayoutVars>
      </dgm:prSet>
      <dgm:spPr/>
    </dgm:pt>
    <dgm:pt modelId="{71522036-6BC1-47FD-AD40-A4346ACC027C}" type="pres">
      <dgm:prSet presAssocID="{FCFBC2E9-533C-4811-8D4A-7FC3EEE33C15}" presName="arrow" presStyleLbl="bgShp" presStyleIdx="0" presStyleCnt="1"/>
      <dgm:spPr/>
    </dgm:pt>
    <dgm:pt modelId="{81154D52-85B7-4EEF-AB35-099180CB69BC}" type="pres">
      <dgm:prSet presAssocID="{FCFBC2E9-533C-4811-8D4A-7FC3EEE33C15}" presName="linearProcess" presStyleCnt="0"/>
      <dgm:spPr/>
    </dgm:pt>
    <dgm:pt modelId="{A8163ACF-FE47-4F92-81E2-8F28621DF64F}" type="pres">
      <dgm:prSet presAssocID="{8383EB3A-0B6B-4A67-AA21-33DCEB725FE6}" presName="textNode" presStyleLbl="node1" presStyleIdx="0" presStyleCnt="3">
        <dgm:presLayoutVars>
          <dgm:bulletEnabled val="1"/>
        </dgm:presLayoutVars>
      </dgm:prSet>
      <dgm:spPr/>
      <dgm:t>
        <a:bodyPr/>
        <a:lstStyle/>
        <a:p>
          <a:endParaRPr lang="pl-PL"/>
        </a:p>
      </dgm:t>
    </dgm:pt>
    <dgm:pt modelId="{FA8D6698-4133-4417-8BEB-42D9D5A8F51D}" type="pres">
      <dgm:prSet presAssocID="{3E85FE67-CCCA-4AA7-BA0D-B6FE136289B2}" presName="sibTrans" presStyleCnt="0"/>
      <dgm:spPr/>
    </dgm:pt>
    <dgm:pt modelId="{081B8D4A-58D1-4645-877E-E01B36533E4C}" type="pres">
      <dgm:prSet presAssocID="{3D85D0BA-6803-4C22-AEB6-232AC2648661}" presName="textNode" presStyleLbl="node1" presStyleIdx="1" presStyleCnt="3">
        <dgm:presLayoutVars>
          <dgm:bulletEnabled val="1"/>
        </dgm:presLayoutVars>
      </dgm:prSet>
      <dgm:spPr/>
      <dgm:t>
        <a:bodyPr/>
        <a:lstStyle/>
        <a:p>
          <a:endParaRPr lang="pl-PL"/>
        </a:p>
      </dgm:t>
    </dgm:pt>
    <dgm:pt modelId="{97DDDE29-3700-44D6-8313-9FEC7DC9CFE2}" type="pres">
      <dgm:prSet presAssocID="{1C74AAB3-9FA4-4073-83B5-4FAA20ED06BD}" presName="sibTrans" presStyleCnt="0"/>
      <dgm:spPr/>
    </dgm:pt>
    <dgm:pt modelId="{081B8B23-A514-4CA0-A20D-E6D4BE24776D}" type="pres">
      <dgm:prSet presAssocID="{82DC25CF-BB57-4105-9835-76C2A975B96F}" presName="textNode" presStyleLbl="node1" presStyleIdx="2" presStyleCnt="3">
        <dgm:presLayoutVars>
          <dgm:bulletEnabled val="1"/>
        </dgm:presLayoutVars>
      </dgm:prSet>
      <dgm:spPr/>
      <dgm:t>
        <a:bodyPr/>
        <a:lstStyle/>
        <a:p>
          <a:endParaRPr lang="pl-PL"/>
        </a:p>
      </dgm:t>
    </dgm:pt>
  </dgm:ptLst>
  <dgm:cxnLst>
    <dgm:cxn modelId="{814FDC35-6DB4-49A5-9442-BB547E160515}" srcId="{FCFBC2E9-533C-4811-8D4A-7FC3EEE33C15}" destId="{82DC25CF-BB57-4105-9835-76C2A975B96F}" srcOrd="2" destOrd="0" parTransId="{A97F5016-A6D0-49A6-8CA7-F2EF860D6E02}" sibTransId="{A3845147-AC23-44BE-8206-B3E93C86B3F1}"/>
    <dgm:cxn modelId="{43B6E2FF-4A1F-45DA-A61A-1AB80C6D6818}" srcId="{FCFBC2E9-533C-4811-8D4A-7FC3EEE33C15}" destId="{3D85D0BA-6803-4C22-AEB6-232AC2648661}" srcOrd="1" destOrd="0" parTransId="{EE518C34-07C8-4D56-9987-59497A1E80B2}" sibTransId="{1C74AAB3-9FA4-4073-83B5-4FAA20ED06BD}"/>
    <dgm:cxn modelId="{704A17FF-20AE-4110-A9D9-4301E132729A}" type="presOf" srcId="{8383EB3A-0B6B-4A67-AA21-33DCEB725FE6}" destId="{A8163ACF-FE47-4F92-81E2-8F28621DF64F}" srcOrd="0" destOrd="0" presId="urn:microsoft.com/office/officeart/2005/8/layout/hProcess9"/>
    <dgm:cxn modelId="{CA9BF2BE-3D7B-4DD4-A9A5-E1E86C476F32}" type="presOf" srcId="{FCFBC2E9-533C-4811-8D4A-7FC3EEE33C15}" destId="{C44853A5-C008-4C45-AE8B-CA4FCF12C428}" srcOrd="0" destOrd="0" presId="urn:microsoft.com/office/officeart/2005/8/layout/hProcess9"/>
    <dgm:cxn modelId="{2C7ED17D-A784-426D-A45C-86EE3EA436AD}" srcId="{FCFBC2E9-533C-4811-8D4A-7FC3EEE33C15}" destId="{8383EB3A-0B6B-4A67-AA21-33DCEB725FE6}" srcOrd="0" destOrd="0" parTransId="{5517F145-7891-4D78-AEE8-CEABC5533042}" sibTransId="{3E85FE67-CCCA-4AA7-BA0D-B6FE136289B2}"/>
    <dgm:cxn modelId="{BEB2D58E-7623-450E-8AC4-F749121935ED}" type="presOf" srcId="{3D85D0BA-6803-4C22-AEB6-232AC2648661}" destId="{081B8D4A-58D1-4645-877E-E01B36533E4C}" srcOrd="0" destOrd="0" presId="urn:microsoft.com/office/officeart/2005/8/layout/hProcess9"/>
    <dgm:cxn modelId="{29349FC9-B6D0-4BB1-B40E-4E4949508053}" type="presOf" srcId="{82DC25CF-BB57-4105-9835-76C2A975B96F}" destId="{081B8B23-A514-4CA0-A20D-E6D4BE24776D}" srcOrd="0" destOrd="0" presId="urn:microsoft.com/office/officeart/2005/8/layout/hProcess9"/>
    <dgm:cxn modelId="{482DB333-D741-4900-988E-B57AC397410E}" type="presParOf" srcId="{C44853A5-C008-4C45-AE8B-CA4FCF12C428}" destId="{71522036-6BC1-47FD-AD40-A4346ACC027C}" srcOrd="0" destOrd="0" presId="urn:microsoft.com/office/officeart/2005/8/layout/hProcess9"/>
    <dgm:cxn modelId="{E4E78100-92F3-4FBA-8DE7-744354186707}" type="presParOf" srcId="{C44853A5-C008-4C45-AE8B-CA4FCF12C428}" destId="{81154D52-85B7-4EEF-AB35-099180CB69BC}" srcOrd="1" destOrd="0" presId="urn:microsoft.com/office/officeart/2005/8/layout/hProcess9"/>
    <dgm:cxn modelId="{CE841925-2EE6-4B2F-9F26-79D25138C155}" type="presParOf" srcId="{81154D52-85B7-4EEF-AB35-099180CB69BC}" destId="{A8163ACF-FE47-4F92-81E2-8F28621DF64F}" srcOrd="0" destOrd="0" presId="urn:microsoft.com/office/officeart/2005/8/layout/hProcess9"/>
    <dgm:cxn modelId="{5BFCA00F-52E8-439F-90EB-D5B6AE3013F8}" type="presParOf" srcId="{81154D52-85B7-4EEF-AB35-099180CB69BC}" destId="{FA8D6698-4133-4417-8BEB-42D9D5A8F51D}" srcOrd="1" destOrd="0" presId="urn:microsoft.com/office/officeart/2005/8/layout/hProcess9"/>
    <dgm:cxn modelId="{6B290C29-12A2-46E1-84ED-43B13849F8BF}" type="presParOf" srcId="{81154D52-85B7-4EEF-AB35-099180CB69BC}" destId="{081B8D4A-58D1-4645-877E-E01B36533E4C}" srcOrd="2" destOrd="0" presId="urn:microsoft.com/office/officeart/2005/8/layout/hProcess9"/>
    <dgm:cxn modelId="{ADC1A542-8E5F-4FF5-8AC6-57B880DC3B60}" type="presParOf" srcId="{81154D52-85B7-4EEF-AB35-099180CB69BC}" destId="{97DDDE29-3700-44D6-8313-9FEC7DC9CFE2}" srcOrd="3" destOrd="0" presId="urn:microsoft.com/office/officeart/2005/8/layout/hProcess9"/>
    <dgm:cxn modelId="{615B7B3A-BEE1-4327-8BBD-8EAB5824E952}" type="presParOf" srcId="{81154D52-85B7-4EEF-AB35-099180CB69BC}" destId="{081B8B23-A514-4CA0-A20D-E6D4BE24776D}" srcOrd="4" destOrd="0" presId="urn:microsoft.com/office/officeart/2005/8/layout/hProcess9"/>
  </dgm:cxnLst>
  <dgm:bg/>
  <dgm:whole/>
</dgm:dataModel>
</file>

<file path=ppt/diagrams/data43.xml><?xml version="1.0" encoding="utf-8"?>
<dgm:dataModel xmlns:dgm="http://schemas.openxmlformats.org/drawingml/2006/diagram" xmlns:a="http://schemas.openxmlformats.org/drawingml/2006/main">
  <dgm:ptLst>
    <dgm:pt modelId="{33ABE7DF-C29C-4422-86C5-0BCE21351237}" type="doc">
      <dgm:prSet loTypeId="urn:microsoft.com/office/officeart/2005/8/layout/hList1" loCatId="list" qsTypeId="urn:microsoft.com/office/officeart/2005/8/quickstyle/simple5" qsCatId="simple" csTypeId="urn:microsoft.com/office/officeart/2005/8/colors/colorful2" csCatId="colorful" phldr="1"/>
      <dgm:spPr/>
      <dgm:t>
        <a:bodyPr/>
        <a:lstStyle/>
        <a:p>
          <a:endParaRPr lang="pl-PL"/>
        </a:p>
      </dgm:t>
    </dgm:pt>
    <dgm:pt modelId="{CC722DC0-8FFB-4716-B70E-902C7F0B2B7E}">
      <dgm:prSet phldrT="[Tekst]"/>
      <dgm:spPr/>
      <dgm:t>
        <a:bodyPr/>
        <a:lstStyle/>
        <a:p>
          <a:r>
            <a:rPr lang="pl-PL" b="1" dirty="0" smtClean="0">
              <a:latin typeface="+mj-lt"/>
            </a:rPr>
            <a:t>ZWYCZAJNE</a:t>
          </a:r>
          <a:endParaRPr lang="pl-PL" b="1" dirty="0">
            <a:latin typeface="+mj-lt"/>
          </a:endParaRPr>
        </a:p>
      </dgm:t>
    </dgm:pt>
    <dgm:pt modelId="{9949659A-31A4-4272-8AE9-C24E74A2D3E8}" type="parTrans" cxnId="{AEAAB0BA-E70D-4537-9B58-620E778847BD}">
      <dgm:prSet/>
      <dgm:spPr/>
      <dgm:t>
        <a:bodyPr/>
        <a:lstStyle/>
        <a:p>
          <a:endParaRPr lang="pl-PL"/>
        </a:p>
      </dgm:t>
    </dgm:pt>
    <dgm:pt modelId="{82F6DF40-B0CA-477F-908C-D076867775A7}" type="sibTrans" cxnId="{AEAAB0BA-E70D-4537-9B58-620E778847BD}">
      <dgm:prSet/>
      <dgm:spPr/>
      <dgm:t>
        <a:bodyPr/>
        <a:lstStyle/>
        <a:p>
          <a:endParaRPr lang="pl-PL"/>
        </a:p>
      </dgm:t>
    </dgm:pt>
    <dgm:pt modelId="{AA1F3DFA-0C8B-4669-9A87-84EC3949C53B}">
      <dgm:prSet phldrT="[Tekst]"/>
      <dgm:spPr/>
      <dgm:t>
        <a:bodyPr/>
        <a:lstStyle/>
        <a:p>
          <a:pPr algn="l"/>
          <a:r>
            <a:rPr lang="pl-PL" b="0" i="0" dirty="0" smtClean="0">
              <a:latin typeface="+mj-lt"/>
            </a:rPr>
            <a:t>Powinno odbyć się w terminie sześciu miesięcy po upływie każdego roku obrotowego.</a:t>
          </a:r>
          <a:endParaRPr lang="pl-PL" dirty="0">
            <a:latin typeface="+mj-lt"/>
          </a:endParaRPr>
        </a:p>
      </dgm:t>
    </dgm:pt>
    <dgm:pt modelId="{25D9EBA9-FE3E-4C24-B03E-DCD3625F25C2}" type="parTrans" cxnId="{B202AD07-2930-4DA1-89C0-F06BB501E181}">
      <dgm:prSet/>
      <dgm:spPr/>
      <dgm:t>
        <a:bodyPr/>
        <a:lstStyle/>
        <a:p>
          <a:endParaRPr lang="pl-PL"/>
        </a:p>
      </dgm:t>
    </dgm:pt>
    <dgm:pt modelId="{D9E00AA2-08EA-4E20-B6A8-B02BED7BAD53}" type="sibTrans" cxnId="{B202AD07-2930-4DA1-89C0-F06BB501E181}">
      <dgm:prSet/>
      <dgm:spPr/>
      <dgm:t>
        <a:bodyPr/>
        <a:lstStyle/>
        <a:p>
          <a:endParaRPr lang="pl-PL"/>
        </a:p>
      </dgm:t>
    </dgm:pt>
    <dgm:pt modelId="{0AEBDF66-B24E-42A2-8937-CC014E9A0E2E}">
      <dgm:prSet phldrT="[Tekst]"/>
      <dgm:spPr/>
      <dgm:t>
        <a:bodyPr/>
        <a:lstStyle/>
        <a:p>
          <a:r>
            <a:rPr lang="pl-PL" b="1" dirty="0" smtClean="0">
              <a:latin typeface="+mj-lt"/>
            </a:rPr>
            <a:t>NADZWYCZAJNE</a:t>
          </a:r>
          <a:endParaRPr lang="pl-PL" b="1" dirty="0">
            <a:latin typeface="+mj-lt"/>
          </a:endParaRPr>
        </a:p>
      </dgm:t>
    </dgm:pt>
    <dgm:pt modelId="{2CB63BAC-2D34-4982-A94B-C23FD952CB76}" type="parTrans" cxnId="{08E73A07-ACAB-42EB-8210-1039B0FE5B29}">
      <dgm:prSet/>
      <dgm:spPr/>
      <dgm:t>
        <a:bodyPr/>
        <a:lstStyle/>
        <a:p>
          <a:endParaRPr lang="pl-PL"/>
        </a:p>
      </dgm:t>
    </dgm:pt>
    <dgm:pt modelId="{741861DE-18AE-4AA6-83CE-B2D1F50E9E30}" type="sibTrans" cxnId="{08E73A07-ACAB-42EB-8210-1039B0FE5B29}">
      <dgm:prSet/>
      <dgm:spPr/>
      <dgm:t>
        <a:bodyPr/>
        <a:lstStyle/>
        <a:p>
          <a:endParaRPr lang="pl-PL"/>
        </a:p>
      </dgm:t>
    </dgm:pt>
    <dgm:pt modelId="{9DDD3651-DAE9-46CA-AE2E-B24C8AC865FF}">
      <dgm:prSet phldrT="[Tekst]" custT="1"/>
      <dgm:spPr/>
      <dgm:t>
        <a:bodyPr/>
        <a:lstStyle/>
        <a:p>
          <a:r>
            <a:rPr lang="pl-PL" sz="1600" dirty="0" smtClean="0">
              <a:latin typeface="+mj-lt"/>
            </a:rPr>
            <a:t>Zwoływane jest zawsze gdy wymagana jest uchwała </a:t>
          </a:r>
          <a:r>
            <a:rPr lang="pl-PL" sz="1600" dirty="0" smtClean="0">
              <a:latin typeface="+mj-lt"/>
            </a:rPr>
            <a:t>wspólników.</a:t>
          </a:r>
          <a:endParaRPr lang="pl-PL" sz="1600" dirty="0">
            <a:latin typeface="+mj-lt"/>
          </a:endParaRPr>
        </a:p>
      </dgm:t>
    </dgm:pt>
    <dgm:pt modelId="{FC1B42EC-EBA2-46AD-8E48-EF984BA48065}" type="parTrans" cxnId="{0F776FA8-6210-406D-ADDE-F630BAB9575B}">
      <dgm:prSet/>
      <dgm:spPr/>
      <dgm:t>
        <a:bodyPr/>
        <a:lstStyle/>
        <a:p>
          <a:endParaRPr lang="pl-PL"/>
        </a:p>
      </dgm:t>
    </dgm:pt>
    <dgm:pt modelId="{484DAAC0-B24D-4F89-8418-763A570B4014}" type="sibTrans" cxnId="{0F776FA8-6210-406D-ADDE-F630BAB9575B}">
      <dgm:prSet/>
      <dgm:spPr/>
      <dgm:t>
        <a:bodyPr/>
        <a:lstStyle/>
        <a:p>
          <a:endParaRPr lang="pl-PL"/>
        </a:p>
      </dgm:t>
    </dgm:pt>
    <dgm:pt modelId="{78B90412-6F8D-4D3C-BDDC-855FA1245DD0}">
      <dgm:prSet phldrT="[Tekst]" custT="1"/>
      <dgm:spPr/>
      <dgm:t>
        <a:bodyPr/>
        <a:lstStyle/>
        <a:p>
          <a:r>
            <a:rPr lang="pl-PL" sz="1600" dirty="0" smtClean="0">
              <a:latin typeface="+mj-lt"/>
            </a:rPr>
            <a:t>Nadzwyczajne ZW zwołuje się:</a:t>
          </a:r>
          <a:br>
            <a:rPr lang="pl-PL" sz="1600" dirty="0" smtClean="0">
              <a:latin typeface="+mj-lt"/>
            </a:rPr>
          </a:br>
          <a:r>
            <a:rPr lang="pl-PL" sz="1600" dirty="0" smtClean="0">
              <a:latin typeface="+mj-lt"/>
            </a:rPr>
            <a:t>1) w przypadkach przewidzianych w KSH,</a:t>
          </a:r>
          <a:br>
            <a:rPr lang="pl-PL" sz="1600" dirty="0" smtClean="0">
              <a:latin typeface="+mj-lt"/>
            </a:rPr>
          </a:br>
          <a:r>
            <a:rPr lang="pl-PL" sz="1600" dirty="0" smtClean="0">
              <a:latin typeface="+mj-lt"/>
            </a:rPr>
            <a:t>2) w przypadkach przewidzianych w </a:t>
          </a:r>
          <a:r>
            <a:rPr lang="pl-PL" sz="1600" dirty="0" smtClean="0">
              <a:latin typeface="+mj-lt"/>
            </a:rPr>
            <a:t>statucie,</a:t>
          </a:r>
          <a:r>
            <a:rPr lang="pl-PL" sz="1600" dirty="0" smtClean="0">
              <a:latin typeface="+mj-lt"/>
            </a:rPr>
            <a:t/>
          </a:r>
          <a:br>
            <a:rPr lang="pl-PL" sz="1600" dirty="0" smtClean="0">
              <a:latin typeface="+mj-lt"/>
            </a:rPr>
          </a:br>
          <a:r>
            <a:rPr lang="pl-PL" sz="1600" dirty="0" smtClean="0">
              <a:latin typeface="+mj-lt"/>
            </a:rPr>
            <a:t>3) doraźnie, gdy organy lub osoby uprawnione do zwoływania zgromadzeń uznają to za uzasadnione.</a:t>
          </a:r>
          <a:endParaRPr lang="pl-PL" sz="1600" dirty="0">
            <a:latin typeface="+mj-lt"/>
          </a:endParaRPr>
        </a:p>
      </dgm:t>
    </dgm:pt>
    <dgm:pt modelId="{C2C56AA9-555B-4242-BE04-F6AFD42010E0}" type="parTrans" cxnId="{CC7C98AF-4417-4B68-AB2A-945BD665D200}">
      <dgm:prSet/>
      <dgm:spPr/>
      <dgm:t>
        <a:bodyPr/>
        <a:lstStyle/>
        <a:p>
          <a:endParaRPr lang="pl-PL"/>
        </a:p>
      </dgm:t>
    </dgm:pt>
    <dgm:pt modelId="{E2648370-2957-434D-917C-64F3E3D93300}" type="sibTrans" cxnId="{CC7C98AF-4417-4B68-AB2A-945BD665D200}">
      <dgm:prSet/>
      <dgm:spPr/>
      <dgm:t>
        <a:bodyPr/>
        <a:lstStyle/>
        <a:p>
          <a:endParaRPr lang="pl-PL"/>
        </a:p>
      </dgm:t>
    </dgm:pt>
    <dgm:pt modelId="{C8A8BB4D-1888-4DB2-B1E9-741805585F00}">
      <dgm:prSet phldrT="[Tekst]"/>
      <dgm:spPr/>
      <dgm:t>
        <a:bodyPr/>
        <a:lstStyle/>
        <a:p>
          <a:pPr algn="l"/>
          <a:r>
            <a:rPr lang="pl-PL" b="0" i="0" dirty="0" smtClean="0">
              <a:latin typeface="+mj-lt"/>
            </a:rPr>
            <a:t>Przedmiotem obrad zwyczajnego zgromadzenia wspólników powinno być: </a:t>
          </a:r>
          <a:br>
            <a:rPr lang="pl-PL" b="0" i="0" dirty="0" smtClean="0">
              <a:latin typeface="+mj-lt"/>
            </a:rPr>
          </a:br>
          <a:r>
            <a:rPr lang="pl-PL" b="0" i="0" dirty="0" smtClean="0">
              <a:latin typeface="+mj-lt"/>
            </a:rPr>
            <a:t>1) rozpatrzenie i zatwierdzenie sprawozdania zarządu z działalności spółki oraz sprawozdania finansowego za ubiegły rok obrotowy;  </a:t>
          </a:r>
          <a:br>
            <a:rPr lang="pl-PL" b="0" i="0" dirty="0" smtClean="0">
              <a:latin typeface="+mj-lt"/>
            </a:rPr>
          </a:br>
          <a:r>
            <a:rPr lang="pl-PL" b="0" i="0" dirty="0" smtClean="0">
              <a:latin typeface="+mj-lt"/>
            </a:rPr>
            <a:t>2) powzięcie uchwały o podziale zysku albo pokryciu </a:t>
          </a:r>
          <a:r>
            <a:rPr lang="pl-PL" b="0" i="0" dirty="0" smtClean="0">
              <a:latin typeface="+mj-lt"/>
            </a:rPr>
            <a:t>straty;</a:t>
          </a:r>
          <a:r>
            <a:rPr lang="pl-PL" b="0" i="0" dirty="0" smtClean="0">
              <a:latin typeface="+mj-lt"/>
            </a:rPr>
            <a:t/>
          </a:r>
          <a:br>
            <a:rPr lang="pl-PL" b="0" i="0" dirty="0" smtClean="0">
              <a:latin typeface="+mj-lt"/>
            </a:rPr>
          </a:br>
          <a:r>
            <a:rPr lang="pl-PL" b="0" i="0" dirty="0" smtClean="0">
              <a:latin typeface="+mj-lt"/>
            </a:rPr>
            <a:t>3) udzielenie członkom organów spółki absolutorium z wykonania przez nich obowiązków.</a:t>
          </a:r>
          <a:endParaRPr lang="pl-PL" dirty="0">
            <a:latin typeface="+mj-lt"/>
          </a:endParaRPr>
        </a:p>
      </dgm:t>
    </dgm:pt>
    <dgm:pt modelId="{CCE566C7-C674-4923-A57C-990E09FEAD2A}" type="parTrans" cxnId="{31B450AA-6C3D-492D-8180-75FCFA301835}">
      <dgm:prSet/>
      <dgm:spPr/>
      <dgm:t>
        <a:bodyPr/>
        <a:lstStyle/>
        <a:p>
          <a:endParaRPr lang="pl-PL"/>
        </a:p>
      </dgm:t>
    </dgm:pt>
    <dgm:pt modelId="{96AD6BAD-0513-4321-81B6-9D4E4F0BB2BB}" type="sibTrans" cxnId="{31B450AA-6C3D-492D-8180-75FCFA301835}">
      <dgm:prSet/>
      <dgm:spPr/>
      <dgm:t>
        <a:bodyPr/>
        <a:lstStyle/>
        <a:p>
          <a:endParaRPr lang="pl-PL"/>
        </a:p>
      </dgm:t>
    </dgm:pt>
    <dgm:pt modelId="{D153B864-DF40-4858-89E4-EE5283B2788F}">
      <dgm:prSet phldrT="[Tekst]" custT="1"/>
      <dgm:spPr/>
      <dgm:t>
        <a:bodyPr/>
        <a:lstStyle/>
        <a:p>
          <a:r>
            <a:rPr lang="pl-PL" sz="1600" dirty="0" smtClean="0">
              <a:latin typeface="+mj-lt"/>
            </a:rPr>
            <a:t>Może być zwołane w każdym czasie.</a:t>
          </a:r>
          <a:endParaRPr lang="pl-PL" sz="1600" dirty="0">
            <a:latin typeface="+mj-lt"/>
          </a:endParaRPr>
        </a:p>
      </dgm:t>
    </dgm:pt>
    <dgm:pt modelId="{FEBBAD5D-22FF-420A-89FA-206AD88F888E}" type="parTrans" cxnId="{013B4193-9D93-40CB-A180-C7C30EAF5C80}">
      <dgm:prSet/>
      <dgm:spPr/>
      <dgm:t>
        <a:bodyPr/>
        <a:lstStyle/>
        <a:p>
          <a:endParaRPr lang="pl-PL"/>
        </a:p>
      </dgm:t>
    </dgm:pt>
    <dgm:pt modelId="{268420E0-0842-403B-A823-A69F538AA165}" type="sibTrans" cxnId="{013B4193-9D93-40CB-A180-C7C30EAF5C80}">
      <dgm:prSet/>
      <dgm:spPr/>
      <dgm:t>
        <a:bodyPr/>
        <a:lstStyle/>
        <a:p>
          <a:endParaRPr lang="pl-PL"/>
        </a:p>
      </dgm:t>
    </dgm:pt>
    <dgm:pt modelId="{0944D5C1-70EE-4252-81AC-721052AC0A32}">
      <dgm:prSet phldrT="[Tekst]"/>
      <dgm:spPr/>
      <dgm:t>
        <a:bodyPr/>
        <a:lstStyle/>
        <a:p>
          <a:pPr algn="l"/>
          <a:endParaRPr lang="pl-PL" dirty="0">
            <a:latin typeface="+mj-lt"/>
          </a:endParaRPr>
        </a:p>
      </dgm:t>
    </dgm:pt>
    <dgm:pt modelId="{3598FCAC-3E69-477B-9647-509D00003F48}" type="parTrans" cxnId="{C3AF6832-2132-4242-AC91-514858D18300}">
      <dgm:prSet/>
      <dgm:spPr/>
      <dgm:t>
        <a:bodyPr/>
        <a:lstStyle/>
        <a:p>
          <a:endParaRPr lang="pl-PL"/>
        </a:p>
      </dgm:t>
    </dgm:pt>
    <dgm:pt modelId="{DBD81003-DEFE-4146-BB90-8DA602CD394B}" type="sibTrans" cxnId="{C3AF6832-2132-4242-AC91-514858D18300}">
      <dgm:prSet/>
      <dgm:spPr/>
      <dgm:t>
        <a:bodyPr/>
        <a:lstStyle/>
        <a:p>
          <a:endParaRPr lang="pl-PL"/>
        </a:p>
      </dgm:t>
    </dgm:pt>
    <dgm:pt modelId="{DD49E8EE-E5C6-4A24-98F4-992BDF41D9D5}" type="pres">
      <dgm:prSet presAssocID="{33ABE7DF-C29C-4422-86C5-0BCE21351237}" presName="Name0" presStyleCnt="0">
        <dgm:presLayoutVars>
          <dgm:dir/>
          <dgm:animLvl val="lvl"/>
          <dgm:resizeHandles val="exact"/>
        </dgm:presLayoutVars>
      </dgm:prSet>
      <dgm:spPr/>
      <dgm:t>
        <a:bodyPr/>
        <a:lstStyle/>
        <a:p>
          <a:endParaRPr lang="pl-PL"/>
        </a:p>
      </dgm:t>
    </dgm:pt>
    <dgm:pt modelId="{52AF69A2-8F6F-49FD-9BE6-D6005A0ACEFB}" type="pres">
      <dgm:prSet presAssocID="{CC722DC0-8FFB-4716-B70E-902C7F0B2B7E}" presName="composite" presStyleCnt="0"/>
      <dgm:spPr/>
    </dgm:pt>
    <dgm:pt modelId="{C057491C-BDB6-40D7-A436-A0BC15692C95}" type="pres">
      <dgm:prSet presAssocID="{CC722DC0-8FFB-4716-B70E-902C7F0B2B7E}" presName="parTx" presStyleLbl="alignNode1" presStyleIdx="0" presStyleCnt="2">
        <dgm:presLayoutVars>
          <dgm:chMax val="0"/>
          <dgm:chPref val="0"/>
          <dgm:bulletEnabled val="1"/>
        </dgm:presLayoutVars>
      </dgm:prSet>
      <dgm:spPr/>
      <dgm:t>
        <a:bodyPr/>
        <a:lstStyle/>
        <a:p>
          <a:endParaRPr lang="pl-PL"/>
        </a:p>
      </dgm:t>
    </dgm:pt>
    <dgm:pt modelId="{4DAC5FD2-C4CD-4804-B3F8-CF76F4B51CC2}" type="pres">
      <dgm:prSet presAssocID="{CC722DC0-8FFB-4716-B70E-902C7F0B2B7E}" presName="desTx" presStyleLbl="alignAccFollowNode1" presStyleIdx="0" presStyleCnt="2">
        <dgm:presLayoutVars>
          <dgm:bulletEnabled val="1"/>
        </dgm:presLayoutVars>
      </dgm:prSet>
      <dgm:spPr/>
      <dgm:t>
        <a:bodyPr/>
        <a:lstStyle/>
        <a:p>
          <a:endParaRPr lang="pl-PL"/>
        </a:p>
      </dgm:t>
    </dgm:pt>
    <dgm:pt modelId="{5FF0D76E-5F3A-459C-8FFC-303C54CA5E75}" type="pres">
      <dgm:prSet presAssocID="{82F6DF40-B0CA-477F-908C-D076867775A7}" presName="space" presStyleCnt="0"/>
      <dgm:spPr/>
    </dgm:pt>
    <dgm:pt modelId="{84D51358-87CF-4840-BAE6-57820AD1B9B3}" type="pres">
      <dgm:prSet presAssocID="{0AEBDF66-B24E-42A2-8937-CC014E9A0E2E}" presName="composite" presStyleCnt="0"/>
      <dgm:spPr/>
    </dgm:pt>
    <dgm:pt modelId="{198CE191-3D3E-415C-85A7-3228C2446135}" type="pres">
      <dgm:prSet presAssocID="{0AEBDF66-B24E-42A2-8937-CC014E9A0E2E}" presName="parTx" presStyleLbl="alignNode1" presStyleIdx="1" presStyleCnt="2">
        <dgm:presLayoutVars>
          <dgm:chMax val="0"/>
          <dgm:chPref val="0"/>
          <dgm:bulletEnabled val="1"/>
        </dgm:presLayoutVars>
      </dgm:prSet>
      <dgm:spPr/>
      <dgm:t>
        <a:bodyPr/>
        <a:lstStyle/>
        <a:p>
          <a:endParaRPr lang="pl-PL"/>
        </a:p>
      </dgm:t>
    </dgm:pt>
    <dgm:pt modelId="{ED26B984-97D7-4A4D-9E22-C385BA4F6814}" type="pres">
      <dgm:prSet presAssocID="{0AEBDF66-B24E-42A2-8937-CC014E9A0E2E}" presName="desTx" presStyleLbl="alignAccFollowNode1" presStyleIdx="1" presStyleCnt="2">
        <dgm:presLayoutVars>
          <dgm:bulletEnabled val="1"/>
        </dgm:presLayoutVars>
      </dgm:prSet>
      <dgm:spPr/>
      <dgm:t>
        <a:bodyPr/>
        <a:lstStyle/>
        <a:p>
          <a:endParaRPr lang="pl-PL"/>
        </a:p>
      </dgm:t>
    </dgm:pt>
  </dgm:ptLst>
  <dgm:cxnLst>
    <dgm:cxn modelId="{31B450AA-6C3D-492D-8180-75FCFA301835}" srcId="{CC722DC0-8FFB-4716-B70E-902C7F0B2B7E}" destId="{C8A8BB4D-1888-4DB2-B1E9-741805585F00}" srcOrd="1" destOrd="0" parTransId="{CCE566C7-C674-4923-A57C-990E09FEAD2A}" sibTransId="{96AD6BAD-0513-4321-81B6-9D4E4F0BB2BB}"/>
    <dgm:cxn modelId="{3762A951-3B6C-4F34-984C-BC10B22DAF0D}" type="presOf" srcId="{C8A8BB4D-1888-4DB2-B1E9-741805585F00}" destId="{4DAC5FD2-C4CD-4804-B3F8-CF76F4B51CC2}" srcOrd="0" destOrd="1" presId="urn:microsoft.com/office/officeart/2005/8/layout/hList1"/>
    <dgm:cxn modelId="{3CCFEE7E-4E34-4393-A19A-C06E711A194B}" type="presOf" srcId="{33ABE7DF-C29C-4422-86C5-0BCE21351237}" destId="{DD49E8EE-E5C6-4A24-98F4-992BDF41D9D5}" srcOrd="0" destOrd="0" presId="urn:microsoft.com/office/officeart/2005/8/layout/hList1"/>
    <dgm:cxn modelId="{C3AF6832-2132-4242-AC91-514858D18300}" srcId="{CC722DC0-8FFB-4716-B70E-902C7F0B2B7E}" destId="{0944D5C1-70EE-4252-81AC-721052AC0A32}" srcOrd="2" destOrd="0" parTransId="{3598FCAC-3E69-477B-9647-509D00003F48}" sibTransId="{DBD81003-DEFE-4146-BB90-8DA602CD394B}"/>
    <dgm:cxn modelId="{ABD6D5BC-4F30-4167-9CE0-26970AC2AE20}" type="presOf" srcId="{0944D5C1-70EE-4252-81AC-721052AC0A32}" destId="{4DAC5FD2-C4CD-4804-B3F8-CF76F4B51CC2}" srcOrd="0" destOrd="2" presId="urn:microsoft.com/office/officeart/2005/8/layout/hList1"/>
    <dgm:cxn modelId="{F22739A0-9995-4C65-96F4-299293A6235E}" type="presOf" srcId="{AA1F3DFA-0C8B-4669-9A87-84EC3949C53B}" destId="{4DAC5FD2-C4CD-4804-B3F8-CF76F4B51CC2}" srcOrd="0" destOrd="0" presId="urn:microsoft.com/office/officeart/2005/8/layout/hList1"/>
    <dgm:cxn modelId="{CC7C98AF-4417-4B68-AB2A-945BD665D200}" srcId="{0AEBDF66-B24E-42A2-8937-CC014E9A0E2E}" destId="{78B90412-6F8D-4D3C-BDDC-855FA1245DD0}" srcOrd="1" destOrd="0" parTransId="{C2C56AA9-555B-4242-BE04-F6AFD42010E0}" sibTransId="{E2648370-2957-434D-917C-64F3E3D93300}"/>
    <dgm:cxn modelId="{013B4193-9D93-40CB-A180-C7C30EAF5C80}" srcId="{0AEBDF66-B24E-42A2-8937-CC014E9A0E2E}" destId="{D153B864-DF40-4858-89E4-EE5283B2788F}" srcOrd="2" destOrd="0" parTransId="{FEBBAD5D-22FF-420A-89FA-206AD88F888E}" sibTransId="{268420E0-0842-403B-A823-A69F538AA165}"/>
    <dgm:cxn modelId="{3E1384EC-9CD0-4BD8-B07F-E39665494038}" type="presOf" srcId="{9DDD3651-DAE9-46CA-AE2E-B24C8AC865FF}" destId="{ED26B984-97D7-4A4D-9E22-C385BA4F6814}" srcOrd="0" destOrd="0" presId="urn:microsoft.com/office/officeart/2005/8/layout/hList1"/>
    <dgm:cxn modelId="{0F776FA8-6210-406D-ADDE-F630BAB9575B}" srcId="{0AEBDF66-B24E-42A2-8937-CC014E9A0E2E}" destId="{9DDD3651-DAE9-46CA-AE2E-B24C8AC865FF}" srcOrd="0" destOrd="0" parTransId="{FC1B42EC-EBA2-46AD-8E48-EF984BA48065}" sibTransId="{484DAAC0-B24D-4F89-8418-763A570B4014}"/>
    <dgm:cxn modelId="{4120F067-B0FB-4068-A69B-1C80B6C42CA9}" type="presOf" srcId="{78B90412-6F8D-4D3C-BDDC-855FA1245DD0}" destId="{ED26B984-97D7-4A4D-9E22-C385BA4F6814}" srcOrd="0" destOrd="1" presId="urn:microsoft.com/office/officeart/2005/8/layout/hList1"/>
    <dgm:cxn modelId="{AEAAB0BA-E70D-4537-9B58-620E778847BD}" srcId="{33ABE7DF-C29C-4422-86C5-0BCE21351237}" destId="{CC722DC0-8FFB-4716-B70E-902C7F0B2B7E}" srcOrd="0" destOrd="0" parTransId="{9949659A-31A4-4272-8AE9-C24E74A2D3E8}" sibTransId="{82F6DF40-B0CA-477F-908C-D076867775A7}"/>
    <dgm:cxn modelId="{592EC5A3-0C4C-46FB-916A-9B1948AD92E7}" type="presOf" srcId="{CC722DC0-8FFB-4716-B70E-902C7F0B2B7E}" destId="{C057491C-BDB6-40D7-A436-A0BC15692C95}" srcOrd="0" destOrd="0" presId="urn:microsoft.com/office/officeart/2005/8/layout/hList1"/>
    <dgm:cxn modelId="{08E73A07-ACAB-42EB-8210-1039B0FE5B29}" srcId="{33ABE7DF-C29C-4422-86C5-0BCE21351237}" destId="{0AEBDF66-B24E-42A2-8937-CC014E9A0E2E}" srcOrd="1" destOrd="0" parTransId="{2CB63BAC-2D34-4982-A94B-C23FD952CB76}" sibTransId="{741861DE-18AE-4AA6-83CE-B2D1F50E9E30}"/>
    <dgm:cxn modelId="{B202AD07-2930-4DA1-89C0-F06BB501E181}" srcId="{CC722DC0-8FFB-4716-B70E-902C7F0B2B7E}" destId="{AA1F3DFA-0C8B-4669-9A87-84EC3949C53B}" srcOrd="0" destOrd="0" parTransId="{25D9EBA9-FE3E-4C24-B03E-DCD3625F25C2}" sibTransId="{D9E00AA2-08EA-4E20-B6A8-B02BED7BAD53}"/>
    <dgm:cxn modelId="{74806AA9-F5A8-4D65-BFAB-21C1F33C38DF}" type="presOf" srcId="{0AEBDF66-B24E-42A2-8937-CC014E9A0E2E}" destId="{198CE191-3D3E-415C-85A7-3228C2446135}" srcOrd="0" destOrd="0" presId="urn:microsoft.com/office/officeart/2005/8/layout/hList1"/>
    <dgm:cxn modelId="{09E0821F-FD44-4C91-8BAF-F31A0CF4E23C}" type="presOf" srcId="{D153B864-DF40-4858-89E4-EE5283B2788F}" destId="{ED26B984-97D7-4A4D-9E22-C385BA4F6814}" srcOrd="0" destOrd="2" presId="urn:microsoft.com/office/officeart/2005/8/layout/hList1"/>
    <dgm:cxn modelId="{2FC6B533-2B5C-42A7-83F0-ADCB29658105}" type="presParOf" srcId="{DD49E8EE-E5C6-4A24-98F4-992BDF41D9D5}" destId="{52AF69A2-8F6F-49FD-9BE6-D6005A0ACEFB}" srcOrd="0" destOrd="0" presId="urn:microsoft.com/office/officeart/2005/8/layout/hList1"/>
    <dgm:cxn modelId="{B641E510-E40E-4346-B744-D5BC8396F219}" type="presParOf" srcId="{52AF69A2-8F6F-49FD-9BE6-D6005A0ACEFB}" destId="{C057491C-BDB6-40D7-A436-A0BC15692C95}" srcOrd="0" destOrd="0" presId="urn:microsoft.com/office/officeart/2005/8/layout/hList1"/>
    <dgm:cxn modelId="{4F5C86AA-195A-4240-A181-1801A6880725}" type="presParOf" srcId="{52AF69A2-8F6F-49FD-9BE6-D6005A0ACEFB}" destId="{4DAC5FD2-C4CD-4804-B3F8-CF76F4B51CC2}" srcOrd="1" destOrd="0" presId="urn:microsoft.com/office/officeart/2005/8/layout/hList1"/>
    <dgm:cxn modelId="{13A6FB73-DBC9-47A2-B360-525DD228BC29}" type="presParOf" srcId="{DD49E8EE-E5C6-4A24-98F4-992BDF41D9D5}" destId="{5FF0D76E-5F3A-459C-8FFC-303C54CA5E75}" srcOrd="1" destOrd="0" presId="urn:microsoft.com/office/officeart/2005/8/layout/hList1"/>
    <dgm:cxn modelId="{5DB6E5BC-CEFE-4B8A-A17B-7454424F6C87}" type="presParOf" srcId="{DD49E8EE-E5C6-4A24-98F4-992BDF41D9D5}" destId="{84D51358-87CF-4840-BAE6-57820AD1B9B3}" srcOrd="2" destOrd="0" presId="urn:microsoft.com/office/officeart/2005/8/layout/hList1"/>
    <dgm:cxn modelId="{D215F87E-D44B-4D71-9394-C8A6A0457883}" type="presParOf" srcId="{84D51358-87CF-4840-BAE6-57820AD1B9B3}" destId="{198CE191-3D3E-415C-85A7-3228C2446135}" srcOrd="0" destOrd="0" presId="urn:microsoft.com/office/officeart/2005/8/layout/hList1"/>
    <dgm:cxn modelId="{776BC587-6CC2-46D9-B4D3-4555A66AF8C4}" type="presParOf" srcId="{84D51358-87CF-4840-BAE6-57820AD1B9B3}" destId="{ED26B984-97D7-4A4D-9E22-C385BA4F6814}" srcOrd="1" destOrd="0" presId="urn:microsoft.com/office/officeart/2005/8/layout/hList1"/>
  </dgm:cxnLst>
  <dgm:bg/>
  <dgm:whole/>
</dgm:dataModel>
</file>

<file path=ppt/diagrams/data5.xml><?xml version="1.0" encoding="utf-8"?>
<dgm:dataModel xmlns:dgm="http://schemas.openxmlformats.org/drawingml/2006/diagram" xmlns:a="http://schemas.openxmlformats.org/drawingml/2006/main">
  <dgm:ptLst>
    <dgm:pt modelId="{D5F79226-3F85-4912-9D66-B3FCCA6ED07B}" type="doc">
      <dgm:prSet loTypeId="urn:microsoft.com/office/officeart/2005/8/layout/hierarchy2" loCatId="hierarchy" qsTypeId="urn:microsoft.com/office/officeart/2005/8/quickstyle/simple5" qsCatId="simple" csTypeId="urn:microsoft.com/office/officeart/2005/8/colors/colorful2" csCatId="colorful" phldr="1"/>
      <dgm:spPr/>
      <dgm:t>
        <a:bodyPr/>
        <a:lstStyle/>
        <a:p>
          <a:endParaRPr lang="pl-PL"/>
        </a:p>
      </dgm:t>
    </dgm:pt>
    <dgm:pt modelId="{6390C3BA-3220-49F4-9205-403EF8C255CF}">
      <dgm:prSet phldrT="[Tekst]" custT="1"/>
      <dgm:spPr/>
      <dgm:t>
        <a:bodyPr/>
        <a:lstStyle/>
        <a:p>
          <a:r>
            <a:rPr lang="pl-PL" sz="1800" b="1" dirty="0" smtClean="0">
              <a:latin typeface="+mj-lt"/>
            </a:rPr>
            <a:t>CZYNNOŚCI W SPÓŁCE</a:t>
          </a:r>
          <a:endParaRPr lang="pl-PL" sz="1800" b="1" dirty="0">
            <a:latin typeface="+mj-lt"/>
          </a:endParaRPr>
        </a:p>
      </dgm:t>
    </dgm:pt>
    <dgm:pt modelId="{5085FBE1-CFFC-4ED1-B467-F810DE1C4D3C}" type="parTrans" cxnId="{22AA6FD6-BCD0-4D5E-B57C-1C0D6DEB4A12}">
      <dgm:prSet/>
      <dgm:spPr/>
      <dgm:t>
        <a:bodyPr/>
        <a:lstStyle/>
        <a:p>
          <a:endParaRPr lang="pl-PL"/>
        </a:p>
      </dgm:t>
    </dgm:pt>
    <dgm:pt modelId="{9AAE092C-1999-4279-BA24-82D0E3018071}" type="sibTrans" cxnId="{22AA6FD6-BCD0-4D5E-B57C-1C0D6DEB4A12}">
      <dgm:prSet/>
      <dgm:spPr/>
      <dgm:t>
        <a:bodyPr/>
        <a:lstStyle/>
        <a:p>
          <a:endParaRPr lang="pl-PL"/>
        </a:p>
      </dgm:t>
    </dgm:pt>
    <dgm:pt modelId="{2AEB512D-3BD3-498A-AB91-036747D4D65D}">
      <dgm:prSet phldrT="[Tekst]" custT="1"/>
      <dgm:spPr/>
      <dgm:t>
        <a:bodyPr/>
        <a:lstStyle/>
        <a:p>
          <a:pPr algn="ctr"/>
          <a:r>
            <a:rPr lang="pl-PL" sz="1400" b="1" dirty="0" smtClean="0">
              <a:solidFill>
                <a:schemeClr val="bg1"/>
              </a:solidFill>
              <a:latin typeface="+mj-lt"/>
            </a:rPr>
            <a:t>ZWYKŁE</a:t>
          </a:r>
        </a:p>
        <a:p>
          <a:pPr algn="just"/>
          <a:r>
            <a:rPr lang="pl-PL" sz="1400" u="none" dirty="0" smtClean="0">
              <a:solidFill>
                <a:schemeClr val="bg1"/>
              </a:solidFill>
              <a:latin typeface="+mj-lt"/>
            </a:rPr>
            <a:t>Ich zakres powinien być określony umową spółki.</a:t>
          </a:r>
          <a:endParaRPr lang="pl-PL" sz="1400" u="none" dirty="0">
            <a:solidFill>
              <a:schemeClr val="bg1"/>
            </a:solidFill>
            <a:latin typeface="+mj-lt"/>
          </a:endParaRPr>
        </a:p>
      </dgm:t>
    </dgm:pt>
    <dgm:pt modelId="{374D151A-84F5-4601-BAB4-06849FEAB50F}" type="parTrans" cxnId="{B437B545-A42F-4B0D-B81E-6EDDF5F974B5}">
      <dgm:prSet/>
      <dgm:spPr/>
      <dgm:t>
        <a:bodyPr/>
        <a:lstStyle/>
        <a:p>
          <a:endParaRPr lang="pl-PL"/>
        </a:p>
      </dgm:t>
    </dgm:pt>
    <dgm:pt modelId="{478E0CEA-7C9B-4AD8-B316-38674BAD17C7}" type="sibTrans" cxnId="{B437B545-A42F-4B0D-B81E-6EDDF5F974B5}">
      <dgm:prSet/>
      <dgm:spPr/>
      <dgm:t>
        <a:bodyPr/>
        <a:lstStyle/>
        <a:p>
          <a:endParaRPr lang="pl-PL"/>
        </a:p>
      </dgm:t>
    </dgm:pt>
    <dgm:pt modelId="{CD61FC5F-D8B1-4A32-B554-4AA34710B172}">
      <dgm:prSet phldrT="[Tekst]" custT="1"/>
      <dgm:spPr/>
      <dgm:t>
        <a:bodyPr/>
        <a:lstStyle/>
        <a:p>
          <a:pPr algn="ctr"/>
          <a:r>
            <a:rPr lang="pl-PL" sz="900" b="1" dirty="0" smtClean="0">
              <a:solidFill>
                <a:schemeClr val="bg1"/>
              </a:solidFill>
              <a:latin typeface="+mj-lt"/>
            </a:rPr>
            <a:t>NIEWYMAGAJĄCE UPRZEDNIEJ UCHWAŁY</a:t>
          </a:r>
        </a:p>
        <a:p>
          <a:pPr algn="just"/>
          <a:r>
            <a:rPr lang="pl-PL" sz="900" dirty="0" smtClean="0">
              <a:solidFill>
                <a:schemeClr val="bg1"/>
              </a:solidFill>
              <a:latin typeface="+mj-lt"/>
            </a:rPr>
            <a:t>Każdy wspólnik może bez uprzedniej uchwały prowadzić sprawy w zakresie zwykłych czynności. </a:t>
          </a:r>
          <a:r>
            <a:rPr lang="pl-PL" sz="900" b="0" i="0" dirty="0" smtClean="0">
              <a:solidFill>
                <a:schemeClr val="bg1"/>
              </a:solidFill>
              <a:latin typeface="+mj-lt"/>
            </a:rPr>
            <a:t>Jeżeli jednak przed załatwieniem sprawy choćby jeden z pozostałych wspólników sprzeciwi się jej przeprowadzeniu, wymagana jest uprzednia uchwała wspólników</a:t>
          </a:r>
          <a:endParaRPr lang="pl-PL" sz="900" dirty="0">
            <a:solidFill>
              <a:schemeClr val="bg1"/>
            </a:solidFill>
            <a:latin typeface="+mj-lt"/>
          </a:endParaRPr>
        </a:p>
      </dgm:t>
    </dgm:pt>
    <dgm:pt modelId="{3E279C30-9A29-42D8-892C-64BE3E6A0F52}" type="parTrans" cxnId="{27CB5AC6-FEDE-423F-808A-BB97ACBBFA8D}">
      <dgm:prSet/>
      <dgm:spPr/>
      <dgm:t>
        <a:bodyPr/>
        <a:lstStyle/>
        <a:p>
          <a:endParaRPr lang="pl-PL"/>
        </a:p>
      </dgm:t>
    </dgm:pt>
    <dgm:pt modelId="{29D5CC02-9F8D-4DB0-BD61-5F8E319C77B7}" type="sibTrans" cxnId="{27CB5AC6-FEDE-423F-808A-BB97ACBBFA8D}">
      <dgm:prSet/>
      <dgm:spPr/>
      <dgm:t>
        <a:bodyPr/>
        <a:lstStyle/>
        <a:p>
          <a:endParaRPr lang="pl-PL"/>
        </a:p>
      </dgm:t>
    </dgm:pt>
    <dgm:pt modelId="{E83DCB37-AAFD-4F79-955A-EB074A385D13}">
      <dgm:prSet phldrT="[Tekst]" custT="1"/>
      <dgm:spPr/>
      <dgm:t>
        <a:bodyPr/>
        <a:lstStyle/>
        <a:p>
          <a:pPr algn="ctr"/>
          <a:r>
            <a:rPr lang="pl-PL" sz="1000" b="1" dirty="0" smtClean="0">
              <a:solidFill>
                <a:schemeClr val="bg1"/>
              </a:solidFill>
              <a:latin typeface="+mj-lt"/>
            </a:rPr>
            <a:t>WYMAGAJĄCE UPRZEDNIEJ UCHWAŁY</a:t>
          </a:r>
        </a:p>
        <a:p>
          <a:pPr algn="just"/>
          <a:r>
            <a:rPr lang="pl-PL" sz="1000" dirty="0" smtClean="0">
              <a:solidFill>
                <a:schemeClr val="bg1"/>
              </a:solidFill>
              <a:latin typeface="+mj-lt"/>
            </a:rPr>
            <a:t>Jeżeli do podjęcia czynności zwykłej wymagana jest uchwała wspólników, to konieczna jest jednomyślna uchwała wszystkich wspólników mających prawo prowadzenia spraw spółki.</a:t>
          </a:r>
          <a:endParaRPr lang="pl-PL" sz="1000" dirty="0">
            <a:solidFill>
              <a:schemeClr val="bg1"/>
            </a:solidFill>
            <a:latin typeface="+mj-lt"/>
          </a:endParaRPr>
        </a:p>
      </dgm:t>
    </dgm:pt>
    <dgm:pt modelId="{3ABF5F34-C588-4845-8054-8B3D92DD9116}" type="parTrans" cxnId="{FE428FA8-76B9-4412-9E75-3FE2AB987332}">
      <dgm:prSet/>
      <dgm:spPr/>
      <dgm:t>
        <a:bodyPr/>
        <a:lstStyle/>
        <a:p>
          <a:endParaRPr lang="pl-PL"/>
        </a:p>
      </dgm:t>
    </dgm:pt>
    <dgm:pt modelId="{1B693751-D367-4145-8165-5978DBE0F9F0}" type="sibTrans" cxnId="{FE428FA8-76B9-4412-9E75-3FE2AB987332}">
      <dgm:prSet/>
      <dgm:spPr/>
      <dgm:t>
        <a:bodyPr/>
        <a:lstStyle/>
        <a:p>
          <a:endParaRPr lang="pl-PL"/>
        </a:p>
      </dgm:t>
    </dgm:pt>
    <dgm:pt modelId="{9E649317-9A8C-4201-91D7-A196776BC90A}">
      <dgm:prSet phldrT="[Tekst]" custT="1"/>
      <dgm:spPr/>
      <dgm:t>
        <a:bodyPr/>
        <a:lstStyle/>
        <a:p>
          <a:pPr algn="ctr"/>
          <a:r>
            <a:rPr lang="pl-PL" sz="1400" b="1" dirty="0" smtClean="0">
              <a:solidFill>
                <a:schemeClr val="bg1"/>
              </a:solidFill>
              <a:latin typeface="+mj-lt"/>
            </a:rPr>
            <a:t>NAGŁE</a:t>
          </a:r>
        </a:p>
        <a:p>
          <a:pPr algn="just"/>
          <a:r>
            <a:rPr lang="pl-PL" sz="1400" dirty="0" smtClean="0">
              <a:solidFill>
                <a:schemeClr val="bg1"/>
              </a:solidFill>
              <a:latin typeface="+mj-lt"/>
            </a:rPr>
            <a:t>Wspólnik mający prawo prowadzenia spraw spółki może bez uchwały wspólników wykonać czynność nagłą, której zaniechanie mogłoby wyrządzić spółce poważną szkodę.</a:t>
          </a:r>
          <a:endParaRPr lang="pl-PL" sz="1400" dirty="0">
            <a:solidFill>
              <a:schemeClr val="bg1"/>
            </a:solidFill>
            <a:latin typeface="+mj-lt"/>
          </a:endParaRPr>
        </a:p>
      </dgm:t>
    </dgm:pt>
    <dgm:pt modelId="{97F4003B-DDA9-4ADB-BE04-530A549B25AE}" type="parTrans" cxnId="{BBED5C4E-9141-4678-A1D5-1869F34EA039}">
      <dgm:prSet/>
      <dgm:spPr/>
      <dgm:t>
        <a:bodyPr/>
        <a:lstStyle/>
        <a:p>
          <a:endParaRPr lang="pl-PL"/>
        </a:p>
      </dgm:t>
    </dgm:pt>
    <dgm:pt modelId="{4E81A933-2C74-4552-B52D-194FCAF44846}" type="sibTrans" cxnId="{BBED5C4E-9141-4678-A1D5-1869F34EA039}">
      <dgm:prSet/>
      <dgm:spPr/>
      <dgm:t>
        <a:bodyPr/>
        <a:lstStyle/>
        <a:p>
          <a:endParaRPr lang="pl-PL"/>
        </a:p>
      </dgm:t>
    </dgm:pt>
    <dgm:pt modelId="{8BB40ADF-2121-49E4-972B-DB3B71473640}">
      <dgm:prSet phldrT="[Tekst]" custT="1"/>
      <dgm:spPr/>
      <dgm:t>
        <a:bodyPr/>
        <a:lstStyle/>
        <a:p>
          <a:pPr algn="ctr"/>
          <a:r>
            <a:rPr lang="pl-PL" sz="1400" b="1" dirty="0" smtClean="0">
              <a:solidFill>
                <a:schemeClr val="bg1"/>
              </a:solidFill>
              <a:latin typeface="+mj-lt"/>
            </a:rPr>
            <a:t>PRZEKRACZAJĄCE ZAKRES ZWYKŁYCH CZYNNOŚCI</a:t>
          </a:r>
        </a:p>
        <a:p>
          <a:pPr algn="just"/>
          <a:r>
            <a:rPr lang="pl-PL" sz="1400" dirty="0" smtClean="0">
              <a:solidFill>
                <a:schemeClr val="bg1"/>
              </a:solidFill>
              <a:latin typeface="+mj-lt"/>
            </a:rPr>
            <a:t>W tych sprawach wymagana jest zgoda wszystkich wspólników, w tym także wspólników wyłączonych od prowadzenia spraw spółki.</a:t>
          </a:r>
        </a:p>
      </dgm:t>
    </dgm:pt>
    <dgm:pt modelId="{4A575C77-2E94-4689-A39A-08C89E6243A3}" type="parTrans" cxnId="{05F99344-4495-47CA-867D-AA1F35F3397F}">
      <dgm:prSet/>
      <dgm:spPr/>
      <dgm:t>
        <a:bodyPr/>
        <a:lstStyle/>
        <a:p>
          <a:endParaRPr lang="pl-PL"/>
        </a:p>
      </dgm:t>
    </dgm:pt>
    <dgm:pt modelId="{40E594BB-2F5D-4347-BDAC-ECBA02682845}" type="sibTrans" cxnId="{05F99344-4495-47CA-867D-AA1F35F3397F}">
      <dgm:prSet/>
      <dgm:spPr/>
      <dgm:t>
        <a:bodyPr/>
        <a:lstStyle/>
        <a:p>
          <a:endParaRPr lang="pl-PL"/>
        </a:p>
      </dgm:t>
    </dgm:pt>
    <dgm:pt modelId="{0D998BA3-01C3-4B68-854C-FF22D9B130FB}" type="pres">
      <dgm:prSet presAssocID="{D5F79226-3F85-4912-9D66-B3FCCA6ED07B}" presName="diagram" presStyleCnt="0">
        <dgm:presLayoutVars>
          <dgm:chPref val="1"/>
          <dgm:dir/>
          <dgm:animOne val="branch"/>
          <dgm:animLvl val="lvl"/>
          <dgm:resizeHandles val="exact"/>
        </dgm:presLayoutVars>
      </dgm:prSet>
      <dgm:spPr/>
      <dgm:t>
        <a:bodyPr/>
        <a:lstStyle/>
        <a:p>
          <a:endParaRPr lang="pl-PL"/>
        </a:p>
      </dgm:t>
    </dgm:pt>
    <dgm:pt modelId="{B1F69DBC-7BDC-442C-BE35-E865E89A8410}" type="pres">
      <dgm:prSet presAssocID="{6390C3BA-3220-49F4-9205-403EF8C255CF}" presName="root1" presStyleCnt="0"/>
      <dgm:spPr/>
    </dgm:pt>
    <dgm:pt modelId="{90B0E775-552C-4EBF-B7B5-E9DD618E0174}" type="pres">
      <dgm:prSet presAssocID="{6390C3BA-3220-49F4-9205-403EF8C255CF}" presName="LevelOneTextNode" presStyleLbl="node0" presStyleIdx="0" presStyleCnt="1" custScaleX="64816" custScaleY="98221">
        <dgm:presLayoutVars>
          <dgm:chPref val="3"/>
        </dgm:presLayoutVars>
      </dgm:prSet>
      <dgm:spPr/>
      <dgm:t>
        <a:bodyPr/>
        <a:lstStyle/>
        <a:p>
          <a:endParaRPr lang="pl-PL"/>
        </a:p>
      </dgm:t>
    </dgm:pt>
    <dgm:pt modelId="{7E0F5CB6-8D89-43B6-B059-7EF6C3B6531D}" type="pres">
      <dgm:prSet presAssocID="{6390C3BA-3220-49F4-9205-403EF8C255CF}" presName="level2hierChild" presStyleCnt="0"/>
      <dgm:spPr/>
    </dgm:pt>
    <dgm:pt modelId="{1C225A93-2212-43DA-8F90-2C7CD0F16592}" type="pres">
      <dgm:prSet presAssocID="{374D151A-84F5-4601-BAB4-06849FEAB50F}" presName="conn2-1" presStyleLbl="parChTrans1D2" presStyleIdx="0" presStyleCnt="3"/>
      <dgm:spPr/>
      <dgm:t>
        <a:bodyPr/>
        <a:lstStyle/>
        <a:p>
          <a:endParaRPr lang="pl-PL"/>
        </a:p>
      </dgm:t>
    </dgm:pt>
    <dgm:pt modelId="{F5AD8A05-01F2-451A-B8B5-A8D58C93479E}" type="pres">
      <dgm:prSet presAssocID="{374D151A-84F5-4601-BAB4-06849FEAB50F}" presName="connTx" presStyleLbl="parChTrans1D2" presStyleIdx="0" presStyleCnt="3"/>
      <dgm:spPr/>
      <dgm:t>
        <a:bodyPr/>
        <a:lstStyle/>
        <a:p>
          <a:endParaRPr lang="pl-PL"/>
        </a:p>
      </dgm:t>
    </dgm:pt>
    <dgm:pt modelId="{2712FD4A-4E33-4F6E-9E24-985783BDFC00}" type="pres">
      <dgm:prSet presAssocID="{2AEB512D-3BD3-498A-AB91-036747D4D65D}" presName="root2" presStyleCnt="0"/>
      <dgm:spPr/>
    </dgm:pt>
    <dgm:pt modelId="{AE08E976-BED1-419B-BA49-AFBF33F50B55}" type="pres">
      <dgm:prSet presAssocID="{2AEB512D-3BD3-498A-AB91-036747D4D65D}" presName="LevelTwoTextNode" presStyleLbl="node2" presStyleIdx="0" presStyleCnt="3" custLinFactNeighborX="-15909" custLinFactNeighborY="-57732">
        <dgm:presLayoutVars>
          <dgm:chPref val="3"/>
        </dgm:presLayoutVars>
      </dgm:prSet>
      <dgm:spPr/>
      <dgm:t>
        <a:bodyPr/>
        <a:lstStyle/>
        <a:p>
          <a:endParaRPr lang="pl-PL"/>
        </a:p>
      </dgm:t>
    </dgm:pt>
    <dgm:pt modelId="{809A36B5-52B8-4022-9CC6-86F569CF2264}" type="pres">
      <dgm:prSet presAssocID="{2AEB512D-3BD3-498A-AB91-036747D4D65D}" presName="level3hierChild" presStyleCnt="0"/>
      <dgm:spPr/>
    </dgm:pt>
    <dgm:pt modelId="{984C0FC2-E3F7-4B77-A545-0610B3B7883A}" type="pres">
      <dgm:prSet presAssocID="{3E279C30-9A29-42D8-892C-64BE3E6A0F52}" presName="conn2-1" presStyleLbl="parChTrans1D3" presStyleIdx="0" presStyleCnt="2"/>
      <dgm:spPr/>
      <dgm:t>
        <a:bodyPr/>
        <a:lstStyle/>
        <a:p>
          <a:endParaRPr lang="pl-PL"/>
        </a:p>
      </dgm:t>
    </dgm:pt>
    <dgm:pt modelId="{AF0174A3-BEA0-4D44-BBF9-992B7D7B681E}" type="pres">
      <dgm:prSet presAssocID="{3E279C30-9A29-42D8-892C-64BE3E6A0F52}" presName="connTx" presStyleLbl="parChTrans1D3" presStyleIdx="0" presStyleCnt="2"/>
      <dgm:spPr/>
      <dgm:t>
        <a:bodyPr/>
        <a:lstStyle/>
        <a:p>
          <a:endParaRPr lang="pl-PL"/>
        </a:p>
      </dgm:t>
    </dgm:pt>
    <dgm:pt modelId="{E9FBC3A2-C426-4EE5-AED3-3BEEFD30CA0B}" type="pres">
      <dgm:prSet presAssocID="{CD61FC5F-D8B1-4A32-B554-4AA34710B172}" presName="root2" presStyleCnt="0"/>
      <dgm:spPr/>
    </dgm:pt>
    <dgm:pt modelId="{8E299157-2950-40D5-B8F2-8F98DE7A22B9}" type="pres">
      <dgm:prSet presAssocID="{CD61FC5F-D8B1-4A32-B554-4AA34710B172}" presName="LevelTwoTextNode" presStyleLbl="node3" presStyleIdx="0" presStyleCnt="2" custLinFactNeighborX="-13715" custLinFactNeighborY="42124">
        <dgm:presLayoutVars>
          <dgm:chPref val="3"/>
        </dgm:presLayoutVars>
      </dgm:prSet>
      <dgm:spPr/>
      <dgm:t>
        <a:bodyPr/>
        <a:lstStyle/>
        <a:p>
          <a:endParaRPr lang="pl-PL"/>
        </a:p>
      </dgm:t>
    </dgm:pt>
    <dgm:pt modelId="{885B81C8-5640-4AA0-AAE1-BF23E20C10A5}" type="pres">
      <dgm:prSet presAssocID="{CD61FC5F-D8B1-4A32-B554-4AA34710B172}" presName="level3hierChild" presStyleCnt="0"/>
      <dgm:spPr/>
    </dgm:pt>
    <dgm:pt modelId="{2F6E77E3-F74A-4E27-9F8F-DDFBFD4B1383}" type="pres">
      <dgm:prSet presAssocID="{3ABF5F34-C588-4845-8054-8B3D92DD9116}" presName="conn2-1" presStyleLbl="parChTrans1D3" presStyleIdx="1" presStyleCnt="2"/>
      <dgm:spPr/>
      <dgm:t>
        <a:bodyPr/>
        <a:lstStyle/>
        <a:p>
          <a:endParaRPr lang="pl-PL"/>
        </a:p>
      </dgm:t>
    </dgm:pt>
    <dgm:pt modelId="{76CCBD63-B9CD-4253-8EFF-01D82A7E4959}" type="pres">
      <dgm:prSet presAssocID="{3ABF5F34-C588-4845-8054-8B3D92DD9116}" presName="connTx" presStyleLbl="parChTrans1D3" presStyleIdx="1" presStyleCnt="2"/>
      <dgm:spPr/>
      <dgm:t>
        <a:bodyPr/>
        <a:lstStyle/>
        <a:p>
          <a:endParaRPr lang="pl-PL"/>
        </a:p>
      </dgm:t>
    </dgm:pt>
    <dgm:pt modelId="{2FFD79C1-C8E4-401E-A465-2F9EFEE9BFB0}" type="pres">
      <dgm:prSet presAssocID="{E83DCB37-AAFD-4F79-955A-EB074A385D13}" presName="root2" presStyleCnt="0"/>
      <dgm:spPr/>
    </dgm:pt>
    <dgm:pt modelId="{E66D9DD5-30F5-4AD6-B600-87E10FD447A7}" type="pres">
      <dgm:prSet presAssocID="{E83DCB37-AAFD-4F79-955A-EB074A385D13}" presName="LevelTwoTextNode" presStyleLbl="node3" presStyleIdx="1" presStyleCnt="2" custLinFactNeighborX="-16740" custLinFactNeighborY="96547">
        <dgm:presLayoutVars>
          <dgm:chPref val="3"/>
        </dgm:presLayoutVars>
      </dgm:prSet>
      <dgm:spPr/>
      <dgm:t>
        <a:bodyPr/>
        <a:lstStyle/>
        <a:p>
          <a:endParaRPr lang="pl-PL"/>
        </a:p>
      </dgm:t>
    </dgm:pt>
    <dgm:pt modelId="{4600C063-D7D6-4494-A277-803407DA6BCF}" type="pres">
      <dgm:prSet presAssocID="{E83DCB37-AAFD-4F79-955A-EB074A385D13}" presName="level3hierChild" presStyleCnt="0"/>
      <dgm:spPr/>
    </dgm:pt>
    <dgm:pt modelId="{A5F290D5-1195-4CE4-97D0-E3226FFB68E4}" type="pres">
      <dgm:prSet presAssocID="{4A575C77-2E94-4689-A39A-08C89E6243A3}" presName="conn2-1" presStyleLbl="parChTrans1D2" presStyleIdx="1" presStyleCnt="3"/>
      <dgm:spPr/>
      <dgm:t>
        <a:bodyPr/>
        <a:lstStyle/>
        <a:p>
          <a:endParaRPr lang="pl-PL"/>
        </a:p>
      </dgm:t>
    </dgm:pt>
    <dgm:pt modelId="{EC86544E-6A5F-49F5-8C4C-809151C3D980}" type="pres">
      <dgm:prSet presAssocID="{4A575C77-2E94-4689-A39A-08C89E6243A3}" presName="connTx" presStyleLbl="parChTrans1D2" presStyleIdx="1" presStyleCnt="3"/>
      <dgm:spPr/>
      <dgm:t>
        <a:bodyPr/>
        <a:lstStyle/>
        <a:p>
          <a:endParaRPr lang="pl-PL"/>
        </a:p>
      </dgm:t>
    </dgm:pt>
    <dgm:pt modelId="{C19BBB2E-B8D9-4AC8-8071-3AB62B979C23}" type="pres">
      <dgm:prSet presAssocID="{8BB40ADF-2121-49E4-972B-DB3B71473640}" presName="root2" presStyleCnt="0"/>
      <dgm:spPr/>
    </dgm:pt>
    <dgm:pt modelId="{E257DDEB-8BA3-41C7-A9CA-8B133AF05183}" type="pres">
      <dgm:prSet presAssocID="{8BB40ADF-2121-49E4-972B-DB3B71473640}" presName="LevelTwoTextNode" presStyleLbl="node2" presStyleIdx="1" presStyleCnt="3" custScaleX="110518" custScaleY="135593" custLinFactNeighborX="-15909" custLinFactNeighborY="-33563">
        <dgm:presLayoutVars>
          <dgm:chPref val="3"/>
        </dgm:presLayoutVars>
      </dgm:prSet>
      <dgm:spPr/>
      <dgm:t>
        <a:bodyPr/>
        <a:lstStyle/>
        <a:p>
          <a:endParaRPr lang="pl-PL"/>
        </a:p>
      </dgm:t>
    </dgm:pt>
    <dgm:pt modelId="{EA95D552-35BF-4A4C-9944-22AD3A431272}" type="pres">
      <dgm:prSet presAssocID="{8BB40ADF-2121-49E4-972B-DB3B71473640}" presName="level3hierChild" presStyleCnt="0"/>
      <dgm:spPr/>
    </dgm:pt>
    <dgm:pt modelId="{E60F35A6-CD08-4715-8745-AFFD7EAE3B30}" type="pres">
      <dgm:prSet presAssocID="{97F4003B-DDA9-4ADB-BE04-530A549B25AE}" presName="conn2-1" presStyleLbl="parChTrans1D2" presStyleIdx="2" presStyleCnt="3"/>
      <dgm:spPr/>
      <dgm:t>
        <a:bodyPr/>
        <a:lstStyle/>
        <a:p>
          <a:endParaRPr lang="pl-PL"/>
        </a:p>
      </dgm:t>
    </dgm:pt>
    <dgm:pt modelId="{86095EEF-9980-4389-91D9-BAFCED46CF53}" type="pres">
      <dgm:prSet presAssocID="{97F4003B-DDA9-4ADB-BE04-530A549B25AE}" presName="connTx" presStyleLbl="parChTrans1D2" presStyleIdx="2" presStyleCnt="3"/>
      <dgm:spPr/>
      <dgm:t>
        <a:bodyPr/>
        <a:lstStyle/>
        <a:p>
          <a:endParaRPr lang="pl-PL"/>
        </a:p>
      </dgm:t>
    </dgm:pt>
    <dgm:pt modelId="{24961771-7697-4125-9824-B300473211D1}" type="pres">
      <dgm:prSet presAssocID="{9E649317-9A8C-4201-91D7-A196776BC90A}" presName="root2" presStyleCnt="0"/>
      <dgm:spPr/>
    </dgm:pt>
    <dgm:pt modelId="{57878395-0120-4848-961C-7CB88CD7C446}" type="pres">
      <dgm:prSet presAssocID="{9E649317-9A8C-4201-91D7-A196776BC90A}" presName="LevelTwoTextNode" presStyleLbl="node2" presStyleIdx="2" presStyleCnt="3" custScaleX="142356" custLinFactNeighborX="-28011" custLinFactNeighborY="-32886">
        <dgm:presLayoutVars>
          <dgm:chPref val="3"/>
        </dgm:presLayoutVars>
      </dgm:prSet>
      <dgm:spPr/>
      <dgm:t>
        <a:bodyPr/>
        <a:lstStyle/>
        <a:p>
          <a:endParaRPr lang="pl-PL"/>
        </a:p>
      </dgm:t>
    </dgm:pt>
    <dgm:pt modelId="{553D6654-93EA-405A-827F-D66D2B940653}" type="pres">
      <dgm:prSet presAssocID="{9E649317-9A8C-4201-91D7-A196776BC90A}" presName="level3hierChild" presStyleCnt="0"/>
      <dgm:spPr/>
    </dgm:pt>
  </dgm:ptLst>
  <dgm:cxnLst>
    <dgm:cxn modelId="{72042C15-79CA-49F5-ABD4-D6A951EDD38F}" type="presOf" srcId="{4A575C77-2E94-4689-A39A-08C89E6243A3}" destId="{A5F290D5-1195-4CE4-97D0-E3226FFB68E4}" srcOrd="0" destOrd="0" presId="urn:microsoft.com/office/officeart/2005/8/layout/hierarchy2"/>
    <dgm:cxn modelId="{7B3125C5-D31B-4F70-AA63-2E1067BD70BF}" type="presOf" srcId="{374D151A-84F5-4601-BAB4-06849FEAB50F}" destId="{1C225A93-2212-43DA-8F90-2C7CD0F16592}" srcOrd="0" destOrd="0" presId="urn:microsoft.com/office/officeart/2005/8/layout/hierarchy2"/>
    <dgm:cxn modelId="{05F99344-4495-47CA-867D-AA1F35F3397F}" srcId="{6390C3BA-3220-49F4-9205-403EF8C255CF}" destId="{8BB40ADF-2121-49E4-972B-DB3B71473640}" srcOrd="1" destOrd="0" parTransId="{4A575C77-2E94-4689-A39A-08C89E6243A3}" sibTransId="{40E594BB-2F5D-4347-BDAC-ECBA02682845}"/>
    <dgm:cxn modelId="{B2AD34B0-121B-4631-A894-212DFF21DAE8}" type="presOf" srcId="{3E279C30-9A29-42D8-892C-64BE3E6A0F52}" destId="{984C0FC2-E3F7-4B77-A545-0610B3B7883A}" srcOrd="0" destOrd="0" presId="urn:microsoft.com/office/officeart/2005/8/layout/hierarchy2"/>
    <dgm:cxn modelId="{28455A7B-C916-4DC8-9641-C3B74C77F647}" type="presOf" srcId="{E83DCB37-AAFD-4F79-955A-EB074A385D13}" destId="{E66D9DD5-30F5-4AD6-B600-87E10FD447A7}" srcOrd="0" destOrd="0" presId="urn:microsoft.com/office/officeart/2005/8/layout/hierarchy2"/>
    <dgm:cxn modelId="{3AFA83C9-451B-4ED4-ACD9-0287616CA425}" type="presOf" srcId="{2AEB512D-3BD3-498A-AB91-036747D4D65D}" destId="{AE08E976-BED1-419B-BA49-AFBF33F50B55}" srcOrd="0" destOrd="0" presId="urn:microsoft.com/office/officeart/2005/8/layout/hierarchy2"/>
    <dgm:cxn modelId="{7452EA06-8EBA-49F8-BCE8-D95D94A46286}" type="presOf" srcId="{3E279C30-9A29-42D8-892C-64BE3E6A0F52}" destId="{AF0174A3-BEA0-4D44-BBF9-992B7D7B681E}" srcOrd="1" destOrd="0" presId="urn:microsoft.com/office/officeart/2005/8/layout/hierarchy2"/>
    <dgm:cxn modelId="{B437B545-A42F-4B0D-B81E-6EDDF5F974B5}" srcId="{6390C3BA-3220-49F4-9205-403EF8C255CF}" destId="{2AEB512D-3BD3-498A-AB91-036747D4D65D}" srcOrd="0" destOrd="0" parTransId="{374D151A-84F5-4601-BAB4-06849FEAB50F}" sibTransId="{478E0CEA-7C9B-4AD8-B316-38674BAD17C7}"/>
    <dgm:cxn modelId="{6A020454-380C-4F5E-8343-B1D738B2E5BA}" type="presOf" srcId="{8BB40ADF-2121-49E4-972B-DB3B71473640}" destId="{E257DDEB-8BA3-41C7-A9CA-8B133AF05183}" srcOrd="0" destOrd="0" presId="urn:microsoft.com/office/officeart/2005/8/layout/hierarchy2"/>
    <dgm:cxn modelId="{BBED5C4E-9141-4678-A1D5-1869F34EA039}" srcId="{6390C3BA-3220-49F4-9205-403EF8C255CF}" destId="{9E649317-9A8C-4201-91D7-A196776BC90A}" srcOrd="2" destOrd="0" parTransId="{97F4003B-DDA9-4ADB-BE04-530A549B25AE}" sibTransId="{4E81A933-2C74-4552-B52D-194FCAF44846}"/>
    <dgm:cxn modelId="{37EE71A2-8F9B-4F63-AF5A-995F4CCD9615}" type="presOf" srcId="{97F4003B-DDA9-4ADB-BE04-530A549B25AE}" destId="{E60F35A6-CD08-4715-8745-AFFD7EAE3B30}" srcOrd="0" destOrd="0" presId="urn:microsoft.com/office/officeart/2005/8/layout/hierarchy2"/>
    <dgm:cxn modelId="{27CB5AC6-FEDE-423F-808A-BB97ACBBFA8D}" srcId="{2AEB512D-3BD3-498A-AB91-036747D4D65D}" destId="{CD61FC5F-D8B1-4A32-B554-4AA34710B172}" srcOrd="0" destOrd="0" parTransId="{3E279C30-9A29-42D8-892C-64BE3E6A0F52}" sibTransId="{29D5CC02-9F8D-4DB0-BD61-5F8E319C77B7}"/>
    <dgm:cxn modelId="{F80180F4-ECC5-4B98-ACC4-1B3FDE5ABF4A}" type="presOf" srcId="{9E649317-9A8C-4201-91D7-A196776BC90A}" destId="{57878395-0120-4848-961C-7CB88CD7C446}" srcOrd="0" destOrd="0" presId="urn:microsoft.com/office/officeart/2005/8/layout/hierarchy2"/>
    <dgm:cxn modelId="{FE428FA8-76B9-4412-9E75-3FE2AB987332}" srcId="{2AEB512D-3BD3-498A-AB91-036747D4D65D}" destId="{E83DCB37-AAFD-4F79-955A-EB074A385D13}" srcOrd="1" destOrd="0" parTransId="{3ABF5F34-C588-4845-8054-8B3D92DD9116}" sibTransId="{1B693751-D367-4145-8165-5978DBE0F9F0}"/>
    <dgm:cxn modelId="{A4D2CD05-AE06-4DC3-BF51-86F2C38C27D1}" type="presOf" srcId="{4A575C77-2E94-4689-A39A-08C89E6243A3}" destId="{EC86544E-6A5F-49F5-8C4C-809151C3D980}" srcOrd="1" destOrd="0" presId="urn:microsoft.com/office/officeart/2005/8/layout/hierarchy2"/>
    <dgm:cxn modelId="{14887FD7-17F6-4634-AAE5-46DA427B3C20}" type="presOf" srcId="{97F4003B-DDA9-4ADB-BE04-530A549B25AE}" destId="{86095EEF-9980-4389-91D9-BAFCED46CF53}" srcOrd="1" destOrd="0" presId="urn:microsoft.com/office/officeart/2005/8/layout/hierarchy2"/>
    <dgm:cxn modelId="{089A6E5A-DD43-4F2C-AF9C-7551C5E0C4DD}" type="presOf" srcId="{D5F79226-3F85-4912-9D66-B3FCCA6ED07B}" destId="{0D998BA3-01C3-4B68-854C-FF22D9B130FB}" srcOrd="0" destOrd="0" presId="urn:microsoft.com/office/officeart/2005/8/layout/hierarchy2"/>
    <dgm:cxn modelId="{B04E2D81-007C-4CCC-AE18-DB0666256451}" type="presOf" srcId="{3ABF5F34-C588-4845-8054-8B3D92DD9116}" destId="{2F6E77E3-F74A-4E27-9F8F-DDFBFD4B1383}" srcOrd="0" destOrd="0" presId="urn:microsoft.com/office/officeart/2005/8/layout/hierarchy2"/>
    <dgm:cxn modelId="{3E1C8F22-D9BA-42C1-8FED-179453928C1B}" type="presOf" srcId="{3ABF5F34-C588-4845-8054-8B3D92DD9116}" destId="{76CCBD63-B9CD-4253-8EFF-01D82A7E4959}" srcOrd="1" destOrd="0" presId="urn:microsoft.com/office/officeart/2005/8/layout/hierarchy2"/>
    <dgm:cxn modelId="{BAEA9467-2E1F-4983-A346-1FAB908E2A92}" type="presOf" srcId="{6390C3BA-3220-49F4-9205-403EF8C255CF}" destId="{90B0E775-552C-4EBF-B7B5-E9DD618E0174}" srcOrd="0" destOrd="0" presId="urn:microsoft.com/office/officeart/2005/8/layout/hierarchy2"/>
    <dgm:cxn modelId="{AAC62062-8710-452F-B5CF-7DB08C4343BE}" type="presOf" srcId="{CD61FC5F-D8B1-4A32-B554-4AA34710B172}" destId="{8E299157-2950-40D5-B8F2-8F98DE7A22B9}" srcOrd="0" destOrd="0" presId="urn:microsoft.com/office/officeart/2005/8/layout/hierarchy2"/>
    <dgm:cxn modelId="{4F07D8F9-BE37-471D-9866-6FD0248F85D5}" type="presOf" srcId="{374D151A-84F5-4601-BAB4-06849FEAB50F}" destId="{F5AD8A05-01F2-451A-B8B5-A8D58C93479E}" srcOrd="1" destOrd="0" presId="urn:microsoft.com/office/officeart/2005/8/layout/hierarchy2"/>
    <dgm:cxn modelId="{22AA6FD6-BCD0-4D5E-B57C-1C0D6DEB4A12}" srcId="{D5F79226-3F85-4912-9D66-B3FCCA6ED07B}" destId="{6390C3BA-3220-49F4-9205-403EF8C255CF}" srcOrd="0" destOrd="0" parTransId="{5085FBE1-CFFC-4ED1-B467-F810DE1C4D3C}" sibTransId="{9AAE092C-1999-4279-BA24-82D0E3018071}"/>
    <dgm:cxn modelId="{06AD4AAF-B148-458A-9DA0-8B0C7191D864}" type="presParOf" srcId="{0D998BA3-01C3-4B68-854C-FF22D9B130FB}" destId="{B1F69DBC-7BDC-442C-BE35-E865E89A8410}" srcOrd="0" destOrd="0" presId="urn:microsoft.com/office/officeart/2005/8/layout/hierarchy2"/>
    <dgm:cxn modelId="{1516782F-F3CD-40F2-A4A9-05908FFC0FE9}" type="presParOf" srcId="{B1F69DBC-7BDC-442C-BE35-E865E89A8410}" destId="{90B0E775-552C-4EBF-B7B5-E9DD618E0174}" srcOrd="0" destOrd="0" presId="urn:microsoft.com/office/officeart/2005/8/layout/hierarchy2"/>
    <dgm:cxn modelId="{A03B02C5-9ECC-49BD-964B-CFCFF8BFD954}" type="presParOf" srcId="{B1F69DBC-7BDC-442C-BE35-E865E89A8410}" destId="{7E0F5CB6-8D89-43B6-B059-7EF6C3B6531D}" srcOrd="1" destOrd="0" presId="urn:microsoft.com/office/officeart/2005/8/layout/hierarchy2"/>
    <dgm:cxn modelId="{1879E27B-DCCF-409C-A17D-22BA84E5313E}" type="presParOf" srcId="{7E0F5CB6-8D89-43B6-B059-7EF6C3B6531D}" destId="{1C225A93-2212-43DA-8F90-2C7CD0F16592}" srcOrd="0" destOrd="0" presId="urn:microsoft.com/office/officeart/2005/8/layout/hierarchy2"/>
    <dgm:cxn modelId="{622DB0C2-4A7F-47E1-999B-328DF07E50B3}" type="presParOf" srcId="{1C225A93-2212-43DA-8F90-2C7CD0F16592}" destId="{F5AD8A05-01F2-451A-B8B5-A8D58C93479E}" srcOrd="0" destOrd="0" presId="urn:microsoft.com/office/officeart/2005/8/layout/hierarchy2"/>
    <dgm:cxn modelId="{883841B5-E4A8-46D0-9832-0229A600CD02}" type="presParOf" srcId="{7E0F5CB6-8D89-43B6-B059-7EF6C3B6531D}" destId="{2712FD4A-4E33-4F6E-9E24-985783BDFC00}" srcOrd="1" destOrd="0" presId="urn:microsoft.com/office/officeart/2005/8/layout/hierarchy2"/>
    <dgm:cxn modelId="{82FCE2CF-2DEB-4CCF-9E55-8F148ED361AF}" type="presParOf" srcId="{2712FD4A-4E33-4F6E-9E24-985783BDFC00}" destId="{AE08E976-BED1-419B-BA49-AFBF33F50B55}" srcOrd="0" destOrd="0" presId="urn:microsoft.com/office/officeart/2005/8/layout/hierarchy2"/>
    <dgm:cxn modelId="{3945819F-5C85-4683-B6BC-1AC73E4AC54B}" type="presParOf" srcId="{2712FD4A-4E33-4F6E-9E24-985783BDFC00}" destId="{809A36B5-52B8-4022-9CC6-86F569CF2264}" srcOrd="1" destOrd="0" presId="urn:microsoft.com/office/officeart/2005/8/layout/hierarchy2"/>
    <dgm:cxn modelId="{9C816E8B-E38E-42E4-BA15-02654490039D}" type="presParOf" srcId="{809A36B5-52B8-4022-9CC6-86F569CF2264}" destId="{984C0FC2-E3F7-4B77-A545-0610B3B7883A}" srcOrd="0" destOrd="0" presId="urn:microsoft.com/office/officeart/2005/8/layout/hierarchy2"/>
    <dgm:cxn modelId="{6D00AB90-3244-446D-8FCA-CB6D38AA4546}" type="presParOf" srcId="{984C0FC2-E3F7-4B77-A545-0610B3B7883A}" destId="{AF0174A3-BEA0-4D44-BBF9-992B7D7B681E}" srcOrd="0" destOrd="0" presId="urn:microsoft.com/office/officeart/2005/8/layout/hierarchy2"/>
    <dgm:cxn modelId="{FA0B1B63-4655-4ACF-A46D-1D16A1A15835}" type="presParOf" srcId="{809A36B5-52B8-4022-9CC6-86F569CF2264}" destId="{E9FBC3A2-C426-4EE5-AED3-3BEEFD30CA0B}" srcOrd="1" destOrd="0" presId="urn:microsoft.com/office/officeart/2005/8/layout/hierarchy2"/>
    <dgm:cxn modelId="{50D63A05-7D2D-49D3-ADB0-93C0CDA0700B}" type="presParOf" srcId="{E9FBC3A2-C426-4EE5-AED3-3BEEFD30CA0B}" destId="{8E299157-2950-40D5-B8F2-8F98DE7A22B9}" srcOrd="0" destOrd="0" presId="urn:microsoft.com/office/officeart/2005/8/layout/hierarchy2"/>
    <dgm:cxn modelId="{78AF80F2-6B3F-45C9-9FD8-85F224B1A3A6}" type="presParOf" srcId="{E9FBC3A2-C426-4EE5-AED3-3BEEFD30CA0B}" destId="{885B81C8-5640-4AA0-AAE1-BF23E20C10A5}" srcOrd="1" destOrd="0" presId="urn:microsoft.com/office/officeart/2005/8/layout/hierarchy2"/>
    <dgm:cxn modelId="{53BA3C07-D461-4E88-BBF2-5907F7698F9B}" type="presParOf" srcId="{809A36B5-52B8-4022-9CC6-86F569CF2264}" destId="{2F6E77E3-F74A-4E27-9F8F-DDFBFD4B1383}" srcOrd="2" destOrd="0" presId="urn:microsoft.com/office/officeart/2005/8/layout/hierarchy2"/>
    <dgm:cxn modelId="{7A3CB418-F32C-461F-A5BC-87C34207444C}" type="presParOf" srcId="{2F6E77E3-F74A-4E27-9F8F-DDFBFD4B1383}" destId="{76CCBD63-B9CD-4253-8EFF-01D82A7E4959}" srcOrd="0" destOrd="0" presId="urn:microsoft.com/office/officeart/2005/8/layout/hierarchy2"/>
    <dgm:cxn modelId="{B7A4AECC-3F63-46CA-BC42-E3465F7A8663}" type="presParOf" srcId="{809A36B5-52B8-4022-9CC6-86F569CF2264}" destId="{2FFD79C1-C8E4-401E-A465-2F9EFEE9BFB0}" srcOrd="3" destOrd="0" presId="urn:microsoft.com/office/officeart/2005/8/layout/hierarchy2"/>
    <dgm:cxn modelId="{A98B278A-D94A-45DA-8B23-7C9E3B880B11}" type="presParOf" srcId="{2FFD79C1-C8E4-401E-A465-2F9EFEE9BFB0}" destId="{E66D9DD5-30F5-4AD6-B600-87E10FD447A7}" srcOrd="0" destOrd="0" presId="urn:microsoft.com/office/officeart/2005/8/layout/hierarchy2"/>
    <dgm:cxn modelId="{59E941F3-D78A-4B06-8DDB-2F676E21FEFB}" type="presParOf" srcId="{2FFD79C1-C8E4-401E-A465-2F9EFEE9BFB0}" destId="{4600C063-D7D6-4494-A277-803407DA6BCF}" srcOrd="1" destOrd="0" presId="urn:microsoft.com/office/officeart/2005/8/layout/hierarchy2"/>
    <dgm:cxn modelId="{1AD6191B-16C9-4E7E-B0B0-DA74A4CC4098}" type="presParOf" srcId="{7E0F5CB6-8D89-43B6-B059-7EF6C3B6531D}" destId="{A5F290D5-1195-4CE4-97D0-E3226FFB68E4}" srcOrd="2" destOrd="0" presId="urn:microsoft.com/office/officeart/2005/8/layout/hierarchy2"/>
    <dgm:cxn modelId="{36FCB644-6D7E-4463-9C59-407CB895EF09}" type="presParOf" srcId="{A5F290D5-1195-4CE4-97D0-E3226FFB68E4}" destId="{EC86544E-6A5F-49F5-8C4C-809151C3D980}" srcOrd="0" destOrd="0" presId="urn:microsoft.com/office/officeart/2005/8/layout/hierarchy2"/>
    <dgm:cxn modelId="{3C1B8A41-A87C-464E-B834-1E57A1B33F2F}" type="presParOf" srcId="{7E0F5CB6-8D89-43B6-B059-7EF6C3B6531D}" destId="{C19BBB2E-B8D9-4AC8-8071-3AB62B979C23}" srcOrd="3" destOrd="0" presId="urn:microsoft.com/office/officeart/2005/8/layout/hierarchy2"/>
    <dgm:cxn modelId="{5BDEE934-A114-4CE6-8E69-629C78561DBF}" type="presParOf" srcId="{C19BBB2E-B8D9-4AC8-8071-3AB62B979C23}" destId="{E257DDEB-8BA3-41C7-A9CA-8B133AF05183}" srcOrd="0" destOrd="0" presId="urn:microsoft.com/office/officeart/2005/8/layout/hierarchy2"/>
    <dgm:cxn modelId="{C4D57463-4548-4D75-A930-6235035653C3}" type="presParOf" srcId="{C19BBB2E-B8D9-4AC8-8071-3AB62B979C23}" destId="{EA95D552-35BF-4A4C-9944-22AD3A431272}" srcOrd="1" destOrd="0" presId="urn:microsoft.com/office/officeart/2005/8/layout/hierarchy2"/>
    <dgm:cxn modelId="{3D29D36A-0A68-4DFB-9D6E-F1F80DBF3241}" type="presParOf" srcId="{7E0F5CB6-8D89-43B6-B059-7EF6C3B6531D}" destId="{E60F35A6-CD08-4715-8745-AFFD7EAE3B30}" srcOrd="4" destOrd="0" presId="urn:microsoft.com/office/officeart/2005/8/layout/hierarchy2"/>
    <dgm:cxn modelId="{4307AFCA-0A06-4B8C-B8EF-68262242B87C}" type="presParOf" srcId="{E60F35A6-CD08-4715-8745-AFFD7EAE3B30}" destId="{86095EEF-9980-4389-91D9-BAFCED46CF53}" srcOrd="0" destOrd="0" presId="urn:microsoft.com/office/officeart/2005/8/layout/hierarchy2"/>
    <dgm:cxn modelId="{95B3F257-0D8D-45B2-A8C4-3686BDBF0A90}" type="presParOf" srcId="{7E0F5CB6-8D89-43B6-B059-7EF6C3B6531D}" destId="{24961771-7697-4125-9824-B300473211D1}" srcOrd="5" destOrd="0" presId="urn:microsoft.com/office/officeart/2005/8/layout/hierarchy2"/>
    <dgm:cxn modelId="{C4BFADDB-E416-46EB-BFFE-2D058B84CCBC}" type="presParOf" srcId="{24961771-7697-4125-9824-B300473211D1}" destId="{57878395-0120-4848-961C-7CB88CD7C446}" srcOrd="0" destOrd="0" presId="urn:microsoft.com/office/officeart/2005/8/layout/hierarchy2"/>
    <dgm:cxn modelId="{2BEEA6A4-13D9-475C-83C7-D324DEBB1168}" type="presParOf" srcId="{24961771-7697-4125-9824-B300473211D1}" destId="{553D6654-93EA-405A-827F-D66D2B940653}" srcOrd="1" destOrd="0" presId="urn:microsoft.com/office/officeart/2005/8/layout/hierarchy2"/>
  </dgm:cxnLst>
  <dgm:bg/>
  <dgm:whole/>
</dgm:dataModel>
</file>

<file path=ppt/diagrams/data6.xml><?xml version="1.0" encoding="utf-8"?>
<dgm:dataModel xmlns:dgm="http://schemas.openxmlformats.org/drawingml/2006/diagram" xmlns:a="http://schemas.openxmlformats.org/drawingml/2006/main">
  <dgm:ptLst>
    <dgm:pt modelId="{15BD7C0A-D74B-4549-85E5-F5725B9AA165}" type="doc">
      <dgm:prSet loTypeId="urn:microsoft.com/office/officeart/2005/8/layout/orgChart1" loCatId="hierarchy" qsTypeId="urn:microsoft.com/office/officeart/2005/8/quickstyle/simple5" qsCatId="simple" csTypeId="urn:microsoft.com/office/officeart/2005/8/colors/colorful2" csCatId="colorful" phldr="1"/>
      <dgm:spPr/>
      <dgm:t>
        <a:bodyPr/>
        <a:lstStyle/>
        <a:p>
          <a:endParaRPr lang="pl-PL"/>
        </a:p>
      </dgm:t>
    </dgm:pt>
    <dgm:pt modelId="{98BF1B9C-DEEB-4A91-ADEC-D2104EF0ED4B}">
      <dgm:prSet phldrT="[Tekst]"/>
      <dgm:spPr/>
      <dgm:t>
        <a:bodyPr/>
        <a:lstStyle/>
        <a:p>
          <a:r>
            <a:rPr lang="pl-PL" b="1" dirty="0" smtClean="0"/>
            <a:t>POWSTANIE SPÓŁKI</a:t>
          </a:r>
          <a:endParaRPr lang="pl-PL" b="1" dirty="0"/>
        </a:p>
      </dgm:t>
    </dgm:pt>
    <dgm:pt modelId="{F5C2189E-2783-45F3-B2D7-963A1D38D49A}" type="parTrans" cxnId="{A2147FFE-C979-4762-85E0-14C4ACFF7025}">
      <dgm:prSet/>
      <dgm:spPr/>
      <dgm:t>
        <a:bodyPr/>
        <a:lstStyle/>
        <a:p>
          <a:endParaRPr lang="pl-PL"/>
        </a:p>
      </dgm:t>
    </dgm:pt>
    <dgm:pt modelId="{69664861-DBA5-48DD-B23B-68C65A59FCD5}" type="sibTrans" cxnId="{A2147FFE-C979-4762-85E0-14C4ACFF7025}">
      <dgm:prSet/>
      <dgm:spPr/>
      <dgm:t>
        <a:bodyPr/>
        <a:lstStyle/>
        <a:p>
          <a:endParaRPr lang="pl-PL"/>
        </a:p>
      </dgm:t>
    </dgm:pt>
    <dgm:pt modelId="{5CE3B44A-2FED-4C65-8794-735CF7390FFB}">
      <dgm:prSet phldrT="[Tekst]"/>
      <dgm:spPr/>
      <dgm:t>
        <a:bodyPr/>
        <a:lstStyle/>
        <a:p>
          <a:r>
            <a:rPr lang="pl-PL" b="1" dirty="0" smtClean="0"/>
            <a:t>Utworzenie pierwotne</a:t>
          </a:r>
          <a:endParaRPr lang="pl-PL" b="1" dirty="0"/>
        </a:p>
      </dgm:t>
    </dgm:pt>
    <dgm:pt modelId="{5CEC4A89-619A-4458-9CBB-B206561497DD}" type="parTrans" cxnId="{0A882803-9692-492E-9518-B110DA235AC9}">
      <dgm:prSet/>
      <dgm:spPr/>
      <dgm:t>
        <a:bodyPr/>
        <a:lstStyle/>
        <a:p>
          <a:endParaRPr lang="pl-PL"/>
        </a:p>
      </dgm:t>
    </dgm:pt>
    <dgm:pt modelId="{276194F3-CF7C-42BD-BA65-4D6223B9F201}" type="sibTrans" cxnId="{0A882803-9692-492E-9518-B110DA235AC9}">
      <dgm:prSet/>
      <dgm:spPr/>
      <dgm:t>
        <a:bodyPr/>
        <a:lstStyle/>
        <a:p>
          <a:endParaRPr lang="pl-PL"/>
        </a:p>
      </dgm:t>
    </dgm:pt>
    <dgm:pt modelId="{0015CAAE-6F01-4605-9B55-BB47D35564B6}">
      <dgm:prSet phldrT="[Tekst]"/>
      <dgm:spPr/>
      <dgm:t>
        <a:bodyPr/>
        <a:lstStyle/>
        <a:p>
          <a:r>
            <a:rPr lang="pl-PL" b="1" dirty="0" smtClean="0"/>
            <a:t>Przekształcenie spółek</a:t>
          </a:r>
          <a:endParaRPr lang="pl-PL" b="1" dirty="0"/>
        </a:p>
      </dgm:t>
    </dgm:pt>
    <dgm:pt modelId="{8F62B380-901B-4888-8896-2B66748416DC}" type="parTrans" cxnId="{07B45F89-A6E9-44AB-A79F-3340FC0365E8}">
      <dgm:prSet/>
      <dgm:spPr/>
      <dgm:t>
        <a:bodyPr/>
        <a:lstStyle/>
        <a:p>
          <a:endParaRPr lang="pl-PL"/>
        </a:p>
      </dgm:t>
    </dgm:pt>
    <dgm:pt modelId="{281FA6E7-0CBF-4170-A710-9D447AA21F06}" type="sibTrans" cxnId="{07B45F89-A6E9-44AB-A79F-3340FC0365E8}">
      <dgm:prSet/>
      <dgm:spPr/>
      <dgm:t>
        <a:bodyPr/>
        <a:lstStyle/>
        <a:p>
          <a:endParaRPr lang="pl-PL"/>
        </a:p>
      </dgm:t>
    </dgm:pt>
    <dgm:pt modelId="{21F148AD-8FCF-4017-859F-16AD4D8B1B9A}" type="pres">
      <dgm:prSet presAssocID="{15BD7C0A-D74B-4549-85E5-F5725B9AA165}" presName="hierChild1" presStyleCnt="0">
        <dgm:presLayoutVars>
          <dgm:orgChart val="1"/>
          <dgm:chPref val="1"/>
          <dgm:dir/>
          <dgm:animOne val="branch"/>
          <dgm:animLvl val="lvl"/>
          <dgm:resizeHandles/>
        </dgm:presLayoutVars>
      </dgm:prSet>
      <dgm:spPr/>
      <dgm:t>
        <a:bodyPr/>
        <a:lstStyle/>
        <a:p>
          <a:endParaRPr lang="pl-PL"/>
        </a:p>
      </dgm:t>
    </dgm:pt>
    <dgm:pt modelId="{69B0373D-11B6-47EB-81F0-B215BA0F644A}" type="pres">
      <dgm:prSet presAssocID="{98BF1B9C-DEEB-4A91-ADEC-D2104EF0ED4B}" presName="hierRoot1" presStyleCnt="0">
        <dgm:presLayoutVars>
          <dgm:hierBranch val="init"/>
        </dgm:presLayoutVars>
      </dgm:prSet>
      <dgm:spPr/>
    </dgm:pt>
    <dgm:pt modelId="{A073406B-0685-4E65-8F68-D04534AA3C59}" type="pres">
      <dgm:prSet presAssocID="{98BF1B9C-DEEB-4A91-ADEC-D2104EF0ED4B}" presName="rootComposite1" presStyleCnt="0"/>
      <dgm:spPr/>
    </dgm:pt>
    <dgm:pt modelId="{75A47999-2D31-4DA5-922B-D8889F6D63AF}" type="pres">
      <dgm:prSet presAssocID="{98BF1B9C-DEEB-4A91-ADEC-D2104EF0ED4B}" presName="rootText1" presStyleLbl="node0" presStyleIdx="0" presStyleCnt="1">
        <dgm:presLayoutVars>
          <dgm:chPref val="3"/>
        </dgm:presLayoutVars>
      </dgm:prSet>
      <dgm:spPr/>
      <dgm:t>
        <a:bodyPr/>
        <a:lstStyle/>
        <a:p>
          <a:endParaRPr lang="pl-PL"/>
        </a:p>
      </dgm:t>
    </dgm:pt>
    <dgm:pt modelId="{391228AD-620E-4B2B-B692-872D3F2C4DA6}" type="pres">
      <dgm:prSet presAssocID="{98BF1B9C-DEEB-4A91-ADEC-D2104EF0ED4B}" presName="rootConnector1" presStyleLbl="node1" presStyleIdx="0" presStyleCnt="0"/>
      <dgm:spPr/>
      <dgm:t>
        <a:bodyPr/>
        <a:lstStyle/>
        <a:p>
          <a:endParaRPr lang="pl-PL"/>
        </a:p>
      </dgm:t>
    </dgm:pt>
    <dgm:pt modelId="{95259BDE-4193-48FA-96C2-33C7E982D4F1}" type="pres">
      <dgm:prSet presAssocID="{98BF1B9C-DEEB-4A91-ADEC-D2104EF0ED4B}" presName="hierChild2" presStyleCnt="0"/>
      <dgm:spPr/>
    </dgm:pt>
    <dgm:pt modelId="{8BEC21DD-3ADF-4EA0-96BB-52A071B1AFBE}" type="pres">
      <dgm:prSet presAssocID="{5CEC4A89-619A-4458-9CBB-B206561497DD}" presName="Name37" presStyleLbl="parChTrans1D2" presStyleIdx="0" presStyleCnt="2"/>
      <dgm:spPr/>
      <dgm:t>
        <a:bodyPr/>
        <a:lstStyle/>
        <a:p>
          <a:endParaRPr lang="pl-PL"/>
        </a:p>
      </dgm:t>
    </dgm:pt>
    <dgm:pt modelId="{F2FE9DA3-8C39-42F1-8A71-FD8EF79427A0}" type="pres">
      <dgm:prSet presAssocID="{5CE3B44A-2FED-4C65-8794-735CF7390FFB}" presName="hierRoot2" presStyleCnt="0">
        <dgm:presLayoutVars>
          <dgm:hierBranch val="init"/>
        </dgm:presLayoutVars>
      </dgm:prSet>
      <dgm:spPr/>
    </dgm:pt>
    <dgm:pt modelId="{3B203713-3D6C-4274-A63C-7D2949943BAB}" type="pres">
      <dgm:prSet presAssocID="{5CE3B44A-2FED-4C65-8794-735CF7390FFB}" presName="rootComposite" presStyleCnt="0"/>
      <dgm:spPr/>
    </dgm:pt>
    <dgm:pt modelId="{8177BE20-1494-4EDE-871E-56FF12B11E64}" type="pres">
      <dgm:prSet presAssocID="{5CE3B44A-2FED-4C65-8794-735CF7390FFB}" presName="rootText" presStyleLbl="node2" presStyleIdx="0" presStyleCnt="2">
        <dgm:presLayoutVars>
          <dgm:chPref val="3"/>
        </dgm:presLayoutVars>
      </dgm:prSet>
      <dgm:spPr/>
      <dgm:t>
        <a:bodyPr/>
        <a:lstStyle/>
        <a:p>
          <a:endParaRPr lang="pl-PL"/>
        </a:p>
      </dgm:t>
    </dgm:pt>
    <dgm:pt modelId="{833987FE-1C94-4E27-A0C4-06AAF77B3F0B}" type="pres">
      <dgm:prSet presAssocID="{5CE3B44A-2FED-4C65-8794-735CF7390FFB}" presName="rootConnector" presStyleLbl="node2" presStyleIdx="0" presStyleCnt="2"/>
      <dgm:spPr/>
      <dgm:t>
        <a:bodyPr/>
        <a:lstStyle/>
        <a:p>
          <a:endParaRPr lang="pl-PL"/>
        </a:p>
      </dgm:t>
    </dgm:pt>
    <dgm:pt modelId="{AC7EBB2C-205F-4F3B-8CE0-9C2BEA9FEF82}" type="pres">
      <dgm:prSet presAssocID="{5CE3B44A-2FED-4C65-8794-735CF7390FFB}" presName="hierChild4" presStyleCnt="0"/>
      <dgm:spPr/>
    </dgm:pt>
    <dgm:pt modelId="{7916AD3D-B5A8-45A6-8AC3-AF128ABB2009}" type="pres">
      <dgm:prSet presAssocID="{5CE3B44A-2FED-4C65-8794-735CF7390FFB}" presName="hierChild5" presStyleCnt="0"/>
      <dgm:spPr/>
    </dgm:pt>
    <dgm:pt modelId="{4DA2F3B8-BAD7-45D2-86E6-01DFC14ECB28}" type="pres">
      <dgm:prSet presAssocID="{8F62B380-901B-4888-8896-2B66748416DC}" presName="Name37" presStyleLbl="parChTrans1D2" presStyleIdx="1" presStyleCnt="2"/>
      <dgm:spPr/>
      <dgm:t>
        <a:bodyPr/>
        <a:lstStyle/>
        <a:p>
          <a:endParaRPr lang="pl-PL"/>
        </a:p>
      </dgm:t>
    </dgm:pt>
    <dgm:pt modelId="{A128D112-C6EF-43BC-8357-85453932B922}" type="pres">
      <dgm:prSet presAssocID="{0015CAAE-6F01-4605-9B55-BB47D35564B6}" presName="hierRoot2" presStyleCnt="0">
        <dgm:presLayoutVars>
          <dgm:hierBranch val="init"/>
        </dgm:presLayoutVars>
      </dgm:prSet>
      <dgm:spPr/>
    </dgm:pt>
    <dgm:pt modelId="{EAF27042-4E59-4791-9C17-B6559643BFB7}" type="pres">
      <dgm:prSet presAssocID="{0015CAAE-6F01-4605-9B55-BB47D35564B6}" presName="rootComposite" presStyleCnt="0"/>
      <dgm:spPr/>
    </dgm:pt>
    <dgm:pt modelId="{C2535B6D-F407-4C8E-8553-116F3091DD53}" type="pres">
      <dgm:prSet presAssocID="{0015CAAE-6F01-4605-9B55-BB47D35564B6}" presName="rootText" presStyleLbl="node2" presStyleIdx="1" presStyleCnt="2">
        <dgm:presLayoutVars>
          <dgm:chPref val="3"/>
        </dgm:presLayoutVars>
      </dgm:prSet>
      <dgm:spPr/>
      <dgm:t>
        <a:bodyPr/>
        <a:lstStyle/>
        <a:p>
          <a:endParaRPr lang="pl-PL"/>
        </a:p>
      </dgm:t>
    </dgm:pt>
    <dgm:pt modelId="{280C3B69-FAA8-4634-99AD-F7D5D97C3CAC}" type="pres">
      <dgm:prSet presAssocID="{0015CAAE-6F01-4605-9B55-BB47D35564B6}" presName="rootConnector" presStyleLbl="node2" presStyleIdx="1" presStyleCnt="2"/>
      <dgm:spPr/>
      <dgm:t>
        <a:bodyPr/>
        <a:lstStyle/>
        <a:p>
          <a:endParaRPr lang="pl-PL"/>
        </a:p>
      </dgm:t>
    </dgm:pt>
    <dgm:pt modelId="{F2E0F7E2-300C-4095-8A01-8FB378E4C54D}" type="pres">
      <dgm:prSet presAssocID="{0015CAAE-6F01-4605-9B55-BB47D35564B6}" presName="hierChild4" presStyleCnt="0"/>
      <dgm:spPr/>
    </dgm:pt>
    <dgm:pt modelId="{274C74C6-1926-49B3-A536-0DAECF6628E3}" type="pres">
      <dgm:prSet presAssocID="{0015CAAE-6F01-4605-9B55-BB47D35564B6}" presName="hierChild5" presStyleCnt="0"/>
      <dgm:spPr/>
    </dgm:pt>
    <dgm:pt modelId="{BE8CFAAB-C8CA-47D4-B23D-AD0D27D73BF9}" type="pres">
      <dgm:prSet presAssocID="{98BF1B9C-DEEB-4A91-ADEC-D2104EF0ED4B}" presName="hierChild3" presStyleCnt="0"/>
      <dgm:spPr/>
    </dgm:pt>
  </dgm:ptLst>
  <dgm:cxnLst>
    <dgm:cxn modelId="{6B691622-B77A-4D5E-A3D8-E46A4E94E206}" type="presOf" srcId="{15BD7C0A-D74B-4549-85E5-F5725B9AA165}" destId="{21F148AD-8FCF-4017-859F-16AD4D8B1B9A}" srcOrd="0" destOrd="0" presId="urn:microsoft.com/office/officeart/2005/8/layout/orgChart1"/>
    <dgm:cxn modelId="{A2147FFE-C979-4762-85E0-14C4ACFF7025}" srcId="{15BD7C0A-D74B-4549-85E5-F5725B9AA165}" destId="{98BF1B9C-DEEB-4A91-ADEC-D2104EF0ED4B}" srcOrd="0" destOrd="0" parTransId="{F5C2189E-2783-45F3-B2D7-963A1D38D49A}" sibTransId="{69664861-DBA5-48DD-B23B-68C65A59FCD5}"/>
    <dgm:cxn modelId="{95EEBE32-B947-4096-95A4-F3D32D361C30}" type="presOf" srcId="{5CE3B44A-2FED-4C65-8794-735CF7390FFB}" destId="{833987FE-1C94-4E27-A0C4-06AAF77B3F0B}" srcOrd="1" destOrd="0" presId="urn:microsoft.com/office/officeart/2005/8/layout/orgChart1"/>
    <dgm:cxn modelId="{07B45F89-A6E9-44AB-A79F-3340FC0365E8}" srcId="{98BF1B9C-DEEB-4A91-ADEC-D2104EF0ED4B}" destId="{0015CAAE-6F01-4605-9B55-BB47D35564B6}" srcOrd="1" destOrd="0" parTransId="{8F62B380-901B-4888-8896-2B66748416DC}" sibTransId="{281FA6E7-0CBF-4170-A710-9D447AA21F06}"/>
    <dgm:cxn modelId="{66EE448B-F7E9-4681-8BC5-6B3FAC88D098}" type="presOf" srcId="{98BF1B9C-DEEB-4A91-ADEC-D2104EF0ED4B}" destId="{391228AD-620E-4B2B-B692-872D3F2C4DA6}" srcOrd="1" destOrd="0" presId="urn:microsoft.com/office/officeart/2005/8/layout/orgChart1"/>
    <dgm:cxn modelId="{AD873C9E-89E3-4692-953D-D623E978BF45}" type="presOf" srcId="{5CE3B44A-2FED-4C65-8794-735CF7390FFB}" destId="{8177BE20-1494-4EDE-871E-56FF12B11E64}" srcOrd="0" destOrd="0" presId="urn:microsoft.com/office/officeart/2005/8/layout/orgChart1"/>
    <dgm:cxn modelId="{B6B266AD-788C-408E-8867-226E91305165}" type="presOf" srcId="{5CEC4A89-619A-4458-9CBB-B206561497DD}" destId="{8BEC21DD-3ADF-4EA0-96BB-52A071B1AFBE}" srcOrd="0" destOrd="0" presId="urn:microsoft.com/office/officeart/2005/8/layout/orgChart1"/>
    <dgm:cxn modelId="{FE1996BD-4FDB-4F0D-8C78-350548D92D74}" type="presOf" srcId="{0015CAAE-6F01-4605-9B55-BB47D35564B6}" destId="{C2535B6D-F407-4C8E-8553-116F3091DD53}" srcOrd="0" destOrd="0" presId="urn:microsoft.com/office/officeart/2005/8/layout/orgChart1"/>
    <dgm:cxn modelId="{0A882803-9692-492E-9518-B110DA235AC9}" srcId="{98BF1B9C-DEEB-4A91-ADEC-D2104EF0ED4B}" destId="{5CE3B44A-2FED-4C65-8794-735CF7390FFB}" srcOrd="0" destOrd="0" parTransId="{5CEC4A89-619A-4458-9CBB-B206561497DD}" sibTransId="{276194F3-CF7C-42BD-BA65-4D6223B9F201}"/>
    <dgm:cxn modelId="{DA4F382A-6971-4418-9BA8-88AC41ED5410}" type="presOf" srcId="{0015CAAE-6F01-4605-9B55-BB47D35564B6}" destId="{280C3B69-FAA8-4634-99AD-F7D5D97C3CAC}" srcOrd="1" destOrd="0" presId="urn:microsoft.com/office/officeart/2005/8/layout/orgChart1"/>
    <dgm:cxn modelId="{63D7146A-C6B1-4FEC-BE33-EB56FBCDAB20}" type="presOf" srcId="{8F62B380-901B-4888-8896-2B66748416DC}" destId="{4DA2F3B8-BAD7-45D2-86E6-01DFC14ECB28}" srcOrd="0" destOrd="0" presId="urn:microsoft.com/office/officeart/2005/8/layout/orgChart1"/>
    <dgm:cxn modelId="{051B26C6-3754-4D81-9452-670967C1EA8D}" type="presOf" srcId="{98BF1B9C-DEEB-4A91-ADEC-D2104EF0ED4B}" destId="{75A47999-2D31-4DA5-922B-D8889F6D63AF}" srcOrd="0" destOrd="0" presId="urn:microsoft.com/office/officeart/2005/8/layout/orgChart1"/>
    <dgm:cxn modelId="{9B0EB3B8-954E-489B-A6DA-92C777AA6943}" type="presParOf" srcId="{21F148AD-8FCF-4017-859F-16AD4D8B1B9A}" destId="{69B0373D-11B6-47EB-81F0-B215BA0F644A}" srcOrd="0" destOrd="0" presId="urn:microsoft.com/office/officeart/2005/8/layout/orgChart1"/>
    <dgm:cxn modelId="{280ADC06-9C08-4187-89C6-94AACA6F04DF}" type="presParOf" srcId="{69B0373D-11B6-47EB-81F0-B215BA0F644A}" destId="{A073406B-0685-4E65-8F68-D04534AA3C59}" srcOrd="0" destOrd="0" presId="urn:microsoft.com/office/officeart/2005/8/layout/orgChart1"/>
    <dgm:cxn modelId="{91D1C413-317B-4B78-838B-A261E95C6011}" type="presParOf" srcId="{A073406B-0685-4E65-8F68-D04534AA3C59}" destId="{75A47999-2D31-4DA5-922B-D8889F6D63AF}" srcOrd="0" destOrd="0" presId="urn:microsoft.com/office/officeart/2005/8/layout/orgChart1"/>
    <dgm:cxn modelId="{9B5BA315-9D98-4AFD-A393-1F5E0DEFCDA0}" type="presParOf" srcId="{A073406B-0685-4E65-8F68-D04534AA3C59}" destId="{391228AD-620E-4B2B-B692-872D3F2C4DA6}" srcOrd="1" destOrd="0" presId="urn:microsoft.com/office/officeart/2005/8/layout/orgChart1"/>
    <dgm:cxn modelId="{9CA20658-C4F8-4923-ADB4-FD41C7A0EA6F}" type="presParOf" srcId="{69B0373D-11B6-47EB-81F0-B215BA0F644A}" destId="{95259BDE-4193-48FA-96C2-33C7E982D4F1}" srcOrd="1" destOrd="0" presId="urn:microsoft.com/office/officeart/2005/8/layout/orgChart1"/>
    <dgm:cxn modelId="{4BBA3501-AD2D-432E-B375-A518865ABB0D}" type="presParOf" srcId="{95259BDE-4193-48FA-96C2-33C7E982D4F1}" destId="{8BEC21DD-3ADF-4EA0-96BB-52A071B1AFBE}" srcOrd="0" destOrd="0" presId="urn:microsoft.com/office/officeart/2005/8/layout/orgChart1"/>
    <dgm:cxn modelId="{4F7D31E0-C19D-40E4-AB44-7A708E12325A}" type="presParOf" srcId="{95259BDE-4193-48FA-96C2-33C7E982D4F1}" destId="{F2FE9DA3-8C39-42F1-8A71-FD8EF79427A0}" srcOrd="1" destOrd="0" presId="urn:microsoft.com/office/officeart/2005/8/layout/orgChart1"/>
    <dgm:cxn modelId="{F986A767-8BDD-4739-AD1A-1571B0803EE6}" type="presParOf" srcId="{F2FE9DA3-8C39-42F1-8A71-FD8EF79427A0}" destId="{3B203713-3D6C-4274-A63C-7D2949943BAB}" srcOrd="0" destOrd="0" presId="urn:microsoft.com/office/officeart/2005/8/layout/orgChart1"/>
    <dgm:cxn modelId="{FBD07533-6F00-4364-8830-F1DB31573E96}" type="presParOf" srcId="{3B203713-3D6C-4274-A63C-7D2949943BAB}" destId="{8177BE20-1494-4EDE-871E-56FF12B11E64}" srcOrd="0" destOrd="0" presId="urn:microsoft.com/office/officeart/2005/8/layout/orgChart1"/>
    <dgm:cxn modelId="{BE5CBB3E-03A1-41EF-84C0-0F385BA8C077}" type="presParOf" srcId="{3B203713-3D6C-4274-A63C-7D2949943BAB}" destId="{833987FE-1C94-4E27-A0C4-06AAF77B3F0B}" srcOrd="1" destOrd="0" presId="urn:microsoft.com/office/officeart/2005/8/layout/orgChart1"/>
    <dgm:cxn modelId="{F40AB5E1-915B-4E7D-9718-9EDE882A54DB}" type="presParOf" srcId="{F2FE9DA3-8C39-42F1-8A71-FD8EF79427A0}" destId="{AC7EBB2C-205F-4F3B-8CE0-9C2BEA9FEF82}" srcOrd="1" destOrd="0" presId="urn:microsoft.com/office/officeart/2005/8/layout/orgChart1"/>
    <dgm:cxn modelId="{CECFFA89-ADA2-437F-AD8C-E03E14033932}" type="presParOf" srcId="{F2FE9DA3-8C39-42F1-8A71-FD8EF79427A0}" destId="{7916AD3D-B5A8-45A6-8AC3-AF128ABB2009}" srcOrd="2" destOrd="0" presId="urn:microsoft.com/office/officeart/2005/8/layout/orgChart1"/>
    <dgm:cxn modelId="{530D92FB-6300-46B8-A70A-5E7072912224}" type="presParOf" srcId="{95259BDE-4193-48FA-96C2-33C7E982D4F1}" destId="{4DA2F3B8-BAD7-45D2-86E6-01DFC14ECB28}" srcOrd="2" destOrd="0" presId="urn:microsoft.com/office/officeart/2005/8/layout/orgChart1"/>
    <dgm:cxn modelId="{22243F41-730C-4022-A1AC-8D8D21AEEF0F}" type="presParOf" srcId="{95259BDE-4193-48FA-96C2-33C7E982D4F1}" destId="{A128D112-C6EF-43BC-8357-85453932B922}" srcOrd="3" destOrd="0" presId="urn:microsoft.com/office/officeart/2005/8/layout/orgChart1"/>
    <dgm:cxn modelId="{3B255C34-6215-449C-898F-D3C599C9B8D1}" type="presParOf" srcId="{A128D112-C6EF-43BC-8357-85453932B922}" destId="{EAF27042-4E59-4791-9C17-B6559643BFB7}" srcOrd="0" destOrd="0" presId="urn:microsoft.com/office/officeart/2005/8/layout/orgChart1"/>
    <dgm:cxn modelId="{EAEAB1E6-2FEC-4754-9F6C-61E6E3516DF9}" type="presParOf" srcId="{EAF27042-4E59-4791-9C17-B6559643BFB7}" destId="{C2535B6D-F407-4C8E-8553-116F3091DD53}" srcOrd="0" destOrd="0" presId="urn:microsoft.com/office/officeart/2005/8/layout/orgChart1"/>
    <dgm:cxn modelId="{4F27BC32-7F39-4DB7-8423-0688B6012E3E}" type="presParOf" srcId="{EAF27042-4E59-4791-9C17-B6559643BFB7}" destId="{280C3B69-FAA8-4634-99AD-F7D5D97C3CAC}" srcOrd="1" destOrd="0" presId="urn:microsoft.com/office/officeart/2005/8/layout/orgChart1"/>
    <dgm:cxn modelId="{1832C1B6-832A-498F-8B75-CAA2F8016423}" type="presParOf" srcId="{A128D112-C6EF-43BC-8357-85453932B922}" destId="{F2E0F7E2-300C-4095-8A01-8FB378E4C54D}" srcOrd="1" destOrd="0" presId="urn:microsoft.com/office/officeart/2005/8/layout/orgChart1"/>
    <dgm:cxn modelId="{DA37A83A-D0D0-438B-BB2D-E8511B976743}" type="presParOf" srcId="{A128D112-C6EF-43BC-8357-85453932B922}" destId="{274C74C6-1926-49B3-A536-0DAECF6628E3}" srcOrd="2" destOrd="0" presId="urn:microsoft.com/office/officeart/2005/8/layout/orgChart1"/>
    <dgm:cxn modelId="{933AC208-C952-48A9-95FD-5E1F170741A1}" type="presParOf" srcId="{69B0373D-11B6-47EB-81F0-B215BA0F644A}" destId="{BE8CFAAB-C8CA-47D4-B23D-AD0D27D73BF9}" srcOrd="2" destOrd="0" presId="urn:microsoft.com/office/officeart/2005/8/layout/orgChart1"/>
  </dgm:cxnLst>
  <dgm:bg/>
  <dgm:whole/>
</dgm:dataModel>
</file>

<file path=ppt/diagrams/data7.xml><?xml version="1.0" encoding="utf-8"?>
<dgm:dataModel xmlns:dgm="http://schemas.openxmlformats.org/drawingml/2006/diagram" xmlns:a="http://schemas.openxmlformats.org/drawingml/2006/main">
  <dgm:ptLst>
    <dgm:pt modelId="{4705BD00-1697-459B-8BBC-A7251F4364DC}" type="doc">
      <dgm:prSet loTypeId="urn:microsoft.com/office/officeart/2005/8/layout/radial4" loCatId="relationship" qsTypeId="urn:microsoft.com/office/officeart/2005/8/quickstyle/simple1" qsCatId="simple" csTypeId="urn:microsoft.com/office/officeart/2005/8/colors/colorful2" csCatId="colorful" phldr="1"/>
      <dgm:spPr/>
      <dgm:t>
        <a:bodyPr/>
        <a:lstStyle/>
        <a:p>
          <a:endParaRPr lang="pl-PL"/>
        </a:p>
      </dgm:t>
    </dgm:pt>
    <dgm:pt modelId="{5A3231CD-720D-42EF-885C-0CD16563BFF2}">
      <dgm:prSet phldrT="[Tekst]"/>
      <dgm:spPr/>
      <dgm:t>
        <a:bodyPr/>
        <a:lstStyle/>
        <a:p>
          <a:r>
            <a:rPr lang="pl-PL" b="1" dirty="0" smtClean="0">
              <a:latin typeface="+mj-lt"/>
            </a:rPr>
            <a:t>!</a:t>
          </a:r>
          <a:endParaRPr lang="pl-PL" b="1" dirty="0">
            <a:latin typeface="+mj-lt"/>
          </a:endParaRPr>
        </a:p>
      </dgm:t>
    </dgm:pt>
    <dgm:pt modelId="{A6954EBC-233A-4FE1-8A94-DD78AF728181}" type="parTrans" cxnId="{87980A43-3C42-45D3-8B83-4B644612187B}">
      <dgm:prSet/>
      <dgm:spPr/>
      <dgm:t>
        <a:bodyPr/>
        <a:lstStyle/>
        <a:p>
          <a:endParaRPr lang="pl-PL"/>
        </a:p>
      </dgm:t>
    </dgm:pt>
    <dgm:pt modelId="{A8EC5A06-09C2-47F2-A097-CFD297CC2E79}" type="sibTrans" cxnId="{87980A43-3C42-45D3-8B83-4B644612187B}">
      <dgm:prSet/>
      <dgm:spPr/>
      <dgm:t>
        <a:bodyPr/>
        <a:lstStyle/>
        <a:p>
          <a:endParaRPr lang="pl-PL"/>
        </a:p>
      </dgm:t>
    </dgm:pt>
    <dgm:pt modelId="{4E477496-B524-4134-9B23-E1240A2F6182}">
      <dgm:prSet phldrT="[Tekst]" custT="1"/>
      <dgm:spPr/>
      <dgm:t>
        <a:bodyPr/>
        <a:lstStyle/>
        <a:p>
          <a:r>
            <a:rPr lang="pl-PL" sz="1400" b="1" dirty="0" smtClean="0">
              <a:latin typeface="+mj-lt"/>
            </a:rPr>
            <a:t>NIEOGRANICZONA</a:t>
          </a:r>
        </a:p>
        <a:p>
          <a:r>
            <a:rPr lang="pl-PL" sz="1400" dirty="0" smtClean="0">
              <a:latin typeface="+mj-lt"/>
            </a:rPr>
            <a:t>Odpowiedzialności za zobowiązania nie można ograniczyć w stosunkach zewnętrznych,  ale jest to możliwe w stosunkach wewnętrznych.</a:t>
          </a:r>
        </a:p>
      </dgm:t>
    </dgm:pt>
    <dgm:pt modelId="{E1850095-A488-4E06-AD9F-9582279A6BAA}" type="parTrans" cxnId="{7C8106AC-6D05-49F6-AD8C-CD48029D65BB}">
      <dgm:prSet/>
      <dgm:spPr/>
      <dgm:t>
        <a:bodyPr/>
        <a:lstStyle/>
        <a:p>
          <a:endParaRPr lang="pl-PL"/>
        </a:p>
      </dgm:t>
    </dgm:pt>
    <dgm:pt modelId="{87FDF805-AA4C-4AEB-9966-44112F2809E9}" type="sibTrans" cxnId="{7C8106AC-6D05-49F6-AD8C-CD48029D65BB}">
      <dgm:prSet/>
      <dgm:spPr/>
      <dgm:t>
        <a:bodyPr/>
        <a:lstStyle/>
        <a:p>
          <a:endParaRPr lang="pl-PL"/>
        </a:p>
      </dgm:t>
    </dgm:pt>
    <dgm:pt modelId="{433E1D33-8B7F-4603-9656-6C0E00D51D82}">
      <dgm:prSet phldrT="[Tekst]" custT="1"/>
      <dgm:spPr/>
      <dgm:t>
        <a:bodyPr/>
        <a:lstStyle/>
        <a:p>
          <a:r>
            <a:rPr lang="pl-PL" sz="1600" b="1" dirty="0" smtClean="0">
              <a:latin typeface="+mj-lt"/>
            </a:rPr>
            <a:t>OSOBISTA</a:t>
          </a:r>
        </a:p>
        <a:p>
          <a:r>
            <a:rPr lang="pl-PL" sz="1600" b="0" dirty="0" smtClean="0">
              <a:latin typeface="+mj-lt"/>
            </a:rPr>
            <a:t>Dotyczy całego majątku osobistego partnera. </a:t>
          </a:r>
          <a:r>
            <a:rPr lang="pl-PL" sz="1600" b="0" i="0" dirty="0" smtClean="0">
              <a:latin typeface="+mj-lt"/>
            </a:rPr>
            <a:t>Partner nie ponosi odpowiedzialności za zobowiązania spółki powstałe w związku z wykonywaniem przez pozostałych partnerów wolnego zawodu w spółce, jak również za zobowiązania spółki będące następstwem działań lub </a:t>
          </a:r>
          <a:r>
            <a:rPr lang="pl-PL" sz="1600" b="0" i="0" dirty="0" err="1" smtClean="0">
              <a:latin typeface="+mj-lt"/>
            </a:rPr>
            <a:t>zaniechań</a:t>
          </a:r>
          <a:r>
            <a:rPr lang="pl-PL" sz="1600" b="0" i="0" dirty="0" smtClean="0">
              <a:latin typeface="+mj-lt"/>
            </a:rPr>
            <a:t> osób zatrudnionych przez spółkę na podstawie umowy o pracę lub innego stosunku prawnego, które podlegały kierownictwu innego partnera przy świadczeniu usług związanych z przedmiotem działalności spółki</a:t>
          </a:r>
          <a:endParaRPr lang="pl-PL" sz="1600" b="0" dirty="0" smtClean="0">
            <a:latin typeface="+mj-lt"/>
          </a:endParaRPr>
        </a:p>
      </dgm:t>
    </dgm:pt>
    <dgm:pt modelId="{D519CF3B-BED4-4AB3-979D-584ABC9F8716}" type="parTrans" cxnId="{56412AC4-9524-48A5-91E8-126B86C87E6D}">
      <dgm:prSet/>
      <dgm:spPr/>
      <dgm:t>
        <a:bodyPr/>
        <a:lstStyle/>
        <a:p>
          <a:endParaRPr lang="pl-PL"/>
        </a:p>
      </dgm:t>
    </dgm:pt>
    <dgm:pt modelId="{AD87BD21-1E5A-4D74-B7EC-EE21AE1C2B8C}" type="sibTrans" cxnId="{56412AC4-9524-48A5-91E8-126B86C87E6D}">
      <dgm:prSet/>
      <dgm:spPr/>
      <dgm:t>
        <a:bodyPr/>
        <a:lstStyle/>
        <a:p>
          <a:endParaRPr lang="pl-PL"/>
        </a:p>
      </dgm:t>
    </dgm:pt>
    <dgm:pt modelId="{A4428881-493E-4184-B010-51E6A7583BCE}">
      <dgm:prSet phldrT="[Tekst]" custT="1"/>
      <dgm:spPr/>
      <dgm:t>
        <a:bodyPr/>
        <a:lstStyle/>
        <a:p>
          <a:r>
            <a:rPr lang="pl-PL" sz="1400" b="1" dirty="0" smtClean="0">
              <a:latin typeface="+mj-lt"/>
            </a:rPr>
            <a:t>SUBSYDIARNA</a:t>
          </a:r>
        </a:p>
        <a:p>
          <a:r>
            <a:rPr lang="pl-PL" sz="1400" b="0" dirty="0" smtClean="0">
              <a:latin typeface="+mj-lt"/>
            </a:rPr>
            <a:t>Wierzyciel spółki może prowadzić egzekucję z majątku wspólnika jedynie wówczas, gdy egzekucja z majątku spółki okaże się bezskuteczna. Nie dotyczy zobowiązań powstałych przed wpisem spółki do rejestru.</a:t>
          </a:r>
          <a:endParaRPr lang="pl-PL" sz="1400" b="0" dirty="0">
            <a:latin typeface="+mj-lt"/>
          </a:endParaRPr>
        </a:p>
      </dgm:t>
    </dgm:pt>
    <dgm:pt modelId="{CAA30CA2-B699-47E6-B963-43CB79CFAC78}" type="parTrans" cxnId="{236CB8F5-6E0F-4C7F-B0AA-6EBE10DDD486}">
      <dgm:prSet/>
      <dgm:spPr/>
      <dgm:t>
        <a:bodyPr/>
        <a:lstStyle/>
        <a:p>
          <a:endParaRPr lang="pl-PL"/>
        </a:p>
      </dgm:t>
    </dgm:pt>
    <dgm:pt modelId="{7FC39E8B-7974-427F-85C6-2A75A4131072}" type="sibTrans" cxnId="{236CB8F5-6E0F-4C7F-B0AA-6EBE10DDD486}">
      <dgm:prSet/>
      <dgm:spPr/>
      <dgm:t>
        <a:bodyPr/>
        <a:lstStyle/>
        <a:p>
          <a:endParaRPr lang="pl-PL"/>
        </a:p>
      </dgm:t>
    </dgm:pt>
    <dgm:pt modelId="{1D133909-32FB-4FDB-906C-19E2F2FBF6D1}">
      <dgm:prSet phldrT="[Tekst]"/>
      <dgm:spPr/>
      <dgm:t>
        <a:bodyPr/>
        <a:lstStyle/>
        <a:p>
          <a:r>
            <a:rPr lang="pl-PL" b="1" dirty="0" smtClean="0">
              <a:latin typeface="+mj-lt"/>
            </a:rPr>
            <a:t>SOLIDARNA</a:t>
          </a:r>
        </a:p>
        <a:p>
          <a:r>
            <a:rPr lang="pl-PL" b="0" dirty="0" smtClean="0">
              <a:latin typeface="+mj-lt"/>
            </a:rPr>
            <a:t>Każdy z partnerów odpowiada za całość długu razem ze spółką i pozostałymi partnerami. </a:t>
          </a:r>
          <a:endParaRPr lang="pl-PL" b="0" dirty="0">
            <a:latin typeface="+mj-lt"/>
          </a:endParaRPr>
        </a:p>
      </dgm:t>
    </dgm:pt>
    <dgm:pt modelId="{ED89FD68-5818-47D7-9D8A-DDA25790329D}" type="parTrans" cxnId="{8BEA930F-EF11-4712-AC10-E988E747BDE6}">
      <dgm:prSet/>
      <dgm:spPr/>
      <dgm:t>
        <a:bodyPr/>
        <a:lstStyle/>
        <a:p>
          <a:endParaRPr lang="pl-PL"/>
        </a:p>
      </dgm:t>
    </dgm:pt>
    <dgm:pt modelId="{452B059D-C404-4960-BFFD-B374ACBE8314}" type="sibTrans" cxnId="{8BEA930F-EF11-4712-AC10-E988E747BDE6}">
      <dgm:prSet/>
      <dgm:spPr/>
      <dgm:t>
        <a:bodyPr/>
        <a:lstStyle/>
        <a:p>
          <a:endParaRPr lang="pl-PL"/>
        </a:p>
      </dgm:t>
    </dgm:pt>
    <dgm:pt modelId="{04EDAC5D-068D-449F-B22C-C8422094FE01}" type="pres">
      <dgm:prSet presAssocID="{4705BD00-1697-459B-8BBC-A7251F4364DC}" presName="cycle" presStyleCnt="0">
        <dgm:presLayoutVars>
          <dgm:chMax val="1"/>
          <dgm:dir/>
          <dgm:animLvl val="ctr"/>
          <dgm:resizeHandles val="exact"/>
        </dgm:presLayoutVars>
      </dgm:prSet>
      <dgm:spPr/>
      <dgm:t>
        <a:bodyPr/>
        <a:lstStyle/>
        <a:p>
          <a:endParaRPr lang="pl-PL"/>
        </a:p>
      </dgm:t>
    </dgm:pt>
    <dgm:pt modelId="{2C9C422C-62B0-41B1-9072-F1C2F84E1E6E}" type="pres">
      <dgm:prSet presAssocID="{5A3231CD-720D-42EF-885C-0CD16563BFF2}" presName="centerShape" presStyleLbl="node0" presStyleIdx="0" presStyleCnt="1"/>
      <dgm:spPr/>
      <dgm:t>
        <a:bodyPr/>
        <a:lstStyle/>
        <a:p>
          <a:endParaRPr lang="pl-PL"/>
        </a:p>
      </dgm:t>
    </dgm:pt>
    <dgm:pt modelId="{67A9DBF7-6EEE-4AED-A384-33CCEA82C2E0}" type="pres">
      <dgm:prSet presAssocID="{E1850095-A488-4E06-AD9F-9582279A6BAA}" presName="parTrans" presStyleLbl="bgSibTrans2D1" presStyleIdx="0" presStyleCnt="4"/>
      <dgm:spPr/>
      <dgm:t>
        <a:bodyPr/>
        <a:lstStyle/>
        <a:p>
          <a:endParaRPr lang="pl-PL"/>
        </a:p>
      </dgm:t>
    </dgm:pt>
    <dgm:pt modelId="{C5105566-8E28-4617-9A20-E53397676B7E}" type="pres">
      <dgm:prSet presAssocID="{4E477496-B524-4134-9B23-E1240A2F6182}" presName="node" presStyleLbl="node1" presStyleIdx="0" presStyleCnt="4" custScaleY="115182" custRadScaleRad="98702" custRadScaleInc="-17318">
        <dgm:presLayoutVars>
          <dgm:bulletEnabled val="1"/>
        </dgm:presLayoutVars>
      </dgm:prSet>
      <dgm:spPr/>
      <dgm:t>
        <a:bodyPr/>
        <a:lstStyle/>
        <a:p>
          <a:endParaRPr lang="pl-PL"/>
        </a:p>
      </dgm:t>
    </dgm:pt>
    <dgm:pt modelId="{426E6F5E-9587-42A5-92B7-84884172DCB4}" type="pres">
      <dgm:prSet presAssocID="{D519CF3B-BED4-4AB3-979D-584ABC9F8716}" presName="parTrans" presStyleLbl="bgSibTrans2D1" presStyleIdx="1" presStyleCnt="4"/>
      <dgm:spPr/>
      <dgm:t>
        <a:bodyPr/>
        <a:lstStyle/>
        <a:p>
          <a:endParaRPr lang="pl-PL"/>
        </a:p>
      </dgm:t>
    </dgm:pt>
    <dgm:pt modelId="{1DAB701D-6EAB-495E-911C-337A4D8A243F}" type="pres">
      <dgm:prSet presAssocID="{433E1D33-8B7F-4603-9656-6C0E00D51D82}" presName="node" presStyleLbl="node1" presStyleIdx="1" presStyleCnt="4" custScaleX="284211" custScaleY="143240" custRadScaleRad="112837" custRadScaleInc="-12494">
        <dgm:presLayoutVars>
          <dgm:bulletEnabled val="1"/>
        </dgm:presLayoutVars>
      </dgm:prSet>
      <dgm:spPr/>
      <dgm:t>
        <a:bodyPr/>
        <a:lstStyle/>
        <a:p>
          <a:endParaRPr lang="pl-PL"/>
        </a:p>
      </dgm:t>
    </dgm:pt>
    <dgm:pt modelId="{8CFCF817-E0C2-4F42-84FF-02D833461F08}" type="pres">
      <dgm:prSet presAssocID="{CAA30CA2-B699-47E6-B963-43CB79CFAC78}" presName="parTrans" presStyleLbl="bgSibTrans2D1" presStyleIdx="2" presStyleCnt="4"/>
      <dgm:spPr/>
      <dgm:t>
        <a:bodyPr/>
        <a:lstStyle/>
        <a:p>
          <a:endParaRPr lang="pl-PL"/>
        </a:p>
      </dgm:t>
    </dgm:pt>
    <dgm:pt modelId="{444F213E-BC36-479D-8DA6-9B1ED5D7F2AD}" type="pres">
      <dgm:prSet presAssocID="{A4428881-493E-4184-B010-51E6A7583BCE}" presName="node" presStyleLbl="node1" presStyleIdx="2" presStyleCnt="4" custScaleY="165748" custRadScaleRad="125875" custRadScaleInc="53593">
        <dgm:presLayoutVars>
          <dgm:bulletEnabled val="1"/>
        </dgm:presLayoutVars>
      </dgm:prSet>
      <dgm:spPr/>
      <dgm:t>
        <a:bodyPr/>
        <a:lstStyle/>
        <a:p>
          <a:endParaRPr lang="pl-PL"/>
        </a:p>
      </dgm:t>
    </dgm:pt>
    <dgm:pt modelId="{901F382D-2BBB-4416-9D43-613219FC8C6A}" type="pres">
      <dgm:prSet presAssocID="{ED89FD68-5818-47D7-9D8A-DDA25790329D}" presName="parTrans" presStyleLbl="bgSibTrans2D1" presStyleIdx="3" presStyleCnt="4"/>
      <dgm:spPr/>
      <dgm:t>
        <a:bodyPr/>
        <a:lstStyle/>
        <a:p>
          <a:endParaRPr lang="pl-PL"/>
        </a:p>
      </dgm:t>
    </dgm:pt>
    <dgm:pt modelId="{F2C59F77-A7BA-4EB3-A616-B2460796A627}" type="pres">
      <dgm:prSet presAssocID="{1D133909-32FB-4FDB-906C-19E2F2FBF6D1}" presName="node" presStyleLbl="node1" presStyleIdx="3" presStyleCnt="4" custScaleY="89948" custRadScaleRad="95225" custRadScaleInc="28898">
        <dgm:presLayoutVars>
          <dgm:bulletEnabled val="1"/>
        </dgm:presLayoutVars>
      </dgm:prSet>
      <dgm:spPr/>
      <dgm:t>
        <a:bodyPr/>
        <a:lstStyle/>
        <a:p>
          <a:endParaRPr lang="pl-PL"/>
        </a:p>
      </dgm:t>
    </dgm:pt>
  </dgm:ptLst>
  <dgm:cxnLst>
    <dgm:cxn modelId="{236CB8F5-6E0F-4C7F-B0AA-6EBE10DDD486}" srcId="{5A3231CD-720D-42EF-885C-0CD16563BFF2}" destId="{A4428881-493E-4184-B010-51E6A7583BCE}" srcOrd="2" destOrd="0" parTransId="{CAA30CA2-B699-47E6-B963-43CB79CFAC78}" sibTransId="{7FC39E8B-7974-427F-85C6-2A75A4131072}"/>
    <dgm:cxn modelId="{5623848D-61C0-41EF-B6D9-EF5BFF21C596}" type="presOf" srcId="{4705BD00-1697-459B-8BBC-A7251F4364DC}" destId="{04EDAC5D-068D-449F-B22C-C8422094FE01}" srcOrd="0" destOrd="0" presId="urn:microsoft.com/office/officeart/2005/8/layout/radial4"/>
    <dgm:cxn modelId="{036DB82C-0CC7-4784-B536-C293553D3E15}" type="presOf" srcId="{4E477496-B524-4134-9B23-E1240A2F6182}" destId="{C5105566-8E28-4617-9A20-E53397676B7E}" srcOrd="0" destOrd="0" presId="urn:microsoft.com/office/officeart/2005/8/layout/radial4"/>
    <dgm:cxn modelId="{87980A43-3C42-45D3-8B83-4B644612187B}" srcId="{4705BD00-1697-459B-8BBC-A7251F4364DC}" destId="{5A3231CD-720D-42EF-885C-0CD16563BFF2}" srcOrd="0" destOrd="0" parTransId="{A6954EBC-233A-4FE1-8A94-DD78AF728181}" sibTransId="{A8EC5A06-09C2-47F2-A097-CFD297CC2E79}"/>
    <dgm:cxn modelId="{5B1CFBC8-1322-4491-9BB3-B87D7BE79E51}" type="presOf" srcId="{CAA30CA2-B699-47E6-B963-43CB79CFAC78}" destId="{8CFCF817-E0C2-4F42-84FF-02D833461F08}" srcOrd="0" destOrd="0" presId="urn:microsoft.com/office/officeart/2005/8/layout/radial4"/>
    <dgm:cxn modelId="{28F27ADE-FBF1-4216-82BA-1AB038CB1103}" type="presOf" srcId="{E1850095-A488-4E06-AD9F-9582279A6BAA}" destId="{67A9DBF7-6EEE-4AED-A384-33CCEA82C2E0}" srcOrd="0" destOrd="0" presId="urn:microsoft.com/office/officeart/2005/8/layout/radial4"/>
    <dgm:cxn modelId="{EE5D492D-C29C-4EED-8B98-F9B3171EE64C}" type="presOf" srcId="{433E1D33-8B7F-4603-9656-6C0E00D51D82}" destId="{1DAB701D-6EAB-495E-911C-337A4D8A243F}" srcOrd="0" destOrd="0" presId="urn:microsoft.com/office/officeart/2005/8/layout/radial4"/>
    <dgm:cxn modelId="{7C8106AC-6D05-49F6-AD8C-CD48029D65BB}" srcId="{5A3231CD-720D-42EF-885C-0CD16563BFF2}" destId="{4E477496-B524-4134-9B23-E1240A2F6182}" srcOrd="0" destOrd="0" parTransId="{E1850095-A488-4E06-AD9F-9582279A6BAA}" sibTransId="{87FDF805-AA4C-4AEB-9966-44112F2809E9}"/>
    <dgm:cxn modelId="{E9C08A6D-1D24-4DC3-B51B-01665B571833}" type="presOf" srcId="{1D133909-32FB-4FDB-906C-19E2F2FBF6D1}" destId="{F2C59F77-A7BA-4EB3-A616-B2460796A627}" srcOrd="0" destOrd="0" presId="urn:microsoft.com/office/officeart/2005/8/layout/radial4"/>
    <dgm:cxn modelId="{56412AC4-9524-48A5-91E8-126B86C87E6D}" srcId="{5A3231CD-720D-42EF-885C-0CD16563BFF2}" destId="{433E1D33-8B7F-4603-9656-6C0E00D51D82}" srcOrd="1" destOrd="0" parTransId="{D519CF3B-BED4-4AB3-979D-584ABC9F8716}" sibTransId="{AD87BD21-1E5A-4D74-B7EC-EE21AE1C2B8C}"/>
    <dgm:cxn modelId="{6D198ED6-6C04-4303-8BE3-1C06C119848D}" type="presOf" srcId="{5A3231CD-720D-42EF-885C-0CD16563BFF2}" destId="{2C9C422C-62B0-41B1-9072-F1C2F84E1E6E}" srcOrd="0" destOrd="0" presId="urn:microsoft.com/office/officeart/2005/8/layout/radial4"/>
    <dgm:cxn modelId="{8BEA930F-EF11-4712-AC10-E988E747BDE6}" srcId="{5A3231CD-720D-42EF-885C-0CD16563BFF2}" destId="{1D133909-32FB-4FDB-906C-19E2F2FBF6D1}" srcOrd="3" destOrd="0" parTransId="{ED89FD68-5818-47D7-9D8A-DDA25790329D}" sibTransId="{452B059D-C404-4960-BFFD-B374ACBE8314}"/>
    <dgm:cxn modelId="{F8D1F3D3-6E8A-4D02-86B0-708693841088}" type="presOf" srcId="{ED89FD68-5818-47D7-9D8A-DDA25790329D}" destId="{901F382D-2BBB-4416-9D43-613219FC8C6A}" srcOrd="0" destOrd="0" presId="urn:microsoft.com/office/officeart/2005/8/layout/radial4"/>
    <dgm:cxn modelId="{9D68EC76-E10E-458B-BC32-269B61CEAEFF}" type="presOf" srcId="{D519CF3B-BED4-4AB3-979D-584ABC9F8716}" destId="{426E6F5E-9587-42A5-92B7-84884172DCB4}" srcOrd="0" destOrd="0" presId="urn:microsoft.com/office/officeart/2005/8/layout/radial4"/>
    <dgm:cxn modelId="{DB818F84-9134-458E-90C6-D8500212B5C1}" type="presOf" srcId="{A4428881-493E-4184-B010-51E6A7583BCE}" destId="{444F213E-BC36-479D-8DA6-9B1ED5D7F2AD}" srcOrd="0" destOrd="0" presId="urn:microsoft.com/office/officeart/2005/8/layout/radial4"/>
    <dgm:cxn modelId="{2EA10E77-7606-4EC1-A4DF-742BC81E9B33}" type="presParOf" srcId="{04EDAC5D-068D-449F-B22C-C8422094FE01}" destId="{2C9C422C-62B0-41B1-9072-F1C2F84E1E6E}" srcOrd="0" destOrd="0" presId="urn:microsoft.com/office/officeart/2005/8/layout/radial4"/>
    <dgm:cxn modelId="{8849C29F-14E2-4152-BF20-05C7B474B018}" type="presParOf" srcId="{04EDAC5D-068D-449F-B22C-C8422094FE01}" destId="{67A9DBF7-6EEE-4AED-A384-33CCEA82C2E0}" srcOrd="1" destOrd="0" presId="urn:microsoft.com/office/officeart/2005/8/layout/radial4"/>
    <dgm:cxn modelId="{0E38BC50-E1E9-47EA-8D20-42D8A89B3E0B}" type="presParOf" srcId="{04EDAC5D-068D-449F-B22C-C8422094FE01}" destId="{C5105566-8E28-4617-9A20-E53397676B7E}" srcOrd="2" destOrd="0" presId="urn:microsoft.com/office/officeart/2005/8/layout/radial4"/>
    <dgm:cxn modelId="{5E039DC1-41AD-4BB4-B8EE-3A3EFC91B6A2}" type="presParOf" srcId="{04EDAC5D-068D-449F-B22C-C8422094FE01}" destId="{426E6F5E-9587-42A5-92B7-84884172DCB4}" srcOrd="3" destOrd="0" presId="urn:microsoft.com/office/officeart/2005/8/layout/radial4"/>
    <dgm:cxn modelId="{B0D121CF-96BC-4721-A36E-478263305F7F}" type="presParOf" srcId="{04EDAC5D-068D-449F-B22C-C8422094FE01}" destId="{1DAB701D-6EAB-495E-911C-337A4D8A243F}" srcOrd="4" destOrd="0" presId="urn:microsoft.com/office/officeart/2005/8/layout/radial4"/>
    <dgm:cxn modelId="{0F4C53E2-4264-4653-A9AC-E6D63DC32E20}" type="presParOf" srcId="{04EDAC5D-068D-449F-B22C-C8422094FE01}" destId="{8CFCF817-E0C2-4F42-84FF-02D833461F08}" srcOrd="5" destOrd="0" presId="urn:microsoft.com/office/officeart/2005/8/layout/radial4"/>
    <dgm:cxn modelId="{850D2472-37D9-4B19-B036-5C2D9F46D54C}" type="presParOf" srcId="{04EDAC5D-068D-449F-B22C-C8422094FE01}" destId="{444F213E-BC36-479D-8DA6-9B1ED5D7F2AD}" srcOrd="6" destOrd="0" presId="urn:microsoft.com/office/officeart/2005/8/layout/radial4"/>
    <dgm:cxn modelId="{90176F41-3FD5-4D96-8D3A-FE954426077B}" type="presParOf" srcId="{04EDAC5D-068D-449F-B22C-C8422094FE01}" destId="{901F382D-2BBB-4416-9D43-613219FC8C6A}" srcOrd="7" destOrd="0" presId="urn:microsoft.com/office/officeart/2005/8/layout/radial4"/>
    <dgm:cxn modelId="{08FD1AE9-9B8E-4DA6-B190-475F90D37682}" type="presParOf" srcId="{04EDAC5D-068D-449F-B22C-C8422094FE01}" destId="{F2C59F77-A7BA-4EB3-A616-B2460796A627}" srcOrd="8" destOrd="0" presId="urn:microsoft.com/office/officeart/2005/8/layout/radial4"/>
  </dgm:cxnLst>
  <dgm:bg/>
  <dgm:whole/>
</dgm:dataModel>
</file>

<file path=ppt/diagrams/data8.xml><?xml version="1.0" encoding="utf-8"?>
<dgm:dataModel xmlns:dgm="http://schemas.openxmlformats.org/drawingml/2006/diagram" xmlns:a="http://schemas.openxmlformats.org/drawingml/2006/main">
  <dgm:ptLst>
    <dgm:pt modelId="{385023E3-FFF2-4B23-9475-C3A3AF19EF94}" type="doc">
      <dgm:prSet loTypeId="urn:microsoft.com/office/officeart/2005/8/layout/hList1" loCatId="list" qsTypeId="urn:microsoft.com/office/officeart/2005/8/quickstyle/3d1" qsCatId="3D" csTypeId="urn:microsoft.com/office/officeart/2005/8/colors/colorful2" csCatId="colorful" phldr="1"/>
      <dgm:spPr/>
      <dgm:t>
        <a:bodyPr/>
        <a:lstStyle/>
        <a:p>
          <a:endParaRPr lang="pl-PL"/>
        </a:p>
      </dgm:t>
    </dgm:pt>
    <dgm:pt modelId="{D352995A-6145-4DED-AE90-773CE1819201}">
      <dgm:prSet phldrT="[Tekst]"/>
      <dgm:spPr/>
      <dgm:t>
        <a:bodyPr/>
        <a:lstStyle/>
        <a:p>
          <a:r>
            <a:rPr lang="pl-PL" b="1" dirty="0" smtClean="0">
              <a:latin typeface="+mj-lt"/>
            </a:rPr>
            <a:t>MODEL SPÓŁKI JAWNEJ</a:t>
          </a:r>
          <a:endParaRPr lang="pl-PL" b="1" dirty="0">
            <a:latin typeface="+mj-lt"/>
          </a:endParaRPr>
        </a:p>
      </dgm:t>
    </dgm:pt>
    <dgm:pt modelId="{A1870674-C7BD-4A3F-B3A7-709E2A058D8E}" type="parTrans" cxnId="{CD20A113-C83A-4C76-B66F-163B90F531D0}">
      <dgm:prSet/>
      <dgm:spPr/>
      <dgm:t>
        <a:bodyPr/>
        <a:lstStyle/>
        <a:p>
          <a:endParaRPr lang="pl-PL"/>
        </a:p>
      </dgm:t>
    </dgm:pt>
    <dgm:pt modelId="{4D7BE677-2C98-4874-BDBE-62C78DDA3FA5}" type="sibTrans" cxnId="{CD20A113-C83A-4C76-B66F-163B90F531D0}">
      <dgm:prSet/>
      <dgm:spPr/>
      <dgm:t>
        <a:bodyPr/>
        <a:lstStyle/>
        <a:p>
          <a:endParaRPr lang="pl-PL"/>
        </a:p>
      </dgm:t>
    </dgm:pt>
    <dgm:pt modelId="{90562B30-492C-4243-8599-D38363F6CE13}">
      <dgm:prSet phldrT="[Tekst]"/>
      <dgm:spPr/>
      <dgm:t>
        <a:bodyPr/>
        <a:lstStyle/>
        <a:p>
          <a:pPr algn="ctr"/>
          <a:r>
            <a:rPr lang="pl-PL" dirty="0" smtClean="0">
              <a:latin typeface="+mj-lt"/>
            </a:rPr>
            <a:t>Każdy partner ma prawo reprezentować spółkę samodzielnie, chyba że umowa stanowi inaczej. Umowa może wyłączać prawo reprezentacji niektórych wspólników. Pozbawienie prawa reprezentacji może nastąpić umownie lub sądowo.</a:t>
          </a:r>
          <a:endParaRPr lang="pl-PL" dirty="0">
            <a:latin typeface="+mj-lt"/>
          </a:endParaRPr>
        </a:p>
      </dgm:t>
    </dgm:pt>
    <dgm:pt modelId="{21A62A98-6219-4378-8243-1FD9CC0B70C1}" type="parTrans" cxnId="{866CFB1C-317B-4FDC-BF8F-64BCB8437F89}">
      <dgm:prSet/>
      <dgm:spPr/>
      <dgm:t>
        <a:bodyPr/>
        <a:lstStyle/>
        <a:p>
          <a:endParaRPr lang="pl-PL"/>
        </a:p>
      </dgm:t>
    </dgm:pt>
    <dgm:pt modelId="{EC3EE19D-E900-4283-92E8-CB3F9A172B23}" type="sibTrans" cxnId="{866CFB1C-317B-4FDC-BF8F-64BCB8437F89}">
      <dgm:prSet/>
      <dgm:spPr/>
      <dgm:t>
        <a:bodyPr/>
        <a:lstStyle/>
        <a:p>
          <a:endParaRPr lang="pl-PL"/>
        </a:p>
      </dgm:t>
    </dgm:pt>
    <dgm:pt modelId="{4DB51013-95FD-4CBD-8C01-255A559DED2C}">
      <dgm:prSet phldrT="[Tekst]"/>
      <dgm:spPr/>
      <dgm:t>
        <a:bodyPr/>
        <a:lstStyle/>
        <a:p>
          <a:r>
            <a:rPr lang="pl-PL" b="1" dirty="0" smtClean="0">
              <a:latin typeface="+mj-lt"/>
            </a:rPr>
            <a:t>MODEL SPÓŁKI Z O.O.</a:t>
          </a:r>
          <a:endParaRPr lang="pl-PL" b="1" dirty="0">
            <a:latin typeface="+mj-lt"/>
          </a:endParaRPr>
        </a:p>
      </dgm:t>
    </dgm:pt>
    <dgm:pt modelId="{90425BEC-B648-4031-9D39-BB0C79C305AD}" type="parTrans" cxnId="{4ABE3D6A-4488-4055-BFEB-6FC653142197}">
      <dgm:prSet/>
      <dgm:spPr/>
      <dgm:t>
        <a:bodyPr/>
        <a:lstStyle/>
        <a:p>
          <a:endParaRPr lang="pl-PL"/>
        </a:p>
      </dgm:t>
    </dgm:pt>
    <dgm:pt modelId="{1AAC8431-7412-48E8-BC39-DB31C5145985}" type="sibTrans" cxnId="{4ABE3D6A-4488-4055-BFEB-6FC653142197}">
      <dgm:prSet/>
      <dgm:spPr/>
      <dgm:t>
        <a:bodyPr/>
        <a:lstStyle/>
        <a:p>
          <a:endParaRPr lang="pl-PL"/>
        </a:p>
      </dgm:t>
    </dgm:pt>
    <dgm:pt modelId="{11A45EC0-88DA-4A58-B079-EFE577FC790B}">
      <dgm:prSet phldrT="[Tekst]"/>
      <dgm:spPr/>
      <dgm:t>
        <a:bodyPr/>
        <a:lstStyle/>
        <a:p>
          <a:pPr algn="ctr"/>
          <a:r>
            <a:rPr lang="pl-PL" dirty="0" smtClean="0">
              <a:latin typeface="+mj-lt"/>
            </a:rPr>
            <a:t>Reprezentowanie spółki może zostać powierzone zarządowi. Chociaż spółka nie jest os. prawną to stosuje się przepisy dotyczące sp. z o.o. (art. 201-211 KSH). Prawo członka zarządu do reprezentacji dotyczy wszystkich spraw sądowych i pozasądowych. Prawa takiego nie można ograniczyć ze skutkiem wobec os. trzecich. Gdy zarząd jest wieloosobowy umowa spółki powinna określać zasady reprezentacji. W innym wypadku wymagane jest współdziałanie 2 członków zarządu lub członka zarządu z prokurentem.</a:t>
          </a:r>
          <a:endParaRPr lang="pl-PL" dirty="0">
            <a:latin typeface="+mj-lt"/>
          </a:endParaRPr>
        </a:p>
      </dgm:t>
    </dgm:pt>
    <dgm:pt modelId="{3E13C230-0FC9-4746-96D2-9AD53BCBA71B}" type="parTrans" cxnId="{DBD1DA8B-2648-4DBD-8093-541D44C67B5A}">
      <dgm:prSet/>
      <dgm:spPr/>
      <dgm:t>
        <a:bodyPr/>
        <a:lstStyle/>
        <a:p>
          <a:endParaRPr lang="pl-PL"/>
        </a:p>
      </dgm:t>
    </dgm:pt>
    <dgm:pt modelId="{1F90E3C2-06B4-4B08-8407-24C80ADD9DAE}" type="sibTrans" cxnId="{DBD1DA8B-2648-4DBD-8093-541D44C67B5A}">
      <dgm:prSet/>
      <dgm:spPr/>
      <dgm:t>
        <a:bodyPr/>
        <a:lstStyle/>
        <a:p>
          <a:endParaRPr lang="pl-PL"/>
        </a:p>
      </dgm:t>
    </dgm:pt>
    <dgm:pt modelId="{B453FD0B-A7D1-46DE-97E8-396D26D8FA55}" type="pres">
      <dgm:prSet presAssocID="{385023E3-FFF2-4B23-9475-C3A3AF19EF94}" presName="Name0" presStyleCnt="0">
        <dgm:presLayoutVars>
          <dgm:dir/>
          <dgm:animLvl val="lvl"/>
          <dgm:resizeHandles val="exact"/>
        </dgm:presLayoutVars>
      </dgm:prSet>
      <dgm:spPr/>
      <dgm:t>
        <a:bodyPr/>
        <a:lstStyle/>
        <a:p>
          <a:endParaRPr lang="pl-PL"/>
        </a:p>
      </dgm:t>
    </dgm:pt>
    <dgm:pt modelId="{C4C8D2B7-DDE4-4217-9C44-C95E0C1A4CD3}" type="pres">
      <dgm:prSet presAssocID="{D352995A-6145-4DED-AE90-773CE1819201}" presName="composite" presStyleCnt="0"/>
      <dgm:spPr/>
    </dgm:pt>
    <dgm:pt modelId="{D32D2736-BCB3-441F-8A1B-6310B9F5AB2A}" type="pres">
      <dgm:prSet presAssocID="{D352995A-6145-4DED-AE90-773CE1819201}" presName="parTx" presStyleLbl="alignNode1" presStyleIdx="0" presStyleCnt="2">
        <dgm:presLayoutVars>
          <dgm:chMax val="0"/>
          <dgm:chPref val="0"/>
          <dgm:bulletEnabled val="1"/>
        </dgm:presLayoutVars>
      </dgm:prSet>
      <dgm:spPr/>
      <dgm:t>
        <a:bodyPr/>
        <a:lstStyle/>
        <a:p>
          <a:endParaRPr lang="pl-PL"/>
        </a:p>
      </dgm:t>
    </dgm:pt>
    <dgm:pt modelId="{66EB4FE0-FBD9-4AEA-B74D-7555AE90DB20}" type="pres">
      <dgm:prSet presAssocID="{D352995A-6145-4DED-AE90-773CE1819201}" presName="desTx" presStyleLbl="alignAccFollowNode1" presStyleIdx="0" presStyleCnt="2">
        <dgm:presLayoutVars>
          <dgm:bulletEnabled val="1"/>
        </dgm:presLayoutVars>
      </dgm:prSet>
      <dgm:spPr/>
      <dgm:t>
        <a:bodyPr/>
        <a:lstStyle/>
        <a:p>
          <a:endParaRPr lang="pl-PL"/>
        </a:p>
      </dgm:t>
    </dgm:pt>
    <dgm:pt modelId="{9289E768-A2B5-4946-99AE-AE764C2CE685}" type="pres">
      <dgm:prSet presAssocID="{4D7BE677-2C98-4874-BDBE-62C78DDA3FA5}" presName="space" presStyleCnt="0"/>
      <dgm:spPr/>
    </dgm:pt>
    <dgm:pt modelId="{E4F9E4DC-5009-4A0A-A73A-87B4E24526D2}" type="pres">
      <dgm:prSet presAssocID="{4DB51013-95FD-4CBD-8C01-255A559DED2C}" presName="composite" presStyleCnt="0"/>
      <dgm:spPr/>
    </dgm:pt>
    <dgm:pt modelId="{2C93FAD6-712C-4BFA-B7A0-A56EE92BF294}" type="pres">
      <dgm:prSet presAssocID="{4DB51013-95FD-4CBD-8C01-255A559DED2C}" presName="parTx" presStyleLbl="alignNode1" presStyleIdx="1" presStyleCnt="2">
        <dgm:presLayoutVars>
          <dgm:chMax val="0"/>
          <dgm:chPref val="0"/>
          <dgm:bulletEnabled val="1"/>
        </dgm:presLayoutVars>
      </dgm:prSet>
      <dgm:spPr/>
      <dgm:t>
        <a:bodyPr/>
        <a:lstStyle/>
        <a:p>
          <a:endParaRPr lang="pl-PL"/>
        </a:p>
      </dgm:t>
    </dgm:pt>
    <dgm:pt modelId="{B716BDA1-6C09-4F7F-A17D-26E751543352}" type="pres">
      <dgm:prSet presAssocID="{4DB51013-95FD-4CBD-8C01-255A559DED2C}" presName="desTx" presStyleLbl="alignAccFollowNode1" presStyleIdx="1" presStyleCnt="2">
        <dgm:presLayoutVars>
          <dgm:bulletEnabled val="1"/>
        </dgm:presLayoutVars>
      </dgm:prSet>
      <dgm:spPr/>
      <dgm:t>
        <a:bodyPr/>
        <a:lstStyle/>
        <a:p>
          <a:endParaRPr lang="pl-PL"/>
        </a:p>
      </dgm:t>
    </dgm:pt>
  </dgm:ptLst>
  <dgm:cxnLst>
    <dgm:cxn modelId="{CD20A113-C83A-4C76-B66F-163B90F531D0}" srcId="{385023E3-FFF2-4B23-9475-C3A3AF19EF94}" destId="{D352995A-6145-4DED-AE90-773CE1819201}" srcOrd="0" destOrd="0" parTransId="{A1870674-C7BD-4A3F-B3A7-709E2A058D8E}" sibTransId="{4D7BE677-2C98-4874-BDBE-62C78DDA3FA5}"/>
    <dgm:cxn modelId="{BA434AB3-DC17-4E83-BE82-6BAD05CF24AB}" type="presOf" srcId="{4DB51013-95FD-4CBD-8C01-255A559DED2C}" destId="{2C93FAD6-712C-4BFA-B7A0-A56EE92BF294}" srcOrd="0" destOrd="0" presId="urn:microsoft.com/office/officeart/2005/8/layout/hList1"/>
    <dgm:cxn modelId="{5E9FC5E3-1732-4396-A578-A6A8434142F2}" type="presOf" srcId="{385023E3-FFF2-4B23-9475-C3A3AF19EF94}" destId="{B453FD0B-A7D1-46DE-97E8-396D26D8FA55}" srcOrd="0" destOrd="0" presId="urn:microsoft.com/office/officeart/2005/8/layout/hList1"/>
    <dgm:cxn modelId="{01819BC0-01FC-4C8A-A729-9E09ECA3C723}" type="presOf" srcId="{D352995A-6145-4DED-AE90-773CE1819201}" destId="{D32D2736-BCB3-441F-8A1B-6310B9F5AB2A}" srcOrd="0" destOrd="0" presId="urn:microsoft.com/office/officeart/2005/8/layout/hList1"/>
    <dgm:cxn modelId="{3BD9C748-91EC-42DF-B6D1-802DD82AD4FC}" type="presOf" srcId="{90562B30-492C-4243-8599-D38363F6CE13}" destId="{66EB4FE0-FBD9-4AEA-B74D-7555AE90DB20}" srcOrd="0" destOrd="0" presId="urn:microsoft.com/office/officeart/2005/8/layout/hList1"/>
    <dgm:cxn modelId="{DBD1DA8B-2648-4DBD-8093-541D44C67B5A}" srcId="{4DB51013-95FD-4CBD-8C01-255A559DED2C}" destId="{11A45EC0-88DA-4A58-B079-EFE577FC790B}" srcOrd="0" destOrd="0" parTransId="{3E13C230-0FC9-4746-96D2-9AD53BCBA71B}" sibTransId="{1F90E3C2-06B4-4B08-8407-24C80ADD9DAE}"/>
    <dgm:cxn modelId="{866CFB1C-317B-4FDC-BF8F-64BCB8437F89}" srcId="{D352995A-6145-4DED-AE90-773CE1819201}" destId="{90562B30-492C-4243-8599-D38363F6CE13}" srcOrd="0" destOrd="0" parTransId="{21A62A98-6219-4378-8243-1FD9CC0B70C1}" sibTransId="{EC3EE19D-E900-4283-92E8-CB3F9A172B23}"/>
    <dgm:cxn modelId="{4ABE3D6A-4488-4055-BFEB-6FC653142197}" srcId="{385023E3-FFF2-4B23-9475-C3A3AF19EF94}" destId="{4DB51013-95FD-4CBD-8C01-255A559DED2C}" srcOrd="1" destOrd="0" parTransId="{90425BEC-B648-4031-9D39-BB0C79C305AD}" sibTransId="{1AAC8431-7412-48E8-BC39-DB31C5145985}"/>
    <dgm:cxn modelId="{8A11FC7B-43EE-4F46-BB02-4B57FC462B3F}" type="presOf" srcId="{11A45EC0-88DA-4A58-B079-EFE577FC790B}" destId="{B716BDA1-6C09-4F7F-A17D-26E751543352}" srcOrd="0" destOrd="0" presId="urn:microsoft.com/office/officeart/2005/8/layout/hList1"/>
    <dgm:cxn modelId="{A339D4F9-AB3C-4E51-A96A-A42AF440D3D1}" type="presParOf" srcId="{B453FD0B-A7D1-46DE-97E8-396D26D8FA55}" destId="{C4C8D2B7-DDE4-4217-9C44-C95E0C1A4CD3}" srcOrd="0" destOrd="0" presId="urn:microsoft.com/office/officeart/2005/8/layout/hList1"/>
    <dgm:cxn modelId="{1FEFB5F9-D7CD-4E97-BE71-4E75FD50938E}" type="presParOf" srcId="{C4C8D2B7-DDE4-4217-9C44-C95E0C1A4CD3}" destId="{D32D2736-BCB3-441F-8A1B-6310B9F5AB2A}" srcOrd="0" destOrd="0" presId="urn:microsoft.com/office/officeart/2005/8/layout/hList1"/>
    <dgm:cxn modelId="{5F9185AE-E4FC-47C3-B358-51C1B2AC2C3F}" type="presParOf" srcId="{C4C8D2B7-DDE4-4217-9C44-C95E0C1A4CD3}" destId="{66EB4FE0-FBD9-4AEA-B74D-7555AE90DB20}" srcOrd="1" destOrd="0" presId="urn:microsoft.com/office/officeart/2005/8/layout/hList1"/>
    <dgm:cxn modelId="{7A278F3E-5E84-48CF-93F8-FFFD70EC88CA}" type="presParOf" srcId="{B453FD0B-A7D1-46DE-97E8-396D26D8FA55}" destId="{9289E768-A2B5-4946-99AE-AE764C2CE685}" srcOrd="1" destOrd="0" presId="urn:microsoft.com/office/officeart/2005/8/layout/hList1"/>
    <dgm:cxn modelId="{F3ABF4E0-CAE3-49AC-BA03-D4AB235725CD}" type="presParOf" srcId="{B453FD0B-A7D1-46DE-97E8-396D26D8FA55}" destId="{E4F9E4DC-5009-4A0A-A73A-87B4E24526D2}" srcOrd="2" destOrd="0" presId="urn:microsoft.com/office/officeart/2005/8/layout/hList1"/>
    <dgm:cxn modelId="{094FF7CD-4639-4052-894C-616210F189D7}" type="presParOf" srcId="{E4F9E4DC-5009-4A0A-A73A-87B4E24526D2}" destId="{2C93FAD6-712C-4BFA-B7A0-A56EE92BF294}" srcOrd="0" destOrd="0" presId="urn:microsoft.com/office/officeart/2005/8/layout/hList1"/>
    <dgm:cxn modelId="{57EAF74E-B814-4D0A-8C9F-FA05609EA19D}" type="presParOf" srcId="{E4F9E4DC-5009-4A0A-A73A-87B4E24526D2}" destId="{B716BDA1-6C09-4F7F-A17D-26E751543352}" srcOrd="1" destOrd="0" presId="urn:microsoft.com/office/officeart/2005/8/layout/hList1"/>
  </dgm:cxnLst>
  <dgm:bg/>
  <dgm:whole/>
</dgm:dataModel>
</file>

<file path=ppt/diagrams/data9.xml><?xml version="1.0" encoding="utf-8"?>
<dgm:dataModel xmlns:dgm="http://schemas.openxmlformats.org/drawingml/2006/diagram" xmlns:a="http://schemas.openxmlformats.org/drawingml/2006/main">
  <dgm:ptLst>
    <dgm:pt modelId="{385023E3-FFF2-4B23-9475-C3A3AF19EF94}" type="doc">
      <dgm:prSet loTypeId="urn:microsoft.com/office/officeart/2005/8/layout/hList1" loCatId="list" qsTypeId="urn:microsoft.com/office/officeart/2005/8/quickstyle/3d1" qsCatId="3D" csTypeId="urn:microsoft.com/office/officeart/2005/8/colors/colorful2" csCatId="colorful" phldr="1"/>
      <dgm:spPr/>
      <dgm:t>
        <a:bodyPr/>
        <a:lstStyle/>
        <a:p>
          <a:endParaRPr lang="pl-PL"/>
        </a:p>
      </dgm:t>
    </dgm:pt>
    <dgm:pt modelId="{D352995A-6145-4DED-AE90-773CE1819201}">
      <dgm:prSet phldrT="[Tekst]"/>
      <dgm:spPr/>
      <dgm:t>
        <a:bodyPr/>
        <a:lstStyle/>
        <a:p>
          <a:r>
            <a:rPr lang="pl-PL" b="1" dirty="0" smtClean="0">
              <a:latin typeface="+mj-lt"/>
            </a:rPr>
            <a:t>MODEL SPÓŁKI JAWNEJ</a:t>
          </a:r>
          <a:endParaRPr lang="pl-PL" b="1" dirty="0">
            <a:latin typeface="+mj-lt"/>
          </a:endParaRPr>
        </a:p>
      </dgm:t>
    </dgm:pt>
    <dgm:pt modelId="{A1870674-C7BD-4A3F-B3A7-709E2A058D8E}" type="parTrans" cxnId="{CD20A113-C83A-4C76-B66F-163B90F531D0}">
      <dgm:prSet/>
      <dgm:spPr/>
      <dgm:t>
        <a:bodyPr/>
        <a:lstStyle/>
        <a:p>
          <a:endParaRPr lang="pl-PL"/>
        </a:p>
      </dgm:t>
    </dgm:pt>
    <dgm:pt modelId="{4D7BE677-2C98-4874-BDBE-62C78DDA3FA5}" type="sibTrans" cxnId="{CD20A113-C83A-4C76-B66F-163B90F531D0}">
      <dgm:prSet/>
      <dgm:spPr/>
      <dgm:t>
        <a:bodyPr/>
        <a:lstStyle/>
        <a:p>
          <a:endParaRPr lang="pl-PL"/>
        </a:p>
      </dgm:t>
    </dgm:pt>
    <dgm:pt modelId="{90562B30-492C-4243-8599-D38363F6CE13}">
      <dgm:prSet phldrT="[Tekst]"/>
      <dgm:spPr/>
      <dgm:t>
        <a:bodyPr/>
        <a:lstStyle/>
        <a:p>
          <a:pPr algn="ctr"/>
          <a:r>
            <a:rPr lang="pl-PL" dirty="0" smtClean="0">
              <a:latin typeface="+mj-lt"/>
            </a:rPr>
            <a:t>Stosunki wewnętrzne określają samodzielnie partnerzy. Niedopuszczalne jest powierzenie spraw spółki os. trzecim z wyłączeniem wspólników. Co do zasady, prawo i obowiązek prowadzenia spraw spółki ma każdy partner. Możliwe jest powierzenie prowadzenia spraw tylko jednemu lub wybranym partnerom. Prowadzenie spraw ogranicza się do czynności zwykłego zarządu. Na czynności przekraczające zwykły zarząd wymagana jest zgoda wszystkich wspólników. Partner może zostać pozbawiony tego prawa decyzją sądu.</a:t>
          </a:r>
          <a:endParaRPr lang="pl-PL" dirty="0">
            <a:latin typeface="+mj-lt"/>
          </a:endParaRPr>
        </a:p>
      </dgm:t>
    </dgm:pt>
    <dgm:pt modelId="{21A62A98-6219-4378-8243-1FD9CC0B70C1}" type="parTrans" cxnId="{866CFB1C-317B-4FDC-BF8F-64BCB8437F89}">
      <dgm:prSet/>
      <dgm:spPr/>
      <dgm:t>
        <a:bodyPr/>
        <a:lstStyle/>
        <a:p>
          <a:endParaRPr lang="pl-PL"/>
        </a:p>
      </dgm:t>
    </dgm:pt>
    <dgm:pt modelId="{EC3EE19D-E900-4283-92E8-CB3F9A172B23}" type="sibTrans" cxnId="{866CFB1C-317B-4FDC-BF8F-64BCB8437F89}">
      <dgm:prSet/>
      <dgm:spPr/>
      <dgm:t>
        <a:bodyPr/>
        <a:lstStyle/>
        <a:p>
          <a:endParaRPr lang="pl-PL"/>
        </a:p>
      </dgm:t>
    </dgm:pt>
    <dgm:pt modelId="{4DB51013-95FD-4CBD-8C01-255A559DED2C}">
      <dgm:prSet phldrT="[Tekst]"/>
      <dgm:spPr/>
      <dgm:t>
        <a:bodyPr/>
        <a:lstStyle/>
        <a:p>
          <a:r>
            <a:rPr lang="pl-PL" b="1" dirty="0" smtClean="0">
              <a:latin typeface="+mj-lt"/>
            </a:rPr>
            <a:t>MODEL SPÓŁKI Z O.O.</a:t>
          </a:r>
          <a:endParaRPr lang="pl-PL" b="1" dirty="0">
            <a:latin typeface="+mj-lt"/>
          </a:endParaRPr>
        </a:p>
      </dgm:t>
    </dgm:pt>
    <dgm:pt modelId="{90425BEC-B648-4031-9D39-BB0C79C305AD}" type="parTrans" cxnId="{4ABE3D6A-4488-4055-BFEB-6FC653142197}">
      <dgm:prSet/>
      <dgm:spPr/>
      <dgm:t>
        <a:bodyPr/>
        <a:lstStyle/>
        <a:p>
          <a:endParaRPr lang="pl-PL"/>
        </a:p>
      </dgm:t>
    </dgm:pt>
    <dgm:pt modelId="{1AAC8431-7412-48E8-BC39-DB31C5145985}" type="sibTrans" cxnId="{4ABE3D6A-4488-4055-BFEB-6FC653142197}">
      <dgm:prSet/>
      <dgm:spPr/>
      <dgm:t>
        <a:bodyPr/>
        <a:lstStyle/>
        <a:p>
          <a:endParaRPr lang="pl-PL"/>
        </a:p>
      </dgm:t>
    </dgm:pt>
    <dgm:pt modelId="{11A45EC0-88DA-4A58-B079-EFE577FC790B}">
      <dgm:prSet phldrT="[Tekst]"/>
      <dgm:spPr/>
      <dgm:t>
        <a:bodyPr/>
        <a:lstStyle/>
        <a:p>
          <a:pPr algn="ctr"/>
          <a:r>
            <a:rPr lang="pl-PL" dirty="0" smtClean="0">
              <a:latin typeface="+mj-lt"/>
            </a:rPr>
            <a:t>Prowadzenie spraw spółki zostaje przejęty przez zarząd. W skład zarządu mogą wchodzić os. fizyczne, mające pełną zdolność do czynności prawnych. Każdy z członków zarządu jest uprawniony do podejmowania decyzji co do czynności nieprzekraczających zakresu zwykłych czynności spółki. Decyzje co do pozostałych spraw wymagają uchwały zarządu. Do zarządu można powołać zarówno partnerów jak i osoby trzecie. Partnerzy mają prawo </a:t>
          </a:r>
          <a:r>
            <a:rPr lang="pl-PL" b="0" i="0" dirty="0" smtClean="0">
              <a:latin typeface="+mj-lt"/>
            </a:rPr>
            <a:t>do osobistego zasięgania informacji o stanie majątku i interesów spółki oraz umowne ograniczenie prawa do osobistego przeglądania ksiąg i dokumentów spółki.</a:t>
          </a:r>
          <a:endParaRPr lang="pl-PL" dirty="0">
            <a:latin typeface="+mj-lt"/>
          </a:endParaRPr>
        </a:p>
      </dgm:t>
    </dgm:pt>
    <dgm:pt modelId="{3E13C230-0FC9-4746-96D2-9AD53BCBA71B}" type="parTrans" cxnId="{DBD1DA8B-2648-4DBD-8093-541D44C67B5A}">
      <dgm:prSet/>
      <dgm:spPr/>
      <dgm:t>
        <a:bodyPr/>
        <a:lstStyle/>
        <a:p>
          <a:endParaRPr lang="pl-PL"/>
        </a:p>
      </dgm:t>
    </dgm:pt>
    <dgm:pt modelId="{1F90E3C2-06B4-4B08-8407-24C80ADD9DAE}" type="sibTrans" cxnId="{DBD1DA8B-2648-4DBD-8093-541D44C67B5A}">
      <dgm:prSet/>
      <dgm:spPr/>
      <dgm:t>
        <a:bodyPr/>
        <a:lstStyle/>
        <a:p>
          <a:endParaRPr lang="pl-PL"/>
        </a:p>
      </dgm:t>
    </dgm:pt>
    <dgm:pt modelId="{B453FD0B-A7D1-46DE-97E8-396D26D8FA55}" type="pres">
      <dgm:prSet presAssocID="{385023E3-FFF2-4B23-9475-C3A3AF19EF94}" presName="Name0" presStyleCnt="0">
        <dgm:presLayoutVars>
          <dgm:dir/>
          <dgm:animLvl val="lvl"/>
          <dgm:resizeHandles val="exact"/>
        </dgm:presLayoutVars>
      </dgm:prSet>
      <dgm:spPr/>
      <dgm:t>
        <a:bodyPr/>
        <a:lstStyle/>
        <a:p>
          <a:endParaRPr lang="pl-PL"/>
        </a:p>
      </dgm:t>
    </dgm:pt>
    <dgm:pt modelId="{C4C8D2B7-DDE4-4217-9C44-C95E0C1A4CD3}" type="pres">
      <dgm:prSet presAssocID="{D352995A-6145-4DED-AE90-773CE1819201}" presName="composite" presStyleCnt="0"/>
      <dgm:spPr/>
    </dgm:pt>
    <dgm:pt modelId="{D32D2736-BCB3-441F-8A1B-6310B9F5AB2A}" type="pres">
      <dgm:prSet presAssocID="{D352995A-6145-4DED-AE90-773CE1819201}" presName="parTx" presStyleLbl="alignNode1" presStyleIdx="0" presStyleCnt="2">
        <dgm:presLayoutVars>
          <dgm:chMax val="0"/>
          <dgm:chPref val="0"/>
          <dgm:bulletEnabled val="1"/>
        </dgm:presLayoutVars>
      </dgm:prSet>
      <dgm:spPr/>
      <dgm:t>
        <a:bodyPr/>
        <a:lstStyle/>
        <a:p>
          <a:endParaRPr lang="pl-PL"/>
        </a:p>
      </dgm:t>
    </dgm:pt>
    <dgm:pt modelId="{66EB4FE0-FBD9-4AEA-B74D-7555AE90DB20}" type="pres">
      <dgm:prSet presAssocID="{D352995A-6145-4DED-AE90-773CE1819201}" presName="desTx" presStyleLbl="alignAccFollowNode1" presStyleIdx="0" presStyleCnt="2">
        <dgm:presLayoutVars>
          <dgm:bulletEnabled val="1"/>
        </dgm:presLayoutVars>
      </dgm:prSet>
      <dgm:spPr/>
      <dgm:t>
        <a:bodyPr/>
        <a:lstStyle/>
        <a:p>
          <a:endParaRPr lang="pl-PL"/>
        </a:p>
      </dgm:t>
    </dgm:pt>
    <dgm:pt modelId="{9289E768-A2B5-4946-99AE-AE764C2CE685}" type="pres">
      <dgm:prSet presAssocID="{4D7BE677-2C98-4874-BDBE-62C78DDA3FA5}" presName="space" presStyleCnt="0"/>
      <dgm:spPr/>
    </dgm:pt>
    <dgm:pt modelId="{E4F9E4DC-5009-4A0A-A73A-87B4E24526D2}" type="pres">
      <dgm:prSet presAssocID="{4DB51013-95FD-4CBD-8C01-255A559DED2C}" presName="composite" presStyleCnt="0"/>
      <dgm:spPr/>
    </dgm:pt>
    <dgm:pt modelId="{2C93FAD6-712C-4BFA-B7A0-A56EE92BF294}" type="pres">
      <dgm:prSet presAssocID="{4DB51013-95FD-4CBD-8C01-255A559DED2C}" presName="parTx" presStyleLbl="alignNode1" presStyleIdx="1" presStyleCnt="2">
        <dgm:presLayoutVars>
          <dgm:chMax val="0"/>
          <dgm:chPref val="0"/>
          <dgm:bulletEnabled val="1"/>
        </dgm:presLayoutVars>
      </dgm:prSet>
      <dgm:spPr/>
      <dgm:t>
        <a:bodyPr/>
        <a:lstStyle/>
        <a:p>
          <a:endParaRPr lang="pl-PL"/>
        </a:p>
      </dgm:t>
    </dgm:pt>
    <dgm:pt modelId="{B716BDA1-6C09-4F7F-A17D-26E751543352}" type="pres">
      <dgm:prSet presAssocID="{4DB51013-95FD-4CBD-8C01-255A559DED2C}" presName="desTx" presStyleLbl="alignAccFollowNode1" presStyleIdx="1" presStyleCnt="2">
        <dgm:presLayoutVars>
          <dgm:bulletEnabled val="1"/>
        </dgm:presLayoutVars>
      </dgm:prSet>
      <dgm:spPr/>
      <dgm:t>
        <a:bodyPr/>
        <a:lstStyle/>
        <a:p>
          <a:endParaRPr lang="pl-PL"/>
        </a:p>
      </dgm:t>
    </dgm:pt>
  </dgm:ptLst>
  <dgm:cxnLst>
    <dgm:cxn modelId="{CD20A113-C83A-4C76-B66F-163B90F531D0}" srcId="{385023E3-FFF2-4B23-9475-C3A3AF19EF94}" destId="{D352995A-6145-4DED-AE90-773CE1819201}" srcOrd="0" destOrd="0" parTransId="{A1870674-C7BD-4A3F-B3A7-709E2A058D8E}" sibTransId="{4D7BE677-2C98-4874-BDBE-62C78DDA3FA5}"/>
    <dgm:cxn modelId="{DBD1DA8B-2648-4DBD-8093-541D44C67B5A}" srcId="{4DB51013-95FD-4CBD-8C01-255A559DED2C}" destId="{11A45EC0-88DA-4A58-B079-EFE577FC790B}" srcOrd="0" destOrd="0" parTransId="{3E13C230-0FC9-4746-96D2-9AD53BCBA71B}" sibTransId="{1F90E3C2-06B4-4B08-8407-24C80ADD9DAE}"/>
    <dgm:cxn modelId="{D7999275-6B2F-4BAC-9FD7-BE0DF4A31EE5}" type="presOf" srcId="{385023E3-FFF2-4B23-9475-C3A3AF19EF94}" destId="{B453FD0B-A7D1-46DE-97E8-396D26D8FA55}" srcOrd="0" destOrd="0" presId="urn:microsoft.com/office/officeart/2005/8/layout/hList1"/>
    <dgm:cxn modelId="{866CFB1C-317B-4FDC-BF8F-64BCB8437F89}" srcId="{D352995A-6145-4DED-AE90-773CE1819201}" destId="{90562B30-492C-4243-8599-D38363F6CE13}" srcOrd="0" destOrd="0" parTransId="{21A62A98-6219-4378-8243-1FD9CC0B70C1}" sibTransId="{EC3EE19D-E900-4283-92E8-CB3F9A172B23}"/>
    <dgm:cxn modelId="{F71127CC-FEF0-4537-BD5E-0B341A8CA6E9}" type="presOf" srcId="{D352995A-6145-4DED-AE90-773CE1819201}" destId="{D32D2736-BCB3-441F-8A1B-6310B9F5AB2A}" srcOrd="0" destOrd="0" presId="urn:microsoft.com/office/officeart/2005/8/layout/hList1"/>
    <dgm:cxn modelId="{16C169F6-BB0D-4C14-B4B4-487B99C848D1}" type="presOf" srcId="{4DB51013-95FD-4CBD-8C01-255A559DED2C}" destId="{2C93FAD6-712C-4BFA-B7A0-A56EE92BF294}" srcOrd="0" destOrd="0" presId="urn:microsoft.com/office/officeart/2005/8/layout/hList1"/>
    <dgm:cxn modelId="{4ABE3D6A-4488-4055-BFEB-6FC653142197}" srcId="{385023E3-FFF2-4B23-9475-C3A3AF19EF94}" destId="{4DB51013-95FD-4CBD-8C01-255A559DED2C}" srcOrd="1" destOrd="0" parTransId="{90425BEC-B648-4031-9D39-BB0C79C305AD}" sibTransId="{1AAC8431-7412-48E8-BC39-DB31C5145985}"/>
    <dgm:cxn modelId="{BED38E27-4972-4FA8-81BE-7B5B94D50215}" type="presOf" srcId="{90562B30-492C-4243-8599-D38363F6CE13}" destId="{66EB4FE0-FBD9-4AEA-B74D-7555AE90DB20}" srcOrd="0" destOrd="0" presId="urn:microsoft.com/office/officeart/2005/8/layout/hList1"/>
    <dgm:cxn modelId="{F9D75A40-911B-4332-B8B5-FCCF9AE12013}" type="presOf" srcId="{11A45EC0-88DA-4A58-B079-EFE577FC790B}" destId="{B716BDA1-6C09-4F7F-A17D-26E751543352}" srcOrd="0" destOrd="0" presId="urn:microsoft.com/office/officeart/2005/8/layout/hList1"/>
    <dgm:cxn modelId="{62AF947F-DF37-41BD-99C9-055BCE240FEA}" type="presParOf" srcId="{B453FD0B-A7D1-46DE-97E8-396D26D8FA55}" destId="{C4C8D2B7-DDE4-4217-9C44-C95E0C1A4CD3}" srcOrd="0" destOrd="0" presId="urn:microsoft.com/office/officeart/2005/8/layout/hList1"/>
    <dgm:cxn modelId="{C5207490-56EB-4BB6-B22D-8E9767D0DA3E}" type="presParOf" srcId="{C4C8D2B7-DDE4-4217-9C44-C95E0C1A4CD3}" destId="{D32D2736-BCB3-441F-8A1B-6310B9F5AB2A}" srcOrd="0" destOrd="0" presId="urn:microsoft.com/office/officeart/2005/8/layout/hList1"/>
    <dgm:cxn modelId="{F27387CC-BECA-4E17-8CEC-DB09785744FD}" type="presParOf" srcId="{C4C8D2B7-DDE4-4217-9C44-C95E0C1A4CD3}" destId="{66EB4FE0-FBD9-4AEA-B74D-7555AE90DB20}" srcOrd="1" destOrd="0" presId="urn:microsoft.com/office/officeart/2005/8/layout/hList1"/>
    <dgm:cxn modelId="{395E0DDF-ED5B-4483-A69A-0106F2804743}" type="presParOf" srcId="{B453FD0B-A7D1-46DE-97E8-396D26D8FA55}" destId="{9289E768-A2B5-4946-99AE-AE764C2CE685}" srcOrd="1" destOrd="0" presId="urn:microsoft.com/office/officeart/2005/8/layout/hList1"/>
    <dgm:cxn modelId="{B4443CFC-4A28-49CD-911A-37A440E7B391}" type="presParOf" srcId="{B453FD0B-A7D1-46DE-97E8-396D26D8FA55}" destId="{E4F9E4DC-5009-4A0A-A73A-87B4E24526D2}" srcOrd="2" destOrd="0" presId="urn:microsoft.com/office/officeart/2005/8/layout/hList1"/>
    <dgm:cxn modelId="{C1CB4856-2C3C-42B9-BCF1-E9FD138EC122}" type="presParOf" srcId="{E4F9E4DC-5009-4A0A-A73A-87B4E24526D2}" destId="{2C93FAD6-712C-4BFA-B7A0-A56EE92BF294}" srcOrd="0" destOrd="0" presId="urn:microsoft.com/office/officeart/2005/8/layout/hList1"/>
    <dgm:cxn modelId="{622F07BA-6751-4B82-8D57-53ED225F09E1}" type="presParOf" srcId="{E4F9E4DC-5009-4A0A-A73A-87B4E24526D2}" destId="{B716BDA1-6C09-4F7F-A17D-26E751543352}" srcOrd="1" destOrd="0" presId="urn:microsoft.com/office/officeart/2005/8/layout/hList1"/>
  </dgm:cxnLst>
  <dgm:bg/>
  <dgm:whole/>
</dgm:dataModel>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7.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8.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039A6D-0033-411A-96AE-9AC8A20D32E3}" type="datetimeFigureOut">
              <a:rPr lang="pl-PL" smtClean="0"/>
              <a:pPr/>
              <a:t>30.05.2018</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2A1639-029A-4D98-99F6-EA38435D6DB1}" type="slidenum">
              <a:rPr lang="pl-PL" smtClean="0"/>
              <a:pPr/>
              <a:t>‹#›</a:t>
            </a:fld>
            <a:endParaRPr lang="pl-P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7E2A1639-029A-4D98-99F6-EA38435D6DB1}" type="slidenum">
              <a:rPr lang="pl-PL" smtClean="0"/>
              <a:pPr/>
              <a:t>1</a:t>
            </a:fld>
            <a:endParaRPr lang="pl-P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12</a:t>
            </a:fld>
            <a:endParaRPr lang="pl-PL"/>
          </a:p>
        </p:txBody>
      </p:sp>
    </p:spTree>
    <p:extLst>
      <p:ext uri="{BB962C8B-B14F-4D97-AF65-F5344CB8AC3E}">
        <p14:creationId xmlns:p14="http://schemas.microsoft.com/office/powerpoint/2010/main" xmlns="" val="2276719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13</a:t>
            </a:fld>
            <a:endParaRPr lang="pl-PL"/>
          </a:p>
        </p:txBody>
      </p:sp>
    </p:spTree>
    <p:extLst>
      <p:ext uri="{BB962C8B-B14F-4D97-AF65-F5344CB8AC3E}">
        <p14:creationId xmlns:p14="http://schemas.microsoft.com/office/powerpoint/2010/main" xmlns="" val="5975485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14</a:t>
            </a:fld>
            <a:endParaRPr lang="pl-PL"/>
          </a:p>
        </p:txBody>
      </p:sp>
    </p:spTree>
    <p:extLst>
      <p:ext uri="{BB962C8B-B14F-4D97-AF65-F5344CB8AC3E}">
        <p14:creationId xmlns:p14="http://schemas.microsoft.com/office/powerpoint/2010/main" xmlns="" val="35238728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15</a:t>
            </a:fld>
            <a:endParaRPr lang="pl-PL"/>
          </a:p>
        </p:txBody>
      </p:sp>
    </p:spTree>
    <p:extLst>
      <p:ext uri="{BB962C8B-B14F-4D97-AF65-F5344CB8AC3E}">
        <p14:creationId xmlns:p14="http://schemas.microsoft.com/office/powerpoint/2010/main" xmlns="" val="30791859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16</a:t>
            </a:fld>
            <a:endParaRPr lang="pl-PL"/>
          </a:p>
        </p:txBody>
      </p:sp>
    </p:spTree>
    <p:extLst>
      <p:ext uri="{BB962C8B-B14F-4D97-AF65-F5344CB8AC3E}">
        <p14:creationId xmlns:p14="http://schemas.microsoft.com/office/powerpoint/2010/main" xmlns="" val="41855200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17</a:t>
            </a:fld>
            <a:endParaRPr lang="pl-PL"/>
          </a:p>
        </p:txBody>
      </p:sp>
    </p:spTree>
    <p:extLst>
      <p:ext uri="{BB962C8B-B14F-4D97-AF65-F5344CB8AC3E}">
        <p14:creationId xmlns:p14="http://schemas.microsoft.com/office/powerpoint/2010/main" xmlns="" val="36995167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18</a:t>
            </a:fld>
            <a:endParaRPr lang="pl-PL"/>
          </a:p>
        </p:txBody>
      </p:sp>
    </p:spTree>
    <p:extLst>
      <p:ext uri="{BB962C8B-B14F-4D97-AF65-F5344CB8AC3E}">
        <p14:creationId xmlns:p14="http://schemas.microsoft.com/office/powerpoint/2010/main" xmlns="" val="32990970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19</a:t>
            </a:fld>
            <a:endParaRPr lang="pl-PL"/>
          </a:p>
        </p:txBody>
      </p:sp>
    </p:spTree>
    <p:extLst>
      <p:ext uri="{BB962C8B-B14F-4D97-AF65-F5344CB8AC3E}">
        <p14:creationId xmlns:p14="http://schemas.microsoft.com/office/powerpoint/2010/main" xmlns="" val="36307265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20</a:t>
            </a:fld>
            <a:endParaRPr lang="pl-PL"/>
          </a:p>
        </p:txBody>
      </p:sp>
    </p:spTree>
    <p:extLst>
      <p:ext uri="{BB962C8B-B14F-4D97-AF65-F5344CB8AC3E}">
        <p14:creationId xmlns:p14="http://schemas.microsoft.com/office/powerpoint/2010/main" xmlns="" val="2981482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21</a:t>
            </a:fld>
            <a:endParaRPr lang="pl-PL"/>
          </a:p>
        </p:txBody>
      </p:sp>
    </p:spTree>
    <p:extLst>
      <p:ext uri="{BB962C8B-B14F-4D97-AF65-F5344CB8AC3E}">
        <p14:creationId xmlns:p14="http://schemas.microsoft.com/office/powerpoint/2010/main" xmlns="" val="1591340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4</a:t>
            </a:fld>
            <a:endParaRPr lang="pl-PL"/>
          </a:p>
        </p:txBody>
      </p:sp>
    </p:spTree>
    <p:extLst>
      <p:ext uri="{BB962C8B-B14F-4D97-AF65-F5344CB8AC3E}">
        <p14:creationId xmlns:p14="http://schemas.microsoft.com/office/powerpoint/2010/main" xmlns="" val="18582893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22</a:t>
            </a:fld>
            <a:endParaRPr lang="pl-PL"/>
          </a:p>
        </p:txBody>
      </p:sp>
    </p:spTree>
    <p:extLst>
      <p:ext uri="{BB962C8B-B14F-4D97-AF65-F5344CB8AC3E}">
        <p14:creationId xmlns:p14="http://schemas.microsoft.com/office/powerpoint/2010/main" xmlns="" val="27782975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23</a:t>
            </a:fld>
            <a:endParaRPr lang="pl-PL"/>
          </a:p>
        </p:txBody>
      </p:sp>
    </p:spTree>
    <p:extLst>
      <p:ext uri="{BB962C8B-B14F-4D97-AF65-F5344CB8AC3E}">
        <p14:creationId xmlns:p14="http://schemas.microsoft.com/office/powerpoint/2010/main" xmlns="" val="3198514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24</a:t>
            </a:fld>
            <a:endParaRPr lang="pl-PL"/>
          </a:p>
        </p:txBody>
      </p:sp>
    </p:spTree>
    <p:extLst>
      <p:ext uri="{BB962C8B-B14F-4D97-AF65-F5344CB8AC3E}">
        <p14:creationId xmlns:p14="http://schemas.microsoft.com/office/powerpoint/2010/main" xmlns="" val="31481533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25</a:t>
            </a:fld>
            <a:endParaRPr lang="pl-PL"/>
          </a:p>
        </p:txBody>
      </p:sp>
    </p:spTree>
    <p:extLst>
      <p:ext uri="{BB962C8B-B14F-4D97-AF65-F5344CB8AC3E}">
        <p14:creationId xmlns:p14="http://schemas.microsoft.com/office/powerpoint/2010/main" xmlns="" val="24586494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26</a:t>
            </a:fld>
            <a:endParaRPr lang="pl-PL"/>
          </a:p>
        </p:txBody>
      </p:sp>
    </p:spTree>
    <p:extLst>
      <p:ext uri="{BB962C8B-B14F-4D97-AF65-F5344CB8AC3E}">
        <p14:creationId xmlns:p14="http://schemas.microsoft.com/office/powerpoint/2010/main" xmlns="" val="33609324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27</a:t>
            </a:fld>
            <a:endParaRPr lang="pl-PL"/>
          </a:p>
        </p:txBody>
      </p:sp>
    </p:spTree>
    <p:extLst>
      <p:ext uri="{BB962C8B-B14F-4D97-AF65-F5344CB8AC3E}">
        <p14:creationId xmlns:p14="http://schemas.microsoft.com/office/powerpoint/2010/main" xmlns="" val="1867465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28</a:t>
            </a:fld>
            <a:endParaRPr lang="pl-PL"/>
          </a:p>
        </p:txBody>
      </p:sp>
    </p:spTree>
    <p:extLst>
      <p:ext uri="{BB962C8B-B14F-4D97-AF65-F5344CB8AC3E}">
        <p14:creationId xmlns:p14="http://schemas.microsoft.com/office/powerpoint/2010/main" xmlns="" val="37280567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29</a:t>
            </a:fld>
            <a:endParaRPr lang="pl-PL"/>
          </a:p>
        </p:txBody>
      </p:sp>
    </p:spTree>
    <p:extLst>
      <p:ext uri="{BB962C8B-B14F-4D97-AF65-F5344CB8AC3E}">
        <p14:creationId xmlns:p14="http://schemas.microsoft.com/office/powerpoint/2010/main" xmlns="" val="1151694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7E2A1639-029A-4D98-99F6-EA38435D6DB1}" type="slidenum">
              <a:rPr lang="pl-PL" smtClean="0"/>
              <a:pPr/>
              <a:t>93</a:t>
            </a:fld>
            <a:endParaRPr lang="pl-PL"/>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7E2A1639-029A-4D98-99F6-EA38435D6DB1}" type="slidenum">
              <a:rPr lang="pl-PL" smtClean="0"/>
              <a:pPr/>
              <a:t>126</a:t>
            </a:fld>
            <a:endParaRPr lang="pl-P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5</a:t>
            </a:fld>
            <a:endParaRPr lang="pl-PL"/>
          </a:p>
        </p:txBody>
      </p:sp>
    </p:spTree>
    <p:extLst>
      <p:ext uri="{BB962C8B-B14F-4D97-AF65-F5344CB8AC3E}">
        <p14:creationId xmlns:p14="http://schemas.microsoft.com/office/powerpoint/2010/main" xmlns="" val="3264742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6</a:t>
            </a:fld>
            <a:endParaRPr lang="pl-PL"/>
          </a:p>
        </p:txBody>
      </p:sp>
    </p:spTree>
    <p:extLst>
      <p:ext uri="{BB962C8B-B14F-4D97-AF65-F5344CB8AC3E}">
        <p14:creationId xmlns:p14="http://schemas.microsoft.com/office/powerpoint/2010/main" xmlns="" val="2034196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7</a:t>
            </a:fld>
            <a:endParaRPr lang="pl-PL"/>
          </a:p>
        </p:txBody>
      </p:sp>
    </p:spTree>
    <p:extLst>
      <p:ext uri="{BB962C8B-B14F-4D97-AF65-F5344CB8AC3E}">
        <p14:creationId xmlns:p14="http://schemas.microsoft.com/office/powerpoint/2010/main" xmlns="" val="687485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8</a:t>
            </a:fld>
            <a:endParaRPr lang="pl-PL"/>
          </a:p>
        </p:txBody>
      </p:sp>
    </p:spTree>
    <p:extLst>
      <p:ext uri="{BB962C8B-B14F-4D97-AF65-F5344CB8AC3E}">
        <p14:creationId xmlns:p14="http://schemas.microsoft.com/office/powerpoint/2010/main" xmlns="" val="184622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9</a:t>
            </a:fld>
            <a:endParaRPr lang="pl-PL"/>
          </a:p>
        </p:txBody>
      </p:sp>
    </p:spTree>
    <p:extLst>
      <p:ext uri="{BB962C8B-B14F-4D97-AF65-F5344CB8AC3E}">
        <p14:creationId xmlns:p14="http://schemas.microsoft.com/office/powerpoint/2010/main" xmlns="" val="2978423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10</a:t>
            </a:fld>
            <a:endParaRPr lang="pl-PL"/>
          </a:p>
        </p:txBody>
      </p:sp>
    </p:spTree>
    <p:extLst>
      <p:ext uri="{BB962C8B-B14F-4D97-AF65-F5344CB8AC3E}">
        <p14:creationId xmlns:p14="http://schemas.microsoft.com/office/powerpoint/2010/main" xmlns="" val="1141668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11</a:t>
            </a:fld>
            <a:endParaRPr lang="pl-PL"/>
          </a:p>
        </p:txBody>
      </p:sp>
    </p:spTree>
    <p:extLst>
      <p:ext uri="{BB962C8B-B14F-4D97-AF65-F5344CB8AC3E}">
        <p14:creationId xmlns:p14="http://schemas.microsoft.com/office/powerpoint/2010/main" xmlns="" val="1528254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8" name="Tytuł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pl-PL" smtClean="0"/>
              <a:t>Kliknij, aby edytować styl</a:t>
            </a:r>
            <a:endParaRPr kumimoji="0" lang="en-US"/>
          </a:p>
        </p:txBody>
      </p:sp>
      <p:sp>
        <p:nvSpPr>
          <p:cNvPr id="9" name="Podtytuł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28" name="Symbol zastępczy daty 27"/>
          <p:cNvSpPr>
            <a:spLocks noGrp="1"/>
          </p:cNvSpPr>
          <p:nvPr>
            <p:ph type="dt" sz="half" idx="10"/>
          </p:nvPr>
        </p:nvSpPr>
        <p:spPr>
          <a:xfrm>
            <a:off x="6400800" y="6355080"/>
            <a:ext cx="2286000" cy="365760"/>
          </a:xfrm>
        </p:spPr>
        <p:txBody>
          <a:bodyPr/>
          <a:lstStyle>
            <a:lvl1pPr>
              <a:defRPr sz="1400"/>
            </a:lvl1pPr>
          </a:lstStyle>
          <a:p>
            <a:fld id="{F45BE7EC-921F-436C-A4AF-1A9BACDDAFEA}" type="datetimeFigureOut">
              <a:rPr lang="pl-PL" smtClean="0"/>
              <a:pPr/>
              <a:t>30.05.2018</a:t>
            </a:fld>
            <a:endParaRPr lang="pl-PL"/>
          </a:p>
        </p:txBody>
      </p:sp>
      <p:sp>
        <p:nvSpPr>
          <p:cNvPr id="17" name="Symbol zastępczy stopki 16"/>
          <p:cNvSpPr>
            <a:spLocks noGrp="1"/>
          </p:cNvSpPr>
          <p:nvPr>
            <p:ph type="ftr" sz="quarter" idx="11"/>
          </p:nvPr>
        </p:nvSpPr>
        <p:spPr>
          <a:xfrm>
            <a:off x="2898648" y="6355080"/>
            <a:ext cx="3474720" cy="365760"/>
          </a:xfrm>
        </p:spPr>
        <p:txBody>
          <a:bodyPr/>
          <a:lstStyle/>
          <a:p>
            <a:endParaRPr lang="pl-PL"/>
          </a:p>
        </p:txBody>
      </p:sp>
      <p:sp>
        <p:nvSpPr>
          <p:cNvPr id="29" name="Symbol zastępczy numeru slajdu 28"/>
          <p:cNvSpPr>
            <a:spLocks noGrp="1"/>
          </p:cNvSpPr>
          <p:nvPr>
            <p:ph type="sldNum" sz="quarter" idx="12"/>
          </p:nvPr>
        </p:nvSpPr>
        <p:spPr>
          <a:xfrm>
            <a:off x="1216152" y="6355080"/>
            <a:ext cx="1219200" cy="365760"/>
          </a:xfrm>
        </p:spPr>
        <p:txBody>
          <a:bodyPr/>
          <a:lstStyle/>
          <a:p>
            <a:fld id="{D349A098-7F73-4068-BAEE-3A35678B14C0}" type="slidenum">
              <a:rPr lang="pl-PL" smtClean="0"/>
              <a:pPr/>
              <a:t>‹#›</a:t>
            </a:fld>
            <a:endParaRPr lang="pl-PL"/>
          </a:p>
        </p:txBody>
      </p:sp>
      <p:sp>
        <p:nvSpPr>
          <p:cNvPr id="21" name="Prostokąt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Prostokąt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Prostokąt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Prostokąt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F45BE7EC-921F-436C-A4AF-1A9BACDDAFEA}" type="datetimeFigureOut">
              <a:rPr lang="pl-PL" smtClean="0"/>
              <a:pPr/>
              <a:t>30.05.2018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D349A098-7F73-4068-BAEE-3A35678B14C0}"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F45BE7EC-921F-436C-A4AF-1A9BACDDAFEA}" type="datetimeFigureOut">
              <a:rPr lang="pl-PL" smtClean="0"/>
              <a:pPr/>
              <a:t>30.05.2018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D349A098-7F73-4068-BAEE-3A35678B14C0}" type="slidenum">
              <a:rPr lang="pl-PL" smtClean="0"/>
              <a:pPr/>
              <a:t>‹#›</a:t>
            </a:fld>
            <a:endParaRPr lang="pl-PL"/>
          </a:p>
        </p:txBody>
      </p:sp>
      <p:sp>
        <p:nvSpPr>
          <p:cNvPr id="7" name="Łącznik prosty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Trójkąt równoramienny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Łącznik prosty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4" name="Symbol zastępczy daty 3"/>
          <p:cNvSpPr>
            <a:spLocks noGrp="1"/>
          </p:cNvSpPr>
          <p:nvPr>
            <p:ph type="dt" sz="half" idx="10"/>
          </p:nvPr>
        </p:nvSpPr>
        <p:spPr/>
        <p:txBody>
          <a:bodyPr/>
          <a:lstStyle/>
          <a:p>
            <a:fld id="{F45BE7EC-921F-436C-A4AF-1A9BACDDAFEA}" type="datetimeFigureOut">
              <a:rPr lang="pl-PL" smtClean="0"/>
              <a:pPr/>
              <a:t>30.05.2018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D349A098-7F73-4068-BAEE-3A35678B14C0}" type="slidenum">
              <a:rPr lang="pl-PL" smtClean="0"/>
              <a:pPr/>
              <a:t>‹#›</a:t>
            </a:fld>
            <a:endParaRPr lang="pl-PL"/>
          </a:p>
        </p:txBody>
      </p:sp>
      <p:sp>
        <p:nvSpPr>
          <p:cNvPr id="8" name="Symbol zastępczy zawartości 7"/>
          <p:cNvSpPr>
            <a:spLocks noGrp="1"/>
          </p:cNvSpPr>
          <p:nvPr>
            <p:ph sz="quarter" idx="1"/>
          </p:nvPr>
        </p:nvSpPr>
        <p:spPr>
          <a:xfrm>
            <a:off x="457200" y="1219200"/>
            <a:ext cx="8229600" cy="493776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a:xfrm>
            <a:off x="6400800" y="6355080"/>
            <a:ext cx="2286000" cy="365760"/>
          </a:xfrm>
        </p:spPr>
        <p:txBody>
          <a:bodyPr/>
          <a:lstStyle/>
          <a:p>
            <a:fld id="{F45BE7EC-921F-436C-A4AF-1A9BACDDAFEA}" type="datetimeFigureOut">
              <a:rPr lang="pl-PL" smtClean="0"/>
              <a:pPr/>
              <a:t>30.05.2018</a:t>
            </a:fld>
            <a:endParaRPr lang="pl-PL"/>
          </a:p>
        </p:txBody>
      </p:sp>
      <p:sp>
        <p:nvSpPr>
          <p:cNvPr id="5" name="Symbol zastępczy stopki 4"/>
          <p:cNvSpPr>
            <a:spLocks noGrp="1"/>
          </p:cNvSpPr>
          <p:nvPr>
            <p:ph type="ftr" sz="quarter" idx="11"/>
          </p:nvPr>
        </p:nvSpPr>
        <p:spPr>
          <a:xfrm>
            <a:off x="2898648" y="6355080"/>
            <a:ext cx="3474720" cy="365760"/>
          </a:xfrm>
        </p:spPr>
        <p:txBody>
          <a:bodyPr/>
          <a:lstStyle/>
          <a:p>
            <a:endParaRPr lang="pl-PL"/>
          </a:p>
        </p:txBody>
      </p:sp>
      <p:sp>
        <p:nvSpPr>
          <p:cNvPr id="6" name="Symbol zastępczy numeru slajdu 5"/>
          <p:cNvSpPr>
            <a:spLocks noGrp="1"/>
          </p:cNvSpPr>
          <p:nvPr>
            <p:ph type="sldNum" sz="quarter" idx="12"/>
          </p:nvPr>
        </p:nvSpPr>
        <p:spPr>
          <a:xfrm>
            <a:off x="1069848" y="6355080"/>
            <a:ext cx="1520952" cy="365760"/>
          </a:xfrm>
        </p:spPr>
        <p:txBody>
          <a:bodyPr/>
          <a:lstStyle/>
          <a:p>
            <a:fld id="{D349A098-7F73-4068-BAEE-3A35678B14C0}" type="slidenum">
              <a:rPr lang="pl-PL" smtClean="0"/>
              <a:pPr/>
              <a:t>‹#›</a:t>
            </a:fld>
            <a:endParaRPr lang="pl-PL"/>
          </a:p>
        </p:txBody>
      </p:sp>
      <p:sp>
        <p:nvSpPr>
          <p:cNvPr id="7" name="Prostokąt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Prostokąt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457200" y="228600"/>
            <a:ext cx="8229600" cy="914400"/>
          </a:xfrm>
        </p:spPr>
        <p:txBody>
          <a:bodyPr/>
          <a:lstStyle/>
          <a:p>
            <a:r>
              <a:rPr kumimoji="0" lang="pl-PL" smtClean="0"/>
              <a:t>Kliknij, aby edytować styl</a:t>
            </a:r>
            <a:endParaRPr kumimoji="0" lang="en-US"/>
          </a:p>
        </p:txBody>
      </p:sp>
      <p:sp>
        <p:nvSpPr>
          <p:cNvPr id="5" name="Symbol zastępczy daty 4"/>
          <p:cNvSpPr>
            <a:spLocks noGrp="1"/>
          </p:cNvSpPr>
          <p:nvPr>
            <p:ph type="dt" sz="half" idx="10"/>
          </p:nvPr>
        </p:nvSpPr>
        <p:spPr/>
        <p:txBody>
          <a:bodyPr/>
          <a:lstStyle/>
          <a:p>
            <a:fld id="{F45BE7EC-921F-436C-A4AF-1A9BACDDAFEA}" type="datetimeFigureOut">
              <a:rPr lang="pl-PL" smtClean="0"/>
              <a:pPr/>
              <a:t>30.05.2018</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D349A098-7F73-4068-BAEE-3A35678B14C0}" type="slidenum">
              <a:rPr lang="pl-PL" smtClean="0"/>
              <a:pPr/>
              <a:t>‹#›</a:t>
            </a:fld>
            <a:endParaRPr lang="pl-PL"/>
          </a:p>
        </p:txBody>
      </p:sp>
      <p:sp>
        <p:nvSpPr>
          <p:cNvPr id="9" name="Symbol zastępczy zawartości 8"/>
          <p:cNvSpPr>
            <a:spLocks noGrp="1"/>
          </p:cNvSpPr>
          <p:nvPr>
            <p:ph sz="quarter" idx="1"/>
          </p:nvPr>
        </p:nvSpPr>
        <p:spPr>
          <a:xfrm>
            <a:off x="457200" y="1219200"/>
            <a:ext cx="4041648" cy="493776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1" name="Symbol zastępczy zawartości 10"/>
          <p:cNvSpPr>
            <a:spLocks noGrp="1"/>
          </p:cNvSpPr>
          <p:nvPr>
            <p:ph sz="quarter" idx="2"/>
          </p:nvPr>
        </p:nvSpPr>
        <p:spPr>
          <a:xfrm>
            <a:off x="4632198" y="1216152"/>
            <a:ext cx="4041648" cy="493776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28600"/>
            <a:ext cx="8229600" cy="914400"/>
          </a:xfrm>
        </p:spPr>
        <p:txBody>
          <a:bodyPr anchor="ctr"/>
          <a:lstStyle>
            <a:lvl1pPr>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7" name="Symbol zastępczy daty 6"/>
          <p:cNvSpPr>
            <a:spLocks noGrp="1"/>
          </p:cNvSpPr>
          <p:nvPr>
            <p:ph type="dt" sz="half" idx="10"/>
          </p:nvPr>
        </p:nvSpPr>
        <p:spPr/>
        <p:txBody>
          <a:bodyPr/>
          <a:lstStyle/>
          <a:p>
            <a:fld id="{F45BE7EC-921F-436C-A4AF-1A9BACDDAFEA}" type="datetimeFigureOut">
              <a:rPr lang="pl-PL" smtClean="0"/>
              <a:pPr/>
              <a:t>30.05.2018</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D349A098-7F73-4068-BAEE-3A35678B14C0}" type="slidenum">
              <a:rPr lang="pl-PL" smtClean="0"/>
              <a:pPr/>
              <a:t>‹#›</a:t>
            </a:fld>
            <a:endParaRPr lang="pl-PL"/>
          </a:p>
        </p:txBody>
      </p:sp>
      <p:sp>
        <p:nvSpPr>
          <p:cNvPr id="11" name="Symbol zastępczy zawartości 10"/>
          <p:cNvSpPr>
            <a:spLocks noGrp="1"/>
          </p:cNvSpPr>
          <p:nvPr>
            <p:ph sz="quarter" idx="2"/>
          </p:nvPr>
        </p:nvSpPr>
        <p:spPr>
          <a:xfrm>
            <a:off x="457200" y="2133600"/>
            <a:ext cx="4038600" cy="40386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3" name="Symbol zastępczy zawartości 12"/>
          <p:cNvSpPr>
            <a:spLocks noGrp="1"/>
          </p:cNvSpPr>
          <p:nvPr>
            <p:ph sz="quarter" idx="4"/>
          </p:nvPr>
        </p:nvSpPr>
        <p:spPr>
          <a:xfrm>
            <a:off x="4648200" y="2133600"/>
            <a:ext cx="4038600" cy="40386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457200" y="228600"/>
            <a:ext cx="8229600" cy="914400"/>
          </a:xfrm>
        </p:spPr>
        <p:txBody>
          <a:bodyPr/>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p>
            <a:fld id="{F45BE7EC-921F-436C-A4AF-1A9BACDDAFEA}" type="datetimeFigureOut">
              <a:rPr lang="pl-PL" smtClean="0"/>
              <a:pPr/>
              <a:t>30.05.2018</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D349A098-7F73-4068-BAEE-3A35678B14C0}" type="slidenum">
              <a:rPr lang="pl-PL" smtClean="0"/>
              <a:pPr/>
              <a:t>‹#›</a:t>
            </a:fld>
            <a:endParaRPr lang="pl-PL"/>
          </a:p>
        </p:txBody>
      </p:sp>
      <p:sp>
        <p:nvSpPr>
          <p:cNvPr id="6" name="Trójkąt równoramienny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F45BE7EC-921F-436C-A4AF-1A9BACDDAFEA}" type="datetimeFigureOut">
              <a:rPr lang="pl-PL" smtClean="0"/>
              <a:pPr/>
              <a:t>30.05.2018</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D349A098-7F73-4068-BAEE-3A35678B14C0}" type="slidenum">
              <a:rPr lang="pl-PL" smtClean="0"/>
              <a:pPr/>
              <a:t>‹#›</a:t>
            </a:fld>
            <a:endParaRPr lang="pl-PL"/>
          </a:p>
        </p:txBody>
      </p:sp>
      <p:sp>
        <p:nvSpPr>
          <p:cNvPr id="5" name="Łącznik prosty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Trójkąt równoramienny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pl-PL" smtClean="0"/>
              <a:t>Kliknij, aby edytować styl</a:t>
            </a:r>
            <a:endParaRPr kumimoji="0" lang="en-US"/>
          </a:p>
        </p:txBody>
      </p:sp>
      <p:sp>
        <p:nvSpPr>
          <p:cNvPr id="3" name="Symbol zastępczy tekstu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5" name="Symbol zastępczy daty 4"/>
          <p:cNvSpPr>
            <a:spLocks noGrp="1"/>
          </p:cNvSpPr>
          <p:nvPr>
            <p:ph type="dt" sz="half" idx="10"/>
          </p:nvPr>
        </p:nvSpPr>
        <p:spPr/>
        <p:txBody>
          <a:bodyPr/>
          <a:lstStyle/>
          <a:p>
            <a:fld id="{F45BE7EC-921F-436C-A4AF-1A9BACDDAFEA}" type="datetimeFigureOut">
              <a:rPr lang="pl-PL" smtClean="0"/>
              <a:pPr/>
              <a:t>30.05.2018</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D349A098-7F73-4068-BAEE-3A35678B14C0}" type="slidenum">
              <a:rPr lang="pl-PL" smtClean="0"/>
              <a:pPr/>
              <a:t>‹#›</a:t>
            </a:fld>
            <a:endParaRPr lang="pl-PL"/>
          </a:p>
        </p:txBody>
      </p:sp>
      <p:sp>
        <p:nvSpPr>
          <p:cNvPr id="8" name="Łącznik prosty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Łącznik prosty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Trójkąt równoramienny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ymbol zastępczy zawartości 11"/>
          <p:cNvSpPr>
            <a:spLocks noGrp="1"/>
          </p:cNvSpPr>
          <p:nvPr>
            <p:ph sz="quarter" idx="1"/>
          </p:nvPr>
        </p:nvSpPr>
        <p:spPr>
          <a:xfrm>
            <a:off x="304800" y="304800"/>
            <a:ext cx="5715000" cy="5715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pl-PL" smtClean="0"/>
              <a:t>Kliknij, aby edytować styl</a:t>
            </a:r>
            <a:endParaRPr kumimoji="0" lang="en-US"/>
          </a:p>
        </p:txBody>
      </p:sp>
      <p:sp>
        <p:nvSpPr>
          <p:cNvPr id="3" name="Symbol zastępczy obrazu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pl-PL" smtClean="0"/>
              <a:t>Kliknij ikonę, aby dodać obraz</a:t>
            </a:r>
            <a:endParaRPr kumimoji="0" lang="en-US" dirty="0"/>
          </a:p>
        </p:txBody>
      </p:sp>
      <p:sp>
        <p:nvSpPr>
          <p:cNvPr id="4" name="Symbol zastępczy tekstu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5" name="Symbol zastępczy daty 4"/>
          <p:cNvSpPr>
            <a:spLocks noGrp="1"/>
          </p:cNvSpPr>
          <p:nvPr>
            <p:ph type="dt" sz="half" idx="10"/>
          </p:nvPr>
        </p:nvSpPr>
        <p:spPr/>
        <p:txBody>
          <a:bodyPr/>
          <a:lstStyle/>
          <a:p>
            <a:fld id="{F45BE7EC-921F-436C-A4AF-1A9BACDDAFEA}" type="datetimeFigureOut">
              <a:rPr lang="pl-PL" smtClean="0"/>
              <a:pPr/>
              <a:t>30.05.2018</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D349A098-7F73-4068-BAEE-3A35678B14C0}" type="slidenum">
              <a:rPr lang="pl-PL" smtClean="0"/>
              <a:pPr/>
              <a:t>‹#›</a:t>
            </a:fld>
            <a:endParaRPr lang="pl-PL"/>
          </a:p>
        </p:txBody>
      </p:sp>
      <p:sp>
        <p:nvSpPr>
          <p:cNvPr id="8" name="Łącznik prosty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Trójkąt równoramienny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Prostokąt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2" name="Symbol zastępczy tytułu 21"/>
          <p:cNvSpPr>
            <a:spLocks noGrp="1"/>
          </p:cNvSpPr>
          <p:nvPr>
            <p:ph type="title"/>
          </p:nvPr>
        </p:nvSpPr>
        <p:spPr>
          <a:xfrm>
            <a:off x="457200" y="152400"/>
            <a:ext cx="8229600" cy="990600"/>
          </a:xfrm>
          <a:prstGeom prst="rect">
            <a:avLst/>
          </a:prstGeom>
        </p:spPr>
        <p:txBody>
          <a:bodyPr vert="horz" anchor="b" anchorCtr="0">
            <a:normAutofit/>
          </a:bodyPr>
          <a:lstStyle/>
          <a:p>
            <a:r>
              <a:rPr kumimoji="0" lang="pl-PL" smtClean="0"/>
              <a:t>Kliknij, aby edytować styl</a:t>
            </a:r>
            <a:endParaRPr kumimoji="0" lang="en-US"/>
          </a:p>
        </p:txBody>
      </p:sp>
      <p:sp>
        <p:nvSpPr>
          <p:cNvPr id="13" name="Symbol zastępczy tekstu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4" name="Symbol zastępczy daty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F45BE7EC-921F-436C-A4AF-1A9BACDDAFEA}" type="datetimeFigureOut">
              <a:rPr lang="pl-PL" smtClean="0"/>
              <a:pPr/>
              <a:t>30.05.2018</a:t>
            </a:fld>
            <a:endParaRPr lang="pl-PL"/>
          </a:p>
        </p:txBody>
      </p:sp>
      <p:sp>
        <p:nvSpPr>
          <p:cNvPr id="3" name="Symbol zastępczy stopki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pl-PL"/>
          </a:p>
        </p:txBody>
      </p:sp>
      <p:sp>
        <p:nvSpPr>
          <p:cNvPr id="23" name="Symbol zastępczy numeru slajdu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D349A098-7F73-4068-BAEE-3A35678B14C0}" type="slidenum">
              <a:rPr lang="pl-PL" smtClean="0"/>
              <a:pPr/>
              <a:t>‹#›</a:t>
            </a:fld>
            <a:endParaRPr lang="pl-PL"/>
          </a:p>
        </p:txBody>
      </p:sp>
      <p:sp>
        <p:nvSpPr>
          <p:cNvPr id="28" name="Łącznik prosty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Łącznik prosty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Trójkąt równoramienny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101.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2.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126.xml.rels><?xml version="1.0" encoding="UTF-8" standalone="yes"?>
<Relationships xmlns="http://schemas.openxmlformats.org/package/2006/relationships"><Relationship Id="rId3" Type="http://schemas.openxmlformats.org/officeDocument/2006/relationships/diagramData" Target="../diagrams/data34.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2.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2.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2.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2.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2.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diagramLayout" Target="../diagrams/layout40.xml"/><Relationship Id="rId2" Type="http://schemas.openxmlformats.org/officeDocument/2006/relationships/diagramData" Target="../diagrams/data40.xml"/><Relationship Id="rId1" Type="http://schemas.openxmlformats.org/officeDocument/2006/relationships/slideLayout" Target="../slideLayouts/slideLayout2.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161.xml.rels><?xml version="1.0" encoding="UTF-8" standalone="yes"?>
<Relationships xmlns="http://schemas.openxmlformats.org/package/2006/relationships"><Relationship Id="rId3" Type="http://schemas.openxmlformats.org/officeDocument/2006/relationships/diagramLayout" Target="../diagrams/layout41.xml"/><Relationship Id="rId2" Type="http://schemas.openxmlformats.org/officeDocument/2006/relationships/diagramData" Target="../diagrams/data41.xml"/><Relationship Id="rId1" Type="http://schemas.openxmlformats.org/officeDocument/2006/relationships/slideLayout" Target="../slideLayouts/slideLayout2.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3" Type="http://schemas.openxmlformats.org/officeDocument/2006/relationships/diagramLayout" Target="../diagrams/layout42.xml"/><Relationship Id="rId2" Type="http://schemas.openxmlformats.org/officeDocument/2006/relationships/diagramData" Target="../diagrams/data42.xml"/><Relationship Id="rId1" Type="http://schemas.openxmlformats.org/officeDocument/2006/relationships/slideLayout" Target="../slideLayouts/slideLayout2.xml"/><Relationship Id="rId5" Type="http://schemas.openxmlformats.org/officeDocument/2006/relationships/diagramColors" Target="../diagrams/colors42.xml"/><Relationship Id="rId4" Type="http://schemas.openxmlformats.org/officeDocument/2006/relationships/diagramQuickStyle" Target="../diagrams/quickStyle4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3" Type="http://schemas.openxmlformats.org/officeDocument/2006/relationships/diagramLayout" Target="../diagrams/layout43.xml"/><Relationship Id="rId2" Type="http://schemas.openxmlformats.org/officeDocument/2006/relationships/diagramData" Target="../diagrams/data43.xml"/><Relationship Id="rId1" Type="http://schemas.openxmlformats.org/officeDocument/2006/relationships/slideLayout" Target="../slideLayouts/slideLayout2.xml"/><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86.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92.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93.xml.rels><?xml version="1.0" encoding="UTF-8" standalone="yes"?>
<Relationships xmlns="http://schemas.openxmlformats.org/package/2006/relationships"><Relationship Id="rId3" Type="http://schemas.openxmlformats.org/officeDocument/2006/relationships/diagramData" Target="../diagrams/data23.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noAutofit/>
          </a:bodyPr>
          <a:lstStyle/>
          <a:p>
            <a:r>
              <a:rPr lang="pl-PL" sz="5400" b="1" dirty="0" smtClean="0"/>
              <a:t>Spółki</a:t>
            </a:r>
            <a:endParaRPr lang="pl-PL" sz="5400" b="1" dirty="0"/>
          </a:p>
        </p:txBody>
      </p:sp>
      <p:sp>
        <p:nvSpPr>
          <p:cNvPr id="3" name="Podtytuł 2"/>
          <p:cNvSpPr>
            <a:spLocks noGrp="1"/>
          </p:cNvSpPr>
          <p:nvPr>
            <p:ph type="subTitle" idx="1"/>
          </p:nvPr>
        </p:nvSpPr>
        <p:spPr/>
        <p:txBody>
          <a:bodyPr>
            <a:normAutofit fontScale="77500" lnSpcReduction="20000"/>
          </a:bodyPr>
          <a:lstStyle/>
          <a:p>
            <a:r>
              <a:rPr lang="pl-PL" dirty="0" smtClean="0"/>
              <a:t>Spółka cywilna, jawna, partnerska, komandytowa, komandytowo-akcyjna, z ograniczoną odpowiedzialnością i akcyjna</a:t>
            </a:r>
            <a:endParaRPr lang="pl-PL" dirty="0"/>
          </a:p>
        </p:txBody>
      </p:sp>
      <p:sp>
        <p:nvSpPr>
          <p:cNvPr id="4" name="pole tekstowe 3"/>
          <p:cNvSpPr txBox="1"/>
          <p:nvPr/>
        </p:nvSpPr>
        <p:spPr>
          <a:xfrm>
            <a:off x="4500562" y="6286520"/>
            <a:ext cx="3714776" cy="369332"/>
          </a:xfrm>
          <a:prstGeom prst="rect">
            <a:avLst/>
          </a:prstGeom>
          <a:noFill/>
        </p:spPr>
        <p:txBody>
          <a:bodyPr wrap="square" rtlCol="0">
            <a:spAutoFit/>
          </a:bodyPr>
          <a:lstStyle/>
          <a:p>
            <a:pPr algn="r"/>
            <a:r>
              <a:rPr lang="pl-PL" b="1" i="1" dirty="0" smtClean="0">
                <a:latin typeface="+mj-lt"/>
              </a:rPr>
              <a:t>Barbara </a:t>
            </a:r>
            <a:r>
              <a:rPr lang="pl-PL" b="1" i="1" dirty="0" err="1" smtClean="0">
                <a:latin typeface="+mj-lt"/>
              </a:rPr>
              <a:t>Trybulińska</a:t>
            </a:r>
            <a:endParaRPr lang="pl-PL" b="1" i="1" dirty="0">
              <a:latin typeface="+mj-lt"/>
            </a:endParaRPr>
          </a:p>
        </p:txBody>
      </p:sp>
      <p:pic>
        <p:nvPicPr>
          <p:cNvPr id="5" name="Obraz 4" descr="xnormal_glowna_35c08742c91c5d62f4cdecb908207560.jpg.pagespeed.ic.lGT3mihRHq.jpg"/>
          <p:cNvPicPr>
            <a:picLocks noChangeAspect="1"/>
          </p:cNvPicPr>
          <p:nvPr/>
        </p:nvPicPr>
        <p:blipFill>
          <a:blip r:embed="rId3"/>
          <a:stretch>
            <a:fillRect/>
          </a:stretch>
        </p:blipFill>
        <p:spPr>
          <a:xfrm>
            <a:off x="1000100" y="428604"/>
            <a:ext cx="7143800" cy="30003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857364"/>
            <a:ext cx="7429552" cy="4714908"/>
          </a:xfrm>
        </p:spPr>
        <p:txBody>
          <a:bodyPr>
            <a:noAutofit/>
          </a:bodyPr>
          <a:lstStyle/>
          <a:p>
            <a:pPr marL="0" indent="0" algn="just">
              <a:buNone/>
              <a:tabLst>
                <a:tab pos="354013" algn="l"/>
              </a:tabLst>
            </a:pPr>
            <a:r>
              <a:rPr lang="pl-PL" dirty="0" smtClean="0">
                <a:latin typeface="+mj-lt"/>
              </a:rPr>
              <a:t>Jeżeli </a:t>
            </a:r>
            <a:r>
              <a:rPr lang="pl-PL" dirty="0">
                <a:latin typeface="+mj-lt"/>
              </a:rPr>
              <a:t>wspólnik zobowiązał się wnieść do spółki własność rzeczy, do wykonania tego zobowiązania, jak również do odpowiedzialności z tytułu rękojmi oraz do niebezpieczeństwa utraty lub uszkodzenia rzeczy stosuje się odpowiednio </a:t>
            </a:r>
            <a:r>
              <a:rPr lang="pl-PL" b="1" dirty="0">
                <a:latin typeface="+mj-lt"/>
              </a:rPr>
              <a:t>przepisy o sprzedaży. </a:t>
            </a:r>
            <a:r>
              <a:rPr lang="pl-PL" dirty="0">
                <a:latin typeface="+mj-lt"/>
              </a:rPr>
              <a:t>Jeżeli rzeczy mają być wniesione tylko do używania, stosuje się odpowiednio w powyższym zakresie </a:t>
            </a:r>
            <a:r>
              <a:rPr lang="pl-PL" b="1" dirty="0">
                <a:latin typeface="+mj-lt"/>
              </a:rPr>
              <a:t>przepisy o najmie</a:t>
            </a:r>
            <a:r>
              <a:rPr lang="pl-PL" b="1" dirty="0" smtClean="0">
                <a:latin typeface="+mj-lt"/>
              </a:rPr>
              <a:t>.</a:t>
            </a:r>
            <a:endParaRPr lang="pl-PL" b="1" dirty="0">
              <a:latin typeface="+mj-lt"/>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latin typeface="+mj-lt"/>
              </a:rPr>
              <a:t>Wkłady wspólników</a:t>
            </a:r>
          </a:p>
        </p:txBody>
      </p:sp>
    </p:spTree>
    <p:extLst>
      <p:ext uri="{BB962C8B-B14F-4D97-AF65-F5344CB8AC3E}">
        <p14:creationId xmlns:p14="http://schemas.microsoft.com/office/powerpoint/2010/main" xmlns="" val="184920446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sz="quarter" idx="1"/>
          </p:nvPr>
        </p:nvGraphicFramePr>
        <p:xfrm>
          <a:off x="500063" y="1285874"/>
          <a:ext cx="8229600" cy="53578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ytuł 1"/>
          <p:cNvSpPr txBox="1">
            <a:spLocks/>
          </p:cNvSpPr>
          <p:nvPr/>
        </p:nvSpPr>
        <p:spPr>
          <a:xfrm>
            <a:off x="785786"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Udział w zyskach i stratach</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sz="quarter" idx="1"/>
          </p:nvPr>
        </p:nvGraphicFramePr>
        <p:xfrm>
          <a:off x="500063" y="1285874"/>
          <a:ext cx="8229600" cy="53578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ytuł 1"/>
          <p:cNvSpPr txBox="1">
            <a:spLocks/>
          </p:cNvSpPr>
          <p:nvPr/>
        </p:nvSpPr>
        <p:spPr>
          <a:xfrm>
            <a:off x="785786"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Udział w zyskach i stratach</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357158" y="1285860"/>
            <a:ext cx="8501122" cy="5214974"/>
          </a:xfrm>
        </p:spPr>
        <p:txBody>
          <a:bodyPr>
            <a:noAutofit/>
          </a:bodyPr>
          <a:lstStyle/>
          <a:p>
            <a:pPr marL="361950" indent="-361950" algn="just">
              <a:buFont typeface="Wingdings" pitchFamily="2" charset="2"/>
              <a:buChar char="v"/>
            </a:pPr>
            <a:r>
              <a:rPr lang="pl-PL" sz="1900" dirty="0" smtClean="0">
                <a:latin typeface="+mj-lt"/>
              </a:rPr>
              <a:t>Prawo wypowiedzenia spółki przysługuje wyłącznie </a:t>
            </a:r>
            <a:r>
              <a:rPr lang="pl-PL" sz="1900" dirty="0" err="1" smtClean="0">
                <a:latin typeface="+mj-lt"/>
              </a:rPr>
              <a:t>komplementariuszom</a:t>
            </a:r>
            <a:r>
              <a:rPr lang="pl-PL" sz="1900" dirty="0" smtClean="0">
                <a:latin typeface="+mj-lt"/>
              </a:rPr>
              <a:t>.</a:t>
            </a:r>
          </a:p>
          <a:p>
            <a:pPr marL="361950" indent="-361950" algn="just">
              <a:buFont typeface="Wingdings" pitchFamily="2" charset="2"/>
              <a:buChar char="v"/>
            </a:pPr>
            <a:r>
              <a:rPr lang="pl-PL" sz="1900" dirty="0" smtClean="0">
                <a:latin typeface="+mj-lt"/>
              </a:rPr>
              <a:t>Akcjonariusz nie może wypowiedzieć umowy spółki. Może on jednak utracić członkostwo w spółce w wyniku wszystkich czynności, które powodują taki skutek w spółce akcyjnej, np. zbycie lub umorzenie akcji.</a:t>
            </a:r>
          </a:p>
          <a:p>
            <a:pPr marL="361950" indent="-361950" algn="just">
              <a:buFont typeface="Wingdings" pitchFamily="2" charset="2"/>
              <a:buChar char="v"/>
            </a:pPr>
            <a:r>
              <a:rPr lang="pl-PL" sz="1900" dirty="0" smtClean="0">
                <a:latin typeface="+mj-lt"/>
              </a:rPr>
              <a:t>Jeżeli w spółce jest tylko jeden </a:t>
            </a:r>
            <a:r>
              <a:rPr lang="pl-PL" sz="1900" dirty="0" err="1" smtClean="0">
                <a:latin typeface="+mj-lt"/>
              </a:rPr>
              <a:t>komplementariusz</a:t>
            </a:r>
            <a:r>
              <a:rPr lang="pl-PL" sz="1900" dirty="0" smtClean="0">
                <a:latin typeface="+mj-lt"/>
              </a:rPr>
              <a:t> to wypowiedzenie przez niego umowy stanowi podstawę rozwiązania spółki.</a:t>
            </a:r>
          </a:p>
          <a:p>
            <a:pPr marL="361950" indent="-361950" algn="just">
              <a:buFont typeface="Wingdings" pitchFamily="2" charset="2"/>
              <a:buChar char="v"/>
            </a:pPr>
            <a:r>
              <a:rPr lang="pl-PL" sz="1900" dirty="0" smtClean="0">
                <a:latin typeface="+mj-lt"/>
              </a:rPr>
              <a:t>W przypadku spółki zawartej na czas nieokreślony, </a:t>
            </a:r>
            <a:r>
              <a:rPr lang="pl-PL" sz="1900" dirty="0" err="1" smtClean="0">
                <a:latin typeface="+mj-lt"/>
              </a:rPr>
              <a:t>komplementariusz</a:t>
            </a:r>
            <a:r>
              <a:rPr lang="pl-PL" sz="1900" dirty="0" smtClean="0">
                <a:latin typeface="+mj-lt"/>
              </a:rPr>
              <a:t> może wypowiedzieć umowę spółki na 6 mies. przed końcem roku obrotowego.</a:t>
            </a:r>
          </a:p>
          <a:p>
            <a:pPr marL="361950" indent="-361950" algn="just">
              <a:buFont typeface="Wingdings" pitchFamily="2" charset="2"/>
              <a:buChar char="v"/>
            </a:pPr>
            <a:r>
              <a:rPr lang="pl-PL" sz="1900" dirty="0" smtClean="0">
                <a:latin typeface="+mj-lt"/>
              </a:rPr>
              <a:t>W przypadku spółki zawartej na czas określony, termin do wypowiedzenia powinien być oznaczony w statucie zawierającym uprawnienie do wypowiedzenia umowy.</a:t>
            </a:r>
          </a:p>
          <a:p>
            <a:pPr marL="361950" indent="-361950" algn="just">
              <a:buFont typeface="Wingdings" pitchFamily="2" charset="2"/>
              <a:buChar char="v"/>
            </a:pPr>
            <a:r>
              <a:rPr lang="pl-PL" sz="1900" dirty="0" smtClean="0">
                <a:latin typeface="+mj-lt"/>
              </a:rPr>
              <a:t>Wypowiedzenia należy dokonać w formie pisemnego oświadczenia.</a:t>
            </a:r>
          </a:p>
        </p:txBody>
      </p:sp>
      <p:sp>
        <p:nvSpPr>
          <p:cNvPr id="5" name="Tytuł 1"/>
          <p:cNvSpPr txBox="1">
            <a:spLocks/>
          </p:cNvSpPr>
          <p:nvPr/>
        </p:nvSpPr>
        <p:spPr>
          <a:xfrm>
            <a:off x="785786" y="142852"/>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Wystąpienie wspólnika</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p:cNvSpPr txBox="1">
            <a:spLocks/>
          </p:cNvSpPr>
          <p:nvPr/>
        </p:nvSpPr>
        <p:spPr>
          <a:xfrm>
            <a:off x="928662"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Rozwiązanie spółki</a:t>
            </a:r>
          </a:p>
        </p:txBody>
      </p:sp>
      <p:sp>
        <p:nvSpPr>
          <p:cNvPr id="6" name="Symbol zastępczy zawartości 5"/>
          <p:cNvSpPr>
            <a:spLocks noGrp="1"/>
          </p:cNvSpPr>
          <p:nvPr>
            <p:ph sz="quarter" idx="1"/>
          </p:nvPr>
        </p:nvSpPr>
        <p:spPr>
          <a:xfrm>
            <a:off x="214282" y="1571612"/>
            <a:ext cx="8786874" cy="4585348"/>
          </a:xfrm>
        </p:spPr>
        <p:txBody>
          <a:bodyPr>
            <a:normAutofit/>
          </a:bodyPr>
          <a:lstStyle/>
          <a:p>
            <a:pPr marL="0" indent="0" algn="just">
              <a:buNone/>
            </a:pPr>
            <a:r>
              <a:rPr lang="pl-PL" sz="2400" dirty="0" smtClean="0">
                <a:latin typeface="+mj-lt"/>
              </a:rPr>
              <a:t>Rozwiązanie spółki komandytowo-akcyjnej następuje w wyniku </a:t>
            </a:r>
            <a:r>
              <a:rPr lang="pl-PL" sz="2500" dirty="0" smtClean="0">
                <a:latin typeface="+mj-lt"/>
              </a:rPr>
              <a:t>zaistnienia jednej z przyczyn:</a:t>
            </a:r>
            <a:endParaRPr lang="pl-PL" sz="2500" b="1" dirty="0" smtClean="0">
              <a:latin typeface="+mj-lt"/>
            </a:endParaRPr>
          </a:p>
          <a:p>
            <a:pPr lvl="1" algn="just">
              <a:buFont typeface="Wingdings" pitchFamily="2" charset="2"/>
              <a:buChar char="v"/>
            </a:pPr>
            <a:r>
              <a:rPr lang="pl-PL" dirty="0" smtClean="0">
                <a:latin typeface="+mj-lt"/>
              </a:rPr>
              <a:t>przyczyny przewidziane w statucie;</a:t>
            </a:r>
            <a:endParaRPr lang="pl-PL" b="1" dirty="0" smtClean="0">
              <a:latin typeface="+mj-lt"/>
            </a:endParaRPr>
          </a:p>
          <a:p>
            <a:pPr lvl="1" algn="just">
              <a:buFont typeface="Wingdings" pitchFamily="2" charset="2"/>
              <a:buChar char="v"/>
            </a:pPr>
            <a:r>
              <a:rPr lang="pl-PL" dirty="0" smtClean="0">
                <a:latin typeface="+mj-lt"/>
              </a:rPr>
              <a:t>uchwała WZ o rozwiązaniu spółki;</a:t>
            </a:r>
            <a:endParaRPr lang="pl-PL" b="1" dirty="0" smtClean="0">
              <a:latin typeface="+mj-lt"/>
            </a:endParaRPr>
          </a:p>
          <a:p>
            <a:pPr lvl="1" algn="just">
              <a:buFont typeface="Wingdings" pitchFamily="2" charset="2"/>
              <a:buChar char="v"/>
            </a:pPr>
            <a:r>
              <a:rPr lang="pl-PL" dirty="0" smtClean="0">
                <a:latin typeface="+mj-lt"/>
              </a:rPr>
              <a:t>ogłoszenie upadłości spółki;</a:t>
            </a:r>
          </a:p>
          <a:p>
            <a:pPr lvl="1" algn="just">
              <a:buFont typeface="Wingdings" pitchFamily="2" charset="2"/>
              <a:buChar char="v"/>
            </a:pPr>
            <a:r>
              <a:rPr lang="pl-PL" dirty="0" smtClean="0">
                <a:latin typeface="+mj-lt"/>
              </a:rPr>
              <a:t>śmierć jedynego </a:t>
            </a:r>
            <a:r>
              <a:rPr lang="pl-PL" dirty="0" err="1" smtClean="0">
                <a:latin typeface="+mj-lt"/>
              </a:rPr>
              <a:t>komplementariusza</a:t>
            </a:r>
            <a:r>
              <a:rPr lang="pl-PL" dirty="0" smtClean="0">
                <a:latin typeface="+mj-lt"/>
              </a:rPr>
              <a:t> lub ogłoszenie jego upadłości;</a:t>
            </a:r>
            <a:endParaRPr lang="pl-PL" b="1" dirty="0" smtClean="0">
              <a:latin typeface="+mj-lt"/>
            </a:endParaRPr>
          </a:p>
          <a:p>
            <a:pPr lvl="1" algn="just">
              <a:buFont typeface="Wingdings" pitchFamily="2" charset="2"/>
              <a:buChar char="v"/>
            </a:pPr>
            <a:r>
              <a:rPr lang="pl-PL" dirty="0" smtClean="0">
                <a:latin typeface="+mj-lt"/>
              </a:rPr>
              <a:t>wypowiedzenie umowy spółki przez jedynego </a:t>
            </a:r>
            <a:r>
              <a:rPr lang="pl-PL" dirty="0" err="1" smtClean="0">
                <a:latin typeface="+mj-lt"/>
              </a:rPr>
              <a:t>komplementariusza</a:t>
            </a:r>
            <a:r>
              <a:rPr lang="pl-PL" dirty="0" smtClean="0">
                <a:latin typeface="+mj-lt"/>
              </a:rPr>
              <a:t>;</a:t>
            </a:r>
          </a:p>
          <a:p>
            <a:pPr lvl="1" algn="just">
              <a:buFont typeface="Wingdings" pitchFamily="2" charset="2"/>
              <a:buChar char="v"/>
            </a:pPr>
            <a:r>
              <a:rPr lang="pl-PL" dirty="0" smtClean="0">
                <a:latin typeface="+mj-lt"/>
              </a:rPr>
              <a:t>inne przyczyny przewidziane prawem.</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p:cNvSpPr txBox="1">
            <a:spLocks/>
          </p:cNvSpPr>
          <p:nvPr/>
        </p:nvSpPr>
        <p:spPr>
          <a:xfrm>
            <a:off x="928662"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Likwidacja spółki</a:t>
            </a:r>
          </a:p>
        </p:txBody>
      </p:sp>
      <p:graphicFrame>
        <p:nvGraphicFramePr>
          <p:cNvPr id="7" name="Symbol zastępczy zawartości 6"/>
          <p:cNvGraphicFramePr>
            <a:graphicFrameLocks noGrp="1"/>
          </p:cNvGraphicFramePr>
          <p:nvPr>
            <p:ph sz="quarter" idx="1"/>
          </p:nvPr>
        </p:nvGraphicFramePr>
        <p:xfrm>
          <a:off x="214282" y="1571612"/>
          <a:ext cx="8786874" cy="45853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19200" y="2971800"/>
            <a:ext cx="6858000" cy="1457332"/>
          </a:xfrm>
        </p:spPr>
        <p:style>
          <a:lnRef idx="2">
            <a:schemeClr val="accent2"/>
          </a:lnRef>
          <a:fillRef idx="1">
            <a:schemeClr val="lt1"/>
          </a:fillRef>
          <a:effectRef idx="0">
            <a:schemeClr val="accent2"/>
          </a:effectRef>
          <a:fontRef idx="minor">
            <a:schemeClr val="dk1"/>
          </a:fontRef>
        </p:style>
        <p:txBody>
          <a:bodyPr>
            <a:noAutofit/>
          </a:bodyPr>
          <a:lstStyle/>
          <a:p>
            <a:pPr algn="ctr"/>
            <a:r>
              <a:rPr lang="pl-PL" sz="4400" b="1" dirty="0" smtClean="0">
                <a:ln w="18000">
                  <a:solidFill>
                    <a:schemeClr val="accent2">
                      <a:satMod val="140000"/>
                    </a:schemeClr>
                  </a:solidFill>
                  <a:prstDash val="solid"/>
                  <a:miter lim="800000"/>
                </a:ln>
                <a:solidFill>
                  <a:schemeClr val="accent2">
                    <a:lumMod val="60000"/>
                    <a:lumOff val="40000"/>
                  </a:schemeClr>
                </a:solidFill>
                <a:effectLst>
                  <a:innerShdw blurRad="63500" dist="50800" dir="13500000">
                    <a:prstClr val="black">
                      <a:alpha val="50000"/>
                    </a:prstClr>
                  </a:innerShdw>
                </a:effectLst>
                <a:latin typeface="+mj-lt"/>
              </a:rPr>
              <a:t>Spółka z ograniczoną odpowiedzialnością</a:t>
            </a:r>
            <a:endParaRPr lang="pl-PL" sz="4400" b="1" dirty="0">
              <a:ln w="18000">
                <a:solidFill>
                  <a:schemeClr val="accent2">
                    <a:satMod val="140000"/>
                  </a:schemeClr>
                </a:solidFill>
                <a:prstDash val="solid"/>
                <a:miter lim="800000"/>
              </a:ln>
              <a:solidFill>
                <a:schemeClr val="accent2">
                  <a:lumMod val="60000"/>
                  <a:lumOff val="40000"/>
                </a:schemeClr>
              </a:solidFill>
              <a:effectLst>
                <a:innerShdw blurRad="63500" dist="50800" dir="13500000">
                  <a:prstClr val="black">
                    <a:alpha val="50000"/>
                  </a:prstClr>
                </a:innerShdw>
              </a:effectLst>
              <a:latin typeface="+mj-lt"/>
            </a:endParaRPr>
          </a:p>
        </p:txBody>
      </p:sp>
    </p:spTree>
    <p:extLst>
      <p:ext uri="{BB962C8B-B14F-4D97-AF65-F5344CB8AC3E}">
        <p14:creationId xmlns:p14="http://schemas.microsoft.com/office/powerpoint/2010/main" xmlns="" val="119190819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428736"/>
            <a:ext cx="8229600" cy="5072098"/>
          </a:xfrm>
        </p:spPr>
        <p:txBody>
          <a:bodyPr>
            <a:noAutofit/>
          </a:bodyPr>
          <a:lstStyle/>
          <a:p>
            <a:pPr algn="just">
              <a:buFont typeface="Wingdings" pitchFamily="2" charset="2"/>
              <a:buChar char="v"/>
            </a:pPr>
            <a:r>
              <a:rPr lang="pl-PL" sz="2400" dirty="0" smtClean="0">
                <a:latin typeface="+mj-lt"/>
              </a:rPr>
              <a:t>Spółka handlowa o kapitałowym charakterze.  </a:t>
            </a:r>
          </a:p>
          <a:p>
            <a:pPr algn="just">
              <a:buFont typeface="Wingdings" pitchFamily="2" charset="2"/>
              <a:buChar char="v"/>
            </a:pPr>
            <a:r>
              <a:rPr lang="pl-PL" sz="2400" dirty="0" smtClean="0">
                <a:latin typeface="+mj-lt"/>
              </a:rPr>
              <a:t>Posiada osobowość prawną od momentu wpisu do rejestru.</a:t>
            </a:r>
          </a:p>
          <a:p>
            <a:pPr algn="just">
              <a:buFont typeface="Wingdings" pitchFamily="2" charset="2"/>
              <a:buChar char="v"/>
            </a:pPr>
            <a:r>
              <a:rPr lang="pl-PL" sz="2400" dirty="0" smtClean="0">
                <a:latin typeface="+mj-lt"/>
              </a:rPr>
              <a:t>Działa na podstawie kapitału zakładowego podzielonego na udziały.</a:t>
            </a:r>
          </a:p>
          <a:p>
            <a:pPr algn="just">
              <a:buFont typeface="Wingdings" pitchFamily="2" charset="2"/>
              <a:buChar char="v"/>
            </a:pPr>
            <a:r>
              <a:rPr lang="pl-PL" sz="2400" dirty="0" smtClean="0">
                <a:latin typeface="+mj-lt"/>
              </a:rPr>
              <a:t>Obowiązek wniesienia wkładów przez wspólników.</a:t>
            </a:r>
          </a:p>
          <a:p>
            <a:pPr algn="just">
              <a:buFont typeface="Wingdings" pitchFamily="2" charset="2"/>
              <a:buChar char="v"/>
            </a:pPr>
            <a:r>
              <a:rPr lang="pl-PL" sz="2400" dirty="0" smtClean="0">
                <a:latin typeface="+mj-lt"/>
              </a:rPr>
              <a:t>Brak odpowiedzialności wspólników za zobowiązania spółki.</a:t>
            </a:r>
          </a:p>
          <a:p>
            <a:pPr algn="just">
              <a:buFont typeface="Wingdings" pitchFamily="2" charset="2"/>
              <a:buChar char="v"/>
            </a:pPr>
            <a:r>
              <a:rPr lang="pl-PL" sz="2400" dirty="0" smtClean="0">
                <a:latin typeface="+mj-lt"/>
              </a:rPr>
              <a:t>Odpowiedzialność spółki za zobowiązania całym swoim majątkiem.</a:t>
            </a:r>
          </a:p>
          <a:p>
            <a:pPr algn="just">
              <a:buFont typeface="Wingdings" pitchFamily="2" charset="2"/>
              <a:buChar char="v"/>
            </a:pPr>
            <a:r>
              <a:rPr lang="pl-PL" sz="2400" dirty="0" smtClean="0">
                <a:latin typeface="+mj-lt"/>
              </a:rPr>
              <a:t>Działa poprzez powołane do tego organy.</a:t>
            </a:r>
          </a:p>
          <a:p>
            <a:pPr algn="just">
              <a:buFont typeface="Wingdings" pitchFamily="2" charset="2"/>
              <a:buChar char="v"/>
            </a:pPr>
            <a:r>
              <a:rPr lang="pl-PL" sz="2400" dirty="0" smtClean="0">
                <a:latin typeface="+mj-lt"/>
              </a:rPr>
              <a:t>Możliwość założenia jednoosobowej spółki z o.o.</a:t>
            </a:r>
          </a:p>
        </p:txBody>
      </p:sp>
      <p:sp>
        <p:nvSpPr>
          <p:cNvPr id="5" name="Tytuł 1"/>
          <p:cNvSpPr txBox="1">
            <a:spLocks/>
          </p:cNvSpPr>
          <p:nvPr/>
        </p:nvSpPr>
        <p:spPr>
          <a:xfrm>
            <a:off x="914400" y="274638"/>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Cechy spółki z o.o.</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sz="quarter" idx="1"/>
          </p:nvPr>
        </p:nvGraphicFramePr>
        <p:xfrm>
          <a:off x="500062" y="1500189"/>
          <a:ext cx="8358217" cy="21431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ytuł 1"/>
          <p:cNvSpPr txBox="1">
            <a:spLocks/>
          </p:cNvSpPr>
          <p:nvPr/>
        </p:nvSpPr>
        <p:spPr>
          <a:xfrm>
            <a:off x="914400" y="274638"/>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Powstanie spółki</a:t>
            </a:r>
          </a:p>
        </p:txBody>
      </p:sp>
      <p:sp>
        <p:nvSpPr>
          <p:cNvPr id="7" name="Symbol zastępczy zawartości 2"/>
          <p:cNvSpPr txBox="1">
            <a:spLocks/>
          </p:cNvSpPr>
          <p:nvPr/>
        </p:nvSpPr>
        <p:spPr>
          <a:xfrm>
            <a:off x="428596" y="3714752"/>
            <a:ext cx="8301038" cy="2786082"/>
          </a:xfrm>
          <a:prstGeom prst="rect">
            <a:avLst/>
          </a:prstGeom>
        </p:spPr>
        <p:txBody>
          <a:bodyPr vert="horz">
            <a:noAutofit/>
          </a:bodyPr>
          <a:lstStyle/>
          <a:p>
            <a:pPr marL="274320" marR="0" lvl="0" indent="-274320" algn="just" defTabSz="914400" rtl="0" eaLnBrk="1" fontAlgn="auto" latinLnBrk="0" hangingPunct="1">
              <a:lnSpc>
                <a:spcPct val="100000"/>
              </a:lnSpc>
              <a:spcBef>
                <a:spcPts val="600"/>
              </a:spcBef>
              <a:spcAft>
                <a:spcPts val="0"/>
              </a:spcAft>
              <a:buClr>
                <a:schemeClr val="accent1"/>
              </a:buClr>
              <a:buSzPct val="76000"/>
              <a:buFont typeface="Wingdings" pitchFamily="2" charset="2"/>
              <a:buChar char="v"/>
              <a:tabLst/>
              <a:defRPr/>
            </a:pPr>
            <a:r>
              <a:rPr kumimoji="0" lang="pl-PL" sz="2000" b="0" i="0" u="none" strike="noStrike" kern="1200" cap="none" spc="0" normalizeH="0" noProof="0" dirty="0" smtClean="0">
                <a:ln>
                  <a:noFill/>
                </a:ln>
                <a:solidFill>
                  <a:schemeClr val="tx1"/>
                </a:solidFill>
                <a:effectLst/>
                <a:uLnTx/>
                <a:uFillTx/>
                <a:latin typeface="+mj-lt"/>
                <a:ea typeface="+mn-ea"/>
                <a:cs typeface="+mn-cs"/>
              </a:rPr>
              <a:t>Umowa spółki powinna być zawarta </a:t>
            </a:r>
            <a:r>
              <a:rPr kumimoji="0" lang="pl-PL" sz="2000" b="1" i="0" u="none" strike="noStrike" kern="1200" cap="none" spc="0" normalizeH="0" noProof="0" dirty="0" smtClean="0">
                <a:ln>
                  <a:noFill/>
                </a:ln>
                <a:solidFill>
                  <a:schemeClr val="tx1"/>
                </a:solidFill>
                <a:effectLst/>
                <a:uLnTx/>
                <a:uFillTx/>
                <a:latin typeface="+mj-lt"/>
                <a:ea typeface="+mn-ea"/>
                <a:cs typeface="+mn-cs"/>
              </a:rPr>
              <a:t>w formie aktu notarialnego pod rygorem nieważności</a:t>
            </a:r>
            <a:r>
              <a:rPr kumimoji="0" lang="pl-PL" sz="2000" b="0" i="0" u="none" strike="noStrike" kern="1200" cap="none" spc="0" normalizeH="0" noProof="0" dirty="0" smtClean="0">
                <a:ln>
                  <a:noFill/>
                </a:ln>
                <a:solidFill>
                  <a:schemeClr val="tx1"/>
                </a:solidFill>
                <a:effectLst/>
                <a:uLnTx/>
                <a:uFillTx/>
                <a:latin typeface="+mj-lt"/>
                <a:ea typeface="+mn-ea"/>
                <a:cs typeface="+mn-cs"/>
              </a:rPr>
              <a:t>.</a:t>
            </a:r>
          </a:p>
          <a:p>
            <a:pPr marL="274320" marR="0" lvl="0" indent="-274320" algn="just" defTabSz="914400" rtl="0" eaLnBrk="1" fontAlgn="auto" latinLnBrk="0" hangingPunct="1">
              <a:lnSpc>
                <a:spcPct val="100000"/>
              </a:lnSpc>
              <a:spcBef>
                <a:spcPts val="600"/>
              </a:spcBef>
              <a:spcAft>
                <a:spcPts val="0"/>
              </a:spcAft>
              <a:buClr>
                <a:schemeClr val="accent1"/>
              </a:buClr>
              <a:buSzPct val="76000"/>
              <a:buFont typeface="Wingdings" pitchFamily="2" charset="2"/>
              <a:buChar char="v"/>
              <a:tabLst/>
              <a:defRPr/>
            </a:pPr>
            <a:r>
              <a:rPr lang="pl-PL" sz="2000" baseline="0" dirty="0" smtClean="0">
                <a:latin typeface="+mj-lt"/>
              </a:rPr>
              <a:t>Spółka</a:t>
            </a:r>
            <a:r>
              <a:rPr lang="pl-PL" sz="2000" dirty="0" smtClean="0">
                <a:latin typeface="+mj-lt"/>
              </a:rPr>
              <a:t> podlega obowiązkowemu wpisowi do rejestru przedsiębiorców. Wpis ma charakter konstytutywny.</a:t>
            </a:r>
          </a:p>
          <a:p>
            <a:pPr marL="274320" marR="0" lvl="0" indent="-274320" algn="just" defTabSz="914400" rtl="0" eaLnBrk="1" fontAlgn="auto" latinLnBrk="0" hangingPunct="1">
              <a:lnSpc>
                <a:spcPct val="100000"/>
              </a:lnSpc>
              <a:spcBef>
                <a:spcPts val="600"/>
              </a:spcBef>
              <a:spcAft>
                <a:spcPts val="0"/>
              </a:spcAft>
              <a:buClr>
                <a:schemeClr val="accent1"/>
              </a:buClr>
              <a:buSzPct val="76000"/>
              <a:buFont typeface="Wingdings" pitchFamily="2" charset="2"/>
              <a:buChar char="v"/>
              <a:tabLst/>
              <a:defRPr/>
            </a:pPr>
            <a:r>
              <a:rPr lang="pl-PL" sz="2000" dirty="0" smtClean="0">
                <a:latin typeface="+mj-lt"/>
              </a:rPr>
              <a:t>Umowa spółki z o.o. może być również zawarta przy wykorzystaniu wzorca umowy zamieszczonego w systemie teleinformatycznym.</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643050"/>
            <a:ext cx="8229600" cy="4857784"/>
          </a:xfrm>
        </p:spPr>
        <p:txBody>
          <a:bodyPr>
            <a:noAutofit/>
          </a:bodyPr>
          <a:lstStyle/>
          <a:p>
            <a:pPr marL="0" indent="0" algn="just">
              <a:buNone/>
              <a:tabLst>
                <a:tab pos="361950" algn="l"/>
              </a:tabLst>
            </a:pPr>
            <a:r>
              <a:rPr lang="pl-PL" sz="2400" dirty="0" smtClean="0">
                <a:latin typeface="+mj-lt"/>
              </a:rPr>
              <a:t>Do powstania spółki z o.o. wymaga się:</a:t>
            </a:r>
          </a:p>
          <a:p>
            <a:pPr lvl="1" algn="just">
              <a:buFont typeface="Wingdings" pitchFamily="2" charset="2"/>
              <a:buChar char="Ø"/>
            </a:pPr>
            <a:r>
              <a:rPr lang="pl-PL" sz="2100" dirty="0" smtClean="0">
                <a:latin typeface="+mj-lt"/>
              </a:rPr>
              <a:t>zawarcia umowy spółki;</a:t>
            </a:r>
          </a:p>
          <a:p>
            <a:pPr lvl="1" algn="just">
              <a:buFont typeface="Wingdings" pitchFamily="2" charset="2"/>
              <a:buChar char="Ø"/>
            </a:pPr>
            <a:r>
              <a:rPr lang="pl-PL" sz="2100" dirty="0" smtClean="0">
                <a:latin typeface="+mj-lt"/>
              </a:rPr>
              <a:t>wniesienia przez wspólników wkładów na pokrycie całego kapitału zakładowego, a w razie objęcia udziału za cenę wyższą od wartości nominalnej, także wniesienia nadwyżki, z uwzględnieniem art. 158 § 1</a:t>
            </a:r>
            <a:r>
              <a:rPr lang="pl-PL" sz="2100" baseline="30000" dirty="0" smtClean="0">
                <a:latin typeface="+mj-lt"/>
              </a:rPr>
              <a:t>1</a:t>
            </a:r>
            <a:r>
              <a:rPr lang="pl-PL" sz="2100" dirty="0" smtClean="0">
                <a:latin typeface="+mj-lt"/>
              </a:rPr>
              <a:t> KSH;</a:t>
            </a:r>
            <a:endParaRPr lang="pl-PL" sz="2100" b="1" dirty="0" smtClean="0">
              <a:latin typeface="+mj-lt"/>
            </a:endParaRPr>
          </a:p>
          <a:p>
            <a:pPr lvl="1" algn="just">
              <a:buFont typeface="Wingdings" pitchFamily="2" charset="2"/>
              <a:buChar char="Ø"/>
            </a:pPr>
            <a:r>
              <a:rPr lang="pl-PL" sz="2100" dirty="0" smtClean="0">
                <a:latin typeface="+mj-lt"/>
              </a:rPr>
              <a:t>powołania zarządu;</a:t>
            </a:r>
          </a:p>
          <a:p>
            <a:pPr lvl="1" algn="just">
              <a:buFont typeface="Wingdings" pitchFamily="2" charset="2"/>
              <a:buChar char="Ø"/>
            </a:pPr>
            <a:r>
              <a:rPr lang="pl-PL" sz="2100" dirty="0" smtClean="0">
                <a:latin typeface="+mj-lt"/>
              </a:rPr>
              <a:t>ustanowienia rady nadzorczej lub komisji rewizyjnej, jeżeli wymaga tego ustawa lub umowa spółki;</a:t>
            </a:r>
          </a:p>
          <a:p>
            <a:pPr lvl="1" algn="just">
              <a:buFont typeface="Wingdings" pitchFamily="2" charset="2"/>
              <a:buChar char="Ø"/>
            </a:pPr>
            <a:r>
              <a:rPr lang="pl-PL" sz="2100" dirty="0" smtClean="0">
                <a:latin typeface="+mj-lt"/>
              </a:rPr>
              <a:t>wpisu do rejestru.</a:t>
            </a:r>
            <a:endParaRPr lang="pl-PL" sz="2100" dirty="0">
              <a:latin typeface="+mj-lt"/>
            </a:endParaRPr>
          </a:p>
        </p:txBody>
      </p:sp>
      <p:sp>
        <p:nvSpPr>
          <p:cNvPr id="5" name="Tytuł 1"/>
          <p:cNvSpPr txBox="1">
            <a:spLocks/>
          </p:cNvSpPr>
          <p:nvPr/>
        </p:nvSpPr>
        <p:spPr>
          <a:xfrm>
            <a:off x="914400" y="274638"/>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Utworzenie spółki z o.o. </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571612"/>
            <a:ext cx="8229600" cy="4929222"/>
          </a:xfrm>
        </p:spPr>
        <p:txBody>
          <a:bodyPr>
            <a:noAutofit/>
          </a:bodyPr>
          <a:lstStyle/>
          <a:p>
            <a:pPr algn="just">
              <a:buNone/>
            </a:pPr>
            <a:r>
              <a:rPr lang="pl-PL" sz="2000" dirty="0" smtClean="0">
                <a:latin typeface="+mj-lt"/>
              </a:rPr>
              <a:t>Umowa spółki z o.o. powinna zawierać:</a:t>
            </a:r>
            <a:endParaRPr lang="pl-PL" sz="2000" b="1" dirty="0" smtClean="0">
              <a:latin typeface="+mj-lt"/>
            </a:endParaRPr>
          </a:p>
          <a:p>
            <a:pPr algn="just">
              <a:buFont typeface="Wingdings" pitchFamily="2" charset="2"/>
              <a:buChar char="v"/>
            </a:pPr>
            <a:r>
              <a:rPr lang="pl-PL" sz="2000" dirty="0" smtClean="0">
                <a:latin typeface="+mj-lt"/>
              </a:rPr>
              <a:t>firmę i siedzibę spółki - firma może być dowolnie obrana, ale powinna zawierać dodatkowe oznaczenie „spółka z ograniczoną odpowiedzialnością”; </a:t>
            </a:r>
          </a:p>
          <a:p>
            <a:pPr algn="just">
              <a:buFont typeface="Wingdings" pitchFamily="2" charset="2"/>
              <a:buChar char="v"/>
            </a:pPr>
            <a:r>
              <a:rPr lang="pl-PL" sz="2000" dirty="0" smtClean="0">
                <a:latin typeface="+mj-lt"/>
              </a:rPr>
              <a:t>przedmiot działalności spółki;</a:t>
            </a:r>
            <a:endParaRPr lang="pl-PL" sz="2000" b="1" dirty="0" smtClean="0">
              <a:latin typeface="+mj-lt"/>
            </a:endParaRPr>
          </a:p>
          <a:p>
            <a:pPr algn="just">
              <a:buFont typeface="Wingdings" pitchFamily="2" charset="2"/>
              <a:buChar char="v"/>
            </a:pPr>
            <a:r>
              <a:rPr lang="pl-PL" sz="2000" dirty="0" smtClean="0">
                <a:latin typeface="+mj-lt"/>
              </a:rPr>
              <a:t>wysokość kapitału zakładowego;</a:t>
            </a:r>
          </a:p>
          <a:p>
            <a:pPr algn="just">
              <a:buFont typeface="Wingdings" pitchFamily="2" charset="2"/>
              <a:buChar char="v"/>
            </a:pPr>
            <a:r>
              <a:rPr lang="pl-PL" sz="2000" dirty="0" smtClean="0">
                <a:latin typeface="+mj-lt"/>
              </a:rPr>
              <a:t>czy wspólnik może mieć więcej niż jeden udział;</a:t>
            </a:r>
          </a:p>
          <a:p>
            <a:pPr algn="just">
              <a:buFont typeface="Wingdings" pitchFamily="2" charset="2"/>
              <a:buChar char="v"/>
            </a:pPr>
            <a:r>
              <a:rPr lang="pl-PL" sz="2000" dirty="0" smtClean="0">
                <a:latin typeface="+mj-lt"/>
              </a:rPr>
              <a:t>liczbę i wartość nominalną udziałów objętych przez poszczególnych wspólników;</a:t>
            </a:r>
          </a:p>
          <a:p>
            <a:pPr algn="just">
              <a:buFont typeface="Wingdings" pitchFamily="2" charset="2"/>
              <a:buChar char="v"/>
            </a:pPr>
            <a:r>
              <a:rPr lang="pl-PL" sz="2000" dirty="0" smtClean="0">
                <a:latin typeface="+mj-lt"/>
              </a:rPr>
              <a:t>czas trwania spółki, jeżeli jest oznaczony.</a:t>
            </a:r>
          </a:p>
          <a:p>
            <a:pPr algn="just">
              <a:buFont typeface="Wingdings" pitchFamily="2" charset="2"/>
              <a:buChar char="v"/>
            </a:pPr>
            <a:endParaRPr lang="pl-PL" sz="2000" dirty="0" smtClean="0">
              <a:latin typeface="+mj-lt"/>
            </a:endParaRPr>
          </a:p>
          <a:p>
            <a:pPr algn="just">
              <a:buFont typeface="Wingdings" pitchFamily="2" charset="2"/>
              <a:buChar char="v"/>
            </a:pPr>
            <a:r>
              <a:rPr lang="pl-PL" sz="2000" dirty="0" smtClean="0">
                <a:latin typeface="+mj-lt"/>
              </a:rPr>
              <a:t>FORMA AKTU NOTARIALNEGO</a:t>
            </a:r>
          </a:p>
          <a:p>
            <a:pPr algn="just">
              <a:buFont typeface="Wingdings" pitchFamily="2" charset="2"/>
              <a:buChar char="v"/>
            </a:pPr>
            <a:endParaRPr lang="pl-PL" sz="2000" dirty="0" smtClean="0">
              <a:latin typeface="+mj-lt"/>
            </a:endParaRPr>
          </a:p>
        </p:txBody>
      </p:sp>
      <p:sp>
        <p:nvSpPr>
          <p:cNvPr id="5" name="Tytuł 1"/>
          <p:cNvSpPr txBox="1">
            <a:spLocks/>
          </p:cNvSpPr>
          <p:nvPr/>
        </p:nvSpPr>
        <p:spPr>
          <a:xfrm>
            <a:off x="928662"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Umowa spółki</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0" indent="0" algn="just">
              <a:buFont typeface="Wingdings" pitchFamily="2" charset="2"/>
              <a:buChar char="v"/>
              <a:tabLst>
                <a:tab pos="358775" algn="l"/>
                <a:tab pos="538163" algn="l"/>
              </a:tabLst>
            </a:pPr>
            <a:r>
              <a:rPr lang="pl-PL" sz="2400" b="1" dirty="0">
                <a:latin typeface="+mj-lt"/>
              </a:rPr>
              <a:t>	</a:t>
            </a:r>
            <a:r>
              <a:rPr lang="pl-PL" sz="2400" dirty="0">
                <a:latin typeface="+mj-lt"/>
              </a:rPr>
              <a:t>	Wspólnik nie może rozporządzać udziałem we wspólnym majątku wspólników ani udziałem w poszczególnych składnikach tego majątku.</a:t>
            </a:r>
          </a:p>
          <a:p>
            <a:pPr marL="0" indent="0" algn="just">
              <a:buFont typeface="Wingdings" pitchFamily="2" charset="2"/>
              <a:buChar char="v"/>
              <a:tabLst>
                <a:tab pos="358775" algn="l"/>
                <a:tab pos="538163" algn="l"/>
              </a:tabLst>
            </a:pPr>
            <a:r>
              <a:rPr lang="pl-PL" sz="2400" dirty="0">
                <a:latin typeface="+mj-lt"/>
              </a:rPr>
              <a:t>		</a:t>
            </a:r>
            <a:r>
              <a:rPr lang="pl-PL" sz="2400" b="1" dirty="0">
                <a:latin typeface="+mj-lt"/>
              </a:rPr>
              <a:t>W czasie trwania spółki wspólnik nie może domagać się podziału wspólnego majątku wspólników.</a:t>
            </a:r>
          </a:p>
          <a:p>
            <a:pPr marL="0" indent="0" algn="just">
              <a:buFont typeface="Wingdings" pitchFamily="2" charset="2"/>
              <a:buChar char="v"/>
              <a:tabLst>
                <a:tab pos="358775" algn="l"/>
                <a:tab pos="538163" algn="l"/>
              </a:tabLst>
            </a:pPr>
            <a:r>
              <a:rPr lang="pl-PL" sz="2400" dirty="0">
                <a:latin typeface="+mj-lt"/>
              </a:rPr>
              <a:t>		W czasie trwania spółki wierzyciel wspólnika nie może żądać zaspokojenia z jego udziału we wspólnym majątku wspólników ani z udziału w poszczególnych składnikach tego majątku</a:t>
            </a:r>
            <a:r>
              <a:rPr lang="pl-PL" sz="2400" dirty="0" smtClean="0">
                <a:latin typeface="+mj-lt"/>
              </a:rPr>
              <a:t>.</a:t>
            </a:r>
            <a:endParaRPr lang="pl-PL" sz="2400" dirty="0">
              <a:latin typeface="+mj-lt"/>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latin typeface="+mj-lt"/>
              </a:rPr>
              <a:t>Wkłady wspólników</a:t>
            </a:r>
          </a:p>
        </p:txBody>
      </p:sp>
    </p:spTree>
    <p:extLst>
      <p:ext uri="{BB962C8B-B14F-4D97-AF65-F5344CB8AC3E}">
        <p14:creationId xmlns:p14="http://schemas.microsoft.com/office/powerpoint/2010/main" xmlns="" val="274999597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214282" y="1500174"/>
            <a:ext cx="8715436" cy="5000660"/>
          </a:xfrm>
        </p:spPr>
        <p:txBody>
          <a:bodyPr>
            <a:noAutofit/>
          </a:bodyPr>
          <a:lstStyle/>
          <a:p>
            <a:pPr marL="361950" indent="-361950" algn="just">
              <a:buFont typeface="Wingdings" pitchFamily="2" charset="2"/>
              <a:buChar char="v"/>
            </a:pPr>
            <a:r>
              <a:rPr lang="pl-PL" sz="2100" dirty="0" smtClean="0">
                <a:latin typeface="+mj-lt"/>
              </a:rPr>
              <a:t>Umowa spółki z ograniczoną odpowiedzialnością może być zawarta również przy wykorzystaniu wzorca umowy.</a:t>
            </a:r>
          </a:p>
          <a:p>
            <a:pPr marL="361950" indent="-361950" algn="just">
              <a:buFont typeface="Wingdings" pitchFamily="2" charset="2"/>
              <a:buChar char="v"/>
            </a:pPr>
            <a:r>
              <a:rPr lang="pl-PL" sz="2100" dirty="0" smtClean="0">
                <a:latin typeface="+mj-lt"/>
              </a:rPr>
              <a:t>Zawarcie umowy spółki z ograniczoną odpowiedzialnością przy wykorzystaniu wzorca umowy wymaga wypełnienia formularza umowy udostępnionego w systemie teleinformatycznym i opatrzenia umowy kwalifikowanym podpisem elektronicznym albo podpisem potwierdzonym profilem zaufanym </a:t>
            </a:r>
            <a:r>
              <a:rPr lang="pl-PL" sz="2100" dirty="0" err="1" smtClean="0">
                <a:latin typeface="+mj-lt"/>
              </a:rPr>
              <a:t>ePUAP</a:t>
            </a:r>
            <a:r>
              <a:rPr lang="pl-PL" sz="2100" dirty="0" smtClean="0">
                <a:latin typeface="+mj-lt"/>
              </a:rPr>
              <a:t>.</a:t>
            </a:r>
          </a:p>
          <a:p>
            <a:pPr marL="361950" indent="-361950" algn="just">
              <a:buFont typeface="Wingdings" pitchFamily="2" charset="2"/>
              <a:buChar char="v"/>
            </a:pPr>
            <a:r>
              <a:rPr lang="pl-PL" sz="2100" dirty="0" smtClean="0">
                <a:latin typeface="+mj-lt"/>
              </a:rPr>
              <a:t>W przypadku spółki, której umowę zawarto przy wykorzystaniu wzorca umowy na pokrycie kapitału zakładowego wnosi się </a:t>
            </a:r>
            <a:r>
              <a:rPr lang="pl-PL" sz="2100" b="1" u="sng" dirty="0" smtClean="0">
                <a:latin typeface="+mj-lt"/>
              </a:rPr>
              <a:t>wyłącznie wkłady pieniężne</a:t>
            </a:r>
            <a:r>
              <a:rPr lang="pl-PL" sz="2100" dirty="0" smtClean="0">
                <a:latin typeface="+mj-lt"/>
              </a:rPr>
              <a:t>. Pokrycie kapitału zakładowego powinno nastąpić nie później niż w terminie siedmiu dni od dnia jej wpisu do rejestru.</a:t>
            </a:r>
          </a:p>
        </p:txBody>
      </p:sp>
      <p:sp>
        <p:nvSpPr>
          <p:cNvPr id="5" name="Tytuł 1"/>
          <p:cNvSpPr txBox="1">
            <a:spLocks/>
          </p:cNvSpPr>
          <p:nvPr/>
        </p:nvSpPr>
        <p:spPr>
          <a:xfrm>
            <a:off x="914400" y="274638"/>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Wzorzec umowy spółki</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214282" y="1571612"/>
            <a:ext cx="8715436" cy="4929222"/>
          </a:xfrm>
        </p:spPr>
        <p:txBody>
          <a:bodyPr>
            <a:noAutofit/>
          </a:bodyPr>
          <a:lstStyle/>
          <a:p>
            <a:pPr marL="361950" indent="-361950" algn="just">
              <a:buFont typeface="Wingdings" pitchFamily="2" charset="2"/>
              <a:buChar char="v"/>
            </a:pPr>
            <a:r>
              <a:rPr lang="pl-PL" sz="1800" dirty="0" smtClean="0">
                <a:latin typeface="+mj-lt"/>
              </a:rPr>
              <a:t>Aport! - Jeżeli wkładem do spółki w celu pokrycia udziału ma być w całości albo w części wkład niepieniężny (aport), umowa spółki powinna szczegółowo określać przedmiot tego wkładu oraz osobę wspólnika wnoszącego aport, jak również liczbę i wartość nominalną objętych w zamian udziałów.</a:t>
            </a:r>
          </a:p>
          <a:p>
            <a:pPr marL="361950" indent="-361950" algn="just">
              <a:buFont typeface="Wingdings" pitchFamily="2" charset="2"/>
              <a:buChar char="v"/>
            </a:pPr>
            <a:r>
              <a:rPr lang="pl-PL" sz="1800" dirty="0" smtClean="0">
                <a:latin typeface="+mj-lt"/>
              </a:rPr>
              <a:t>Jeżeli wspólnikowi mają być przyznane </a:t>
            </a:r>
            <a:r>
              <a:rPr lang="pl-PL" sz="1800" b="1" u="sng" dirty="0" smtClean="0">
                <a:latin typeface="+mj-lt"/>
              </a:rPr>
              <a:t>szczególne korzyści </a:t>
            </a:r>
            <a:r>
              <a:rPr lang="pl-PL" sz="1800" dirty="0" smtClean="0">
                <a:latin typeface="+mj-lt"/>
              </a:rPr>
              <a:t>lub jeżeli na wspólników mają być nałożone, oprócz wniesienia wkładów na pokrycie udziałów, inne obowiązki wobec spółki, należy to pod rygorem bezskuteczności wobec spółki dokładnie określić w umowie spółki. – to jest uprzywilejowanie wspólnika, jako konkretnej osoby.</a:t>
            </a:r>
          </a:p>
          <a:p>
            <a:pPr marL="361950" indent="-361950" algn="just">
              <a:buFont typeface="Wingdings" pitchFamily="2" charset="2"/>
              <a:buChar char="v"/>
            </a:pPr>
            <a:r>
              <a:rPr lang="pl-PL" sz="1800" dirty="0" smtClean="0">
                <a:latin typeface="+mj-lt"/>
              </a:rPr>
              <a:t>Umowa może stanowić o </a:t>
            </a:r>
            <a:r>
              <a:rPr lang="pl-PL" sz="1800" b="1" dirty="0" smtClean="0">
                <a:latin typeface="+mj-lt"/>
              </a:rPr>
              <a:t>uprzywilejowaniu udziału</a:t>
            </a:r>
            <a:r>
              <a:rPr lang="pl-PL" sz="1800" dirty="0" smtClean="0">
                <a:latin typeface="+mj-lt"/>
              </a:rPr>
              <a:t>: Uprzywilejowanie może dotyczyć w szczególności prawa głosu, prawa do dywidendy lub sposobu uczestniczenia w podziale majątku w przypadku likwidacji spółki. Uprzywilejowanie w zakresie prawa głosu może dotyczyć tylko udziałów o równej wartości nominalnej.</a:t>
            </a:r>
          </a:p>
          <a:p>
            <a:pPr marL="361950" indent="-361950" algn="just">
              <a:buFont typeface="Wingdings" pitchFamily="2" charset="2"/>
              <a:buChar char="v"/>
            </a:pPr>
            <a:endParaRPr lang="pl-PL" sz="1800" dirty="0" smtClean="0">
              <a:latin typeface="+mj-lt"/>
            </a:endParaRPr>
          </a:p>
        </p:txBody>
      </p:sp>
      <p:sp>
        <p:nvSpPr>
          <p:cNvPr id="5" name="Tytuł 1"/>
          <p:cNvSpPr txBox="1">
            <a:spLocks/>
          </p:cNvSpPr>
          <p:nvPr/>
        </p:nvSpPr>
        <p:spPr>
          <a:xfrm>
            <a:off x="914400" y="274638"/>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Co jeszcze w umowie?</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214282" y="1428736"/>
            <a:ext cx="8715436" cy="5072098"/>
          </a:xfrm>
        </p:spPr>
        <p:txBody>
          <a:bodyPr>
            <a:noAutofit/>
          </a:bodyPr>
          <a:lstStyle/>
          <a:p>
            <a:pPr marL="361950" indent="-361950" algn="just">
              <a:buFont typeface="Wingdings" pitchFamily="2" charset="2"/>
              <a:buChar char="v"/>
            </a:pPr>
            <a:r>
              <a:rPr lang="pl-PL" sz="1800" dirty="0" smtClean="0">
                <a:latin typeface="+mj-lt"/>
              </a:rPr>
              <a:t>Zobowiązanie do dopłat w granicach liczbowo oznaczonej wysokości w stosunku do udziału.</a:t>
            </a:r>
          </a:p>
          <a:p>
            <a:pPr marL="361950" indent="-361950" algn="just">
              <a:buFont typeface="Wingdings" pitchFamily="2" charset="2"/>
              <a:buChar char="v"/>
            </a:pPr>
            <a:r>
              <a:rPr lang="pl-PL" sz="1800" dirty="0" smtClean="0">
                <a:latin typeface="+mj-lt"/>
              </a:rPr>
              <a:t>Ograniczenie możliwości zbycia udziału np.: poprzez uzależnienie od uzyskania zgody spółki. </a:t>
            </a:r>
          </a:p>
          <a:p>
            <a:pPr marL="361950" indent="-361950" algn="just">
              <a:buFont typeface="Wingdings" pitchFamily="2" charset="2"/>
              <a:buChar char="v"/>
            </a:pPr>
            <a:r>
              <a:rPr lang="pl-PL" sz="1800" dirty="0" smtClean="0">
                <a:latin typeface="+mj-lt"/>
              </a:rPr>
              <a:t>Umowa spółki może ograniczyć lub wyłączyć wstąpienie do spółki spadkobierców na miejsce zmarłego wspólnika. W tym przypadku umowa spółki powinna określać warunki spłaty spadkobierców niewstępujących do spółki, pod rygorem bezskuteczności ograniczenia lub wyłączenia.</a:t>
            </a:r>
          </a:p>
          <a:p>
            <a:pPr marL="361950" indent="-361950" algn="just">
              <a:buFont typeface="Wingdings" pitchFamily="2" charset="2"/>
              <a:buChar char="v"/>
            </a:pPr>
            <a:r>
              <a:rPr lang="pl-PL" sz="1800" dirty="0" smtClean="0">
                <a:latin typeface="+mj-lt"/>
              </a:rPr>
              <a:t>Umowa spółki może wyłączyć lub w określony sposób ograniczyć podział udziałów między spadkobierców w przypadku, gdy zmarły wspólnik miał więcej niż jeden udział.</a:t>
            </a:r>
          </a:p>
          <a:p>
            <a:pPr marL="361950" indent="-361950" algn="just">
              <a:buFont typeface="Wingdings" pitchFamily="2" charset="2"/>
              <a:buChar char="v"/>
            </a:pPr>
            <a:r>
              <a:rPr lang="pl-PL" sz="1800" dirty="0" smtClean="0">
                <a:latin typeface="+mj-lt"/>
              </a:rPr>
              <a:t>Umowa spółki może ograniczyć lub wyłączyć wstąpienie do spółki współmałżonka wspólnika w przypadku, gdy udział lub udziały są objęte wspólnością majątkową małżeńską.</a:t>
            </a:r>
          </a:p>
          <a:p>
            <a:pPr marL="361950" indent="-361950" algn="just">
              <a:buFont typeface="Wingdings" pitchFamily="2" charset="2"/>
              <a:buChar char="v"/>
            </a:pPr>
            <a:endParaRPr lang="pl-PL" sz="1800" dirty="0" smtClean="0">
              <a:latin typeface="+mj-lt"/>
            </a:endParaRPr>
          </a:p>
          <a:p>
            <a:pPr marL="361950" indent="-361950" algn="just">
              <a:buFont typeface="Wingdings" pitchFamily="2" charset="2"/>
              <a:buChar char="v"/>
            </a:pPr>
            <a:endParaRPr lang="pl-PL" sz="1800" dirty="0" smtClean="0">
              <a:latin typeface="+mj-lt"/>
            </a:endParaRPr>
          </a:p>
        </p:txBody>
      </p:sp>
      <p:sp>
        <p:nvSpPr>
          <p:cNvPr id="5" name="Tytuł 1"/>
          <p:cNvSpPr txBox="1">
            <a:spLocks/>
          </p:cNvSpPr>
          <p:nvPr/>
        </p:nvSpPr>
        <p:spPr>
          <a:xfrm>
            <a:off x="914400" y="274638"/>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Co jeszcze w umowie?</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214282" y="1428736"/>
            <a:ext cx="8715436" cy="5072098"/>
          </a:xfrm>
        </p:spPr>
        <p:txBody>
          <a:bodyPr>
            <a:noAutofit/>
          </a:bodyPr>
          <a:lstStyle/>
          <a:p>
            <a:pPr marL="361950" indent="-361950" algn="just">
              <a:buFont typeface="Wingdings" pitchFamily="2" charset="2"/>
              <a:buChar char="v"/>
            </a:pPr>
            <a:r>
              <a:rPr lang="pl-PL" sz="1800" dirty="0" smtClean="0">
                <a:latin typeface="+mj-lt"/>
              </a:rPr>
              <a:t>Udzielenie zgody zastawnikowi lub użytkownikowi udziału na prawo głosu.  </a:t>
            </a:r>
          </a:p>
          <a:p>
            <a:pPr marL="361950" indent="-361950" algn="just">
              <a:buFont typeface="Wingdings" pitchFamily="2" charset="2"/>
              <a:buChar char="v"/>
            </a:pPr>
            <a:r>
              <a:rPr lang="pl-PL" sz="1800" dirty="0" smtClean="0">
                <a:latin typeface="+mj-lt"/>
              </a:rPr>
              <a:t>Oznaczenie dnia dywidendy- Umowa spółki może upoważniać zgromadzenie wspólników do określenia dnia, według którego ustala się listę wspólników uprawnionych do dywidendy za dany rok obrotowy</a:t>
            </a:r>
          </a:p>
          <a:p>
            <a:pPr marL="361950" indent="-361950" algn="just">
              <a:buFont typeface="Wingdings" pitchFamily="2" charset="2"/>
              <a:buChar char="v"/>
            </a:pPr>
            <a:r>
              <a:rPr lang="pl-PL" sz="1800" dirty="0" smtClean="0">
                <a:latin typeface="+mj-lt"/>
              </a:rPr>
              <a:t>Umowa spółki może upoważniać zarząd do wypłaty wspólnikom zaliczki na poczet przewidywanej dywidendy za rok obrotowy, jeżeli spółka posiada środki wystarczające na wypłatę.</a:t>
            </a:r>
          </a:p>
          <a:p>
            <a:pPr marL="361950" indent="-361950" algn="just">
              <a:buFont typeface="Wingdings" pitchFamily="2" charset="2"/>
              <a:buChar char="v"/>
            </a:pPr>
            <a:r>
              <a:rPr lang="pl-PL" sz="1800" dirty="0" smtClean="0">
                <a:latin typeface="+mj-lt"/>
              </a:rPr>
              <a:t>Umowa spółki może przewidywać sposób podziału zysku inny niż w przepisach </a:t>
            </a:r>
            <a:r>
              <a:rPr lang="pl-PL" sz="1800" dirty="0" err="1" smtClean="0">
                <a:latin typeface="+mj-lt"/>
              </a:rPr>
              <a:t>ksh</a:t>
            </a:r>
            <a:r>
              <a:rPr lang="pl-PL" sz="1800" dirty="0" smtClean="0">
                <a:latin typeface="+mj-lt"/>
              </a:rPr>
              <a:t>. </a:t>
            </a:r>
          </a:p>
          <a:p>
            <a:pPr marL="361950" indent="-361950" algn="just">
              <a:buFont typeface="Wingdings" pitchFamily="2" charset="2"/>
              <a:buChar char="v"/>
            </a:pPr>
            <a:r>
              <a:rPr lang="pl-PL" sz="1800" dirty="0" smtClean="0">
                <a:latin typeface="+mj-lt"/>
              </a:rPr>
              <a:t>Nadanie pierwszeństwa zaspokojenia udziałom uprzywilejowanym co do dywidendy. </a:t>
            </a:r>
          </a:p>
          <a:p>
            <a:pPr marL="361950" indent="-361950" algn="just">
              <a:buFont typeface="Wingdings" pitchFamily="2" charset="2"/>
              <a:buChar char="v"/>
            </a:pPr>
            <a:r>
              <a:rPr lang="pl-PL" sz="1800" dirty="0" smtClean="0">
                <a:latin typeface="+mj-lt"/>
              </a:rPr>
              <a:t>Uprawnienie do otrzymania dywidendy wstecznej (197 </a:t>
            </a:r>
            <a:r>
              <a:rPr lang="pl-PL" sz="1800" dirty="0" err="1" smtClean="0">
                <a:latin typeface="+mj-lt"/>
              </a:rPr>
              <a:t>ksh</a:t>
            </a:r>
            <a:r>
              <a:rPr lang="pl-PL" sz="1800" dirty="0" smtClean="0">
                <a:latin typeface="+mj-lt"/>
              </a:rPr>
              <a:t>). </a:t>
            </a:r>
          </a:p>
          <a:p>
            <a:pPr marL="361950" indent="-361950" algn="just">
              <a:buFont typeface="Wingdings" pitchFamily="2" charset="2"/>
              <a:buChar char="v"/>
            </a:pPr>
            <a:r>
              <a:rPr lang="pl-PL" sz="1800" dirty="0" smtClean="0">
                <a:latin typeface="+mj-lt"/>
              </a:rPr>
              <a:t>Postanowienia dotyczące umorzenia udziałów. </a:t>
            </a:r>
          </a:p>
          <a:p>
            <a:pPr marL="361950" indent="-361950" algn="just">
              <a:buFont typeface="Wingdings" pitchFamily="2" charset="2"/>
              <a:buChar char="v"/>
            </a:pPr>
            <a:endParaRPr lang="pl-PL" sz="1800" dirty="0" smtClean="0">
              <a:latin typeface="+mj-lt"/>
            </a:endParaRPr>
          </a:p>
          <a:p>
            <a:pPr marL="361950" indent="-361950" algn="just">
              <a:buFont typeface="Wingdings" pitchFamily="2" charset="2"/>
              <a:buChar char="v"/>
            </a:pPr>
            <a:endParaRPr lang="pl-PL" sz="1800" dirty="0" smtClean="0">
              <a:latin typeface="+mj-lt"/>
            </a:endParaRPr>
          </a:p>
        </p:txBody>
      </p:sp>
      <p:sp>
        <p:nvSpPr>
          <p:cNvPr id="5" name="Tytuł 1"/>
          <p:cNvSpPr txBox="1">
            <a:spLocks/>
          </p:cNvSpPr>
          <p:nvPr/>
        </p:nvSpPr>
        <p:spPr>
          <a:xfrm>
            <a:off x="914400" y="274638"/>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Co jeszcze w umowie?</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214282" y="1428736"/>
            <a:ext cx="8715436" cy="5072098"/>
          </a:xfrm>
        </p:spPr>
        <p:txBody>
          <a:bodyPr>
            <a:noAutofit/>
          </a:bodyPr>
          <a:lstStyle/>
          <a:p>
            <a:pPr marL="361950" indent="-361950" algn="just">
              <a:buFont typeface="Wingdings" pitchFamily="2" charset="2"/>
              <a:buChar char="v"/>
            </a:pPr>
            <a:endParaRPr lang="pl-PL" sz="1800" dirty="0" smtClean="0">
              <a:latin typeface="+mj-lt"/>
            </a:endParaRPr>
          </a:p>
          <a:p>
            <a:pPr marL="361950" indent="-361950" algn="just">
              <a:buFont typeface="Wingdings" pitchFamily="2" charset="2"/>
              <a:buChar char="v"/>
            </a:pPr>
            <a:r>
              <a:rPr lang="pl-PL" sz="1800" dirty="0" smtClean="0">
                <a:latin typeface="+mj-lt"/>
              </a:rPr>
              <a:t>Spółki kapitałowe w organizacji, o których mowa w art. 161 i art. 323, mogą we własnym imieniu nabywać prawa, w tym własność nieruchomości i inne prawa rzeczowe, zaciągać zobowiązania, pozywać i być pozywane.</a:t>
            </a:r>
          </a:p>
          <a:p>
            <a:pPr marL="361950" indent="-361950" algn="just">
              <a:buFont typeface="Wingdings" pitchFamily="2" charset="2"/>
              <a:buChar char="v"/>
            </a:pPr>
            <a:r>
              <a:rPr lang="pl-PL" sz="1800" dirty="0" smtClean="0">
                <a:latin typeface="+mj-lt"/>
              </a:rPr>
              <a:t>Do spółki kapitałowej w organizacji w sprawach nieuregulowanych w ustawie stosuje się odpowiednio przepisy dotyczące danego typu spółki po jej wpisie do rejestru. Firma spółki kapitałowej w organizacji powinna zawierać dodatkowe oznaczenie "w organizacji''.</a:t>
            </a:r>
          </a:p>
          <a:p>
            <a:pPr marL="361950" indent="-361950" algn="just">
              <a:buFont typeface="Wingdings" pitchFamily="2" charset="2"/>
              <a:buChar char="v"/>
            </a:pPr>
            <a:r>
              <a:rPr lang="pl-PL" sz="1800" dirty="0" smtClean="0">
                <a:latin typeface="+mj-lt"/>
              </a:rPr>
              <a:t>Z chwilą zawarcia umowy spółki z ograniczoną odpowiedzialnością powstaje spółka z ograniczoną odpowiedzialnością w organizacji.</a:t>
            </a:r>
          </a:p>
          <a:p>
            <a:pPr marL="361950" indent="-361950" algn="just">
              <a:buFont typeface="Wingdings" pitchFamily="2" charset="2"/>
              <a:buChar char="v"/>
            </a:pPr>
            <a:endParaRPr lang="pl-PL" sz="1800" dirty="0" smtClean="0">
              <a:latin typeface="+mj-lt"/>
            </a:endParaRPr>
          </a:p>
          <a:p>
            <a:pPr marL="361950" indent="-361950" algn="just">
              <a:buFont typeface="Wingdings" pitchFamily="2" charset="2"/>
              <a:buChar char="v"/>
            </a:pPr>
            <a:endParaRPr lang="pl-PL" sz="1800" dirty="0" smtClean="0">
              <a:latin typeface="+mj-lt"/>
            </a:endParaRPr>
          </a:p>
        </p:txBody>
      </p:sp>
      <p:sp>
        <p:nvSpPr>
          <p:cNvPr id="5" name="Tytuł 1"/>
          <p:cNvSpPr txBox="1">
            <a:spLocks/>
          </p:cNvSpPr>
          <p:nvPr/>
        </p:nvSpPr>
        <p:spPr>
          <a:xfrm>
            <a:off x="914400" y="274638"/>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Spółka w organizacji</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214282" y="1428736"/>
            <a:ext cx="8715436" cy="5072098"/>
          </a:xfrm>
        </p:spPr>
        <p:txBody>
          <a:bodyPr>
            <a:noAutofit/>
          </a:bodyPr>
          <a:lstStyle/>
          <a:p>
            <a:pPr marL="361950" indent="-361950" algn="just">
              <a:buFont typeface="Wingdings" pitchFamily="2" charset="2"/>
              <a:buChar char="v"/>
            </a:pPr>
            <a:endParaRPr lang="pl-PL" sz="1800" dirty="0" smtClean="0">
              <a:latin typeface="+mj-lt"/>
            </a:endParaRPr>
          </a:p>
          <a:p>
            <a:pPr marL="361950" indent="-361950" algn="just">
              <a:buFont typeface="Wingdings" pitchFamily="2" charset="2"/>
              <a:buChar char="v"/>
            </a:pPr>
            <a:r>
              <a:rPr lang="pl-PL" sz="1800" dirty="0" smtClean="0">
                <a:latin typeface="+mj-lt"/>
              </a:rPr>
              <a:t>Spółka w organizacji jest reprezentowana przez </a:t>
            </a:r>
            <a:r>
              <a:rPr lang="pl-PL" sz="1800" b="1" dirty="0" smtClean="0">
                <a:latin typeface="+mj-lt"/>
              </a:rPr>
              <a:t>zarząd </a:t>
            </a:r>
            <a:r>
              <a:rPr lang="pl-PL" sz="1800" dirty="0" smtClean="0">
                <a:latin typeface="+mj-lt"/>
              </a:rPr>
              <a:t>albo </a:t>
            </a:r>
            <a:r>
              <a:rPr lang="pl-PL" sz="1800" b="1" dirty="0" smtClean="0">
                <a:latin typeface="+mj-lt"/>
              </a:rPr>
              <a:t>pełnomocnika</a:t>
            </a:r>
            <a:r>
              <a:rPr lang="pl-PL" sz="1800" dirty="0" smtClean="0">
                <a:latin typeface="+mj-lt"/>
              </a:rPr>
              <a:t> powołanego </a:t>
            </a:r>
            <a:r>
              <a:rPr lang="pl-PL" sz="1800" b="1" dirty="0" smtClean="0">
                <a:latin typeface="+mj-lt"/>
              </a:rPr>
              <a:t>jednomyślną uchwałą wspólników</a:t>
            </a:r>
            <a:r>
              <a:rPr lang="pl-PL" sz="1800" dirty="0" smtClean="0">
                <a:latin typeface="+mj-lt"/>
              </a:rPr>
              <a:t>. – Bardzo ważne!</a:t>
            </a:r>
          </a:p>
          <a:p>
            <a:pPr marL="361950" indent="-361950" algn="just">
              <a:buFont typeface="Wingdings" pitchFamily="2" charset="2"/>
              <a:buChar char="v"/>
            </a:pPr>
            <a:r>
              <a:rPr lang="pl-PL" sz="1800" dirty="0" smtClean="0">
                <a:latin typeface="+mj-lt"/>
              </a:rPr>
              <a:t>W spółce jednoosobowej w organizacji jedyny wspólnik nie ma prawa reprezentowania spółki. Nie dotyczy to zgłoszenia spółki do sądu rejestrowego. – </a:t>
            </a:r>
            <a:r>
              <a:rPr lang="pl-PL" sz="1800" b="1" dirty="0" smtClean="0">
                <a:latin typeface="+mj-lt"/>
              </a:rPr>
              <a:t>kazus egzamin adwokacki 2018! Jedyny wspólnik był także jednym z dwóch członków zarządu, uprawnionych do samodzielnej reprezentacji spółki. Czy mógł zawrzeć umowę?</a:t>
            </a:r>
          </a:p>
          <a:p>
            <a:pPr marL="361950" indent="-361950" algn="just">
              <a:buFont typeface="Wingdings" pitchFamily="2" charset="2"/>
              <a:buChar char="v"/>
            </a:pPr>
            <a:r>
              <a:rPr lang="pl-PL" sz="1800" dirty="0" smtClean="0">
                <a:latin typeface="+mj-lt"/>
              </a:rPr>
              <a:t>Jeżeli zawiązanie spółki nie zostało zgłoszone do sądu rejestrowego w terminie sześciu miesięcy od dnia zawarcia umowy spółki albo jeżeli postanowienie sądu odmawiające zarejestrowania stało się prawomocne, umowa spółki ulega rozwiązaniu. W przypadku spółki, której umowa została zawarta przy wykorzystaniu wzorca umowy, termin wynosi 7 dni.</a:t>
            </a:r>
          </a:p>
          <a:p>
            <a:pPr marL="361950" indent="-361950" algn="just">
              <a:buFont typeface="Wingdings" pitchFamily="2" charset="2"/>
              <a:buChar char="v"/>
            </a:pPr>
            <a:endParaRPr lang="pl-PL" sz="1800" b="1" dirty="0" smtClean="0">
              <a:latin typeface="+mj-lt"/>
            </a:endParaRPr>
          </a:p>
          <a:p>
            <a:pPr marL="361950" indent="-361950" algn="just">
              <a:buFont typeface="Wingdings" pitchFamily="2" charset="2"/>
              <a:buChar char="v"/>
            </a:pPr>
            <a:endParaRPr lang="pl-PL" sz="1800" dirty="0" smtClean="0">
              <a:latin typeface="+mj-lt"/>
            </a:endParaRPr>
          </a:p>
        </p:txBody>
      </p:sp>
      <p:sp>
        <p:nvSpPr>
          <p:cNvPr id="5" name="Tytuł 1"/>
          <p:cNvSpPr txBox="1">
            <a:spLocks/>
          </p:cNvSpPr>
          <p:nvPr/>
        </p:nvSpPr>
        <p:spPr>
          <a:xfrm>
            <a:off x="914400" y="274638"/>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Spółka w organizacji</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sz="quarter" idx="1"/>
          </p:nvPr>
        </p:nvGraphicFramePr>
        <p:xfrm>
          <a:off x="214313" y="1428750"/>
          <a:ext cx="8715375" cy="50720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ytuł 1"/>
          <p:cNvSpPr txBox="1">
            <a:spLocks/>
          </p:cNvSpPr>
          <p:nvPr/>
        </p:nvSpPr>
        <p:spPr>
          <a:xfrm>
            <a:off x="914400" y="274638"/>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Wkłady do spółki</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214282" y="1357298"/>
            <a:ext cx="8715436" cy="5143536"/>
          </a:xfrm>
        </p:spPr>
        <p:txBody>
          <a:bodyPr>
            <a:noAutofit/>
          </a:bodyPr>
          <a:lstStyle/>
          <a:p>
            <a:pPr marL="361950" indent="-361950" algn="just">
              <a:buFont typeface="Wingdings" pitchFamily="2" charset="2"/>
              <a:buChar char="v"/>
            </a:pPr>
            <a:r>
              <a:rPr lang="pl-PL" sz="2000" dirty="0" smtClean="0">
                <a:latin typeface="+mj-lt"/>
              </a:rPr>
              <a:t>Nie mogą być przedmiotem wkładu do spółki:</a:t>
            </a:r>
          </a:p>
          <a:p>
            <a:pPr marL="636270" lvl="1" indent="-361950" algn="just">
              <a:buFont typeface="Wingdings" pitchFamily="2" charset="2"/>
              <a:buChar char="Ø"/>
            </a:pPr>
            <a:r>
              <a:rPr lang="pl-PL" sz="1800" dirty="0" smtClean="0">
                <a:latin typeface="+mj-lt"/>
              </a:rPr>
              <a:t>zobowiązania wspólnika do dokonania w przyszłości na rzecz spółki świadczenia pieniężnego,</a:t>
            </a:r>
          </a:p>
          <a:p>
            <a:pPr marL="636270" lvl="1" indent="-361950" algn="just">
              <a:buFont typeface="Wingdings" pitchFamily="2" charset="2"/>
              <a:buChar char="Ø"/>
            </a:pPr>
            <a:r>
              <a:rPr lang="pl-PL" sz="1800" dirty="0" smtClean="0">
                <a:latin typeface="+mj-lt"/>
              </a:rPr>
              <a:t>weksle wystawione przez wspólnika na rzecz spółki,</a:t>
            </a:r>
          </a:p>
          <a:p>
            <a:pPr marL="636270" lvl="1" indent="-361950" algn="just">
              <a:buFont typeface="Wingdings" pitchFamily="2" charset="2"/>
              <a:buChar char="Ø"/>
            </a:pPr>
            <a:r>
              <a:rPr lang="pl-PL" sz="1800" dirty="0" smtClean="0">
                <a:latin typeface="+mj-lt"/>
              </a:rPr>
              <a:t>usługi świadczone przy tworzeniu spółki,</a:t>
            </a:r>
          </a:p>
          <a:p>
            <a:pPr marL="636270" lvl="1" indent="-361950" algn="just">
              <a:buFont typeface="Wingdings" pitchFamily="2" charset="2"/>
              <a:buChar char="Ø"/>
            </a:pPr>
            <a:r>
              <a:rPr lang="pl-PL" sz="1800" dirty="0" smtClean="0">
                <a:latin typeface="+mj-lt"/>
              </a:rPr>
              <a:t>prawa niezbywalne,</a:t>
            </a:r>
          </a:p>
          <a:p>
            <a:pPr marL="636270" lvl="1" indent="-361950" algn="just">
              <a:buFont typeface="Wingdings" pitchFamily="2" charset="2"/>
              <a:buChar char="Ø"/>
            </a:pPr>
            <a:r>
              <a:rPr lang="pl-PL" sz="1800" dirty="0" smtClean="0">
                <a:latin typeface="+mj-lt"/>
              </a:rPr>
              <a:t>konwersja wierzytelności wspólnika wobec spółki za świadczenia przy powstaniu spółki,</a:t>
            </a:r>
          </a:p>
          <a:p>
            <a:pPr marL="636270" lvl="1" indent="-361950" algn="just">
              <a:buFont typeface="Wingdings" pitchFamily="2" charset="2"/>
              <a:buChar char="Ø"/>
            </a:pPr>
            <a:r>
              <a:rPr lang="pl-PL" sz="1800" dirty="0" smtClean="0">
                <a:latin typeface="+mj-lt"/>
              </a:rPr>
              <a:t>części składowe rzeczy,</a:t>
            </a:r>
          </a:p>
          <a:p>
            <a:pPr marL="636270" lvl="1" indent="-361950" algn="just">
              <a:buFont typeface="Wingdings" pitchFamily="2" charset="2"/>
              <a:buChar char="Ø"/>
            </a:pPr>
            <a:r>
              <a:rPr lang="pl-PL" sz="1800" dirty="0" smtClean="0">
                <a:latin typeface="+mj-lt"/>
              </a:rPr>
              <a:t>powtarzające się świadczenia niepieniężne oraz dopłaty,</a:t>
            </a:r>
          </a:p>
          <a:p>
            <a:pPr marL="636270" lvl="1" indent="-361950" algn="just">
              <a:buFont typeface="Wingdings" pitchFamily="2" charset="2"/>
              <a:buChar char="Ø"/>
            </a:pPr>
            <a:r>
              <a:rPr lang="pl-PL" sz="1800" dirty="0" smtClean="0">
                <a:latin typeface="+mj-lt"/>
              </a:rPr>
              <a:t>świadczenie pracy i usług.</a:t>
            </a:r>
          </a:p>
          <a:p>
            <a:pPr marL="361950" indent="-361950" algn="just">
              <a:buFont typeface="Wingdings" pitchFamily="2" charset="2"/>
              <a:buChar char="v"/>
            </a:pPr>
            <a:r>
              <a:rPr lang="pl-PL" sz="2400" dirty="0" smtClean="0"/>
              <a:t> </a:t>
            </a:r>
            <a:r>
              <a:rPr lang="pl-PL" sz="2000" dirty="0" smtClean="0">
                <a:latin typeface="+mj-lt"/>
              </a:rPr>
              <a:t>Udziały nie mogą być obejmowane poniżej ich wartości nominalnej. Jeżeli udział jest obejmowany po cenie wyższej od wartości nominalnej, nadwyżkę przelewa się do kapitału zapasowego.</a:t>
            </a:r>
          </a:p>
        </p:txBody>
      </p:sp>
      <p:sp>
        <p:nvSpPr>
          <p:cNvPr id="5" name="Tytuł 1"/>
          <p:cNvSpPr txBox="1">
            <a:spLocks/>
          </p:cNvSpPr>
          <p:nvPr/>
        </p:nvSpPr>
        <p:spPr>
          <a:xfrm>
            <a:off x="914400" y="274638"/>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Aporty</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214282" y="1428736"/>
            <a:ext cx="8715436" cy="5072098"/>
          </a:xfrm>
        </p:spPr>
        <p:txBody>
          <a:bodyPr>
            <a:noAutofit/>
          </a:bodyPr>
          <a:lstStyle/>
          <a:p>
            <a:pPr algn="just">
              <a:buFont typeface="Wingdings" pitchFamily="2" charset="2"/>
              <a:buChar char="v"/>
            </a:pPr>
            <a:r>
              <a:rPr lang="pl-PL" sz="1800" dirty="0" smtClean="0">
                <a:latin typeface="+mj-lt"/>
              </a:rPr>
              <a:t>Kapitał zakładowy spółki powinien wynosić co najmniej 5000 zł.</a:t>
            </a:r>
          </a:p>
          <a:p>
            <a:pPr algn="just">
              <a:buFont typeface="Wingdings" pitchFamily="2" charset="2"/>
              <a:buChar char="v"/>
            </a:pPr>
            <a:r>
              <a:rPr lang="pl-PL" sz="1800" dirty="0" smtClean="0">
                <a:latin typeface="+mj-lt"/>
              </a:rPr>
              <a:t>Wartość nominalna udziału nie może być niższa niż 50 zł.</a:t>
            </a:r>
          </a:p>
          <a:p>
            <a:pPr marL="361950" indent="-361950" algn="just">
              <a:buFont typeface="Wingdings" pitchFamily="2" charset="2"/>
              <a:buChar char="v"/>
            </a:pPr>
            <a:endParaRPr lang="pl-PL" sz="1800" dirty="0" smtClean="0">
              <a:latin typeface="+mj-lt"/>
            </a:endParaRPr>
          </a:p>
          <a:p>
            <a:pPr marL="361950" indent="-361950" algn="just">
              <a:buFont typeface="Wingdings" pitchFamily="2" charset="2"/>
              <a:buChar char="v"/>
            </a:pPr>
            <a:endParaRPr lang="pl-PL" sz="1800" dirty="0" smtClean="0">
              <a:latin typeface="+mj-lt"/>
            </a:endParaRPr>
          </a:p>
        </p:txBody>
      </p:sp>
      <p:sp>
        <p:nvSpPr>
          <p:cNvPr id="5" name="Tytuł 1"/>
          <p:cNvSpPr txBox="1">
            <a:spLocks/>
          </p:cNvSpPr>
          <p:nvPr/>
        </p:nvSpPr>
        <p:spPr>
          <a:xfrm>
            <a:off x="785786" y="285728"/>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Kapitał zakładowy</a:t>
            </a:r>
          </a:p>
        </p:txBody>
      </p:sp>
      <p:graphicFrame>
        <p:nvGraphicFramePr>
          <p:cNvPr id="4" name="Diagram 3"/>
          <p:cNvGraphicFramePr/>
          <p:nvPr/>
        </p:nvGraphicFramePr>
        <p:xfrm>
          <a:off x="500034" y="2071678"/>
          <a:ext cx="807249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214282" y="1857364"/>
            <a:ext cx="8715436" cy="4643470"/>
          </a:xfrm>
        </p:spPr>
        <p:txBody>
          <a:bodyPr>
            <a:noAutofit/>
          </a:bodyPr>
          <a:lstStyle/>
          <a:p>
            <a:pPr algn="just">
              <a:buFont typeface="Wingdings" pitchFamily="2" charset="2"/>
              <a:buChar char="v"/>
            </a:pPr>
            <a:r>
              <a:rPr lang="pl-PL" sz="1800" dirty="0" smtClean="0">
                <a:latin typeface="+mj-lt"/>
              </a:rPr>
              <a:t>W przypadku utworzenia nowych udziałów pierwszeństwo ich objęcia przysługuje dotychczasowym wspólnikom proporcjonalnie do udziałów już posiadanych. Uprawnienie to można wyłączyć w umowie spółki lub uchwale o podwyższeniu kapitału.</a:t>
            </a:r>
          </a:p>
          <a:p>
            <a:pPr algn="just">
              <a:buFont typeface="Wingdings" pitchFamily="2" charset="2"/>
              <a:buChar char="v"/>
            </a:pPr>
            <a:r>
              <a:rPr lang="pl-PL" sz="1800" dirty="0" smtClean="0">
                <a:latin typeface="+mj-lt"/>
              </a:rPr>
              <a:t>Konieczne jest złożenie oświadczenia o objęciu udziałów w formie aktu notarialnego.</a:t>
            </a:r>
          </a:p>
          <a:p>
            <a:pPr algn="just">
              <a:buFont typeface="Wingdings" pitchFamily="2" charset="2"/>
              <a:buChar char="v"/>
            </a:pPr>
            <a:r>
              <a:rPr lang="pl-PL" sz="1800" dirty="0" smtClean="0">
                <a:latin typeface="+mj-lt"/>
              </a:rPr>
              <a:t>Jeżeli umowa spółki przewiduje pułap, do którego możliwe jest podwyższenie kapitału zakładowego bez zmiany umowy spółki, to następuje ono zwykłą uchwałą, tj. bezwzględną większością głosów. W innym wypadku podwyższenie kapitału zakładowego powoduje zmianę umowy spółki, co wymaga formy aktu notarialnego i uchwały podjętej kwalifikowaną większością 2/3 głosów.</a:t>
            </a:r>
          </a:p>
          <a:p>
            <a:pPr algn="just">
              <a:buFont typeface="Wingdings" pitchFamily="2" charset="2"/>
              <a:buChar char="v"/>
            </a:pPr>
            <a:r>
              <a:rPr lang="pl-PL" sz="1800" dirty="0" smtClean="0">
                <a:latin typeface="+mj-lt"/>
              </a:rPr>
              <a:t>Podwyższenie kapitału zakładowego następuje z chwilą wpisu do rejestru.</a:t>
            </a:r>
          </a:p>
          <a:p>
            <a:pPr marL="361950" indent="-361950" algn="just">
              <a:buFont typeface="Wingdings" pitchFamily="2" charset="2"/>
              <a:buChar char="v"/>
            </a:pPr>
            <a:endParaRPr lang="pl-PL" sz="1800" dirty="0" smtClean="0">
              <a:latin typeface="+mj-lt"/>
            </a:endParaRPr>
          </a:p>
          <a:p>
            <a:pPr marL="361950" indent="-361950" algn="just">
              <a:buFont typeface="Wingdings" pitchFamily="2" charset="2"/>
              <a:buChar char="v"/>
            </a:pPr>
            <a:endParaRPr lang="pl-PL" sz="1800" dirty="0" smtClean="0">
              <a:latin typeface="+mj-lt"/>
            </a:endParaRPr>
          </a:p>
        </p:txBody>
      </p:sp>
      <p:sp>
        <p:nvSpPr>
          <p:cNvPr id="5" name="Tytuł 1"/>
          <p:cNvSpPr txBox="1">
            <a:spLocks/>
          </p:cNvSpPr>
          <p:nvPr/>
        </p:nvSpPr>
        <p:spPr>
          <a:xfrm>
            <a:off x="785786" y="285728"/>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Podwyższenie kapitału zakładowego</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0" indent="0" algn="just">
              <a:buNone/>
              <a:tabLst>
                <a:tab pos="354013" algn="l"/>
              </a:tabLst>
            </a:pPr>
            <a:r>
              <a:rPr lang="pl-PL" sz="2400" dirty="0" smtClean="0">
                <a:latin typeface="+mj-lt"/>
              </a:rPr>
              <a:t>!! Za </a:t>
            </a:r>
            <a:r>
              <a:rPr lang="pl-PL" sz="2400" dirty="0">
                <a:latin typeface="+mj-lt"/>
              </a:rPr>
              <a:t>zobowiązania spółki wspólnicy odpowiedzialni są solidarnie.</a:t>
            </a:r>
          </a:p>
          <a:p>
            <a:pPr marL="0" indent="0" algn="just">
              <a:buNone/>
              <a:tabLst>
                <a:tab pos="354013" algn="l"/>
              </a:tabLst>
            </a:pPr>
            <a:r>
              <a:rPr lang="pl-PL" sz="2400" dirty="0" smtClean="0">
                <a:latin typeface="+mj-lt"/>
              </a:rPr>
              <a:t>Poprzez </a:t>
            </a:r>
            <a:r>
              <a:rPr lang="pl-PL" sz="2400" dirty="0">
                <a:latin typeface="+mj-lt"/>
              </a:rPr>
              <a:t>określenie "zobowiązania spółki" rozumie wszystkie zobowiązania, których podmiotami są łącznie wszyscy wspólnicy i które powstały po ich stronie na skutek tego, że są wspólnikami spółki cywilnej. Chodzi o </a:t>
            </a:r>
            <a:r>
              <a:rPr lang="pl-PL" sz="2400" b="1" dirty="0">
                <a:latin typeface="+mj-lt"/>
              </a:rPr>
              <a:t>zobowiązania wspólników,</a:t>
            </a:r>
            <a:r>
              <a:rPr lang="pl-PL" sz="2400" dirty="0">
                <a:latin typeface="+mj-lt"/>
              </a:rPr>
              <a:t> które nie są ich zobowiązaniami osobistymi, natomiast wynikają z działalności spółki cywilnej i jej celu. </a:t>
            </a:r>
            <a:r>
              <a:rPr lang="pl-PL" sz="2400" dirty="0" smtClean="0">
                <a:latin typeface="+mj-lt"/>
              </a:rPr>
              <a:t/>
            </a:r>
            <a:br>
              <a:rPr lang="pl-PL" sz="2400" dirty="0" smtClean="0">
                <a:latin typeface="+mj-lt"/>
              </a:rPr>
            </a:br>
            <a:r>
              <a:rPr lang="pl-PL" sz="2400" b="1" dirty="0" smtClean="0">
                <a:latin typeface="+mj-lt"/>
              </a:rPr>
              <a:t>I </a:t>
            </a:r>
            <a:r>
              <a:rPr lang="pl-PL" sz="2400" b="1" dirty="0" err="1">
                <a:latin typeface="+mj-lt"/>
              </a:rPr>
              <a:t>ACa</a:t>
            </a:r>
            <a:r>
              <a:rPr lang="pl-PL" sz="2400" b="1" dirty="0">
                <a:latin typeface="+mj-lt"/>
              </a:rPr>
              <a:t> 1508/14 - wyrok SA Łódź z dnia 03-06-2015</a:t>
            </a:r>
          </a:p>
          <a:p>
            <a:pPr marL="0" indent="0" algn="just">
              <a:buNone/>
              <a:tabLst>
                <a:tab pos="354013" algn="l"/>
              </a:tabLst>
            </a:pPr>
            <a:endParaRPr lang="pl-PL" sz="2400" dirty="0">
              <a:latin typeface="+mj-lt"/>
            </a:endParaRPr>
          </a:p>
          <a:p>
            <a:pPr marL="0" indent="0" algn="just">
              <a:tabLst>
                <a:tab pos="354013" algn="l"/>
              </a:tabLst>
            </a:pPr>
            <a:endParaRPr lang="pl-PL" sz="2400" dirty="0">
              <a:latin typeface="+mj-lt"/>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fontScale="92500"/>
          </a:bodyPr>
          <a:lstStyle/>
          <a:p>
            <a:pPr lvl="0" algn="ctr">
              <a:spcBef>
                <a:spcPct val="0"/>
              </a:spcBef>
            </a:pPr>
            <a:r>
              <a:rPr lang="pl-PL" sz="4000" b="1" dirty="0">
                <a:latin typeface="+mj-lt"/>
              </a:rPr>
              <a:t>Odpowiedzialność solidarna</a:t>
            </a:r>
          </a:p>
        </p:txBody>
      </p:sp>
    </p:spTree>
    <p:extLst>
      <p:ext uri="{BB962C8B-B14F-4D97-AF65-F5344CB8AC3E}">
        <p14:creationId xmlns:p14="http://schemas.microsoft.com/office/powerpoint/2010/main" xmlns="" val="333759997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p:cNvSpPr txBox="1">
            <a:spLocks/>
          </p:cNvSpPr>
          <p:nvPr/>
        </p:nvSpPr>
        <p:spPr>
          <a:xfrm>
            <a:off x="785786" y="285728"/>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Obniżenie kapitału zakładowego</a:t>
            </a:r>
          </a:p>
        </p:txBody>
      </p:sp>
      <p:graphicFrame>
        <p:nvGraphicFramePr>
          <p:cNvPr id="4" name="Diagram 3"/>
          <p:cNvGraphicFramePr/>
          <p:nvPr/>
        </p:nvGraphicFramePr>
        <p:xfrm>
          <a:off x="571472" y="1857364"/>
          <a:ext cx="807249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214282" y="1571612"/>
            <a:ext cx="8715436" cy="4929222"/>
          </a:xfrm>
        </p:spPr>
        <p:txBody>
          <a:bodyPr>
            <a:noAutofit/>
          </a:bodyPr>
          <a:lstStyle/>
          <a:p>
            <a:pPr marL="361950" indent="-361950" algn="just">
              <a:buFont typeface="Wingdings" pitchFamily="2" charset="2"/>
              <a:buChar char="v"/>
            </a:pPr>
            <a:r>
              <a:rPr lang="pl-PL" sz="2100" dirty="0" smtClean="0">
                <a:latin typeface="+mj-lt"/>
              </a:rPr>
              <a:t>Dolną granicą obniżenia kapitału zakładowego jest kwota 5000 zł.</a:t>
            </a:r>
          </a:p>
          <a:p>
            <a:pPr marL="361950" indent="-361950" algn="just">
              <a:buFont typeface="Wingdings" pitchFamily="2" charset="2"/>
              <a:buChar char="v"/>
            </a:pPr>
            <a:r>
              <a:rPr lang="pl-PL" sz="2100" dirty="0" smtClean="0">
                <a:latin typeface="+mj-lt"/>
              </a:rPr>
              <a:t>Wartość udziału nie może być niższa niż 50 zł.</a:t>
            </a:r>
          </a:p>
          <a:p>
            <a:pPr marL="361950" indent="-361950" algn="just">
              <a:buFont typeface="Wingdings" pitchFamily="2" charset="2"/>
              <a:buChar char="v"/>
            </a:pPr>
            <a:r>
              <a:rPr lang="pl-PL" sz="2100" dirty="0" smtClean="0">
                <a:latin typeface="+mj-lt"/>
              </a:rPr>
              <a:t>Uchwała zapada większością 2/3 głosów przy zachowaniu formy aktu notarialnego.</a:t>
            </a:r>
          </a:p>
          <a:p>
            <a:pPr marL="361950" indent="-361950" algn="just">
              <a:buFont typeface="Wingdings" pitchFamily="2" charset="2"/>
              <a:buChar char="v"/>
            </a:pPr>
            <a:r>
              <a:rPr lang="pl-PL" sz="2100" dirty="0" smtClean="0">
                <a:latin typeface="+mj-lt"/>
              </a:rPr>
              <a:t>Obniżenie kapitału zakładowego powinno zostać ogłoszone w </a:t>
            </a:r>
            <a:r>
              <a:rPr lang="pl-PL" sz="2100" dirty="0" err="1" smtClean="0">
                <a:latin typeface="+mj-lt"/>
              </a:rPr>
              <a:t>MSiG</a:t>
            </a:r>
            <a:r>
              <a:rPr lang="pl-PL" sz="2100" dirty="0" smtClean="0">
                <a:latin typeface="+mj-lt"/>
              </a:rPr>
              <a:t> wraz z wezwaniem wierzycieli do zgłoszenia sprzeciwu (w ciągu 3 miesięcy od dnia ogłoszenia).</a:t>
            </a:r>
          </a:p>
          <a:p>
            <a:pPr marL="361950" indent="-361950" algn="just">
              <a:buFont typeface="Wingdings" pitchFamily="2" charset="2"/>
              <a:buChar char="v"/>
            </a:pPr>
            <a:r>
              <a:rPr lang="pl-PL" sz="2100" dirty="0" smtClean="0">
                <a:latin typeface="+mj-lt"/>
              </a:rPr>
              <a:t>W przypadku sprzeciwu wierzycieli spółka powinna ich natychmiast zaspokoić lub zabezpieczyć ich wierzytelności.</a:t>
            </a:r>
          </a:p>
          <a:p>
            <a:pPr marL="361950" indent="-361950" algn="just">
              <a:buFont typeface="Wingdings" pitchFamily="2" charset="2"/>
              <a:buChar char="v"/>
            </a:pPr>
            <a:r>
              <a:rPr lang="pl-PL" sz="2100" dirty="0" smtClean="0">
                <a:latin typeface="+mj-lt"/>
              </a:rPr>
              <a:t>Obniżenie kapitału zakładowego wywołuje skutki od chwili wpisu do rejestru.</a:t>
            </a:r>
          </a:p>
        </p:txBody>
      </p:sp>
      <p:sp>
        <p:nvSpPr>
          <p:cNvPr id="5" name="Tytuł 1"/>
          <p:cNvSpPr txBox="1">
            <a:spLocks/>
          </p:cNvSpPr>
          <p:nvPr/>
        </p:nvSpPr>
        <p:spPr>
          <a:xfrm>
            <a:off x="785786" y="285728"/>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Obniżenie kapitału zakładowego</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214282" y="1428736"/>
            <a:ext cx="8715436" cy="5072098"/>
          </a:xfrm>
        </p:spPr>
        <p:txBody>
          <a:bodyPr>
            <a:noAutofit/>
          </a:bodyPr>
          <a:lstStyle/>
          <a:p>
            <a:pPr marL="361950" indent="-361950" algn="just">
              <a:buFont typeface="Wingdings" pitchFamily="2" charset="2"/>
              <a:buChar char="v"/>
            </a:pPr>
            <a:r>
              <a:rPr lang="pl-PL" sz="2000" dirty="0" smtClean="0">
                <a:latin typeface="+mj-lt"/>
              </a:rPr>
              <a:t>Zarząd jest zobowiązany do prowadzenia księgi udziałów, w której należy wpisywać:</a:t>
            </a:r>
          </a:p>
          <a:p>
            <a:pPr marL="636270" lvl="1" indent="-361950" algn="just">
              <a:buFont typeface="Wingdings" pitchFamily="2" charset="2"/>
              <a:buChar char="Ø"/>
            </a:pPr>
            <a:r>
              <a:rPr lang="pl-PL" sz="1800" dirty="0" smtClean="0">
                <a:latin typeface="+mj-lt"/>
              </a:rPr>
              <a:t>nazwisko i imię albo firmę i siedzibę każdego wspólnika,</a:t>
            </a:r>
          </a:p>
          <a:p>
            <a:pPr marL="636270" lvl="1" indent="-361950" algn="just">
              <a:buFont typeface="Wingdings" pitchFamily="2" charset="2"/>
              <a:buChar char="Ø"/>
            </a:pPr>
            <a:r>
              <a:rPr lang="pl-PL" sz="1800" dirty="0" smtClean="0">
                <a:latin typeface="+mj-lt"/>
              </a:rPr>
              <a:t>adres,</a:t>
            </a:r>
          </a:p>
          <a:p>
            <a:pPr marL="636270" lvl="1" indent="-361950" algn="just">
              <a:buFont typeface="Wingdings" pitchFamily="2" charset="2"/>
              <a:buChar char="Ø"/>
            </a:pPr>
            <a:r>
              <a:rPr lang="pl-PL" sz="1800" dirty="0" smtClean="0">
                <a:latin typeface="+mj-lt"/>
              </a:rPr>
              <a:t>liczbę i wartość nominalną jego udziałów,</a:t>
            </a:r>
          </a:p>
          <a:p>
            <a:pPr marL="636270" lvl="1" indent="-361950" algn="just">
              <a:buFont typeface="Wingdings" pitchFamily="2" charset="2"/>
              <a:buChar char="Ø"/>
            </a:pPr>
            <a:r>
              <a:rPr lang="pl-PL" sz="1800" dirty="0" smtClean="0">
                <a:latin typeface="+mj-lt"/>
              </a:rPr>
              <a:t>ustanowienie zastawu lub użytkowania i wykonywanie prawa głosu przez zastawnika lub użytkownika,</a:t>
            </a:r>
          </a:p>
          <a:p>
            <a:pPr marL="636270" lvl="1" indent="-361950" algn="just">
              <a:buFont typeface="Wingdings" pitchFamily="2" charset="2"/>
              <a:buChar char="Ø"/>
            </a:pPr>
            <a:r>
              <a:rPr lang="pl-PL" sz="1800" dirty="0" smtClean="0">
                <a:latin typeface="+mj-lt"/>
              </a:rPr>
              <a:t>wszelkie zmiany dotyczące osób wspólników i przysługujących im udziałów.</a:t>
            </a:r>
          </a:p>
          <a:p>
            <a:pPr marL="361950" indent="-361950" algn="just">
              <a:buFont typeface="Wingdings" pitchFamily="2" charset="2"/>
              <a:buChar char="v"/>
            </a:pPr>
            <a:r>
              <a:rPr lang="pl-PL" sz="2000" dirty="0" smtClean="0">
                <a:latin typeface="+mj-lt"/>
              </a:rPr>
              <a:t>Udziały wspólników mogą być uprzywilejowane m.in. co do:</a:t>
            </a:r>
          </a:p>
          <a:p>
            <a:pPr marL="636270" lvl="1" indent="-361950" algn="just">
              <a:buFont typeface="Wingdings" pitchFamily="2" charset="2"/>
              <a:buChar char="Ø"/>
            </a:pPr>
            <a:r>
              <a:rPr lang="pl-PL" sz="1800" dirty="0" smtClean="0">
                <a:latin typeface="+mj-lt"/>
              </a:rPr>
              <a:t>głosu (max 3 na jeden udział),</a:t>
            </a:r>
          </a:p>
          <a:p>
            <a:pPr marL="636270" lvl="1" indent="-361950" algn="just">
              <a:buFont typeface="Wingdings" pitchFamily="2" charset="2"/>
              <a:buChar char="Ø"/>
            </a:pPr>
            <a:r>
              <a:rPr lang="pl-PL" sz="1800" dirty="0" smtClean="0">
                <a:latin typeface="+mj-lt"/>
              </a:rPr>
              <a:t>dywidendy (może przewyższać max o ½ dywidendy nieuprzywilejowane),</a:t>
            </a:r>
          </a:p>
          <a:p>
            <a:pPr marL="636270" lvl="1" indent="-361950" algn="just">
              <a:buFont typeface="Wingdings" pitchFamily="2" charset="2"/>
              <a:buChar char="Ø"/>
            </a:pPr>
            <a:r>
              <a:rPr lang="pl-PL" sz="1800" dirty="0" smtClean="0">
                <a:latin typeface="+mj-lt"/>
              </a:rPr>
              <a:t>sposobu uczestnictwa w podziale majątku w przypadku likwidacji spółki.</a:t>
            </a:r>
          </a:p>
        </p:txBody>
      </p:sp>
      <p:sp>
        <p:nvSpPr>
          <p:cNvPr id="5" name="Tytuł 1"/>
          <p:cNvSpPr txBox="1">
            <a:spLocks/>
          </p:cNvSpPr>
          <p:nvPr/>
        </p:nvSpPr>
        <p:spPr>
          <a:xfrm>
            <a:off x="785786" y="285728"/>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Udziały</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214282" y="1500174"/>
            <a:ext cx="8715436" cy="5000660"/>
          </a:xfrm>
        </p:spPr>
        <p:txBody>
          <a:bodyPr>
            <a:noAutofit/>
          </a:bodyPr>
          <a:lstStyle/>
          <a:p>
            <a:pPr marL="361950" indent="-361950" algn="just">
              <a:buFont typeface="Wingdings" pitchFamily="2" charset="2"/>
              <a:buChar char="v"/>
            </a:pPr>
            <a:r>
              <a:rPr lang="pl-PL" sz="1800" dirty="0" smtClean="0">
                <a:latin typeface="+mj-lt"/>
              </a:rPr>
              <a:t>Przedmiotem zbycia może być:</a:t>
            </a:r>
          </a:p>
          <a:p>
            <a:pPr marL="636270" lvl="1" indent="-361950" algn="just">
              <a:buFont typeface="Wingdings" pitchFamily="2" charset="2"/>
              <a:buChar char="Ø"/>
            </a:pPr>
            <a:r>
              <a:rPr lang="pl-PL" sz="1600" dirty="0" smtClean="0">
                <a:latin typeface="+mj-lt"/>
              </a:rPr>
              <a:t>całość udziału,</a:t>
            </a:r>
          </a:p>
          <a:p>
            <a:pPr marL="636270" lvl="1" indent="-361950" algn="just">
              <a:buFont typeface="Wingdings" pitchFamily="2" charset="2"/>
              <a:buChar char="Ø"/>
            </a:pPr>
            <a:r>
              <a:rPr lang="pl-PL" sz="1600" dirty="0" smtClean="0">
                <a:latin typeface="+mj-lt"/>
              </a:rPr>
              <a:t>część udziału,</a:t>
            </a:r>
          </a:p>
          <a:p>
            <a:pPr marL="636270" lvl="1" indent="-361950" algn="just">
              <a:buFont typeface="Wingdings" pitchFamily="2" charset="2"/>
              <a:buChar char="Ø"/>
            </a:pPr>
            <a:r>
              <a:rPr lang="pl-PL" sz="1600" dirty="0" smtClean="0">
                <a:latin typeface="+mj-lt"/>
              </a:rPr>
              <a:t>ułamkowa część udziału.</a:t>
            </a:r>
          </a:p>
          <a:p>
            <a:pPr marL="361950" indent="-361950" algn="just">
              <a:buFont typeface="Wingdings" pitchFamily="2" charset="2"/>
              <a:buChar char="v"/>
            </a:pPr>
            <a:r>
              <a:rPr lang="pl-PL" sz="1800" dirty="0" smtClean="0">
                <a:latin typeface="+mj-lt"/>
              </a:rPr>
              <a:t>Przedmiotem zbycia nie mogą być poszczególne uprawnienia związane z udziałem.</a:t>
            </a:r>
          </a:p>
          <a:p>
            <a:pPr marL="361950" indent="-361950" algn="just">
              <a:buFont typeface="Wingdings" pitchFamily="2" charset="2"/>
              <a:buChar char="v"/>
            </a:pPr>
            <a:r>
              <a:rPr lang="pl-PL" sz="1800" dirty="0" smtClean="0">
                <a:latin typeface="+mj-lt"/>
              </a:rPr>
              <a:t>Zbycie udziału, jego części lub ułamkowej części udziału oraz zastawienie udziału umowa spółki może uzależnić od zgody spółki albo w inny sposób ograniczyć. Zgody udziela zarząd w formie pisemnej. W przypadku gdy zgody odmówiono, sąd rejestrowy może pozwolić na zbycie, jeżeli istnieją ważne powody. spółka może w terminie wyznaczonym przez sąd rejestrowy przedstawić innego nabywcę.  Jeżeli wskazana przez spółkę osoba nie uiściła ceny nabycia w wyznaczonym terminie, wspólnik może rozporządzać swobodnie swoim udziałem, jego częścią lub ułamkową częścią udziału, chyba że nie przyjął oferowanej zapłaty.</a:t>
            </a:r>
          </a:p>
          <a:p>
            <a:pPr marL="361950" indent="-361950" algn="just">
              <a:buFont typeface="Wingdings" pitchFamily="2" charset="2"/>
              <a:buChar char="v"/>
            </a:pPr>
            <a:endParaRPr lang="pl-PL" sz="1800" dirty="0" smtClean="0">
              <a:latin typeface="+mj-lt"/>
            </a:endParaRPr>
          </a:p>
        </p:txBody>
      </p:sp>
      <p:sp>
        <p:nvSpPr>
          <p:cNvPr id="5" name="Tytuł 1"/>
          <p:cNvSpPr txBox="1">
            <a:spLocks/>
          </p:cNvSpPr>
          <p:nvPr/>
        </p:nvSpPr>
        <p:spPr>
          <a:xfrm>
            <a:off x="785786" y="285728"/>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Zbycie udziałów</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214282" y="1357298"/>
            <a:ext cx="8715436" cy="5143536"/>
          </a:xfrm>
        </p:spPr>
        <p:txBody>
          <a:bodyPr>
            <a:noAutofit/>
          </a:bodyPr>
          <a:lstStyle/>
          <a:p>
            <a:pPr marL="361950" indent="-361950" algn="just">
              <a:buFont typeface="Wingdings" pitchFamily="2" charset="2"/>
              <a:buChar char="v"/>
            </a:pPr>
            <a:r>
              <a:rPr lang="pl-PL" sz="1900" dirty="0" smtClean="0">
                <a:latin typeface="+mj-lt"/>
              </a:rPr>
              <a:t>Zbycie wymaga formy pisemnej z podpisami notarialnie poświadczonymi!</a:t>
            </a:r>
          </a:p>
          <a:p>
            <a:pPr marL="361950" indent="-361950" algn="just">
              <a:buFont typeface="Wingdings" pitchFamily="2" charset="2"/>
              <a:buChar char="v"/>
            </a:pPr>
            <a:r>
              <a:rPr lang="pl-PL" sz="1900" dirty="0" smtClean="0">
                <a:latin typeface="+mj-lt"/>
              </a:rPr>
              <a:t>Zbycie udziału wymaga zawiadomienia przez zainteresowanych spółki. Strony umowy powinny przedstawić dowód przeniesienia udziałów. Zawiadomienie jest skuteczne z momentem gdy spółka otrzyma je od jednego z zainteresowanych wraz z dowodem przeniesienia udziałów.</a:t>
            </a:r>
          </a:p>
          <a:p>
            <a:pPr marL="361950" indent="-361950" algn="just">
              <a:buFont typeface="Wingdings" pitchFamily="2" charset="2"/>
              <a:buChar char="v"/>
            </a:pPr>
            <a:r>
              <a:rPr lang="pl-PL" sz="1900" dirty="0" smtClean="0">
                <a:latin typeface="+mj-lt"/>
              </a:rPr>
              <a:t>W wyniku zbycia udziału na nabywcę przechodzą prawa i obowiązki związane z udziałem. Uprzywilejowanie zostaje utrzymane, ale szczególne korzyści przyznane wspólnikowi i stanowiące jego prawa osobiste wygasają wraz ze zbyciem udziału.</a:t>
            </a:r>
          </a:p>
          <a:p>
            <a:pPr marL="361950" indent="-361950" algn="just">
              <a:buFont typeface="Wingdings" pitchFamily="2" charset="2"/>
              <a:buChar char="v"/>
            </a:pPr>
            <a:r>
              <a:rPr lang="pl-PL" sz="1900" dirty="0" smtClean="0">
                <a:latin typeface="+mj-lt"/>
              </a:rPr>
              <a:t>W przypadku zbycia udziału nabywca odpowiada wobec spółki solidarnie ze zbywcą. Odpowiedzialność zbywcy ma charakter czasowy. Roszczenia spółki przeciwko zbywcy przedawniają się z upływem 3 lat od dnia, w którym zgłoszono spółce zbycie udziału.</a:t>
            </a:r>
          </a:p>
          <a:p>
            <a:pPr marL="361950" indent="-361950" algn="just">
              <a:buFont typeface="Wingdings" pitchFamily="2" charset="2"/>
              <a:buChar char="v"/>
            </a:pPr>
            <a:r>
              <a:rPr lang="pl-PL" sz="1900" dirty="0" smtClean="0">
                <a:latin typeface="+mj-lt"/>
              </a:rPr>
              <a:t>Zarząd powinien dokonać odpowiednich zmian w księdze udziałów.</a:t>
            </a:r>
          </a:p>
        </p:txBody>
      </p:sp>
      <p:sp>
        <p:nvSpPr>
          <p:cNvPr id="5" name="Tytuł 1"/>
          <p:cNvSpPr txBox="1">
            <a:spLocks/>
          </p:cNvSpPr>
          <p:nvPr/>
        </p:nvSpPr>
        <p:spPr>
          <a:xfrm>
            <a:off x="785786"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Zbycie udziałów</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214282" y="4714884"/>
            <a:ext cx="8715436" cy="1785950"/>
          </a:xfrm>
        </p:spPr>
        <p:txBody>
          <a:bodyPr>
            <a:noAutofit/>
          </a:bodyPr>
          <a:lstStyle/>
          <a:p>
            <a:pPr marL="361950" indent="-361950" algn="just">
              <a:buFont typeface="Wingdings" pitchFamily="2" charset="2"/>
              <a:buChar char="v"/>
            </a:pPr>
            <a:r>
              <a:rPr lang="pl-PL" sz="1900" dirty="0" smtClean="0">
                <a:latin typeface="+mj-lt"/>
              </a:rPr>
              <a:t>Umorzenie udziału jest czynnością prawną polegającą na pozbawieniu udziału bytu prawnego.</a:t>
            </a:r>
          </a:p>
          <a:p>
            <a:pPr marL="361950" indent="-361950" algn="just">
              <a:buFont typeface="Wingdings" pitchFamily="2" charset="2"/>
              <a:buChar char="v"/>
            </a:pPr>
            <a:r>
              <a:rPr lang="pl-PL" sz="1900" dirty="0" smtClean="0">
                <a:latin typeface="+mj-lt"/>
              </a:rPr>
              <a:t>Umorzenie dobrowolne i przymusowe wymaga uchwały zgromadzenia wspólników.</a:t>
            </a:r>
          </a:p>
          <a:p>
            <a:pPr marL="361950" indent="-361950" algn="just">
              <a:buFont typeface="Wingdings" pitchFamily="2" charset="2"/>
              <a:buChar char="v"/>
            </a:pPr>
            <a:r>
              <a:rPr lang="pl-PL" sz="1900" dirty="0" smtClean="0">
                <a:latin typeface="+mj-lt"/>
              </a:rPr>
              <a:t>Uchwała o umorzeniu przymusowym wymaga uzasadnienia!!</a:t>
            </a:r>
          </a:p>
          <a:p>
            <a:pPr marL="361950" indent="-361950" algn="just">
              <a:buFont typeface="Wingdings" pitchFamily="2" charset="2"/>
              <a:buChar char="v"/>
            </a:pPr>
            <a:endParaRPr lang="pl-PL" sz="1900" dirty="0" smtClean="0">
              <a:latin typeface="+mj-lt"/>
            </a:endParaRPr>
          </a:p>
          <a:p>
            <a:pPr marL="361950" indent="-361950" algn="just">
              <a:buFont typeface="Wingdings" pitchFamily="2" charset="2"/>
              <a:buChar char="v"/>
            </a:pPr>
            <a:endParaRPr lang="pl-PL" sz="1900" dirty="0" smtClean="0">
              <a:latin typeface="+mj-lt"/>
            </a:endParaRPr>
          </a:p>
        </p:txBody>
      </p:sp>
      <p:sp>
        <p:nvSpPr>
          <p:cNvPr id="5" name="Tytuł 1"/>
          <p:cNvSpPr txBox="1">
            <a:spLocks/>
          </p:cNvSpPr>
          <p:nvPr/>
        </p:nvSpPr>
        <p:spPr>
          <a:xfrm>
            <a:off x="785786"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Umorzenie udziałów</a:t>
            </a:r>
          </a:p>
        </p:txBody>
      </p:sp>
      <p:graphicFrame>
        <p:nvGraphicFramePr>
          <p:cNvPr id="4" name="Diagram 3"/>
          <p:cNvGraphicFramePr/>
          <p:nvPr/>
        </p:nvGraphicFramePr>
        <p:xfrm>
          <a:off x="571472" y="1071546"/>
          <a:ext cx="807249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Symbol zastępczy zawartości 6"/>
          <p:cNvGraphicFramePr>
            <a:graphicFrameLocks noGrp="1"/>
          </p:cNvGraphicFramePr>
          <p:nvPr>
            <p:ph sz="quarter" idx="1"/>
          </p:nvPr>
        </p:nvGraphicFramePr>
        <p:xfrm>
          <a:off x="214313" y="1357313"/>
          <a:ext cx="8715375" cy="5143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ytuł 1"/>
          <p:cNvSpPr txBox="1">
            <a:spLocks/>
          </p:cNvSpPr>
          <p:nvPr/>
        </p:nvSpPr>
        <p:spPr>
          <a:xfrm>
            <a:off x="785786"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Prawa wspólników</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214282" y="1500174"/>
            <a:ext cx="8715436" cy="5000660"/>
          </a:xfrm>
        </p:spPr>
        <p:txBody>
          <a:bodyPr>
            <a:noAutofit/>
          </a:bodyPr>
          <a:lstStyle/>
          <a:p>
            <a:pPr marL="361950" indent="-361950" algn="just">
              <a:buFont typeface="Wingdings" pitchFamily="2" charset="2"/>
              <a:buChar char="v"/>
            </a:pPr>
            <a:r>
              <a:rPr lang="pl-PL" sz="2200" dirty="0" smtClean="0">
                <a:latin typeface="+mj-lt"/>
              </a:rPr>
              <a:t>Wspólnicy spółki powinni być traktowani jednakowo w takich samych okolicznościach.</a:t>
            </a:r>
          </a:p>
          <a:p>
            <a:pPr marL="361950" indent="-361950" algn="just">
              <a:buFont typeface="Wingdings" pitchFamily="2" charset="2"/>
              <a:buChar char="v"/>
            </a:pPr>
            <a:r>
              <a:rPr lang="pl-PL" sz="2200" dirty="0" smtClean="0">
                <a:latin typeface="+mj-lt"/>
              </a:rPr>
              <a:t>Jeżeli ustawa lub umowa spółki nie stanowi inaczej, wspólnicy mają równe prawa i obowiązki w spółce.</a:t>
            </a:r>
          </a:p>
          <a:p>
            <a:pPr marL="361950" indent="-361950" algn="just">
              <a:buFont typeface="Wingdings" pitchFamily="2" charset="2"/>
              <a:buChar char="v"/>
            </a:pPr>
            <a:r>
              <a:rPr lang="pl-PL" sz="2200" dirty="0" smtClean="0">
                <a:latin typeface="+mj-lt"/>
              </a:rPr>
              <a:t>Najważniejsze obowiązki wspólników:</a:t>
            </a:r>
          </a:p>
          <a:p>
            <a:pPr marL="636270" lvl="1" indent="-361950" algn="just">
              <a:buFont typeface="Wingdings" pitchFamily="2" charset="2"/>
              <a:buChar char="Ø"/>
            </a:pPr>
            <a:r>
              <a:rPr lang="pl-PL" sz="2000" dirty="0" smtClean="0">
                <a:latin typeface="+mj-lt"/>
              </a:rPr>
              <a:t>obowiązek wniesienia wkładów,</a:t>
            </a:r>
          </a:p>
          <a:p>
            <a:pPr marL="636270" lvl="1" indent="-361950" algn="just">
              <a:buFont typeface="Wingdings" pitchFamily="2" charset="2"/>
              <a:buChar char="Ø"/>
            </a:pPr>
            <a:r>
              <a:rPr lang="pl-PL" sz="2000" dirty="0" smtClean="0">
                <a:latin typeface="+mj-lt"/>
              </a:rPr>
              <a:t>obowiązek wyrównania brakującej wartości aportu (art. 175 KSH),</a:t>
            </a:r>
          </a:p>
          <a:p>
            <a:pPr marL="636270" lvl="1" indent="-361950" algn="just">
              <a:buFont typeface="Wingdings" pitchFamily="2" charset="2"/>
              <a:buChar char="Ø"/>
            </a:pPr>
            <a:r>
              <a:rPr lang="pl-PL" sz="2000" dirty="0" smtClean="0">
                <a:latin typeface="+mj-lt"/>
              </a:rPr>
              <a:t>obowiązek dokonywania dopłat w stosunku do udziałów (art. 177-179 KSH),</a:t>
            </a:r>
          </a:p>
          <a:p>
            <a:pPr marL="636270" lvl="1" indent="-361950" algn="just">
              <a:buFont typeface="Wingdings" pitchFamily="2" charset="2"/>
              <a:buChar char="Ø"/>
            </a:pPr>
            <a:r>
              <a:rPr lang="pl-PL" sz="2000" dirty="0" smtClean="0">
                <a:latin typeface="+mj-lt"/>
              </a:rPr>
              <a:t>obowiązek dostarczania spółce powtarzających się świadczeń niepieniężnych (art. 176 KSH).</a:t>
            </a:r>
          </a:p>
        </p:txBody>
      </p:sp>
      <p:sp>
        <p:nvSpPr>
          <p:cNvPr id="5" name="Tytuł 1"/>
          <p:cNvSpPr txBox="1">
            <a:spLocks/>
          </p:cNvSpPr>
          <p:nvPr/>
        </p:nvSpPr>
        <p:spPr>
          <a:xfrm>
            <a:off x="785786"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Prawa i obowiązki wspólników</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sz="quarter" idx="1"/>
          </p:nvPr>
        </p:nvGraphicFramePr>
        <p:xfrm>
          <a:off x="214313" y="1500188"/>
          <a:ext cx="8715375" cy="5000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ytuł 1"/>
          <p:cNvSpPr txBox="1">
            <a:spLocks/>
          </p:cNvSpPr>
          <p:nvPr/>
        </p:nvSpPr>
        <p:spPr>
          <a:xfrm>
            <a:off x="785786"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Organy w spółce z o.o.</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214282" y="1428736"/>
            <a:ext cx="8715436" cy="5072098"/>
          </a:xfrm>
        </p:spPr>
        <p:txBody>
          <a:bodyPr>
            <a:noAutofit/>
          </a:bodyPr>
          <a:lstStyle/>
          <a:p>
            <a:pPr marL="361950" indent="-361950" algn="just">
              <a:buFont typeface="Wingdings" pitchFamily="2" charset="2"/>
              <a:buChar char="v"/>
            </a:pPr>
            <a:r>
              <a:rPr lang="pl-PL" sz="2000" dirty="0" smtClean="0">
                <a:latin typeface="+mj-lt"/>
              </a:rPr>
              <a:t>Zarząd jest organem o kompetencjach zarządzająco-reprezentacyjnych.</a:t>
            </a:r>
          </a:p>
          <a:p>
            <a:pPr marL="361950" indent="-361950" algn="just">
              <a:buFont typeface="Wingdings" pitchFamily="2" charset="2"/>
              <a:buChar char="v"/>
            </a:pPr>
            <a:r>
              <a:rPr lang="pl-PL" sz="2000" dirty="0" smtClean="0">
                <a:latin typeface="+mj-lt"/>
              </a:rPr>
              <a:t>Prowadzi sprawy spółki oraz reprezentuje ją na zewnątrz.</a:t>
            </a:r>
          </a:p>
          <a:p>
            <a:pPr marL="361950" indent="-361950" algn="just">
              <a:buFont typeface="Wingdings" pitchFamily="2" charset="2"/>
              <a:buChar char="v"/>
            </a:pPr>
            <a:r>
              <a:rPr lang="pl-PL" sz="2000" dirty="0" smtClean="0">
                <a:latin typeface="+mj-lt"/>
              </a:rPr>
              <a:t>W zakresie reprezentacji zarząd ma pełnię kompetencji, zaś na prowadzenie spraw mogą mieć wpływ inne organy, np. wymóg zgody rady nadzorczej lub zgromadzenia wspólników.</a:t>
            </a:r>
          </a:p>
          <a:p>
            <a:pPr marL="361950" indent="-361950" algn="just">
              <a:buFont typeface="Wingdings" pitchFamily="2" charset="2"/>
              <a:buChar char="v"/>
            </a:pPr>
            <a:r>
              <a:rPr lang="pl-PL" sz="2000" dirty="0" smtClean="0">
                <a:latin typeface="+mj-lt"/>
              </a:rPr>
              <a:t>Może się składać ze wspólników lub osób trzecich.</a:t>
            </a:r>
          </a:p>
          <a:p>
            <a:pPr marL="361950" indent="-361950" algn="just">
              <a:buFont typeface="Wingdings" pitchFamily="2" charset="2"/>
              <a:buChar char="v"/>
            </a:pPr>
            <a:r>
              <a:rPr lang="pl-PL" sz="2000" dirty="0" smtClean="0">
                <a:latin typeface="+mj-lt"/>
              </a:rPr>
              <a:t>Może być jedno lub wieloosobowy.</a:t>
            </a:r>
          </a:p>
          <a:p>
            <a:pPr marL="361950" indent="-361950" algn="just">
              <a:buFont typeface="Wingdings" pitchFamily="2" charset="2"/>
              <a:buChar char="v"/>
            </a:pPr>
            <a:r>
              <a:rPr lang="pl-PL" sz="2000" dirty="0" smtClean="0">
                <a:latin typeface="+mj-lt"/>
              </a:rPr>
              <a:t>Jeżeli umowa spółki nie stanowi inaczej, zarząd powoływany jest przez wspólników uchwałą.</a:t>
            </a:r>
          </a:p>
          <a:p>
            <a:pPr marL="361950" indent="-361950" algn="just">
              <a:buFont typeface="Wingdings" pitchFamily="2" charset="2"/>
              <a:buChar char="v"/>
            </a:pPr>
            <a:r>
              <a:rPr lang="pl-PL" sz="2000" dirty="0" smtClean="0">
                <a:latin typeface="+mj-lt"/>
              </a:rPr>
              <a:t>Skład powołanego zarządu powinien zostać zgłoszony do rejestru w ciągu 7 dni od powołania. Wpis ma charakter deklaratoryjny.</a:t>
            </a:r>
          </a:p>
        </p:txBody>
      </p:sp>
      <p:sp>
        <p:nvSpPr>
          <p:cNvPr id="5" name="Tytuł 1"/>
          <p:cNvSpPr txBox="1">
            <a:spLocks/>
          </p:cNvSpPr>
          <p:nvPr/>
        </p:nvSpPr>
        <p:spPr>
          <a:xfrm>
            <a:off x="785786"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Zarząd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714348" y="1714488"/>
            <a:ext cx="7643866" cy="4857784"/>
          </a:xfrm>
        </p:spPr>
        <p:txBody>
          <a:bodyPr>
            <a:noAutofit/>
          </a:bodyPr>
          <a:lstStyle/>
          <a:p>
            <a:pPr marL="0" indent="0" algn="just">
              <a:buNone/>
              <a:tabLst>
                <a:tab pos="354013" algn="l"/>
              </a:tabLst>
            </a:pPr>
            <a:r>
              <a:rPr lang="pl-PL" sz="2000" dirty="0" smtClean="0">
                <a:latin typeface="+mj-lt"/>
              </a:rPr>
              <a:t>Z </a:t>
            </a:r>
            <a:r>
              <a:rPr lang="pl-PL" sz="2000" dirty="0">
                <a:latin typeface="+mj-lt"/>
              </a:rPr>
              <a:t>istoty spółki cywilnej wynika, że egzekucja zmierzająca do zaspokojenia zobowiązań spółki </a:t>
            </a:r>
            <a:r>
              <a:rPr lang="pl-PL" sz="2000" b="1" dirty="0">
                <a:latin typeface="+mj-lt"/>
              </a:rPr>
              <a:t>prowadzona jest z majątku wspólników</a:t>
            </a:r>
            <a:r>
              <a:rPr lang="pl-PL" sz="2000" dirty="0">
                <a:latin typeface="+mj-lt"/>
              </a:rPr>
              <a:t>: wspólnego i osobistego. Nie zaprzecza temu posłużenie się przez ustawodawcę w art. 864 KC sformułowaniem „zobowiązania spółki”, które mogłoby sugerować istnienie długu na majątku spółki, ponieważ spółka cywilna nie ma „własnego” wyodrębnionego majątku; nie może więc chodzić o zobowiązania spółki, lecz o zobowiązania wspólników związane z działalnością spółki. W konsekwencji, zobowiązania związane z prowadzeniem działalności gospodarczej w formie spółki cywilnej nie są zobowiązaniami spółki, lecz zobowiązaniami wspólników. </a:t>
            </a:r>
            <a:endParaRPr lang="pl-PL" sz="2000" dirty="0" smtClean="0">
              <a:latin typeface="+mj-lt"/>
            </a:endParaRPr>
          </a:p>
          <a:p>
            <a:pPr marL="0" indent="0" algn="just">
              <a:buNone/>
              <a:tabLst>
                <a:tab pos="354013" algn="l"/>
              </a:tabLst>
            </a:pPr>
            <a:r>
              <a:rPr lang="pl-PL" sz="2000" b="1" dirty="0" smtClean="0">
                <a:latin typeface="+mj-lt"/>
              </a:rPr>
              <a:t>III </a:t>
            </a:r>
            <a:r>
              <a:rPr lang="pl-PL" sz="2000" b="1" dirty="0" err="1">
                <a:latin typeface="+mj-lt"/>
              </a:rPr>
              <a:t>AUa</a:t>
            </a:r>
            <a:r>
              <a:rPr lang="pl-PL" sz="2000" b="1" dirty="0">
                <a:latin typeface="+mj-lt"/>
              </a:rPr>
              <a:t> 72/14 - wyrok SA Łódź z dnia </a:t>
            </a:r>
            <a:r>
              <a:rPr lang="pl-PL" sz="2000" b="1" dirty="0" smtClean="0">
                <a:latin typeface="+mj-lt"/>
              </a:rPr>
              <a:t>20-03-2015</a:t>
            </a:r>
            <a:endParaRPr lang="pl-PL" sz="2000" b="1" dirty="0">
              <a:latin typeface="+mj-lt"/>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fontScale="92500"/>
          </a:bodyPr>
          <a:lstStyle/>
          <a:p>
            <a:pPr lvl="0" algn="ctr">
              <a:spcBef>
                <a:spcPct val="0"/>
              </a:spcBef>
            </a:pPr>
            <a:r>
              <a:rPr lang="pl-PL" sz="4000" b="1" dirty="0">
                <a:latin typeface="+mj-lt"/>
              </a:rPr>
              <a:t>Odpowiedzialność solidarna</a:t>
            </a:r>
          </a:p>
        </p:txBody>
      </p:sp>
    </p:spTree>
    <p:extLst>
      <p:ext uri="{BB962C8B-B14F-4D97-AF65-F5344CB8AC3E}">
        <p14:creationId xmlns:p14="http://schemas.microsoft.com/office/powerpoint/2010/main" xmlns="" val="204758744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214282" y="1428736"/>
            <a:ext cx="8715436" cy="5072098"/>
          </a:xfrm>
        </p:spPr>
        <p:txBody>
          <a:bodyPr>
            <a:noAutofit/>
          </a:bodyPr>
          <a:lstStyle/>
          <a:p>
            <a:pPr marL="361950" indent="-361950" algn="just">
              <a:buFont typeface="Wingdings" pitchFamily="2" charset="2"/>
              <a:buChar char="v"/>
            </a:pPr>
            <a:r>
              <a:rPr lang="pl-PL" sz="2000" dirty="0" smtClean="0">
                <a:latin typeface="+mj-lt"/>
              </a:rPr>
              <a:t>Mandat to kompetencja do pełnienia funkcji członka organu spółki, która wynika z faktu skutecznego powołania danej osoby w skład organu. Wykonywanie mandatu oznacza pełnienie funkcji członka organu, natomiast wygaśnięcie mandatu oznacza utratę kompetencji do działania w imieniu spółki.</a:t>
            </a:r>
          </a:p>
          <a:p>
            <a:pPr marL="361950" indent="-361950" algn="just">
              <a:buFont typeface="Wingdings" pitchFamily="2" charset="2"/>
              <a:buChar char="v"/>
            </a:pPr>
            <a:r>
              <a:rPr lang="pl-PL" sz="2000" dirty="0" smtClean="0">
                <a:latin typeface="+mj-lt"/>
              </a:rPr>
              <a:t>Kadencja członka zarządu może być: roczna, dłuższa niż rok lub na czas nieoznaczony.</a:t>
            </a:r>
          </a:p>
          <a:p>
            <a:pPr marL="361950" indent="-361950" algn="just">
              <a:buFont typeface="Wingdings" pitchFamily="2" charset="2"/>
              <a:buChar char="v"/>
            </a:pPr>
            <a:r>
              <a:rPr lang="pl-PL" sz="2000" dirty="0" smtClean="0">
                <a:latin typeface="+mj-lt"/>
              </a:rPr>
              <a:t>Mandat wygasa w wyniku:</a:t>
            </a:r>
          </a:p>
          <a:p>
            <a:pPr marL="636270" lvl="1" indent="-361950" algn="just">
              <a:buFont typeface="Wingdings" pitchFamily="2" charset="2"/>
              <a:buChar char="Ø"/>
            </a:pPr>
            <a:r>
              <a:rPr lang="pl-PL" sz="1700" dirty="0" smtClean="0">
                <a:latin typeface="+mj-lt"/>
              </a:rPr>
              <a:t>upływu czasu, na jaki członek zarządu został powołany,</a:t>
            </a:r>
          </a:p>
          <a:p>
            <a:pPr marL="636270" lvl="1" indent="-361950" algn="just">
              <a:buFont typeface="Wingdings" pitchFamily="2" charset="2"/>
              <a:buChar char="Ø"/>
            </a:pPr>
            <a:r>
              <a:rPr lang="pl-PL" sz="1700" dirty="0" smtClean="0">
                <a:latin typeface="+mj-lt"/>
              </a:rPr>
              <a:t>odwołania,</a:t>
            </a:r>
          </a:p>
          <a:p>
            <a:pPr marL="636270" lvl="1" indent="-361950" algn="just">
              <a:buFont typeface="Wingdings" pitchFamily="2" charset="2"/>
              <a:buChar char="Ø"/>
            </a:pPr>
            <a:r>
              <a:rPr lang="pl-PL" sz="1700" dirty="0" smtClean="0">
                <a:latin typeface="+mj-lt"/>
              </a:rPr>
              <a:t>rezygnacji,</a:t>
            </a:r>
          </a:p>
          <a:p>
            <a:pPr marL="636270" lvl="1" indent="-361950" algn="just">
              <a:buFont typeface="Wingdings" pitchFamily="2" charset="2"/>
              <a:buChar char="Ø"/>
            </a:pPr>
            <a:r>
              <a:rPr lang="pl-PL" sz="1700" dirty="0" smtClean="0">
                <a:latin typeface="+mj-lt"/>
              </a:rPr>
              <a:t>śmierci lub uznania za zmarłego,</a:t>
            </a:r>
          </a:p>
          <a:p>
            <a:pPr marL="636270" lvl="1" indent="-361950" algn="just">
              <a:buFont typeface="Wingdings" pitchFamily="2" charset="2"/>
              <a:buChar char="Ø"/>
            </a:pPr>
            <a:r>
              <a:rPr lang="pl-PL" sz="1700" dirty="0" smtClean="0">
                <a:latin typeface="+mj-lt"/>
              </a:rPr>
              <a:t>utraty zdolności do pełnienia funkcji,</a:t>
            </a:r>
          </a:p>
          <a:p>
            <a:pPr marL="636270" lvl="1" indent="-361950" algn="just">
              <a:buFont typeface="Wingdings" pitchFamily="2" charset="2"/>
              <a:buChar char="Ø"/>
            </a:pPr>
            <a:r>
              <a:rPr lang="pl-PL" sz="1700" dirty="0" smtClean="0">
                <a:latin typeface="+mj-lt"/>
              </a:rPr>
              <a:t>wykreślenia spółki z rejestru przedsiębiorców.</a:t>
            </a:r>
          </a:p>
        </p:txBody>
      </p:sp>
      <p:sp>
        <p:nvSpPr>
          <p:cNvPr id="5" name="Tytuł 1"/>
          <p:cNvSpPr txBox="1">
            <a:spLocks/>
          </p:cNvSpPr>
          <p:nvPr/>
        </p:nvSpPr>
        <p:spPr>
          <a:xfrm>
            <a:off x="785786"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Zarząd – mandat i kadencja</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214282" y="1357298"/>
            <a:ext cx="8715436" cy="5143536"/>
          </a:xfrm>
        </p:spPr>
        <p:txBody>
          <a:bodyPr>
            <a:noAutofit/>
          </a:bodyPr>
          <a:lstStyle/>
          <a:p>
            <a:pPr algn="just">
              <a:buFont typeface="Wingdings" pitchFamily="2" charset="2"/>
              <a:buChar char="v"/>
            </a:pPr>
            <a:r>
              <a:rPr lang="pl-PL" sz="1900" dirty="0" smtClean="0">
                <a:latin typeface="+mj-lt"/>
              </a:rPr>
              <a:t>Jeżeli umowa spółki nie stanowi inaczej, mandat członka zarządu wygasa z dniem odbycia zgromadzenia wspólników zatwierdzającego sprawozdanie finansowe za pierwszy pełny rok obrotowy pełnienia funkcji członka zarządu.</a:t>
            </a:r>
          </a:p>
          <a:p>
            <a:pPr algn="just">
              <a:buFont typeface="Wingdings" pitchFamily="2" charset="2"/>
              <a:buChar char="v"/>
            </a:pPr>
            <a:r>
              <a:rPr lang="pl-PL" sz="1900" dirty="0" smtClean="0">
                <a:latin typeface="+mj-lt"/>
              </a:rPr>
              <a:t>W przypadku powołania członka zarządu na okres dłuższy niż rok, mandat członka zarządu wygasa z dniem odbycia zgromadzenia wspólników, zatwierdzającego sprawozdanie finansowe za ostatni pełny rok obrotowy pełnienia funkcji członka zarządu, chyba że umowa spółki stanowi inaczej.</a:t>
            </a:r>
          </a:p>
          <a:p>
            <a:pPr algn="just">
              <a:buFont typeface="Wingdings" pitchFamily="2" charset="2"/>
              <a:buChar char="v"/>
            </a:pPr>
            <a:r>
              <a:rPr lang="pl-PL" sz="1900" dirty="0" smtClean="0">
                <a:latin typeface="+mj-lt"/>
              </a:rPr>
              <a:t>Jeżeli umowa spółki przewiduje, że członków zarządu powołuje się na okres wspólnej kadencji, mandat członka zarządu powołanego przed upływem danej kadencji zarządu wygasa równocześnie z wygaśnięciem mandatów pozostałych członków zarządu, chyba że umowa spółki stanowi inaczej.</a:t>
            </a:r>
          </a:p>
          <a:p>
            <a:pPr algn="just">
              <a:buFont typeface="Wingdings" pitchFamily="2" charset="2"/>
              <a:buChar char="v"/>
            </a:pPr>
            <a:r>
              <a:rPr lang="pl-PL" sz="1900" dirty="0" smtClean="0">
                <a:latin typeface="+mj-lt"/>
              </a:rPr>
              <a:t>Członek zarządu może być w każdym czasie odwołany uchwałą wspólników.</a:t>
            </a:r>
          </a:p>
        </p:txBody>
      </p:sp>
      <p:sp>
        <p:nvSpPr>
          <p:cNvPr id="5" name="Tytuł 1"/>
          <p:cNvSpPr txBox="1">
            <a:spLocks/>
          </p:cNvSpPr>
          <p:nvPr/>
        </p:nvSpPr>
        <p:spPr>
          <a:xfrm>
            <a:off x="785786"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Zarząd – mandat i kadencja</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214282" y="1357298"/>
            <a:ext cx="8715436" cy="5143536"/>
          </a:xfrm>
        </p:spPr>
        <p:txBody>
          <a:bodyPr>
            <a:noAutofit/>
          </a:bodyPr>
          <a:lstStyle/>
          <a:p>
            <a:pPr marL="0" indent="0" algn="ctr">
              <a:buNone/>
            </a:pPr>
            <a:r>
              <a:rPr lang="pl-PL" sz="1800" b="1" dirty="0" smtClean="0">
                <a:latin typeface="+mj-lt"/>
              </a:rPr>
              <a:t>Art. 211 KSH</a:t>
            </a:r>
            <a:endParaRPr lang="pl-PL" sz="1800" dirty="0" smtClean="0">
              <a:latin typeface="+mj-lt"/>
            </a:endParaRPr>
          </a:p>
          <a:p>
            <a:pPr marL="0" indent="0" algn="just">
              <a:buNone/>
            </a:pPr>
            <a:r>
              <a:rPr lang="pl-PL" sz="1800" dirty="0" smtClean="0">
                <a:latin typeface="+mj-lt"/>
              </a:rPr>
              <a:t>§1. Członek zarządu nie może bez zgody spółki zajmować się interesami konkurencyjnymi ani też uczestniczyć w spółce konkurencyjnej jako wspólnik spółki cywilnej, spółki osobowej lub jako członek organu spółki kapitałowej bądź uczestniczyć w innej konkurencyjnej osobie prawnej jako członek organu. Zakaz ten obejmuje także udział w konkurencyjnej spółce kapitałowej w przypadku posiadania przez członka zarządu co najmniej 10% udziałów lub akcji tej spółki albo prawa do powołania co najmniej jednego członka zarządu.</a:t>
            </a:r>
          </a:p>
          <a:p>
            <a:pPr marL="0" indent="0" algn="just">
              <a:buNone/>
            </a:pPr>
            <a:r>
              <a:rPr lang="pl-PL" sz="1800" dirty="0" smtClean="0">
                <a:latin typeface="+mj-lt"/>
              </a:rPr>
              <a:t>§2. Jeżeli umowa spółki nie stanowi inaczej, zgody udziela organ uprawniony do powołania zarządu.</a:t>
            </a:r>
          </a:p>
          <a:p>
            <a:pPr marL="0" indent="0" algn="ctr">
              <a:buNone/>
            </a:pPr>
            <a:r>
              <a:rPr lang="pl-PL" sz="1800" b="1" dirty="0" smtClean="0">
                <a:latin typeface="+mj-lt"/>
              </a:rPr>
              <a:t>Art. 209 KSH</a:t>
            </a:r>
            <a:endParaRPr lang="pl-PL" sz="1800" dirty="0" smtClean="0">
              <a:latin typeface="+mj-lt"/>
            </a:endParaRPr>
          </a:p>
          <a:p>
            <a:pPr marL="0" indent="0" algn="just">
              <a:buNone/>
            </a:pPr>
            <a:r>
              <a:rPr lang="pl-PL" sz="1800" dirty="0" smtClean="0">
                <a:latin typeface="+mj-lt"/>
              </a:rPr>
              <a:t>W przypadku sprzeczności interesów spółki z interesami członka zarządu, jego współmałżonka, krewnych i powinowatych do drugiego stopnia oraz osób, z którymi jest powiązany osobiście, członek zarządu powinien ujawnić sprzeczność interesów i wstrzymać się od udziału w rozstrzyganiu takich spraw oraz może żądać zaznaczenia tego w protokole.</a:t>
            </a:r>
            <a:endParaRPr lang="pl-PL" sz="1800" dirty="0">
              <a:latin typeface="+mj-lt"/>
            </a:endParaRPr>
          </a:p>
        </p:txBody>
      </p:sp>
      <p:sp>
        <p:nvSpPr>
          <p:cNvPr id="5" name="Tytuł 1"/>
          <p:cNvSpPr txBox="1">
            <a:spLocks/>
          </p:cNvSpPr>
          <p:nvPr/>
        </p:nvSpPr>
        <p:spPr>
          <a:xfrm>
            <a:off x="785786"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Zarząd – zakaz konkurencji</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214282" y="1357298"/>
            <a:ext cx="8715436" cy="5143536"/>
          </a:xfrm>
        </p:spPr>
        <p:txBody>
          <a:bodyPr>
            <a:noAutofit/>
          </a:bodyPr>
          <a:lstStyle/>
          <a:p>
            <a:pPr marL="266700" indent="-266700" algn="just">
              <a:buFont typeface="Wingdings" pitchFamily="2" charset="2"/>
              <a:buChar char="v"/>
            </a:pPr>
            <a:r>
              <a:rPr lang="pl-PL" sz="2200" dirty="0" smtClean="0">
                <a:latin typeface="+mj-lt"/>
              </a:rPr>
              <a:t>W KSH została uregulowana odpowiedzialność członków zarządu:</a:t>
            </a:r>
          </a:p>
          <a:p>
            <a:pPr marL="274320" lvl="1" indent="0" algn="just">
              <a:buFont typeface="Wingdings" pitchFamily="2" charset="2"/>
              <a:buChar char="Ø"/>
            </a:pPr>
            <a:r>
              <a:rPr lang="pl-PL" sz="2000" dirty="0" smtClean="0">
                <a:latin typeface="+mj-lt"/>
              </a:rPr>
              <a:t> cywilna (art. 291-300 KSH);</a:t>
            </a:r>
          </a:p>
          <a:p>
            <a:pPr marL="274320" lvl="1" indent="0" algn="just">
              <a:buFont typeface="Wingdings" pitchFamily="2" charset="2"/>
              <a:buChar char="Ø"/>
            </a:pPr>
            <a:r>
              <a:rPr lang="pl-PL" sz="2000" dirty="0" smtClean="0">
                <a:latin typeface="+mj-lt"/>
              </a:rPr>
              <a:t> karna (art. 585-595 KSH).</a:t>
            </a:r>
          </a:p>
          <a:p>
            <a:pPr marL="266700" indent="-266700" algn="just">
              <a:buFont typeface="Wingdings" pitchFamily="2" charset="2"/>
              <a:buChar char="v"/>
            </a:pPr>
            <a:r>
              <a:rPr lang="pl-PL" sz="2200" dirty="0" smtClean="0">
                <a:latin typeface="+mj-lt"/>
              </a:rPr>
              <a:t>Przepisy KSH dotyczące odpowiedzialności stanowią </a:t>
            </a:r>
            <a:r>
              <a:rPr lang="pl-PL" sz="2200" i="1" dirty="0" err="1" smtClean="0">
                <a:latin typeface="+mj-lt"/>
              </a:rPr>
              <a:t>lex</a:t>
            </a:r>
            <a:r>
              <a:rPr lang="pl-PL" sz="2200" i="1" dirty="0" smtClean="0">
                <a:latin typeface="+mj-lt"/>
              </a:rPr>
              <a:t> </a:t>
            </a:r>
            <a:r>
              <a:rPr lang="pl-PL" sz="2200" i="1" dirty="0" err="1" smtClean="0">
                <a:latin typeface="+mj-lt"/>
              </a:rPr>
              <a:t>specialis</a:t>
            </a:r>
            <a:r>
              <a:rPr lang="pl-PL" sz="2200" i="1" dirty="0" smtClean="0">
                <a:latin typeface="+mj-lt"/>
              </a:rPr>
              <a:t> </a:t>
            </a:r>
            <a:r>
              <a:rPr lang="pl-PL" sz="2200" dirty="0" smtClean="0">
                <a:latin typeface="+mj-lt"/>
              </a:rPr>
              <a:t>w stosunku do regulacji kodeksu cywilnego. Zastosowanie mając więc także przepisy regulujące odpowiedzialność </a:t>
            </a:r>
            <a:r>
              <a:rPr lang="pl-PL" sz="2200" i="1" dirty="0" smtClean="0">
                <a:latin typeface="+mj-lt"/>
              </a:rPr>
              <a:t>ex </a:t>
            </a:r>
            <a:r>
              <a:rPr lang="pl-PL" sz="2200" i="1" dirty="0" err="1" smtClean="0">
                <a:latin typeface="+mj-lt"/>
              </a:rPr>
              <a:t>delicto</a:t>
            </a:r>
            <a:r>
              <a:rPr lang="pl-PL" sz="2200" i="1" dirty="0" smtClean="0">
                <a:latin typeface="+mj-lt"/>
              </a:rPr>
              <a:t> </a:t>
            </a:r>
            <a:r>
              <a:rPr lang="pl-PL" sz="2200" dirty="0" smtClean="0">
                <a:latin typeface="+mj-lt"/>
              </a:rPr>
              <a:t>(art.415 i nast. KC) oraz odpowiedzialność </a:t>
            </a:r>
            <a:r>
              <a:rPr lang="pl-PL" sz="2200" i="1" dirty="0" smtClean="0">
                <a:latin typeface="+mj-lt"/>
              </a:rPr>
              <a:t>ex </a:t>
            </a:r>
            <a:r>
              <a:rPr lang="pl-PL" sz="2200" i="1" dirty="0" err="1" smtClean="0">
                <a:latin typeface="+mj-lt"/>
              </a:rPr>
              <a:t>contractu</a:t>
            </a:r>
            <a:r>
              <a:rPr lang="pl-PL" sz="2200" i="1" dirty="0" smtClean="0">
                <a:latin typeface="+mj-lt"/>
              </a:rPr>
              <a:t> </a:t>
            </a:r>
            <a:r>
              <a:rPr lang="pl-PL" sz="2200" dirty="0" smtClean="0">
                <a:latin typeface="+mj-lt"/>
              </a:rPr>
              <a:t>(art. 471 i nast. KC).</a:t>
            </a:r>
          </a:p>
          <a:p>
            <a:pPr marL="266700" indent="-266700" algn="just">
              <a:buFont typeface="Wingdings" pitchFamily="2" charset="2"/>
              <a:buChar char="v"/>
            </a:pPr>
            <a:r>
              <a:rPr lang="pl-PL" sz="2200" dirty="0" smtClean="0">
                <a:latin typeface="+mj-lt"/>
              </a:rPr>
              <a:t>Odpowiedzialność cywilna występuje wobec:</a:t>
            </a:r>
          </a:p>
          <a:p>
            <a:pPr marL="541020" lvl="1" indent="-266700" algn="just">
              <a:buFont typeface="Wingdings" pitchFamily="2" charset="2"/>
              <a:buChar char="Ø"/>
            </a:pPr>
            <a:r>
              <a:rPr lang="pl-PL" sz="2000" dirty="0" smtClean="0">
                <a:latin typeface="+mj-lt"/>
              </a:rPr>
              <a:t>spółki,</a:t>
            </a:r>
          </a:p>
          <a:p>
            <a:pPr marL="541020" lvl="1" indent="-266700" algn="just">
              <a:buFont typeface="Wingdings" pitchFamily="2" charset="2"/>
              <a:buChar char="Ø"/>
            </a:pPr>
            <a:r>
              <a:rPr lang="pl-PL" sz="2000" dirty="0" smtClean="0">
                <a:latin typeface="+mj-lt"/>
              </a:rPr>
              <a:t>wierzycieli,</a:t>
            </a:r>
          </a:p>
          <a:p>
            <a:pPr marL="541020" lvl="1" indent="-266700" algn="just">
              <a:buFont typeface="Wingdings" pitchFamily="2" charset="2"/>
              <a:buChar char="Ø"/>
            </a:pPr>
            <a:r>
              <a:rPr lang="pl-PL" sz="2000" dirty="0" smtClean="0">
                <a:latin typeface="+mj-lt"/>
              </a:rPr>
              <a:t>wspólników.</a:t>
            </a:r>
          </a:p>
        </p:txBody>
      </p:sp>
      <p:sp>
        <p:nvSpPr>
          <p:cNvPr id="5" name="Tytuł 1"/>
          <p:cNvSpPr txBox="1">
            <a:spLocks/>
          </p:cNvSpPr>
          <p:nvPr/>
        </p:nvSpPr>
        <p:spPr>
          <a:xfrm>
            <a:off x="785786"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Odpowiedzialność członków zarządu</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214282" y="1357298"/>
            <a:ext cx="8715436" cy="5143536"/>
          </a:xfrm>
        </p:spPr>
        <p:txBody>
          <a:bodyPr>
            <a:noAutofit/>
          </a:bodyPr>
          <a:lstStyle/>
          <a:p>
            <a:pPr marL="266700" indent="-266700" algn="just">
              <a:buFont typeface="Wingdings" pitchFamily="2" charset="2"/>
              <a:buChar char="v"/>
            </a:pPr>
            <a:r>
              <a:rPr lang="pl-PL" sz="2200" dirty="0" smtClean="0">
                <a:latin typeface="+mj-lt"/>
              </a:rPr>
              <a:t>Obowiązek powołania rady nadzorczej lub komisji rewizyjnej powstaje, gdy:</a:t>
            </a:r>
          </a:p>
          <a:p>
            <a:pPr marL="541020" lvl="1" indent="-266700" algn="just">
              <a:buFont typeface="Wingdings" pitchFamily="2" charset="2"/>
              <a:buChar char="Ø"/>
            </a:pPr>
            <a:r>
              <a:rPr lang="pl-PL" sz="1800" dirty="0" smtClean="0">
                <a:latin typeface="+mj-lt"/>
              </a:rPr>
              <a:t>umowa spółki tak stanowi,</a:t>
            </a:r>
          </a:p>
          <a:p>
            <a:pPr marL="541020" lvl="1" indent="-266700" algn="just">
              <a:buFont typeface="Wingdings" pitchFamily="2" charset="2"/>
              <a:buChar char="Ø"/>
            </a:pPr>
            <a:r>
              <a:rPr lang="pl-PL" sz="1800" dirty="0" smtClean="0">
                <a:latin typeface="+mj-lt"/>
              </a:rPr>
              <a:t>wspólników jest więcej niż 25, a kapitał zakładowy przekroczy kwotę 500000 zł,</a:t>
            </a:r>
          </a:p>
          <a:p>
            <a:pPr marL="541020" lvl="1" indent="-266700" algn="just">
              <a:buFont typeface="Wingdings" pitchFamily="2" charset="2"/>
              <a:buChar char="Ø"/>
            </a:pPr>
            <a:r>
              <a:rPr lang="pl-PL" sz="1800" dirty="0" smtClean="0">
                <a:latin typeface="+mj-lt"/>
              </a:rPr>
              <a:t>spółka powstała z przekształcenia komunalnego zakładu budżetowego lub przedsiębiorstwa komunalnego w jednoosobową spółkę gminy,</a:t>
            </a:r>
          </a:p>
          <a:p>
            <a:pPr marL="541020" lvl="1" indent="-266700" algn="just">
              <a:buFont typeface="Wingdings" pitchFamily="2" charset="2"/>
              <a:buChar char="Ø"/>
            </a:pPr>
            <a:r>
              <a:rPr lang="pl-PL" sz="1800" dirty="0" smtClean="0">
                <a:latin typeface="+mj-lt"/>
              </a:rPr>
              <a:t>spółka powstała z przekształcenia przedsiębiorstwa państwowego w jednoosobową spółkę Skarbu Państwa i wyłączono prawo indywidualnej kontroli,</a:t>
            </a:r>
          </a:p>
          <a:p>
            <a:pPr marL="541020" lvl="1" indent="-266700" algn="just">
              <a:buFont typeface="Wingdings" pitchFamily="2" charset="2"/>
              <a:buChar char="Ø"/>
            </a:pPr>
            <a:r>
              <a:rPr lang="pl-PL" sz="1800" dirty="0" smtClean="0">
                <a:latin typeface="+mj-lt"/>
              </a:rPr>
              <a:t>przepisy szczególne tak stanowią.</a:t>
            </a:r>
          </a:p>
          <a:p>
            <a:pPr marL="266700" indent="-266700" algn="just">
              <a:buFont typeface="Wingdings" pitchFamily="2" charset="2"/>
              <a:buChar char="v"/>
            </a:pPr>
            <a:r>
              <a:rPr lang="pl-PL" sz="2000" dirty="0" smtClean="0">
                <a:latin typeface="+mj-lt"/>
              </a:rPr>
              <a:t>Członek zarządu, prokurent, likwidator, kierownik oddziału lub zakładu oraz zatrudniony w spółce główny księgowy, radca prawny lub adwokat nie może być jednocześnie członkiem rady nadzorczej lub komisji rewizyjnej.</a:t>
            </a:r>
          </a:p>
        </p:txBody>
      </p:sp>
      <p:sp>
        <p:nvSpPr>
          <p:cNvPr id="5" name="Tytuł 1"/>
          <p:cNvSpPr txBox="1">
            <a:spLocks/>
          </p:cNvSpPr>
          <p:nvPr/>
        </p:nvSpPr>
        <p:spPr>
          <a:xfrm>
            <a:off x="785786"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Rada nadzorcza i komisja rewizyjna</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214282" y="1428736"/>
            <a:ext cx="8715436" cy="5072098"/>
          </a:xfrm>
        </p:spPr>
        <p:txBody>
          <a:bodyPr>
            <a:noAutofit/>
          </a:bodyPr>
          <a:lstStyle/>
          <a:p>
            <a:pPr marL="266700" indent="-266700" algn="just">
              <a:buFont typeface="Wingdings" pitchFamily="2" charset="2"/>
              <a:buChar char="v"/>
            </a:pPr>
            <a:r>
              <a:rPr lang="pl-PL" sz="1900" dirty="0" smtClean="0">
                <a:latin typeface="+mj-lt"/>
              </a:rPr>
              <a:t>Rada nadzorcza/komisja rewizyjna składa się co najmniej z trzech członków powoływanych i odwoływanych uchwałą wspólników.</a:t>
            </a:r>
          </a:p>
          <a:p>
            <a:pPr algn="just">
              <a:buFont typeface="Wingdings" pitchFamily="2" charset="2"/>
              <a:buChar char="v"/>
            </a:pPr>
            <a:r>
              <a:rPr lang="pl-PL" sz="1900" dirty="0" smtClean="0">
                <a:latin typeface="+mj-lt"/>
              </a:rPr>
              <a:t>Członków rady nadzorczej powołuje się na rok, jeżeli umowa spółki nie stanowi inaczej.</a:t>
            </a:r>
          </a:p>
          <a:p>
            <a:pPr algn="just">
              <a:buFont typeface="Wingdings" pitchFamily="2" charset="2"/>
              <a:buChar char="v"/>
            </a:pPr>
            <a:r>
              <a:rPr lang="pl-PL" sz="1900" dirty="0" smtClean="0">
                <a:latin typeface="+mj-lt"/>
              </a:rPr>
              <a:t>Uchwałą wspólników członkowie rady nadzorczej mogą być odwołani w każdym czasie.</a:t>
            </a:r>
          </a:p>
          <a:p>
            <a:pPr algn="just">
              <a:buFont typeface="Wingdings" pitchFamily="2" charset="2"/>
              <a:buChar char="v"/>
            </a:pPr>
            <a:r>
              <a:rPr lang="pl-PL" sz="1900" dirty="0" smtClean="0">
                <a:latin typeface="+mj-lt"/>
              </a:rPr>
              <a:t>Jeżeli umowa spółki nie stanowi inaczej, mandaty członków rady nadzorczej i komisji rewizyjnej wygasają z dniem odbycia zgromadzenia wspólników zatwierdzającego sprawozdanie finansowe za pierwszy pełny rok obrotowy pełnienia funkcji członka.</a:t>
            </a:r>
          </a:p>
          <a:p>
            <a:pPr algn="just">
              <a:buFont typeface="Wingdings" pitchFamily="2" charset="2"/>
              <a:buChar char="v"/>
            </a:pPr>
            <a:r>
              <a:rPr lang="pl-PL" sz="1900" dirty="0" smtClean="0">
                <a:latin typeface="+mj-lt"/>
              </a:rPr>
              <a:t>W przypadku powołania członków rady nadzorczej i komisji rewizyjnej na okres dłuższy niż rok, ich mandaty wygasają z dniem odbycia zgromadzenia wspólników zatwierdzającego sprawozdanie finansowe za ostatni pełny rok obrotowy pełnienia tej funkcji.</a:t>
            </a:r>
          </a:p>
          <a:p>
            <a:pPr algn="just">
              <a:buFont typeface="Wingdings" pitchFamily="2" charset="2"/>
              <a:buChar char="v"/>
            </a:pPr>
            <a:endParaRPr lang="pl-PL" sz="1900" dirty="0" smtClean="0">
              <a:latin typeface="+mj-lt"/>
            </a:endParaRPr>
          </a:p>
        </p:txBody>
      </p:sp>
      <p:sp>
        <p:nvSpPr>
          <p:cNvPr id="5" name="Tytuł 1"/>
          <p:cNvSpPr txBox="1">
            <a:spLocks/>
          </p:cNvSpPr>
          <p:nvPr/>
        </p:nvSpPr>
        <p:spPr>
          <a:xfrm>
            <a:off x="785786"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Rada nadzorcza i komisja rewizyjna</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214282" y="1285860"/>
            <a:ext cx="8715436" cy="5214974"/>
          </a:xfrm>
        </p:spPr>
        <p:txBody>
          <a:bodyPr>
            <a:noAutofit/>
          </a:bodyPr>
          <a:lstStyle/>
          <a:p>
            <a:pPr algn="just">
              <a:buFont typeface="Wingdings" pitchFamily="2" charset="2"/>
              <a:buChar char="v"/>
            </a:pPr>
            <a:r>
              <a:rPr lang="pl-PL" sz="1800" dirty="0" smtClean="0">
                <a:latin typeface="+mj-lt"/>
              </a:rPr>
              <a:t>Rada nadzorcza sprawuje stały nadzór nad działalnością spółki we wszystkich dziedzinach jej działalności.</a:t>
            </a:r>
          </a:p>
          <a:p>
            <a:pPr algn="just">
              <a:buFont typeface="Wingdings" pitchFamily="2" charset="2"/>
              <a:buChar char="v"/>
            </a:pPr>
            <a:r>
              <a:rPr lang="pl-PL" sz="1800" dirty="0" smtClean="0">
                <a:latin typeface="+mj-lt"/>
              </a:rPr>
              <a:t>Rada nadzorcza nie ma prawa wydawania zarządowi wiążących poleceń dotyczących prowadzenia spraw spółki.</a:t>
            </a:r>
          </a:p>
          <a:p>
            <a:pPr algn="just">
              <a:buFont typeface="Wingdings" pitchFamily="2" charset="2"/>
              <a:buChar char="v"/>
            </a:pPr>
            <a:r>
              <a:rPr lang="pl-PL" sz="1800" dirty="0" smtClean="0">
                <a:latin typeface="+mj-lt"/>
              </a:rPr>
              <a:t>W celu wykonania swoich obowiązków rada nadzorcza może badać wszystkie dokumenty spółki, żądać od zarządu i pracowników sprawozdań i wyjaśnień oraz dokonywać rewizji stanu majątku spółki.</a:t>
            </a:r>
          </a:p>
          <a:p>
            <a:pPr algn="just">
              <a:buFont typeface="Wingdings" pitchFamily="2" charset="2"/>
              <a:buChar char="v"/>
            </a:pPr>
            <a:r>
              <a:rPr lang="pl-PL" sz="1800" dirty="0" smtClean="0">
                <a:latin typeface="+mj-lt"/>
              </a:rPr>
              <a:t>Każdy członek rady nadzorczej może samodzielnie wykonywać prawo nadzoru, chyba że umowa spółki stanowi inaczej.</a:t>
            </a:r>
          </a:p>
          <a:p>
            <a:pPr algn="just">
              <a:buFont typeface="Wingdings" pitchFamily="2" charset="2"/>
              <a:buChar char="v"/>
            </a:pPr>
            <a:r>
              <a:rPr lang="pl-PL" sz="1800" dirty="0" smtClean="0">
                <a:latin typeface="+mj-lt"/>
              </a:rPr>
              <a:t>Do obowiązków komisji rewizyjnej należy ocena sprawozdań, o których mowa w art. 231 § 2 </a:t>
            </a:r>
            <a:r>
              <a:rPr lang="pl-PL" sz="1800" dirty="0" err="1" smtClean="0">
                <a:latin typeface="+mj-lt"/>
              </a:rPr>
              <a:t>pkt</a:t>
            </a:r>
            <a:r>
              <a:rPr lang="pl-PL" sz="1800" dirty="0" smtClean="0">
                <a:latin typeface="+mj-lt"/>
              </a:rPr>
              <a:t> 1 KSH, i wniosków zarządu dotyczących podziału zysku lub pokrycia straty, a także składanie zgromadzeniu wspólników corocznego pisemnego sprawozdania z wyników tej oceny, w trybie i w zakresie określonym dla wykonywania tych czynności przez radę nadzorczą.</a:t>
            </a:r>
          </a:p>
          <a:p>
            <a:pPr algn="just">
              <a:buFont typeface="Wingdings" pitchFamily="2" charset="2"/>
              <a:buChar char="v"/>
            </a:pPr>
            <a:r>
              <a:rPr lang="pl-PL" sz="1800" dirty="0" smtClean="0">
                <a:latin typeface="+mj-lt"/>
              </a:rPr>
              <a:t>W spółce niemającej rady nadzorczej umowa spółki może rozszerzyć obowiązki komisji rewizyjnej.</a:t>
            </a:r>
          </a:p>
        </p:txBody>
      </p:sp>
      <p:sp>
        <p:nvSpPr>
          <p:cNvPr id="5" name="Tytuł 1"/>
          <p:cNvSpPr txBox="1">
            <a:spLocks/>
          </p:cNvSpPr>
          <p:nvPr/>
        </p:nvSpPr>
        <p:spPr>
          <a:xfrm>
            <a:off x="785786"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Rada nadzorcza i komisja rewizyjna</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214282" y="1357298"/>
            <a:ext cx="8715436" cy="5357850"/>
          </a:xfrm>
        </p:spPr>
        <p:txBody>
          <a:bodyPr>
            <a:noAutofit/>
          </a:bodyPr>
          <a:lstStyle/>
          <a:p>
            <a:pPr marL="0" indent="0" algn="ctr">
              <a:buNone/>
            </a:pPr>
            <a:r>
              <a:rPr lang="pl-PL" sz="1400" b="1" dirty="0" smtClean="0">
                <a:latin typeface="+mj-lt"/>
              </a:rPr>
              <a:t>Art. 222 KSH</a:t>
            </a:r>
            <a:endParaRPr lang="pl-PL" sz="1400" dirty="0" smtClean="0">
              <a:latin typeface="+mj-lt"/>
            </a:endParaRPr>
          </a:p>
          <a:p>
            <a:pPr marL="0" indent="0" algn="just">
              <a:buNone/>
            </a:pPr>
            <a:r>
              <a:rPr lang="pl-PL" sz="1400" dirty="0" smtClean="0">
                <a:latin typeface="+mj-lt"/>
              </a:rPr>
              <a:t>§ 1. Rada nadzorcza podejmuje uchwały, jeżeli na posiedzeniu jest obecna co najmniej połowa jej członków, a wszyscy jej członkowie zostali zaproszeni. Umowa spółki może przewidywać surowsze wymagania dotyczące kworum rady nadzorczej.</a:t>
            </a:r>
          </a:p>
          <a:p>
            <a:pPr marL="0" indent="0" algn="just">
              <a:buNone/>
            </a:pPr>
            <a:r>
              <a:rPr lang="pl-PL" sz="1400" dirty="0" smtClean="0">
                <a:latin typeface="+mj-lt"/>
              </a:rPr>
              <a:t>§ 2. Z przebiegu posiedzenia rady nadzorczej sporządza się protokół.</a:t>
            </a:r>
          </a:p>
          <a:p>
            <a:pPr marL="0" indent="0" algn="just">
              <a:buNone/>
            </a:pPr>
            <a:r>
              <a:rPr lang="pl-PL" sz="1400" dirty="0" smtClean="0">
                <a:latin typeface="+mj-lt"/>
              </a:rPr>
              <a:t>§ 3. Umowa spółki może przewidywać, że członkowie rady nadzorczej mogą brać udział w podejmowaniu uchwał rady nadzorczej, oddając swój głos na piśmie za pośrednictwem innego członka rady nadzorczej. Oddanie głosu na piśmie nie może dotyczyć spraw wprowadzonych do porządku obrad na posiedzeniu rady nadzorczej.</a:t>
            </a:r>
          </a:p>
          <a:p>
            <a:pPr marL="0" indent="0" algn="just">
              <a:buNone/>
            </a:pPr>
            <a:r>
              <a:rPr lang="pl-PL" sz="1400" dirty="0" smtClean="0">
                <a:latin typeface="+mj-lt"/>
              </a:rPr>
              <a:t>§ 4. Podejmowanie uchwał przez radę nadzorczą w trybie pisemnym lub przy wykorzystaniu środków bezpośredniego porozumiewania się na odległość jest dopuszczalne tylko w przypadku, gdy umowa spółki tak stanowi. Uchwała jest ważna, gdy wszyscy członkowie rady nadzorczej zostali powiadomieni o treści projektu uchwały.</a:t>
            </a:r>
          </a:p>
          <a:p>
            <a:pPr marL="0" indent="0" algn="just">
              <a:buNone/>
            </a:pPr>
            <a:r>
              <a:rPr lang="pl-PL" sz="1400" dirty="0" smtClean="0">
                <a:latin typeface="+mj-lt"/>
              </a:rPr>
              <a:t>§ 5. Podejmowanie uchwał w trybie określonym w § 3 i § 4 nie dotyczy wyborów przewodniczącego i wiceprzewodniczącego rady nadzorczej, powołania członka zarządu oraz odwołania i zawieszania w czynnościach tych osób.</a:t>
            </a:r>
          </a:p>
          <a:p>
            <a:pPr marL="0" indent="0" algn="just">
              <a:buNone/>
            </a:pPr>
            <a:r>
              <a:rPr lang="pl-PL" sz="1400" dirty="0" smtClean="0">
                <a:latin typeface="+mj-lt"/>
              </a:rPr>
              <a:t>§ 6. Zgromadzenie wspólników może uchwalać regulamin rady nadzorczej, określający jej organizację i sposób wykonywania czynności. Zgromadzenie wspólników może upoważnić radę nadzorczą do uchwalenia jej regulaminu.</a:t>
            </a:r>
          </a:p>
          <a:p>
            <a:pPr marL="0" indent="0" algn="just">
              <a:buNone/>
            </a:pPr>
            <a:r>
              <a:rPr lang="pl-PL" sz="1400" dirty="0" smtClean="0">
                <a:latin typeface="+mj-lt"/>
              </a:rPr>
              <a:t>§ 7. Przepisy § 1-6 stosuje się odpowiednio do komisji rewizyjnej.</a:t>
            </a:r>
            <a:endParaRPr lang="pl-PL" sz="1400" dirty="0">
              <a:latin typeface="+mj-lt"/>
            </a:endParaRPr>
          </a:p>
        </p:txBody>
      </p:sp>
      <p:sp>
        <p:nvSpPr>
          <p:cNvPr id="5" name="Tytuł 1"/>
          <p:cNvSpPr txBox="1">
            <a:spLocks/>
          </p:cNvSpPr>
          <p:nvPr/>
        </p:nvSpPr>
        <p:spPr>
          <a:xfrm>
            <a:off x="785786"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Rada nadzorcza i komisja rewizyjna - uchwały</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214282" y="1357298"/>
            <a:ext cx="8715436" cy="5357850"/>
          </a:xfrm>
        </p:spPr>
        <p:txBody>
          <a:bodyPr>
            <a:noAutofit/>
          </a:bodyPr>
          <a:lstStyle/>
          <a:p>
            <a:pPr marL="266700" indent="-266700" algn="just">
              <a:buFont typeface="Wingdings" pitchFamily="2" charset="2"/>
              <a:buChar char="v"/>
            </a:pPr>
            <a:r>
              <a:rPr lang="pl-PL" sz="2000" dirty="0" smtClean="0">
                <a:latin typeface="+mj-lt"/>
              </a:rPr>
              <a:t>Jest organem uchwałodawczym i „najwyższą” władzą w spółce. Organ ten tworzą wszyscy wspólnicy.</a:t>
            </a:r>
          </a:p>
          <a:p>
            <a:pPr marL="266700" indent="-266700" algn="just">
              <a:buFont typeface="Wingdings" pitchFamily="2" charset="2"/>
              <a:buChar char="v"/>
            </a:pPr>
            <a:r>
              <a:rPr lang="pl-PL" sz="2000" dirty="0" smtClean="0">
                <a:latin typeface="+mj-lt"/>
              </a:rPr>
              <a:t>Powinno się odbywać w siedzibie spółki, chyba że umowa spółki dopuszcza inne miejsca.</a:t>
            </a:r>
          </a:p>
          <a:p>
            <a:pPr marL="266700" indent="-266700" algn="just">
              <a:buFont typeface="Wingdings" pitchFamily="2" charset="2"/>
              <a:buChar char="v"/>
            </a:pPr>
            <a:r>
              <a:rPr lang="pl-PL" sz="2000" dirty="0" smtClean="0">
                <a:latin typeface="+mj-lt"/>
              </a:rPr>
              <a:t>Udział w ZW nie jest obowiązkowy. Jest to uprawnienie wspólnika, które może być realizowane osobiście lub przez pełnomocników. Pełnomocnictwo powinno być udzielone na piśmie pod rygorem nieważności. Pełnomocnikami nie mogą być pracownicy spółki oraz członkowie zarządu. </a:t>
            </a:r>
          </a:p>
          <a:p>
            <a:pPr marL="266700" indent="-266700" algn="just">
              <a:buFont typeface="Wingdings" pitchFamily="2" charset="2"/>
              <a:buChar char="v"/>
            </a:pPr>
            <a:r>
              <a:rPr lang="pl-PL" sz="2000" dirty="0" smtClean="0">
                <a:latin typeface="+mj-lt"/>
              </a:rPr>
              <a:t>Co do zasady podejmuje uchwały większością głosów bez względu na liczbę uczestników.</a:t>
            </a:r>
          </a:p>
          <a:p>
            <a:pPr marL="266700" indent="-266700" algn="just">
              <a:buFont typeface="Wingdings" pitchFamily="2" charset="2"/>
              <a:buChar char="v"/>
            </a:pPr>
            <a:r>
              <a:rPr lang="pl-PL" sz="2000" dirty="0" smtClean="0">
                <a:latin typeface="+mj-lt"/>
              </a:rPr>
              <a:t>Co do zasady odbywa się po zaproszeniu wspólników listem poleconym lub pocztą kurierską za pisemnym potwierdzeniem odbioru.</a:t>
            </a:r>
          </a:p>
          <a:p>
            <a:pPr marL="266700" indent="-266700" algn="just">
              <a:buFont typeface="Wingdings" pitchFamily="2" charset="2"/>
              <a:buChar char="v"/>
            </a:pPr>
            <a:r>
              <a:rPr lang="pl-PL" sz="2000" dirty="0" smtClean="0">
                <a:latin typeface="+mj-lt"/>
              </a:rPr>
              <a:t>Musi się odbyć co najmniej raz w roku.</a:t>
            </a:r>
            <a:endParaRPr lang="pl-PL" sz="2000" dirty="0">
              <a:latin typeface="+mj-lt"/>
            </a:endParaRPr>
          </a:p>
        </p:txBody>
      </p:sp>
      <p:sp>
        <p:nvSpPr>
          <p:cNvPr id="5" name="Tytuł 1"/>
          <p:cNvSpPr txBox="1">
            <a:spLocks/>
          </p:cNvSpPr>
          <p:nvPr/>
        </p:nvSpPr>
        <p:spPr>
          <a:xfrm>
            <a:off x="785786"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Zgromadzenie Wspólników</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214282" y="1357298"/>
            <a:ext cx="8715436" cy="5357850"/>
          </a:xfrm>
        </p:spPr>
        <p:txBody>
          <a:bodyPr>
            <a:noAutofit/>
          </a:bodyPr>
          <a:lstStyle/>
          <a:p>
            <a:pPr marL="266700" indent="-266700" algn="just">
              <a:buNone/>
            </a:pPr>
            <a:r>
              <a:rPr lang="pl-PL" sz="2000" dirty="0" smtClean="0">
                <a:latin typeface="+mj-lt"/>
              </a:rPr>
              <a:t>Podstawowe kompetencje ZW to:</a:t>
            </a:r>
          </a:p>
          <a:p>
            <a:pPr lvl="1" algn="just">
              <a:buFont typeface="Wingdings" pitchFamily="2" charset="2"/>
              <a:buChar char="Ø"/>
            </a:pPr>
            <a:r>
              <a:rPr lang="pl-PL" sz="1800" dirty="0" smtClean="0">
                <a:latin typeface="+mj-lt"/>
              </a:rPr>
              <a:t>rozpatrzenie i zatwierdzenie sprawozdania zarządu z działalności spółki, sprawozdania finansowego za ubiegły rok obrotowy oraz udzielenie absolutorium członkom organów spółki z wykonania przez nich obowiązków;</a:t>
            </a:r>
          </a:p>
          <a:p>
            <a:pPr lvl="1" algn="just">
              <a:buFont typeface="Wingdings" pitchFamily="2" charset="2"/>
              <a:buChar char="Ø"/>
            </a:pPr>
            <a:r>
              <a:rPr lang="pl-PL" sz="1800" dirty="0" smtClean="0">
                <a:latin typeface="+mj-lt"/>
              </a:rPr>
              <a:t>postanowienie dotyczące roszczeń o naprawienie szkody wyrządzonej przy zawiązaniu spółki lub sprawowaniu zarządu albo nadzoru;</a:t>
            </a:r>
          </a:p>
          <a:p>
            <a:pPr lvl="1" algn="just">
              <a:buFont typeface="Wingdings" pitchFamily="2" charset="2"/>
              <a:buChar char="Ø"/>
            </a:pPr>
            <a:r>
              <a:rPr lang="pl-PL" sz="1800" dirty="0" smtClean="0">
                <a:latin typeface="+mj-lt"/>
              </a:rPr>
              <a:t>zbycie i wydzierżawienie przedsiębiorstwa lub jego zorganizowanej części oraz ustanowienie na nich ograniczonego prawa rzeczowego;</a:t>
            </a:r>
          </a:p>
          <a:p>
            <a:pPr lvl="1" algn="just">
              <a:buFont typeface="Wingdings" pitchFamily="2" charset="2"/>
              <a:buChar char="Ø"/>
            </a:pPr>
            <a:r>
              <a:rPr lang="pl-PL" sz="1800" dirty="0" smtClean="0">
                <a:latin typeface="+mj-lt"/>
              </a:rPr>
              <a:t>nabycie i zbycie nieruchomości, użytkowania wieczystego lub udziału w nieruchomości, jeżeli umowa spółki nie stanowi inaczej;</a:t>
            </a:r>
          </a:p>
          <a:p>
            <a:pPr lvl="1" algn="just">
              <a:buFont typeface="Wingdings" pitchFamily="2" charset="2"/>
              <a:buChar char="Ø"/>
            </a:pPr>
            <a:r>
              <a:rPr lang="pl-PL" sz="1800" dirty="0" smtClean="0">
                <a:latin typeface="+mj-lt"/>
              </a:rPr>
              <a:t>zwrot dopłat;</a:t>
            </a:r>
          </a:p>
          <a:p>
            <a:pPr lvl="1" algn="just">
              <a:buFont typeface="Wingdings" pitchFamily="2" charset="2"/>
              <a:buChar char="Ø"/>
            </a:pPr>
            <a:r>
              <a:rPr lang="pl-PL" sz="1800" dirty="0" smtClean="0">
                <a:latin typeface="+mj-lt"/>
              </a:rPr>
              <a:t>wyrażenie zgody na zawarcie między spółką dominującą a spółką zależną umowy przewidującej zarządzanie spółką zależną lub przekazywanie zysku przez taką spółkę.</a:t>
            </a:r>
          </a:p>
        </p:txBody>
      </p:sp>
      <p:sp>
        <p:nvSpPr>
          <p:cNvPr id="5" name="Tytuł 1"/>
          <p:cNvSpPr txBox="1">
            <a:spLocks/>
          </p:cNvSpPr>
          <p:nvPr/>
        </p:nvSpPr>
        <p:spPr>
          <a:xfrm>
            <a:off x="785786"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Zgromadzenie Wspólników</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714348" y="1714488"/>
            <a:ext cx="7643866" cy="4857784"/>
          </a:xfrm>
        </p:spPr>
        <p:txBody>
          <a:bodyPr>
            <a:noAutofit/>
          </a:bodyPr>
          <a:lstStyle/>
          <a:p>
            <a:pPr marL="0" indent="0" algn="just">
              <a:buNone/>
              <a:tabLst>
                <a:tab pos="354013" algn="l"/>
              </a:tabLst>
            </a:pPr>
            <a:r>
              <a:rPr lang="pl-PL" sz="1600" dirty="0" smtClean="0">
                <a:latin typeface="+mj-lt"/>
              </a:rPr>
              <a:t>Za </a:t>
            </a:r>
            <a:r>
              <a:rPr lang="pl-PL" sz="1600" dirty="0">
                <a:latin typeface="+mj-lt"/>
              </a:rPr>
              <a:t>zobowiązania spółki wspólnicy odpowiadają solidarnie (art. 864 KC) i jest to wypadek zobowiązania solidarnego wynikającego z ustawy. Wprowadzenie solidarnej odpowiedzialności wspólników spółki cywilnej uzasadnione jest ich wspólną sytuacją prawną, której źródłem jest wspólnie przez nich realizowany cel gospodarczy. Brak jest przy tym jakichkolwiek elementów subsydiarności odpowiedzialności majątkami osobistymi wspólników. Wierzyciel spółki może żądać zaspokojenia i wszcząć egzekucję z majątku indywidualnego jednego, bądź większej liczby wspólników, bez konieczności uprzedniego skierowania egzekucji do majątku wspólnego, wykazywania bezskuteczności egzekucji z majątku wspólnego, czy też niewypłacalności spółki. W związku z tym wierzyciel może według własnego uznania wybrać majątek, z którego żąda zaspokojenia. </a:t>
            </a:r>
            <a:r>
              <a:rPr lang="pl-PL" sz="1600" b="1" dirty="0">
                <a:latin typeface="+mj-lt"/>
              </a:rPr>
              <a:t>Przepisy nie wymagają w tym zakresie zachowania określonej kolejności, w związku z tym wierzyciel może równocześnie skierować egzekucję do majątku wspólnego wspólników oraz do ich majątków indywidualnych. </a:t>
            </a:r>
            <a:endParaRPr lang="pl-PL" sz="1600" b="1" dirty="0" smtClean="0">
              <a:latin typeface="+mj-lt"/>
            </a:endParaRPr>
          </a:p>
          <a:p>
            <a:pPr marL="0" indent="0" algn="just">
              <a:buNone/>
              <a:tabLst>
                <a:tab pos="354013" algn="l"/>
              </a:tabLst>
            </a:pPr>
            <a:r>
              <a:rPr lang="pl-PL" sz="1800" b="1" dirty="0" smtClean="0">
                <a:latin typeface="+mj-lt"/>
              </a:rPr>
              <a:t>I </a:t>
            </a:r>
            <a:r>
              <a:rPr lang="pl-PL" sz="1800" b="1" dirty="0" err="1">
                <a:latin typeface="+mj-lt"/>
              </a:rPr>
              <a:t>ACa</a:t>
            </a:r>
            <a:r>
              <a:rPr lang="pl-PL" sz="1800" b="1" dirty="0">
                <a:latin typeface="+mj-lt"/>
              </a:rPr>
              <a:t> 1021/14 - wyrok SA Warszawa z dnia </a:t>
            </a:r>
            <a:r>
              <a:rPr lang="pl-PL" sz="1800" b="1" dirty="0" smtClean="0">
                <a:latin typeface="+mj-lt"/>
              </a:rPr>
              <a:t>07-01-2015</a:t>
            </a:r>
            <a:endParaRPr lang="pl-PL" sz="1800" b="1" dirty="0">
              <a:latin typeface="+mj-lt"/>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fontScale="92500"/>
          </a:bodyPr>
          <a:lstStyle/>
          <a:p>
            <a:pPr lvl="0" algn="ctr">
              <a:spcBef>
                <a:spcPct val="0"/>
              </a:spcBef>
            </a:pPr>
            <a:r>
              <a:rPr lang="pl-PL" sz="4000" b="1" dirty="0">
                <a:latin typeface="+mj-lt"/>
              </a:rPr>
              <a:t>Odpowiedzialność solidarna</a:t>
            </a:r>
          </a:p>
        </p:txBody>
      </p:sp>
    </p:spTree>
    <p:extLst>
      <p:ext uri="{BB962C8B-B14F-4D97-AF65-F5344CB8AC3E}">
        <p14:creationId xmlns:p14="http://schemas.microsoft.com/office/powerpoint/2010/main" xmlns="" val="12166176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sz="quarter" idx="1"/>
          </p:nvPr>
        </p:nvGraphicFramePr>
        <p:xfrm>
          <a:off x="214313" y="1357313"/>
          <a:ext cx="8715375" cy="5357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ytuł 1"/>
          <p:cNvSpPr txBox="1">
            <a:spLocks/>
          </p:cNvSpPr>
          <p:nvPr/>
        </p:nvSpPr>
        <p:spPr>
          <a:xfrm>
            <a:off x="785786"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Zgromadzenie Wspólników</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214282" y="1357298"/>
            <a:ext cx="8715436" cy="5357850"/>
          </a:xfrm>
        </p:spPr>
        <p:txBody>
          <a:bodyPr>
            <a:noAutofit/>
          </a:bodyPr>
          <a:lstStyle/>
          <a:p>
            <a:pPr marL="361950" indent="-361950" algn="just">
              <a:buFont typeface="Wingdings" pitchFamily="2" charset="2"/>
              <a:buChar char="v"/>
            </a:pPr>
            <a:r>
              <a:rPr lang="pl-PL" sz="2000" dirty="0" smtClean="0">
                <a:latin typeface="+mj-lt"/>
              </a:rPr>
              <a:t>Zgromadzenie wspólników zwołuje się za pomocą listów poleconych lub przesyłek nadanych pocztą kurierską, wysłanych co najmniej dwa tygodnie przed terminem zgromadzenia wspólników. Zamiast listu poleconego lub przesyłki nadanej pocztą kurierską, zawiadomienie może być wysłane wspólnikowi pocztą elektroniczną, jeżeli uprzednio wyraził na to pisemną zgodę, podając adres, na który zawiadomienie powinno być wysłane.</a:t>
            </a:r>
          </a:p>
          <a:p>
            <a:pPr marL="361950" indent="-361950" algn="just">
              <a:buFont typeface="Wingdings" pitchFamily="2" charset="2"/>
              <a:buChar char="v"/>
            </a:pPr>
            <a:r>
              <a:rPr lang="pl-PL" sz="2000" dirty="0" smtClean="0">
                <a:latin typeface="+mj-lt"/>
              </a:rPr>
              <a:t>W zaproszeniu należy oznaczyć dzień, godzinę i miejsce zgromadzenia wspólników oraz szczegółowy porządek obrad. W przypadku zamierzonej zmiany umowy spółki należy wskazać istotne elementy treści proponowanych zmian.</a:t>
            </a:r>
          </a:p>
          <a:p>
            <a:pPr marL="361950" indent="-361950" algn="just">
              <a:buFont typeface="Wingdings" pitchFamily="2" charset="2"/>
              <a:buChar char="v"/>
            </a:pPr>
            <a:r>
              <a:rPr lang="pl-PL" sz="2000" dirty="0" smtClean="0">
                <a:latin typeface="+mj-lt"/>
              </a:rPr>
              <a:t>Zwołanie ZW bez zachowania wymogów jest zwołaniem wadliwym i może skutkować zaskarżeniem uchwały poprzez powództwo o jej uchylenie.</a:t>
            </a:r>
            <a:endParaRPr lang="pl-PL" sz="2000" dirty="0">
              <a:latin typeface="+mj-lt"/>
            </a:endParaRPr>
          </a:p>
        </p:txBody>
      </p:sp>
      <p:sp>
        <p:nvSpPr>
          <p:cNvPr id="5" name="Tytuł 1"/>
          <p:cNvSpPr txBox="1">
            <a:spLocks/>
          </p:cNvSpPr>
          <p:nvPr/>
        </p:nvSpPr>
        <p:spPr>
          <a:xfrm>
            <a:off x="785786"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Zgromadzenie Wspólników</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sz="quarter" idx="1"/>
          </p:nvPr>
        </p:nvGraphicFramePr>
        <p:xfrm>
          <a:off x="214313" y="1357313"/>
          <a:ext cx="8715375" cy="5357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ytuł 1"/>
          <p:cNvSpPr txBox="1">
            <a:spLocks/>
          </p:cNvSpPr>
          <p:nvPr/>
        </p:nvSpPr>
        <p:spPr>
          <a:xfrm>
            <a:off x="785786"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Zgromadzenie Wspólników</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214282" y="1357298"/>
            <a:ext cx="8715436" cy="5357850"/>
          </a:xfrm>
        </p:spPr>
        <p:txBody>
          <a:bodyPr>
            <a:noAutofit/>
          </a:bodyPr>
          <a:lstStyle/>
          <a:p>
            <a:pPr marL="361950" indent="-361950" algn="just">
              <a:buFont typeface="Wingdings" pitchFamily="2" charset="2"/>
              <a:buChar char="v"/>
            </a:pPr>
            <a:r>
              <a:rPr lang="pl-PL" sz="1800" dirty="0" smtClean="0">
                <a:latin typeface="+mj-lt"/>
              </a:rPr>
              <a:t>Prawo wspólnika do głosowania może zostać wyłączone w przypadku uchwał:</a:t>
            </a:r>
          </a:p>
          <a:p>
            <a:pPr marL="636270" lvl="1" indent="-361950" algn="just">
              <a:buFont typeface="Wingdings" pitchFamily="2" charset="2"/>
              <a:buChar char="Ø"/>
            </a:pPr>
            <a:r>
              <a:rPr lang="pl-PL" sz="1600" dirty="0" smtClean="0">
                <a:latin typeface="+mj-lt"/>
              </a:rPr>
              <a:t>dotyczących jego odpowiedzialności wobec spółki z jakiegokolwiek tytułu,</a:t>
            </a:r>
          </a:p>
          <a:p>
            <a:pPr marL="636270" lvl="1" indent="-361950" algn="just">
              <a:buFont typeface="Wingdings" pitchFamily="2" charset="2"/>
              <a:buChar char="Ø"/>
            </a:pPr>
            <a:r>
              <a:rPr lang="pl-PL" sz="1600" dirty="0" smtClean="0">
                <a:latin typeface="+mj-lt"/>
              </a:rPr>
              <a:t>udzielenia absolutorium,</a:t>
            </a:r>
          </a:p>
          <a:p>
            <a:pPr marL="636270" lvl="1" indent="-361950" algn="just">
              <a:buFont typeface="Wingdings" pitchFamily="2" charset="2"/>
              <a:buChar char="Ø"/>
            </a:pPr>
            <a:r>
              <a:rPr lang="pl-PL" sz="1600" dirty="0" smtClean="0">
                <a:latin typeface="+mj-lt"/>
              </a:rPr>
              <a:t>zwolnienia ze zobowiązań wobec spółki,</a:t>
            </a:r>
          </a:p>
          <a:p>
            <a:pPr marL="636270" lvl="1" indent="-361950" algn="just">
              <a:buFont typeface="Wingdings" pitchFamily="2" charset="2"/>
              <a:buChar char="Ø"/>
            </a:pPr>
            <a:r>
              <a:rPr lang="pl-PL" sz="1600" dirty="0" smtClean="0">
                <a:latin typeface="+mj-lt"/>
              </a:rPr>
              <a:t>dotyczących sporu między nim a spółką.</a:t>
            </a:r>
          </a:p>
          <a:p>
            <a:pPr marL="361950" indent="-361950" algn="just">
              <a:buFont typeface="Wingdings" pitchFamily="2" charset="2"/>
              <a:buChar char="v"/>
            </a:pPr>
            <a:r>
              <a:rPr lang="pl-PL" sz="1800" dirty="0" smtClean="0">
                <a:latin typeface="+mj-lt"/>
              </a:rPr>
              <a:t>Każdy wspólnik musi posiadać przynajmniej jeden głos. Umowa spółki może przewidywać uprzywilejowanie udziału w zakresie głosu, wówczas wspólnikowi może przypadać </a:t>
            </a:r>
            <a:r>
              <a:rPr lang="pl-PL" sz="1800" dirty="0" err="1" smtClean="0">
                <a:latin typeface="+mj-lt"/>
              </a:rPr>
              <a:t>max</a:t>
            </a:r>
            <a:r>
              <a:rPr lang="pl-PL" sz="1800" dirty="0" smtClean="0">
                <a:latin typeface="+mj-lt"/>
              </a:rPr>
              <a:t>. 3 głosy na jeden udział.</a:t>
            </a:r>
          </a:p>
          <a:p>
            <a:pPr marL="342900" indent="-342900" algn="just">
              <a:buFont typeface="Wingdings" pitchFamily="2" charset="2"/>
              <a:buChar char="v"/>
            </a:pPr>
            <a:r>
              <a:rPr lang="pl-PL" sz="1800" dirty="0" smtClean="0">
                <a:latin typeface="+mj-lt"/>
              </a:rPr>
              <a:t>Głosowanie jest jawne.</a:t>
            </a:r>
          </a:p>
          <a:p>
            <a:pPr marL="342900" indent="-342900" algn="just">
              <a:buFont typeface="Wingdings" pitchFamily="2" charset="2"/>
              <a:buChar char="v"/>
            </a:pPr>
            <a:r>
              <a:rPr lang="pl-PL" sz="1800" dirty="0" smtClean="0">
                <a:latin typeface="+mj-lt"/>
              </a:rPr>
              <a:t>Tajne głosowanie zarządza się przy wyborach oraz nad wnioskami o odwołanie członków organów spółki lub likwidatorów, o pociągnięcie ich do odpowiedzialności, jak również w sprawach osobowych. Poza tym należy zarządzić tajne głosowanie na żądanie choćby jednego ze wspólników obecnych lub reprezentowanych na zgromadzeniu wspólników.</a:t>
            </a:r>
          </a:p>
        </p:txBody>
      </p:sp>
      <p:sp>
        <p:nvSpPr>
          <p:cNvPr id="5" name="Tytuł 1"/>
          <p:cNvSpPr txBox="1">
            <a:spLocks/>
          </p:cNvSpPr>
          <p:nvPr/>
        </p:nvSpPr>
        <p:spPr>
          <a:xfrm>
            <a:off x="785786"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Zgromadzenie Wspólników</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214282" y="1357298"/>
            <a:ext cx="8715436" cy="5357850"/>
          </a:xfrm>
        </p:spPr>
        <p:txBody>
          <a:bodyPr>
            <a:noAutofit/>
          </a:bodyPr>
          <a:lstStyle/>
          <a:p>
            <a:pPr marL="0" indent="0" algn="ctr">
              <a:buNone/>
            </a:pPr>
            <a:r>
              <a:rPr lang="pl-PL" sz="2000" b="1" dirty="0" smtClean="0">
                <a:latin typeface="+mj-lt"/>
              </a:rPr>
              <a:t>Powództwo o uchylenie uchwały</a:t>
            </a:r>
          </a:p>
          <a:p>
            <a:pPr marL="0" indent="0" algn="ctr">
              <a:buNone/>
            </a:pPr>
            <a:r>
              <a:rPr lang="pl-PL" sz="2000" b="1" dirty="0" smtClean="0">
                <a:latin typeface="+mj-lt"/>
              </a:rPr>
              <a:t>Art. 249 KSH</a:t>
            </a:r>
            <a:endParaRPr lang="pl-PL" sz="2000" dirty="0" smtClean="0">
              <a:latin typeface="+mj-lt"/>
            </a:endParaRPr>
          </a:p>
          <a:p>
            <a:pPr marL="0" indent="0" algn="just">
              <a:buNone/>
            </a:pPr>
            <a:r>
              <a:rPr lang="pl-PL" sz="2000" dirty="0" smtClean="0">
                <a:latin typeface="+mj-lt"/>
              </a:rPr>
              <a:t>§1. Uchwała wspólników sprzeczna z umową spółki bądź dobrymi obyczajami i godząca w interesy spółki lub mająca na celu pokrzywdzenie wspólnika może być zaskarżona w drodze wytoczonego przeciwko spółce powództwa o uchylenie uchwały.</a:t>
            </a:r>
          </a:p>
          <a:p>
            <a:pPr marL="0" indent="0" algn="just">
              <a:buNone/>
            </a:pPr>
            <a:r>
              <a:rPr lang="pl-PL" sz="2000" dirty="0" smtClean="0">
                <a:latin typeface="+mj-lt"/>
              </a:rPr>
              <a:t>§2. Zaskarżenie uchwały wspólników nie wstrzymuje postępowania rejestrowego. Sąd rejestrowy może jednakże zawiesić postępowanie po przeprowadzeniu rozprawy.</a:t>
            </a:r>
          </a:p>
          <a:p>
            <a:pPr marL="0" indent="0" algn="ctr">
              <a:buNone/>
            </a:pPr>
            <a:r>
              <a:rPr lang="pl-PL" sz="2000" b="1" dirty="0" smtClean="0">
                <a:latin typeface="+mj-lt"/>
              </a:rPr>
              <a:t/>
            </a:r>
            <a:br>
              <a:rPr lang="pl-PL" sz="2000" b="1" dirty="0" smtClean="0">
                <a:latin typeface="+mj-lt"/>
              </a:rPr>
            </a:br>
            <a:r>
              <a:rPr lang="pl-PL" sz="2000" b="1" dirty="0" smtClean="0">
                <a:latin typeface="+mj-lt"/>
              </a:rPr>
              <a:t>Art. 251 KSH</a:t>
            </a:r>
          </a:p>
          <a:p>
            <a:pPr marL="0" indent="0" algn="just">
              <a:buNone/>
            </a:pPr>
            <a:r>
              <a:rPr lang="pl-PL" sz="2000" dirty="0" smtClean="0">
                <a:latin typeface="+mj-lt"/>
              </a:rPr>
              <a:t>Powództwo o uchylenie uchwały wspólników należy wnieść w terminie miesiąca od dnia otrzymania wiadomości o uchwale, nie później jednak niż w terminie sześciu miesięcy od dnia powzięcia uchwały.</a:t>
            </a:r>
          </a:p>
        </p:txBody>
      </p:sp>
      <p:sp>
        <p:nvSpPr>
          <p:cNvPr id="5" name="Tytuł 1"/>
          <p:cNvSpPr txBox="1">
            <a:spLocks/>
          </p:cNvSpPr>
          <p:nvPr/>
        </p:nvSpPr>
        <p:spPr>
          <a:xfrm>
            <a:off x="785786"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Zaskarżanie uchwał</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214282" y="1643050"/>
            <a:ext cx="8715436" cy="5072098"/>
          </a:xfrm>
        </p:spPr>
        <p:txBody>
          <a:bodyPr>
            <a:noAutofit/>
          </a:bodyPr>
          <a:lstStyle/>
          <a:p>
            <a:pPr marL="0" indent="0" algn="ctr">
              <a:buNone/>
            </a:pPr>
            <a:r>
              <a:rPr lang="pl-PL" sz="2000" b="1" dirty="0" smtClean="0">
                <a:latin typeface="+mj-lt"/>
              </a:rPr>
              <a:t>Powództwo o stwierdzenie nieważności uchwały</a:t>
            </a:r>
          </a:p>
          <a:p>
            <a:pPr marL="0" indent="0" algn="ctr">
              <a:buNone/>
            </a:pPr>
            <a:r>
              <a:rPr lang="pl-PL" sz="2000" b="1" dirty="0" smtClean="0">
                <a:latin typeface="+mj-lt"/>
              </a:rPr>
              <a:t>Art. 252 KSH</a:t>
            </a:r>
            <a:endParaRPr lang="pl-PL" sz="2000" dirty="0" smtClean="0">
              <a:latin typeface="+mj-lt"/>
            </a:endParaRPr>
          </a:p>
          <a:p>
            <a:pPr marL="0" indent="0" algn="just">
              <a:buNone/>
            </a:pPr>
            <a:r>
              <a:rPr lang="pl-PL" sz="2000" dirty="0" smtClean="0">
                <a:latin typeface="+mj-lt"/>
              </a:rPr>
              <a:t>§1. Osobom lub organom spółki, wymienionym w art. 250, przysługuje prawo do wytoczenia przeciwko spółce powództwa o stwierdzenie nieważności uchwały wspólników sprzecznej z ustawą. Przepisu art. 189 Kodeksu postępowania cywilnego nie stosuje się.</a:t>
            </a:r>
          </a:p>
          <a:p>
            <a:pPr marL="0" indent="0" algn="just">
              <a:buNone/>
            </a:pPr>
            <a:r>
              <a:rPr lang="pl-PL" sz="2000" dirty="0" smtClean="0">
                <a:latin typeface="+mj-lt"/>
              </a:rPr>
              <a:t>§2. Przepis art. 249 § 2 stosuje się odpowiednio.</a:t>
            </a:r>
          </a:p>
          <a:p>
            <a:pPr marL="0" indent="0" algn="just">
              <a:buNone/>
            </a:pPr>
            <a:r>
              <a:rPr lang="pl-PL" sz="2000" dirty="0" smtClean="0">
                <a:latin typeface="+mj-lt"/>
              </a:rPr>
              <a:t>§3. Prawo do wniesienia powództwa wygasa z upływem sześciu miesięcy od dnia otrzymania wiadomości o uchwale, jednakże nie później niż z upływem trzech lat od dnia powzięcia uchwały.</a:t>
            </a:r>
          </a:p>
          <a:p>
            <a:pPr marL="0" indent="0" algn="just">
              <a:buNone/>
            </a:pPr>
            <a:r>
              <a:rPr lang="pl-PL" sz="2000" dirty="0" smtClean="0">
                <a:latin typeface="+mj-lt"/>
              </a:rPr>
              <a:t>§4. Upływ terminów określonych w § 3 nie wyłącza możliwości podniesienia zarzutu nieważności uchwały.</a:t>
            </a:r>
          </a:p>
        </p:txBody>
      </p:sp>
      <p:sp>
        <p:nvSpPr>
          <p:cNvPr id="5" name="Tytuł 1"/>
          <p:cNvSpPr txBox="1">
            <a:spLocks/>
          </p:cNvSpPr>
          <p:nvPr/>
        </p:nvSpPr>
        <p:spPr>
          <a:xfrm>
            <a:off x="785786"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Zaskarżanie uchwał</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214282" y="1428736"/>
            <a:ext cx="8715436" cy="5286412"/>
          </a:xfrm>
        </p:spPr>
        <p:txBody>
          <a:bodyPr>
            <a:noAutofit/>
          </a:bodyPr>
          <a:lstStyle/>
          <a:p>
            <a:pPr marL="0" indent="0" algn="ctr">
              <a:buNone/>
              <a:tabLst>
                <a:tab pos="361950" algn="l"/>
              </a:tabLst>
            </a:pPr>
            <a:r>
              <a:rPr lang="pl-PL" sz="1700" b="1" dirty="0" smtClean="0">
                <a:latin typeface="+mj-lt"/>
              </a:rPr>
              <a:t>Legitymacja czynna</a:t>
            </a:r>
          </a:p>
          <a:p>
            <a:pPr marL="0" indent="0" algn="ctr">
              <a:buNone/>
              <a:tabLst>
                <a:tab pos="361950" algn="l"/>
              </a:tabLst>
            </a:pPr>
            <a:r>
              <a:rPr lang="pl-PL" sz="1700" b="1" dirty="0" smtClean="0">
                <a:latin typeface="+mj-lt"/>
              </a:rPr>
              <a:t>Art. 250 KSH</a:t>
            </a:r>
          </a:p>
          <a:p>
            <a:pPr marL="0" indent="0" algn="just">
              <a:buNone/>
              <a:tabLst>
                <a:tab pos="361950" algn="l"/>
              </a:tabLst>
            </a:pPr>
            <a:r>
              <a:rPr lang="pl-PL" sz="1700" dirty="0" smtClean="0">
                <a:latin typeface="+mj-lt"/>
              </a:rPr>
              <a:t>Prawo do wytoczenia powództwa o uchylenie uchwały wspólników przysługuje:</a:t>
            </a:r>
          </a:p>
          <a:p>
            <a:pPr marL="0" indent="0" algn="just">
              <a:buNone/>
              <a:tabLst>
                <a:tab pos="361950" algn="l"/>
              </a:tabLst>
            </a:pPr>
            <a:r>
              <a:rPr lang="pl-PL" sz="1700" b="1" dirty="0" smtClean="0">
                <a:latin typeface="+mj-lt"/>
              </a:rPr>
              <a:t>1) </a:t>
            </a:r>
            <a:r>
              <a:rPr lang="pl-PL" sz="1700" dirty="0" smtClean="0">
                <a:latin typeface="+mj-lt"/>
              </a:rPr>
              <a:t>zarządowi, radzie nadzorczej, komisji rewizyjnej oraz poszczególnym ich członkom;</a:t>
            </a:r>
          </a:p>
          <a:p>
            <a:pPr marL="0" indent="0" algn="just">
              <a:buNone/>
              <a:tabLst>
                <a:tab pos="361950" algn="l"/>
              </a:tabLst>
            </a:pPr>
            <a:r>
              <a:rPr lang="pl-PL" sz="1700" b="1" dirty="0" smtClean="0">
                <a:latin typeface="+mj-lt"/>
              </a:rPr>
              <a:t>2) </a:t>
            </a:r>
            <a:r>
              <a:rPr lang="pl-PL" sz="1700" dirty="0" smtClean="0">
                <a:latin typeface="+mj-lt"/>
              </a:rPr>
              <a:t>wspólnikowi, który głosował przeciwko uchwale, a po jej powzięciu zażądał zaprotokołowania sprzeciwu;</a:t>
            </a:r>
          </a:p>
          <a:p>
            <a:pPr marL="0" indent="0" algn="just">
              <a:buNone/>
              <a:tabLst>
                <a:tab pos="361950" algn="l"/>
              </a:tabLst>
            </a:pPr>
            <a:r>
              <a:rPr lang="pl-PL" sz="1700" b="1" dirty="0" smtClean="0">
                <a:latin typeface="+mj-lt"/>
              </a:rPr>
              <a:t>3) </a:t>
            </a:r>
            <a:r>
              <a:rPr lang="pl-PL" sz="1700" dirty="0" smtClean="0">
                <a:latin typeface="+mj-lt"/>
              </a:rPr>
              <a:t>wspólnikowi bezzasadnie niedopuszczonemu do udziału w zgromadzeniu wspólników;</a:t>
            </a:r>
          </a:p>
          <a:p>
            <a:pPr marL="0" indent="0" algn="just">
              <a:buNone/>
              <a:tabLst>
                <a:tab pos="361950" algn="l"/>
              </a:tabLst>
            </a:pPr>
            <a:r>
              <a:rPr lang="pl-PL" sz="1700" b="1" dirty="0" smtClean="0">
                <a:latin typeface="+mj-lt"/>
              </a:rPr>
              <a:t>4) </a:t>
            </a:r>
            <a:r>
              <a:rPr lang="pl-PL" sz="1700" dirty="0" smtClean="0">
                <a:latin typeface="+mj-lt"/>
              </a:rPr>
              <a:t>wspólnikowi, który nie był obecny na zgromadzeniu, jedynie w przypadku wadliwego zwołania zgromadzenia wspólników lub też powzięcia uchwały w sprawie nieobjętej porządkiem obrad;</a:t>
            </a:r>
          </a:p>
          <a:p>
            <a:pPr marL="0" indent="0" algn="just">
              <a:buNone/>
              <a:tabLst>
                <a:tab pos="361950" algn="l"/>
              </a:tabLst>
            </a:pPr>
            <a:r>
              <a:rPr lang="pl-PL" sz="1700" b="1" dirty="0" smtClean="0">
                <a:latin typeface="+mj-lt"/>
              </a:rPr>
              <a:t>5) </a:t>
            </a:r>
            <a:r>
              <a:rPr lang="pl-PL" sz="1700" dirty="0" smtClean="0">
                <a:latin typeface="+mj-lt"/>
              </a:rPr>
              <a:t>w przypadku pisemnego głosowania, wspólnikowi, którego pominięto przy głosowaniu lub który nie zgodził się na głosowanie pisemne albo też który głosował przeciwko uchwale i po otrzymaniu wiadomości o uchwale w terminie dwóch tygodni zgłosił sprzeciw.</a:t>
            </a:r>
            <a:endParaRPr lang="pl-PL" sz="1700" dirty="0">
              <a:latin typeface="+mj-lt"/>
            </a:endParaRPr>
          </a:p>
        </p:txBody>
      </p:sp>
      <p:sp>
        <p:nvSpPr>
          <p:cNvPr id="5" name="Tytuł 1"/>
          <p:cNvSpPr txBox="1">
            <a:spLocks/>
          </p:cNvSpPr>
          <p:nvPr/>
        </p:nvSpPr>
        <p:spPr>
          <a:xfrm>
            <a:off x="785786"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Zaskarżanie uchwał</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SI\AppData\Local\Microsoft\Windows\INetCache\IE\6UEVA7U5\1024px-Simple_Attention.svg[1].png"/>
          <p:cNvPicPr>
            <a:picLocks noChangeAspect="1" noChangeArrowheads="1"/>
          </p:cNvPicPr>
          <p:nvPr/>
        </p:nvPicPr>
        <p:blipFill>
          <a:blip r:embed="rId2"/>
          <a:srcRect/>
          <a:stretch>
            <a:fillRect/>
          </a:stretch>
        </p:blipFill>
        <p:spPr bwMode="auto">
          <a:xfrm rot="1941769">
            <a:off x="5611344" y="3539651"/>
            <a:ext cx="3214686" cy="3214686"/>
          </a:xfrm>
          <a:prstGeom prst="rect">
            <a:avLst/>
          </a:prstGeom>
          <a:noFill/>
        </p:spPr>
      </p:pic>
      <p:sp>
        <p:nvSpPr>
          <p:cNvPr id="3" name="Symbol zastępczy zawartości 2"/>
          <p:cNvSpPr>
            <a:spLocks noGrp="1"/>
          </p:cNvSpPr>
          <p:nvPr>
            <p:ph sz="quarter" idx="1"/>
          </p:nvPr>
        </p:nvSpPr>
        <p:spPr>
          <a:xfrm>
            <a:off x="214282" y="1785926"/>
            <a:ext cx="8715436" cy="4929222"/>
          </a:xfrm>
        </p:spPr>
        <p:txBody>
          <a:bodyPr>
            <a:noAutofit/>
          </a:bodyPr>
          <a:lstStyle/>
          <a:p>
            <a:pPr marL="361950" indent="-361950" algn="just">
              <a:buFont typeface="Wingdings" pitchFamily="2" charset="2"/>
              <a:buChar char="v"/>
              <a:tabLst>
                <a:tab pos="361950" algn="l"/>
              </a:tabLst>
            </a:pPr>
            <a:r>
              <a:rPr lang="pl-PL" sz="2000" dirty="0" smtClean="0">
                <a:latin typeface="+mj-lt"/>
              </a:rPr>
              <a:t>Sądem właściwym do wniesienia obu powództw jest sąd gospodarczy.</a:t>
            </a:r>
          </a:p>
          <a:p>
            <a:pPr marL="361950" indent="-361950" algn="just">
              <a:buFont typeface="Wingdings" pitchFamily="2" charset="2"/>
              <a:buChar char="v"/>
              <a:tabLst>
                <a:tab pos="361950" algn="l"/>
              </a:tabLst>
            </a:pPr>
            <a:r>
              <a:rPr lang="pl-PL" sz="2000" dirty="0" smtClean="0">
                <a:latin typeface="+mj-lt"/>
              </a:rPr>
              <a:t>Prawomocny wyrok w sprawie zarząd zgłasza sądowi rejestrowemu w terminie 7 dni.</a:t>
            </a:r>
          </a:p>
          <a:p>
            <a:pPr marL="361950" indent="-361950" algn="just">
              <a:buFont typeface="Wingdings" pitchFamily="2" charset="2"/>
              <a:buChar char="v"/>
              <a:tabLst>
                <a:tab pos="361950" algn="l"/>
              </a:tabLst>
            </a:pPr>
            <a:r>
              <a:rPr lang="pl-PL" sz="2000" dirty="0" smtClean="0">
                <a:latin typeface="+mj-lt"/>
              </a:rPr>
              <a:t>Jeżeli odrębną uchwałą nie został ustanowiony pełnomocnik, spółkę reprezentuje zarząd. Jednak gdy z powództwem wystąpił zarząd, spółkę powinien reprezentować zarząd.</a:t>
            </a:r>
          </a:p>
        </p:txBody>
      </p:sp>
      <p:sp>
        <p:nvSpPr>
          <p:cNvPr id="5" name="Tytuł 1"/>
          <p:cNvSpPr txBox="1">
            <a:spLocks/>
          </p:cNvSpPr>
          <p:nvPr/>
        </p:nvSpPr>
        <p:spPr>
          <a:xfrm>
            <a:off x="785786"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Zaskarżanie uchwał</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214282" y="1571612"/>
            <a:ext cx="8715436" cy="5143536"/>
          </a:xfrm>
        </p:spPr>
        <p:txBody>
          <a:bodyPr>
            <a:noAutofit/>
          </a:bodyPr>
          <a:lstStyle/>
          <a:p>
            <a:pPr algn="just">
              <a:buFont typeface="Wingdings" pitchFamily="2" charset="2"/>
              <a:buChar char="v"/>
            </a:pPr>
            <a:r>
              <a:rPr lang="pl-PL" sz="2000" dirty="0" smtClean="0">
                <a:latin typeface="+mj-lt"/>
              </a:rPr>
              <a:t>Rozwiązanie spółki powodują:</a:t>
            </a:r>
          </a:p>
          <a:p>
            <a:pPr lvl="1" algn="just">
              <a:buFont typeface="Wingdings" pitchFamily="2" charset="2"/>
              <a:buChar char="Ø"/>
            </a:pPr>
            <a:r>
              <a:rPr lang="pl-PL" sz="1800" dirty="0" smtClean="0">
                <a:latin typeface="+mj-lt"/>
              </a:rPr>
              <a:t>przyczyny przewidziane w umowie spółki;</a:t>
            </a:r>
          </a:p>
          <a:p>
            <a:pPr lvl="1" algn="just">
              <a:buFont typeface="Wingdings" pitchFamily="2" charset="2"/>
              <a:buChar char="Ø"/>
            </a:pPr>
            <a:r>
              <a:rPr lang="pl-PL" sz="1800" dirty="0" smtClean="0">
                <a:latin typeface="+mj-lt"/>
              </a:rPr>
              <a:t>uchwała wspólników o rozwiązaniu spółki albo o przeniesieniu siedziby spółki za granicę, stwierdzona protokołem sporządzonym przez notariusza;</a:t>
            </a:r>
          </a:p>
          <a:p>
            <a:pPr lvl="1" algn="just">
              <a:buFont typeface="Wingdings" pitchFamily="2" charset="2"/>
              <a:buChar char="Ø"/>
            </a:pPr>
            <a:r>
              <a:rPr lang="pl-PL" sz="1800" dirty="0" smtClean="0">
                <a:latin typeface="+mj-lt"/>
              </a:rPr>
              <a:t>w przypadku spółki, której umowa została zawarta przy wykorzystaniu wzorca umowy, również uchwała wspólników o rozwiązaniu spółki opatrzona przez wszystkich wspólników kwalifikowanym podpisem elektronicznym lub podpisem potwierdzonym profilem zaufanym </a:t>
            </a:r>
            <a:r>
              <a:rPr lang="pl-PL" sz="1800" dirty="0" err="1" smtClean="0">
                <a:latin typeface="+mj-lt"/>
              </a:rPr>
              <a:t>ePUAP</a:t>
            </a:r>
            <a:r>
              <a:rPr lang="pl-PL" sz="1800" dirty="0" smtClean="0">
                <a:latin typeface="+mj-lt"/>
              </a:rPr>
              <a:t>;</a:t>
            </a:r>
          </a:p>
          <a:p>
            <a:pPr lvl="1" algn="just">
              <a:buFont typeface="Wingdings" pitchFamily="2" charset="2"/>
              <a:buChar char="Ø"/>
            </a:pPr>
            <a:r>
              <a:rPr lang="pl-PL" sz="1800" dirty="0" smtClean="0">
                <a:latin typeface="+mj-lt"/>
              </a:rPr>
              <a:t>ogłoszenie upadłości spółki;</a:t>
            </a:r>
          </a:p>
          <a:p>
            <a:pPr lvl="1" algn="just">
              <a:buFont typeface="Wingdings" pitchFamily="2" charset="2"/>
              <a:buChar char="Ø"/>
            </a:pPr>
            <a:r>
              <a:rPr lang="pl-PL" sz="1800" dirty="0" smtClean="0">
                <a:latin typeface="+mj-lt"/>
              </a:rPr>
              <a:t>inne przyczyny przewidziane prawem.</a:t>
            </a:r>
          </a:p>
          <a:p>
            <a:pPr marL="266700" indent="-266700" algn="just">
              <a:buFont typeface="Wingdings" pitchFamily="2" charset="2"/>
              <a:buChar char="v"/>
              <a:tabLst>
                <a:tab pos="361950" algn="l"/>
              </a:tabLst>
            </a:pPr>
            <a:r>
              <a:rPr lang="pl-PL" sz="2000" dirty="0" smtClean="0">
                <a:latin typeface="+mj-lt"/>
              </a:rPr>
              <a:t>O rozwiązaniu spółki może także orzec sąd.</a:t>
            </a:r>
            <a:endParaRPr lang="pl-PL" sz="2000" dirty="0">
              <a:latin typeface="+mj-lt"/>
            </a:endParaRPr>
          </a:p>
        </p:txBody>
      </p:sp>
      <p:sp>
        <p:nvSpPr>
          <p:cNvPr id="5" name="Tytuł 1"/>
          <p:cNvSpPr txBox="1">
            <a:spLocks/>
          </p:cNvSpPr>
          <p:nvPr/>
        </p:nvSpPr>
        <p:spPr>
          <a:xfrm>
            <a:off x="785786"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Rozwiązanie spółki</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214282" y="1357298"/>
            <a:ext cx="8715436" cy="5357850"/>
          </a:xfrm>
        </p:spPr>
        <p:txBody>
          <a:bodyPr>
            <a:noAutofit/>
          </a:bodyPr>
          <a:lstStyle/>
          <a:p>
            <a:pPr algn="just">
              <a:buFont typeface="Wingdings" pitchFamily="2" charset="2"/>
              <a:buChar char="v"/>
            </a:pPr>
            <a:r>
              <a:rPr lang="pl-PL" sz="2000" dirty="0" smtClean="0">
                <a:latin typeface="+mj-lt"/>
              </a:rPr>
              <a:t>Zasadą jest, że rozwiązanie spółki następuje po przeprowadzeniu likwidacji, z chwilą wykreślenia spółki z rejestru. Procedura likwidacyjna nie jest stosowana w przypadku upadłości spółki.</a:t>
            </a:r>
          </a:p>
          <a:p>
            <a:pPr algn="just">
              <a:buFont typeface="Wingdings" pitchFamily="2" charset="2"/>
              <a:buChar char="v"/>
            </a:pPr>
            <a:r>
              <a:rPr lang="pl-PL" sz="2000" dirty="0" smtClean="0">
                <a:latin typeface="+mj-lt"/>
              </a:rPr>
              <a:t>Ogłoszenie likwidacji następuje z dniem:</a:t>
            </a:r>
          </a:p>
          <a:p>
            <a:pPr lvl="1" algn="just">
              <a:buFont typeface="Wingdings" pitchFamily="2" charset="2"/>
              <a:buChar char="Ø"/>
            </a:pPr>
            <a:r>
              <a:rPr lang="pl-PL" sz="1700" dirty="0" smtClean="0">
                <a:latin typeface="+mj-lt"/>
              </a:rPr>
              <a:t>uprawomocnienia się orzeczenia o rozwiązaniu spółki przez sąd,</a:t>
            </a:r>
          </a:p>
          <a:p>
            <a:pPr lvl="1" algn="just">
              <a:buFont typeface="Wingdings" pitchFamily="2" charset="2"/>
              <a:buChar char="Ø"/>
            </a:pPr>
            <a:r>
              <a:rPr lang="pl-PL" sz="1700" dirty="0" smtClean="0">
                <a:latin typeface="+mj-lt"/>
              </a:rPr>
              <a:t>powzięcia przez wspólników uchwały o rozwiązaniu spółki lub</a:t>
            </a:r>
          </a:p>
          <a:p>
            <a:pPr lvl="1" algn="just">
              <a:buFont typeface="Wingdings" pitchFamily="2" charset="2"/>
              <a:buChar char="Ø"/>
            </a:pPr>
            <a:r>
              <a:rPr lang="pl-PL" sz="1700" dirty="0" smtClean="0">
                <a:latin typeface="+mj-lt"/>
              </a:rPr>
              <a:t>zaistnienia innej przyczyny jej rozwiązania.</a:t>
            </a:r>
          </a:p>
          <a:p>
            <a:pPr>
              <a:buFont typeface="Wingdings" pitchFamily="2" charset="2"/>
              <a:buChar char="v"/>
            </a:pPr>
            <a:r>
              <a:rPr lang="pl-PL" sz="2000" dirty="0" smtClean="0">
                <a:latin typeface="+mj-lt"/>
              </a:rPr>
              <a:t>Likwidację prowadzi się pod firmą spółki z dodaniem oznaczenia "w likwidacji''.</a:t>
            </a:r>
          </a:p>
          <a:p>
            <a:pPr>
              <a:buFont typeface="Wingdings" pitchFamily="2" charset="2"/>
              <a:buChar char="v"/>
            </a:pPr>
            <a:r>
              <a:rPr lang="pl-PL" sz="2000" dirty="0" smtClean="0">
                <a:latin typeface="+mj-lt"/>
              </a:rPr>
              <a:t>W czasie prowadzenia likwidacji spółka zachowuje osobowość prawną.</a:t>
            </a:r>
          </a:p>
          <a:p>
            <a:pPr>
              <a:buFont typeface="Wingdings" pitchFamily="2" charset="2"/>
              <a:buChar char="v"/>
            </a:pPr>
            <a:r>
              <a:rPr lang="pl-PL" sz="2000" dirty="0" smtClean="0">
                <a:latin typeface="+mj-lt"/>
              </a:rPr>
              <a:t>Celem spółki w likwidacji jest: zakończenie bieżących interesów spółki, ściągnięcie wierzytelności, wypełnienie zobowiązań, spieniężenie majątku spółki oraz ewentualny podział majątku pomiędzy wspólników.</a:t>
            </a:r>
          </a:p>
          <a:p>
            <a:pPr algn="just">
              <a:buFont typeface="Wingdings" pitchFamily="2" charset="2"/>
              <a:buChar char="v"/>
            </a:pPr>
            <a:endParaRPr lang="pl-PL" sz="2000" dirty="0">
              <a:latin typeface="+mj-lt"/>
            </a:endParaRPr>
          </a:p>
        </p:txBody>
      </p:sp>
      <p:sp>
        <p:nvSpPr>
          <p:cNvPr id="5" name="Tytuł 1"/>
          <p:cNvSpPr txBox="1">
            <a:spLocks/>
          </p:cNvSpPr>
          <p:nvPr/>
        </p:nvSpPr>
        <p:spPr>
          <a:xfrm>
            <a:off x="785786"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Likwidacja spółki</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714348" y="1500174"/>
            <a:ext cx="7643866" cy="5072098"/>
          </a:xfrm>
        </p:spPr>
        <p:txBody>
          <a:bodyPr>
            <a:noAutofit/>
          </a:bodyPr>
          <a:lstStyle/>
          <a:p>
            <a:pPr marL="0" indent="0" algn="just">
              <a:buNone/>
              <a:tabLst>
                <a:tab pos="354013" algn="l"/>
              </a:tabLst>
            </a:pPr>
            <a:r>
              <a:rPr lang="pl-PL" sz="2000" dirty="0" smtClean="0">
                <a:latin typeface="+mj-lt"/>
              </a:rPr>
              <a:t>Wspólnik spółki cywilnej nie ponosi odpowiedzialności za "zobowiązania spółki" wynikające ze zdarzeń jakie miały miejsce </a:t>
            </a:r>
            <a:r>
              <a:rPr lang="pl-PL" sz="2000" b="1" dirty="0" smtClean="0">
                <a:latin typeface="+mj-lt"/>
              </a:rPr>
              <a:t>przed</a:t>
            </a:r>
            <a:r>
              <a:rPr lang="pl-PL" sz="2000" dirty="0" smtClean="0">
                <a:latin typeface="+mj-lt"/>
              </a:rPr>
              <a:t> jego przystąpieniem do spółki. </a:t>
            </a:r>
          </a:p>
          <a:p>
            <a:pPr marL="0" indent="0" algn="just">
              <a:buNone/>
              <a:tabLst>
                <a:tab pos="354013" algn="l"/>
              </a:tabLst>
            </a:pPr>
            <a:r>
              <a:rPr lang="pl-PL" sz="2000" b="1" dirty="0" smtClean="0">
                <a:latin typeface="+mj-lt"/>
              </a:rPr>
              <a:t>I </a:t>
            </a:r>
            <a:r>
              <a:rPr lang="pl-PL" sz="2000" b="1" dirty="0" err="1" smtClean="0">
                <a:latin typeface="+mj-lt"/>
              </a:rPr>
              <a:t>ACa</a:t>
            </a:r>
            <a:r>
              <a:rPr lang="pl-PL" sz="2000" b="1" dirty="0" smtClean="0">
                <a:latin typeface="+mj-lt"/>
              </a:rPr>
              <a:t> 818/14 - wyrok SA Katowice z dnia 18-12-2014</a:t>
            </a:r>
          </a:p>
          <a:p>
            <a:pPr marL="0" indent="0" algn="just">
              <a:buNone/>
              <a:tabLst>
                <a:tab pos="354013" algn="l"/>
              </a:tabLst>
            </a:pPr>
            <a:endParaRPr lang="pl-PL" sz="2000" b="1" dirty="0" smtClean="0">
              <a:latin typeface="+mj-lt"/>
            </a:endParaRPr>
          </a:p>
          <a:p>
            <a:pPr marL="0" indent="0" algn="just">
              <a:buNone/>
              <a:tabLst>
                <a:tab pos="354013" algn="l"/>
              </a:tabLst>
            </a:pPr>
            <a:r>
              <a:rPr lang="pl-PL" sz="2000" dirty="0" smtClean="0">
                <a:latin typeface="+mj-lt"/>
              </a:rPr>
              <a:t>Dla </a:t>
            </a:r>
            <a:r>
              <a:rPr lang="pl-PL" sz="2000" dirty="0">
                <a:latin typeface="+mj-lt"/>
              </a:rPr>
              <a:t>ustalenia kręgu podmiotów odpowiedzialnych z tytułu zobowiązań spółki cywilnej w sytuacji, gdy źródłem zobowiązania jest umowa, nie ma znaczenia skład osobowy spółki z daty zawarcia tej umowy. Istotne jest natomiast to, czy dany podmiot był wspólnikiem spółki w okresie powstania zobowiązania, ewentualnie, czy przystąpił do spółki już po powstaniu tego zobowiązania. Kwestii odpowiedzialności wspólników spółki cywilnej nie można mylić z zagadnieniem reprezentacji spółki. </a:t>
            </a:r>
            <a:endParaRPr lang="pl-PL" sz="2000" dirty="0" smtClean="0">
              <a:latin typeface="+mj-lt"/>
            </a:endParaRPr>
          </a:p>
          <a:p>
            <a:pPr marL="0" indent="0" algn="just">
              <a:buNone/>
              <a:tabLst>
                <a:tab pos="354013" algn="l"/>
              </a:tabLst>
            </a:pPr>
            <a:r>
              <a:rPr lang="pl-PL" sz="2000" b="1" dirty="0" smtClean="0">
                <a:latin typeface="+mj-lt"/>
              </a:rPr>
              <a:t>II </a:t>
            </a:r>
            <a:r>
              <a:rPr lang="pl-PL" sz="2000" b="1" dirty="0">
                <a:latin typeface="+mj-lt"/>
              </a:rPr>
              <a:t>CNP 49/08 SN.</a:t>
            </a:r>
          </a:p>
          <a:p>
            <a:pPr marL="0" indent="0" algn="just">
              <a:buNone/>
              <a:tabLst>
                <a:tab pos="354013" algn="l"/>
              </a:tabLst>
            </a:pPr>
            <a:endParaRPr lang="pl-PL" sz="2000" dirty="0">
              <a:latin typeface="+mj-lt"/>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fontScale="92500"/>
          </a:bodyPr>
          <a:lstStyle/>
          <a:p>
            <a:pPr lvl="0" algn="ctr">
              <a:spcBef>
                <a:spcPct val="0"/>
              </a:spcBef>
            </a:pPr>
            <a:r>
              <a:rPr lang="pl-PL" sz="4000" b="1" dirty="0">
                <a:latin typeface="+mj-lt"/>
              </a:rPr>
              <a:t>Odpowiedzialność solidarna</a:t>
            </a:r>
          </a:p>
        </p:txBody>
      </p:sp>
    </p:spTree>
    <p:extLst>
      <p:ext uri="{BB962C8B-B14F-4D97-AF65-F5344CB8AC3E}">
        <p14:creationId xmlns:p14="http://schemas.microsoft.com/office/powerpoint/2010/main" xmlns="" val="3249304764"/>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214282" y="1357298"/>
            <a:ext cx="8715436" cy="5357850"/>
          </a:xfrm>
        </p:spPr>
        <p:txBody>
          <a:bodyPr>
            <a:noAutofit/>
          </a:bodyPr>
          <a:lstStyle/>
          <a:p>
            <a:pPr algn="just">
              <a:buFont typeface="Wingdings" pitchFamily="2" charset="2"/>
              <a:buChar char="v"/>
            </a:pPr>
            <a:r>
              <a:rPr lang="pl-PL" sz="2000" dirty="0" smtClean="0">
                <a:latin typeface="+mj-lt"/>
              </a:rPr>
              <a:t>Likwidatorem może być tylko osoba fizyczna, mająca pełną zdolność do czynności prawnych, która nie jest skazana prawomocnym wyrokiem za przestępstwa wskazane w art. 18 </a:t>
            </a:r>
            <a:br>
              <a:rPr lang="pl-PL" sz="2000" dirty="0" smtClean="0">
                <a:latin typeface="+mj-lt"/>
              </a:rPr>
            </a:br>
            <a:r>
              <a:rPr lang="pl-PL" sz="2000" dirty="0" smtClean="0">
                <a:latin typeface="+mj-lt"/>
              </a:rPr>
              <a:t>§ 2 KSH.</a:t>
            </a:r>
          </a:p>
          <a:p>
            <a:pPr algn="just">
              <a:buFont typeface="Wingdings" pitchFamily="2" charset="2"/>
              <a:buChar char="v"/>
            </a:pPr>
            <a:r>
              <a:rPr lang="pl-PL" sz="2000" dirty="0" smtClean="0">
                <a:latin typeface="+mj-lt"/>
              </a:rPr>
              <a:t>Likwidatorem może być wspólnik bądź osoba trzecia. Zasadą jest, że likwidatorami są członkowie ostatniego zarządu.</a:t>
            </a:r>
          </a:p>
          <a:p>
            <a:pPr algn="just">
              <a:buFont typeface="Wingdings" pitchFamily="2" charset="2"/>
              <a:buChar char="v"/>
            </a:pPr>
            <a:endParaRPr lang="pl-PL" sz="2000" dirty="0">
              <a:latin typeface="+mj-lt"/>
            </a:endParaRPr>
          </a:p>
        </p:txBody>
      </p:sp>
      <p:sp>
        <p:nvSpPr>
          <p:cNvPr id="5" name="Tytuł 1"/>
          <p:cNvSpPr txBox="1">
            <a:spLocks/>
          </p:cNvSpPr>
          <p:nvPr/>
        </p:nvSpPr>
        <p:spPr>
          <a:xfrm>
            <a:off x="785786"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Likwidacja spółki</a:t>
            </a:r>
          </a:p>
        </p:txBody>
      </p:sp>
      <p:graphicFrame>
        <p:nvGraphicFramePr>
          <p:cNvPr id="4" name="Diagram 3"/>
          <p:cNvGraphicFramePr/>
          <p:nvPr/>
        </p:nvGraphicFramePr>
        <p:xfrm>
          <a:off x="357158" y="3286124"/>
          <a:ext cx="8501122" cy="3571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214282" y="1500174"/>
            <a:ext cx="8715436" cy="5214974"/>
          </a:xfrm>
        </p:spPr>
        <p:txBody>
          <a:bodyPr>
            <a:noAutofit/>
          </a:bodyPr>
          <a:lstStyle/>
          <a:p>
            <a:pPr algn="just">
              <a:buFont typeface="Wingdings" pitchFamily="2" charset="2"/>
              <a:buChar char="v"/>
            </a:pPr>
            <a:r>
              <a:rPr lang="pl-PL" sz="1800" dirty="0" smtClean="0">
                <a:latin typeface="+mj-lt"/>
              </a:rPr>
              <a:t>Likwidatorzy powinni zakończyć interesy bieżące spółki, ściągnąć wierzytelności, wypełnić zobowiązania i upłynnić majątek spółki (czynności likwidacyjne). Nowe interesy mogą wszczynać tylko wówczas, gdy to jest potrzebne do ukończenia spraw w toku. Nieruchomości mogą być zbywane w drodze publicznej licytacji, a z wolnej ręki - jedynie na mocy uchwały wspólników i po cenie nie niższej od uchwalonej przez wspólników.</a:t>
            </a:r>
          </a:p>
          <a:p>
            <a:pPr algn="just">
              <a:buFont typeface="Wingdings" pitchFamily="2" charset="2"/>
              <a:buChar char="v"/>
            </a:pPr>
            <a:r>
              <a:rPr lang="pl-PL" sz="1800" dirty="0" smtClean="0">
                <a:latin typeface="+mj-lt"/>
              </a:rPr>
              <a:t>W stosunku wewnętrznym likwidatorzy są obowiązani stosować się do uchwał wspólników. Likwidatorzy, ustanowieni przez sąd, są obowiązani stosować się do jednomyślnych uchwał, powziętych przez wspólników oraz przez osoby, które spowodowały ich ustanowienie.</a:t>
            </a:r>
          </a:p>
          <a:p>
            <a:pPr algn="just">
              <a:buFont typeface="Wingdings" pitchFamily="2" charset="2"/>
              <a:buChar char="v"/>
            </a:pPr>
            <a:r>
              <a:rPr lang="pl-PL" sz="1800" dirty="0" smtClean="0">
                <a:latin typeface="+mj-lt"/>
              </a:rPr>
              <a:t>W granicach swoich kompetencji,  likwidatorzy mają prawo prowadzenia spraw oraz reprezentowania spółki.</a:t>
            </a:r>
          </a:p>
          <a:p>
            <a:pPr algn="just">
              <a:buFont typeface="Wingdings" pitchFamily="2" charset="2"/>
              <a:buChar char="v"/>
            </a:pPr>
            <a:r>
              <a:rPr lang="pl-PL" sz="1800" dirty="0" smtClean="0">
                <a:latin typeface="+mj-lt"/>
              </a:rPr>
              <a:t>Podział między wspólników majątku pozostałego po zaspokojeniu lub zabezpieczeniu wierzycieli nie może nastąpić przed upływem sześciu miesięcy od daty ogłoszenia o otwarciu likwidacji i wezwaniu wierzycieli.</a:t>
            </a:r>
          </a:p>
        </p:txBody>
      </p:sp>
      <p:sp>
        <p:nvSpPr>
          <p:cNvPr id="5" name="Tytuł 1"/>
          <p:cNvSpPr txBox="1">
            <a:spLocks/>
          </p:cNvSpPr>
          <p:nvPr/>
        </p:nvSpPr>
        <p:spPr>
          <a:xfrm>
            <a:off x="785786"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Likwidacja spółki</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Autofit/>
          </a:bodyPr>
          <a:lstStyle/>
          <a:p>
            <a:pPr algn="ctr"/>
            <a:r>
              <a:rPr lang="pl-PL" sz="4400" b="1" dirty="0" smtClean="0">
                <a:ln w="18000">
                  <a:solidFill>
                    <a:schemeClr val="accent2">
                      <a:satMod val="140000"/>
                    </a:schemeClr>
                  </a:solidFill>
                  <a:prstDash val="solid"/>
                  <a:miter lim="800000"/>
                </a:ln>
                <a:solidFill>
                  <a:schemeClr val="accent2">
                    <a:lumMod val="60000"/>
                    <a:lumOff val="40000"/>
                  </a:schemeClr>
                </a:solidFill>
                <a:effectLst>
                  <a:innerShdw blurRad="63500" dist="50800" dir="8100000">
                    <a:prstClr val="black">
                      <a:alpha val="50000"/>
                    </a:prstClr>
                  </a:innerShdw>
                </a:effectLst>
                <a:latin typeface="+mj-lt"/>
              </a:rPr>
              <a:t>Spółka akcyjna</a:t>
            </a:r>
            <a:endParaRPr lang="pl-PL" sz="4400" b="1" dirty="0">
              <a:ln w="18000">
                <a:solidFill>
                  <a:schemeClr val="accent2">
                    <a:satMod val="140000"/>
                  </a:schemeClr>
                </a:solidFill>
                <a:prstDash val="solid"/>
                <a:miter lim="800000"/>
              </a:ln>
              <a:solidFill>
                <a:schemeClr val="accent2">
                  <a:lumMod val="60000"/>
                  <a:lumOff val="40000"/>
                </a:schemeClr>
              </a:solidFill>
              <a:effectLst>
                <a:innerShdw blurRad="63500" dist="50800" dir="8100000">
                  <a:prstClr val="black">
                    <a:alpha val="50000"/>
                  </a:prstClr>
                </a:innerShdw>
              </a:effectLst>
              <a:latin typeface="+mj-lt"/>
            </a:endParaRPr>
          </a:p>
        </p:txBody>
      </p:sp>
    </p:spTree>
    <p:extLst>
      <p:ext uri="{BB962C8B-B14F-4D97-AF65-F5344CB8AC3E}">
        <p14:creationId xmlns:p14="http://schemas.microsoft.com/office/powerpoint/2010/main" xmlns="" val="119190819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428736"/>
            <a:ext cx="8229600" cy="5072098"/>
          </a:xfrm>
        </p:spPr>
        <p:txBody>
          <a:bodyPr>
            <a:noAutofit/>
          </a:bodyPr>
          <a:lstStyle/>
          <a:p>
            <a:pPr algn="just">
              <a:buFont typeface="Wingdings" pitchFamily="2" charset="2"/>
              <a:buChar char="v"/>
            </a:pPr>
            <a:r>
              <a:rPr lang="pl-PL" sz="2400" dirty="0" smtClean="0">
                <a:latin typeface="+mj-lt"/>
              </a:rPr>
              <a:t>Spółka handlowa o kapitałowym charakterze.  </a:t>
            </a:r>
          </a:p>
          <a:p>
            <a:pPr algn="just">
              <a:buFont typeface="Wingdings" pitchFamily="2" charset="2"/>
              <a:buChar char="v"/>
            </a:pPr>
            <a:r>
              <a:rPr lang="pl-PL" sz="2400" dirty="0" smtClean="0">
                <a:latin typeface="+mj-lt"/>
              </a:rPr>
              <a:t>Posiada osobowość prawną od momentu wpisu do rejestru.</a:t>
            </a:r>
          </a:p>
          <a:p>
            <a:pPr algn="just">
              <a:buFont typeface="Wingdings" pitchFamily="2" charset="2"/>
              <a:buChar char="v"/>
            </a:pPr>
            <a:r>
              <a:rPr lang="pl-PL" sz="2400" dirty="0" smtClean="0">
                <a:latin typeface="+mj-lt"/>
              </a:rPr>
              <a:t>Wyposażona w kapitał zakładowy podzielony na akcje.</a:t>
            </a:r>
          </a:p>
          <a:p>
            <a:pPr algn="just">
              <a:buFont typeface="Wingdings" pitchFamily="2" charset="2"/>
              <a:buChar char="v"/>
            </a:pPr>
            <a:r>
              <a:rPr lang="pl-PL" sz="2400" dirty="0" smtClean="0">
                <a:latin typeface="+mj-lt"/>
              </a:rPr>
              <a:t>Możliwość emisji akcji, tj. papierów wartościowych inkorporujących ogół praw akcjonariusza.</a:t>
            </a:r>
          </a:p>
          <a:p>
            <a:pPr algn="just">
              <a:buFont typeface="Wingdings" pitchFamily="2" charset="2"/>
              <a:buChar char="v"/>
            </a:pPr>
            <a:r>
              <a:rPr lang="pl-PL" sz="2400" dirty="0" smtClean="0">
                <a:latin typeface="+mj-lt"/>
              </a:rPr>
              <a:t>Brak odpowiedzialności osobistej akcjonariuszy.</a:t>
            </a:r>
          </a:p>
          <a:p>
            <a:pPr algn="just">
              <a:buFont typeface="Wingdings" pitchFamily="2" charset="2"/>
              <a:buChar char="v"/>
            </a:pPr>
            <a:r>
              <a:rPr lang="pl-PL" sz="2400" dirty="0" smtClean="0">
                <a:latin typeface="+mj-lt"/>
              </a:rPr>
              <a:t>Odpowiedzialność spółki za zobowiązania całym swoim majątkiem.</a:t>
            </a:r>
          </a:p>
          <a:p>
            <a:pPr algn="just">
              <a:buFont typeface="Wingdings" pitchFamily="2" charset="2"/>
              <a:buChar char="v"/>
            </a:pPr>
            <a:r>
              <a:rPr lang="pl-PL" sz="2400" dirty="0" smtClean="0">
                <a:latin typeface="+mj-lt"/>
              </a:rPr>
              <a:t>Zmienność składu osobowego akcjonariuszy.</a:t>
            </a:r>
          </a:p>
          <a:p>
            <a:pPr algn="just">
              <a:buFont typeface="Wingdings" pitchFamily="2" charset="2"/>
              <a:buChar char="v"/>
            </a:pPr>
            <a:r>
              <a:rPr lang="pl-PL" sz="2400" dirty="0" smtClean="0">
                <a:latin typeface="+mj-lt"/>
              </a:rPr>
              <a:t>Działa poprzez powołane do tego organy.</a:t>
            </a:r>
          </a:p>
        </p:txBody>
      </p:sp>
      <p:sp>
        <p:nvSpPr>
          <p:cNvPr id="5" name="Tytuł 1"/>
          <p:cNvSpPr txBox="1">
            <a:spLocks/>
          </p:cNvSpPr>
          <p:nvPr/>
        </p:nvSpPr>
        <p:spPr>
          <a:xfrm>
            <a:off x="914400" y="274638"/>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Cechy spółki akcyjnej</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500174"/>
            <a:ext cx="8229600" cy="5000660"/>
          </a:xfrm>
        </p:spPr>
        <p:txBody>
          <a:bodyPr>
            <a:noAutofit/>
          </a:bodyPr>
          <a:lstStyle/>
          <a:p>
            <a:pPr marL="0" indent="0" algn="just">
              <a:buFont typeface="Wingdings" pitchFamily="2" charset="2"/>
              <a:buChar char="v"/>
              <a:tabLst>
                <a:tab pos="361950" algn="l"/>
              </a:tabLst>
            </a:pPr>
            <a:r>
              <a:rPr lang="pl-PL" sz="2000" dirty="0" smtClean="0">
                <a:latin typeface="+mj-lt"/>
              </a:rPr>
              <a:t>Do powstania spółki akcyjnej wymaga się:</a:t>
            </a:r>
          </a:p>
          <a:p>
            <a:pPr lvl="1" algn="just">
              <a:buFont typeface="Wingdings" pitchFamily="2" charset="2"/>
              <a:buChar char="Ø"/>
            </a:pPr>
            <a:r>
              <a:rPr lang="pl-PL" sz="1800" dirty="0" smtClean="0">
                <a:latin typeface="+mj-lt"/>
              </a:rPr>
              <a:t>zawiązania spółki, w tym podpisania statutu przez założycieli;</a:t>
            </a:r>
          </a:p>
          <a:p>
            <a:pPr lvl="1" algn="just">
              <a:buFont typeface="Wingdings" pitchFamily="2" charset="2"/>
              <a:buChar char="Ø"/>
            </a:pPr>
            <a:r>
              <a:rPr lang="pl-PL" sz="1800" dirty="0" smtClean="0">
                <a:latin typeface="+mj-lt"/>
              </a:rPr>
              <a:t>wniesienia przez akcjonariuszy wkładów na pokrycie całego kapitału zakładowego;</a:t>
            </a:r>
            <a:endParaRPr lang="pl-PL" sz="1800" b="1" dirty="0" smtClean="0">
              <a:latin typeface="+mj-lt"/>
            </a:endParaRPr>
          </a:p>
          <a:p>
            <a:pPr lvl="1" algn="just">
              <a:buFont typeface="Wingdings" pitchFamily="2" charset="2"/>
              <a:buChar char="Ø"/>
            </a:pPr>
            <a:r>
              <a:rPr lang="pl-PL" sz="1800" dirty="0" smtClean="0">
                <a:latin typeface="+mj-lt"/>
              </a:rPr>
              <a:t>powołania zarządu;</a:t>
            </a:r>
          </a:p>
          <a:p>
            <a:pPr lvl="1" algn="just">
              <a:buFont typeface="Wingdings" pitchFamily="2" charset="2"/>
              <a:buChar char="Ø"/>
            </a:pPr>
            <a:r>
              <a:rPr lang="pl-PL" sz="1800" dirty="0" smtClean="0">
                <a:latin typeface="+mj-lt"/>
              </a:rPr>
              <a:t>ustanowienia rady nadzorczej;</a:t>
            </a:r>
          </a:p>
          <a:p>
            <a:pPr lvl="1" algn="just">
              <a:buFont typeface="Wingdings" pitchFamily="2" charset="2"/>
              <a:buChar char="Ø"/>
            </a:pPr>
            <a:r>
              <a:rPr lang="pl-PL" sz="1800" dirty="0" smtClean="0">
                <a:latin typeface="+mj-lt"/>
              </a:rPr>
              <a:t>wpisu do rejestru.</a:t>
            </a:r>
          </a:p>
          <a:p>
            <a:pPr algn="just">
              <a:buFont typeface="Wingdings" pitchFamily="2" charset="2"/>
              <a:buChar char="v"/>
            </a:pPr>
            <a:r>
              <a:rPr lang="pl-PL" sz="2000" dirty="0" smtClean="0">
                <a:latin typeface="+mj-lt"/>
              </a:rPr>
              <a:t>Spółka może być zawiązana przez jedną lub więcej osób, ale nie może być zawiązana przez jednoosobową spółkę z o.o.</a:t>
            </a:r>
          </a:p>
          <a:p>
            <a:pPr lvl="0" algn="just">
              <a:buFont typeface="Wingdings" pitchFamily="2" charset="2"/>
              <a:buChar char="v"/>
              <a:defRPr/>
            </a:pPr>
            <a:r>
              <a:rPr lang="pl-PL" sz="2000" dirty="0" smtClean="0">
                <a:latin typeface="+mj-lt"/>
              </a:rPr>
              <a:t>Statut spółki powinien być zawarty </a:t>
            </a:r>
            <a:r>
              <a:rPr lang="pl-PL" sz="2000" b="1" dirty="0" smtClean="0">
                <a:latin typeface="+mj-lt"/>
              </a:rPr>
              <a:t>w formie aktu notarialnego pod rygorem nieważności</a:t>
            </a:r>
            <a:r>
              <a:rPr lang="pl-PL" sz="2000" dirty="0" smtClean="0">
                <a:latin typeface="+mj-lt"/>
              </a:rPr>
              <a:t>.</a:t>
            </a:r>
          </a:p>
          <a:p>
            <a:pPr lvl="0" algn="just">
              <a:buFont typeface="Wingdings" pitchFamily="2" charset="2"/>
              <a:buChar char="v"/>
              <a:defRPr/>
            </a:pPr>
            <a:r>
              <a:rPr lang="pl-PL" sz="2000" dirty="0" smtClean="0">
                <a:latin typeface="+mj-lt"/>
              </a:rPr>
              <a:t>Spółka podlega obowiązkowemu wpisowi do rejestru przedsiębiorców. Wpis ma charakter konstytutywny.</a:t>
            </a:r>
          </a:p>
        </p:txBody>
      </p:sp>
      <p:sp>
        <p:nvSpPr>
          <p:cNvPr id="4" name="Tytuł 1"/>
          <p:cNvSpPr txBox="1">
            <a:spLocks/>
          </p:cNvSpPr>
          <p:nvPr/>
        </p:nvSpPr>
        <p:spPr>
          <a:xfrm>
            <a:off x="785786" y="285728"/>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Powstanie spółki</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8229600" cy="5143536"/>
          </a:xfrm>
        </p:spPr>
        <p:txBody>
          <a:bodyPr>
            <a:noAutofit/>
          </a:bodyPr>
          <a:lstStyle/>
          <a:p>
            <a:pPr marL="0" indent="0" algn="just">
              <a:buNone/>
            </a:pPr>
            <a:r>
              <a:rPr lang="pl-PL" sz="2000" dirty="0" smtClean="0">
                <a:latin typeface="+mj-lt"/>
              </a:rPr>
              <a:t>Postanowienia obligatoryjne bezwarunkowe – wyznaczają minimalną treść statutu:</a:t>
            </a:r>
          </a:p>
          <a:p>
            <a:pPr algn="just">
              <a:buFont typeface="Wingdings" pitchFamily="2" charset="2"/>
              <a:buChar char="v"/>
            </a:pPr>
            <a:r>
              <a:rPr lang="pl-PL" sz="2000" dirty="0" smtClean="0">
                <a:latin typeface="+mj-lt"/>
              </a:rPr>
              <a:t>firma i siedziba – firma może być obrana dowolnie, ale powinna zawierać dodatek „spółka akcyjna”;</a:t>
            </a:r>
          </a:p>
          <a:p>
            <a:pPr algn="just">
              <a:buFont typeface="Wingdings" pitchFamily="2" charset="2"/>
              <a:buChar char="v"/>
            </a:pPr>
            <a:r>
              <a:rPr lang="pl-PL" sz="2000" dirty="0" smtClean="0">
                <a:latin typeface="+mj-lt"/>
              </a:rPr>
              <a:t>przedmiot działalności spółki;</a:t>
            </a:r>
          </a:p>
          <a:p>
            <a:pPr algn="just">
              <a:buFont typeface="Wingdings" pitchFamily="2" charset="2"/>
              <a:buChar char="v"/>
            </a:pPr>
            <a:r>
              <a:rPr lang="pl-PL" sz="2000" dirty="0" smtClean="0">
                <a:latin typeface="+mj-lt"/>
              </a:rPr>
              <a:t>wysokość kapitału zakładowego oraz kwoty wpłaconej przed zarejestrowaniem na pokrycie kapitału zakładowego;</a:t>
            </a:r>
          </a:p>
          <a:p>
            <a:pPr algn="just">
              <a:buFont typeface="Wingdings" pitchFamily="2" charset="2"/>
              <a:buChar char="v"/>
            </a:pPr>
            <a:r>
              <a:rPr lang="pl-PL" sz="2000" dirty="0" smtClean="0">
                <a:latin typeface="+mj-lt"/>
              </a:rPr>
              <a:t>wartość nominalna akcji i ich liczba ze wskazaniem, czy akcje są imienne, czy na okaziciela;</a:t>
            </a:r>
          </a:p>
          <a:p>
            <a:pPr algn="just">
              <a:buFont typeface="Wingdings" pitchFamily="2" charset="2"/>
              <a:buChar char="v"/>
            </a:pPr>
            <a:r>
              <a:rPr lang="pl-PL" sz="2000" dirty="0" smtClean="0">
                <a:latin typeface="+mj-lt"/>
              </a:rPr>
              <a:t>nazwiska i imiona albo firmy założycieli;</a:t>
            </a:r>
          </a:p>
          <a:p>
            <a:pPr algn="just">
              <a:buFont typeface="Wingdings" pitchFamily="2" charset="2"/>
              <a:buChar char="v"/>
            </a:pPr>
            <a:r>
              <a:rPr lang="pl-PL" sz="2000" dirty="0" smtClean="0">
                <a:latin typeface="+mj-lt"/>
              </a:rPr>
              <a:t>liczba członków zarządu i rady nadzorczej albo co najmniej minimalna lub maksymalna liczba członków tych organów oraz podmiot uprawniony do ich ustanowienia;</a:t>
            </a:r>
          </a:p>
          <a:p>
            <a:pPr algn="just">
              <a:buFont typeface="Wingdings" pitchFamily="2" charset="2"/>
              <a:buChar char="v"/>
            </a:pPr>
            <a:r>
              <a:rPr lang="pl-PL" sz="2000" dirty="0" smtClean="0">
                <a:latin typeface="+mj-lt"/>
              </a:rPr>
              <a:t>pismo do ogłoszeń, jeżeli spółka chce ich dokonywać poza </a:t>
            </a:r>
            <a:r>
              <a:rPr lang="pl-PL" sz="2000" dirty="0" err="1" smtClean="0">
                <a:latin typeface="+mj-lt"/>
              </a:rPr>
              <a:t>MSiG</a:t>
            </a:r>
            <a:r>
              <a:rPr lang="pl-PL" sz="2000" dirty="0" smtClean="0">
                <a:latin typeface="+mj-lt"/>
              </a:rPr>
              <a:t>.</a:t>
            </a:r>
          </a:p>
        </p:txBody>
      </p:sp>
      <p:sp>
        <p:nvSpPr>
          <p:cNvPr id="5" name="Tytuł 1"/>
          <p:cNvSpPr txBox="1">
            <a:spLocks/>
          </p:cNvSpPr>
          <p:nvPr/>
        </p:nvSpPr>
        <p:spPr>
          <a:xfrm>
            <a:off x="785786"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Statut spółki</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357298"/>
            <a:ext cx="8229600" cy="5072098"/>
          </a:xfrm>
        </p:spPr>
        <p:txBody>
          <a:bodyPr>
            <a:noAutofit/>
          </a:bodyPr>
          <a:lstStyle/>
          <a:p>
            <a:pPr marL="0" indent="0" algn="just">
              <a:buNone/>
            </a:pPr>
            <a:r>
              <a:rPr lang="pl-PL" sz="1800" dirty="0" smtClean="0">
                <a:latin typeface="+mj-lt"/>
              </a:rPr>
              <a:t>Postanowienia obligatoryjne warunkowe – należy je zamieścić w razie zaistnienia okoliczności wskazanych w KSH:</a:t>
            </a:r>
          </a:p>
          <a:p>
            <a:pPr marL="0" indent="0" algn="just">
              <a:buFont typeface="Wingdings" pitchFamily="2" charset="2"/>
              <a:buChar char="v"/>
            </a:pPr>
            <a:r>
              <a:rPr lang="pl-PL" sz="1800" dirty="0" smtClean="0">
                <a:latin typeface="+mj-lt"/>
              </a:rPr>
              <a:t> czas trwania spółki;</a:t>
            </a:r>
          </a:p>
          <a:p>
            <a:pPr marL="0" indent="0" algn="just">
              <a:buFont typeface="Wingdings" pitchFamily="2" charset="2"/>
              <a:buChar char="v"/>
            </a:pPr>
            <a:r>
              <a:rPr lang="pl-PL" sz="1800" dirty="0" smtClean="0">
                <a:latin typeface="+mj-lt"/>
              </a:rPr>
              <a:t> liczba akcji poszczególnych rodzajów i związane z nimi uprawnienia, jeżeli mają być wprowadzone akcje różnych rodzajów;</a:t>
            </a:r>
          </a:p>
          <a:p>
            <a:pPr marL="0" indent="0" algn="just">
              <a:buFont typeface="Wingdings" pitchFamily="2" charset="2"/>
              <a:buChar char="v"/>
            </a:pPr>
            <a:r>
              <a:rPr lang="pl-PL" sz="1800" dirty="0" smtClean="0">
                <a:latin typeface="+mj-lt"/>
              </a:rPr>
              <a:t> pismo do ogłoszeń, jeżeli spółka chce ich dokonywać poza </a:t>
            </a:r>
            <a:r>
              <a:rPr lang="pl-PL" sz="1800" dirty="0" err="1" smtClean="0">
                <a:latin typeface="+mj-lt"/>
              </a:rPr>
              <a:t>MSiG</a:t>
            </a:r>
            <a:r>
              <a:rPr lang="pl-PL" sz="1800" dirty="0" smtClean="0">
                <a:latin typeface="+mj-lt"/>
              </a:rPr>
              <a:t>;</a:t>
            </a:r>
          </a:p>
          <a:p>
            <a:pPr marL="0" indent="0" algn="just">
              <a:buFont typeface="Wingdings" pitchFamily="2" charset="2"/>
              <a:buChar char="v"/>
            </a:pPr>
            <a:r>
              <a:rPr lang="pl-PL" sz="1800" dirty="0" smtClean="0">
                <a:latin typeface="+mj-lt"/>
              </a:rPr>
              <a:t> liczba i rodzaj tytułów uczestnictwa w zysku lub w podziale majątku spółki oraz związane z nimi prawa;</a:t>
            </a:r>
          </a:p>
          <a:p>
            <a:pPr marL="0" indent="0" algn="just">
              <a:buFont typeface="Wingdings" pitchFamily="2" charset="2"/>
              <a:buChar char="v"/>
            </a:pPr>
            <a:r>
              <a:rPr lang="pl-PL" sz="1800" dirty="0" smtClean="0">
                <a:latin typeface="+mj-lt"/>
              </a:rPr>
              <a:t> wszelkie związane z akcjami obowiązki świadczenia na rzecz spółki, poza obowiązkiem wpłacenia należności za akcje;</a:t>
            </a:r>
          </a:p>
          <a:p>
            <a:pPr marL="0" indent="0" algn="just">
              <a:buFont typeface="Wingdings" pitchFamily="2" charset="2"/>
              <a:buChar char="v"/>
            </a:pPr>
            <a:r>
              <a:rPr lang="pl-PL" sz="1800" dirty="0" smtClean="0">
                <a:latin typeface="+mj-lt"/>
              </a:rPr>
              <a:t> warunki i sposoby umorzenia akcji;</a:t>
            </a:r>
          </a:p>
          <a:p>
            <a:pPr marL="0" indent="0" algn="just">
              <a:buFont typeface="Wingdings" pitchFamily="2" charset="2"/>
              <a:buChar char="v"/>
            </a:pPr>
            <a:r>
              <a:rPr lang="pl-PL" sz="1800" dirty="0" smtClean="0">
                <a:latin typeface="+mj-lt"/>
              </a:rPr>
              <a:t> ograniczenia zbywalności akcji;</a:t>
            </a:r>
          </a:p>
          <a:p>
            <a:pPr marL="0" indent="0" algn="just">
              <a:buFont typeface="Wingdings" pitchFamily="2" charset="2"/>
              <a:buChar char="v"/>
            </a:pPr>
            <a:r>
              <a:rPr lang="pl-PL" sz="1800" dirty="0" smtClean="0">
                <a:latin typeface="+mj-lt"/>
              </a:rPr>
              <a:t> uprawnienia osobiste przyznane akcjonariuszom;</a:t>
            </a:r>
          </a:p>
          <a:p>
            <a:pPr marL="0" indent="0" algn="just">
              <a:buFont typeface="Wingdings" pitchFamily="2" charset="2"/>
              <a:buChar char="v"/>
            </a:pPr>
            <a:r>
              <a:rPr lang="pl-PL" sz="1800" dirty="0" smtClean="0">
                <a:latin typeface="+mj-lt"/>
              </a:rPr>
              <a:t> przybliżona wielkość wszystkich kosztów poniesionych lub obciążających spółkę w związku z jej utworzeniem.</a:t>
            </a:r>
          </a:p>
          <a:p>
            <a:pPr marL="0" indent="0" algn="just">
              <a:buNone/>
            </a:pPr>
            <a:endParaRPr lang="pl-PL" sz="1800" dirty="0" smtClean="0">
              <a:latin typeface="+mj-lt"/>
            </a:endParaRPr>
          </a:p>
        </p:txBody>
      </p:sp>
      <p:sp>
        <p:nvSpPr>
          <p:cNvPr id="5" name="Tytuł 1"/>
          <p:cNvSpPr txBox="1">
            <a:spLocks/>
          </p:cNvSpPr>
          <p:nvPr/>
        </p:nvSpPr>
        <p:spPr>
          <a:xfrm>
            <a:off x="785786"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Statut spółki</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357298"/>
            <a:ext cx="8229600" cy="5072098"/>
          </a:xfrm>
        </p:spPr>
        <p:txBody>
          <a:bodyPr>
            <a:noAutofit/>
          </a:bodyPr>
          <a:lstStyle/>
          <a:p>
            <a:pPr marL="0" indent="0" algn="ctr">
              <a:buNone/>
            </a:pPr>
            <a:r>
              <a:rPr lang="pl-PL" sz="1400" b="1" dirty="0" smtClean="0">
                <a:latin typeface="+mj-lt"/>
              </a:rPr>
              <a:t>Art. 320 KSH</a:t>
            </a:r>
            <a:endParaRPr lang="pl-PL" sz="1400" dirty="0" smtClean="0">
              <a:latin typeface="+mj-lt"/>
            </a:endParaRPr>
          </a:p>
          <a:p>
            <a:pPr marL="0" indent="0" algn="just">
              <a:buNone/>
            </a:pPr>
            <a:r>
              <a:rPr lang="pl-PL" sz="1400" dirty="0" smtClean="0">
                <a:latin typeface="+mj-lt"/>
              </a:rPr>
              <a:t>§ 1. Do zgłoszenia spółki należy dołączyć:</a:t>
            </a:r>
          </a:p>
          <a:p>
            <a:pPr marL="0" indent="0" algn="just">
              <a:buNone/>
            </a:pPr>
            <a:r>
              <a:rPr lang="pl-PL" sz="1400" b="1" dirty="0" smtClean="0">
                <a:latin typeface="+mj-lt"/>
              </a:rPr>
              <a:t>1)</a:t>
            </a:r>
            <a:r>
              <a:rPr lang="pl-PL" sz="1400" dirty="0" smtClean="0">
                <a:latin typeface="+mj-lt"/>
              </a:rPr>
              <a:t> statut;</a:t>
            </a:r>
          </a:p>
          <a:p>
            <a:pPr marL="0" indent="0" algn="just">
              <a:buNone/>
            </a:pPr>
            <a:r>
              <a:rPr lang="pl-PL" sz="1400" b="1" dirty="0" smtClean="0">
                <a:latin typeface="+mj-lt"/>
              </a:rPr>
              <a:t>2)</a:t>
            </a:r>
            <a:r>
              <a:rPr lang="pl-PL" sz="1400" dirty="0" smtClean="0">
                <a:latin typeface="+mj-lt"/>
              </a:rPr>
              <a:t> akty notarialne o zawiązaniu spółki i objęciu akcji;</a:t>
            </a:r>
          </a:p>
          <a:p>
            <a:pPr marL="0" indent="0" algn="just">
              <a:buNone/>
            </a:pPr>
            <a:r>
              <a:rPr lang="pl-PL" sz="1400" b="1" dirty="0" smtClean="0">
                <a:latin typeface="+mj-lt"/>
              </a:rPr>
              <a:t>3)</a:t>
            </a:r>
            <a:r>
              <a:rPr lang="pl-PL" sz="1400" dirty="0" smtClean="0">
                <a:latin typeface="+mj-lt"/>
              </a:rPr>
              <a:t> oświadczenie wszystkich członków zarządu, że wymagane statutem wpłaty na akcje oraz wkłady niepieniężne zostały dokonane zgodnie z prawem;</a:t>
            </a:r>
          </a:p>
          <a:p>
            <a:pPr marL="0" indent="0" algn="just">
              <a:buNone/>
            </a:pPr>
            <a:r>
              <a:rPr lang="pl-PL" sz="1400" b="1" dirty="0" smtClean="0">
                <a:latin typeface="+mj-lt"/>
              </a:rPr>
              <a:t>4)</a:t>
            </a:r>
            <a:r>
              <a:rPr lang="pl-PL" sz="1400" dirty="0" smtClean="0">
                <a:latin typeface="+mj-lt"/>
              </a:rPr>
              <a:t> potwierdzony przez bank lub firmę inwestycyjną dowód wpłaty na akcje, dokonanej na rachunek spółki w organizacji; w przypadku gdy statut przewiduje pokrycie kapitału zakładowego wkładami niepieniężnymi po dokonaniu rejestracji, należy dołączyć oświadczenie wszystkich członków zarządu, że wniesienie tych wkładów do spółki jest zapewnione zgodnie z postanowieniami statutu przed upływem terminu określonego w art. 309 § 3;</a:t>
            </a:r>
          </a:p>
          <a:p>
            <a:pPr marL="0" indent="0" algn="just">
              <a:buNone/>
            </a:pPr>
            <a:r>
              <a:rPr lang="pl-PL" sz="1400" b="1" dirty="0" smtClean="0">
                <a:latin typeface="+mj-lt"/>
              </a:rPr>
              <a:t>5)</a:t>
            </a:r>
            <a:r>
              <a:rPr lang="pl-PL" sz="1400" dirty="0" smtClean="0">
                <a:latin typeface="+mj-lt"/>
              </a:rPr>
              <a:t> dokument stwierdzający ustanowienie organów spółki z wyszczególnieniem ich składu osobowego;</a:t>
            </a:r>
          </a:p>
          <a:p>
            <a:pPr marL="0" indent="0" algn="just">
              <a:buNone/>
            </a:pPr>
            <a:r>
              <a:rPr lang="pl-PL" sz="1400" b="1" dirty="0" smtClean="0">
                <a:latin typeface="+mj-lt"/>
              </a:rPr>
              <a:t>6)</a:t>
            </a:r>
            <a:r>
              <a:rPr lang="pl-PL" sz="1400" dirty="0" smtClean="0">
                <a:latin typeface="+mj-lt"/>
              </a:rPr>
              <a:t> zezwolenie lub dowód zatwierdzenia statutu przez właściwy organ władzy publicznej, jeżeli są one wymagane do powstania spółki;</a:t>
            </a:r>
          </a:p>
          <a:p>
            <a:pPr marL="0" indent="0" algn="just">
              <a:buNone/>
            </a:pPr>
            <a:r>
              <a:rPr lang="pl-PL" sz="1400" b="1" dirty="0" smtClean="0">
                <a:latin typeface="+mj-lt"/>
              </a:rPr>
              <a:t>7)</a:t>
            </a:r>
            <a:r>
              <a:rPr lang="pl-PL" sz="1400" dirty="0" smtClean="0">
                <a:latin typeface="+mj-lt"/>
              </a:rPr>
              <a:t> oświadczenie, o którym mowa w art. 310 § 2, jeżeli zarząd złożył takie oświadczenie.</a:t>
            </a:r>
          </a:p>
          <a:p>
            <a:pPr marL="0" indent="0" algn="just">
              <a:buNone/>
            </a:pPr>
            <a:r>
              <a:rPr lang="pl-PL" sz="1400" dirty="0" smtClean="0">
                <a:latin typeface="+mj-lt"/>
              </a:rPr>
              <a:t>§ 2. W przypadkach określonych w niniejszym dziale należy dołączyć sprawozdanie założycieli wraz z opinią biegłego rewidenta.</a:t>
            </a:r>
            <a:endParaRPr lang="pl-PL" sz="1400" dirty="0">
              <a:latin typeface="+mj-lt"/>
            </a:endParaRPr>
          </a:p>
        </p:txBody>
      </p:sp>
      <p:sp>
        <p:nvSpPr>
          <p:cNvPr id="5" name="Tytuł 1"/>
          <p:cNvSpPr txBox="1">
            <a:spLocks/>
          </p:cNvSpPr>
          <p:nvPr/>
        </p:nvSpPr>
        <p:spPr>
          <a:xfrm>
            <a:off x="785786"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Zgłoszenie do KRS</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928802"/>
            <a:ext cx="8229600" cy="4500594"/>
          </a:xfrm>
        </p:spPr>
        <p:txBody>
          <a:bodyPr>
            <a:noAutofit/>
          </a:bodyPr>
          <a:lstStyle/>
          <a:p>
            <a:pPr marL="0" indent="0" algn="just">
              <a:buFont typeface="Wingdings" pitchFamily="2" charset="2"/>
              <a:buChar char="v"/>
            </a:pPr>
            <a:r>
              <a:rPr lang="pl-PL" sz="2000" dirty="0" smtClean="0">
                <a:latin typeface="+mj-lt"/>
              </a:rPr>
              <a:t> Kapitał zakładowy w spółce akcyjnej powinien wynosić przynajmniej 100 000,00 zł. </a:t>
            </a:r>
          </a:p>
          <a:p>
            <a:pPr marL="0" indent="0" algn="just">
              <a:buFont typeface="Wingdings" pitchFamily="2" charset="2"/>
              <a:buChar char="v"/>
            </a:pPr>
            <a:r>
              <a:rPr lang="pl-PL" sz="2000" dirty="0" smtClean="0">
                <a:latin typeface="+mj-lt"/>
              </a:rPr>
              <a:t> Powinien być podzielony na akcje o równej wartości nominalnej, które obejmowane są przez akcjonariuszy, a ich wartość pokrywana jest wkładami.</a:t>
            </a:r>
          </a:p>
          <a:p>
            <a:pPr marL="0" indent="0" algn="just">
              <a:buFont typeface="Wingdings" pitchFamily="2" charset="2"/>
              <a:buChar char="v"/>
            </a:pPr>
            <a:r>
              <a:rPr lang="pl-PL" sz="2000" dirty="0" smtClean="0">
                <a:latin typeface="+mj-lt"/>
              </a:rPr>
              <a:t> Minimalna wartość jednej akcji to 1 grosz.</a:t>
            </a:r>
          </a:p>
          <a:p>
            <a:pPr marL="0" indent="0" algn="just">
              <a:buFont typeface="Wingdings" pitchFamily="2" charset="2"/>
              <a:buChar char="v"/>
            </a:pPr>
            <a:r>
              <a:rPr lang="pl-PL" sz="2000" dirty="0" smtClean="0">
                <a:latin typeface="+mj-lt"/>
              </a:rPr>
              <a:t> Kapitał może zostać podwyższony lub obniżony.</a:t>
            </a:r>
          </a:p>
        </p:txBody>
      </p:sp>
      <p:sp>
        <p:nvSpPr>
          <p:cNvPr id="5" name="Tytuł 1"/>
          <p:cNvSpPr txBox="1">
            <a:spLocks/>
          </p:cNvSpPr>
          <p:nvPr/>
        </p:nvSpPr>
        <p:spPr>
          <a:xfrm>
            <a:off x="785786"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Kapitał zakładowy</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ymbol zastępczy zawartości 5"/>
          <p:cNvGraphicFramePr>
            <a:graphicFrameLocks noGrp="1"/>
          </p:cNvGraphicFramePr>
          <p:nvPr>
            <p:ph sz="quarter" idx="1"/>
          </p:nvPr>
        </p:nvGraphicFramePr>
        <p:xfrm>
          <a:off x="500063" y="1357313"/>
          <a:ext cx="8229600" cy="5072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ytuł 1"/>
          <p:cNvSpPr txBox="1">
            <a:spLocks/>
          </p:cNvSpPr>
          <p:nvPr/>
        </p:nvSpPr>
        <p:spPr>
          <a:xfrm>
            <a:off x="785786"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Kapitał zakładowy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714348" y="1785926"/>
            <a:ext cx="7643866" cy="4786346"/>
          </a:xfrm>
        </p:spPr>
        <p:txBody>
          <a:bodyPr>
            <a:noAutofit/>
          </a:bodyPr>
          <a:lstStyle/>
          <a:p>
            <a:pPr marL="0" indent="358775" algn="just">
              <a:buFont typeface="Wingdings" pitchFamily="2" charset="2"/>
              <a:buChar char="v"/>
              <a:tabLst>
                <a:tab pos="358775" algn="l"/>
                <a:tab pos="447675" algn="l"/>
              </a:tabLst>
            </a:pPr>
            <a:r>
              <a:rPr lang="pl-PL" sz="2000" dirty="0" smtClean="0">
                <a:latin typeface="+mj-lt"/>
              </a:rPr>
              <a:t>Każdy </a:t>
            </a:r>
            <a:r>
              <a:rPr lang="pl-PL" sz="2000" dirty="0">
                <a:latin typeface="+mj-lt"/>
              </a:rPr>
              <a:t>wspólnik jest </a:t>
            </a:r>
            <a:r>
              <a:rPr lang="pl-PL" sz="2000" b="1" dirty="0">
                <a:latin typeface="+mj-lt"/>
              </a:rPr>
              <a:t>uprawniony i zobowiązany </a:t>
            </a:r>
            <a:r>
              <a:rPr lang="pl-PL" sz="2000" dirty="0">
                <a:latin typeface="+mj-lt"/>
              </a:rPr>
              <a:t>do prowadzenia spraw spółki.</a:t>
            </a:r>
          </a:p>
          <a:p>
            <a:pPr marL="0" indent="358775" algn="just">
              <a:buFont typeface="Wingdings" pitchFamily="2" charset="2"/>
              <a:buChar char="v"/>
              <a:tabLst>
                <a:tab pos="358775" algn="l"/>
                <a:tab pos="447675" algn="l"/>
              </a:tabLst>
            </a:pPr>
            <a:r>
              <a:rPr lang="pl-PL" sz="2000" dirty="0">
                <a:latin typeface="+mj-lt"/>
              </a:rPr>
              <a:t>Każdy wspólnik może bez uprzedniej uchwały wspólników prowadzić sprawy, które nie przekraczają zakresu zwykłych czynności spółki. Jeżeli jednak przed zakończeniem takiej sprawy chociażby jeden z pozostałych wspólników sprzeciwi się jej prowadzeniu, potrzebna jest uchwała wspólników.</a:t>
            </a:r>
          </a:p>
          <a:p>
            <a:pPr marL="0" indent="358775" algn="just">
              <a:buFont typeface="Wingdings" pitchFamily="2" charset="2"/>
              <a:buChar char="v"/>
              <a:tabLst>
                <a:tab pos="358775" algn="l"/>
                <a:tab pos="447675" algn="l"/>
              </a:tabLst>
            </a:pPr>
            <a:r>
              <a:rPr lang="pl-PL" sz="2000" b="1" dirty="0">
                <a:latin typeface="+mj-lt"/>
              </a:rPr>
              <a:t>Każdy wspólnik może bez uprzedniej uchwały wspólników wykonać czynność nagłą, której zaniechanie mogłoby narazić spółkę na niepowetowane straty</a:t>
            </a:r>
            <a:r>
              <a:rPr lang="pl-PL" sz="2000" b="1" dirty="0" smtClean="0">
                <a:latin typeface="+mj-lt"/>
              </a:rPr>
              <a:t>.</a:t>
            </a:r>
            <a:endParaRPr lang="pl-PL" sz="2000" b="1" dirty="0">
              <a:latin typeface="+mj-lt"/>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latin typeface="+mj-lt"/>
              </a:rPr>
              <a:t>Prowadzenie spraw spółki</a:t>
            </a:r>
          </a:p>
        </p:txBody>
      </p:sp>
    </p:spTree>
    <p:extLst>
      <p:ext uri="{BB962C8B-B14F-4D97-AF65-F5344CB8AC3E}">
        <p14:creationId xmlns:p14="http://schemas.microsoft.com/office/powerpoint/2010/main" xmlns="" val="1770462457"/>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ymbol zastępczy zawartości 5"/>
          <p:cNvGraphicFramePr>
            <a:graphicFrameLocks noGrp="1"/>
          </p:cNvGraphicFramePr>
          <p:nvPr>
            <p:ph sz="quarter" idx="1"/>
          </p:nvPr>
        </p:nvGraphicFramePr>
        <p:xfrm>
          <a:off x="500063" y="1357313"/>
          <a:ext cx="8229600" cy="5072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ytuł 1"/>
          <p:cNvSpPr txBox="1">
            <a:spLocks/>
          </p:cNvSpPr>
          <p:nvPr/>
        </p:nvSpPr>
        <p:spPr>
          <a:xfrm>
            <a:off x="785786"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Kapitał zakładowy</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sz="quarter" idx="1"/>
          </p:nvPr>
        </p:nvGraphicFramePr>
        <p:xfrm>
          <a:off x="500063" y="1357313"/>
          <a:ext cx="8229600" cy="5072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ytuł 1"/>
          <p:cNvSpPr txBox="1">
            <a:spLocks/>
          </p:cNvSpPr>
          <p:nvPr/>
        </p:nvSpPr>
        <p:spPr>
          <a:xfrm>
            <a:off x="785786"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Procedura obniżenia kapitału zakładowego</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14422"/>
            <a:ext cx="8229600" cy="5214974"/>
          </a:xfrm>
        </p:spPr>
        <p:txBody>
          <a:bodyPr>
            <a:noAutofit/>
          </a:bodyPr>
          <a:lstStyle/>
          <a:p>
            <a:pPr marL="0" indent="0" algn="just">
              <a:buFont typeface="Wingdings" pitchFamily="2" charset="2"/>
              <a:buChar char="v"/>
            </a:pPr>
            <a:r>
              <a:rPr lang="pl-PL" sz="1800" dirty="0" smtClean="0">
                <a:latin typeface="+mj-lt"/>
              </a:rPr>
              <a:t> Akcja:</a:t>
            </a:r>
          </a:p>
          <a:p>
            <a:pPr marL="274320" lvl="1" indent="0" algn="just">
              <a:buFont typeface="Wingdings" pitchFamily="2" charset="2"/>
              <a:buChar char="Ø"/>
            </a:pPr>
            <a:r>
              <a:rPr lang="pl-PL" sz="1700" dirty="0" smtClean="0">
                <a:latin typeface="+mj-lt"/>
              </a:rPr>
              <a:t> ułamek kapitału zakładowego, wyrażony stosunkiem nominalnej wartości akcji do sumy kapitału zakładowego;</a:t>
            </a:r>
          </a:p>
          <a:p>
            <a:pPr marL="274320" lvl="1" indent="0" algn="just">
              <a:buFont typeface="Wingdings" pitchFamily="2" charset="2"/>
              <a:buChar char="Ø"/>
            </a:pPr>
            <a:r>
              <a:rPr lang="pl-PL" sz="1700" dirty="0" smtClean="0">
                <a:latin typeface="+mj-lt"/>
              </a:rPr>
              <a:t> ogół praw i obowiązków akcjonariuszy względem spółki;</a:t>
            </a:r>
          </a:p>
          <a:p>
            <a:pPr marL="274320" lvl="1" indent="0" algn="just">
              <a:buFont typeface="Wingdings" pitchFamily="2" charset="2"/>
              <a:buChar char="Ø"/>
            </a:pPr>
            <a:r>
              <a:rPr lang="pl-PL" sz="1700" dirty="0" smtClean="0">
                <a:latin typeface="+mj-lt"/>
              </a:rPr>
              <a:t> papier wartościowy.</a:t>
            </a:r>
          </a:p>
          <a:p>
            <a:pPr algn="just">
              <a:buFont typeface="Wingdings" pitchFamily="2" charset="2"/>
              <a:buChar char="v"/>
            </a:pPr>
            <a:r>
              <a:rPr lang="pl-PL" sz="1800" dirty="0" smtClean="0">
                <a:latin typeface="+mj-lt"/>
              </a:rPr>
              <a:t>Dokument akcji powinien być sporządzony na piśmie i zawierać następujące dane:</a:t>
            </a:r>
            <a:endParaRPr lang="pl-PL" sz="1800" b="1" dirty="0" smtClean="0">
              <a:latin typeface="+mj-lt"/>
            </a:endParaRPr>
          </a:p>
          <a:p>
            <a:pPr lvl="1" algn="just">
              <a:buFont typeface="Wingdings" pitchFamily="2" charset="2"/>
              <a:buChar char="Ø"/>
            </a:pPr>
            <a:r>
              <a:rPr lang="pl-PL" sz="1700" dirty="0" smtClean="0">
                <a:latin typeface="+mj-lt"/>
              </a:rPr>
              <a:t>firmę, siedzibę i adres spółki;</a:t>
            </a:r>
          </a:p>
          <a:p>
            <a:pPr lvl="1" algn="just">
              <a:buFont typeface="Wingdings" pitchFamily="2" charset="2"/>
              <a:buChar char="Ø"/>
            </a:pPr>
            <a:r>
              <a:rPr lang="pl-PL" sz="1700" dirty="0" smtClean="0">
                <a:latin typeface="+mj-lt"/>
              </a:rPr>
              <a:t>oznaczenie sądu rejestrowego i numer, pod którym spółka jest wpisana do rejestru;</a:t>
            </a:r>
          </a:p>
          <a:p>
            <a:pPr lvl="1" algn="just">
              <a:buFont typeface="Wingdings" pitchFamily="2" charset="2"/>
              <a:buChar char="Ø"/>
            </a:pPr>
            <a:r>
              <a:rPr lang="pl-PL" sz="1700" dirty="0" smtClean="0">
                <a:latin typeface="+mj-lt"/>
              </a:rPr>
              <a:t>datę zarejestrowania spółki i wystawienia akcji;</a:t>
            </a:r>
          </a:p>
          <a:p>
            <a:pPr lvl="1" algn="just">
              <a:buFont typeface="Wingdings" pitchFamily="2" charset="2"/>
              <a:buChar char="Ø"/>
            </a:pPr>
            <a:r>
              <a:rPr lang="pl-PL" sz="1700" dirty="0" smtClean="0">
                <a:latin typeface="+mj-lt"/>
              </a:rPr>
              <a:t>wartość nominalną, serię i numer, rodzaj danej akcji i uprawnienia szczególne z akcji;</a:t>
            </a:r>
          </a:p>
          <a:p>
            <a:pPr lvl="1" algn="just">
              <a:buFont typeface="Wingdings" pitchFamily="2" charset="2"/>
              <a:buChar char="Ø"/>
            </a:pPr>
            <a:r>
              <a:rPr lang="pl-PL" sz="1700" dirty="0" smtClean="0">
                <a:latin typeface="+mj-lt"/>
              </a:rPr>
              <a:t>wysokość dokonanej wpłaty w przypadku akcji imiennych;</a:t>
            </a:r>
          </a:p>
          <a:p>
            <a:pPr lvl="1" algn="just">
              <a:buFont typeface="Wingdings" pitchFamily="2" charset="2"/>
              <a:buChar char="Ø"/>
            </a:pPr>
            <a:r>
              <a:rPr lang="pl-PL" sz="1700" dirty="0" smtClean="0">
                <a:latin typeface="+mj-lt"/>
              </a:rPr>
              <a:t>ograniczenia co do rozporządzania akcją;</a:t>
            </a:r>
          </a:p>
          <a:p>
            <a:pPr lvl="1" algn="just">
              <a:buFont typeface="Wingdings" pitchFamily="2" charset="2"/>
              <a:buChar char="Ø"/>
            </a:pPr>
            <a:r>
              <a:rPr lang="pl-PL" sz="1700" dirty="0" smtClean="0">
                <a:latin typeface="+mj-lt"/>
              </a:rPr>
              <a:t>postanowienia statutu o związanych z akcją obowiązkach wobec spółki.</a:t>
            </a:r>
          </a:p>
          <a:p>
            <a:pPr algn="just">
              <a:buFont typeface="Wingdings" pitchFamily="2" charset="2"/>
              <a:buChar char="v"/>
            </a:pPr>
            <a:r>
              <a:rPr lang="pl-PL" sz="1800" dirty="0" smtClean="0">
                <a:latin typeface="+mj-lt"/>
              </a:rPr>
              <a:t>Dokument akcji powinien być opatrzony podpisem zarządu.</a:t>
            </a:r>
          </a:p>
        </p:txBody>
      </p:sp>
      <p:sp>
        <p:nvSpPr>
          <p:cNvPr id="5" name="Tytuł 1"/>
          <p:cNvSpPr txBox="1">
            <a:spLocks/>
          </p:cNvSpPr>
          <p:nvPr/>
        </p:nvSpPr>
        <p:spPr>
          <a:xfrm>
            <a:off x="785786" y="142852"/>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Akcje</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142984"/>
            <a:ext cx="8229600" cy="5286412"/>
          </a:xfrm>
        </p:spPr>
        <p:txBody>
          <a:bodyPr>
            <a:noAutofit/>
          </a:bodyPr>
          <a:lstStyle/>
          <a:p>
            <a:pPr marL="0" indent="0" algn="just">
              <a:buFont typeface="Wingdings" pitchFamily="2" charset="2"/>
              <a:buChar char="v"/>
            </a:pPr>
            <a:r>
              <a:rPr lang="pl-PL" sz="1800" dirty="0" smtClean="0">
                <a:latin typeface="+mj-lt"/>
              </a:rPr>
              <a:t> Akcjonariusz nabywa roszczenie o wydanie dokumentu akcji w terminie miesiąca od dnia rejestracji spółki.</a:t>
            </a:r>
          </a:p>
          <a:p>
            <a:pPr marL="0" indent="0" algn="just">
              <a:buFont typeface="Wingdings" pitchFamily="2" charset="2"/>
              <a:buChar char="v"/>
            </a:pPr>
            <a:r>
              <a:rPr lang="pl-PL" sz="1800" dirty="0" smtClean="0">
                <a:latin typeface="+mj-lt"/>
              </a:rPr>
              <a:t> Akcje są niepodzielne oraz musza mieć identyczną wartość nominalną.</a:t>
            </a:r>
          </a:p>
          <a:p>
            <a:pPr marL="0" indent="0" algn="just">
              <a:buFont typeface="Wingdings" pitchFamily="2" charset="2"/>
              <a:buChar char="v"/>
            </a:pPr>
            <a:r>
              <a:rPr lang="pl-PL" sz="1800" dirty="0" smtClean="0">
                <a:latin typeface="+mj-lt"/>
              </a:rPr>
              <a:t> Minimalna wartość nominalna akcji nie może być mniejsza od 1 grosza.</a:t>
            </a:r>
          </a:p>
          <a:p>
            <a:pPr marL="0" indent="0" algn="just">
              <a:buFont typeface="Wingdings" pitchFamily="2" charset="2"/>
              <a:buChar char="v"/>
            </a:pPr>
            <a:r>
              <a:rPr lang="pl-PL" sz="1800" dirty="0" smtClean="0">
                <a:latin typeface="+mj-lt"/>
              </a:rPr>
              <a:t> Akcje są zbywalne.</a:t>
            </a:r>
          </a:p>
          <a:p>
            <a:pPr marL="0" indent="0" algn="just">
              <a:buFont typeface="Wingdings" pitchFamily="2" charset="2"/>
              <a:buChar char="v"/>
            </a:pPr>
            <a:r>
              <a:rPr lang="pl-PL" sz="1800" dirty="0" smtClean="0">
                <a:latin typeface="+mj-lt"/>
              </a:rPr>
              <a:t> Statut może uzależnić rozporządzenie akcjami imiennymi od zgody spółki albo w inny sposób ograniczyć możliwość rozporządzenia akcjami imiennymi.</a:t>
            </a:r>
          </a:p>
          <a:p>
            <a:pPr marL="0" indent="0" algn="just">
              <a:buFont typeface="Wingdings" pitchFamily="2" charset="2"/>
              <a:buChar char="v"/>
            </a:pPr>
            <a:r>
              <a:rPr lang="pl-PL" sz="1800" dirty="0" smtClean="0">
                <a:latin typeface="+mj-lt"/>
              </a:rPr>
              <a:t> W przypadku gdy statut uzależnia przeniesienie akcji od zgody spółki, zgody udziela zarząd w formie pisemnej pod rygorem nieważności, jeżeli statut nie stanowi inaczej.</a:t>
            </a:r>
          </a:p>
          <a:p>
            <a:pPr marL="0" indent="0" algn="just">
              <a:buFont typeface="Wingdings" pitchFamily="2" charset="2"/>
              <a:buChar char="v"/>
            </a:pPr>
            <a:r>
              <a:rPr lang="pl-PL" sz="1800" dirty="0" smtClean="0">
                <a:latin typeface="+mj-lt"/>
              </a:rPr>
              <a:t> Zarząd obowiązany jest prowadzić księgę akcji imiennych i świadectw tymczasowych (księga akcyjna), do której należy wpisywać nazwisko i imię albo firmę (nazwę) oraz siedzibę i adres akcjonariusza albo adres do doręczeń, wysokość dokonanych wpłat, a także, na wniosek osoby uprawnionej, wpis o przeniesieniu akcji na inną osobę wraz z datą wpisu.</a:t>
            </a:r>
          </a:p>
          <a:p>
            <a:pPr marL="0" indent="0" algn="just">
              <a:buFont typeface="Wingdings" pitchFamily="2" charset="2"/>
              <a:buChar char="v"/>
            </a:pPr>
            <a:endParaRPr lang="pl-PL" sz="1800" dirty="0" smtClean="0">
              <a:latin typeface="+mj-lt"/>
            </a:endParaRPr>
          </a:p>
        </p:txBody>
      </p:sp>
      <p:sp>
        <p:nvSpPr>
          <p:cNvPr id="5" name="Tytuł 1"/>
          <p:cNvSpPr txBox="1">
            <a:spLocks/>
          </p:cNvSpPr>
          <p:nvPr/>
        </p:nvSpPr>
        <p:spPr>
          <a:xfrm>
            <a:off x="785786" y="142852"/>
            <a:ext cx="7586690" cy="1071570"/>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Akcje</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142984"/>
            <a:ext cx="8229600" cy="5286412"/>
          </a:xfrm>
        </p:spPr>
        <p:txBody>
          <a:bodyPr>
            <a:noAutofit/>
          </a:bodyPr>
          <a:lstStyle/>
          <a:p>
            <a:pPr marL="0" indent="0" algn="just">
              <a:buFont typeface="Wingdings" pitchFamily="2" charset="2"/>
              <a:buChar char="v"/>
            </a:pPr>
            <a:r>
              <a:rPr lang="pl-PL" sz="1600" dirty="0" smtClean="0">
                <a:latin typeface="+mj-lt"/>
              </a:rPr>
              <a:t> Spółka może wydawać akcje o szczególnych uprawnieniach, które powinny być określone w statucie (akcje uprzywilejowane).</a:t>
            </a:r>
          </a:p>
          <a:p>
            <a:pPr marL="0" indent="0" algn="just">
              <a:buFont typeface="Wingdings" pitchFamily="2" charset="2"/>
              <a:buChar char="v"/>
            </a:pPr>
            <a:r>
              <a:rPr lang="pl-PL" sz="1600" dirty="0" smtClean="0">
                <a:latin typeface="+mj-lt"/>
              </a:rPr>
              <a:t> </a:t>
            </a:r>
            <a:r>
              <a:rPr lang="pl-PL" sz="1600" dirty="0" smtClean="0">
                <a:latin typeface="+mj-lt"/>
              </a:rPr>
              <a:t>Uprzywilejowanie może </a:t>
            </a:r>
            <a:r>
              <a:rPr lang="pl-PL" sz="1600" dirty="0" smtClean="0">
                <a:latin typeface="+mj-lt"/>
              </a:rPr>
              <a:t>dotyczyć w szczególności prawa głosu, prawa do dywidendy lub podziału majątku w przypadku likwidacji spółki. </a:t>
            </a:r>
          </a:p>
          <a:p>
            <a:pPr marL="0" indent="0" algn="just">
              <a:buFont typeface="Wingdings" pitchFamily="2" charset="2"/>
              <a:buChar char="v"/>
            </a:pPr>
            <a:r>
              <a:rPr lang="pl-PL" sz="1600" dirty="0" smtClean="0">
                <a:latin typeface="+mj-lt"/>
              </a:rPr>
              <a:t> Jednej </a:t>
            </a:r>
            <a:r>
              <a:rPr lang="pl-PL" sz="1600" dirty="0" smtClean="0">
                <a:latin typeface="+mj-lt"/>
              </a:rPr>
              <a:t>akcji nie można przyznać więcej niż dwa głosy. W przypadku zamiany takiej akcji na akcję na okaziciela lub w razie jej zbycia wbrew zastrzeżonym warunkom uprzywilejowanie to </a:t>
            </a:r>
            <a:r>
              <a:rPr lang="pl-PL" sz="1600" dirty="0" smtClean="0">
                <a:latin typeface="+mj-lt"/>
              </a:rPr>
              <a:t>wygasa</a:t>
            </a:r>
          </a:p>
          <a:p>
            <a:pPr marL="0" indent="0" algn="just">
              <a:buFont typeface="Wingdings" pitchFamily="2" charset="2"/>
              <a:buChar char="v"/>
            </a:pPr>
            <a:r>
              <a:rPr lang="pl-PL" sz="1600" dirty="0" smtClean="0">
                <a:latin typeface="+mj-lt"/>
              </a:rPr>
              <a:t> Akcje </a:t>
            </a:r>
            <a:r>
              <a:rPr lang="pl-PL" sz="1600" dirty="0" smtClean="0">
                <a:latin typeface="+mj-lt"/>
              </a:rPr>
              <a:t>uprzywilejowane w zakresie dywidendy mogą przyznawać uprawnionemu dywidendę, która przewyższa nie więcej niż o połowę dywidendę przeznaczoną do wypłaty akcjonariuszom uprawnionym z akcji </a:t>
            </a:r>
            <a:r>
              <a:rPr lang="pl-PL" sz="1600" dirty="0" smtClean="0">
                <a:latin typeface="+mj-lt"/>
              </a:rPr>
              <a:t>nieuprzywilejowanych.</a:t>
            </a:r>
          </a:p>
          <a:p>
            <a:pPr marL="0" indent="0" algn="just">
              <a:buFont typeface="Wingdings" pitchFamily="2" charset="2"/>
              <a:buChar char="v"/>
            </a:pPr>
            <a:r>
              <a:rPr lang="pl-PL" sz="1600" dirty="0" smtClean="0">
                <a:latin typeface="+mj-lt"/>
              </a:rPr>
              <a:t> </a:t>
            </a:r>
            <a:r>
              <a:rPr lang="pl-PL" sz="1600" dirty="0" smtClean="0">
                <a:latin typeface="+mj-lt"/>
              </a:rPr>
              <a:t>W </a:t>
            </a:r>
            <a:r>
              <a:rPr lang="pl-PL" sz="1600" dirty="0" smtClean="0">
                <a:latin typeface="+mj-lt"/>
              </a:rPr>
              <a:t>przypadku znacznego uszkodzenia dokumentu akcji, świadectwa tymczasowego lub kuponu dywidendowego albo wydania wadliwego lub nieważnego dokumentu akcji, spółka powinna na żądanie uprawnionego wydać nowy dokument za zwrotem kosztów jego sporządzenia. Spółka pokrywa koszt wydania dokumentu wadliwego lub </a:t>
            </a:r>
            <a:r>
              <a:rPr lang="pl-PL" sz="1600" dirty="0" smtClean="0">
                <a:latin typeface="+mj-lt"/>
              </a:rPr>
              <a:t>nieważnego.</a:t>
            </a:r>
          </a:p>
          <a:p>
            <a:pPr marL="0" indent="0" algn="just">
              <a:buFont typeface="Wingdings" pitchFamily="2" charset="2"/>
              <a:buChar char="v"/>
            </a:pPr>
            <a:r>
              <a:rPr lang="pl-PL" sz="1600" dirty="0" smtClean="0">
                <a:latin typeface="+mj-lt"/>
              </a:rPr>
              <a:t> </a:t>
            </a:r>
            <a:r>
              <a:rPr lang="pl-PL" sz="1600" dirty="0" smtClean="0">
                <a:latin typeface="+mj-lt"/>
              </a:rPr>
              <a:t>Statut </a:t>
            </a:r>
            <a:r>
              <a:rPr lang="pl-PL" sz="1600" dirty="0" smtClean="0">
                <a:latin typeface="+mj-lt"/>
              </a:rPr>
              <a:t>może regulować tryb umarzania zniszczonych lub utraconych dokumentów akcji, świadectw tymczasowych oraz innych dokumentów wydawanych przez spółkę. Wydanie duplikatów dokumentów wymaga uprzedniego ogłoszenia o zniszczeniu lub utracie tych dokumentów</a:t>
            </a:r>
            <a:r>
              <a:rPr lang="pl-PL" sz="1600" dirty="0" smtClean="0">
                <a:latin typeface="+mj-lt"/>
              </a:rPr>
              <a:t>.</a:t>
            </a:r>
            <a:endParaRPr lang="pl-PL" sz="1600" dirty="0" smtClean="0">
              <a:latin typeface="+mj-lt"/>
            </a:endParaRPr>
          </a:p>
        </p:txBody>
      </p:sp>
      <p:sp>
        <p:nvSpPr>
          <p:cNvPr id="5" name="Tytuł 1"/>
          <p:cNvSpPr txBox="1">
            <a:spLocks/>
          </p:cNvSpPr>
          <p:nvPr/>
        </p:nvSpPr>
        <p:spPr>
          <a:xfrm>
            <a:off x="785786" y="142852"/>
            <a:ext cx="7586690" cy="1071570"/>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Akcje</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14422"/>
            <a:ext cx="8229600" cy="5214974"/>
          </a:xfrm>
        </p:spPr>
        <p:txBody>
          <a:bodyPr>
            <a:noAutofit/>
          </a:bodyPr>
          <a:lstStyle/>
          <a:p>
            <a:pPr marL="0" indent="0" algn="just">
              <a:buFont typeface="Wingdings" pitchFamily="2" charset="2"/>
              <a:buChar char="v"/>
              <a:tabLst>
                <a:tab pos="361950" algn="l"/>
              </a:tabLst>
            </a:pPr>
            <a:r>
              <a:rPr lang="pl-PL" sz="1800" dirty="0" smtClean="0">
                <a:latin typeface="+mj-lt"/>
              </a:rPr>
              <a:t> Akcjonariusze mają prawo pierwszeństwa objęcia nowych akcji w stosunku do liczby posiadanych akcji (prawo poboru).</a:t>
            </a:r>
          </a:p>
          <a:p>
            <a:pPr marL="0" indent="0" algn="just">
              <a:buFont typeface="Wingdings" pitchFamily="2" charset="2"/>
              <a:buChar char="v"/>
              <a:tabLst>
                <a:tab pos="361950" algn="l"/>
              </a:tabLst>
            </a:pPr>
            <a:r>
              <a:rPr lang="pl-PL" sz="1800" dirty="0" smtClean="0">
                <a:latin typeface="+mj-lt"/>
              </a:rPr>
              <a:t> W </a:t>
            </a:r>
            <a:r>
              <a:rPr lang="pl-PL" sz="1800" dirty="0" smtClean="0">
                <a:latin typeface="+mj-lt"/>
              </a:rPr>
              <a:t>interesie spółki walne zgromadzenie może pozbawić akcjonariuszy prawa poboru akcji w całości lub w części. Uchwała walnego zgromadzenia wymaga większości co najmniej czterech piątych głosów. Pozbawienie akcjonariuszy prawa poboru akcji może nastąpić w przypadku, gdy zostało to zapowiedziane w porządku obrad walnego zgromadzenia. Zarząd przedstawia walnemu zgromadzeniu pisemną opinię uzasadniającą powody pozbawienia prawa poboru oraz proponowaną cenę emisyjną akcji bądź sposób jej ustalenia.</a:t>
            </a:r>
          </a:p>
          <a:p>
            <a:pPr marL="0" indent="0" algn="just">
              <a:buFont typeface="Wingdings" pitchFamily="2" charset="2"/>
              <a:buChar char="v"/>
              <a:tabLst>
                <a:tab pos="361950" algn="l"/>
              </a:tabLst>
            </a:pPr>
            <a:r>
              <a:rPr lang="pl-PL" sz="1800" dirty="0" smtClean="0">
                <a:latin typeface="+mj-lt"/>
              </a:rPr>
              <a:t> Akcje, co do których akcjonariuszom służy prawo poboru, zarząd powinien zaoferować w drodze ogłoszenia.</a:t>
            </a:r>
          </a:p>
          <a:p>
            <a:pPr marL="0" indent="0" algn="just">
              <a:buFont typeface="Wingdings" pitchFamily="2" charset="2"/>
              <a:buChar char="v"/>
              <a:tabLst>
                <a:tab pos="361950" algn="l"/>
              </a:tabLst>
            </a:pPr>
            <a:r>
              <a:rPr lang="pl-PL" sz="1800" dirty="0" smtClean="0">
                <a:latin typeface="+mj-lt"/>
              </a:rPr>
              <a:t> Jeżeli </a:t>
            </a:r>
            <a:r>
              <a:rPr lang="pl-PL" sz="1800" dirty="0" smtClean="0">
                <a:latin typeface="+mj-lt"/>
              </a:rPr>
              <a:t>w pierwszym terminie dotychczasowi akcjonariusze nie wykonali prawa poboru akcji, zarząd ogłasza drugi, co najmniej dwutygodniowy termin poboru pozostałych akcji przez wszystkich dotychczasowych akcjonariuszy.</a:t>
            </a:r>
          </a:p>
        </p:txBody>
      </p:sp>
      <p:sp>
        <p:nvSpPr>
          <p:cNvPr id="5" name="Tytuł 1"/>
          <p:cNvSpPr txBox="1">
            <a:spLocks/>
          </p:cNvSpPr>
          <p:nvPr/>
        </p:nvSpPr>
        <p:spPr>
          <a:xfrm>
            <a:off x="785786" y="142852"/>
            <a:ext cx="7586690" cy="1071570"/>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Akcje</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sz="quarter" idx="1"/>
          </p:nvPr>
        </p:nvGraphicFramePr>
        <p:xfrm>
          <a:off x="214313" y="1500188"/>
          <a:ext cx="8715375" cy="5000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ytuł 1"/>
          <p:cNvSpPr txBox="1">
            <a:spLocks/>
          </p:cNvSpPr>
          <p:nvPr/>
        </p:nvSpPr>
        <p:spPr>
          <a:xfrm>
            <a:off x="785786"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Organy </a:t>
            </a:r>
            <a:r>
              <a:rPr lang="pl-PL" sz="3700" b="1" dirty="0" smtClean="0">
                <a:latin typeface="+mj-lt"/>
              </a:rPr>
              <a:t>spółki</a:t>
            </a:r>
            <a:endParaRPr lang="pl-PL" sz="3700" b="1" dirty="0" smtClean="0">
              <a:latin typeface="+mj-lt"/>
            </a:endParaRP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14422"/>
            <a:ext cx="8229600" cy="5214974"/>
          </a:xfrm>
        </p:spPr>
        <p:txBody>
          <a:bodyPr>
            <a:noAutofit/>
          </a:bodyPr>
          <a:lstStyle/>
          <a:p>
            <a:pPr marL="0" indent="0" algn="just">
              <a:buFont typeface="Wingdings" pitchFamily="2" charset="2"/>
              <a:buChar char="v"/>
            </a:pPr>
            <a:r>
              <a:rPr lang="pl-PL" sz="1900" dirty="0" smtClean="0">
                <a:latin typeface="+mj-lt"/>
              </a:rPr>
              <a:t>Zarząd </a:t>
            </a:r>
            <a:r>
              <a:rPr lang="pl-PL" sz="1900" dirty="0" smtClean="0">
                <a:latin typeface="+mj-lt"/>
              </a:rPr>
              <a:t>prowadzi sprawy spółki i reprezentuje spółkę.</a:t>
            </a:r>
          </a:p>
          <a:p>
            <a:pPr marL="0" indent="0" algn="just">
              <a:buFont typeface="Wingdings" pitchFamily="2" charset="2"/>
              <a:buChar char="v"/>
            </a:pPr>
            <a:r>
              <a:rPr lang="pl-PL" sz="1900" dirty="0" smtClean="0">
                <a:latin typeface="+mj-lt"/>
              </a:rPr>
              <a:t>Zarząd </a:t>
            </a:r>
            <a:r>
              <a:rPr lang="pl-PL" sz="1900" dirty="0" smtClean="0">
                <a:latin typeface="+mj-lt"/>
              </a:rPr>
              <a:t>składa się z jednego albo większej liczby członków.</a:t>
            </a:r>
          </a:p>
          <a:p>
            <a:pPr marL="0" indent="0" algn="just">
              <a:buFont typeface="Wingdings" pitchFamily="2" charset="2"/>
              <a:buChar char="v"/>
            </a:pPr>
            <a:r>
              <a:rPr lang="pl-PL" sz="1900" dirty="0" smtClean="0">
                <a:latin typeface="+mj-lt"/>
              </a:rPr>
              <a:t>Do </a:t>
            </a:r>
            <a:r>
              <a:rPr lang="pl-PL" sz="1900" dirty="0" smtClean="0">
                <a:latin typeface="+mj-lt"/>
              </a:rPr>
              <a:t>zarządu mogą być powołane osoby spośród akcjonariuszy lub spoza ich grona.</a:t>
            </a:r>
          </a:p>
          <a:p>
            <a:pPr marL="0" indent="0" algn="just">
              <a:buFont typeface="Wingdings" pitchFamily="2" charset="2"/>
              <a:buChar char="v"/>
            </a:pPr>
            <a:r>
              <a:rPr lang="pl-PL" sz="1900" dirty="0" smtClean="0">
                <a:latin typeface="+mj-lt"/>
              </a:rPr>
              <a:t>Członków </a:t>
            </a:r>
            <a:r>
              <a:rPr lang="pl-PL" sz="1900" dirty="0" smtClean="0">
                <a:latin typeface="+mj-lt"/>
              </a:rPr>
              <a:t>zarządu powołuje i odwołuje rada nadzorcza, chyba że statut spółki stanowi inaczej. Członek zarządu może być odwołany lub zawieszony w czynnościach także przez walne zgromadzenie.</a:t>
            </a:r>
          </a:p>
          <a:p>
            <a:pPr marL="0" indent="0" algn="just">
              <a:buFont typeface="Wingdings" pitchFamily="2" charset="2"/>
              <a:buChar char="v"/>
              <a:tabLst>
                <a:tab pos="361950" algn="l"/>
              </a:tabLst>
            </a:pPr>
            <a:r>
              <a:rPr lang="pl-PL" sz="1900" dirty="0" smtClean="0">
                <a:latin typeface="+mj-lt"/>
              </a:rPr>
              <a:t>Okres sprawowania funkcji przez członka zarządu nie może być dłuższy niż pięć lat (kadencja). Ponowne powołania tej samej osoby na członka zarządu są dopuszczalne na kadencje nie dłuższe niż pięć lat każda. Powołanie może nastąpić nie wcześniej niż na rok przed upływem bieżącej kadencji członka zarządu</a:t>
            </a:r>
            <a:r>
              <a:rPr lang="pl-PL" sz="1900" dirty="0" smtClean="0">
                <a:latin typeface="+mj-lt"/>
              </a:rPr>
              <a:t>.</a:t>
            </a:r>
          </a:p>
          <a:p>
            <a:pPr marL="0" indent="0" algn="just">
              <a:buFont typeface="Wingdings" pitchFamily="2" charset="2"/>
              <a:buChar char="v"/>
              <a:tabLst>
                <a:tab pos="361950" algn="l"/>
              </a:tabLst>
            </a:pPr>
            <a:r>
              <a:rPr lang="pl-PL" sz="1900" dirty="0" smtClean="0">
                <a:latin typeface="+mj-lt"/>
              </a:rPr>
              <a:t> Mandat członka zarządu wygasa najpóźniej z dniem odbycia walnego zgromadzenia zatwierdzającego sprawozdanie finansowe za ostatni pełny rok obrotowy pełnienia funkcji członka zarządu</a:t>
            </a:r>
            <a:r>
              <a:rPr lang="pl-PL" sz="1900" dirty="0" smtClean="0">
                <a:latin typeface="+mj-lt"/>
              </a:rPr>
              <a:t>.</a:t>
            </a:r>
          </a:p>
        </p:txBody>
      </p:sp>
      <p:sp>
        <p:nvSpPr>
          <p:cNvPr id="5" name="Tytuł 1"/>
          <p:cNvSpPr txBox="1">
            <a:spLocks/>
          </p:cNvSpPr>
          <p:nvPr/>
        </p:nvSpPr>
        <p:spPr>
          <a:xfrm>
            <a:off x="785786" y="142852"/>
            <a:ext cx="7586690" cy="1071570"/>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Zarząd</a:t>
            </a:r>
            <a:endParaRPr lang="pl-PL" sz="3700" b="1" dirty="0" smtClean="0">
              <a:latin typeface="+mj-lt"/>
            </a:endParaRP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142984"/>
            <a:ext cx="8229600" cy="5286412"/>
          </a:xfrm>
        </p:spPr>
        <p:txBody>
          <a:bodyPr>
            <a:noAutofit/>
          </a:bodyPr>
          <a:lstStyle/>
          <a:p>
            <a:pPr marL="0" indent="0" algn="just">
              <a:buFont typeface="Wingdings" pitchFamily="2" charset="2"/>
              <a:buChar char="v"/>
              <a:tabLst>
                <a:tab pos="361950" algn="l"/>
              </a:tabLst>
            </a:pPr>
            <a:r>
              <a:rPr lang="pl-PL" sz="1900" dirty="0" smtClean="0">
                <a:latin typeface="+mj-lt"/>
              </a:rPr>
              <a:t>Mandat członka zarządu wygasa również wskutek śmierci, rezygnacji albo odwołania go ze składu zarządu</a:t>
            </a:r>
            <a:r>
              <a:rPr lang="pl-PL" sz="1900" dirty="0" smtClean="0">
                <a:latin typeface="+mj-lt"/>
              </a:rPr>
              <a:t>.</a:t>
            </a:r>
          </a:p>
          <a:p>
            <a:pPr marL="0" indent="0" algn="just">
              <a:buFont typeface="Wingdings" pitchFamily="2" charset="2"/>
              <a:buChar char="v"/>
              <a:tabLst>
                <a:tab pos="361950" algn="l"/>
              </a:tabLst>
            </a:pPr>
            <a:r>
              <a:rPr lang="pl-PL" sz="1900" dirty="0" smtClean="0">
                <a:latin typeface="+mj-lt"/>
              </a:rPr>
              <a:t>Członek </a:t>
            </a:r>
            <a:r>
              <a:rPr lang="pl-PL" sz="1900" dirty="0" smtClean="0">
                <a:latin typeface="+mj-lt"/>
              </a:rPr>
              <a:t>zarządu może być w każdym czasie odwołany</a:t>
            </a:r>
            <a:r>
              <a:rPr lang="pl-PL" sz="1900" dirty="0" smtClean="0">
                <a:latin typeface="+mj-lt"/>
              </a:rPr>
              <a:t>.</a:t>
            </a:r>
          </a:p>
          <a:p>
            <a:pPr marL="0" indent="0" algn="just">
              <a:buFont typeface="Wingdings" pitchFamily="2" charset="2"/>
              <a:buChar char="v"/>
              <a:tabLst>
                <a:tab pos="361950" algn="l"/>
              </a:tabLst>
            </a:pPr>
            <a:r>
              <a:rPr lang="pl-PL" sz="1900" dirty="0" smtClean="0">
                <a:latin typeface="+mj-lt"/>
              </a:rPr>
              <a:t>Jeżeli </a:t>
            </a:r>
            <a:r>
              <a:rPr lang="pl-PL" sz="1900" dirty="0" smtClean="0">
                <a:latin typeface="+mj-lt"/>
              </a:rPr>
              <a:t>zarząd jest wieloosobowy, wszyscy jego członkowie są obowiązani i uprawnieni do wspólnego prowadzenia spraw spółki, chyba że statut stanowi inaczej.</a:t>
            </a:r>
          </a:p>
          <a:p>
            <a:pPr marL="0" indent="0" algn="just">
              <a:buFont typeface="Wingdings" pitchFamily="2" charset="2"/>
              <a:buChar char="v"/>
              <a:tabLst>
                <a:tab pos="361950" algn="l"/>
              </a:tabLst>
            </a:pPr>
            <a:r>
              <a:rPr lang="pl-PL" sz="1900" dirty="0" smtClean="0">
                <a:latin typeface="+mj-lt"/>
              </a:rPr>
              <a:t>Uchwały </a:t>
            </a:r>
            <a:r>
              <a:rPr lang="pl-PL" sz="1900" dirty="0" smtClean="0">
                <a:latin typeface="+mj-lt"/>
              </a:rPr>
              <a:t>zarządu zapadają bezwzględną większością głosów, chyba że statut stanowi inaczej. Statut może przewidywać, że w przypadku równości głosów decyduje głos prezesa zarządu, jak również przyznawać mu określone uprawnienia w zakresie kierowania pracami zarządu.</a:t>
            </a:r>
          </a:p>
          <a:p>
            <a:pPr marL="0" indent="0" algn="just">
              <a:buFont typeface="Wingdings" pitchFamily="2" charset="2"/>
              <a:buChar char="v"/>
              <a:tabLst>
                <a:tab pos="361950" algn="l"/>
              </a:tabLst>
            </a:pPr>
            <a:r>
              <a:rPr lang="pl-PL" sz="1900" dirty="0" smtClean="0">
                <a:latin typeface="+mj-lt"/>
              </a:rPr>
              <a:t>Uchwały </a:t>
            </a:r>
            <a:r>
              <a:rPr lang="pl-PL" sz="1900" dirty="0" smtClean="0">
                <a:latin typeface="+mj-lt"/>
              </a:rPr>
              <a:t>zarządu mogą być powzięte, jeżeli wszyscy członkowie zostali prawidłowo zawiadomieni o posiedzeniu zarządu.</a:t>
            </a:r>
          </a:p>
          <a:p>
            <a:pPr marL="0" indent="0" algn="just">
              <a:buFont typeface="Wingdings" pitchFamily="2" charset="2"/>
              <a:buChar char="v"/>
              <a:tabLst>
                <a:tab pos="361950" algn="l"/>
              </a:tabLst>
            </a:pPr>
            <a:r>
              <a:rPr lang="pl-PL" sz="1900" dirty="0" smtClean="0">
                <a:latin typeface="+mj-lt"/>
              </a:rPr>
              <a:t>Powołanie </a:t>
            </a:r>
            <a:r>
              <a:rPr lang="pl-PL" sz="1900" dirty="0" smtClean="0">
                <a:latin typeface="+mj-lt"/>
              </a:rPr>
              <a:t>prokurenta wymaga zgody wszystkich członków zarządu.</a:t>
            </a:r>
          </a:p>
          <a:p>
            <a:pPr marL="0" indent="0" algn="just">
              <a:buFont typeface="Wingdings" pitchFamily="2" charset="2"/>
              <a:buChar char="v"/>
              <a:tabLst>
                <a:tab pos="361950" algn="l"/>
              </a:tabLst>
            </a:pPr>
            <a:r>
              <a:rPr lang="pl-PL" sz="1900" dirty="0" smtClean="0">
                <a:latin typeface="+mj-lt"/>
              </a:rPr>
              <a:t>Odwołać </a:t>
            </a:r>
            <a:r>
              <a:rPr lang="pl-PL" sz="1900" dirty="0" smtClean="0">
                <a:latin typeface="+mj-lt"/>
              </a:rPr>
              <a:t>prokurę może każdy członek zarządu</a:t>
            </a:r>
            <a:r>
              <a:rPr lang="pl-PL" sz="1900" dirty="0" smtClean="0">
                <a:latin typeface="+mj-lt"/>
              </a:rPr>
              <a:t>.</a:t>
            </a:r>
            <a:endParaRPr lang="pl-PL" sz="1900" dirty="0" smtClean="0">
              <a:latin typeface="+mj-lt"/>
            </a:endParaRPr>
          </a:p>
        </p:txBody>
      </p:sp>
      <p:sp>
        <p:nvSpPr>
          <p:cNvPr id="5" name="Tytuł 1"/>
          <p:cNvSpPr txBox="1">
            <a:spLocks/>
          </p:cNvSpPr>
          <p:nvPr/>
        </p:nvSpPr>
        <p:spPr>
          <a:xfrm>
            <a:off x="785786" y="142852"/>
            <a:ext cx="7586690" cy="1071570"/>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Zarząd</a:t>
            </a:r>
            <a:endParaRPr lang="pl-PL" sz="3700" b="1" dirty="0" smtClean="0">
              <a:latin typeface="+mj-lt"/>
            </a:endParaRP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14422"/>
            <a:ext cx="8229600" cy="5214974"/>
          </a:xfrm>
        </p:spPr>
        <p:txBody>
          <a:bodyPr>
            <a:noAutofit/>
          </a:bodyPr>
          <a:lstStyle/>
          <a:p>
            <a:pPr marL="0" indent="0" algn="just">
              <a:buFont typeface="Wingdings" pitchFamily="2" charset="2"/>
              <a:buChar char="v"/>
              <a:tabLst>
                <a:tab pos="361950" algn="l"/>
              </a:tabLst>
            </a:pPr>
            <a:r>
              <a:rPr lang="pl-PL" sz="2000" dirty="0" smtClean="0">
                <a:latin typeface="+mj-lt"/>
              </a:rPr>
              <a:t>Prawo członka zarządu do reprezentowania spółki dotyczy wszystkich czynności sądowych i pozasądowych spółki.</a:t>
            </a:r>
          </a:p>
          <a:p>
            <a:pPr marL="0" indent="0" algn="just">
              <a:buFont typeface="Wingdings" pitchFamily="2" charset="2"/>
              <a:buChar char="v"/>
              <a:tabLst>
                <a:tab pos="361950" algn="l"/>
              </a:tabLst>
            </a:pPr>
            <a:r>
              <a:rPr lang="pl-PL" sz="2000" dirty="0" smtClean="0">
                <a:latin typeface="+mj-lt"/>
              </a:rPr>
              <a:t>Prawa członka zarządu do reprezentowania spółki nie można ograniczyć ze skutkiem prawnym wobec osób trzecich</a:t>
            </a:r>
            <a:r>
              <a:rPr lang="pl-PL" sz="2000" dirty="0" smtClean="0">
                <a:latin typeface="+mj-lt"/>
              </a:rPr>
              <a:t>.</a:t>
            </a:r>
          </a:p>
          <a:p>
            <a:pPr marL="0" indent="0" algn="just">
              <a:buFont typeface="Wingdings" pitchFamily="2" charset="2"/>
              <a:buChar char="v"/>
            </a:pPr>
            <a:r>
              <a:rPr lang="pl-PL" sz="2000" dirty="0" smtClean="0">
                <a:latin typeface="+mj-lt"/>
              </a:rPr>
              <a:t>Jeżeli </a:t>
            </a:r>
            <a:r>
              <a:rPr lang="pl-PL" sz="2000" dirty="0" smtClean="0">
                <a:latin typeface="+mj-lt"/>
              </a:rPr>
              <a:t>zarząd jest wieloosobowy, sposób reprezentowania spółki określa jej statut. Jeżeli statut nie zawiera żadnych postanowień w tym przedmiocie, do składania oświadczeń w imieniu spółki wymagane jest współdziałanie dwóch członków zarządu albo jednego członka zarządu łącznie z prokurentem.</a:t>
            </a:r>
          </a:p>
          <a:p>
            <a:pPr marL="0" indent="0" algn="just">
              <a:buFont typeface="Wingdings" pitchFamily="2" charset="2"/>
              <a:buChar char="v"/>
            </a:pPr>
            <a:r>
              <a:rPr lang="pl-PL" sz="2000" dirty="0" smtClean="0">
                <a:latin typeface="+mj-lt"/>
              </a:rPr>
              <a:t>Oświadczenia </a:t>
            </a:r>
            <a:r>
              <a:rPr lang="pl-PL" sz="2000" dirty="0" smtClean="0">
                <a:latin typeface="+mj-lt"/>
              </a:rPr>
              <a:t>składane spółce oraz doręczenia pism spółce mogą być dokonywane wobec jednego członka zarządu lub prokurenta</a:t>
            </a:r>
            <a:r>
              <a:rPr lang="pl-PL" sz="2000" dirty="0" smtClean="0">
                <a:latin typeface="+mj-lt"/>
              </a:rPr>
              <a:t>.</a:t>
            </a:r>
          </a:p>
          <a:p>
            <a:pPr marL="0" indent="0" algn="just">
              <a:buFont typeface="Wingdings" pitchFamily="2" charset="2"/>
              <a:buChar char="v"/>
            </a:pPr>
            <a:r>
              <a:rPr lang="pl-PL" sz="2000" dirty="0" smtClean="0">
                <a:latin typeface="+mj-lt"/>
              </a:rPr>
              <a:t>Walne zgromadzenie i rada nadzorcza nie mogą wydawać zarządowi wiążących poleceń dotyczących prowadzenia spraw spółki.</a:t>
            </a:r>
            <a:endParaRPr lang="pl-PL" sz="2000" dirty="0">
              <a:latin typeface="+mj-lt"/>
            </a:endParaRPr>
          </a:p>
        </p:txBody>
      </p:sp>
      <p:sp>
        <p:nvSpPr>
          <p:cNvPr id="5" name="Tytuł 1"/>
          <p:cNvSpPr txBox="1">
            <a:spLocks/>
          </p:cNvSpPr>
          <p:nvPr/>
        </p:nvSpPr>
        <p:spPr>
          <a:xfrm>
            <a:off x="785786" y="142852"/>
            <a:ext cx="7586690" cy="1071570"/>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Zarząd</a:t>
            </a:r>
            <a:endParaRPr lang="pl-PL" sz="3700" b="1" dirty="0" smtClean="0">
              <a:latin typeface="+mj-l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714348" y="1500174"/>
            <a:ext cx="7643866" cy="5072098"/>
          </a:xfrm>
        </p:spPr>
        <p:txBody>
          <a:bodyPr>
            <a:noAutofit/>
          </a:bodyPr>
          <a:lstStyle/>
          <a:p>
            <a:pPr marL="514350" indent="-514350" algn="just">
              <a:lnSpc>
                <a:spcPct val="150000"/>
              </a:lnSpc>
              <a:buNone/>
              <a:tabLst>
                <a:tab pos="354013" algn="l"/>
              </a:tabLst>
            </a:pPr>
            <a:r>
              <a:rPr lang="pl-PL" sz="1600" dirty="0">
                <a:latin typeface="+mj-lt"/>
              </a:rPr>
              <a:t>		</a:t>
            </a:r>
            <a:endParaRPr lang="pl-PL" sz="1600" b="1" dirty="0">
              <a:latin typeface="+mj-lt"/>
            </a:endParaRPr>
          </a:p>
          <a:p>
            <a:pPr marL="0" indent="0" algn="just">
              <a:lnSpc>
                <a:spcPct val="150000"/>
              </a:lnSpc>
              <a:buNone/>
              <a:tabLst>
                <a:tab pos="354013" algn="l"/>
              </a:tabLst>
            </a:pPr>
            <a:r>
              <a:rPr lang="pl-PL" sz="2800" dirty="0">
                <a:latin typeface="+mj-lt"/>
              </a:rPr>
              <a:t>W braku odmiennej umowy lub uchwały wspólników każdy wspólnik jest umocowany do reprezentowania spółki w takich granicach, w jakich jest uprawniony do prowadzenia jej spraw.</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latin typeface="+mj-lt"/>
              </a:rPr>
              <a:t>Reprezentacja </a:t>
            </a:r>
          </a:p>
        </p:txBody>
      </p:sp>
    </p:spTree>
    <p:extLst>
      <p:ext uri="{BB962C8B-B14F-4D97-AF65-F5344CB8AC3E}">
        <p14:creationId xmlns:p14="http://schemas.microsoft.com/office/powerpoint/2010/main" xmlns="" val="2748769793"/>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14422"/>
            <a:ext cx="8229600" cy="5214974"/>
          </a:xfrm>
        </p:spPr>
        <p:txBody>
          <a:bodyPr>
            <a:noAutofit/>
          </a:bodyPr>
          <a:lstStyle/>
          <a:p>
            <a:pPr marL="0" indent="0" algn="just">
              <a:buFont typeface="Wingdings" pitchFamily="2" charset="2"/>
              <a:buChar char="v"/>
              <a:tabLst>
                <a:tab pos="361950" algn="l"/>
              </a:tabLst>
            </a:pPr>
            <a:r>
              <a:rPr lang="pl-PL" sz="1800" dirty="0" smtClean="0">
                <a:latin typeface="+mj-lt"/>
              </a:rPr>
              <a:t>Rada nadzorcza sprawuje stały nadzór nad działalnością spółki we wszystkich dziedzinach jej działalności.</a:t>
            </a:r>
          </a:p>
          <a:p>
            <a:pPr marL="0" indent="0" algn="just">
              <a:buFont typeface="Wingdings" pitchFamily="2" charset="2"/>
              <a:buChar char="v"/>
              <a:tabLst>
                <a:tab pos="361950" algn="l"/>
              </a:tabLst>
            </a:pPr>
            <a:r>
              <a:rPr lang="pl-PL" sz="1800" dirty="0" smtClean="0">
                <a:latin typeface="+mj-lt"/>
              </a:rPr>
              <a:t>Do </a:t>
            </a:r>
            <a:r>
              <a:rPr lang="pl-PL" sz="1800" dirty="0" smtClean="0">
                <a:latin typeface="+mj-lt"/>
              </a:rPr>
              <a:t>szczególnych obowiązków rady nadzorczej należy ocena </a:t>
            </a:r>
            <a:r>
              <a:rPr lang="pl-PL" sz="1800" dirty="0" smtClean="0">
                <a:latin typeface="+mj-lt"/>
              </a:rPr>
              <a:t>sprawozdań finansowych, </a:t>
            </a:r>
            <a:r>
              <a:rPr lang="pl-PL" sz="1800" dirty="0" smtClean="0">
                <a:latin typeface="+mj-lt"/>
              </a:rPr>
              <a:t>w zakresie ich zgodności z księgami i dokumentami, jak i ze stanem faktycznym, oraz wniosków zarządu dotyczących podziału zysku albo pokrycia straty, a także składanie walnemu zgromadzeniu corocznego pisemnego sprawozdania z wyników tej oceny.</a:t>
            </a:r>
          </a:p>
          <a:p>
            <a:pPr marL="0" indent="0" algn="just">
              <a:buFont typeface="Wingdings" pitchFamily="2" charset="2"/>
              <a:buChar char="v"/>
              <a:tabLst>
                <a:tab pos="361950" algn="l"/>
              </a:tabLst>
            </a:pPr>
            <a:r>
              <a:rPr lang="pl-PL" sz="1800" dirty="0" smtClean="0">
                <a:latin typeface="+mj-lt"/>
              </a:rPr>
              <a:t>W </a:t>
            </a:r>
            <a:r>
              <a:rPr lang="pl-PL" sz="1800" dirty="0" smtClean="0">
                <a:latin typeface="+mj-lt"/>
              </a:rPr>
              <a:t>celu wykonania swoich obowiązków rada nadzorcza może badać wszystkie dokumenty spółki, żądać od zarządu i pracowników sprawozdań i wyjaśnień oraz dokonywać rewizji stanu majątku spółki</a:t>
            </a:r>
            <a:r>
              <a:rPr lang="pl-PL" sz="1800" dirty="0" smtClean="0">
                <a:latin typeface="+mj-lt"/>
              </a:rPr>
              <a:t>.</a:t>
            </a:r>
          </a:p>
          <a:p>
            <a:pPr marL="0" indent="0" algn="just">
              <a:buFont typeface="Wingdings" pitchFamily="2" charset="2"/>
              <a:buChar char="v"/>
              <a:tabLst>
                <a:tab pos="361950" algn="l"/>
              </a:tabLst>
            </a:pPr>
            <a:r>
              <a:rPr lang="pl-PL" sz="1800" dirty="0" smtClean="0">
                <a:latin typeface="+mj-lt"/>
              </a:rPr>
              <a:t>Do kompetencji rady nadzorczej należy również zawieszanie, z ważnych powodów, w czynnościach poszczególnych lub wszystkich członków zarządu oraz delegowanie członków rady nadzorczej, na okres nie dłuższy niż trzy miesiące, do czasowego wykonywania czynności członków zarządu, którzy zostali odwołani, złożyli rezygnację albo z innych przyczyn nie mogą sprawować swoich czynności.</a:t>
            </a:r>
            <a:endParaRPr lang="pl-PL" sz="1800" dirty="0">
              <a:latin typeface="+mj-lt"/>
            </a:endParaRPr>
          </a:p>
        </p:txBody>
      </p:sp>
      <p:sp>
        <p:nvSpPr>
          <p:cNvPr id="5" name="Tytuł 1"/>
          <p:cNvSpPr txBox="1">
            <a:spLocks/>
          </p:cNvSpPr>
          <p:nvPr/>
        </p:nvSpPr>
        <p:spPr>
          <a:xfrm>
            <a:off x="785786" y="142852"/>
            <a:ext cx="7586690" cy="1071570"/>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Rada nadzorcza</a:t>
            </a:r>
            <a:endParaRPr lang="pl-PL" sz="3700" b="1" dirty="0" smtClean="0">
              <a:latin typeface="+mj-lt"/>
            </a:endParaRP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14422"/>
            <a:ext cx="8229600" cy="5214974"/>
          </a:xfrm>
        </p:spPr>
        <p:txBody>
          <a:bodyPr>
            <a:noAutofit/>
          </a:bodyPr>
          <a:lstStyle/>
          <a:p>
            <a:pPr marL="0" indent="0" algn="just">
              <a:buFont typeface="Wingdings" pitchFamily="2" charset="2"/>
              <a:buChar char="v"/>
              <a:tabLst>
                <a:tab pos="361950" algn="l"/>
              </a:tabLst>
            </a:pPr>
            <a:r>
              <a:rPr lang="pl-PL" sz="1800" dirty="0" smtClean="0">
                <a:latin typeface="+mj-lt"/>
              </a:rPr>
              <a:t>Rada nadzorcza składa się co najmniej z trzech, a w spółkach publicznych co najmniej z pięciu członków, </a:t>
            </a:r>
            <a:r>
              <a:rPr lang="pl-PL" sz="1800" dirty="0" smtClean="0">
                <a:latin typeface="+mj-lt"/>
              </a:rPr>
              <a:t>powoływanych </a:t>
            </a:r>
            <a:r>
              <a:rPr lang="pl-PL" sz="1800" dirty="0" smtClean="0">
                <a:latin typeface="+mj-lt"/>
              </a:rPr>
              <a:t>i odwoływanych przez walne zgromadzenie</a:t>
            </a:r>
            <a:r>
              <a:rPr lang="pl-PL" sz="1800" dirty="0" smtClean="0">
                <a:latin typeface="+mj-lt"/>
              </a:rPr>
              <a:t>.</a:t>
            </a:r>
          </a:p>
          <a:p>
            <a:pPr marL="0" indent="0" algn="just">
              <a:buFont typeface="Wingdings" pitchFamily="2" charset="2"/>
              <a:buChar char="v"/>
              <a:tabLst>
                <a:tab pos="361950" algn="l"/>
              </a:tabLst>
            </a:pPr>
            <a:r>
              <a:rPr lang="pl-PL" sz="1800" dirty="0" smtClean="0">
                <a:latin typeface="+mj-lt"/>
              </a:rPr>
              <a:t>Kadencja </a:t>
            </a:r>
            <a:r>
              <a:rPr lang="pl-PL" sz="1800" dirty="0" smtClean="0">
                <a:latin typeface="+mj-lt"/>
              </a:rPr>
              <a:t>członka </a:t>
            </a:r>
            <a:r>
              <a:rPr lang="pl-PL" sz="1800" dirty="0" smtClean="0">
                <a:latin typeface="+mj-lt"/>
              </a:rPr>
              <a:t>rady nadzorczej nie może być dłuższa niż pięć lat</a:t>
            </a:r>
            <a:r>
              <a:rPr lang="pl-PL" sz="1800" dirty="0" smtClean="0">
                <a:latin typeface="+mj-lt"/>
              </a:rPr>
              <a:t>.</a:t>
            </a:r>
          </a:p>
          <a:p>
            <a:pPr marL="0" indent="0" algn="just">
              <a:buFont typeface="Wingdings" pitchFamily="2" charset="2"/>
              <a:buChar char="v"/>
              <a:tabLst>
                <a:tab pos="361950" algn="l"/>
              </a:tabLst>
            </a:pPr>
            <a:r>
              <a:rPr lang="pl-PL" sz="1800" dirty="0" smtClean="0">
                <a:latin typeface="+mj-lt"/>
              </a:rPr>
              <a:t>Członek zarządu, prokurent, likwidator, kierownik oddziału lub zakładu oraz zatrudniony w spółce główny księgowy, radca prawny lub adwokat nie może być jednocześnie członkiem rady nadzorczej</a:t>
            </a:r>
            <a:r>
              <a:rPr lang="pl-PL" sz="1800" dirty="0" smtClean="0">
                <a:latin typeface="+mj-lt"/>
              </a:rPr>
              <a:t>.</a:t>
            </a:r>
          </a:p>
          <a:p>
            <a:pPr marL="0" indent="0" algn="just">
              <a:buFont typeface="Wingdings" pitchFamily="2" charset="2"/>
              <a:buChar char="v"/>
              <a:tabLst>
                <a:tab pos="361950" algn="l"/>
              </a:tabLst>
            </a:pPr>
            <a:r>
              <a:rPr lang="pl-PL" sz="1800" dirty="0" smtClean="0">
                <a:latin typeface="+mj-lt"/>
              </a:rPr>
              <a:t>Rada nadzorcza podejmuje uchwały, jeżeli na posiedzeniu jest obecna co najmniej połowa jej członków, a wszyscy jej członkowie zostali zaproszeni. Statut może przewidywać surowsze wymagania dotyczące kworum rady nadzorczej</a:t>
            </a:r>
            <a:r>
              <a:rPr lang="pl-PL" sz="1800" dirty="0" smtClean="0">
                <a:latin typeface="+mj-lt"/>
              </a:rPr>
              <a:t>.</a:t>
            </a:r>
          </a:p>
          <a:p>
            <a:pPr marL="0" indent="0" algn="just">
              <a:buFont typeface="Wingdings" pitchFamily="2" charset="2"/>
              <a:buChar char="v"/>
              <a:tabLst>
                <a:tab pos="361950" algn="l"/>
              </a:tabLst>
            </a:pPr>
            <a:r>
              <a:rPr lang="pl-PL" sz="1800" dirty="0" smtClean="0">
                <a:latin typeface="+mj-lt"/>
              </a:rPr>
              <a:t>Zarząd lub członek rady nadzorczej mogą żądać zwołania rady nadzorczej, podając proponowany porządek obrad. Przewodniczący rady nadzorczej zwołuje posiedzenie w terminie dwóch tygodni od dnia otrzymania wniosku</a:t>
            </a:r>
            <a:r>
              <a:rPr lang="pl-PL" sz="1800" dirty="0" smtClean="0">
                <a:latin typeface="+mj-lt"/>
              </a:rPr>
              <a:t>.</a:t>
            </a:r>
          </a:p>
          <a:p>
            <a:pPr marL="0" indent="0" algn="just">
              <a:buFont typeface="Wingdings" pitchFamily="2" charset="2"/>
              <a:buChar char="v"/>
              <a:tabLst>
                <a:tab pos="361950" algn="l"/>
              </a:tabLst>
            </a:pPr>
            <a:r>
              <a:rPr lang="pl-PL" sz="1800" dirty="0" smtClean="0">
                <a:latin typeface="+mj-lt"/>
              </a:rPr>
              <a:t>Rada nadzorcza powinna być zwoływana w miarę potrzeb, nie rzadziej jednak niż trzy razy w roku obrotowym</a:t>
            </a:r>
            <a:r>
              <a:rPr lang="pl-PL" sz="1800" dirty="0" smtClean="0">
                <a:latin typeface="+mj-lt"/>
              </a:rPr>
              <a:t>.</a:t>
            </a:r>
            <a:endParaRPr lang="pl-PL" sz="1800" dirty="0" smtClean="0">
              <a:latin typeface="+mj-lt"/>
            </a:endParaRPr>
          </a:p>
        </p:txBody>
      </p:sp>
      <p:sp>
        <p:nvSpPr>
          <p:cNvPr id="5" name="Tytuł 1"/>
          <p:cNvSpPr txBox="1">
            <a:spLocks/>
          </p:cNvSpPr>
          <p:nvPr/>
        </p:nvSpPr>
        <p:spPr>
          <a:xfrm>
            <a:off x="785786" y="142852"/>
            <a:ext cx="7586690" cy="1071570"/>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Rada nadzorcza</a:t>
            </a:r>
            <a:endParaRPr lang="pl-PL" sz="3700" b="1" dirty="0" smtClean="0">
              <a:latin typeface="+mj-lt"/>
            </a:endParaRP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p:cNvSpPr txBox="1">
            <a:spLocks/>
          </p:cNvSpPr>
          <p:nvPr/>
        </p:nvSpPr>
        <p:spPr>
          <a:xfrm>
            <a:off x="785786" y="142852"/>
            <a:ext cx="7586690" cy="1071570"/>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Walne Zgromadzenie</a:t>
            </a:r>
            <a:endParaRPr lang="pl-PL" sz="3700" b="1" dirty="0" smtClean="0">
              <a:latin typeface="+mj-lt"/>
            </a:endParaRPr>
          </a:p>
        </p:txBody>
      </p:sp>
      <p:graphicFrame>
        <p:nvGraphicFramePr>
          <p:cNvPr id="4" name="Symbol zastępczy zawartości 3"/>
          <p:cNvGraphicFramePr>
            <a:graphicFrameLocks noGrp="1"/>
          </p:cNvGraphicFramePr>
          <p:nvPr>
            <p:ph sz="quarter" idx="1"/>
          </p:nvPr>
        </p:nvGraphicFramePr>
        <p:xfrm>
          <a:off x="500063" y="1214438"/>
          <a:ext cx="8229600" cy="52149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p:cNvSpPr txBox="1">
            <a:spLocks/>
          </p:cNvSpPr>
          <p:nvPr/>
        </p:nvSpPr>
        <p:spPr>
          <a:xfrm>
            <a:off x="785786" y="142852"/>
            <a:ext cx="7586690" cy="1071570"/>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Walne Zgromadzenie</a:t>
            </a:r>
            <a:endParaRPr lang="pl-PL" sz="3700" b="1" dirty="0" smtClean="0">
              <a:latin typeface="+mj-lt"/>
            </a:endParaRPr>
          </a:p>
        </p:txBody>
      </p:sp>
      <p:sp>
        <p:nvSpPr>
          <p:cNvPr id="6" name="Symbol zastępczy zawartości 5"/>
          <p:cNvSpPr>
            <a:spLocks noGrp="1"/>
          </p:cNvSpPr>
          <p:nvPr>
            <p:ph sz="quarter" idx="1"/>
          </p:nvPr>
        </p:nvSpPr>
        <p:spPr/>
        <p:txBody>
          <a:bodyPr>
            <a:normAutofit fontScale="70000" lnSpcReduction="20000"/>
          </a:bodyPr>
          <a:lstStyle/>
          <a:p>
            <a:pPr marL="0" indent="0" algn="just">
              <a:buFont typeface="Wingdings" pitchFamily="2" charset="2"/>
              <a:buChar char="v"/>
            </a:pPr>
            <a:r>
              <a:rPr lang="pl-PL" dirty="0" smtClean="0">
                <a:latin typeface="+mj-lt"/>
              </a:rPr>
              <a:t>Walne zgromadzenie zwołuje zarząd.</a:t>
            </a:r>
          </a:p>
          <a:p>
            <a:pPr marL="0" indent="0" algn="just">
              <a:buFont typeface="Wingdings" pitchFamily="2" charset="2"/>
              <a:buChar char="v"/>
            </a:pPr>
            <a:r>
              <a:rPr lang="pl-PL" dirty="0" smtClean="0">
                <a:latin typeface="+mj-lt"/>
              </a:rPr>
              <a:t>Rada </a:t>
            </a:r>
            <a:r>
              <a:rPr lang="pl-PL" dirty="0" smtClean="0">
                <a:latin typeface="+mj-lt"/>
              </a:rPr>
              <a:t>nadzorcza może zwołać zwyczajne walne zgromadzenie, jeżeli zarząd nie zwoła go w terminie określonym w niniejszym dziale lub w statucie, oraz nadzwyczajne walne zgromadzenie, jeżeli zwołanie go uzna za wskazane.</a:t>
            </a:r>
          </a:p>
          <a:p>
            <a:pPr marL="0" indent="0" algn="just">
              <a:buFont typeface="Wingdings" pitchFamily="2" charset="2"/>
              <a:buChar char="v"/>
            </a:pPr>
            <a:r>
              <a:rPr lang="pl-PL" dirty="0" smtClean="0">
                <a:latin typeface="+mj-lt"/>
              </a:rPr>
              <a:t>Akcjonariusze </a:t>
            </a:r>
            <a:r>
              <a:rPr lang="pl-PL" dirty="0" smtClean="0">
                <a:latin typeface="+mj-lt"/>
              </a:rPr>
              <a:t>reprezentujący co najmniej połowę kapitału zakładowego lub co najmniej połowę ogółu głosów w spółce mogą zwołać nadzwyczajne walne zgromadzenie. Akcjonariusze wyznaczają przewodniczącego tego zgromadzenia.</a:t>
            </a:r>
          </a:p>
          <a:p>
            <a:pPr marL="0" indent="0" algn="just">
              <a:buFont typeface="Wingdings" pitchFamily="2" charset="2"/>
              <a:buChar char="v"/>
            </a:pPr>
            <a:r>
              <a:rPr lang="pl-PL" dirty="0" smtClean="0">
                <a:latin typeface="+mj-lt"/>
              </a:rPr>
              <a:t>Akcjonariusz lub akcjonariusze reprezentujący co najmniej jedną dwudziestą kapitału zakładowego mogą żądać zwołania nadzwyczajnego walnego zgromadzenia i umieszczenia określonych spraw w porządku obrad tego </a:t>
            </a:r>
            <a:r>
              <a:rPr lang="pl-PL" dirty="0" smtClean="0">
                <a:latin typeface="+mj-lt"/>
              </a:rPr>
              <a:t>zgromadzenia</a:t>
            </a:r>
          </a:p>
          <a:p>
            <a:pPr marL="0" indent="0" algn="just">
              <a:buFont typeface="Wingdings" pitchFamily="2" charset="2"/>
              <a:buChar char="v"/>
            </a:pPr>
            <a:r>
              <a:rPr lang="pl-PL" dirty="0" smtClean="0">
                <a:latin typeface="+mj-lt"/>
              </a:rPr>
              <a:t>Żądanie </a:t>
            </a:r>
            <a:r>
              <a:rPr lang="pl-PL" dirty="0" smtClean="0">
                <a:latin typeface="+mj-lt"/>
              </a:rPr>
              <a:t>zwołania nadzwyczajnego walnego zgromadzenia należy złożyć zarządowi na piśmie lub w postaci elektronicznej.</a:t>
            </a:r>
          </a:p>
          <a:p>
            <a:pPr marL="0" indent="0" algn="just">
              <a:buFont typeface="Wingdings" pitchFamily="2" charset="2"/>
              <a:buChar char="v"/>
            </a:pPr>
            <a:r>
              <a:rPr lang="pl-PL" dirty="0" smtClean="0">
                <a:latin typeface="+mj-lt"/>
              </a:rPr>
              <a:t>Jeżeli </a:t>
            </a:r>
            <a:r>
              <a:rPr lang="pl-PL" dirty="0" smtClean="0">
                <a:latin typeface="+mj-lt"/>
              </a:rPr>
              <a:t>w terminie dwóch tygodni od dnia przedstawienia żądania zarządowi nadzwyczajne walne zgromadzenie nie zostanie zwołane, sąd rejestrowy może upoważnić do zwołania nadzwyczajnego walnego zgromadzenia akcjonariuszy występujących z tym żądaniem. Sąd wyznacza przewodniczącego tego zgromadzenia</a:t>
            </a:r>
            <a:r>
              <a:rPr lang="pl-PL" dirty="0" smtClean="0">
                <a:latin typeface="+mj-lt"/>
              </a:rPr>
              <a:t>.</a:t>
            </a:r>
            <a:endParaRPr lang="pl-PL" dirty="0" smtClean="0">
              <a:latin typeface="+mj-lt"/>
            </a:endParaRP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p:cNvSpPr txBox="1">
            <a:spLocks/>
          </p:cNvSpPr>
          <p:nvPr/>
        </p:nvSpPr>
        <p:spPr>
          <a:xfrm>
            <a:off x="785786" y="142852"/>
            <a:ext cx="7586690" cy="1071570"/>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Walne Zgromadzenie</a:t>
            </a:r>
            <a:endParaRPr lang="pl-PL" sz="3700" b="1" dirty="0" smtClean="0">
              <a:latin typeface="+mj-lt"/>
            </a:endParaRPr>
          </a:p>
        </p:txBody>
      </p:sp>
      <p:sp>
        <p:nvSpPr>
          <p:cNvPr id="6" name="Symbol zastępczy zawartości 5"/>
          <p:cNvSpPr>
            <a:spLocks noGrp="1"/>
          </p:cNvSpPr>
          <p:nvPr>
            <p:ph sz="quarter" idx="1"/>
          </p:nvPr>
        </p:nvSpPr>
        <p:spPr/>
        <p:txBody>
          <a:bodyPr>
            <a:noAutofit/>
          </a:bodyPr>
          <a:lstStyle/>
          <a:p>
            <a:pPr marL="0" indent="0" algn="just">
              <a:buFont typeface="Wingdings" pitchFamily="2" charset="2"/>
              <a:buChar char="v"/>
            </a:pPr>
            <a:r>
              <a:rPr lang="pl-PL" sz="1800" dirty="0" smtClean="0">
                <a:latin typeface="+mj-lt"/>
              </a:rPr>
              <a:t>Walne zgromadzenie zwołuje się przez ogłoszenie, które powinno być dokonane co najmniej na trzy tygodnie przed terminem walnego zgromadzenia.</a:t>
            </a:r>
          </a:p>
          <a:p>
            <a:pPr marL="0" indent="0" algn="just">
              <a:buFont typeface="Wingdings" pitchFamily="2" charset="2"/>
              <a:buChar char="v"/>
            </a:pPr>
            <a:r>
              <a:rPr lang="pl-PL" sz="1800" dirty="0" smtClean="0">
                <a:latin typeface="+mj-lt"/>
              </a:rPr>
              <a:t>W </a:t>
            </a:r>
            <a:r>
              <a:rPr lang="pl-PL" sz="1800" dirty="0" smtClean="0">
                <a:latin typeface="+mj-lt"/>
              </a:rPr>
              <a:t>ogłoszeniu należy oznaczyć datę, godzinę i miejsce walnego zgromadzenia oraz szczegółowy porządek obrad. W przypadku zamierzonej zmiany statutu powołać należy dotychczas obowiązujące postanowienia, jak również treść projektowanych zmian. </a:t>
            </a:r>
            <a:endParaRPr lang="pl-PL" sz="1800" dirty="0" smtClean="0">
              <a:latin typeface="+mj-lt"/>
            </a:endParaRPr>
          </a:p>
          <a:p>
            <a:pPr marL="0" indent="0" algn="just">
              <a:buFont typeface="Wingdings" pitchFamily="2" charset="2"/>
              <a:buChar char="v"/>
            </a:pPr>
            <a:r>
              <a:rPr lang="pl-PL" sz="1800" dirty="0" smtClean="0">
                <a:latin typeface="+mj-lt"/>
              </a:rPr>
              <a:t>Jeżeli </a:t>
            </a:r>
            <a:r>
              <a:rPr lang="pl-PL" sz="1800" dirty="0" smtClean="0">
                <a:latin typeface="+mj-lt"/>
              </a:rPr>
              <a:t>wszystkie akcje wyemitowane przez spółkę są imienne, walne zgromadzenie może być zwołane za pomocą listów poleconych lub przesyłek nadanych pocztą kurierską, wysłanych co najmniej dwa tygodnie przed terminem walnego zgromadzenia. Dzień wysłania listów uważa się za dzień ogłoszenia. Zamiast listu poleconego lub przesyłki nadanej pocztą kurierską, zawiadomienie może być wysłane akcjonariuszowi pocztą elektroniczną, jeżeli uprzednio wyraził na to pisemną zgodę, podając adres, na który zawiadomienie powinno być wysłane</a:t>
            </a:r>
            <a:r>
              <a:rPr lang="pl-PL" sz="1800" dirty="0" smtClean="0">
                <a:latin typeface="+mj-lt"/>
              </a:rPr>
              <a:t>.</a:t>
            </a: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p:cNvSpPr txBox="1">
            <a:spLocks/>
          </p:cNvSpPr>
          <p:nvPr/>
        </p:nvSpPr>
        <p:spPr>
          <a:xfrm>
            <a:off x="785786" y="142852"/>
            <a:ext cx="7586690" cy="1071570"/>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Walne Zgromadzenie</a:t>
            </a:r>
            <a:endParaRPr lang="pl-PL" sz="3700" b="1" dirty="0" smtClean="0">
              <a:latin typeface="+mj-lt"/>
            </a:endParaRPr>
          </a:p>
        </p:txBody>
      </p:sp>
      <p:sp>
        <p:nvSpPr>
          <p:cNvPr id="6" name="Symbol zastępczy zawartości 5"/>
          <p:cNvSpPr>
            <a:spLocks noGrp="1"/>
          </p:cNvSpPr>
          <p:nvPr>
            <p:ph sz="quarter" idx="1"/>
          </p:nvPr>
        </p:nvSpPr>
        <p:spPr/>
        <p:txBody>
          <a:bodyPr>
            <a:noAutofit/>
          </a:bodyPr>
          <a:lstStyle/>
          <a:p>
            <a:pPr marL="0" indent="0" algn="just">
              <a:buFont typeface="Wingdings" pitchFamily="2" charset="2"/>
              <a:buChar char="v"/>
              <a:tabLst>
                <a:tab pos="85725" algn="l"/>
              </a:tabLst>
            </a:pPr>
            <a:r>
              <a:rPr lang="pl-PL" sz="2000" dirty="0" smtClean="0">
                <a:latin typeface="+mj-lt"/>
              </a:rPr>
              <a:t>Walne </a:t>
            </a:r>
            <a:r>
              <a:rPr lang="pl-PL" sz="2000" dirty="0" smtClean="0">
                <a:latin typeface="+mj-lt"/>
              </a:rPr>
              <a:t>zgromadzenie odbywa się w siedzibie spółki. </a:t>
            </a:r>
            <a:endParaRPr lang="pl-PL" sz="2000" dirty="0" smtClean="0">
              <a:latin typeface="+mj-lt"/>
            </a:endParaRPr>
          </a:p>
          <a:p>
            <a:pPr marL="0" indent="0" algn="just">
              <a:buFont typeface="Wingdings" pitchFamily="2" charset="2"/>
              <a:buChar char="v"/>
              <a:tabLst>
                <a:tab pos="85725" algn="l"/>
              </a:tabLst>
            </a:pPr>
            <a:r>
              <a:rPr lang="pl-PL" sz="2000" dirty="0" smtClean="0">
                <a:latin typeface="+mj-lt"/>
              </a:rPr>
              <a:t>W sprawach nieobjętych porządkiem obrad nie można powziąć uchwały, chyba że cały kapitał zakładowy jest reprezentowany na walnym zgromadzeniu, a nikt z obecnych nie zgłosił sprzeciwu dotyczącego powzięcia uchwały</a:t>
            </a:r>
            <a:r>
              <a:rPr lang="pl-PL" sz="2000" dirty="0" smtClean="0">
                <a:latin typeface="+mj-lt"/>
              </a:rPr>
              <a:t>.</a:t>
            </a:r>
          </a:p>
          <a:p>
            <a:pPr marL="0" indent="0" algn="just">
              <a:buFont typeface="Wingdings" pitchFamily="2" charset="2"/>
              <a:buChar char="v"/>
              <a:tabLst>
                <a:tab pos="85725" algn="l"/>
              </a:tabLst>
            </a:pPr>
            <a:r>
              <a:rPr lang="pl-PL" sz="2000" dirty="0" smtClean="0">
                <a:latin typeface="+mj-lt"/>
              </a:rPr>
              <a:t>Uprawnieni z akcji imiennych i świadectw tymczasowych oraz </a:t>
            </a:r>
            <a:r>
              <a:rPr lang="pl-PL" sz="2000" dirty="0" err="1" smtClean="0">
                <a:latin typeface="+mj-lt"/>
              </a:rPr>
              <a:t>zastawnicy</a:t>
            </a:r>
            <a:r>
              <a:rPr lang="pl-PL" sz="2000" dirty="0" smtClean="0">
                <a:latin typeface="+mj-lt"/>
              </a:rPr>
              <a:t> i użytkownicy, którym przysługuje prawo głosu, mają prawo uczestniczenia w walnym zgromadzeniu spółki niepublicznej, jeżeli zostali wpisani do księgi akcyjnej co najmniej na tydzień przed odbyciem walnego zgromadzenia.</a:t>
            </a:r>
          </a:p>
          <a:p>
            <a:pPr marL="0" indent="0" algn="just">
              <a:buFont typeface="Wingdings" pitchFamily="2" charset="2"/>
              <a:buChar char="v"/>
              <a:tabLst>
                <a:tab pos="85725" algn="l"/>
              </a:tabLst>
            </a:pPr>
            <a:r>
              <a:rPr lang="pl-PL" sz="2000" dirty="0" smtClean="0">
                <a:latin typeface="+mj-lt"/>
              </a:rPr>
              <a:t>Akcje </a:t>
            </a:r>
            <a:r>
              <a:rPr lang="pl-PL" sz="2000" dirty="0" smtClean="0">
                <a:latin typeface="+mj-lt"/>
              </a:rPr>
              <a:t>na okaziciela dają prawo uczestniczenia w walnym zgromadzeniu spółki niepublicznej, jeżeli dokumenty akcji zostaną złożone w spółce co najmniej na tydzień przed terminem tego zgromadzenia i nie będą odebrane przed jego ukończeniem. </a:t>
            </a:r>
          </a:p>
          <a:p>
            <a:pPr marL="0" indent="0" algn="just">
              <a:buFont typeface="Wingdings" pitchFamily="2" charset="2"/>
              <a:buChar char="v"/>
              <a:tabLst>
                <a:tab pos="85725" algn="l"/>
              </a:tabLst>
            </a:pPr>
            <a:endParaRPr lang="pl-PL" sz="2000" dirty="0">
              <a:latin typeface="+mj-lt"/>
            </a:endParaRP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p:cNvSpPr txBox="1">
            <a:spLocks/>
          </p:cNvSpPr>
          <p:nvPr/>
        </p:nvSpPr>
        <p:spPr>
          <a:xfrm>
            <a:off x="785786" y="142852"/>
            <a:ext cx="7586690" cy="1071570"/>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Walne Zgromadzenie</a:t>
            </a:r>
            <a:endParaRPr lang="pl-PL" sz="3700" b="1" dirty="0" smtClean="0">
              <a:latin typeface="+mj-lt"/>
            </a:endParaRPr>
          </a:p>
        </p:txBody>
      </p:sp>
      <p:sp>
        <p:nvSpPr>
          <p:cNvPr id="6" name="Symbol zastępczy zawartości 5"/>
          <p:cNvSpPr>
            <a:spLocks noGrp="1"/>
          </p:cNvSpPr>
          <p:nvPr>
            <p:ph sz="quarter" idx="1"/>
          </p:nvPr>
        </p:nvSpPr>
        <p:spPr/>
        <p:txBody>
          <a:bodyPr>
            <a:noAutofit/>
          </a:bodyPr>
          <a:lstStyle/>
          <a:p>
            <a:pPr marL="0" indent="0" algn="just">
              <a:buFont typeface="Wingdings" pitchFamily="2" charset="2"/>
              <a:buChar char="v"/>
            </a:pPr>
            <a:r>
              <a:rPr lang="pl-PL" sz="1800" dirty="0" smtClean="0">
                <a:latin typeface="+mj-lt"/>
              </a:rPr>
              <a:t>Akcjonariusz może uczestniczyć w walnym zgromadzeniu oraz wykonywać prawo głosu osobiście lub przez pełnomocnika.</a:t>
            </a:r>
          </a:p>
          <a:p>
            <a:pPr marL="0" indent="0" algn="just">
              <a:buFont typeface="Wingdings" pitchFamily="2" charset="2"/>
              <a:buChar char="v"/>
            </a:pPr>
            <a:r>
              <a:rPr lang="pl-PL" sz="1800" dirty="0" smtClean="0">
                <a:latin typeface="+mj-lt"/>
              </a:rPr>
              <a:t>Nie </a:t>
            </a:r>
            <a:r>
              <a:rPr lang="pl-PL" sz="1800" dirty="0" smtClean="0">
                <a:latin typeface="+mj-lt"/>
              </a:rPr>
              <a:t>można ograniczać prawa ustanawiania pełnomocnika na walnym zgromadzeniu i liczby pełnomocników.</a:t>
            </a:r>
          </a:p>
          <a:p>
            <a:pPr marL="0" indent="0" algn="just">
              <a:buFont typeface="Wingdings" pitchFamily="2" charset="2"/>
              <a:buChar char="v"/>
            </a:pPr>
            <a:r>
              <a:rPr lang="pl-PL" sz="1800" dirty="0" smtClean="0">
                <a:latin typeface="+mj-lt"/>
              </a:rPr>
              <a:t>Pełnomocnik </a:t>
            </a:r>
            <a:r>
              <a:rPr lang="pl-PL" sz="1800" dirty="0" smtClean="0">
                <a:latin typeface="+mj-lt"/>
              </a:rPr>
              <a:t>wykonuje wszystkie uprawnienia akcjonariusza na walnym </a:t>
            </a:r>
            <a:r>
              <a:rPr lang="pl-PL" sz="1800" dirty="0" smtClean="0">
                <a:latin typeface="+mj-lt"/>
              </a:rPr>
              <a:t>zgromadzeniu.</a:t>
            </a:r>
          </a:p>
          <a:p>
            <a:pPr marL="0" indent="0" algn="just">
              <a:buFont typeface="Wingdings" pitchFamily="2" charset="2"/>
              <a:buChar char="v"/>
            </a:pPr>
            <a:r>
              <a:rPr lang="pl-PL" sz="1800" dirty="0" smtClean="0">
                <a:latin typeface="+mj-lt"/>
              </a:rPr>
              <a:t> Pełnomocnictwo do uczestniczenia w walnym zgromadzeniu i wykonywania prawa głosu wymaga formy pisemnej pod rygorem nieważności</a:t>
            </a:r>
            <a:r>
              <a:rPr lang="pl-PL" sz="1800" dirty="0" smtClean="0">
                <a:latin typeface="+mj-lt"/>
              </a:rPr>
              <a:t>.</a:t>
            </a:r>
          </a:p>
          <a:p>
            <a:pPr marL="0" indent="0" algn="just">
              <a:buFont typeface="Wingdings" pitchFamily="2" charset="2"/>
              <a:buChar char="v"/>
            </a:pPr>
            <a:r>
              <a:rPr lang="pl-PL" sz="1800" dirty="0" smtClean="0">
                <a:latin typeface="+mj-lt"/>
              </a:rPr>
              <a:t>Członek zarządu i pracownik spółki nie mogą być pełnomocnikami na walnym zgromadzeniu</a:t>
            </a:r>
            <a:r>
              <a:rPr lang="pl-PL" sz="1800" dirty="0" smtClean="0">
                <a:latin typeface="+mj-lt"/>
              </a:rPr>
              <a:t>.</a:t>
            </a:r>
          </a:p>
          <a:p>
            <a:pPr marL="0" indent="0" algn="just">
              <a:buFont typeface="Wingdings" pitchFamily="2" charset="2"/>
              <a:buChar char="v"/>
            </a:pPr>
            <a:r>
              <a:rPr lang="pl-PL" sz="1800" dirty="0" smtClean="0">
                <a:latin typeface="+mj-lt"/>
              </a:rPr>
              <a:t>A</a:t>
            </a:r>
            <a:r>
              <a:rPr lang="pl-PL" sz="1800" dirty="0" smtClean="0">
                <a:latin typeface="+mj-lt"/>
              </a:rPr>
              <a:t>kcjonariusz nie może ani osobiście, ani przez pełnomocnika, ani jako pełnomocnik innej osoby głosować przy powzięciu uchwał dotyczących jego odpowiedzialności wobec spółki z jakiegokolwiek tytułu, w tym udzielenia absolutorium, zwolnienia z zobowiązania wobec spółki oraz sporu pomiędzy nim a spółką.</a:t>
            </a:r>
            <a:endParaRPr lang="pl-PL" sz="1800" dirty="0">
              <a:latin typeface="+mj-lt"/>
            </a:endParaRP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p:cNvSpPr txBox="1">
            <a:spLocks/>
          </p:cNvSpPr>
          <p:nvPr/>
        </p:nvSpPr>
        <p:spPr>
          <a:xfrm>
            <a:off x="785786" y="142852"/>
            <a:ext cx="7586690" cy="1071570"/>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Zaskarżanie uchwał</a:t>
            </a:r>
            <a:endParaRPr lang="pl-PL" sz="3700" b="1" dirty="0" smtClean="0">
              <a:latin typeface="+mj-lt"/>
            </a:endParaRPr>
          </a:p>
        </p:txBody>
      </p:sp>
      <p:sp>
        <p:nvSpPr>
          <p:cNvPr id="6" name="Symbol zastępczy zawartości 5"/>
          <p:cNvSpPr>
            <a:spLocks noGrp="1"/>
          </p:cNvSpPr>
          <p:nvPr>
            <p:ph sz="quarter" idx="1"/>
          </p:nvPr>
        </p:nvSpPr>
        <p:spPr>
          <a:xfrm>
            <a:off x="457200" y="1142984"/>
            <a:ext cx="8229600" cy="5013976"/>
          </a:xfrm>
        </p:spPr>
        <p:txBody>
          <a:bodyPr>
            <a:noAutofit/>
          </a:bodyPr>
          <a:lstStyle/>
          <a:p>
            <a:pPr marL="0" indent="0" algn="ctr">
              <a:buNone/>
            </a:pPr>
            <a:r>
              <a:rPr lang="pl-PL" sz="1800" b="1" dirty="0" smtClean="0">
                <a:latin typeface="+mj-lt"/>
              </a:rPr>
              <a:t>Powództwo </a:t>
            </a:r>
            <a:r>
              <a:rPr lang="pl-PL" sz="1800" b="1" dirty="0" smtClean="0">
                <a:latin typeface="+mj-lt"/>
              </a:rPr>
              <a:t>o uchylenie </a:t>
            </a:r>
            <a:r>
              <a:rPr lang="pl-PL" sz="1800" b="1" dirty="0" smtClean="0">
                <a:latin typeface="+mj-lt"/>
              </a:rPr>
              <a:t>uchwały</a:t>
            </a:r>
          </a:p>
          <a:p>
            <a:pPr marL="0" indent="0" algn="ctr">
              <a:buNone/>
            </a:pPr>
            <a:r>
              <a:rPr lang="pl-PL" sz="1800" b="1" dirty="0" smtClean="0">
                <a:latin typeface="+mj-lt"/>
              </a:rPr>
              <a:t>Art. </a:t>
            </a:r>
            <a:r>
              <a:rPr lang="pl-PL" sz="1800" b="1" dirty="0" smtClean="0">
                <a:latin typeface="+mj-lt"/>
              </a:rPr>
              <a:t>422 KSH</a:t>
            </a:r>
            <a:endParaRPr lang="pl-PL" sz="1800" dirty="0" smtClean="0">
              <a:latin typeface="+mj-lt"/>
            </a:endParaRPr>
          </a:p>
          <a:p>
            <a:pPr marL="0" indent="0" algn="just">
              <a:buNone/>
            </a:pPr>
            <a:r>
              <a:rPr lang="pl-PL" sz="1800" dirty="0" smtClean="0">
                <a:latin typeface="+mj-lt"/>
              </a:rPr>
              <a:t>§ 1. Uchwała walnego zgromadzenia sprzeczna ze statutem bądź dobrymi obyczajami i godząca w interes spółki lub mająca na celu pokrzywdzenie akcjonariusza może być zaskarżona w drodze wytoczonego przeciwko spółce powództwa o uchylenie uchwały.</a:t>
            </a:r>
          </a:p>
          <a:p>
            <a:pPr marL="0" indent="0" algn="just">
              <a:buNone/>
            </a:pPr>
            <a:r>
              <a:rPr lang="pl-PL" sz="1800" dirty="0" smtClean="0">
                <a:latin typeface="+mj-lt"/>
              </a:rPr>
              <a:t>§ 2. Prawo do wytoczenia powództwa o uchylenie uchwały walnego zgromadzenia przysługuje:</a:t>
            </a:r>
          </a:p>
          <a:p>
            <a:pPr marL="0" indent="0" algn="just">
              <a:buNone/>
            </a:pPr>
            <a:r>
              <a:rPr lang="pl-PL" sz="1800" b="1" dirty="0" smtClean="0">
                <a:latin typeface="+mj-lt"/>
              </a:rPr>
              <a:t>1) </a:t>
            </a:r>
            <a:r>
              <a:rPr lang="pl-PL" sz="1800" dirty="0" smtClean="0">
                <a:latin typeface="+mj-lt"/>
              </a:rPr>
              <a:t>zarządowi</a:t>
            </a:r>
            <a:r>
              <a:rPr lang="pl-PL" sz="1800" dirty="0" smtClean="0">
                <a:latin typeface="+mj-lt"/>
              </a:rPr>
              <a:t>, radzie nadzorczej oraz poszczególnym członkom tych organów;</a:t>
            </a:r>
          </a:p>
          <a:p>
            <a:pPr marL="0" indent="0" algn="just">
              <a:buNone/>
            </a:pPr>
            <a:r>
              <a:rPr lang="pl-PL" sz="1800" b="1" dirty="0" smtClean="0">
                <a:latin typeface="+mj-lt"/>
              </a:rPr>
              <a:t>2) </a:t>
            </a:r>
            <a:r>
              <a:rPr lang="pl-PL" sz="1800" dirty="0" smtClean="0">
                <a:latin typeface="+mj-lt"/>
              </a:rPr>
              <a:t>akcjonariuszowi</a:t>
            </a:r>
            <a:r>
              <a:rPr lang="pl-PL" sz="1800" dirty="0" smtClean="0">
                <a:latin typeface="+mj-lt"/>
              </a:rPr>
              <a:t>, który głosował przeciwko uchwale, a po jej powzięciu zażądał zaprotokołowania sprzeciwu; wymóg głosowania nie dotyczy akcjonariusza akcji niemej;</a:t>
            </a:r>
          </a:p>
          <a:p>
            <a:pPr marL="0" indent="0" algn="just">
              <a:buNone/>
            </a:pPr>
            <a:r>
              <a:rPr lang="pl-PL" sz="1800" b="1" dirty="0" smtClean="0">
                <a:latin typeface="+mj-lt"/>
              </a:rPr>
              <a:t>3</a:t>
            </a:r>
            <a:r>
              <a:rPr lang="pl-PL" sz="1800" b="1" dirty="0" smtClean="0">
                <a:latin typeface="+mj-lt"/>
              </a:rPr>
              <a:t>)</a:t>
            </a:r>
            <a:r>
              <a:rPr lang="pl-PL" sz="1800" dirty="0" smtClean="0">
                <a:latin typeface="+mj-lt"/>
              </a:rPr>
              <a:t> akcjonariuszowi bezzasadnie niedopuszczonemu do udziału w walnym zgromadzeniu;</a:t>
            </a:r>
          </a:p>
          <a:p>
            <a:pPr marL="0" indent="0" algn="just">
              <a:buNone/>
            </a:pPr>
            <a:r>
              <a:rPr lang="pl-PL" sz="1800" b="1" dirty="0" smtClean="0">
                <a:latin typeface="+mj-lt"/>
              </a:rPr>
              <a:t>4</a:t>
            </a:r>
            <a:r>
              <a:rPr lang="pl-PL" sz="1800" b="1" dirty="0" smtClean="0">
                <a:latin typeface="+mj-lt"/>
              </a:rPr>
              <a:t>)</a:t>
            </a:r>
            <a:r>
              <a:rPr lang="pl-PL" sz="1800" dirty="0" smtClean="0">
                <a:latin typeface="+mj-lt"/>
              </a:rPr>
              <a:t> akcjonariuszom, którzy nie byli obecni na walnym zgromadzeniu, jedynie w przypadku wadliwego zwołania walnego zgromadzenia lub też powzięcia uchwały w sprawie nieobjętej porządkiem obrad.</a:t>
            </a:r>
            <a:endParaRPr lang="pl-PL" sz="1800" dirty="0">
              <a:latin typeface="+mj-lt"/>
            </a:endParaRP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p:cNvSpPr txBox="1">
            <a:spLocks/>
          </p:cNvSpPr>
          <p:nvPr/>
        </p:nvSpPr>
        <p:spPr>
          <a:xfrm>
            <a:off x="785786" y="142852"/>
            <a:ext cx="7586690" cy="1071570"/>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Zaskarżanie uchwał</a:t>
            </a:r>
            <a:endParaRPr lang="pl-PL" sz="3700" b="1" dirty="0" smtClean="0">
              <a:latin typeface="+mj-lt"/>
            </a:endParaRPr>
          </a:p>
        </p:txBody>
      </p:sp>
      <p:sp>
        <p:nvSpPr>
          <p:cNvPr id="6" name="Symbol zastępczy zawartości 5"/>
          <p:cNvSpPr>
            <a:spLocks noGrp="1"/>
          </p:cNvSpPr>
          <p:nvPr>
            <p:ph sz="quarter" idx="1"/>
          </p:nvPr>
        </p:nvSpPr>
        <p:spPr>
          <a:xfrm>
            <a:off x="457200" y="1142984"/>
            <a:ext cx="8229600" cy="5214974"/>
          </a:xfrm>
        </p:spPr>
        <p:txBody>
          <a:bodyPr>
            <a:noAutofit/>
          </a:bodyPr>
          <a:lstStyle/>
          <a:p>
            <a:pPr marL="0" indent="0" algn="ctr">
              <a:buNone/>
              <a:tabLst>
                <a:tab pos="85725" algn="l"/>
              </a:tabLst>
            </a:pPr>
            <a:r>
              <a:rPr lang="pl-PL" sz="1800" b="1" dirty="0" smtClean="0">
                <a:latin typeface="+mj-lt"/>
              </a:rPr>
              <a:t>Powództwo </a:t>
            </a:r>
            <a:r>
              <a:rPr lang="pl-PL" sz="1800" b="1" dirty="0" smtClean="0">
                <a:latin typeface="+mj-lt"/>
              </a:rPr>
              <a:t>o stwierdzenie nieważności </a:t>
            </a:r>
            <a:r>
              <a:rPr lang="pl-PL" sz="1800" b="1" dirty="0" smtClean="0">
                <a:latin typeface="+mj-lt"/>
              </a:rPr>
              <a:t>uchwały</a:t>
            </a:r>
          </a:p>
          <a:p>
            <a:pPr marL="0" indent="0" algn="ctr">
              <a:buNone/>
              <a:tabLst>
                <a:tab pos="85725" algn="l"/>
              </a:tabLst>
            </a:pPr>
            <a:r>
              <a:rPr lang="pl-PL" sz="1800" b="1" dirty="0" smtClean="0">
                <a:latin typeface="+mj-lt"/>
              </a:rPr>
              <a:t>Art. </a:t>
            </a:r>
            <a:r>
              <a:rPr lang="pl-PL" sz="1800" b="1" dirty="0" smtClean="0">
                <a:latin typeface="+mj-lt"/>
              </a:rPr>
              <a:t>425 KSH</a:t>
            </a:r>
            <a:endParaRPr lang="pl-PL" sz="1800" dirty="0" smtClean="0">
              <a:latin typeface="+mj-lt"/>
            </a:endParaRPr>
          </a:p>
          <a:p>
            <a:pPr marL="0" indent="0" algn="just">
              <a:buNone/>
              <a:tabLst>
                <a:tab pos="85725" algn="l"/>
              </a:tabLst>
            </a:pPr>
            <a:r>
              <a:rPr lang="pl-PL" sz="1800" dirty="0" smtClean="0">
                <a:latin typeface="+mj-lt"/>
              </a:rPr>
              <a:t>§ 1. Osobom lub organom spółki wymienionym w art. 422 § 2 przysługuje prawo do wytoczenia przeciwko spółce powództwa o stwierdzenie nieważności uchwały walnego zgromadzenia sprzecznej z ustawą. Przepisu art. 189 Kodeksu postępowania cywilnego nie stosuje się.</a:t>
            </a:r>
          </a:p>
          <a:p>
            <a:pPr marL="0" indent="0" algn="just">
              <a:buNone/>
              <a:tabLst>
                <a:tab pos="85725" algn="l"/>
              </a:tabLst>
            </a:pPr>
            <a:r>
              <a:rPr lang="pl-PL" sz="1800" dirty="0" smtClean="0">
                <a:latin typeface="+mj-lt"/>
              </a:rPr>
              <a:t>§ 2. Prawo do wniesienia powództwa wygasa z upływem sześciu miesięcy od dnia, w którym uprawniony powziął wiadomość o uchwale, nie później jednak niż z upływem dwóch lat od dnia powzięcia uchwały.</a:t>
            </a:r>
          </a:p>
          <a:p>
            <a:pPr marL="0" indent="0" algn="just">
              <a:buNone/>
              <a:tabLst>
                <a:tab pos="85725" algn="l"/>
              </a:tabLst>
            </a:pPr>
            <a:r>
              <a:rPr lang="pl-PL" sz="1800" dirty="0" smtClean="0">
                <a:latin typeface="+mj-lt"/>
              </a:rPr>
              <a:t>§ 3. Powództwo o stwierdzenie nieważności uchwały walnego zgromadzenia spółki publicznej powinno być wniesione w terminie trzydziestu dni od dnia jej ogłoszenia, nie później jednak niż w terminie roku od dnia powzięcia uchwały.</a:t>
            </a:r>
          </a:p>
          <a:p>
            <a:pPr marL="0" indent="0" algn="just">
              <a:buNone/>
              <a:tabLst>
                <a:tab pos="85725" algn="l"/>
              </a:tabLst>
            </a:pPr>
            <a:r>
              <a:rPr lang="pl-PL" sz="1800" dirty="0" smtClean="0">
                <a:latin typeface="+mj-lt"/>
              </a:rPr>
              <a:t>§ 4. Upływ terminów określonych w § 2 i § 3 nie wyłącza możliwości podniesienia zarzutu nieważności uchwały.</a:t>
            </a:r>
          </a:p>
          <a:p>
            <a:pPr marL="0" indent="0" algn="just">
              <a:buNone/>
              <a:tabLst>
                <a:tab pos="85725" algn="l"/>
              </a:tabLst>
            </a:pPr>
            <a:r>
              <a:rPr lang="pl-PL" sz="1800" dirty="0" smtClean="0">
                <a:latin typeface="+mj-lt"/>
              </a:rPr>
              <a:t>§ 5. Przepisy art. 423 § 1 i § 2 stosuje się odpowiednio.</a:t>
            </a:r>
            <a:endParaRPr lang="pl-PL" sz="1800" dirty="0">
              <a:latin typeface="+mj-lt"/>
            </a:endParaRP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214282" y="1571612"/>
            <a:ext cx="8715436" cy="5143536"/>
          </a:xfrm>
        </p:spPr>
        <p:txBody>
          <a:bodyPr>
            <a:noAutofit/>
          </a:bodyPr>
          <a:lstStyle/>
          <a:p>
            <a:pPr marL="0" indent="0" algn="just">
              <a:buFont typeface="Wingdings" pitchFamily="2" charset="2"/>
              <a:buChar char="v"/>
              <a:tabLst>
                <a:tab pos="361950" algn="l"/>
              </a:tabLst>
            </a:pPr>
            <a:r>
              <a:rPr lang="pl-PL" sz="2000" dirty="0" smtClean="0">
                <a:latin typeface="+mj-lt"/>
              </a:rPr>
              <a:t> Rozwiązanie </a:t>
            </a:r>
            <a:r>
              <a:rPr lang="pl-PL" sz="2000" dirty="0" smtClean="0">
                <a:latin typeface="+mj-lt"/>
              </a:rPr>
              <a:t>spółki powodują:</a:t>
            </a:r>
          </a:p>
          <a:p>
            <a:pPr marL="274320" lvl="1" indent="0" algn="just">
              <a:lnSpc>
                <a:spcPct val="150000"/>
              </a:lnSpc>
              <a:buFont typeface="Wingdings" pitchFamily="2" charset="2"/>
              <a:buChar char="Ø"/>
              <a:tabLst>
                <a:tab pos="361950" algn="l"/>
              </a:tabLst>
            </a:pPr>
            <a:r>
              <a:rPr lang="pl-PL" sz="1800" dirty="0" smtClean="0">
                <a:latin typeface="+mj-lt"/>
              </a:rPr>
              <a:t>przyczyny </a:t>
            </a:r>
            <a:r>
              <a:rPr lang="pl-PL" sz="1800" dirty="0" smtClean="0">
                <a:latin typeface="+mj-lt"/>
              </a:rPr>
              <a:t>przewidziane w statucie;</a:t>
            </a:r>
          </a:p>
          <a:p>
            <a:pPr marL="274320" lvl="1" indent="0" algn="just">
              <a:lnSpc>
                <a:spcPct val="150000"/>
              </a:lnSpc>
              <a:buFont typeface="Wingdings" pitchFamily="2" charset="2"/>
              <a:buChar char="Ø"/>
              <a:tabLst>
                <a:tab pos="361950" algn="l"/>
              </a:tabLst>
            </a:pPr>
            <a:r>
              <a:rPr lang="pl-PL" sz="1800" dirty="0" smtClean="0">
                <a:latin typeface="+mj-lt"/>
              </a:rPr>
              <a:t>uchwała </a:t>
            </a:r>
            <a:r>
              <a:rPr lang="pl-PL" sz="1800" dirty="0" smtClean="0">
                <a:latin typeface="+mj-lt"/>
              </a:rPr>
              <a:t>walnego zgromadzenia o rozwiązaniu spółki albo o przeniesieniu siedziby spółki za granicę;</a:t>
            </a:r>
          </a:p>
          <a:p>
            <a:pPr marL="274320" lvl="1" indent="0" algn="just">
              <a:lnSpc>
                <a:spcPct val="150000"/>
              </a:lnSpc>
              <a:buFont typeface="Wingdings" pitchFamily="2" charset="2"/>
              <a:buChar char="Ø"/>
              <a:tabLst>
                <a:tab pos="361950" algn="l"/>
              </a:tabLst>
            </a:pPr>
            <a:r>
              <a:rPr lang="pl-PL" sz="1800" dirty="0" smtClean="0">
                <a:latin typeface="+mj-lt"/>
              </a:rPr>
              <a:t>ogłoszenie </a:t>
            </a:r>
            <a:r>
              <a:rPr lang="pl-PL" sz="1800" dirty="0" smtClean="0">
                <a:latin typeface="+mj-lt"/>
              </a:rPr>
              <a:t>upadłości spółki;</a:t>
            </a:r>
          </a:p>
          <a:p>
            <a:pPr marL="274320" lvl="1" indent="0" algn="just">
              <a:lnSpc>
                <a:spcPct val="150000"/>
              </a:lnSpc>
              <a:buFont typeface="Wingdings" pitchFamily="2" charset="2"/>
              <a:buChar char="Ø"/>
              <a:tabLst>
                <a:tab pos="361950" algn="l"/>
              </a:tabLst>
            </a:pPr>
            <a:r>
              <a:rPr lang="pl-PL" sz="1800" dirty="0" smtClean="0">
                <a:latin typeface="+mj-lt"/>
              </a:rPr>
              <a:t>inne </a:t>
            </a:r>
            <a:r>
              <a:rPr lang="pl-PL" sz="1800" dirty="0" smtClean="0">
                <a:latin typeface="+mj-lt"/>
              </a:rPr>
              <a:t>przyczyny przewidziane prawem</a:t>
            </a:r>
            <a:r>
              <a:rPr lang="pl-PL" sz="1800" dirty="0" smtClean="0">
                <a:latin typeface="+mj-lt"/>
              </a:rPr>
              <a:t>.</a:t>
            </a:r>
            <a:endParaRPr lang="pl-PL" sz="1800" dirty="0" smtClean="0">
              <a:latin typeface="+mj-lt"/>
            </a:endParaRPr>
          </a:p>
          <a:p>
            <a:pPr marL="0" indent="0" algn="just">
              <a:buFont typeface="Wingdings" pitchFamily="2" charset="2"/>
              <a:buChar char="v"/>
              <a:tabLst>
                <a:tab pos="361950" algn="l"/>
              </a:tabLst>
            </a:pPr>
            <a:r>
              <a:rPr lang="pl-PL" sz="2000" dirty="0" smtClean="0">
                <a:latin typeface="+mj-lt"/>
              </a:rPr>
              <a:t> Do </a:t>
            </a:r>
            <a:r>
              <a:rPr lang="pl-PL" sz="2000" dirty="0" smtClean="0">
                <a:latin typeface="+mj-lt"/>
              </a:rPr>
              <a:t>dnia złożenia wniosku o wykreślenie spółki z rejestru rozwiązaniu może zapobiec uchwała walnego zgromadzenia powzięta wymaganą dla zmiany statutu większością głosów, oddanych w obecności akcjonariuszy reprezentujących co najmniej połowę kapitału zakładowego</a:t>
            </a:r>
            <a:r>
              <a:rPr lang="pl-PL" sz="2000" dirty="0" smtClean="0">
                <a:latin typeface="+mj-lt"/>
              </a:rPr>
              <a:t>.</a:t>
            </a:r>
          </a:p>
        </p:txBody>
      </p:sp>
      <p:sp>
        <p:nvSpPr>
          <p:cNvPr id="5" name="Tytuł 1"/>
          <p:cNvSpPr txBox="1">
            <a:spLocks/>
          </p:cNvSpPr>
          <p:nvPr/>
        </p:nvSpPr>
        <p:spPr>
          <a:xfrm>
            <a:off x="785786"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Rozwiązanie spółki</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714348" y="1500174"/>
            <a:ext cx="7643866" cy="5072098"/>
          </a:xfrm>
        </p:spPr>
        <p:txBody>
          <a:bodyPr>
            <a:noAutofit/>
          </a:bodyPr>
          <a:lstStyle/>
          <a:p>
            <a:pPr marL="514350" indent="-514350" algn="just">
              <a:buNone/>
              <a:tabLst>
                <a:tab pos="354013" algn="l"/>
              </a:tabLst>
            </a:pPr>
            <a:r>
              <a:rPr lang="pl-PL" sz="1600" dirty="0">
                <a:latin typeface="+mj-lt"/>
              </a:rPr>
              <a:t>		</a:t>
            </a:r>
            <a:endParaRPr lang="pl-PL" sz="1600" b="1" dirty="0">
              <a:latin typeface="+mj-lt"/>
            </a:endParaRPr>
          </a:p>
          <a:p>
            <a:pPr marL="0" indent="0" algn="just">
              <a:buNone/>
              <a:tabLst>
                <a:tab pos="354013" algn="l"/>
              </a:tabLst>
            </a:pPr>
            <a:r>
              <a:rPr lang="pl-PL" sz="2400" dirty="0">
                <a:latin typeface="+mj-lt"/>
              </a:rPr>
              <a:t>Wspólnik może żądać podziału i wypłaty zysków dopiero po rozwiązaniu spółki. Jednakże gdy spółka została zawarta na czas dłuższy, wspólnicy mogą żądać podziału i wypłaty zysków </a:t>
            </a:r>
            <a:r>
              <a:rPr lang="pl-PL" sz="2400" b="1" dirty="0">
                <a:latin typeface="+mj-lt"/>
              </a:rPr>
              <a:t>z końcem każdego roku obrachunkowego. </a:t>
            </a:r>
            <a:r>
              <a:rPr lang="pl-PL" sz="2400" dirty="0">
                <a:latin typeface="+mj-lt"/>
              </a:rPr>
              <a:t>Roszczenie wspólnika spółki cywilnej o wypłatę zysku należy uznać za roszczenie z zakresu prowadzenia działalności gospodarczej, które przedawnia się z upływem trzech lat.</a:t>
            </a:r>
            <a:r>
              <a:rPr lang="pl-PL" sz="2400" b="1" dirty="0">
                <a:latin typeface="+mj-lt"/>
              </a:rPr>
              <a:t> </a:t>
            </a:r>
            <a:endParaRPr lang="pl-PL" sz="2400" b="1" dirty="0" smtClean="0">
              <a:latin typeface="+mj-lt"/>
            </a:endParaRPr>
          </a:p>
          <a:p>
            <a:pPr marL="0" indent="0" algn="just">
              <a:buNone/>
              <a:tabLst>
                <a:tab pos="354013" algn="l"/>
              </a:tabLst>
            </a:pPr>
            <a:r>
              <a:rPr lang="pl-PL" sz="2400" b="1" dirty="0" smtClean="0">
                <a:latin typeface="+mj-lt"/>
              </a:rPr>
              <a:t>IV </a:t>
            </a:r>
            <a:r>
              <a:rPr lang="pl-PL" sz="2400" b="1" dirty="0">
                <a:latin typeface="+mj-lt"/>
              </a:rPr>
              <a:t>CK 461/04 - wyrok SN - Izba Cywilna z dnia </a:t>
            </a:r>
            <a:r>
              <a:rPr lang="pl-PL" sz="2400" b="1" dirty="0" smtClean="0">
                <a:latin typeface="+mj-lt"/>
              </a:rPr>
              <a:t>02-02-2005</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latin typeface="+mj-lt"/>
              </a:rPr>
              <a:t>Podział i wyplata zysków </a:t>
            </a:r>
          </a:p>
        </p:txBody>
      </p:sp>
    </p:spTree>
    <p:extLst>
      <p:ext uri="{BB962C8B-B14F-4D97-AF65-F5344CB8AC3E}">
        <p14:creationId xmlns:p14="http://schemas.microsoft.com/office/powerpoint/2010/main" xmlns="" val="212880950"/>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214282" y="1285860"/>
            <a:ext cx="8715436" cy="5429288"/>
          </a:xfrm>
        </p:spPr>
        <p:txBody>
          <a:bodyPr>
            <a:noAutofit/>
          </a:bodyPr>
          <a:lstStyle/>
          <a:p>
            <a:pPr marL="0" indent="0" algn="just">
              <a:buFont typeface="Wingdings" pitchFamily="2" charset="2"/>
              <a:buChar char="v"/>
            </a:pPr>
            <a:r>
              <a:rPr lang="pl-PL" sz="1800" dirty="0" smtClean="0">
                <a:latin typeface="+mj-lt"/>
              </a:rPr>
              <a:t>Otwarcie likwidacji następuje z dniem uprawomocnienia się orzeczenia o rozwiązaniu spółki przez sąd, powzięcia przez walne zgromadzenie uchwały o rozwiązaniu spółki lub zaistnienia innej przyczyny jej rozwiązania.</a:t>
            </a:r>
          </a:p>
          <a:p>
            <a:pPr marL="0" indent="0" algn="just">
              <a:buFont typeface="Wingdings" pitchFamily="2" charset="2"/>
              <a:buChar char="v"/>
            </a:pPr>
            <a:r>
              <a:rPr lang="pl-PL" sz="1800" dirty="0" smtClean="0">
                <a:latin typeface="+mj-lt"/>
              </a:rPr>
              <a:t>Likwidację </a:t>
            </a:r>
            <a:r>
              <a:rPr lang="pl-PL" sz="1800" dirty="0" smtClean="0">
                <a:latin typeface="+mj-lt"/>
              </a:rPr>
              <a:t>prowadzi się pod firmą spółki z dodaniem oznaczenia "w likwidacji''.</a:t>
            </a:r>
          </a:p>
          <a:p>
            <a:pPr marL="0" indent="0" algn="just">
              <a:buFont typeface="Wingdings" pitchFamily="2" charset="2"/>
              <a:buChar char="v"/>
            </a:pPr>
            <a:r>
              <a:rPr lang="pl-PL" sz="1800" dirty="0" smtClean="0">
                <a:latin typeface="+mj-lt"/>
              </a:rPr>
              <a:t>W </a:t>
            </a:r>
            <a:r>
              <a:rPr lang="pl-PL" sz="1800" dirty="0" smtClean="0">
                <a:latin typeface="+mj-lt"/>
              </a:rPr>
              <a:t>czasie </a:t>
            </a:r>
            <a:r>
              <a:rPr lang="pl-PL" sz="1800" dirty="0" smtClean="0">
                <a:latin typeface="+mj-lt"/>
              </a:rPr>
              <a:t>prowadzenia likwidacji spółka zachowuje osobowość prawną.</a:t>
            </a:r>
          </a:p>
          <a:p>
            <a:pPr marL="0" indent="0" algn="just">
              <a:buFont typeface="Wingdings" pitchFamily="2" charset="2"/>
              <a:buChar char="v"/>
            </a:pPr>
            <a:r>
              <a:rPr lang="pl-PL" sz="1800" dirty="0" smtClean="0">
                <a:latin typeface="+mj-lt"/>
              </a:rPr>
              <a:t>Likwidatorami są członkowie zarządu, chyba że statut lub uchwała walnego zgromadzenia stanowi inaczej.</a:t>
            </a:r>
          </a:p>
          <a:p>
            <a:pPr marL="0" indent="0" algn="just">
              <a:buFont typeface="Wingdings" pitchFamily="2" charset="2"/>
              <a:buChar char="v"/>
            </a:pPr>
            <a:r>
              <a:rPr lang="pl-PL" sz="1800" dirty="0" smtClean="0">
                <a:latin typeface="+mj-lt"/>
              </a:rPr>
              <a:t>Na </a:t>
            </a:r>
            <a:r>
              <a:rPr lang="pl-PL" sz="1800" dirty="0" smtClean="0">
                <a:latin typeface="+mj-lt"/>
              </a:rPr>
              <a:t>wniosek akcjonariuszy reprezentujących co najmniej jedną dziesiątą kapitału zakładowego sąd rejestrowy może uzupełnić liczbę likwidatorów, ustanawiając jednego lub dwóch likwidatorów.</a:t>
            </a:r>
          </a:p>
          <a:p>
            <a:pPr marL="0" indent="0" algn="just">
              <a:buFont typeface="Wingdings" pitchFamily="2" charset="2"/>
              <a:buChar char="v"/>
            </a:pPr>
            <a:r>
              <a:rPr lang="pl-PL" sz="1800" dirty="0" smtClean="0">
                <a:latin typeface="+mj-lt"/>
              </a:rPr>
              <a:t>Jeżeli </a:t>
            </a:r>
            <a:r>
              <a:rPr lang="pl-PL" sz="1800" dirty="0" smtClean="0">
                <a:latin typeface="+mj-lt"/>
              </a:rPr>
              <a:t>o likwidacji orzeka sąd, może on jednocześnie ustanowić likwidatorów.</a:t>
            </a:r>
          </a:p>
          <a:p>
            <a:pPr marL="0" indent="0" algn="just">
              <a:buFont typeface="Wingdings" pitchFamily="2" charset="2"/>
              <a:buChar char="v"/>
            </a:pPr>
            <a:r>
              <a:rPr lang="pl-PL" sz="1800" dirty="0" smtClean="0">
                <a:latin typeface="+mj-lt"/>
              </a:rPr>
              <a:t>Na </a:t>
            </a:r>
            <a:r>
              <a:rPr lang="pl-PL" sz="1800" dirty="0" smtClean="0">
                <a:latin typeface="+mj-lt"/>
              </a:rPr>
              <a:t>wniosek osób mających w tym interes prawny sąd rejestrowy może, z ważnych powodów, odwołać likwidatorów i ustanowić innych. Likwidatorów ustanowionych przez sąd tylko sąd może odwołać</a:t>
            </a:r>
            <a:r>
              <a:rPr lang="pl-PL" sz="1800" dirty="0" smtClean="0">
                <a:latin typeface="+mj-lt"/>
              </a:rPr>
              <a:t>.</a:t>
            </a:r>
            <a:endParaRPr lang="pl-PL" sz="1800" dirty="0" smtClean="0">
              <a:latin typeface="+mj-lt"/>
            </a:endParaRPr>
          </a:p>
        </p:txBody>
      </p:sp>
      <p:sp>
        <p:nvSpPr>
          <p:cNvPr id="5" name="Tytuł 1"/>
          <p:cNvSpPr txBox="1">
            <a:spLocks/>
          </p:cNvSpPr>
          <p:nvPr/>
        </p:nvSpPr>
        <p:spPr>
          <a:xfrm>
            <a:off x="785786" y="142852"/>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Likwidacja spółki</a:t>
            </a: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214282" y="1357298"/>
            <a:ext cx="8715436" cy="5357850"/>
          </a:xfrm>
        </p:spPr>
        <p:txBody>
          <a:bodyPr>
            <a:noAutofit/>
          </a:bodyPr>
          <a:lstStyle/>
          <a:p>
            <a:pPr marL="0" indent="0" algn="just">
              <a:buFont typeface="Wingdings" pitchFamily="2" charset="2"/>
              <a:buChar char="v"/>
            </a:pPr>
            <a:r>
              <a:rPr lang="pl-PL" sz="1800" dirty="0" smtClean="0">
                <a:latin typeface="+mj-lt"/>
              </a:rPr>
              <a:t>Likwidatorzy powinni ogłosić dwukrotnie o rozwiązaniu spółki i otwarciu likwidacji, wzywając wierzycieli do zgłoszenia ich wierzytelności w terminie sześciu miesięcy od dnia ostatniego ogłoszenia.</a:t>
            </a:r>
          </a:p>
          <a:p>
            <a:pPr marL="0" indent="0" algn="just">
              <a:buFont typeface="Wingdings" pitchFamily="2" charset="2"/>
              <a:buChar char="v"/>
            </a:pPr>
            <a:r>
              <a:rPr lang="pl-PL" sz="1800" dirty="0" smtClean="0">
                <a:latin typeface="+mj-lt"/>
              </a:rPr>
              <a:t>Ogłoszenia nie </a:t>
            </a:r>
            <a:r>
              <a:rPr lang="pl-PL" sz="1800" dirty="0" smtClean="0">
                <a:latin typeface="+mj-lt"/>
              </a:rPr>
              <a:t>mogą być dokonywane w odstępie czasu dłuższym niż miesiąc ani krótszym niż dwa tygodnie.</a:t>
            </a:r>
          </a:p>
          <a:p>
            <a:pPr marL="0" indent="0" algn="just">
              <a:buFont typeface="Wingdings" pitchFamily="2" charset="2"/>
              <a:buChar char="v"/>
            </a:pPr>
            <a:r>
              <a:rPr lang="pl-PL" sz="1800" dirty="0" smtClean="0">
                <a:latin typeface="+mj-lt"/>
              </a:rPr>
              <a:t>Likwidatorzy powinni sporządzić bilans otwarcia likwidacji. Bilans ten likwidatorzy składają walnemu zgromadzeniu do zatwierdzenia.</a:t>
            </a:r>
          </a:p>
          <a:p>
            <a:pPr marL="0" indent="0" algn="just">
              <a:buFont typeface="Wingdings" pitchFamily="2" charset="2"/>
              <a:buChar char="v"/>
            </a:pPr>
            <a:r>
              <a:rPr lang="pl-PL" sz="1800" dirty="0" smtClean="0">
                <a:latin typeface="+mj-lt"/>
              </a:rPr>
              <a:t>Likwidatorzy </a:t>
            </a:r>
            <a:r>
              <a:rPr lang="pl-PL" sz="1800" dirty="0" smtClean="0">
                <a:latin typeface="+mj-lt"/>
              </a:rPr>
              <a:t>powinni po upływie każdego roku obrotowego składać walnemu zgromadzeniu sprawozdanie ze swej działalności oraz sprawozdanie finansowe.</a:t>
            </a:r>
          </a:p>
          <a:p>
            <a:pPr marL="0" indent="0" algn="just">
              <a:buFont typeface="Wingdings" pitchFamily="2" charset="2"/>
              <a:buChar char="v"/>
            </a:pPr>
            <a:r>
              <a:rPr lang="pl-PL" sz="1800" dirty="0" smtClean="0">
                <a:latin typeface="+mj-lt"/>
              </a:rPr>
              <a:t>Likwidatorzy powinni zakończyć interesy bieżące spółki, ściągnąć wierzytelności, wypełnić zobowiązania i upłynnić majątek spółki (czynności likwidacyjne). Nowe interesy mogą podejmować tylko wówczas, gdy to jest potrzebne do ukończenia spraw w toku. Nieruchomości mogą być zbywane w drodze publicznej licytacji, a z wolnej ręki - jedynie na mocy uchwały walnego zgromadzenia i po cenie nie niższej od uchwalonej przez zgromadzenie</a:t>
            </a:r>
            <a:r>
              <a:rPr lang="pl-PL" sz="1800" dirty="0" smtClean="0">
                <a:latin typeface="+mj-lt"/>
              </a:rPr>
              <a:t>.</a:t>
            </a:r>
            <a:endParaRPr lang="pl-PL" sz="1800" dirty="0">
              <a:latin typeface="+mj-lt"/>
            </a:endParaRPr>
          </a:p>
        </p:txBody>
      </p:sp>
      <p:sp>
        <p:nvSpPr>
          <p:cNvPr id="5" name="Tytuł 1"/>
          <p:cNvSpPr txBox="1">
            <a:spLocks/>
          </p:cNvSpPr>
          <p:nvPr/>
        </p:nvSpPr>
        <p:spPr>
          <a:xfrm>
            <a:off x="785786"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Likwidacja spółki</a:t>
            </a: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214282" y="1357298"/>
            <a:ext cx="8715436" cy="5357850"/>
          </a:xfrm>
        </p:spPr>
        <p:txBody>
          <a:bodyPr>
            <a:noAutofit/>
          </a:bodyPr>
          <a:lstStyle/>
          <a:p>
            <a:pPr marL="0" indent="0" algn="just">
              <a:buFont typeface="Wingdings" pitchFamily="2" charset="2"/>
              <a:buChar char="v"/>
            </a:pPr>
            <a:r>
              <a:rPr lang="pl-PL" sz="1800" dirty="0" smtClean="0">
                <a:latin typeface="+mj-lt"/>
              </a:rPr>
              <a:t>W stosunku wewnętrznym likwidatorzy są zobowiązani stosować się do uchwał </a:t>
            </a:r>
            <a:r>
              <a:rPr lang="pl-PL" sz="1800" dirty="0" smtClean="0">
                <a:latin typeface="+mj-lt"/>
              </a:rPr>
              <a:t>walnego zgromadzenia. Zasady tej nie stosuje się do likwidatorów ustanowionych przez sąd</a:t>
            </a:r>
            <a:r>
              <a:rPr lang="pl-PL" sz="1800" dirty="0" smtClean="0">
                <a:latin typeface="+mj-lt"/>
              </a:rPr>
              <a:t>.</a:t>
            </a:r>
          </a:p>
          <a:p>
            <a:pPr marL="0" indent="0" algn="just">
              <a:buFont typeface="Wingdings" pitchFamily="2" charset="2"/>
              <a:buChar char="v"/>
            </a:pPr>
            <a:r>
              <a:rPr lang="pl-PL" sz="1800" dirty="0" smtClean="0">
                <a:latin typeface="+mj-lt"/>
              </a:rPr>
              <a:t>Likwidatorzy </a:t>
            </a:r>
            <a:r>
              <a:rPr lang="pl-PL" sz="1800" dirty="0" smtClean="0">
                <a:latin typeface="+mj-lt"/>
              </a:rPr>
              <a:t>mają prawo prowadzenia spraw oraz reprezentowania spółki</a:t>
            </a:r>
            <a:r>
              <a:rPr lang="pl-PL" sz="1800" dirty="0" smtClean="0">
                <a:latin typeface="+mj-lt"/>
              </a:rPr>
              <a:t>.</a:t>
            </a:r>
          </a:p>
          <a:p>
            <a:pPr marL="0" indent="0" algn="just">
              <a:buFont typeface="Wingdings" pitchFamily="2" charset="2"/>
              <a:buChar char="v"/>
            </a:pPr>
            <a:r>
              <a:rPr lang="pl-PL" sz="1800" dirty="0" smtClean="0">
                <a:latin typeface="+mj-lt"/>
              </a:rPr>
              <a:t>Podział między akcjonariuszy majątku pozostałego po zaspokojeniu lub zabezpieczeniu wierzycieli nie może nastąpić przed upływem roku od dnia ostatniego ogłoszenia o otwarciu likwidacji i wezwaniu wierzycieli</a:t>
            </a:r>
            <a:r>
              <a:rPr lang="pl-PL" sz="1800" dirty="0" smtClean="0">
                <a:latin typeface="+mj-lt"/>
              </a:rPr>
              <a:t>.</a:t>
            </a:r>
          </a:p>
          <a:p>
            <a:pPr marL="0" indent="0" algn="just">
              <a:buFont typeface="Wingdings" pitchFamily="2" charset="2"/>
              <a:buChar char="v"/>
            </a:pPr>
            <a:r>
              <a:rPr lang="pl-PL" sz="1800" dirty="0" smtClean="0">
                <a:latin typeface="+mj-lt"/>
              </a:rPr>
              <a:t>Po zatwierdzeniu przez walne zgromadzenie sprawozdania finansowego na dzień poprzedzający podział między akcjonariuszy majątku pozostałego po zaspokojeniu lub zabezpieczeniu wierzycieli (sprawozdanie likwidacyjne) i po zakończeniu likwidacji, likwidatorzy powinni ogłosić w siedzibie spółki to sprawozdanie i złożyć je sądowi rejestrowemu, z jednoczesnym zgłoszeniem wniosku o wykreślenie spółki z rejestru.</a:t>
            </a:r>
            <a:endParaRPr lang="pl-PL" sz="1800" dirty="0" smtClean="0">
              <a:latin typeface="+mj-lt"/>
            </a:endParaRPr>
          </a:p>
          <a:p>
            <a:pPr marL="0" indent="0" algn="just">
              <a:buFont typeface="Wingdings" pitchFamily="2" charset="2"/>
              <a:buChar char="v"/>
            </a:pPr>
            <a:r>
              <a:rPr lang="pl-PL" sz="1800" dirty="0" smtClean="0">
                <a:latin typeface="+mj-lt"/>
              </a:rPr>
              <a:t>W </a:t>
            </a:r>
            <a:r>
              <a:rPr lang="pl-PL" sz="1800" dirty="0" smtClean="0">
                <a:latin typeface="+mj-lt"/>
              </a:rPr>
              <a:t>przypadku upadłości spółki jej rozwiązanie następuje po zakończeniu postępowania upadłościowego, z chwilą wykreślenia z rejestru. Wniosek o wykreślenie z rejestru składa syndyk.</a:t>
            </a:r>
          </a:p>
          <a:p>
            <a:pPr marL="0" indent="0" algn="just">
              <a:buFont typeface="Wingdings" pitchFamily="2" charset="2"/>
              <a:buChar char="v"/>
            </a:pPr>
            <a:endParaRPr lang="pl-PL" sz="1800" dirty="0">
              <a:latin typeface="+mj-lt"/>
            </a:endParaRPr>
          </a:p>
        </p:txBody>
      </p:sp>
      <p:sp>
        <p:nvSpPr>
          <p:cNvPr id="5" name="Tytuł 1"/>
          <p:cNvSpPr txBox="1">
            <a:spLocks/>
          </p:cNvSpPr>
          <p:nvPr/>
        </p:nvSpPr>
        <p:spPr>
          <a:xfrm>
            <a:off x="785786"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Likwidacja spółki</a:t>
            </a: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714348" y="4500570"/>
            <a:ext cx="7929618" cy="714380"/>
          </a:xfrm>
        </p:spPr>
        <p:txBody>
          <a:bodyPr>
            <a:noAutofit/>
          </a:bodyPr>
          <a:lstStyle/>
          <a:p>
            <a:pPr algn="ctr">
              <a:buNone/>
            </a:pPr>
            <a:r>
              <a:rPr lang="pl-PL" sz="3200" b="1" dirty="0" smtClean="0">
                <a:latin typeface="+mj-lt"/>
              </a:rPr>
              <a:t>POWODZENIA NA EGZAMINIE!</a:t>
            </a:r>
            <a:endParaRPr lang="pl-PL" sz="3200" b="1" dirty="0">
              <a:latin typeface="+mj-lt"/>
            </a:endParaRPr>
          </a:p>
        </p:txBody>
      </p:sp>
      <p:pic>
        <p:nvPicPr>
          <p:cNvPr id="1027" name="Picture 3" descr="C:\Users\MSI\AppData\Local\Microsoft\Windows\INetCache\IE\9V3TN1MV\babona2[1].jpg"/>
          <p:cNvPicPr>
            <a:picLocks noChangeAspect="1" noChangeArrowheads="1"/>
          </p:cNvPicPr>
          <p:nvPr/>
        </p:nvPicPr>
        <p:blipFill>
          <a:blip r:embed="rId2"/>
          <a:srcRect/>
          <a:stretch>
            <a:fillRect/>
          </a:stretch>
        </p:blipFill>
        <p:spPr bwMode="auto">
          <a:xfrm>
            <a:off x="2143108" y="714356"/>
            <a:ext cx="4445000" cy="3302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714348" y="1500174"/>
            <a:ext cx="7643866" cy="5072098"/>
          </a:xfrm>
        </p:spPr>
        <p:txBody>
          <a:bodyPr>
            <a:noAutofit/>
          </a:bodyPr>
          <a:lstStyle/>
          <a:p>
            <a:pPr marL="514350" indent="-514350" algn="just">
              <a:buNone/>
              <a:tabLst>
                <a:tab pos="354013" algn="l"/>
              </a:tabLst>
            </a:pPr>
            <a:r>
              <a:rPr lang="pl-PL" sz="1600" dirty="0">
                <a:latin typeface="+mj-lt"/>
              </a:rPr>
              <a:t>		</a:t>
            </a:r>
            <a:endParaRPr lang="pl-PL" sz="1600" b="1" dirty="0">
              <a:latin typeface="+mj-lt"/>
            </a:endParaRPr>
          </a:p>
          <a:p>
            <a:pPr marL="0" indent="0" algn="just">
              <a:buNone/>
              <a:tabLst>
                <a:tab pos="354013" algn="l"/>
              </a:tabLst>
            </a:pPr>
            <a:r>
              <a:rPr lang="pl-PL" sz="2400" dirty="0">
                <a:latin typeface="+mj-lt"/>
              </a:rPr>
              <a:t>Każdy wspólnik jest uprawniony do równego udziału w zyskach i w tym samym stosunku uczestniczy w stratach, bez względu na rodzaj i wartość wkładu. W umowie spółki można inaczej ustalić stosunek udziału wspólników w zyskach i stratach. Można nawet zwolnić niektórych wspólników od udziału w stratach. </a:t>
            </a:r>
            <a:r>
              <a:rPr lang="pl-PL" sz="2400" b="1" u="sng" dirty="0">
                <a:latin typeface="+mj-lt"/>
              </a:rPr>
              <a:t>Natomiast nie można wyłączyć wspólnika od udziału w zyskach.</a:t>
            </a:r>
          </a:p>
          <a:p>
            <a:pPr marL="0" indent="0" algn="just">
              <a:buNone/>
              <a:tabLst>
                <a:tab pos="354013" algn="l"/>
              </a:tabLst>
            </a:pPr>
            <a:r>
              <a:rPr lang="pl-PL" sz="2400" dirty="0">
                <a:latin typeface="+mj-lt"/>
              </a:rPr>
              <a:t>Ustalony w umowie stosunek udziału wspólnika w zyskach odnosi się w razie wątpliwości także do udziału w stratach.</a:t>
            </a:r>
          </a:p>
          <a:p>
            <a:pPr marL="0" indent="0" algn="just">
              <a:buNone/>
              <a:tabLst>
                <a:tab pos="354013" algn="l"/>
              </a:tabLst>
            </a:pPr>
            <a:endParaRPr lang="pl-PL" sz="2400" dirty="0">
              <a:latin typeface="+mj-lt"/>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latin typeface="+mj-lt"/>
              </a:rPr>
              <a:t>Podział i wyplata zysków </a:t>
            </a:r>
          </a:p>
        </p:txBody>
      </p:sp>
    </p:spTree>
    <p:extLst>
      <p:ext uri="{BB962C8B-B14F-4D97-AF65-F5344CB8AC3E}">
        <p14:creationId xmlns:p14="http://schemas.microsoft.com/office/powerpoint/2010/main" xmlns="" val="124552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b="1" dirty="0" smtClean="0"/>
              <a:t>Typy spółek</a:t>
            </a:r>
            <a:endParaRPr lang="pl-PL" b="1" dirty="0"/>
          </a:p>
        </p:txBody>
      </p:sp>
      <p:pic>
        <p:nvPicPr>
          <p:cNvPr id="5" name="Symbol zastępczy zawartości 4" descr="Screen-Shot-2013-11-10-at-16.56.28.png"/>
          <p:cNvPicPr>
            <a:picLocks noGrp="1" noChangeAspect="1"/>
          </p:cNvPicPr>
          <p:nvPr>
            <p:ph sz="quarter" idx="1"/>
          </p:nvPr>
        </p:nvPicPr>
        <p:blipFill>
          <a:blip r:embed="rId2"/>
          <a:stretch>
            <a:fillRect/>
          </a:stretch>
        </p:blipFill>
        <p:spPr>
          <a:xfrm>
            <a:off x="500034" y="1500174"/>
            <a:ext cx="8143932" cy="4781550"/>
          </a:xfrm>
          <a:prstGeom prst="rect">
            <a:avLst/>
          </a:prstGeom>
          <a:ln>
            <a:noFill/>
          </a:ln>
          <a:effectLst>
            <a:softEdge rad="112500"/>
          </a:effectLst>
        </p:spPr>
      </p:pic>
      <p:sp>
        <p:nvSpPr>
          <p:cNvPr id="6"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smtClean="0">
                <a:latin typeface="+mj-lt"/>
              </a:rPr>
              <a:t>Typy spółek</a:t>
            </a:r>
            <a:endParaRPr lang="pl-PL" sz="4000" b="1" dirty="0">
              <a:latin typeface="+mj-lt"/>
            </a:endParaRPr>
          </a:p>
        </p:txBody>
      </p:sp>
      <p:sp>
        <p:nvSpPr>
          <p:cNvPr id="7" name="pole tekstowe 6"/>
          <p:cNvSpPr txBox="1"/>
          <p:nvPr/>
        </p:nvSpPr>
        <p:spPr>
          <a:xfrm>
            <a:off x="571472" y="6429396"/>
            <a:ext cx="8072494" cy="276999"/>
          </a:xfrm>
          <a:prstGeom prst="rect">
            <a:avLst/>
          </a:prstGeom>
          <a:noFill/>
        </p:spPr>
        <p:txBody>
          <a:bodyPr wrap="square" rtlCol="0">
            <a:spAutoFit/>
          </a:bodyPr>
          <a:lstStyle/>
          <a:p>
            <a:r>
              <a:rPr lang="pl-PL" sz="1200" dirty="0" smtClean="0">
                <a:latin typeface="+mj-lt"/>
              </a:rPr>
              <a:t>Źródło: http://mam-prawo.org/opcje/jestem-cudzoziemcem-w-polsce/przedsiebiorca/rodzaje-spolek/</a:t>
            </a:r>
            <a:endParaRPr lang="pl-PL" sz="1200" dirty="0">
              <a:latin typeface="+mj-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714348" y="1500174"/>
            <a:ext cx="7643866" cy="5072098"/>
          </a:xfrm>
        </p:spPr>
        <p:txBody>
          <a:bodyPr>
            <a:noAutofit/>
          </a:bodyPr>
          <a:lstStyle/>
          <a:p>
            <a:pPr marL="514350" indent="-514350" algn="just">
              <a:buNone/>
              <a:tabLst>
                <a:tab pos="354013" algn="l"/>
              </a:tabLst>
            </a:pPr>
            <a:r>
              <a:rPr lang="pl-PL" sz="1600" dirty="0">
                <a:latin typeface="+mj-lt"/>
              </a:rPr>
              <a:t>		</a:t>
            </a:r>
            <a:endParaRPr lang="pl-PL" sz="1600" b="1" dirty="0">
              <a:latin typeface="+mj-lt"/>
            </a:endParaRPr>
          </a:p>
          <a:p>
            <a:pPr marL="0" indent="0" algn="just">
              <a:buNone/>
              <a:tabLst>
                <a:tab pos="354013" algn="l"/>
              </a:tabLst>
            </a:pPr>
            <a:r>
              <a:rPr lang="pl-PL" sz="2400" dirty="0">
                <a:latin typeface="+mj-lt"/>
              </a:rPr>
              <a:t>Jeżeli spółka została zawarta na </a:t>
            </a:r>
            <a:r>
              <a:rPr lang="pl-PL" sz="2400" b="1" dirty="0">
                <a:latin typeface="+mj-lt"/>
              </a:rPr>
              <a:t>czas nieoznaczony</a:t>
            </a:r>
            <a:r>
              <a:rPr lang="pl-PL" sz="2400" dirty="0">
                <a:latin typeface="+mj-lt"/>
              </a:rPr>
              <a:t>, każdy wspólnik może z niej wystąpić wypowiadając swój udział na </a:t>
            </a:r>
            <a:r>
              <a:rPr lang="pl-PL" sz="2400" b="1" dirty="0">
                <a:latin typeface="+mj-lt"/>
              </a:rPr>
              <a:t>trzy miesiące</a:t>
            </a:r>
            <a:r>
              <a:rPr lang="pl-PL" sz="2400" dirty="0">
                <a:latin typeface="+mj-lt"/>
              </a:rPr>
              <a:t> naprzód </a:t>
            </a:r>
            <a:r>
              <a:rPr lang="pl-PL" sz="2400" b="1" dirty="0">
                <a:latin typeface="+mj-lt"/>
              </a:rPr>
              <a:t>na koniec roku obrachunkowego.</a:t>
            </a:r>
          </a:p>
          <a:p>
            <a:pPr marL="0" indent="0" algn="just">
              <a:buNone/>
              <a:tabLst>
                <a:tab pos="354013" algn="l"/>
              </a:tabLst>
            </a:pPr>
            <a:r>
              <a:rPr lang="pl-PL" sz="2400" dirty="0">
                <a:latin typeface="+mj-lt"/>
              </a:rPr>
              <a:t>Z ważnych powodów wspólnik może wypowiedzieć swój udział bez zachowania terminów wypowiedzenia, chociażby spółka była zawarta na czas oznaczony. </a:t>
            </a:r>
            <a:r>
              <a:rPr lang="pl-PL" sz="2400" b="1" u="sng" dirty="0">
                <a:latin typeface="+mj-lt"/>
              </a:rPr>
              <a:t>Zastrzeżenie przeciwne jest nieważne.</a:t>
            </a:r>
          </a:p>
          <a:p>
            <a:pPr marL="0" indent="0" algn="just">
              <a:buNone/>
              <a:tabLst>
                <a:tab pos="354013" algn="l"/>
              </a:tabLst>
            </a:pPr>
            <a:endParaRPr lang="pl-PL" sz="2400" dirty="0">
              <a:latin typeface="+mj-lt"/>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latin typeface="+mj-lt"/>
              </a:rPr>
              <a:t>Wypowiedzenie udziału </a:t>
            </a:r>
          </a:p>
        </p:txBody>
      </p:sp>
    </p:spTree>
    <p:extLst>
      <p:ext uri="{BB962C8B-B14F-4D97-AF65-F5344CB8AC3E}">
        <p14:creationId xmlns:p14="http://schemas.microsoft.com/office/powerpoint/2010/main" xmlns="" val="21295661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714348" y="1785926"/>
            <a:ext cx="7643866" cy="4786346"/>
          </a:xfrm>
        </p:spPr>
        <p:txBody>
          <a:bodyPr>
            <a:noAutofit/>
          </a:bodyPr>
          <a:lstStyle/>
          <a:p>
            <a:pPr marL="0" indent="358775" algn="just">
              <a:buFont typeface="Wingdings" pitchFamily="2" charset="2"/>
              <a:buChar char="v"/>
            </a:pPr>
            <a:r>
              <a:rPr lang="pl-PL" sz="1600" dirty="0" smtClean="0">
                <a:latin typeface="+mj-lt"/>
              </a:rPr>
              <a:t>Wystąpienie </a:t>
            </a:r>
            <a:r>
              <a:rPr lang="pl-PL" sz="1600" dirty="0">
                <a:latin typeface="+mj-lt"/>
              </a:rPr>
              <a:t>ze spółki cywilnej, w której wspólnikom przysługuje współwłasność łączna nieruchomości, wymaga zachowania formy szczególnej obowiązującej przy przeniesieniu własności nieruchomości. </a:t>
            </a:r>
            <a:r>
              <a:rPr lang="pl-PL" sz="1600" dirty="0" smtClean="0">
                <a:latin typeface="+mj-lt"/>
              </a:rPr>
              <a:t/>
            </a:r>
            <a:br>
              <a:rPr lang="pl-PL" sz="1600" dirty="0" smtClean="0">
                <a:latin typeface="+mj-lt"/>
              </a:rPr>
            </a:br>
            <a:r>
              <a:rPr lang="pl-PL" sz="1600" b="1" dirty="0" smtClean="0">
                <a:latin typeface="+mj-lt"/>
              </a:rPr>
              <a:t>I </a:t>
            </a:r>
            <a:r>
              <a:rPr lang="pl-PL" sz="1600" b="1" dirty="0">
                <a:latin typeface="+mj-lt"/>
              </a:rPr>
              <a:t>CSK 473/07 - wyrok SN - Izba Cywilna z dnia 04-04-2008</a:t>
            </a:r>
          </a:p>
          <a:p>
            <a:pPr marL="0" indent="358775" algn="just">
              <a:buFont typeface="Wingdings" pitchFamily="2" charset="2"/>
              <a:buChar char="v"/>
            </a:pPr>
            <a:r>
              <a:rPr lang="pl-PL" sz="1600" dirty="0">
                <a:latin typeface="+mj-lt"/>
              </a:rPr>
              <a:t>Wystąpienie z "ważnych powodów" ze spółki cywilnej (art. 869 § 2 k.c.) jest czynnością przekraczającą zakres zwykłego zarządu, dlatego dokonanie tej czynności przez pełnomocnika wymaga stosownego pełnomocnictwa rodzajowego (art. 98 zdanie 2 k.c</a:t>
            </a:r>
            <a:r>
              <a:rPr lang="pl-PL" sz="1600" b="1" dirty="0">
                <a:latin typeface="+mj-lt"/>
              </a:rPr>
              <a:t>.</a:t>
            </a:r>
            <a:r>
              <a:rPr lang="pl-PL" sz="1600" dirty="0">
                <a:latin typeface="+mj-lt"/>
              </a:rPr>
              <a:t>). </a:t>
            </a:r>
            <a:r>
              <a:rPr lang="pl-PL" sz="1600" dirty="0" smtClean="0">
                <a:latin typeface="+mj-lt"/>
              </a:rPr>
              <a:t/>
            </a:r>
            <a:br>
              <a:rPr lang="pl-PL" sz="1600" dirty="0" smtClean="0">
                <a:latin typeface="+mj-lt"/>
              </a:rPr>
            </a:br>
            <a:r>
              <a:rPr lang="pl-PL" sz="1600" b="1" dirty="0" smtClean="0">
                <a:latin typeface="+mj-lt"/>
              </a:rPr>
              <a:t>I </a:t>
            </a:r>
            <a:r>
              <a:rPr lang="pl-PL" sz="1600" b="1" dirty="0" err="1">
                <a:latin typeface="+mj-lt"/>
              </a:rPr>
              <a:t>ACa</a:t>
            </a:r>
            <a:r>
              <a:rPr lang="pl-PL" sz="1600" b="1" dirty="0">
                <a:latin typeface="+mj-lt"/>
              </a:rPr>
              <a:t> 628/99 - wyrok SA Gdańsk z dnia 28-10-1999</a:t>
            </a:r>
          </a:p>
          <a:p>
            <a:pPr marL="0" indent="358775" algn="just">
              <a:buFont typeface="Wingdings" pitchFamily="2" charset="2"/>
              <a:buChar char="v"/>
            </a:pPr>
            <a:r>
              <a:rPr lang="pl-PL" sz="1600" dirty="0">
                <a:latin typeface="+mj-lt"/>
              </a:rPr>
              <a:t>Wspólnik spółki cywilnej w przypadku zaistnienia ważnych powodów jest uprawniony do wyboru prawa, z którego skorzysta - żądania rozwiązania spółki bądź wypowiedzenia udziału, natomiast rzeczą sądu jest ocena, czy w sytuacji, gdy wspólnik żąda rozwiązania spółki zaspokojenie jego żądań nie jest w okolicznościach sprawy nadużyciem prawa podmiotowego. </a:t>
            </a:r>
            <a:endParaRPr lang="pl-PL" sz="1600" dirty="0" smtClean="0">
              <a:latin typeface="+mj-lt"/>
            </a:endParaRPr>
          </a:p>
          <a:p>
            <a:pPr marL="0" indent="0" algn="just">
              <a:buNone/>
            </a:pPr>
            <a:r>
              <a:rPr lang="pl-PL" sz="1600" b="1" dirty="0" smtClean="0">
                <a:latin typeface="+mj-lt"/>
              </a:rPr>
              <a:t>I </a:t>
            </a:r>
            <a:r>
              <a:rPr lang="pl-PL" sz="1600" b="1" dirty="0" err="1" smtClean="0">
                <a:latin typeface="+mj-lt"/>
              </a:rPr>
              <a:t>ACa</a:t>
            </a:r>
            <a:r>
              <a:rPr lang="pl-PL" sz="1600" b="1" dirty="0" smtClean="0">
                <a:latin typeface="+mj-lt"/>
              </a:rPr>
              <a:t> 197/99 - wyrok SA Białystok z dnia 22-07-1999</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latin typeface="+mj-lt"/>
              </a:rPr>
              <a:t>Wypowiedzenie udziału </a:t>
            </a:r>
          </a:p>
        </p:txBody>
      </p:sp>
    </p:spTree>
    <p:extLst>
      <p:ext uri="{BB962C8B-B14F-4D97-AF65-F5344CB8AC3E}">
        <p14:creationId xmlns:p14="http://schemas.microsoft.com/office/powerpoint/2010/main" xmlns="" val="24205578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714348" y="1785926"/>
            <a:ext cx="7643866" cy="4786346"/>
          </a:xfrm>
        </p:spPr>
        <p:txBody>
          <a:bodyPr>
            <a:noAutofit/>
          </a:bodyPr>
          <a:lstStyle/>
          <a:p>
            <a:pPr marL="0" indent="0" algn="just">
              <a:buNone/>
              <a:tabLst>
                <a:tab pos="354013" algn="l"/>
              </a:tabLst>
            </a:pPr>
            <a:r>
              <a:rPr lang="pl-PL" sz="2400" dirty="0" smtClean="0">
                <a:latin typeface="+mj-lt"/>
              </a:rPr>
              <a:t>Jeżeli </a:t>
            </a:r>
            <a:r>
              <a:rPr lang="pl-PL" sz="2400" dirty="0">
                <a:latin typeface="+mj-lt"/>
              </a:rPr>
              <a:t>w ciągu ostatnich </a:t>
            </a:r>
            <a:r>
              <a:rPr lang="pl-PL" sz="2400" b="1" dirty="0">
                <a:latin typeface="+mj-lt"/>
              </a:rPr>
              <a:t>sześciu miesięcy </a:t>
            </a:r>
            <a:r>
              <a:rPr lang="pl-PL" sz="2400" dirty="0">
                <a:latin typeface="+mj-lt"/>
              </a:rPr>
              <a:t>została przeprowadzona </a:t>
            </a:r>
            <a:r>
              <a:rPr lang="pl-PL" sz="2400" b="1" dirty="0">
                <a:latin typeface="+mj-lt"/>
              </a:rPr>
              <a:t>bezskuteczna egzekucja z ruchomości wspólnika, </a:t>
            </a:r>
            <a:r>
              <a:rPr lang="pl-PL" sz="2400" dirty="0">
                <a:latin typeface="+mj-lt"/>
              </a:rPr>
              <a:t>jego </a:t>
            </a:r>
            <a:r>
              <a:rPr lang="pl-PL" sz="2400" b="1" dirty="0">
                <a:latin typeface="+mj-lt"/>
              </a:rPr>
              <a:t>wierzyciel osobisty, </a:t>
            </a:r>
            <a:r>
              <a:rPr lang="pl-PL" sz="2400" dirty="0">
                <a:latin typeface="+mj-lt"/>
              </a:rPr>
              <a:t>który uzyskał zajęcie praw przysługujących wspólnikowi na wypadek wystąpienia ze spółki lub jej rozwiązania, może wypowiedzieć jego udział w spółce na trzy miesiące naprzód, chociażby spółka była zawarta na czas oznaczony. </a:t>
            </a:r>
            <a:r>
              <a:rPr lang="pl-PL" sz="2400" b="1" dirty="0">
                <a:latin typeface="+mj-lt"/>
              </a:rPr>
              <a:t>Jeżeli umowa spółki przewiduje krótszy termin wypowiedzenia, wierzyciel może z tego terminu skorzystać.</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latin typeface="+mj-lt"/>
              </a:rPr>
              <a:t>Wypowiedzenie udziału </a:t>
            </a:r>
          </a:p>
        </p:txBody>
      </p:sp>
    </p:spTree>
    <p:extLst>
      <p:ext uri="{BB962C8B-B14F-4D97-AF65-F5344CB8AC3E}">
        <p14:creationId xmlns:p14="http://schemas.microsoft.com/office/powerpoint/2010/main" xmlns="" val="9838639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714348" y="1785926"/>
            <a:ext cx="7643866" cy="4786346"/>
          </a:xfrm>
        </p:spPr>
        <p:txBody>
          <a:bodyPr>
            <a:noAutofit/>
          </a:bodyPr>
          <a:lstStyle/>
          <a:p>
            <a:pPr marL="0" indent="0" algn="just">
              <a:buFont typeface="Wingdings" pitchFamily="2" charset="2"/>
              <a:buChar char="v"/>
              <a:tabLst>
                <a:tab pos="354013" algn="l"/>
              </a:tabLst>
            </a:pPr>
            <a:r>
              <a:rPr lang="pl-PL" sz="1600" dirty="0">
                <a:latin typeface="+mj-lt"/>
              </a:rPr>
              <a:t>	</a:t>
            </a:r>
            <a:r>
              <a:rPr lang="pl-PL" sz="2000" dirty="0" smtClean="0">
                <a:latin typeface="+mj-lt"/>
              </a:rPr>
              <a:t>Wspólnikowi </a:t>
            </a:r>
            <a:r>
              <a:rPr lang="pl-PL" sz="2000" dirty="0">
                <a:latin typeface="+mj-lt"/>
              </a:rPr>
              <a:t>występującemu ze spółki zwraca się </a:t>
            </a:r>
            <a:r>
              <a:rPr lang="pl-PL" sz="2000" b="1" dirty="0">
                <a:latin typeface="+mj-lt"/>
              </a:rPr>
              <a:t>w naturze </a:t>
            </a:r>
            <a:r>
              <a:rPr lang="pl-PL" sz="2000" dirty="0">
                <a:latin typeface="+mj-lt"/>
              </a:rPr>
              <a:t>rzeczy, które wniósł do spółki do używania, oraz wypłaca się w pieniądzu wartość jego wkładu oznaczoną w umowie spółki, a w braku takiego oznaczenia - wartość, którą wkład ten miał w chwili wniesienia. </a:t>
            </a:r>
            <a:r>
              <a:rPr lang="pl-PL" sz="2000" b="1" dirty="0">
                <a:latin typeface="+mj-lt"/>
              </a:rPr>
              <a:t>Nie ulega zwrotowi wartość wkładu polegającego na świadczeniu usług albo na używaniu przez spółkę rzeczy należących do wspólnika.</a:t>
            </a:r>
          </a:p>
          <a:p>
            <a:pPr marL="0" indent="0" algn="just">
              <a:buFont typeface="Wingdings" pitchFamily="2" charset="2"/>
              <a:buChar char="v"/>
              <a:tabLst>
                <a:tab pos="354013" algn="l"/>
              </a:tabLst>
            </a:pPr>
            <a:r>
              <a:rPr lang="pl-PL" sz="2000" dirty="0">
                <a:latin typeface="+mj-lt"/>
              </a:rPr>
              <a:t>	</a:t>
            </a:r>
            <a:r>
              <a:rPr lang="pl-PL" sz="2000" dirty="0" smtClean="0">
                <a:latin typeface="+mj-lt"/>
              </a:rPr>
              <a:t>Ponadto </a:t>
            </a:r>
            <a:r>
              <a:rPr lang="pl-PL" sz="2000" dirty="0">
                <a:latin typeface="+mj-lt"/>
              </a:rPr>
              <a:t>wypłaca się występującemu wspólnikowi w pieniądzu taką część wartości wspólnego majątku pozostałego po odliczeniu wartości wkładów wszystkich wspólników, jaka odpowiada stosunkowi, w którym występujący wspólnik uczestniczył w zyskach spółki.</a:t>
            </a:r>
          </a:p>
          <a:p>
            <a:pPr marL="0" indent="0" algn="just">
              <a:buFont typeface="Wingdings" pitchFamily="2" charset="2"/>
              <a:buChar char="v"/>
              <a:tabLst>
                <a:tab pos="354013" algn="l"/>
              </a:tabLst>
            </a:pPr>
            <a:endParaRPr lang="pl-PL" sz="1600" b="1" dirty="0">
              <a:latin typeface="+mj-lt"/>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latin typeface="+mj-lt"/>
              </a:rPr>
              <a:t>Rozliczenie</a:t>
            </a:r>
          </a:p>
        </p:txBody>
      </p:sp>
    </p:spTree>
    <p:extLst>
      <p:ext uri="{BB962C8B-B14F-4D97-AF65-F5344CB8AC3E}">
        <p14:creationId xmlns:p14="http://schemas.microsoft.com/office/powerpoint/2010/main" xmlns="" val="20148659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714348" y="2000240"/>
            <a:ext cx="7643866" cy="4572032"/>
          </a:xfrm>
        </p:spPr>
        <p:txBody>
          <a:bodyPr>
            <a:noAutofit/>
          </a:bodyPr>
          <a:lstStyle/>
          <a:p>
            <a:pPr marL="0" indent="0" algn="just">
              <a:buNone/>
              <a:tabLst>
                <a:tab pos="354013" algn="l"/>
              </a:tabLst>
            </a:pPr>
            <a:r>
              <a:rPr lang="pl-PL" sz="1600" dirty="0">
                <a:latin typeface="+mj-lt"/>
              </a:rPr>
              <a:t>		</a:t>
            </a:r>
            <a:r>
              <a:rPr lang="pl-PL" sz="2000" dirty="0">
                <a:latin typeface="+mj-lt"/>
              </a:rPr>
              <a:t>Można zastrzec, że spadkobiercy wspólnika wejdą do spółki na jego miejsce. W wypadku takim powinni oni wskazać spółce jedną osobę, która będzie wykonywała ich prawa. Dopóki to nie nastąpi, pozostali wspólnicy mogą sami podejmować wszelkie czynności w zakresie prowadzenia spraw spółki.</a:t>
            </a:r>
            <a:endParaRPr lang="pl-PL" sz="2000" b="1" dirty="0">
              <a:latin typeface="+mj-lt"/>
            </a:endParaRPr>
          </a:p>
          <a:p>
            <a:pPr marL="0" indent="0" algn="just">
              <a:buNone/>
              <a:tabLst>
                <a:tab pos="354013" algn="l"/>
              </a:tabLst>
            </a:pPr>
            <a:r>
              <a:rPr lang="pl-PL" sz="1600" dirty="0">
                <a:latin typeface="+mj-lt"/>
              </a:rPr>
              <a:t>		</a:t>
            </a:r>
            <a:r>
              <a:rPr lang="pl-PL" sz="2000" dirty="0">
                <a:latin typeface="+mj-lt"/>
              </a:rPr>
              <a:t>W umowie spółki (i tylko tam) można zawrzeć także zastrzeżenie rozwiązania spółki cywilnej na wypadek śmierci jednego ze wspólników.</a:t>
            </a:r>
          </a:p>
          <a:p>
            <a:pPr marL="514350" indent="-514350" algn="just">
              <a:buNone/>
              <a:tabLst>
                <a:tab pos="354013" algn="l"/>
              </a:tabLst>
            </a:pPr>
            <a:endParaRPr lang="pl-PL" sz="2000" dirty="0">
              <a:latin typeface="+mj-lt"/>
            </a:endParaRPr>
          </a:p>
          <a:p>
            <a:pPr marL="514350" indent="-514350" algn="just">
              <a:buNone/>
              <a:tabLst>
                <a:tab pos="354013" algn="l"/>
              </a:tabLst>
            </a:pPr>
            <a:r>
              <a:rPr lang="pl-PL" sz="2000" dirty="0">
                <a:latin typeface="+mj-lt"/>
              </a:rPr>
              <a:t>		</a:t>
            </a:r>
            <a:r>
              <a:rPr lang="pl-PL" sz="2000" u="sng" dirty="0">
                <a:latin typeface="+mj-lt"/>
              </a:rPr>
              <a:t>Decyduje zatem umowa spółki. </a:t>
            </a:r>
            <a:endParaRPr lang="pl-PL" sz="1600" u="sng" dirty="0">
              <a:latin typeface="+mj-lt"/>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latin typeface="+mj-lt"/>
              </a:rPr>
              <a:t>Śmierć wspólnika</a:t>
            </a:r>
          </a:p>
        </p:txBody>
      </p:sp>
    </p:spTree>
    <p:extLst>
      <p:ext uri="{BB962C8B-B14F-4D97-AF65-F5344CB8AC3E}">
        <p14:creationId xmlns:p14="http://schemas.microsoft.com/office/powerpoint/2010/main" xmlns="" val="9825855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714348" y="1714488"/>
            <a:ext cx="7643866" cy="4857784"/>
          </a:xfrm>
        </p:spPr>
        <p:txBody>
          <a:bodyPr>
            <a:noAutofit/>
          </a:bodyPr>
          <a:lstStyle/>
          <a:p>
            <a:pPr marL="0" indent="0" algn="just">
              <a:buNone/>
              <a:tabLst>
                <a:tab pos="354013" algn="l"/>
              </a:tabLst>
            </a:pPr>
            <a:r>
              <a:rPr lang="pl-PL" sz="2000" dirty="0">
                <a:latin typeface="+mj-lt"/>
              </a:rPr>
              <a:t>	</a:t>
            </a:r>
            <a:r>
              <a:rPr lang="pl-PL" sz="2000" dirty="0" smtClean="0">
                <a:latin typeface="+mj-lt"/>
              </a:rPr>
              <a:t>Jeżeli </a:t>
            </a:r>
            <a:r>
              <a:rPr lang="pl-PL" sz="2000" dirty="0">
                <a:latin typeface="+mj-lt"/>
              </a:rPr>
              <a:t>mimo istnienia przewidzianych w umowie powodów rozwiązania spółki trwa ona nadal za zgodą wszystkich wspólników, </a:t>
            </a:r>
            <a:r>
              <a:rPr lang="pl-PL" sz="2000" b="1" dirty="0">
                <a:latin typeface="+mj-lt"/>
              </a:rPr>
              <a:t>poczytuje się ją za przedłużoną na  czas nieoznaczony.</a:t>
            </a:r>
          </a:p>
          <a:p>
            <a:pPr marL="0" indent="0" algn="just">
              <a:buNone/>
              <a:tabLst>
                <a:tab pos="354013" algn="l"/>
              </a:tabLst>
            </a:pPr>
            <a:r>
              <a:rPr lang="pl-PL" sz="2000" b="1" dirty="0">
                <a:latin typeface="+mj-lt"/>
              </a:rPr>
              <a:t>	</a:t>
            </a:r>
            <a:r>
              <a:rPr lang="pl-PL" sz="2000" b="1" dirty="0" smtClean="0">
                <a:latin typeface="+mj-lt"/>
              </a:rPr>
              <a:t>Zasada </a:t>
            </a:r>
            <a:r>
              <a:rPr lang="pl-PL" sz="2000" b="1" dirty="0">
                <a:latin typeface="+mj-lt"/>
              </a:rPr>
              <a:t>ta jednak nie działa gdy przyczyną jej rozwiązania jest :</a:t>
            </a:r>
          </a:p>
          <a:p>
            <a:pPr marL="788670" lvl="1" indent="-514350" algn="just">
              <a:tabLst>
                <a:tab pos="354013" algn="l"/>
              </a:tabLst>
            </a:pPr>
            <a:r>
              <a:rPr lang="pl-PL" sz="1800" dirty="0">
                <a:latin typeface="+mj-lt"/>
              </a:rPr>
              <a:t>orzeczenie o rozwiązaniu spółki przez sąd</a:t>
            </a:r>
          </a:p>
          <a:p>
            <a:pPr marL="788670" lvl="1" indent="-514350" algn="just">
              <a:tabLst>
                <a:tab pos="354013" algn="l"/>
              </a:tabLst>
            </a:pPr>
            <a:r>
              <a:rPr lang="pl-PL" sz="1800" dirty="0">
                <a:latin typeface="+mj-lt"/>
              </a:rPr>
              <a:t>ogłoszenie upadłości wspólnika</a:t>
            </a:r>
          </a:p>
          <a:p>
            <a:pPr marL="788670" lvl="1" indent="-514350" algn="just">
              <a:tabLst>
                <a:tab pos="354013" algn="l"/>
              </a:tabLst>
            </a:pPr>
            <a:r>
              <a:rPr lang="pl-PL" sz="1800" dirty="0">
                <a:latin typeface="+mj-lt"/>
              </a:rPr>
              <a:t>przekształcenie w spółkę handlową. </a:t>
            </a:r>
            <a:endParaRPr lang="pl-PL" sz="1800" dirty="0" smtClean="0">
              <a:latin typeface="+mj-lt"/>
            </a:endParaRPr>
          </a:p>
          <a:p>
            <a:pPr marL="514350" indent="-514350" algn="just">
              <a:tabLst>
                <a:tab pos="354013" algn="l"/>
              </a:tabLst>
            </a:pPr>
            <a:endParaRPr lang="pl-PL" sz="2000" dirty="0">
              <a:latin typeface="+mj-lt"/>
            </a:endParaRPr>
          </a:p>
          <a:p>
            <a:pPr marL="0" indent="0" algn="just">
              <a:buNone/>
              <a:tabLst>
                <a:tab pos="354013" algn="l"/>
              </a:tabLst>
            </a:pPr>
            <a:r>
              <a:rPr lang="pl-PL" sz="2000" b="1" dirty="0">
                <a:latin typeface="+mj-lt"/>
              </a:rPr>
              <a:t>Zapamiętaj!: </a:t>
            </a:r>
            <a:r>
              <a:rPr lang="pl-PL" sz="2000" dirty="0">
                <a:latin typeface="+mj-lt"/>
              </a:rPr>
              <a:t>Z ważnych powodów każdy wspólnik </a:t>
            </a:r>
            <a:r>
              <a:rPr lang="pl-PL" sz="2000" dirty="0" smtClean="0">
                <a:latin typeface="+mj-lt"/>
              </a:rPr>
              <a:t>może żądać </a:t>
            </a:r>
            <a:r>
              <a:rPr lang="pl-PL" sz="2000" dirty="0">
                <a:latin typeface="+mj-lt"/>
              </a:rPr>
              <a:t>rozwiązania spółki przez sąd. Spółka ulega rozwiązaniu z dniem ogłoszenia upadłości wspólnika.</a:t>
            </a:r>
          </a:p>
          <a:p>
            <a:pPr marL="514350" indent="-514350" algn="just">
              <a:buNone/>
              <a:tabLst>
                <a:tab pos="354013" algn="l"/>
              </a:tabLst>
            </a:pPr>
            <a:endParaRPr lang="pl-PL" sz="2000" dirty="0">
              <a:latin typeface="+mj-lt"/>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fontScale="92500" lnSpcReduction="10000"/>
          </a:bodyPr>
          <a:lstStyle/>
          <a:p>
            <a:pPr lvl="0" algn="ctr">
              <a:spcBef>
                <a:spcPct val="0"/>
              </a:spcBef>
            </a:pPr>
            <a:r>
              <a:rPr lang="pl-PL" sz="4000" b="1" dirty="0" err="1">
                <a:latin typeface="+mj-lt"/>
              </a:rPr>
              <a:t>Konkludentne</a:t>
            </a:r>
            <a:r>
              <a:rPr lang="pl-PL" sz="4000" b="1" dirty="0">
                <a:latin typeface="+mj-lt"/>
              </a:rPr>
              <a:t> przedłużenie </a:t>
            </a:r>
            <a:r>
              <a:rPr lang="pl-PL" sz="4000" b="1" dirty="0" smtClean="0">
                <a:latin typeface="+mj-lt"/>
              </a:rPr>
              <a:t>trwania spółki</a:t>
            </a:r>
            <a:endParaRPr lang="pl-PL" sz="4000" b="1" dirty="0">
              <a:latin typeface="+mj-lt"/>
            </a:endParaRPr>
          </a:p>
        </p:txBody>
      </p:sp>
    </p:spTree>
    <p:extLst>
      <p:ext uri="{BB962C8B-B14F-4D97-AF65-F5344CB8AC3E}">
        <p14:creationId xmlns:p14="http://schemas.microsoft.com/office/powerpoint/2010/main" xmlns="" val="19890483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714348" y="1714488"/>
            <a:ext cx="7643866" cy="4286280"/>
          </a:xfrm>
        </p:spPr>
        <p:txBody>
          <a:bodyPr>
            <a:noAutofit/>
          </a:bodyPr>
          <a:lstStyle/>
          <a:p>
            <a:pPr marL="0" indent="358775" algn="just">
              <a:buFont typeface="Wingdings" pitchFamily="2" charset="2"/>
              <a:buChar char="v"/>
              <a:tabLst>
                <a:tab pos="358775" algn="l"/>
              </a:tabLst>
            </a:pPr>
            <a:r>
              <a:rPr lang="pl-PL" sz="2200" dirty="0" smtClean="0">
                <a:latin typeface="+mj-lt"/>
              </a:rPr>
              <a:t>Od </a:t>
            </a:r>
            <a:r>
              <a:rPr lang="pl-PL" sz="2200" dirty="0">
                <a:latin typeface="+mj-lt"/>
              </a:rPr>
              <a:t>chwili rozwiązania spółki stosuje się odpowiednio do wspólnego majątku wspólników przepisy o współwłasności w częściach ułamkowych z zachowaniem przepisów poniższych.</a:t>
            </a:r>
          </a:p>
          <a:p>
            <a:pPr marL="0" indent="358775" algn="just">
              <a:buFont typeface="Wingdings" pitchFamily="2" charset="2"/>
              <a:buChar char="v"/>
              <a:tabLst>
                <a:tab pos="358775" algn="l"/>
              </a:tabLst>
            </a:pPr>
            <a:r>
              <a:rPr lang="pl-PL" sz="2200" dirty="0">
                <a:latin typeface="+mj-lt"/>
              </a:rPr>
              <a:t>Z majątku pozostałego po zapłaceniu długów spółki zwraca się wspólnikom ich wkłady, stosując odpowiednio przepisy o zwrocie wkładów w razie wystąpienia wspólnika ze spółki.</a:t>
            </a:r>
          </a:p>
          <a:p>
            <a:pPr marL="0" indent="358775" algn="just">
              <a:buFont typeface="Wingdings" pitchFamily="2" charset="2"/>
              <a:buChar char="v"/>
              <a:tabLst>
                <a:tab pos="358775" algn="l"/>
              </a:tabLst>
            </a:pPr>
            <a:r>
              <a:rPr lang="pl-PL" sz="2200" dirty="0">
                <a:latin typeface="+mj-lt"/>
              </a:rPr>
              <a:t>Pozostałą nadwyżkę wspólnego majątku dzieli się między wspólników w takim stosunku, w jakim uczestniczyli w zyskach </a:t>
            </a:r>
            <a:r>
              <a:rPr lang="pl-PL" sz="2200" dirty="0" smtClean="0">
                <a:latin typeface="+mj-lt"/>
              </a:rPr>
              <a:t>spółki.</a:t>
            </a:r>
            <a:endParaRPr lang="pl-PL" sz="2200" dirty="0">
              <a:latin typeface="+mj-lt"/>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latin typeface="+mj-lt"/>
              </a:rPr>
              <a:t>Skutki rozwiązania</a:t>
            </a:r>
          </a:p>
        </p:txBody>
      </p:sp>
    </p:spTree>
    <p:extLst>
      <p:ext uri="{BB962C8B-B14F-4D97-AF65-F5344CB8AC3E}">
        <p14:creationId xmlns:p14="http://schemas.microsoft.com/office/powerpoint/2010/main" xmlns="" val="35056046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714348" y="1428736"/>
            <a:ext cx="7643866" cy="5143536"/>
          </a:xfrm>
        </p:spPr>
        <p:txBody>
          <a:bodyPr>
            <a:noAutofit/>
          </a:bodyPr>
          <a:lstStyle/>
          <a:p>
            <a:pPr marL="0" indent="358775" algn="just">
              <a:buFont typeface="Wingdings" pitchFamily="2" charset="2"/>
              <a:buChar char="v"/>
              <a:tabLst>
                <a:tab pos="354013" algn="l"/>
              </a:tabLst>
            </a:pPr>
            <a:r>
              <a:rPr lang="pl-PL" sz="1700" dirty="0" smtClean="0">
                <a:latin typeface="+mj-lt"/>
              </a:rPr>
              <a:t>Przedmiotem </a:t>
            </a:r>
            <a:r>
              <a:rPr lang="pl-PL" sz="1700" dirty="0">
                <a:latin typeface="+mj-lt"/>
              </a:rPr>
              <a:t>rozliczeń pomiędzy byłymi wspólnikami jest nie tylko majątek wspólników, lecz także zyski spółki - zarówno wypracowane przez jej majątek do momentu jej rozwiązania, jak i te, które przynosi ten majątek po ustaniu spółki. </a:t>
            </a:r>
            <a:r>
              <a:rPr lang="pl-PL" sz="1700" dirty="0" smtClean="0">
                <a:latin typeface="+mj-lt"/>
              </a:rPr>
              <a:t/>
            </a:r>
            <a:br>
              <a:rPr lang="pl-PL" sz="1700" dirty="0" smtClean="0">
                <a:latin typeface="+mj-lt"/>
              </a:rPr>
            </a:br>
            <a:r>
              <a:rPr lang="pl-PL" sz="1700" b="1" dirty="0" smtClean="0">
                <a:latin typeface="+mj-lt"/>
              </a:rPr>
              <a:t>IV </a:t>
            </a:r>
            <a:r>
              <a:rPr lang="pl-PL" sz="1700" b="1" dirty="0">
                <a:latin typeface="+mj-lt"/>
              </a:rPr>
              <a:t>CSK 593/15 - postanowienie SN - Izba Cywilna z dnia </a:t>
            </a:r>
            <a:r>
              <a:rPr lang="pl-PL" sz="1700" b="1" dirty="0" smtClean="0">
                <a:latin typeface="+mj-lt"/>
              </a:rPr>
              <a:t>14-04-2016</a:t>
            </a:r>
          </a:p>
          <a:p>
            <a:pPr marL="0" indent="358775" algn="just">
              <a:buFont typeface="Wingdings" pitchFamily="2" charset="2"/>
              <a:buChar char="v"/>
              <a:tabLst>
                <a:tab pos="354013" algn="l"/>
              </a:tabLst>
            </a:pPr>
            <a:r>
              <a:rPr lang="pl-PL" sz="1700" dirty="0" smtClean="0">
                <a:latin typeface="+mj-lt"/>
              </a:rPr>
              <a:t>Przepis art. 875 KC ma charakter dyspozytywny, nie jest zatem wykluczone uregulowanie wzajemnych stosunków byłych wspólników spółki cywilnej w sposób odmienny. </a:t>
            </a:r>
            <a:br>
              <a:rPr lang="pl-PL" sz="1700" dirty="0" smtClean="0">
                <a:latin typeface="+mj-lt"/>
              </a:rPr>
            </a:br>
            <a:r>
              <a:rPr lang="pl-PL" sz="1700" b="1" dirty="0" smtClean="0">
                <a:latin typeface="+mj-lt"/>
              </a:rPr>
              <a:t>I </a:t>
            </a:r>
            <a:r>
              <a:rPr lang="pl-PL" sz="1700" b="1" dirty="0" err="1" smtClean="0">
                <a:latin typeface="+mj-lt"/>
              </a:rPr>
              <a:t>ACa</a:t>
            </a:r>
            <a:r>
              <a:rPr lang="pl-PL" sz="1700" b="1" dirty="0" smtClean="0">
                <a:latin typeface="+mj-lt"/>
              </a:rPr>
              <a:t> 654/12 - wyrok SA Kraków z dnia 26-09-2012</a:t>
            </a:r>
          </a:p>
          <a:p>
            <a:pPr marL="0" indent="358775" algn="just">
              <a:buFont typeface="Wingdings" pitchFamily="2" charset="2"/>
              <a:buChar char="v"/>
              <a:tabLst>
                <a:tab pos="354013" algn="l"/>
              </a:tabLst>
            </a:pPr>
            <a:r>
              <a:rPr lang="pl-PL" sz="1700" dirty="0" smtClean="0">
                <a:latin typeface="+mj-lt"/>
              </a:rPr>
              <a:t>Nakłady poczynione wspólnie przez wspólników spółki cywilnej na nieruchomości dzierżawionej przez jednego z nich stanowią ich wspólny majątek, a okoliczność, że roszczenie o ich zwrot wobec właściciela gruntu przysługuje tylko jednemu z nich i to dopiero po zakończeniu stosunku dzierżawy, nie pozbawia drugiego prawa żądania ich rozliczenia w postępowaniu o podział majątku po rozwiązaniu spółki. </a:t>
            </a:r>
            <a:br>
              <a:rPr lang="pl-PL" sz="1700" dirty="0" smtClean="0">
                <a:latin typeface="+mj-lt"/>
              </a:rPr>
            </a:br>
            <a:r>
              <a:rPr lang="pl-PL" sz="1700" b="1" dirty="0" smtClean="0">
                <a:latin typeface="+mj-lt"/>
              </a:rPr>
              <a:t>I CSK 459/11 - postanowienie SN - Izba Cywilna z dnia 04-06-2012</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latin typeface="+mj-lt"/>
              </a:rPr>
              <a:t>Skutki rozwiązania</a:t>
            </a:r>
          </a:p>
        </p:txBody>
      </p:sp>
    </p:spTree>
    <p:extLst>
      <p:ext uri="{BB962C8B-B14F-4D97-AF65-F5344CB8AC3E}">
        <p14:creationId xmlns:p14="http://schemas.microsoft.com/office/powerpoint/2010/main" xmlns="" val="35644026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0" indent="0" algn="just">
              <a:buNone/>
              <a:tabLst>
                <a:tab pos="354013" algn="l"/>
                <a:tab pos="358775" algn="l"/>
              </a:tabLst>
            </a:pPr>
            <a:r>
              <a:rPr lang="pl-PL" sz="2400" b="1" dirty="0" smtClean="0">
                <a:latin typeface="+mj-lt"/>
              </a:rPr>
              <a:t>W </a:t>
            </a:r>
            <a:r>
              <a:rPr lang="pl-PL" sz="2400" b="1" dirty="0">
                <a:latin typeface="+mj-lt"/>
              </a:rPr>
              <a:t>razie przekształcenia (przeistoczenia) spółki cywilnej w spółkę jawną na </a:t>
            </a:r>
            <a:r>
              <a:rPr lang="pl-PL" sz="2400" dirty="0">
                <a:latin typeface="+mj-lt"/>
              </a:rPr>
              <a:t>podstawie art. 26 § 4 zdanie pierwsze KSH, zarówno w pierwotnym brzmieniu tego przepisu, jak i po zmianach ustawą nowelizującą KSH z dnia 12 grudnia 2003 r. oraz ustawą z dnia 23 października 2008 r. o zmianie ustawy - Kodeks spółek handlowych dotychczasowy </a:t>
            </a:r>
            <a:r>
              <a:rPr lang="pl-PL" sz="2400" b="1" dirty="0">
                <a:latin typeface="+mj-lt"/>
              </a:rPr>
              <a:t>majątek wspólny wspólników spółki cywilnej staje się majątkiem spółki jawnej. </a:t>
            </a:r>
            <a:endParaRPr lang="pl-PL" sz="2400" b="1" dirty="0" smtClean="0">
              <a:latin typeface="+mj-lt"/>
            </a:endParaRPr>
          </a:p>
          <a:p>
            <a:pPr marL="0" indent="0" algn="just">
              <a:buNone/>
              <a:tabLst>
                <a:tab pos="354013" algn="l"/>
                <a:tab pos="358775" algn="l"/>
              </a:tabLst>
            </a:pPr>
            <a:r>
              <a:rPr lang="pl-PL" b="1" dirty="0" smtClean="0">
                <a:latin typeface="+mj-lt"/>
              </a:rPr>
              <a:t>II CSK 34/12 - wyrok SN - z dnia 18-10-2012</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fontScale="92500" lnSpcReduction="10000"/>
          </a:bodyPr>
          <a:lstStyle/>
          <a:p>
            <a:pPr lvl="0" algn="ctr">
              <a:spcBef>
                <a:spcPct val="0"/>
              </a:spcBef>
            </a:pPr>
            <a:r>
              <a:rPr lang="pl-PL" sz="4000" b="1" dirty="0">
                <a:latin typeface="+mj-lt"/>
              </a:rPr>
              <a:t>Przekształcenie w spółkę jawną</a:t>
            </a:r>
          </a:p>
        </p:txBody>
      </p:sp>
    </p:spTree>
    <p:extLst>
      <p:ext uri="{BB962C8B-B14F-4D97-AF65-F5344CB8AC3E}">
        <p14:creationId xmlns:p14="http://schemas.microsoft.com/office/powerpoint/2010/main" xmlns="" val="17187384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500174"/>
            <a:ext cx="7858180" cy="5072098"/>
          </a:xfrm>
        </p:spPr>
        <p:txBody>
          <a:bodyPr>
            <a:noAutofit/>
          </a:bodyPr>
          <a:lstStyle/>
          <a:p>
            <a:pPr marL="0" indent="0" algn="just">
              <a:buNone/>
              <a:tabLst>
                <a:tab pos="354013" algn="l"/>
              </a:tabLst>
            </a:pPr>
            <a:r>
              <a:rPr lang="pl-PL" sz="2000" b="1" dirty="0">
                <a:latin typeface="+mj-lt"/>
              </a:rPr>
              <a:t>I SA/Kr 2075/11 WSA Kraków: </a:t>
            </a:r>
            <a:r>
              <a:rPr lang="pl-PL" sz="2000" dirty="0">
                <a:latin typeface="+mj-lt"/>
              </a:rPr>
              <a:t>Spółka jawna kontynuuje prawa i obowiązki spółki cywilnej, jako umowy jej wspólników (art. 860 KC). Jest to zatem ten sam podmiot, tylko występujący w obrocie w nowej postaci organizacyjno-prawnej. Spółka jawna, będąca rezultatem "przeistoczenia" się spółki cywilnej staje się właścicielem ruchomości i nieruchomości dotychczasowej wspólności łącznej wspólników tej spółki, bez potrzeby dokonywania jakichkolwiek dodatkowych czynności prawnych, a tylko zgłaszając do odpowiednich rejestrów, ksiąg wieczystych itp. Wstępując ex </a:t>
            </a:r>
            <a:r>
              <a:rPr lang="pl-PL" sz="2000" dirty="0" err="1">
                <a:latin typeface="+mj-lt"/>
              </a:rPr>
              <a:t>lege</a:t>
            </a:r>
            <a:r>
              <a:rPr lang="pl-PL" sz="2000" dirty="0">
                <a:latin typeface="+mj-lt"/>
              </a:rPr>
              <a:t> w stosunki </a:t>
            </a:r>
            <a:r>
              <a:rPr lang="pl-PL" sz="2000" dirty="0" err="1">
                <a:latin typeface="+mj-lt"/>
              </a:rPr>
              <a:t>materialnoprawne</a:t>
            </a:r>
            <a:r>
              <a:rPr lang="pl-PL" sz="2000" dirty="0">
                <a:latin typeface="+mj-lt"/>
              </a:rPr>
              <a:t> spółki cywilnej (wspólników spółki cywilnej) wstępuje też w stosunki procesowe, np. jako strona toczącego się już postępowania sądowego ze wszelkimi uprawnieniami strony, zachowaniem terminów, obowiązków dowodowych itp. </a:t>
            </a:r>
          </a:p>
        </p:txBody>
      </p:sp>
      <p:sp>
        <p:nvSpPr>
          <p:cNvPr id="5" name="Tytuł 1"/>
          <p:cNvSpPr txBox="1">
            <a:spLocks/>
          </p:cNvSpPr>
          <p:nvPr/>
        </p:nvSpPr>
        <p:spPr>
          <a:xfrm>
            <a:off x="914400" y="274638"/>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a:latin typeface="+mj-lt"/>
              </a:rPr>
              <a:t>Przekształcenie w spółkę jawną</a:t>
            </a:r>
          </a:p>
        </p:txBody>
      </p:sp>
    </p:spTree>
    <p:extLst>
      <p:ext uri="{BB962C8B-B14F-4D97-AF65-F5344CB8AC3E}">
        <p14:creationId xmlns:p14="http://schemas.microsoft.com/office/powerpoint/2010/main" xmlns="" val="3017032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Autofit/>
          </a:bodyPr>
          <a:lstStyle/>
          <a:p>
            <a:pPr algn="ctr"/>
            <a:r>
              <a:rPr lang="pl-PL" sz="4400" b="1" dirty="0">
                <a:ln w="18000">
                  <a:solidFill>
                    <a:schemeClr val="accent2">
                      <a:satMod val="140000"/>
                    </a:schemeClr>
                  </a:solidFill>
                  <a:prstDash val="solid"/>
                  <a:miter lim="800000"/>
                </a:ln>
                <a:solidFill>
                  <a:schemeClr val="accent2">
                    <a:lumMod val="60000"/>
                    <a:lumOff val="40000"/>
                  </a:schemeClr>
                </a:solidFill>
                <a:effectLst>
                  <a:innerShdw blurRad="63500" dist="50800" dir="13500000">
                    <a:prstClr val="black">
                      <a:alpha val="50000"/>
                    </a:prstClr>
                  </a:innerShdw>
                </a:effectLst>
                <a:latin typeface="+mj-lt"/>
              </a:rPr>
              <a:t>Umowa spółki cywilnej</a:t>
            </a:r>
          </a:p>
        </p:txBody>
      </p:sp>
    </p:spTree>
    <p:extLst>
      <p:ext uri="{BB962C8B-B14F-4D97-AF65-F5344CB8AC3E}">
        <p14:creationId xmlns:p14="http://schemas.microsoft.com/office/powerpoint/2010/main" xmlns="" val="11919081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Autofit/>
          </a:bodyPr>
          <a:lstStyle/>
          <a:p>
            <a:pPr algn="ctr"/>
            <a:r>
              <a:rPr lang="pl-PL" sz="4400" b="1" dirty="0" smtClean="0">
                <a:ln w="18000">
                  <a:solidFill>
                    <a:schemeClr val="accent2">
                      <a:satMod val="140000"/>
                    </a:schemeClr>
                  </a:solidFill>
                  <a:prstDash val="solid"/>
                  <a:miter lim="800000"/>
                </a:ln>
                <a:solidFill>
                  <a:schemeClr val="accent2">
                    <a:lumMod val="60000"/>
                    <a:lumOff val="40000"/>
                  </a:schemeClr>
                </a:solidFill>
                <a:effectLst>
                  <a:innerShdw blurRad="63500" dist="50800" dir="8100000">
                    <a:prstClr val="black">
                      <a:alpha val="50000"/>
                    </a:prstClr>
                  </a:innerShdw>
                </a:effectLst>
                <a:latin typeface="+mj-lt"/>
              </a:rPr>
              <a:t>Spółka jawna</a:t>
            </a:r>
            <a:endParaRPr lang="pl-PL" sz="4400" b="1" dirty="0">
              <a:ln w="18000">
                <a:solidFill>
                  <a:schemeClr val="accent2">
                    <a:satMod val="140000"/>
                  </a:schemeClr>
                </a:solidFill>
                <a:prstDash val="solid"/>
                <a:miter lim="800000"/>
              </a:ln>
              <a:solidFill>
                <a:schemeClr val="accent2">
                  <a:lumMod val="60000"/>
                  <a:lumOff val="40000"/>
                </a:schemeClr>
              </a:solidFill>
              <a:effectLst>
                <a:innerShdw blurRad="63500" dist="50800" dir="8100000">
                  <a:prstClr val="black">
                    <a:alpha val="50000"/>
                  </a:prstClr>
                </a:innerShdw>
              </a:effectLst>
              <a:latin typeface="+mj-lt"/>
            </a:endParaRPr>
          </a:p>
        </p:txBody>
      </p:sp>
    </p:spTree>
    <p:extLst>
      <p:ext uri="{BB962C8B-B14F-4D97-AF65-F5344CB8AC3E}">
        <p14:creationId xmlns:p14="http://schemas.microsoft.com/office/powerpoint/2010/main" xmlns="" val="11919081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457200" y="1500174"/>
            <a:ext cx="8229600" cy="4786346"/>
          </a:xfrm>
        </p:spPr>
        <p:txBody>
          <a:bodyPr>
            <a:normAutofit fontScale="85000" lnSpcReduction="10000"/>
          </a:bodyPr>
          <a:lstStyle/>
          <a:p>
            <a:pPr algn="just">
              <a:buFont typeface="Wingdings" pitchFamily="2" charset="2"/>
              <a:buChar char="v"/>
            </a:pPr>
            <a:r>
              <a:rPr lang="pl-PL" dirty="0" smtClean="0">
                <a:latin typeface="+mj-lt"/>
              </a:rPr>
              <a:t>Spółką jawną jest </a:t>
            </a:r>
            <a:r>
              <a:rPr lang="pl-PL" u="sng" dirty="0" smtClean="0">
                <a:latin typeface="+mj-lt"/>
              </a:rPr>
              <a:t>spółka osobowa</a:t>
            </a:r>
            <a:r>
              <a:rPr lang="pl-PL" dirty="0" smtClean="0">
                <a:latin typeface="+mj-lt"/>
              </a:rPr>
              <a:t>, która </a:t>
            </a:r>
            <a:r>
              <a:rPr lang="pl-PL" u="sng" dirty="0" smtClean="0">
                <a:latin typeface="+mj-lt"/>
              </a:rPr>
              <a:t>prowadzi przedsiębiorstwo pod własną firmą</a:t>
            </a:r>
            <a:r>
              <a:rPr lang="pl-PL" dirty="0" smtClean="0">
                <a:latin typeface="+mj-lt"/>
              </a:rPr>
              <a:t>, a nie jest inną spółką handlową.</a:t>
            </a:r>
          </a:p>
          <a:p>
            <a:pPr algn="just">
              <a:buFont typeface="Wingdings" pitchFamily="2" charset="2"/>
              <a:buChar char="v"/>
            </a:pPr>
            <a:r>
              <a:rPr lang="pl-PL" dirty="0" smtClean="0">
                <a:latin typeface="+mj-lt"/>
              </a:rPr>
              <a:t>Brak osobowości prawnej – posiada jedynie podmiotowość prawną, może nabywać prawa, zaciągać zobowiązania, pozywać i być pozywaną.</a:t>
            </a:r>
          </a:p>
          <a:p>
            <a:pPr algn="just">
              <a:buFont typeface="Wingdings" pitchFamily="2" charset="2"/>
              <a:buChar char="v"/>
            </a:pPr>
            <a:r>
              <a:rPr lang="pl-PL" dirty="0" smtClean="0">
                <a:latin typeface="+mj-lt"/>
              </a:rPr>
              <a:t>Wyodrębnienie organizacyjne – spółka jest odrębnym od swoich wspólników przedsiębiorcą</a:t>
            </a:r>
          </a:p>
          <a:p>
            <a:pPr algn="just">
              <a:buFont typeface="Wingdings" pitchFamily="2" charset="2"/>
              <a:buChar char="v"/>
            </a:pPr>
            <a:r>
              <a:rPr lang="pl-PL" dirty="0" smtClean="0">
                <a:latin typeface="+mj-lt"/>
              </a:rPr>
              <a:t>Wyodrębnienie majątkowe – spółka posiada odrębny od wspólników majątek</a:t>
            </a:r>
          </a:p>
          <a:p>
            <a:pPr algn="just">
              <a:buFont typeface="Wingdings" pitchFamily="2" charset="2"/>
              <a:buChar char="v"/>
            </a:pPr>
            <a:r>
              <a:rPr lang="pl-PL" dirty="0" smtClean="0">
                <a:latin typeface="+mj-lt"/>
              </a:rPr>
              <a:t>Wspólny cel wspólników – prowadzenie przedsiębiorstwa</a:t>
            </a:r>
          </a:p>
          <a:p>
            <a:pPr algn="just">
              <a:buFont typeface="Wingdings" pitchFamily="2" charset="2"/>
              <a:buChar char="v"/>
            </a:pPr>
            <a:r>
              <a:rPr lang="pl-PL" dirty="0" smtClean="0">
                <a:latin typeface="+mj-lt"/>
              </a:rPr>
              <a:t>Wspólnikami mogą być: os. fizyczne, os. prawne, jedn. org. niebędące os. prawnymi, lecz posiadające podmiotowość prawną</a:t>
            </a:r>
          </a:p>
        </p:txBody>
      </p:sp>
      <p:sp>
        <p:nvSpPr>
          <p:cNvPr id="5" name="Tytuł 1"/>
          <p:cNvSpPr txBox="1">
            <a:spLocks/>
          </p:cNvSpPr>
          <p:nvPr/>
        </p:nvSpPr>
        <p:spPr>
          <a:xfrm>
            <a:off x="914400" y="274638"/>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Cechy spółki jawnej</a:t>
            </a:r>
            <a:endParaRPr lang="pl-PL" sz="3700" b="1" dirty="0">
              <a:latin typeface="+mj-l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sz="quarter" idx="1"/>
          </p:nvPr>
        </p:nvGraphicFramePr>
        <p:xfrm>
          <a:off x="571472" y="1643050"/>
          <a:ext cx="8229600" cy="4643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ytuł 1"/>
          <p:cNvSpPr txBox="1">
            <a:spLocks/>
          </p:cNvSpPr>
          <p:nvPr/>
        </p:nvSpPr>
        <p:spPr>
          <a:xfrm>
            <a:off x="914400" y="274638"/>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Powstanie spółki</a:t>
            </a:r>
            <a:endParaRPr lang="pl-PL" sz="3700" b="1" dirty="0">
              <a:latin typeface="+mj-l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457200" y="1500174"/>
            <a:ext cx="8229600" cy="4929222"/>
          </a:xfrm>
        </p:spPr>
        <p:txBody>
          <a:bodyPr>
            <a:normAutofit fontScale="92500" lnSpcReduction="10000"/>
          </a:bodyPr>
          <a:lstStyle/>
          <a:p>
            <a:pPr algn="just">
              <a:buNone/>
            </a:pPr>
            <a:r>
              <a:rPr lang="pl-PL" dirty="0" smtClean="0">
                <a:latin typeface="+mj-lt"/>
              </a:rPr>
              <a:t>Umowa spółki powinna zawierać:</a:t>
            </a:r>
          </a:p>
          <a:p>
            <a:pPr marL="0" indent="358775" algn="just">
              <a:buFont typeface="Wingdings" pitchFamily="2" charset="2"/>
              <a:buChar char="v"/>
            </a:pPr>
            <a:r>
              <a:rPr lang="pl-PL" dirty="0" smtClean="0">
                <a:latin typeface="+mj-lt"/>
              </a:rPr>
              <a:t>firmę i siedzibę spółki</a:t>
            </a:r>
          </a:p>
          <a:p>
            <a:pPr marL="274320" lvl="1" indent="358775" algn="just">
              <a:buFont typeface="Wingdings" pitchFamily="2" charset="2"/>
              <a:buChar char="Ø"/>
            </a:pPr>
            <a:r>
              <a:rPr lang="pl-PL" dirty="0" smtClean="0">
                <a:latin typeface="+mj-lt"/>
              </a:rPr>
              <a:t>firma spółki musi zawierać:</a:t>
            </a:r>
          </a:p>
          <a:p>
            <a:pPr marL="548640" lvl="2" indent="358775" algn="just">
              <a:buFont typeface="Wingdings" pitchFamily="2" charset="2"/>
              <a:buChar char="Ø"/>
            </a:pPr>
            <a:r>
              <a:rPr lang="pl-PL" dirty="0" smtClean="0">
                <a:latin typeface="+mj-lt"/>
              </a:rPr>
              <a:t>nazwiska, firmy lub nazwy wszystkich wspólników, jednego wspólnika lub niektórych wspólników</a:t>
            </a:r>
          </a:p>
          <a:p>
            <a:pPr marL="548640" lvl="2" indent="358775" algn="just">
              <a:buFont typeface="Wingdings" pitchFamily="2" charset="2"/>
              <a:buChar char="Ø"/>
            </a:pPr>
            <a:r>
              <a:rPr lang="pl-PL" dirty="0" smtClean="0">
                <a:latin typeface="+mj-lt"/>
              </a:rPr>
              <a:t>wskazanie formy spółki, tj. „spółka jawna”</a:t>
            </a:r>
          </a:p>
          <a:p>
            <a:pPr marL="548640" lvl="2" indent="358775" algn="just">
              <a:buFont typeface="Wingdings" pitchFamily="2" charset="2"/>
              <a:buChar char="Ø"/>
            </a:pPr>
            <a:r>
              <a:rPr lang="pl-PL" dirty="0" smtClean="0">
                <a:latin typeface="+mj-lt"/>
              </a:rPr>
              <a:t>dodatki fakultatywne, np. przedmiot działalności itp.</a:t>
            </a:r>
          </a:p>
          <a:p>
            <a:pPr marL="274320" lvl="1" indent="358775" algn="just">
              <a:buFont typeface="Wingdings" pitchFamily="2" charset="2"/>
              <a:buChar char="Ø"/>
            </a:pPr>
            <a:r>
              <a:rPr lang="pl-PL" dirty="0" smtClean="0">
                <a:latin typeface="+mj-lt"/>
              </a:rPr>
              <a:t>siedzibą spółki jest miejsce, w którym prowadzone są sprawy spółki lub miejsce oznaczone w umowie spółki gdy sprawy prowadzone są w różnych miejscach</a:t>
            </a:r>
          </a:p>
          <a:p>
            <a:pPr marL="0" indent="358775" algn="just">
              <a:buFont typeface="Wingdings" pitchFamily="2" charset="2"/>
              <a:buChar char="v"/>
            </a:pPr>
            <a:r>
              <a:rPr lang="pl-PL" dirty="0" smtClean="0">
                <a:latin typeface="+mj-lt"/>
              </a:rPr>
              <a:t>określenie wkładów wnoszonych przez każdego wspólnika i ich wartość</a:t>
            </a:r>
          </a:p>
          <a:p>
            <a:pPr marL="0" indent="358775" algn="just">
              <a:buFont typeface="Wingdings" pitchFamily="2" charset="2"/>
              <a:buChar char="v"/>
            </a:pPr>
            <a:r>
              <a:rPr lang="pl-PL" dirty="0" smtClean="0">
                <a:latin typeface="+mj-lt"/>
              </a:rPr>
              <a:t>przedmiot działalności spółki</a:t>
            </a:r>
          </a:p>
          <a:p>
            <a:pPr marL="0" indent="358775" algn="just">
              <a:buFont typeface="Wingdings" pitchFamily="2" charset="2"/>
              <a:buChar char="v"/>
            </a:pPr>
            <a:r>
              <a:rPr lang="pl-PL" dirty="0" smtClean="0">
                <a:latin typeface="+mj-lt"/>
              </a:rPr>
              <a:t>czas trwania spółki, jeśli jest oznaczony</a:t>
            </a:r>
          </a:p>
        </p:txBody>
      </p:sp>
      <p:sp>
        <p:nvSpPr>
          <p:cNvPr id="5" name="Tytuł 1"/>
          <p:cNvSpPr txBox="1">
            <a:spLocks/>
          </p:cNvSpPr>
          <p:nvPr/>
        </p:nvSpPr>
        <p:spPr>
          <a:xfrm>
            <a:off x="914400" y="274638"/>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Umowa spółki</a:t>
            </a:r>
            <a:endParaRPr lang="pl-PL" sz="3700" b="1" dirty="0">
              <a:latin typeface="+mj-l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sz="quarter" idx="1"/>
          </p:nvPr>
        </p:nvGraphicFramePr>
        <p:xfrm>
          <a:off x="428596" y="1071546"/>
          <a:ext cx="8229600" cy="49291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ytuł 1"/>
          <p:cNvSpPr txBox="1">
            <a:spLocks/>
          </p:cNvSpPr>
          <p:nvPr/>
        </p:nvSpPr>
        <p:spPr>
          <a:xfrm>
            <a:off x="914400" y="274638"/>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Forma i rygor umowy spółki</a:t>
            </a:r>
            <a:endParaRPr lang="pl-PL" sz="3700" b="1" dirty="0">
              <a:latin typeface="+mj-lt"/>
            </a:endParaRPr>
          </a:p>
        </p:txBody>
      </p:sp>
      <p:sp>
        <p:nvSpPr>
          <p:cNvPr id="6" name="pole tekstowe 5"/>
          <p:cNvSpPr txBox="1"/>
          <p:nvPr/>
        </p:nvSpPr>
        <p:spPr>
          <a:xfrm>
            <a:off x="428596" y="5572140"/>
            <a:ext cx="8215370" cy="646331"/>
          </a:xfrm>
          <a:prstGeom prst="rect">
            <a:avLst/>
          </a:prstGeom>
          <a:noFill/>
        </p:spPr>
        <p:txBody>
          <a:bodyPr wrap="square" rtlCol="0">
            <a:spAutoFit/>
          </a:bodyPr>
          <a:lstStyle/>
          <a:p>
            <a:r>
              <a:rPr lang="pl-PL" b="1" dirty="0" smtClean="0">
                <a:latin typeface="+mj-lt"/>
              </a:rPr>
              <a:t>!</a:t>
            </a:r>
            <a:r>
              <a:rPr lang="pl-PL" dirty="0" smtClean="0">
                <a:latin typeface="+mj-lt"/>
              </a:rPr>
              <a:t> Umowa spółki jawnej może być też zawarta </a:t>
            </a:r>
            <a:r>
              <a:rPr lang="pl-PL" u="sng" dirty="0" smtClean="0">
                <a:latin typeface="+mj-lt"/>
              </a:rPr>
              <a:t>przy wykorzystaniu wzorca umowy</a:t>
            </a:r>
            <a:r>
              <a:rPr lang="pl-PL" dirty="0" smtClean="0">
                <a:latin typeface="+mj-lt"/>
              </a:rPr>
              <a:t> umieszczonego w systemie teleinformatycznym </a:t>
            </a:r>
            <a:endParaRPr lang="pl-PL" dirty="0">
              <a:latin typeface="+mj-l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457200" y="2143116"/>
            <a:ext cx="8229600" cy="4286280"/>
          </a:xfrm>
        </p:spPr>
        <p:txBody>
          <a:bodyPr>
            <a:normAutofit/>
          </a:bodyPr>
          <a:lstStyle/>
          <a:p>
            <a:pPr algn="just">
              <a:buFont typeface="Wingdings" pitchFamily="2" charset="2"/>
              <a:buChar char="v"/>
            </a:pPr>
            <a:r>
              <a:rPr lang="pl-PL" dirty="0" smtClean="0">
                <a:latin typeface="+mj-lt"/>
              </a:rPr>
              <a:t>Spółka jawna powstaje z chwilą wpisu do rejestru. Każdy wspólnik ma prawo i obowiązek zgłoszenia spółki.</a:t>
            </a:r>
          </a:p>
          <a:p>
            <a:pPr algn="just">
              <a:buFont typeface="Wingdings" pitchFamily="2" charset="2"/>
              <a:buChar char="v"/>
            </a:pPr>
            <a:r>
              <a:rPr lang="pl-PL" dirty="0" smtClean="0">
                <a:latin typeface="+mj-lt"/>
              </a:rPr>
              <a:t>Wpis ma charakter konstytutywny.</a:t>
            </a:r>
          </a:p>
          <a:p>
            <a:pPr algn="just">
              <a:buFont typeface="Wingdings" pitchFamily="2" charset="2"/>
              <a:buChar char="v"/>
            </a:pPr>
            <a:r>
              <a:rPr lang="pl-PL" dirty="0" smtClean="0">
                <a:latin typeface="+mj-lt"/>
              </a:rPr>
              <a:t>Elementy, które powinno zawierać zgłoszenie spółki do rejestru określone zostały w </a:t>
            </a:r>
            <a:br>
              <a:rPr lang="pl-PL" dirty="0" smtClean="0">
                <a:latin typeface="+mj-lt"/>
              </a:rPr>
            </a:br>
            <a:r>
              <a:rPr lang="pl-PL" dirty="0" smtClean="0">
                <a:latin typeface="+mj-lt"/>
              </a:rPr>
              <a:t>art. 26 </a:t>
            </a:r>
            <a:r>
              <a:rPr lang="pl-PL" dirty="0" err="1" smtClean="0">
                <a:latin typeface="+mj-lt"/>
              </a:rPr>
              <a:t>ksh</a:t>
            </a:r>
            <a:r>
              <a:rPr lang="pl-PL" dirty="0" smtClean="0">
                <a:latin typeface="+mj-lt"/>
              </a:rPr>
              <a:t>.</a:t>
            </a:r>
          </a:p>
        </p:txBody>
      </p:sp>
      <p:sp>
        <p:nvSpPr>
          <p:cNvPr id="5" name="Tytuł 1"/>
          <p:cNvSpPr txBox="1">
            <a:spLocks/>
          </p:cNvSpPr>
          <p:nvPr/>
        </p:nvSpPr>
        <p:spPr>
          <a:xfrm>
            <a:off x="914400" y="274638"/>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Zgłoszenie spółki do rejestru</a:t>
            </a:r>
            <a:endParaRPr lang="pl-PL" sz="3700" b="1" dirty="0">
              <a:latin typeface="+mj-l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457200" y="1928802"/>
            <a:ext cx="8229600" cy="4500594"/>
          </a:xfrm>
        </p:spPr>
        <p:txBody>
          <a:bodyPr>
            <a:normAutofit/>
          </a:bodyPr>
          <a:lstStyle/>
          <a:p>
            <a:pPr algn="just">
              <a:buFont typeface="Wingdings" pitchFamily="2" charset="2"/>
              <a:buChar char="v"/>
            </a:pPr>
            <a:r>
              <a:rPr lang="pl-PL" dirty="0" smtClean="0">
                <a:latin typeface="+mj-lt"/>
              </a:rPr>
              <a:t>Majątek spółki stanowi wszelkie mienie wniesione jako wkład (majątek pierwotny) lub nabyte przez spółkę w czasie jej istnienia (majątek nabyty)</a:t>
            </a:r>
          </a:p>
          <a:p>
            <a:pPr algn="just">
              <a:buFont typeface="Wingdings" pitchFamily="2" charset="2"/>
              <a:buChar char="v"/>
            </a:pPr>
            <a:r>
              <a:rPr lang="pl-PL" dirty="0" smtClean="0">
                <a:latin typeface="+mj-lt"/>
              </a:rPr>
              <a:t>Majątek spółki jawnej jest odrębny od majątków osobistych wspólników. Właścicielem majątku jest spółka.</a:t>
            </a:r>
          </a:p>
          <a:p>
            <a:pPr algn="just">
              <a:buFont typeface="Wingdings" pitchFamily="2" charset="2"/>
              <a:buChar char="v"/>
            </a:pPr>
            <a:endParaRPr lang="pl-PL" dirty="0" smtClean="0">
              <a:latin typeface="+mj-lt"/>
            </a:endParaRPr>
          </a:p>
        </p:txBody>
      </p:sp>
      <p:sp>
        <p:nvSpPr>
          <p:cNvPr id="5" name="Tytuł 1"/>
          <p:cNvSpPr txBox="1">
            <a:spLocks/>
          </p:cNvSpPr>
          <p:nvPr/>
        </p:nvSpPr>
        <p:spPr>
          <a:xfrm>
            <a:off x="914400" y="274638"/>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Majątek spółki</a:t>
            </a:r>
            <a:endParaRPr lang="pl-PL" sz="3700" b="1" dirty="0">
              <a:latin typeface="+mj-l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500174"/>
            <a:ext cx="8229600" cy="5000660"/>
          </a:xfrm>
        </p:spPr>
        <p:txBody>
          <a:bodyPr>
            <a:normAutofit fontScale="92500" lnSpcReduction="10000"/>
          </a:bodyPr>
          <a:lstStyle/>
          <a:p>
            <a:pPr algn="just">
              <a:buFont typeface="Wingdings" pitchFamily="2" charset="2"/>
              <a:buChar char="v"/>
            </a:pPr>
            <a:r>
              <a:rPr lang="pl-PL" dirty="0" smtClean="0">
                <a:latin typeface="+mj-lt"/>
              </a:rPr>
              <a:t>Wkłady i ich wartość powinny być określone w umowie spółki</a:t>
            </a:r>
          </a:p>
          <a:p>
            <a:pPr algn="just">
              <a:buFont typeface="Wingdings" pitchFamily="2" charset="2"/>
              <a:buChar char="v"/>
            </a:pPr>
            <a:r>
              <a:rPr lang="pl-PL" dirty="0" smtClean="0">
                <a:latin typeface="+mj-lt"/>
              </a:rPr>
              <a:t>W razie wątpliwości uważa się, że wkłady wspólników są równe. Wspólnicy mogą jednak ustalić inne zasady.</a:t>
            </a:r>
          </a:p>
          <a:p>
            <a:pPr algn="just">
              <a:buFont typeface="Wingdings" pitchFamily="2" charset="2"/>
              <a:buChar char="v"/>
            </a:pPr>
            <a:r>
              <a:rPr lang="pl-PL" dirty="0" smtClean="0">
                <a:latin typeface="+mj-lt"/>
              </a:rPr>
              <a:t>Wkłady do spółki mogą mieć charakter:</a:t>
            </a:r>
          </a:p>
          <a:p>
            <a:pPr lvl="1" algn="just">
              <a:buFont typeface="Wingdings" pitchFamily="2" charset="2"/>
              <a:buChar char="Ø"/>
            </a:pPr>
            <a:r>
              <a:rPr lang="pl-PL" dirty="0" smtClean="0">
                <a:latin typeface="+mj-lt"/>
              </a:rPr>
              <a:t>pieniężny</a:t>
            </a:r>
          </a:p>
          <a:p>
            <a:pPr lvl="1" algn="just">
              <a:buFont typeface="Wingdings" pitchFamily="2" charset="2"/>
              <a:buChar char="Ø"/>
            </a:pPr>
            <a:r>
              <a:rPr lang="pl-PL" dirty="0" smtClean="0">
                <a:latin typeface="+mj-lt"/>
              </a:rPr>
              <a:t>niepieniężny</a:t>
            </a:r>
          </a:p>
          <a:p>
            <a:pPr lvl="1" algn="just">
              <a:buFont typeface="Wingdings" pitchFamily="2" charset="2"/>
              <a:buChar char="Ø"/>
            </a:pPr>
            <a:r>
              <a:rPr lang="pl-PL" dirty="0" smtClean="0">
                <a:latin typeface="+mj-lt"/>
              </a:rPr>
              <a:t>innych świadczeń na rzecz spółki</a:t>
            </a:r>
          </a:p>
          <a:p>
            <a:pPr algn="just">
              <a:buFont typeface="Wingdings" pitchFamily="2" charset="2"/>
              <a:buChar char="v"/>
            </a:pPr>
            <a:r>
              <a:rPr lang="pl-PL" dirty="0" smtClean="0">
                <a:latin typeface="+mj-lt"/>
              </a:rPr>
              <a:t>! Przy umowie zawartej za pomocą wzorca wkłady mogą być jedynie pieniężne.</a:t>
            </a:r>
          </a:p>
          <a:p>
            <a:pPr algn="just">
              <a:buFont typeface="Wingdings" pitchFamily="2" charset="2"/>
              <a:buChar char="v"/>
            </a:pPr>
            <a:r>
              <a:rPr lang="pl-PL" dirty="0" smtClean="0">
                <a:latin typeface="+mj-lt"/>
              </a:rPr>
              <a:t>Prawa, które wspólnik zobowiązuje się wnieść do spółki, uważa się za przeniesione na spółkę.</a:t>
            </a:r>
          </a:p>
        </p:txBody>
      </p:sp>
      <p:sp>
        <p:nvSpPr>
          <p:cNvPr id="5" name="Tytuł 1"/>
          <p:cNvSpPr txBox="1">
            <a:spLocks/>
          </p:cNvSpPr>
          <p:nvPr/>
        </p:nvSpPr>
        <p:spPr>
          <a:xfrm>
            <a:off x="914400" y="274638"/>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Wkłady wspólników</a:t>
            </a:r>
            <a:endParaRPr lang="pl-PL" sz="3700" b="1" dirty="0">
              <a:latin typeface="+mj-l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sz="quarter" idx="1"/>
          </p:nvPr>
        </p:nvGraphicFramePr>
        <p:xfrm>
          <a:off x="500063" y="1500188"/>
          <a:ext cx="8229600" cy="5000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ytuł 1"/>
          <p:cNvSpPr txBox="1">
            <a:spLocks/>
          </p:cNvSpPr>
          <p:nvPr/>
        </p:nvSpPr>
        <p:spPr>
          <a:xfrm>
            <a:off x="914400" y="274638"/>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Odpowiedzialność za zobowiązania</a:t>
            </a:r>
            <a:endParaRPr lang="pl-PL" sz="3700" b="1" dirty="0">
              <a:latin typeface="+mj-lt"/>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p:cNvSpPr txBox="1">
            <a:spLocks/>
          </p:cNvSpPr>
          <p:nvPr/>
        </p:nvSpPr>
        <p:spPr>
          <a:xfrm>
            <a:off x="914400" y="274638"/>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Odpowiedzialność za zobowiązania</a:t>
            </a:r>
            <a:endParaRPr lang="pl-PL" sz="3700" b="1" dirty="0">
              <a:latin typeface="+mj-lt"/>
            </a:endParaRPr>
          </a:p>
        </p:txBody>
      </p:sp>
      <p:graphicFrame>
        <p:nvGraphicFramePr>
          <p:cNvPr id="6" name="Diagram 5"/>
          <p:cNvGraphicFramePr/>
          <p:nvPr/>
        </p:nvGraphicFramePr>
        <p:xfrm>
          <a:off x="928662" y="1714488"/>
          <a:ext cx="7572428" cy="4357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857364"/>
            <a:ext cx="7429552" cy="4714908"/>
          </a:xfrm>
        </p:spPr>
        <p:txBody>
          <a:bodyPr>
            <a:noAutofit/>
          </a:bodyPr>
          <a:lstStyle/>
          <a:p>
            <a:pPr marL="514350" indent="-514350" algn="just">
              <a:buFont typeface="Wingdings" pitchFamily="2" charset="2"/>
              <a:buChar char="v"/>
              <a:tabLst>
                <a:tab pos="354013" algn="l"/>
              </a:tabLst>
            </a:pPr>
            <a:r>
              <a:rPr lang="pl-PL" dirty="0">
                <a:latin typeface="+mj-lt"/>
              </a:rPr>
              <a:t>ZAPAMIĘTAĆ! Spółki cywilnej szukamy w kodeksie cywilnym, a nie w KSH. </a:t>
            </a:r>
          </a:p>
          <a:p>
            <a:pPr marL="514350" indent="-514350" algn="just">
              <a:buFont typeface="Wingdings" pitchFamily="2" charset="2"/>
              <a:buChar char="v"/>
              <a:tabLst>
                <a:tab pos="354013" algn="l"/>
              </a:tabLst>
            </a:pPr>
            <a:r>
              <a:rPr lang="pl-PL" dirty="0">
                <a:latin typeface="+mj-lt"/>
              </a:rPr>
              <a:t>Art. 860 – 875 k.c. </a:t>
            </a:r>
          </a:p>
          <a:p>
            <a:pPr marL="514350" indent="-514350" algn="just">
              <a:buFont typeface="Wingdings" pitchFamily="2" charset="2"/>
              <a:buChar char="v"/>
              <a:tabLst>
                <a:tab pos="354013" algn="l"/>
              </a:tabLst>
            </a:pPr>
            <a:r>
              <a:rPr lang="pl-PL" dirty="0">
                <a:latin typeface="+mj-lt"/>
              </a:rPr>
              <a:t>Spółka cywilna jest umową między wspólnikami. Podmiotami w obrocie prawnym są dalej wspólnicy. Przykładowo: pozywając spółkę cywilną pozywamy wspólników tej spółki (wszystkich). </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latin typeface="+mj-lt"/>
              </a:rPr>
              <a:t>Spółka cywilna</a:t>
            </a:r>
          </a:p>
        </p:txBody>
      </p:sp>
    </p:spTree>
    <p:extLst>
      <p:ext uri="{BB962C8B-B14F-4D97-AF65-F5344CB8AC3E}">
        <p14:creationId xmlns:p14="http://schemas.microsoft.com/office/powerpoint/2010/main" xmlns="" val="2169936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428736"/>
            <a:ext cx="8229600" cy="5072098"/>
          </a:xfrm>
        </p:spPr>
        <p:txBody>
          <a:bodyPr>
            <a:normAutofit/>
          </a:bodyPr>
          <a:lstStyle/>
          <a:p>
            <a:pPr algn="just">
              <a:buFont typeface="Wingdings" pitchFamily="2" charset="2"/>
              <a:buChar char="v"/>
            </a:pPr>
            <a:r>
              <a:rPr lang="pl-PL" sz="2400" dirty="0" smtClean="0">
                <a:latin typeface="+mj-lt"/>
              </a:rPr>
              <a:t>Udział wspólników w zyskach i stratach powinien być uregulowany umową.</a:t>
            </a:r>
          </a:p>
          <a:p>
            <a:pPr algn="just">
              <a:buFont typeface="Wingdings" pitchFamily="2" charset="2"/>
              <a:buChar char="v"/>
            </a:pPr>
            <a:r>
              <a:rPr lang="pl-PL" sz="2400" dirty="0" smtClean="0">
                <a:latin typeface="+mj-lt"/>
              </a:rPr>
              <a:t>KSH wprowadza domniemanie równego udziału w zyskach i stratach w braku odmiennej umowy.</a:t>
            </a:r>
          </a:p>
          <a:p>
            <a:pPr algn="just">
              <a:buFont typeface="Wingdings" pitchFamily="2" charset="2"/>
              <a:buChar char="v"/>
            </a:pPr>
            <a:r>
              <a:rPr lang="pl-PL" sz="2400" dirty="0" smtClean="0">
                <a:latin typeface="+mj-lt"/>
              </a:rPr>
              <a:t>Określony w umowie spółki udział wspólnika w zysku odnosi się, w razie wątpliwości, także do jego udziału w stratach i odwrotnie.</a:t>
            </a:r>
          </a:p>
          <a:p>
            <a:pPr algn="just">
              <a:buFont typeface="Wingdings" pitchFamily="2" charset="2"/>
              <a:buChar char="v"/>
            </a:pPr>
            <a:r>
              <a:rPr lang="pl-PL" sz="2400" dirty="0" smtClean="0">
                <a:latin typeface="+mj-lt"/>
              </a:rPr>
              <a:t>Umowa spółki może zwolnić wspólnika od udziału w stratach, ale nie można zwolnić wszystkich wspólników.</a:t>
            </a:r>
          </a:p>
          <a:p>
            <a:pPr algn="just">
              <a:buFont typeface="Wingdings" pitchFamily="2" charset="2"/>
              <a:buChar char="v"/>
            </a:pPr>
            <a:r>
              <a:rPr lang="pl-PL" sz="2400" dirty="0" smtClean="0">
                <a:latin typeface="+mj-lt"/>
              </a:rPr>
              <a:t>Wspólnik może żądać podziału i wypłaty całości zysku z końcem każdego roku obrotowego.</a:t>
            </a:r>
          </a:p>
        </p:txBody>
      </p:sp>
      <p:sp>
        <p:nvSpPr>
          <p:cNvPr id="5" name="Tytuł 1"/>
          <p:cNvSpPr txBox="1">
            <a:spLocks/>
          </p:cNvSpPr>
          <p:nvPr/>
        </p:nvSpPr>
        <p:spPr>
          <a:xfrm>
            <a:off x="914400" y="274638"/>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Udział w zyskach i stratach</a:t>
            </a:r>
            <a:endParaRPr lang="pl-PL" sz="3700" b="1" dirty="0">
              <a:latin typeface="+mj-lt"/>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500174"/>
            <a:ext cx="8229600" cy="5000660"/>
          </a:xfrm>
        </p:spPr>
        <p:txBody>
          <a:bodyPr>
            <a:normAutofit/>
          </a:bodyPr>
          <a:lstStyle/>
          <a:p>
            <a:pPr algn="just">
              <a:buFont typeface="Wingdings" pitchFamily="2" charset="2"/>
              <a:buChar char="v"/>
            </a:pPr>
            <a:r>
              <a:rPr lang="pl-PL" sz="2400" dirty="0" smtClean="0">
                <a:latin typeface="+mj-lt"/>
              </a:rPr>
              <a:t>Jeżeli wskutek poniesionej przez spółkę straty udział kapitałowy wspólnika został uszczuplony, zysk przeznacza się w pierwszej kolejności na uzupełnienie udziału wspólnika.</a:t>
            </a:r>
          </a:p>
          <a:p>
            <a:pPr algn="just">
              <a:buFont typeface="Wingdings" pitchFamily="2" charset="2"/>
              <a:buChar char="v"/>
            </a:pPr>
            <a:r>
              <a:rPr lang="pl-PL" sz="2400" dirty="0" smtClean="0">
                <a:latin typeface="+mj-lt"/>
              </a:rPr>
              <a:t>Wspólnik ma prawo żądać corocznie wypłacenia odsetek w wysokości 5% od swojego udziału kapitałowego, nawet gdy spółka poniosła stratę.</a:t>
            </a:r>
          </a:p>
          <a:p>
            <a:pPr algn="just">
              <a:buFont typeface="Wingdings" pitchFamily="2" charset="2"/>
              <a:buChar char="v"/>
            </a:pPr>
            <a:r>
              <a:rPr lang="pl-PL" sz="2400" dirty="0" smtClean="0">
                <a:latin typeface="+mj-lt"/>
              </a:rPr>
              <a:t>Wspólnik nie może potrącać wierzytelności przysługującej mu wobec spółki z wierzytelnością spółki, która przysługuje spółce wobec wspólnika z tytułu wyrządzenia szkody.</a:t>
            </a:r>
          </a:p>
        </p:txBody>
      </p:sp>
      <p:sp>
        <p:nvSpPr>
          <p:cNvPr id="5" name="Tytuł 1"/>
          <p:cNvSpPr txBox="1">
            <a:spLocks/>
          </p:cNvSpPr>
          <p:nvPr/>
        </p:nvSpPr>
        <p:spPr>
          <a:xfrm>
            <a:off x="914400" y="274638"/>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Udział w zyskach i stratach</a:t>
            </a:r>
            <a:endParaRPr lang="pl-PL" sz="3700" b="1" dirty="0">
              <a:latin typeface="+mj-lt"/>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500174"/>
            <a:ext cx="8229600" cy="5000660"/>
          </a:xfrm>
        </p:spPr>
        <p:txBody>
          <a:bodyPr>
            <a:normAutofit/>
          </a:bodyPr>
          <a:lstStyle/>
          <a:p>
            <a:pPr algn="just">
              <a:buFont typeface="Wingdings" pitchFamily="2" charset="2"/>
              <a:buChar char="v"/>
            </a:pPr>
            <a:r>
              <a:rPr lang="pl-PL" sz="2400" dirty="0" smtClean="0">
                <a:latin typeface="+mj-lt"/>
              </a:rPr>
              <a:t>Należy do sfery zewnętrznej i odnosi się do składania i przyjmowania oświadczeń woli.</a:t>
            </a:r>
          </a:p>
          <a:p>
            <a:pPr algn="just">
              <a:buFont typeface="Wingdings" pitchFamily="2" charset="2"/>
              <a:buChar char="v"/>
            </a:pPr>
            <a:r>
              <a:rPr lang="pl-PL" sz="2400" dirty="0" smtClean="0">
                <a:latin typeface="+mj-lt"/>
              </a:rPr>
              <a:t>Każdy wspólnik </a:t>
            </a:r>
            <a:r>
              <a:rPr lang="pl-PL" sz="2400" u="sng" dirty="0" smtClean="0">
                <a:latin typeface="+mj-lt"/>
              </a:rPr>
              <a:t>ma prawo</a:t>
            </a:r>
            <a:r>
              <a:rPr lang="pl-PL" sz="2400" dirty="0" smtClean="0">
                <a:latin typeface="+mj-lt"/>
              </a:rPr>
              <a:t> (a nie obowiązek) reprezentować spółkę.</a:t>
            </a:r>
          </a:p>
          <a:p>
            <a:pPr algn="just">
              <a:buFont typeface="Wingdings" pitchFamily="2" charset="2"/>
              <a:buChar char="v"/>
            </a:pPr>
            <a:r>
              <a:rPr lang="pl-PL" sz="2400" dirty="0" smtClean="0">
                <a:latin typeface="+mj-lt"/>
              </a:rPr>
              <a:t>Wspólnik umocowany do reprezentowania spółki jest jej </a:t>
            </a:r>
            <a:r>
              <a:rPr lang="pl-PL" sz="2400" b="1" dirty="0" smtClean="0">
                <a:latin typeface="+mj-lt"/>
              </a:rPr>
              <a:t>przedstawicielem ustawowym</a:t>
            </a:r>
            <a:r>
              <a:rPr lang="pl-PL" sz="2400" dirty="0" smtClean="0">
                <a:latin typeface="+mj-lt"/>
              </a:rPr>
              <a:t>.</a:t>
            </a:r>
          </a:p>
          <a:p>
            <a:pPr algn="just">
              <a:buFont typeface="Wingdings" pitchFamily="2" charset="2"/>
              <a:buChar char="v"/>
            </a:pPr>
            <a:r>
              <a:rPr lang="pl-PL" sz="2400" dirty="0" smtClean="0">
                <a:latin typeface="+mj-lt"/>
              </a:rPr>
              <a:t>Spółkę reprezentować mogą:</a:t>
            </a:r>
          </a:p>
          <a:p>
            <a:pPr marL="731520" lvl="1" indent="-457200" algn="just">
              <a:buFont typeface="Wingdings" pitchFamily="2" charset="2"/>
              <a:buChar char="Ø"/>
            </a:pPr>
            <a:r>
              <a:rPr lang="pl-PL" sz="2100" dirty="0" smtClean="0">
                <a:latin typeface="+mj-lt"/>
              </a:rPr>
              <a:t>wspólnicy,</a:t>
            </a:r>
          </a:p>
          <a:p>
            <a:pPr marL="731520" lvl="1" indent="-457200" algn="just">
              <a:buFont typeface="Wingdings" pitchFamily="2" charset="2"/>
              <a:buChar char="Ø"/>
            </a:pPr>
            <a:r>
              <a:rPr lang="pl-PL" sz="2100" dirty="0" smtClean="0">
                <a:latin typeface="+mj-lt"/>
              </a:rPr>
              <a:t>prokurenci,</a:t>
            </a:r>
          </a:p>
          <a:p>
            <a:pPr marL="731520" lvl="1" indent="-457200" algn="just">
              <a:buFont typeface="Wingdings" pitchFamily="2" charset="2"/>
              <a:buChar char="Ø"/>
            </a:pPr>
            <a:r>
              <a:rPr lang="pl-PL" sz="2100" dirty="0" smtClean="0">
                <a:latin typeface="+mj-lt"/>
              </a:rPr>
              <a:t>pełnomocnicy,</a:t>
            </a:r>
          </a:p>
          <a:p>
            <a:pPr marL="731520" lvl="1" indent="-457200" algn="just">
              <a:buFont typeface="Wingdings" pitchFamily="2" charset="2"/>
              <a:buChar char="Ø"/>
            </a:pPr>
            <a:r>
              <a:rPr lang="pl-PL" sz="2100" dirty="0" smtClean="0">
                <a:latin typeface="+mj-lt"/>
              </a:rPr>
              <a:t>likwidatorzy,</a:t>
            </a:r>
          </a:p>
          <a:p>
            <a:pPr marL="731520" lvl="1" indent="-457200" algn="just">
              <a:buFont typeface="Wingdings" pitchFamily="2" charset="2"/>
              <a:buChar char="Ø"/>
            </a:pPr>
            <a:r>
              <a:rPr lang="pl-PL" sz="2100" dirty="0" smtClean="0">
                <a:latin typeface="+mj-lt"/>
              </a:rPr>
              <a:t>syndyk.</a:t>
            </a:r>
          </a:p>
        </p:txBody>
      </p:sp>
      <p:sp>
        <p:nvSpPr>
          <p:cNvPr id="5" name="Tytuł 1"/>
          <p:cNvSpPr txBox="1">
            <a:spLocks/>
          </p:cNvSpPr>
          <p:nvPr/>
        </p:nvSpPr>
        <p:spPr>
          <a:xfrm>
            <a:off x="914400" y="274638"/>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Reprezentacja spółki</a:t>
            </a:r>
            <a:endParaRPr lang="pl-PL" sz="3700" b="1" dirty="0">
              <a:latin typeface="+mj-lt"/>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500174"/>
            <a:ext cx="8229600" cy="5000660"/>
          </a:xfrm>
        </p:spPr>
        <p:txBody>
          <a:bodyPr>
            <a:normAutofit/>
          </a:bodyPr>
          <a:lstStyle/>
          <a:p>
            <a:pPr algn="just">
              <a:buFont typeface="Wingdings" pitchFamily="2" charset="2"/>
              <a:buChar char="v"/>
            </a:pPr>
            <a:r>
              <a:rPr lang="pl-PL" sz="2400" dirty="0" smtClean="0">
                <a:latin typeface="+mj-lt"/>
              </a:rPr>
              <a:t>W umowie spółki można wyłączyć wspólnika od reprezentacji. Nie można jednak pozbawić tego prawa wszystkich wspólników.</a:t>
            </a:r>
          </a:p>
          <a:p>
            <a:pPr algn="just">
              <a:buFont typeface="Wingdings" pitchFamily="2" charset="2"/>
              <a:buChar char="v"/>
            </a:pPr>
            <a:r>
              <a:rPr lang="pl-PL" sz="2400" dirty="0" smtClean="0">
                <a:latin typeface="+mj-lt"/>
              </a:rPr>
              <a:t>Pozbawienie prawa reprezentacji:</a:t>
            </a:r>
          </a:p>
          <a:p>
            <a:pPr lvl="1" algn="just">
              <a:buFont typeface="Wingdings" pitchFamily="2" charset="2"/>
              <a:buChar char="Ø"/>
            </a:pPr>
            <a:r>
              <a:rPr lang="pl-PL" sz="2000" dirty="0" smtClean="0">
                <a:latin typeface="+mj-lt"/>
              </a:rPr>
              <a:t>umowne (dobrowolne)</a:t>
            </a:r>
          </a:p>
          <a:p>
            <a:pPr lvl="1" algn="just">
              <a:buFont typeface="Wingdings" pitchFamily="2" charset="2"/>
              <a:buChar char="Ø"/>
            </a:pPr>
            <a:r>
              <a:rPr lang="pl-PL" sz="2000" dirty="0" smtClean="0">
                <a:latin typeface="+mj-lt"/>
              </a:rPr>
              <a:t>sądowe (przymusowe) – wyłącznie z ważnych powodów na mocy prawomocnego orzeczenia sądu.</a:t>
            </a:r>
          </a:p>
          <a:p>
            <a:pPr algn="just">
              <a:buFont typeface="Wingdings" pitchFamily="2" charset="2"/>
              <a:buChar char="v"/>
            </a:pPr>
            <a:r>
              <a:rPr lang="pl-PL" sz="2400" dirty="0" smtClean="0">
                <a:latin typeface="+mj-lt"/>
              </a:rPr>
              <a:t>Prawo do reprezentowania spółki dotyczy wszystkich czynności sądowych i pozasądowych spółki.</a:t>
            </a:r>
          </a:p>
          <a:p>
            <a:pPr algn="just">
              <a:buFont typeface="Wingdings" pitchFamily="2" charset="2"/>
              <a:buChar char="v"/>
            </a:pPr>
            <a:r>
              <a:rPr lang="pl-PL" sz="2400" dirty="0" smtClean="0">
                <a:latin typeface="+mj-lt"/>
              </a:rPr>
              <a:t>Prawa reprezentowania spółki nie można ograniczyć ze skutkiem wobec osób trzecich.</a:t>
            </a:r>
            <a:endParaRPr lang="pl-PL" sz="2100" dirty="0" smtClean="0">
              <a:latin typeface="+mj-lt"/>
            </a:endParaRPr>
          </a:p>
        </p:txBody>
      </p:sp>
      <p:sp>
        <p:nvSpPr>
          <p:cNvPr id="5" name="Tytuł 1"/>
          <p:cNvSpPr txBox="1">
            <a:spLocks/>
          </p:cNvSpPr>
          <p:nvPr/>
        </p:nvSpPr>
        <p:spPr>
          <a:xfrm>
            <a:off x="914400" y="274638"/>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Reprezentacja spółki</a:t>
            </a:r>
            <a:endParaRPr lang="pl-PL" sz="3700" b="1" dirty="0">
              <a:latin typeface="+mj-lt"/>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500174"/>
            <a:ext cx="8229600" cy="5000660"/>
          </a:xfrm>
        </p:spPr>
        <p:txBody>
          <a:bodyPr>
            <a:normAutofit fontScale="92500" lnSpcReduction="10000"/>
          </a:bodyPr>
          <a:lstStyle/>
          <a:p>
            <a:pPr algn="just">
              <a:buFont typeface="Wingdings" pitchFamily="2" charset="2"/>
              <a:buChar char="v"/>
            </a:pPr>
            <a:r>
              <a:rPr lang="pl-PL" sz="2400" dirty="0" smtClean="0">
                <a:latin typeface="+mj-lt"/>
              </a:rPr>
              <a:t>Nie można powierzyć prowadzenia spraw spółki osobom trzecim z wyłączeniem wspólników.</a:t>
            </a:r>
          </a:p>
          <a:p>
            <a:pPr algn="just">
              <a:buFont typeface="Wingdings" pitchFamily="2" charset="2"/>
              <a:buChar char="v"/>
            </a:pPr>
            <a:r>
              <a:rPr lang="pl-PL" sz="2400" dirty="0" smtClean="0">
                <a:latin typeface="+mj-lt"/>
              </a:rPr>
              <a:t>Każdy wspólnik ma </a:t>
            </a:r>
            <a:r>
              <a:rPr lang="pl-PL" sz="2400" u="sng" dirty="0" smtClean="0">
                <a:latin typeface="+mj-lt"/>
              </a:rPr>
              <a:t>prawo i obowiązek</a:t>
            </a:r>
            <a:r>
              <a:rPr lang="pl-PL" sz="2400" dirty="0" smtClean="0">
                <a:latin typeface="+mj-lt"/>
              </a:rPr>
              <a:t> prowadzenia spraw spółki.</a:t>
            </a:r>
          </a:p>
          <a:p>
            <a:pPr algn="just">
              <a:buFont typeface="Wingdings" pitchFamily="2" charset="2"/>
              <a:buChar char="v"/>
            </a:pPr>
            <a:r>
              <a:rPr lang="pl-PL" sz="2400" dirty="0" smtClean="0">
                <a:latin typeface="+mj-lt"/>
              </a:rPr>
              <a:t>Prowadzenie spraw spółki może być powierzone jednemu lub kilku wspólnikom bądź na mocy umowy spółki, bądź na podstawie późniejszej uchwały wspólników. Pozostali wspólnicy są wówczas wyłączeni od prowadzenia spraw spółki. </a:t>
            </a:r>
          </a:p>
          <a:p>
            <a:pPr algn="just">
              <a:buFont typeface="Wingdings" pitchFamily="2" charset="2"/>
              <a:buChar char="v"/>
            </a:pPr>
            <a:r>
              <a:rPr lang="pl-PL" sz="2400" dirty="0" smtClean="0">
                <a:latin typeface="+mj-lt"/>
              </a:rPr>
              <a:t>Wspólnika można pozbawić zarządu wbrew jego woli z ważnych powodów na mocy prawomocnego orzeczenia sądu.</a:t>
            </a:r>
          </a:p>
          <a:p>
            <a:pPr algn="just">
              <a:buFont typeface="Wingdings" pitchFamily="2" charset="2"/>
              <a:buChar char="v"/>
            </a:pPr>
            <a:r>
              <a:rPr lang="pl-PL" sz="2400" dirty="0" smtClean="0">
                <a:latin typeface="+mj-lt"/>
              </a:rPr>
              <a:t>Wszyscy wspólnicy mający prawo prowadzenia spraw spółki muszą wyrazić zgodę na </a:t>
            </a:r>
            <a:r>
              <a:rPr lang="pl-PL" sz="2400" u="sng" dirty="0" smtClean="0">
                <a:latin typeface="+mj-lt"/>
              </a:rPr>
              <a:t>ustanowienie prokury</a:t>
            </a:r>
            <a:r>
              <a:rPr lang="pl-PL" sz="2400" dirty="0" smtClean="0">
                <a:latin typeface="+mj-lt"/>
              </a:rPr>
              <a:t>.</a:t>
            </a:r>
          </a:p>
        </p:txBody>
      </p:sp>
      <p:sp>
        <p:nvSpPr>
          <p:cNvPr id="5" name="Tytuł 1"/>
          <p:cNvSpPr txBox="1">
            <a:spLocks/>
          </p:cNvSpPr>
          <p:nvPr/>
        </p:nvSpPr>
        <p:spPr>
          <a:xfrm>
            <a:off x="914400" y="274638"/>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Prowadzenie spraw spółki</a:t>
            </a:r>
            <a:endParaRPr lang="pl-PL" sz="3700" b="1" dirty="0">
              <a:latin typeface="+mj-lt"/>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sz="quarter" idx="1"/>
          </p:nvPr>
        </p:nvGraphicFramePr>
        <p:xfrm>
          <a:off x="500063" y="1500188"/>
          <a:ext cx="8229600" cy="5000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ytuł 1"/>
          <p:cNvSpPr txBox="1">
            <a:spLocks/>
          </p:cNvSpPr>
          <p:nvPr/>
        </p:nvSpPr>
        <p:spPr>
          <a:xfrm>
            <a:off x="914400" y="274638"/>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Prowadzenie spraw spółki</a:t>
            </a:r>
            <a:endParaRPr lang="pl-PL" sz="3700" b="1" dirty="0">
              <a:latin typeface="+mj-lt"/>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500174"/>
            <a:ext cx="8229600" cy="5000660"/>
          </a:xfrm>
        </p:spPr>
        <p:txBody>
          <a:bodyPr>
            <a:noAutofit/>
          </a:bodyPr>
          <a:lstStyle/>
          <a:p>
            <a:pPr algn="just">
              <a:buFont typeface="Wingdings" pitchFamily="2" charset="2"/>
              <a:buChar char="v"/>
            </a:pPr>
            <a:r>
              <a:rPr lang="pl-PL" sz="2000" dirty="0" smtClean="0">
                <a:latin typeface="+mj-lt"/>
              </a:rPr>
              <a:t>Wspólnik obowiązany jest powstrzymać się od wszelkiej działalności sprzecznej z interesami spółki.</a:t>
            </a:r>
          </a:p>
          <a:p>
            <a:pPr algn="just">
              <a:buFont typeface="Wingdings" pitchFamily="2" charset="2"/>
              <a:buChar char="v"/>
            </a:pPr>
            <a:r>
              <a:rPr lang="pl-PL" sz="2000" dirty="0" smtClean="0">
                <a:latin typeface="+mj-lt"/>
              </a:rPr>
              <a:t>Wspólnik nie może, bez wyraźnej lub domniemanej zgody pozostałych wspólników, zajmować się interesami konkurencyjnymi, w szczególności uczestniczyć w spółce konkurencyjnej jako wspólnik spółki cywilnej, spółki jawnej, partner, </a:t>
            </a:r>
            <a:r>
              <a:rPr lang="pl-PL" sz="2000" dirty="0" err="1" smtClean="0">
                <a:latin typeface="+mj-lt"/>
              </a:rPr>
              <a:t>komplementariusz</a:t>
            </a:r>
            <a:r>
              <a:rPr lang="pl-PL" sz="2000" dirty="0" smtClean="0">
                <a:latin typeface="+mj-lt"/>
              </a:rPr>
              <a:t> lub członek organu spółki.</a:t>
            </a:r>
          </a:p>
          <a:p>
            <a:pPr algn="just">
              <a:buFont typeface="Wingdings" pitchFamily="2" charset="2"/>
              <a:buChar char="v"/>
            </a:pPr>
            <a:r>
              <a:rPr lang="pl-PL" sz="2000" dirty="0" smtClean="0">
                <a:latin typeface="+mj-lt"/>
              </a:rPr>
              <a:t>Każdy wspólnik ma prawo żądać wydania spółce korzyści, jakie osiągnął wspólnik naruszający zakaz konkurencji, lub naprawienia wyrządzonej jej szkody.</a:t>
            </a:r>
          </a:p>
          <a:p>
            <a:pPr algn="just">
              <a:buFont typeface="Wingdings" pitchFamily="2" charset="2"/>
              <a:buChar char="v"/>
            </a:pPr>
            <a:r>
              <a:rPr lang="pl-PL" sz="2000" dirty="0" smtClean="0">
                <a:latin typeface="+mj-lt"/>
              </a:rPr>
              <a:t>Roszczenia powyższe przedawniają się z upływem sześciu miesięcy od dnia, gdy wszyscy pozostali wspólnicy dowiedzieli się o naruszeniu zakazu, nie później jednak niż z upływem trzech lat.</a:t>
            </a:r>
            <a:endParaRPr lang="pl-PL" sz="2000" dirty="0">
              <a:latin typeface="+mj-lt"/>
            </a:endParaRPr>
          </a:p>
        </p:txBody>
      </p:sp>
      <p:sp>
        <p:nvSpPr>
          <p:cNvPr id="5" name="Tytuł 1"/>
          <p:cNvSpPr txBox="1">
            <a:spLocks/>
          </p:cNvSpPr>
          <p:nvPr/>
        </p:nvSpPr>
        <p:spPr>
          <a:xfrm>
            <a:off x="914400" y="274638"/>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Zakaz konkurencji</a:t>
            </a:r>
            <a:endParaRPr lang="pl-PL" sz="3700" b="1" dirty="0">
              <a:latin typeface="+mj-lt"/>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643050"/>
            <a:ext cx="8229600" cy="4857784"/>
          </a:xfrm>
        </p:spPr>
        <p:txBody>
          <a:bodyPr>
            <a:noAutofit/>
          </a:bodyPr>
          <a:lstStyle/>
          <a:p>
            <a:pPr algn="just">
              <a:buFont typeface="Wingdings" pitchFamily="2" charset="2"/>
              <a:buChar char="v"/>
            </a:pPr>
            <a:r>
              <a:rPr lang="pl-PL" sz="2000" dirty="0" smtClean="0">
                <a:latin typeface="+mj-lt"/>
              </a:rPr>
              <a:t>Wystąpienie wspólnika jest zdarzeniem prawnym powodującym utratę członkostwa w spółce.</a:t>
            </a:r>
          </a:p>
          <a:p>
            <a:pPr algn="just">
              <a:buFont typeface="Wingdings" pitchFamily="2" charset="2"/>
              <a:buChar char="v"/>
            </a:pPr>
            <a:r>
              <a:rPr lang="pl-PL" sz="2000" dirty="0" smtClean="0">
                <a:latin typeface="+mj-lt"/>
              </a:rPr>
              <a:t>Wystąpienie wspólnika może mieć charakter dobrowolny (wypowiedzenie) lub przymusowy (sądowe).</a:t>
            </a:r>
          </a:p>
          <a:p>
            <a:pPr algn="just">
              <a:buFont typeface="Wingdings" pitchFamily="2" charset="2"/>
              <a:buChar char="v"/>
            </a:pPr>
            <a:r>
              <a:rPr lang="pl-PL" sz="2000" dirty="0" smtClean="0">
                <a:latin typeface="+mj-lt"/>
              </a:rPr>
              <a:t>Jeżeli spółkę zawarto na czas nieoznaczony, wspólnik może wypowiedzieć umowę spółki na sześć miesięcy przed końcem roku obrotowego.</a:t>
            </a:r>
          </a:p>
          <a:p>
            <a:pPr algn="just">
              <a:buFont typeface="Wingdings" pitchFamily="2" charset="2"/>
              <a:buChar char="v"/>
            </a:pPr>
            <a:r>
              <a:rPr lang="pl-PL" sz="2000" dirty="0" smtClean="0">
                <a:latin typeface="+mj-lt"/>
              </a:rPr>
              <a:t>Wypowiedzenia dokonuje się w formie pisemnego oświadczenia, które należy złożyć pozostałym wspólnikom albo wspólnikowi uprawnionemu do reprezentowania spółki.</a:t>
            </a:r>
          </a:p>
          <a:p>
            <a:pPr algn="just">
              <a:buFont typeface="Wingdings" pitchFamily="2" charset="2"/>
              <a:buChar char="v"/>
            </a:pPr>
            <a:r>
              <a:rPr lang="pl-PL" sz="2000" dirty="0" smtClean="0">
                <a:latin typeface="+mj-lt"/>
              </a:rPr>
              <a:t>Jeżeli zachodzi ważny powód po stronie jednego ze wspólników, sąd może na wniosek pozostałych wspólników orzec o wyłączeniu tego wspólnika ze spółki.</a:t>
            </a:r>
          </a:p>
        </p:txBody>
      </p:sp>
      <p:sp>
        <p:nvSpPr>
          <p:cNvPr id="5" name="Tytuł 1"/>
          <p:cNvSpPr txBox="1">
            <a:spLocks/>
          </p:cNvSpPr>
          <p:nvPr/>
        </p:nvSpPr>
        <p:spPr>
          <a:xfrm>
            <a:off x="914400" y="274638"/>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Wystąpienie wspólnika</a:t>
            </a:r>
            <a:endParaRPr lang="pl-PL" sz="3700" b="1" dirty="0">
              <a:latin typeface="+mj-lt"/>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643050"/>
            <a:ext cx="8229600" cy="4857784"/>
          </a:xfrm>
        </p:spPr>
        <p:txBody>
          <a:bodyPr>
            <a:noAutofit/>
          </a:bodyPr>
          <a:lstStyle/>
          <a:p>
            <a:pPr algn="just">
              <a:buNone/>
            </a:pPr>
            <a:r>
              <a:rPr lang="pl-PL" sz="2400" dirty="0" smtClean="0">
                <a:latin typeface="+mj-lt"/>
              </a:rPr>
              <a:t>Rozwiązanie spółki jawnej następuje w wyniku:</a:t>
            </a:r>
          </a:p>
          <a:p>
            <a:pPr lvl="1" algn="just">
              <a:buFont typeface="Wingdings" pitchFamily="2" charset="2"/>
              <a:buChar char="Ø"/>
            </a:pPr>
            <a:r>
              <a:rPr lang="pl-PL" sz="2200" dirty="0" smtClean="0">
                <a:latin typeface="+mj-lt"/>
              </a:rPr>
              <a:t>zaistnienia jednej z przyczyn:</a:t>
            </a:r>
            <a:endParaRPr lang="pl-PL" sz="2200" b="1" dirty="0" smtClean="0">
              <a:latin typeface="+mj-lt"/>
            </a:endParaRPr>
          </a:p>
          <a:p>
            <a:pPr lvl="2"/>
            <a:r>
              <a:rPr lang="pl-PL" dirty="0" smtClean="0">
                <a:latin typeface="+mj-lt"/>
              </a:rPr>
              <a:t>przyczyny przewidziane w umowie spółki;</a:t>
            </a:r>
            <a:endParaRPr lang="pl-PL" b="1" dirty="0" smtClean="0">
              <a:latin typeface="+mj-lt"/>
            </a:endParaRPr>
          </a:p>
          <a:p>
            <a:pPr lvl="2"/>
            <a:r>
              <a:rPr lang="pl-PL" dirty="0" smtClean="0">
                <a:latin typeface="+mj-lt"/>
              </a:rPr>
              <a:t>jednomyślna uchwała wszystkich wspólników;</a:t>
            </a:r>
            <a:endParaRPr lang="pl-PL" b="1" dirty="0" smtClean="0">
              <a:latin typeface="+mj-lt"/>
            </a:endParaRPr>
          </a:p>
          <a:p>
            <a:pPr lvl="2"/>
            <a:r>
              <a:rPr lang="pl-PL" dirty="0" smtClean="0">
                <a:latin typeface="+mj-lt"/>
              </a:rPr>
              <a:t>ogłoszenie upadłości spółki;</a:t>
            </a:r>
          </a:p>
          <a:p>
            <a:pPr lvl="2"/>
            <a:r>
              <a:rPr lang="pl-PL" dirty="0" smtClean="0">
                <a:latin typeface="+mj-lt"/>
              </a:rPr>
              <a:t>śmierć wspólnika lub ogłoszenie jego upadłości;</a:t>
            </a:r>
            <a:endParaRPr lang="pl-PL" b="1" dirty="0" smtClean="0">
              <a:latin typeface="+mj-lt"/>
            </a:endParaRPr>
          </a:p>
          <a:p>
            <a:pPr lvl="2"/>
            <a:r>
              <a:rPr lang="pl-PL" dirty="0" smtClean="0">
                <a:latin typeface="+mj-lt"/>
              </a:rPr>
              <a:t>wypowiedzenie umowy spółki przez wspólnika lub wierzyciela wspólnika;</a:t>
            </a:r>
          </a:p>
          <a:p>
            <a:pPr lvl="2"/>
            <a:r>
              <a:rPr lang="pl-PL" dirty="0" smtClean="0">
                <a:latin typeface="+mj-lt"/>
              </a:rPr>
              <a:t>prawomocne orzeczenie sądu.</a:t>
            </a:r>
          </a:p>
          <a:p>
            <a:pPr lvl="1" algn="just">
              <a:buFont typeface="Wingdings" pitchFamily="2" charset="2"/>
              <a:buChar char="Ø"/>
            </a:pPr>
            <a:r>
              <a:rPr lang="pl-PL" sz="2200" dirty="0" smtClean="0">
                <a:latin typeface="+mj-lt"/>
              </a:rPr>
              <a:t>przekształcenia spółki jawnej w inną spółkę handlową</a:t>
            </a:r>
          </a:p>
          <a:p>
            <a:pPr lvl="1" algn="just">
              <a:buFont typeface="Wingdings" pitchFamily="2" charset="2"/>
              <a:buChar char="Ø"/>
            </a:pPr>
            <a:r>
              <a:rPr lang="pl-PL" sz="2200" dirty="0" smtClean="0">
                <a:latin typeface="+mj-lt"/>
              </a:rPr>
              <a:t>zmniejszenia się liczby wspólników do jednego</a:t>
            </a:r>
          </a:p>
        </p:txBody>
      </p:sp>
      <p:sp>
        <p:nvSpPr>
          <p:cNvPr id="5" name="Tytuł 1"/>
          <p:cNvSpPr txBox="1">
            <a:spLocks/>
          </p:cNvSpPr>
          <p:nvPr/>
        </p:nvSpPr>
        <p:spPr>
          <a:xfrm>
            <a:off x="914400" y="274638"/>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Rozwiązanie spółki</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643050"/>
            <a:ext cx="8229600" cy="4857784"/>
          </a:xfrm>
        </p:spPr>
        <p:txBody>
          <a:bodyPr>
            <a:noAutofit/>
          </a:bodyPr>
          <a:lstStyle/>
          <a:p>
            <a:pPr algn="just">
              <a:buFont typeface="Wingdings" pitchFamily="2" charset="2"/>
              <a:buChar char="v"/>
            </a:pPr>
            <a:r>
              <a:rPr lang="pl-PL" sz="2400" dirty="0" smtClean="0">
                <a:latin typeface="+mj-lt"/>
              </a:rPr>
              <a:t>Wszczęcie czynności zmierzających do ustania bytu spółki, w tym przede wszystkim do rozdysponowania składnikami majątkowymi spółki.</a:t>
            </a:r>
          </a:p>
          <a:p>
            <a:pPr algn="just">
              <a:buFont typeface="Wingdings" pitchFamily="2" charset="2"/>
              <a:buChar char="v"/>
            </a:pPr>
            <a:r>
              <a:rPr lang="pl-PL" sz="2400" dirty="0" smtClean="0">
                <a:latin typeface="+mj-lt"/>
              </a:rPr>
              <a:t>Likwidatorzy:</a:t>
            </a:r>
          </a:p>
          <a:p>
            <a:pPr lvl="1" algn="just">
              <a:buFont typeface="Wingdings" pitchFamily="2" charset="2"/>
              <a:buChar char="Ø"/>
            </a:pPr>
            <a:r>
              <a:rPr lang="pl-PL" sz="2000" dirty="0" smtClean="0">
                <a:latin typeface="+mj-lt"/>
              </a:rPr>
              <a:t>z mocy prawa – wszyscy wspólnicy</a:t>
            </a:r>
          </a:p>
          <a:p>
            <a:pPr lvl="1" algn="just">
              <a:buFont typeface="Wingdings" pitchFamily="2" charset="2"/>
              <a:buChar char="Ø"/>
            </a:pPr>
            <a:r>
              <a:rPr lang="pl-PL" sz="2000" dirty="0" smtClean="0">
                <a:latin typeface="+mj-lt"/>
              </a:rPr>
              <a:t>wyznaczeni przez wspólników – wymagana jednomyślność; mogą to być niektórzy wspólnicy lub osoby trzecie</a:t>
            </a:r>
          </a:p>
          <a:p>
            <a:pPr lvl="1" algn="just">
              <a:buFont typeface="Wingdings" pitchFamily="2" charset="2"/>
              <a:buChar char="Ø"/>
            </a:pPr>
            <a:r>
              <a:rPr lang="pl-PL" sz="2000" dirty="0" smtClean="0">
                <a:latin typeface="+mj-lt"/>
              </a:rPr>
              <a:t>ustanowieni przez sąd – z ważnych powodów, na wniosek chociażby jednego wspólnika lub osoby mającej interes prawny</a:t>
            </a:r>
          </a:p>
        </p:txBody>
      </p:sp>
      <p:sp>
        <p:nvSpPr>
          <p:cNvPr id="5" name="Tytuł 1"/>
          <p:cNvSpPr txBox="1">
            <a:spLocks/>
          </p:cNvSpPr>
          <p:nvPr/>
        </p:nvSpPr>
        <p:spPr>
          <a:xfrm>
            <a:off x="914400" y="274638"/>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Likwidacja spółki</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0" indent="0" algn="just">
              <a:buNone/>
              <a:tabLst>
                <a:tab pos="354013" algn="l"/>
              </a:tabLst>
            </a:pPr>
            <a:r>
              <a:rPr lang="pl-PL" dirty="0" smtClean="0">
                <a:latin typeface="+mj-lt"/>
              </a:rPr>
              <a:t>Spółka </a:t>
            </a:r>
            <a:r>
              <a:rPr lang="pl-PL" dirty="0">
                <a:latin typeface="+mj-lt"/>
              </a:rPr>
              <a:t>cywilna, o której mowa w art. </a:t>
            </a:r>
            <a:r>
              <a:rPr lang="pl-PL" dirty="0" smtClean="0">
                <a:latin typeface="+mj-lt"/>
              </a:rPr>
              <a:t>860 KC</a:t>
            </a:r>
            <a:r>
              <a:rPr lang="pl-PL" dirty="0">
                <a:latin typeface="+mj-lt"/>
              </a:rPr>
              <a:t>, a której ustawodawca nie przyznał osobowości prawnej, pozostaje według obowiązującego porządku prawnego spółką osobową, organizacją wspólników, związanych wspólnością w celu gospodarczym i współwłasnością łączną w odniesieniu do zgromadzonego majątku spółki. </a:t>
            </a:r>
            <a:r>
              <a:rPr lang="pl-PL" b="1" dirty="0">
                <a:latin typeface="+mj-lt"/>
              </a:rPr>
              <a:t>Podmiotowość prawna przysługuje w niej tylko wspólnikom</a:t>
            </a:r>
            <a:r>
              <a:rPr lang="pl-PL" b="1" dirty="0" smtClean="0">
                <a:latin typeface="+mj-lt"/>
              </a:rPr>
              <a:t>.</a:t>
            </a:r>
            <a:endParaRPr lang="pl-PL" b="1" dirty="0">
              <a:latin typeface="+mj-lt"/>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latin typeface="+mj-lt"/>
              </a:rPr>
              <a:t>Podmiotowość prawna</a:t>
            </a:r>
          </a:p>
        </p:txBody>
      </p:sp>
    </p:spTree>
    <p:extLst>
      <p:ext uri="{BB962C8B-B14F-4D97-AF65-F5344CB8AC3E}">
        <p14:creationId xmlns:p14="http://schemas.microsoft.com/office/powerpoint/2010/main" xmlns="" val="17180164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Autofit/>
          </a:bodyPr>
          <a:lstStyle/>
          <a:p>
            <a:pPr algn="ctr"/>
            <a:r>
              <a:rPr lang="pl-PL" sz="4400" b="1" dirty="0" smtClean="0">
                <a:ln w="18000">
                  <a:solidFill>
                    <a:schemeClr val="accent2">
                      <a:satMod val="140000"/>
                    </a:schemeClr>
                  </a:solidFill>
                  <a:prstDash val="solid"/>
                  <a:miter lim="800000"/>
                </a:ln>
                <a:solidFill>
                  <a:schemeClr val="accent2">
                    <a:lumMod val="60000"/>
                    <a:lumOff val="40000"/>
                  </a:schemeClr>
                </a:solidFill>
                <a:effectLst>
                  <a:innerShdw blurRad="63500" dist="50800" dir="8100000">
                    <a:prstClr val="black">
                      <a:alpha val="50000"/>
                    </a:prstClr>
                  </a:innerShdw>
                </a:effectLst>
                <a:latin typeface="+mj-lt"/>
              </a:rPr>
              <a:t>Spółka partnerska</a:t>
            </a:r>
            <a:endParaRPr lang="pl-PL" sz="4400" b="1" dirty="0">
              <a:ln w="18000">
                <a:solidFill>
                  <a:schemeClr val="accent2">
                    <a:satMod val="140000"/>
                  </a:schemeClr>
                </a:solidFill>
                <a:prstDash val="solid"/>
                <a:miter lim="800000"/>
              </a:ln>
              <a:solidFill>
                <a:schemeClr val="accent2">
                  <a:lumMod val="60000"/>
                  <a:lumOff val="40000"/>
                </a:schemeClr>
              </a:solidFill>
              <a:effectLst>
                <a:innerShdw blurRad="63500" dist="50800" dir="8100000">
                  <a:prstClr val="black">
                    <a:alpha val="50000"/>
                  </a:prstClr>
                </a:innerShdw>
              </a:effectLst>
              <a:latin typeface="+mj-lt"/>
            </a:endParaRPr>
          </a:p>
        </p:txBody>
      </p:sp>
    </p:spTree>
    <p:extLst>
      <p:ext uri="{BB962C8B-B14F-4D97-AF65-F5344CB8AC3E}">
        <p14:creationId xmlns:p14="http://schemas.microsoft.com/office/powerpoint/2010/main" xmlns="" val="11919081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428736"/>
            <a:ext cx="8229600" cy="5072098"/>
          </a:xfrm>
        </p:spPr>
        <p:txBody>
          <a:bodyPr>
            <a:noAutofit/>
          </a:bodyPr>
          <a:lstStyle/>
          <a:p>
            <a:pPr algn="just">
              <a:buFont typeface="Wingdings" pitchFamily="2" charset="2"/>
              <a:buChar char="v"/>
            </a:pPr>
            <a:r>
              <a:rPr lang="pl-PL" sz="1800" dirty="0" smtClean="0">
                <a:latin typeface="+mj-lt"/>
              </a:rPr>
              <a:t>Spółką partnerską jest </a:t>
            </a:r>
            <a:r>
              <a:rPr lang="pl-PL" sz="1800" u="sng" dirty="0" smtClean="0">
                <a:latin typeface="+mj-lt"/>
              </a:rPr>
              <a:t>spółka osobowa</a:t>
            </a:r>
            <a:r>
              <a:rPr lang="pl-PL" sz="1800" dirty="0" smtClean="0">
                <a:latin typeface="+mj-lt"/>
              </a:rPr>
              <a:t>, utworzona przez wspólników (partnerów) </a:t>
            </a:r>
            <a:r>
              <a:rPr lang="pl-PL" sz="1800" u="sng" dirty="0" smtClean="0">
                <a:latin typeface="+mj-lt"/>
              </a:rPr>
              <a:t>w celu wykonywania wolnego zawodu</a:t>
            </a:r>
            <a:r>
              <a:rPr lang="pl-PL" sz="1800" dirty="0" smtClean="0">
                <a:latin typeface="+mj-lt"/>
              </a:rPr>
              <a:t> w spółce prowadzącej </a:t>
            </a:r>
            <a:r>
              <a:rPr lang="pl-PL" sz="1800" u="sng" dirty="0" smtClean="0">
                <a:latin typeface="+mj-lt"/>
              </a:rPr>
              <a:t>przedsiębiorstwo pod własną firmą</a:t>
            </a:r>
            <a:r>
              <a:rPr lang="pl-PL" sz="1800" dirty="0" smtClean="0">
                <a:latin typeface="+mj-lt"/>
              </a:rPr>
              <a:t>. Spółka może być zawiązana w celu wykonywania więcej niż jednego wolnego zawodu, chyba że odrębna ustawa stanowi inaczej.</a:t>
            </a:r>
          </a:p>
          <a:p>
            <a:pPr algn="just">
              <a:buFont typeface="Wingdings" pitchFamily="2" charset="2"/>
              <a:buChar char="v"/>
            </a:pPr>
            <a:r>
              <a:rPr lang="pl-PL" sz="1800" dirty="0" smtClean="0">
                <a:latin typeface="+mj-lt"/>
              </a:rPr>
              <a:t>Brak osobowości prawnej – posiada jedynie podmiotowość prawną, może nabywać prawa, zaciągać zobowiązania, pozywać i być pozywaną.</a:t>
            </a:r>
          </a:p>
          <a:p>
            <a:pPr algn="just">
              <a:buFont typeface="Wingdings" pitchFamily="2" charset="2"/>
              <a:buChar char="v"/>
            </a:pPr>
            <a:r>
              <a:rPr lang="pl-PL" sz="1800" dirty="0" smtClean="0">
                <a:latin typeface="+mj-lt"/>
              </a:rPr>
              <a:t>Wyodrębnienie organizacyjne – spółka jest odrębnym od swoich wspólników przedsiębiorcą</a:t>
            </a:r>
          </a:p>
          <a:p>
            <a:pPr algn="just">
              <a:buFont typeface="Wingdings" pitchFamily="2" charset="2"/>
              <a:buChar char="v"/>
            </a:pPr>
            <a:r>
              <a:rPr lang="pl-PL" sz="1800" dirty="0" smtClean="0">
                <a:latin typeface="+mj-lt"/>
              </a:rPr>
              <a:t>Wyodrębnienie majątkowe – spółka posiada odrębny od wspólników majątek</a:t>
            </a:r>
          </a:p>
          <a:p>
            <a:pPr algn="just">
              <a:buFont typeface="Wingdings" pitchFamily="2" charset="2"/>
              <a:buChar char="v"/>
            </a:pPr>
            <a:r>
              <a:rPr lang="pl-PL" sz="1800" dirty="0" smtClean="0">
                <a:latin typeface="+mj-lt"/>
              </a:rPr>
              <a:t>Wspólny cel wspólników – wykonywanie wolnego zawodu</a:t>
            </a:r>
          </a:p>
          <a:p>
            <a:pPr algn="just">
              <a:buFont typeface="Wingdings" pitchFamily="2" charset="2"/>
              <a:buChar char="v"/>
            </a:pPr>
            <a:r>
              <a:rPr lang="pl-PL" sz="1800" dirty="0" smtClean="0">
                <a:latin typeface="+mj-lt"/>
              </a:rPr>
              <a:t>Wspólnikami (partnerami) mogą być wyłącznie os. fizyczne mające uprawnienia do wykonywania wolnego zawodu</a:t>
            </a:r>
          </a:p>
          <a:p>
            <a:pPr algn="just">
              <a:buFont typeface="Wingdings" pitchFamily="2" charset="2"/>
              <a:buChar char="v"/>
            </a:pPr>
            <a:r>
              <a:rPr lang="pl-PL" sz="1800" dirty="0" smtClean="0">
                <a:latin typeface="+mj-lt"/>
              </a:rPr>
              <a:t>W sprawach nieuregulowanych stosuje się przepisy o spółce jawnej.</a:t>
            </a:r>
          </a:p>
        </p:txBody>
      </p:sp>
      <p:sp>
        <p:nvSpPr>
          <p:cNvPr id="5" name="Tytuł 1"/>
          <p:cNvSpPr txBox="1">
            <a:spLocks/>
          </p:cNvSpPr>
          <p:nvPr/>
        </p:nvSpPr>
        <p:spPr>
          <a:xfrm>
            <a:off x="914400" y="274638"/>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Cechy spółki partnerskiej</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sz="quarter" idx="1"/>
          </p:nvPr>
        </p:nvGraphicFramePr>
        <p:xfrm>
          <a:off x="500062" y="1500189"/>
          <a:ext cx="8358217" cy="21431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ytuł 1"/>
          <p:cNvSpPr txBox="1">
            <a:spLocks/>
          </p:cNvSpPr>
          <p:nvPr/>
        </p:nvSpPr>
        <p:spPr>
          <a:xfrm>
            <a:off x="914400" y="274638"/>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Powstanie spółki</a:t>
            </a:r>
          </a:p>
        </p:txBody>
      </p:sp>
      <p:sp>
        <p:nvSpPr>
          <p:cNvPr id="7" name="Symbol zastępczy zawartości 2"/>
          <p:cNvSpPr txBox="1">
            <a:spLocks/>
          </p:cNvSpPr>
          <p:nvPr/>
        </p:nvSpPr>
        <p:spPr>
          <a:xfrm>
            <a:off x="428596" y="3643314"/>
            <a:ext cx="8301038" cy="2857520"/>
          </a:xfrm>
          <a:prstGeom prst="rect">
            <a:avLst/>
          </a:prstGeom>
        </p:spPr>
        <p:txBody>
          <a:bodyPr vert="horz">
            <a:noAutofit/>
          </a:bodyPr>
          <a:lstStyle/>
          <a:p>
            <a:pPr marL="274320" marR="0" lvl="0" indent="-274320" algn="just" defTabSz="914400" rtl="0" eaLnBrk="1" fontAlgn="auto" latinLnBrk="0" hangingPunct="1">
              <a:lnSpc>
                <a:spcPct val="100000"/>
              </a:lnSpc>
              <a:spcBef>
                <a:spcPts val="600"/>
              </a:spcBef>
              <a:spcAft>
                <a:spcPts val="0"/>
              </a:spcAft>
              <a:buClr>
                <a:schemeClr val="accent1"/>
              </a:buClr>
              <a:buSzPct val="76000"/>
              <a:buFont typeface="Wingdings" pitchFamily="2" charset="2"/>
              <a:buChar char="v"/>
              <a:tabLst/>
              <a:defRPr/>
            </a:pPr>
            <a:r>
              <a:rPr kumimoji="0" lang="pl-PL" sz="2000" b="0" i="0" u="none" strike="noStrike" kern="1200" cap="none" spc="0" normalizeH="0" baseline="0" noProof="0" dirty="0" smtClean="0">
                <a:ln>
                  <a:noFill/>
                </a:ln>
                <a:solidFill>
                  <a:schemeClr val="tx1"/>
                </a:solidFill>
                <a:effectLst/>
                <a:uLnTx/>
                <a:uFillTx/>
                <a:latin typeface="+mj-lt"/>
                <a:ea typeface="+mn-ea"/>
                <a:cs typeface="+mn-cs"/>
              </a:rPr>
              <a:t>Umowa</a:t>
            </a:r>
            <a:r>
              <a:rPr kumimoji="0" lang="pl-PL" sz="2000" b="0" i="0" u="none" strike="noStrike" kern="1200" cap="none" spc="0" normalizeH="0" noProof="0" dirty="0" smtClean="0">
                <a:ln>
                  <a:noFill/>
                </a:ln>
                <a:solidFill>
                  <a:schemeClr val="tx1"/>
                </a:solidFill>
                <a:effectLst/>
                <a:uLnTx/>
                <a:uFillTx/>
                <a:latin typeface="+mj-lt"/>
                <a:ea typeface="+mn-ea"/>
                <a:cs typeface="+mn-cs"/>
              </a:rPr>
              <a:t> spółki powinna być zawarta </a:t>
            </a:r>
            <a:r>
              <a:rPr kumimoji="0" lang="pl-PL" sz="2000" b="1" i="0" u="none" strike="noStrike" kern="1200" cap="none" spc="0" normalizeH="0" noProof="0" dirty="0" smtClean="0">
                <a:ln>
                  <a:noFill/>
                </a:ln>
                <a:solidFill>
                  <a:schemeClr val="tx1"/>
                </a:solidFill>
                <a:effectLst/>
                <a:uLnTx/>
                <a:uFillTx/>
                <a:latin typeface="+mj-lt"/>
                <a:ea typeface="+mn-ea"/>
                <a:cs typeface="+mn-cs"/>
              </a:rPr>
              <a:t>na piśmie pod rygorem nieważności</a:t>
            </a:r>
            <a:r>
              <a:rPr kumimoji="0" lang="pl-PL" sz="2000" b="0" i="0" u="none" strike="noStrike" kern="1200" cap="none" spc="0" normalizeH="0" noProof="0" dirty="0" smtClean="0">
                <a:ln>
                  <a:noFill/>
                </a:ln>
                <a:solidFill>
                  <a:schemeClr val="tx1"/>
                </a:solidFill>
                <a:effectLst/>
                <a:uLnTx/>
                <a:uFillTx/>
                <a:latin typeface="+mj-lt"/>
                <a:ea typeface="+mn-ea"/>
                <a:cs typeface="+mn-cs"/>
              </a:rPr>
              <a:t>.</a:t>
            </a:r>
          </a:p>
          <a:p>
            <a:pPr marL="274320" marR="0" lvl="0" indent="-274320" algn="just" defTabSz="914400" rtl="0" eaLnBrk="1" fontAlgn="auto" latinLnBrk="0" hangingPunct="1">
              <a:lnSpc>
                <a:spcPct val="100000"/>
              </a:lnSpc>
              <a:spcBef>
                <a:spcPts val="600"/>
              </a:spcBef>
              <a:spcAft>
                <a:spcPts val="0"/>
              </a:spcAft>
              <a:buClr>
                <a:schemeClr val="accent1"/>
              </a:buClr>
              <a:buSzPct val="76000"/>
              <a:buFont typeface="Wingdings" pitchFamily="2" charset="2"/>
              <a:buChar char="v"/>
              <a:tabLst/>
              <a:defRPr/>
            </a:pPr>
            <a:r>
              <a:rPr lang="pl-PL" sz="2000" baseline="0" dirty="0" smtClean="0">
                <a:latin typeface="+mj-lt"/>
              </a:rPr>
              <a:t>Spółka</a:t>
            </a:r>
            <a:r>
              <a:rPr lang="pl-PL" sz="2000" dirty="0" smtClean="0">
                <a:latin typeface="+mj-lt"/>
              </a:rPr>
              <a:t> podlega obowiązkowemu wpisowi do rejestru przedsiębiorców.</a:t>
            </a:r>
          </a:p>
          <a:p>
            <a:pPr marL="274320" marR="0" lvl="0" indent="-274320" algn="just" defTabSz="914400" rtl="0" eaLnBrk="1" fontAlgn="auto" latinLnBrk="0" hangingPunct="1">
              <a:lnSpc>
                <a:spcPct val="100000"/>
              </a:lnSpc>
              <a:spcBef>
                <a:spcPts val="600"/>
              </a:spcBef>
              <a:spcAft>
                <a:spcPts val="0"/>
              </a:spcAft>
              <a:buClr>
                <a:schemeClr val="accent1"/>
              </a:buClr>
              <a:buSzPct val="76000"/>
              <a:buFont typeface="Wingdings" pitchFamily="2" charset="2"/>
              <a:buChar char="v"/>
              <a:tabLst/>
              <a:defRPr/>
            </a:pPr>
            <a:r>
              <a:rPr lang="pl-PL" sz="2000" dirty="0" smtClean="0">
                <a:latin typeface="+mj-lt"/>
              </a:rPr>
              <a:t>Wpis spółki do KRS ma charakter konstytutywny.</a:t>
            </a:r>
          </a:p>
          <a:p>
            <a:pPr marL="274320" marR="0" lvl="0" indent="-274320" algn="just" defTabSz="914400" rtl="0" eaLnBrk="1" fontAlgn="auto" latinLnBrk="0" hangingPunct="1">
              <a:lnSpc>
                <a:spcPct val="100000"/>
              </a:lnSpc>
              <a:spcBef>
                <a:spcPts val="600"/>
              </a:spcBef>
              <a:spcAft>
                <a:spcPts val="0"/>
              </a:spcAft>
              <a:buClr>
                <a:schemeClr val="accent1"/>
              </a:buClr>
              <a:buSzPct val="76000"/>
              <a:buFont typeface="Wingdings" pitchFamily="2" charset="2"/>
              <a:buChar char="v"/>
              <a:tabLst/>
              <a:defRPr/>
            </a:pPr>
            <a:r>
              <a:rPr lang="pl-PL" sz="2000" dirty="0" smtClean="0">
                <a:latin typeface="+mj-lt"/>
              </a:rPr>
              <a:t>Do zgłoszenia spółki do rejestru należy dołączyć dokumenty potwierdzające uprawnienia partnerów do wykonywania zawodów.</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428736"/>
            <a:ext cx="8229600" cy="5072098"/>
          </a:xfrm>
        </p:spPr>
        <p:txBody>
          <a:bodyPr>
            <a:noAutofit/>
          </a:bodyPr>
          <a:lstStyle/>
          <a:p>
            <a:pPr algn="just">
              <a:buNone/>
            </a:pPr>
            <a:r>
              <a:rPr lang="pl-PL" sz="1800" dirty="0" smtClean="0">
                <a:latin typeface="+mj-lt"/>
              </a:rPr>
              <a:t>Umowa spółki partnerskiej powinna zawierać:</a:t>
            </a:r>
            <a:endParaRPr lang="pl-PL" sz="1800" b="1" dirty="0" smtClean="0">
              <a:latin typeface="+mj-lt"/>
            </a:endParaRPr>
          </a:p>
          <a:p>
            <a:pPr algn="just">
              <a:buFont typeface="Wingdings" pitchFamily="2" charset="2"/>
              <a:buChar char="v"/>
            </a:pPr>
            <a:r>
              <a:rPr lang="pl-PL" sz="1800" dirty="0" smtClean="0">
                <a:latin typeface="+mj-lt"/>
              </a:rPr>
              <a:t>określenie wolnego zawodu wykonywanego przez partnerów w ramach spółki – katalog wolnych zawodów zawarty w art. 88 KSH;</a:t>
            </a:r>
            <a:endParaRPr lang="pl-PL" sz="1800" b="1" dirty="0" smtClean="0">
              <a:latin typeface="+mj-lt"/>
            </a:endParaRPr>
          </a:p>
          <a:p>
            <a:pPr algn="just">
              <a:buFont typeface="Wingdings" pitchFamily="2" charset="2"/>
              <a:buChar char="v"/>
            </a:pPr>
            <a:r>
              <a:rPr lang="pl-PL" sz="1800" dirty="0" smtClean="0">
                <a:latin typeface="+mj-lt"/>
              </a:rPr>
              <a:t>przedmiot działalności spółki – związany z wolnym zawodem;</a:t>
            </a:r>
            <a:endParaRPr lang="pl-PL" sz="1800" b="1" dirty="0" smtClean="0">
              <a:latin typeface="+mj-lt"/>
            </a:endParaRPr>
          </a:p>
          <a:p>
            <a:pPr algn="just">
              <a:buFont typeface="Wingdings" pitchFamily="2" charset="2"/>
              <a:buChar char="v"/>
            </a:pPr>
            <a:r>
              <a:rPr lang="pl-PL" sz="1800" dirty="0" smtClean="0">
                <a:latin typeface="+mj-lt"/>
              </a:rPr>
              <a:t>nazwiska i imiona partnerów, którzy ponoszą nieograniczoną odpowiedzialność za zobowiązania spółki, w przypadku przewidzianym w art. 95 § 2;</a:t>
            </a:r>
            <a:endParaRPr lang="pl-PL" sz="1800" b="1" dirty="0" smtClean="0">
              <a:latin typeface="+mj-lt"/>
            </a:endParaRPr>
          </a:p>
          <a:p>
            <a:pPr algn="just">
              <a:buFont typeface="Wingdings" pitchFamily="2" charset="2"/>
              <a:buChar char="v"/>
            </a:pPr>
            <a:r>
              <a:rPr lang="pl-PL" sz="1800" dirty="0" smtClean="0">
                <a:latin typeface="+mj-lt"/>
              </a:rPr>
              <a:t>w przypadku gdy spółkę reprezentują tylko niektórzy partnerzy, nazwiska i imiona tych partnerów;</a:t>
            </a:r>
            <a:endParaRPr lang="pl-PL" sz="1800" b="1" dirty="0" smtClean="0">
              <a:latin typeface="+mj-lt"/>
            </a:endParaRPr>
          </a:p>
          <a:p>
            <a:pPr algn="just">
              <a:buFont typeface="Wingdings" pitchFamily="2" charset="2"/>
              <a:buChar char="v"/>
            </a:pPr>
            <a:r>
              <a:rPr lang="pl-PL" sz="1800" dirty="0" smtClean="0">
                <a:latin typeface="+mj-lt"/>
              </a:rPr>
              <a:t>firmę i siedzibę spółki - firma powinna zawierać nazwisko co najmniej jednego partnera, dodatkowe oznaczenie "i partner'' bądź "i partnerzy'' albo "spółka partnerska'' oraz określenie wolnego zawodu wykonywanego w spółce;</a:t>
            </a:r>
            <a:endParaRPr lang="pl-PL" sz="1800" b="1" dirty="0" smtClean="0">
              <a:latin typeface="+mj-lt"/>
            </a:endParaRPr>
          </a:p>
          <a:p>
            <a:pPr algn="just">
              <a:buFont typeface="Wingdings" pitchFamily="2" charset="2"/>
              <a:buChar char="v"/>
            </a:pPr>
            <a:r>
              <a:rPr lang="pl-PL" sz="1800" dirty="0" smtClean="0">
                <a:latin typeface="+mj-lt"/>
              </a:rPr>
              <a:t>czas trwania spółki, jeżeli jest oznaczony;</a:t>
            </a:r>
            <a:endParaRPr lang="pl-PL" sz="1800" b="1" dirty="0" smtClean="0">
              <a:latin typeface="+mj-lt"/>
            </a:endParaRPr>
          </a:p>
          <a:p>
            <a:pPr algn="just">
              <a:buFont typeface="Wingdings" pitchFamily="2" charset="2"/>
              <a:buChar char="v"/>
            </a:pPr>
            <a:r>
              <a:rPr lang="pl-PL" sz="1800" dirty="0" smtClean="0">
                <a:latin typeface="+mj-lt"/>
              </a:rPr>
              <a:t>określenie wkładów wnoszonych przez każdego partnera i ich wartość.</a:t>
            </a:r>
          </a:p>
        </p:txBody>
      </p:sp>
      <p:sp>
        <p:nvSpPr>
          <p:cNvPr id="5" name="Tytuł 1"/>
          <p:cNvSpPr txBox="1">
            <a:spLocks/>
          </p:cNvSpPr>
          <p:nvPr/>
        </p:nvSpPr>
        <p:spPr>
          <a:xfrm>
            <a:off x="914400" y="274638"/>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Umowa spółki</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sz="quarter" idx="1"/>
          </p:nvPr>
        </p:nvGraphicFramePr>
        <p:xfrm>
          <a:off x="500063" y="1500188"/>
          <a:ext cx="8229600" cy="5000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ytuł 1"/>
          <p:cNvSpPr txBox="1">
            <a:spLocks/>
          </p:cNvSpPr>
          <p:nvPr/>
        </p:nvSpPr>
        <p:spPr>
          <a:xfrm>
            <a:off x="914400" y="274638"/>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Odpowiedzialność za zobowiązania</a:t>
            </a:r>
            <a:endParaRPr lang="pl-PL" sz="3700" b="1" dirty="0">
              <a:latin typeface="+mj-lt"/>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500174"/>
            <a:ext cx="8229600" cy="5000660"/>
          </a:xfrm>
        </p:spPr>
        <p:txBody>
          <a:bodyPr>
            <a:noAutofit/>
          </a:bodyPr>
          <a:lstStyle/>
          <a:p>
            <a:pPr algn="just">
              <a:buFont typeface="Wingdings" pitchFamily="2" charset="2"/>
              <a:buChar char="v"/>
            </a:pPr>
            <a:r>
              <a:rPr lang="pl-PL" sz="2400" dirty="0" smtClean="0">
                <a:latin typeface="+mj-lt"/>
              </a:rPr>
              <a:t>Umowa spółki może przewidywać, że jeden albo większa liczba partnerów godzą się na ponoszenie odpowiedzialności tak jak wspólnik spółki jawnej.</a:t>
            </a:r>
          </a:p>
          <a:p>
            <a:pPr algn="just">
              <a:buFont typeface="Wingdings" pitchFamily="2" charset="2"/>
              <a:buChar char="v"/>
            </a:pPr>
            <a:r>
              <a:rPr lang="pl-PL" sz="2400" dirty="0" smtClean="0">
                <a:latin typeface="+mj-lt"/>
              </a:rPr>
              <a:t>! Niedopuszczalna jest sytuacja, w której wszyscy partnerzy odpowiadaliby według zasad przyjętych dla spółki jawnej.</a:t>
            </a:r>
          </a:p>
          <a:p>
            <a:pPr algn="just">
              <a:buFont typeface="Wingdings" pitchFamily="2" charset="2"/>
              <a:buChar char="v"/>
            </a:pPr>
            <a:r>
              <a:rPr lang="pl-PL" sz="2400" dirty="0" smtClean="0">
                <a:latin typeface="+mj-lt"/>
              </a:rPr>
              <a:t>Przyjmując rozwiązanie opisane powyżej powinny powstać dwie grupy partnerów:</a:t>
            </a:r>
          </a:p>
          <a:p>
            <a:pPr lvl="1" algn="just">
              <a:buFont typeface="Wingdings" pitchFamily="2" charset="2"/>
              <a:buChar char="Ø"/>
            </a:pPr>
            <a:r>
              <a:rPr lang="pl-PL" sz="2200" dirty="0" smtClean="0">
                <a:latin typeface="+mj-lt"/>
              </a:rPr>
              <a:t>ponoszący odpowiedzialność ograniczoną (wg przepisów o spółce partnerskiej),</a:t>
            </a:r>
          </a:p>
          <a:p>
            <a:pPr lvl="1" algn="just">
              <a:buFont typeface="Wingdings" pitchFamily="2" charset="2"/>
              <a:buChar char="Ø"/>
            </a:pPr>
            <a:r>
              <a:rPr lang="pl-PL" sz="2200" dirty="0" smtClean="0">
                <a:latin typeface="+mj-lt"/>
              </a:rPr>
              <a:t>ponoszący odpowiedzialność nieograniczoną.</a:t>
            </a:r>
          </a:p>
        </p:txBody>
      </p:sp>
      <p:sp>
        <p:nvSpPr>
          <p:cNvPr id="5" name="Tytuł 1"/>
          <p:cNvSpPr txBox="1">
            <a:spLocks/>
          </p:cNvSpPr>
          <p:nvPr/>
        </p:nvSpPr>
        <p:spPr>
          <a:xfrm>
            <a:off x="914400" y="274638"/>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Odpowiedzialność za zobowiązania</a:t>
            </a:r>
            <a:endParaRPr lang="pl-PL" sz="3700" b="1" dirty="0">
              <a:latin typeface="+mj-lt"/>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sz="quarter" idx="1"/>
          </p:nvPr>
        </p:nvGraphicFramePr>
        <p:xfrm>
          <a:off x="500063" y="1500188"/>
          <a:ext cx="8229600" cy="5000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ytuł 1"/>
          <p:cNvSpPr txBox="1">
            <a:spLocks/>
          </p:cNvSpPr>
          <p:nvPr/>
        </p:nvSpPr>
        <p:spPr>
          <a:xfrm>
            <a:off x="914400" y="274638"/>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Reprezentacja</a:t>
            </a:r>
            <a:endParaRPr lang="pl-PL" sz="3700" b="1" dirty="0">
              <a:latin typeface="+mj-lt"/>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sz="quarter" idx="1"/>
          </p:nvPr>
        </p:nvGraphicFramePr>
        <p:xfrm>
          <a:off x="500063" y="1500188"/>
          <a:ext cx="8229600" cy="5000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ytuł 1"/>
          <p:cNvSpPr txBox="1">
            <a:spLocks/>
          </p:cNvSpPr>
          <p:nvPr/>
        </p:nvSpPr>
        <p:spPr>
          <a:xfrm>
            <a:off x="914400" y="274638"/>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Prowadzenie spraw spółki</a:t>
            </a:r>
            <a:endParaRPr lang="pl-PL" sz="3700" b="1" dirty="0">
              <a:latin typeface="+mj-lt"/>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643050"/>
            <a:ext cx="8229600" cy="4857784"/>
          </a:xfrm>
        </p:spPr>
        <p:txBody>
          <a:bodyPr>
            <a:noAutofit/>
          </a:bodyPr>
          <a:lstStyle/>
          <a:p>
            <a:pPr algn="just">
              <a:buFont typeface="Wingdings" pitchFamily="2" charset="2"/>
              <a:buChar char="v"/>
            </a:pPr>
            <a:r>
              <a:rPr lang="pl-PL" sz="2200" dirty="0" smtClean="0">
                <a:latin typeface="+mj-lt"/>
              </a:rPr>
              <a:t>W przypadku utraty przez partnera uprawnień zawodowych powinien on wystąpić ze spółki z końcem roku obrotowego, w którym utracił prawo do wykonywania zawodu </a:t>
            </a:r>
            <a:r>
              <a:rPr lang="pl-PL" sz="2200" dirty="0" smtClean="0">
                <a:latin typeface="+mj-lt"/>
                <a:sym typeface="Wingdings" pitchFamily="2" charset="2"/>
              </a:rPr>
              <a:t> czasowa możliwość bycia partnerem mimo braku uprawnień.</a:t>
            </a:r>
          </a:p>
          <a:p>
            <a:pPr algn="just">
              <a:buFont typeface="Wingdings" pitchFamily="2" charset="2"/>
              <a:buChar char="v"/>
            </a:pPr>
            <a:r>
              <a:rPr lang="pl-PL" sz="2200" dirty="0" smtClean="0">
                <a:latin typeface="+mj-lt"/>
                <a:sym typeface="Wingdings" pitchFamily="2" charset="2"/>
              </a:rPr>
              <a:t>Wystąpienie następuje przez pisemne oświadczenie skierowane do zarządu bądź partnera uprawnionego do reprezentacji.</a:t>
            </a:r>
          </a:p>
          <a:p>
            <a:pPr algn="just">
              <a:buFont typeface="Wingdings" pitchFamily="2" charset="2"/>
              <a:buChar char="v"/>
            </a:pPr>
            <a:r>
              <a:rPr lang="pl-PL" sz="2200" dirty="0" smtClean="0">
                <a:latin typeface="+mj-lt"/>
                <a:sym typeface="Wingdings" pitchFamily="2" charset="2"/>
              </a:rPr>
              <a:t>Jeżeli partner nie opuści spółki dobrowolnie to uznaje się, że dokonał tego w ostatnim dniu terminu.</a:t>
            </a:r>
          </a:p>
          <a:p>
            <a:pPr algn="just">
              <a:buFont typeface="Wingdings" pitchFamily="2" charset="2"/>
              <a:buChar char="v"/>
            </a:pPr>
            <a:r>
              <a:rPr lang="pl-PL" sz="2200" dirty="0" smtClean="0">
                <a:latin typeface="+mj-lt"/>
                <a:sym typeface="Wingdings" pitchFamily="2" charset="2"/>
              </a:rPr>
              <a:t>Utrata uprawnień i opuszczenie spółki przez partnera nie stanowi podstawy jej rozwiązania.</a:t>
            </a:r>
            <a:endParaRPr lang="pl-PL" sz="2200" dirty="0" smtClean="0">
              <a:latin typeface="+mj-lt"/>
            </a:endParaRPr>
          </a:p>
        </p:txBody>
      </p:sp>
      <p:sp>
        <p:nvSpPr>
          <p:cNvPr id="5" name="Tytuł 1"/>
          <p:cNvSpPr txBox="1">
            <a:spLocks/>
          </p:cNvSpPr>
          <p:nvPr/>
        </p:nvSpPr>
        <p:spPr>
          <a:xfrm>
            <a:off x="914400" y="274638"/>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Wystąpienie wspólnika</a:t>
            </a:r>
            <a:endParaRPr lang="pl-PL" sz="3700" b="1" dirty="0">
              <a:latin typeface="+mj-lt"/>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500174"/>
            <a:ext cx="8229600" cy="5000660"/>
          </a:xfrm>
        </p:spPr>
        <p:txBody>
          <a:bodyPr>
            <a:noAutofit/>
          </a:bodyPr>
          <a:lstStyle/>
          <a:p>
            <a:pPr algn="just">
              <a:buFont typeface="Wingdings" pitchFamily="2" charset="2"/>
              <a:buChar char="v"/>
            </a:pPr>
            <a:r>
              <a:rPr lang="pl-PL" sz="2200" dirty="0" smtClean="0">
                <a:latin typeface="+mj-lt"/>
              </a:rPr>
              <a:t>Rozwiązanie spółki powodują:</a:t>
            </a:r>
            <a:endParaRPr lang="pl-PL" sz="2200" b="1" dirty="0" smtClean="0">
              <a:latin typeface="+mj-lt"/>
            </a:endParaRPr>
          </a:p>
          <a:p>
            <a:pPr marL="541020" lvl="1" indent="-266700" algn="just">
              <a:buFont typeface="Wingdings" pitchFamily="2" charset="2"/>
              <a:buChar char="Ø"/>
            </a:pPr>
            <a:r>
              <a:rPr lang="pl-PL" sz="1900" dirty="0" smtClean="0">
                <a:latin typeface="+mj-lt"/>
              </a:rPr>
              <a:t>przyczyny przewidziane w umowie spółki;</a:t>
            </a:r>
          </a:p>
          <a:p>
            <a:pPr marL="541020" lvl="1" indent="-266700" algn="just">
              <a:buFont typeface="Wingdings" pitchFamily="2" charset="2"/>
              <a:buChar char="Ø"/>
            </a:pPr>
            <a:r>
              <a:rPr lang="pl-PL" sz="1900" dirty="0" smtClean="0">
                <a:latin typeface="+mj-lt"/>
              </a:rPr>
              <a:t>jednomyślna uchwała wszystkich partnerów;</a:t>
            </a:r>
          </a:p>
          <a:p>
            <a:pPr marL="541020" lvl="1" indent="-266700" algn="just">
              <a:buFont typeface="Wingdings" pitchFamily="2" charset="2"/>
              <a:buChar char="Ø"/>
            </a:pPr>
            <a:r>
              <a:rPr lang="pl-PL" sz="1900" dirty="0" smtClean="0">
                <a:latin typeface="+mj-lt"/>
              </a:rPr>
              <a:t>ogłoszenie upadłości spółki;</a:t>
            </a:r>
          </a:p>
          <a:p>
            <a:pPr marL="541020" lvl="1" indent="-266700" algn="just">
              <a:buFont typeface="Wingdings" pitchFamily="2" charset="2"/>
              <a:buChar char="Ø"/>
            </a:pPr>
            <a:r>
              <a:rPr lang="pl-PL" sz="1900" dirty="0" smtClean="0">
                <a:latin typeface="+mj-lt"/>
              </a:rPr>
              <a:t>utrata przez wszystkich partnerów prawa do wykonywania wolnego zawodu;</a:t>
            </a:r>
          </a:p>
          <a:p>
            <a:pPr marL="541020" lvl="1" indent="-266700" algn="just">
              <a:buFont typeface="Wingdings" pitchFamily="2" charset="2"/>
              <a:buChar char="Ø"/>
            </a:pPr>
            <a:r>
              <a:rPr lang="pl-PL" sz="1900" dirty="0" smtClean="0">
                <a:latin typeface="+mj-lt"/>
              </a:rPr>
              <a:t>prawomocne orzeczenie sądu.</a:t>
            </a:r>
          </a:p>
          <a:p>
            <a:pPr algn="just">
              <a:buFont typeface="Wingdings" pitchFamily="2" charset="2"/>
              <a:buChar char="v"/>
            </a:pPr>
            <a:r>
              <a:rPr lang="pl-PL" sz="2200" dirty="0" smtClean="0">
                <a:latin typeface="+mj-lt"/>
              </a:rPr>
              <a:t>W przypadku gdy w spółce pozostaje jeden partner lub gdy tylko jeden partner posiada uprawnienia do wykonywania wolnego zawodu związanego z przedmiotem działalności spółki, spółka ulega rozwiązaniu najpóźniej z upływem roku od dnia zaistnienia któregokolwiek z tych zdarzeń.</a:t>
            </a:r>
            <a:endParaRPr lang="pl-PL" sz="2200" dirty="0">
              <a:latin typeface="+mj-lt"/>
            </a:endParaRPr>
          </a:p>
        </p:txBody>
      </p:sp>
      <p:sp>
        <p:nvSpPr>
          <p:cNvPr id="5" name="Tytuł 1"/>
          <p:cNvSpPr txBox="1">
            <a:spLocks/>
          </p:cNvSpPr>
          <p:nvPr/>
        </p:nvSpPr>
        <p:spPr>
          <a:xfrm>
            <a:off x="914400" y="274638"/>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Rozwiązanie spółki</a:t>
            </a:r>
            <a:endParaRPr lang="pl-PL" sz="3700" b="1" dirty="0">
              <a:latin typeface="+mj-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0" indent="0" algn="just">
              <a:buNone/>
              <a:tabLst>
                <a:tab pos="354013" algn="l"/>
              </a:tabLst>
            </a:pPr>
            <a:r>
              <a:rPr lang="pl-PL" sz="2000" dirty="0" smtClean="0">
                <a:latin typeface="+mj-lt"/>
              </a:rPr>
              <a:t>Spółka </a:t>
            </a:r>
            <a:r>
              <a:rPr lang="pl-PL" sz="2000" dirty="0">
                <a:latin typeface="+mj-lt"/>
              </a:rPr>
              <a:t>cywilna jest stosunkiem prawnym, zespołem wspólników nie wyposażonym w osobowość prawną, spółką osobową, w której wielość podmiotów powiązana jest wspólnością majątkową. </a:t>
            </a:r>
            <a:r>
              <a:rPr lang="pl-PL" sz="2000" b="1" dirty="0">
                <a:latin typeface="+mj-lt"/>
              </a:rPr>
              <a:t>Majątek spółki cywilnej stanowi współwłasność łączną wspólników,</a:t>
            </a:r>
            <a:r>
              <a:rPr lang="pl-PL" sz="2000" dirty="0">
                <a:latin typeface="+mj-lt"/>
              </a:rPr>
              <a:t> opierającą się na szczególnym stosunku osobistym, jaki kształtuje umowę takiej spółki. Przyjmuje się, że wprawdzie majątek ten stanowi odrębną całość obejmującą wkłady majątkowe wspólników oraz uzyskane dochody, to jednak pod względem prawnym jest to majątek wspólny wspólników, co do którego istnieje pomiędzy nimi wspólność łączna, utrzymująca wyodrębnienie tego majątku i jego niepodzielność. </a:t>
            </a:r>
            <a:endParaRPr lang="pl-PL" sz="2000" dirty="0" smtClean="0">
              <a:latin typeface="+mj-lt"/>
            </a:endParaRPr>
          </a:p>
          <a:p>
            <a:pPr marL="0" indent="0" algn="just">
              <a:buNone/>
              <a:tabLst>
                <a:tab pos="354013" algn="l"/>
              </a:tabLst>
            </a:pPr>
            <a:r>
              <a:rPr lang="pl-PL" sz="2000" b="1" dirty="0" smtClean="0">
                <a:latin typeface="+mj-lt"/>
              </a:rPr>
              <a:t>I </a:t>
            </a:r>
            <a:r>
              <a:rPr lang="pl-PL" sz="2000" b="1" dirty="0" err="1">
                <a:latin typeface="+mj-lt"/>
              </a:rPr>
              <a:t>ACa</a:t>
            </a:r>
            <a:r>
              <a:rPr lang="pl-PL" sz="2000" b="1" dirty="0">
                <a:latin typeface="+mj-lt"/>
              </a:rPr>
              <a:t> 273/13 - wyrok SA Wrocław z dnia </a:t>
            </a:r>
            <a:r>
              <a:rPr lang="pl-PL" sz="2000" b="1" dirty="0" smtClean="0">
                <a:latin typeface="+mj-lt"/>
              </a:rPr>
              <a:t>19-04-2013</a:t>
            </a:r>
            <a:endParaRPr lang="pl-PL" sz="2000" b="1" dirty="0">
              <a:latin typeface="+mj-lt"/>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latin typeface="+mj-lt"/>
              </a:rPr>
              <a:t>Podmiotowość prawna</a:t>
            </a:r>
          </a:p>
        </p:txBody>
      </p:sp>
    </p:spTree>
    <p:extLst>
      <p:ext uri="{BB962C8B-B14F-4D97-AF65-F5344CB8AC3E}">
        <p14:creationId xmlns:p14="http://schemas.microsoft.com/office/powerpoint/2010/main" xmlns="" val="15044182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Autofit/>
          </a:bodyPr>
          <a:lstStyle/>
          <a:p>
            <a:pPr algn="ctr"/>
            <a:r>
              <a:rPr lang="pl-PL" sz="4400" b="1" dirty="0" smtClean="0">
                <a:ln w="18000">
                  <a:solidFill>
                    <a:schemeClr val="accent2">
                      <a:satMod val="140000"/>
                    </a:schemeClr>
                  </a:solidFill>
                  <a:prstDash val="solid"/>
                  <a:miter lim="800000"/>
                </a:ln>
                <a:solidFill>
                  <a:schemeClr val="accent2">
                    <a:lumMod val="60000"/>
                    <a:lumOff val="40000"/>
                  </a:schemeClr>
                </a:solidFill>
                <a:effectLst>
                  <a:innerShdw blurRad="63500" dist="50800" dir="8100000">
                    <a:prstClr val="black">
                      <a:alpha val="50000"/>
                    </a:prstClr>
                  </a:innerShdw>
                </a:effectLst>
                <a:latin typeface="+mj-lt"/>
              </a:rPr>
              <a:t>Spółka komandytowa</a:t>
            </a:r>
            <a:endParaRPr lang="pl-PL" sz="4400" b="1" dirty="0">
              <a:ln w="18000">
                <a:solidFill>
                  <a:schemeClr val="accent2">
                    <a:satMod val="140000"/>
                  </a:schemeClr>
                </a:solidFill>
                <a:prstDash val="solid"/>
                <a:miter lim="800000"/>
              </a:ln>
              <a:solidFill>
                <a:schemeClr val="accent2">
                  <a:lumMod val="60000"/>
                  <a:lumOff val="40000"/>
                </a:schemeClr>
              </a:solidFill>
              <a:effectLst>
                <a:innerShdw blurRad="63500" dist="50800" dir="8100000">
                  <a:prstClr val="black">
                    <a:alpha val="50000"/>
                  </a:prstClr>
                </a:innerShdw>
              </a:effectLst>
              <a:latin typeface="+mj-lt"/>
            </a:endParaRPr>
          </a:p>
        </p:txBody>
      </p:sp>
    </p:spTree>
    <p:extLst>
      <p:ext uri="{BB962C8B-B14F-4D97-AF65-F5344CB8AC3E}">
        <p14:creationId xmlns:p14="http://schemas.microsoft.com/office/powerpoint/2010/main" xmlns="" val="11919081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357298"/>
            <a:ext cx="8229600" cy="5143536"/>
          </a:xfrm>
        </p:spPr>
        <p:txBody>
          <a:bodyPr>
            <a:noAutofit/>
          </a:bodyPr>
          <a:lstStyle/>
          <a:p>
            <a:pPr algn="just">
              <a:buFont typeface="Wingdings" pitchFamily="2" charset="2"/>
              <a:buChar char="v"/>
            </a:pPr>
            <a:r>
              <a:rPr lang="pl-PL" sz="2000" dirty="0" smtClean="0">
                <a:latin typeface="+mj-lt"/>
              </a:rPr>
              <a:t>Spółką komandytową jest </a:t>
            </a:r>
            <a:r>
              <a:rPr lang="pl-PL" sz="2000" u="sng" dirty="0" smtClean="0">
                <a:latin typeface="+mj-lt"/>
              </a:rPr>
              <a:t>spółka osobowa</a:t>
            </a:r>
            <a:r>
              <a:rPr lang="pl-PL" sz="2000" dirty="0" smtClean="0">
                <a:latin typeface="+mj-lt"/>
              </a:rPr>
              <a:t> mająca na celu </a:t>
            </a:r>
            <a:r>
              <a:rPr lang="pl-PL" sz="2000" u="sng" dirty="0" smtClean="0">
                <a:latin typeface="+mj-lt"/>
              </a:rPr>
              <a:t>prowadzenie przedsiębiorstwa pod własną firmą</a:t>
            </a:r>
            <a:r>
              <a:rPr lang="pl-PL" sz="2000" dirty="0" smtClean="0">
                <a:latin typeface="+mj-lt"/>
              </a:rPr>
              <a:t>, w której wobec wierzycieli </a:t>
            </a:r>
            <a:r>
              <a:rPr lang="pl-PL" sz="2000" b="1" dirty="0" smtClean="0">
                <a:latin typeface="+mj-lt"/>
              </a:rPr>
              <a:t>za zobowiązania spółki co najmniej jeden wspólnik odpowiada bez ograniczenia (</a:t>
            </a:r>
            <a:r>
              <a:rPr lang="pl-PL" sz="2000" b="1" dirty="0" err="1" smtClean="0">
                <a:latin typeface="+mj-lt"/>
              </a:rPr>
              <a:t>komplementariusz</a:t>
            </a:r>
            <a:r>
              <a:rPr lang="pl-PL" sz="2000" b="1" dirty="0" smtClean="0">
                <a:latin typeface="+mj-lt"/>
              </a:rPr>
              <a:t>), a odpowiedzialność co najmniej jednego wspólnika (komandytariusza) jest ograniczona</a:t>
            </a:r>
            <a:r>
              <a:rPr lang="pl-PL" sz="2000" dirty="0" smtClean="0">
                <a:latin typeface="+mj-lt"/>
              </a:rPr>
              <a:t>.</a:t>
            </a:r>
          </a:p>
          <a:p>
            <a:pPr algn="just">
              <a:buFont typeface="Wingdings" pitchFamily="2" charset="2"/>
              <a:buChar char="v"/>
            </a:pPr>
            <a:r>
              <a:rPr lang="pl-PL" sz="2000" dirty="0" smtClean="0">
                <a:latin typeface="+mj-lt"/>
              </a:rPr>
              <a:t>Brak osobowości prawnej – posiada jedynie podmiotowość prawną, może nabywać prawa, zaciągać zobowiązania, pozywać i być pozywaną.</a:t>
            </a:r>
          </a:p>
          <a:p>
            <a:pPr algn="just">
              <a:buFont typeface="Wingdings" pitchFamily="2" charset="2"/>
              <a:buChar char="v"/>
            </a:pPr>
            <a:r>
              <a:rPr lang="pl-PL" sz="2000" dirty="0" smtClean="0">
                <a:latin typeface="+mj-lt"/>
              </a:rPr>
              <a:t>Zawsze dwa rodzaje wspólników: </a:t>
            </a:r>
            <a:r>
              <a:rPr lang="pl-PL" sz="2000" dirty="0" err="1" smtClean="0">
                <a:latin typeface="+mj-lt"/>
              </a:rPr>
              <a:t>komplementariusze</a:t>
            </a:r>
            <a:r>
              <a:rPr lang="pl-PL" sz="2000" dirty="0" smtClean="0">
                <a:latin typeface="+mj-lt"/>
              </a:rPr>
              <a:t> i komandytariusze.</a:t>
            </a:r>
          </a:p>
          <a:p>
            <a:pPr algn="just">
              <a:buFont typeface="Wingdings" pitchFamily="2" charset="2"/>
              <a:buChar char="v"/>
            </a:pPr>
            <a:r>
              <a:rPr lang="pl-PL" sz="2000" dirty="0" smtClean="0">
                <a:latin typeface="+mj-lt"/>
              </a:rPr>
              <a:t>Zróżnicowany system odpowiedzialności wspólników.</a:t>
            </a:r>
          </a:p>
          <a:p>
            <a:pPr algn="just">
              <a:buFont typeface="Wingdings" pitchFamily="2" charset="2"/>
              <a:buChar char="v"/>
            </a:pPr>
            <a:r>
              <a:rPr lang="pl-PL" sz="2000" dirty="0" smtClean="0">
                <a:latin typeface="+mj-lt"/>
              </a:rPr>
              <a:t>Szczególny układ praw i obowiązków pomiędzy wspólnikami.</a:t>
            </a:r>
          </a:p>
          <a:p>
            <a:pPr algn="just">
              <a:buFont typeface="Wingdings" pitchFamily="2" charset="2"/>
              <a:buChar char="v"/>
            </a:pPr>
            <a:r>
              <a:rPr lang="pl-PL" sz="2000" dirty="0" smtClean="0">
                <a:latin typeface="+mj-lt"/>
              </a:rPr>
              <a:t>W sprawach nieuregulowanych stosuje się przepisy o spółce jawnej.</a:t>
            </a:r>
          </a:p>
        </p:txBody>
      </p:sp>
      <p:sp>
        <p:nvSpPr>
          <p:cNvPr id="5" name="Tytuł 1"/>
          <p:cNvSpPr txBox="1">
            <a:spLocks/>
          </p:cNvSpPr>
          <p:nvPr/>
        </p:nvSpPr>
        <p:spPr>
          <a:xfrm>
            <a:off x="914400" y="274638"/>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Cechy spółki komandytowej</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sz="quarter" idx="1"/>
          </p:nvPr>
        </p:nvGraphicFramePr>
        <p:xfrm>
          <a:off x="500062" y="1500189"/>
          <a:ext cx="8358217" cy="21431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ytuł 1"/>
          <p:cNvSpPr txBox="1">
            <a:spLocks/>
          </p:cNvSpPr>
          <p:nvPr/>
        </p:nvSpPr>
        <p:spPr>
          <a:xfrm>
            <a:off x="914400" y="274638"/>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Powstanie spółki</a:t>
            </a:r>
          </a:p>
        </p:txBody>
      </p:sp>
      <p:sp>
        <p:nvSpPr>
          <p:cNvPr id="7" name="Symbol zastępczy zawartości 2"/>
          <p:cNvSpPr txBox="1">
            <a:spLocks/>
          </p:cNvSpPr>
          <p:nvPr/>
        </p:nvSpPr>
        <p:spPr>
          <a:xfrm>
            <a:off x="428596" y="3929066"/>
            <a:ext cx="8301038" cy="2571768"/>
          </a:xfrm>
          <a:prstGeom prst="rect">
            <a:avLst/>
          </a:prstGeom>
        </p:spPr>
        <p:txBody>
          <a:bodyPr vert="horz">
            <a:noAutofit/>
          </a:bodyPr>
          <a:lstStyle/>
          <a:p>
            <a:pPr marL="274320" marR="0" lvl="0" indent="-274320" algn="just" defTabSz="914400" rtl="0" eaLnBrk="1" fontAlgn="auto" latinLnBrk="0" hangingPunct="1">
              <a:lnSpc>
                <a:spcPct val="100000"/>
              </a:lnSpc>
              <a:spcBef>
                <a:spcPts val="600"/>
              </a:spcBef>
              <a:spcAft>
                <a:spcPts val="0"/>
              </a:spcAft>
              <a:buClr>
                <a:schemeClr val="accent1"/>
              </a:buClr>
              <a:buSzPct val="76000"/>
              <a:buFont typeface="Wingdings" pitchFamily="2" charset="2"/>
              <a:buChar char="v"/>
              <a:tabLst/>
              <a:defRPr/>
            </a:pPr>
            <a:r>
              <a:rPr kumimoji="0" lang="pl-PL" sz="2000" b="0" i="0" u="none" strike="noStrike" kern="1200" cap="none" spc="0" normalizeH="0" baseline="0" noProof="0" dirty="0" smtClean="0">
                <a:ln>
                  <a:noFill/>
                </a:ln>
                <a:solidFill>
                  <a:schemeClr val="tx1"/>
                </a:solidFill>
                <a:effectLst/>
                <a:uLnTx/>
                <a:uFillTx/>
                <a:latin typeface="+mj-lt"/>
                <a:ea typeface="+mn-ea"/>
                <a:cs typeface="+mn-cs"/>
              </a:rPr>
              <a:t>Umowa</a:t>
            </a:r>
            <a:r>
              <a:rPr kumimoji="0" lang="pl-PL" sz="2000" b="0" i="0" u="none" strike="noStrike" kern="1200" cap="none" spc="0" normalizeH="0" noProof="0" dirty="0" smtClean="0">
                <a:ln>
                  <a:noFill/>
                </a:ln>
                <a:solidFill>
                  <a:schemeClr val="tx1"/>
                </a:solidFill>
                <a:effectLst/>
                <a:uLnTx/>
                <a:uFillTx/>
                <a:latin typeface="+mj-lt"/>
                <a:ea typeface="+mn-ea"/>
                <a:cs typeface="+mn-cs"/>
              </a:rPr>
              <a:t> spółki powinna być zawarta </a:t>
            </a:r>
            <a:r>
              <a:rPr kumimoji="0" lang="pl-PL" sz="2000" b="1" i="0" u="none" strike="noStrike" kern="1200" cap="none" spc="0" normalizeH="0" noProof="0" dirty="0" smtClean="0">
                <a:ln>
                  <a:noFill/>
                </a:ln>
                <a:solidFill>
                  <a:schemeClr val="tx1"/>
                </a:solidFill>
                <a:effectLst/>
                <a:uLnTx/>
                <a:uFillTx/>
                <a:latin typeface="+mj-lt"/>
                <a:ea typeface="+mn-ea"/>
                <a:cs typeface="+mn-cs"/>
              </a:rPr>
              <a:t>w formie aktu notarialnego pod rygorem nieważności</a:t>
            </a:r>
            <a:r>
              <a:rPr kumimoji="0" lang="pl-PL" sz="2000" b="0" i="0" u="none" strike="noStrike" kern="1200" cap="none" spc="0" normalizeH="0" noProof="0" dirty="0" smtClean="0">
                <a:ln>
                  <a:noFill/>
                </a:ln>
                <a:solidFill>
                  <a:schemeClr val="tx1"/>
                </a:solidFill>
                <a:effectLst/>
                <a:uLnTx/>
                <a:uFillTx/>
                <a:latin typeface="+mj-lt"/>
                <a:ea typeface="+mn-ea"/>
                <a:cs typeface="+mn-cs"/>
              </a:rPr>
              <a:t>.</a:t>
            </a:r>
          </a:p>
          <a:p>
            <a:pPr marL="274320" marR="0" lvl="0" indent="-274320" algn="just" defTabSz="914400" rtl="0" eaLnBrk="1" fontAlgn="auto" latinLnBrk="0" hangingPunct="1">
              <a:lnSpc>
                <a:spcPct val="100000"/>
              </a:lnSpc>
              <a:spcBef>
                <a:spcPts val="600"/>
              </a:spcBef>
              <a:spcAft>
                <a:spcPts val="0"/>
              </a:spcAft>
              <a:buClr>
                <a:schemeClr val="accent1"/>
              </a:buClr>
              <a:buSzPct val="76000"/>
              <a:buFont typeface="Wingdings" pitchFamily="2" charset="2"/>
              <a:buChar char="v"/>
              <a:tabLst/>
              <a:defRPr/>
            </a:pPr>
            <a:r>
              <a:rPr lang="pl-PL" sz="2000" baseline="0" dirty="0" smtClean="0">
                <a:latin typeface="+mj-lt"/>
              </a:rPr>
              <a:t>Spółka</a:t>
            </a:r>
            <a:r>
              <a:rPr lang="pl-PL" sz="2000" dirty="0" smtClean="0">
                <a:latin typeface="+mj-lt"/>
              </a:rPr>
              <a:t> podlega obowiązkowemu wpisowi do rejestru przedsiębiorców.</a:t>
            </a:r>
          </a:p>
          <a:p>
            <a:pPr marL="274320" marR="0" lvl="0" indent="-274320" algn="just" defTabSz="914400" rtl="0" eaLnBrk="1" fontAlgn="auto" latinLnBrk="0" hangingPunct="1">
              <a:lnSpc>
                <a:spcPct val="100000"/>
              </a:lnSpc>
              <a:spcBef>
                <a:spcPts val="600"/>
              </a:spcBef>
              <a:spcAft>
                <a:spcPts val="0"/>
              </a:spcAft>
              <a:buClr>
                <a:schemeClr val="accent1"/>
              </a:buClr>
              <a:buSzPct val="76000"/>
              <a:buFont typeface="Wingdings" pitchFamily="2" charset="2"/>
              <a:buChar char="v"/>
              <a:tabLst/>
              <a:defRPr/>
            </a:pPr>
            <a:r>
              <a:rPr lang="pl-PL" sz="2000" dirty="0" smtClean="0">
                <a:latin typeface="+mj-lt"/>
              </a:rPr>
              <a:t>Wpis spółki do KRS ma charakter konstytutywny.</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428736"/>
            <a:ext cx="8229600" cy="5072098"/>
          </a:xfrm>
        </p:spPr>
        <p:txBody>
          <a:bodyPr>
            <a:noAutofit/>
          </a:bodyPr>
          <a:lstStyle/>
          <a:p>
            <a:pPr algn="just">
              <a:buNone/>
            </a:pPr>
            <a:r>
              <a:rPr lang="pl-PL" sz="2000" dirty="0" smtClean="0">
                <a:latin typeface="+mj-lt"/>
              </a:rPr>
              <a:t>Umowa spółki komandytowej powinna zawierać:</a:t>
            </a:r>
            <a:endParaRPr lang="pl-PL" sz="2000" b="1" dirty="0" smtClean="0">
              <a:latin typeface="+mj-lt"/>
            </a:endParaRPr>
          </a:p>
          <a:p>
            <a:pPr algn="just">
              <a:buFont typeface="Wingdings" pitchFamily="2" charset="2"/>
              <a:buChar char="v"/>
            </a:pPr>
            <a:r>
              <a:rPr lang="pl-PL" sz="2000" dirty="0" smtClean="0">
                <a:latin typeface="+mj-lt"/>
              </a:rPr>
              <a:t>firmę i siedzibę spółki - firma powinna zawierać nazwisko/firmę (gdy jest to os. prawna) jednego lub kilku </a:t>
            </a:r>
            <a:r>
              <a:rPr lang="pl-PL" sz="2000" dirty="0" err="1" smtClean="0">
                <a:latin typeface="+mj-lt"/>
              </a:rPr>
              <a:t>komplementariuszy</a:t>
            </a:r>
            <a:r>
              <a:rPr lang="pl-PL" sz="2000" dirty="0" smtClean="0">
                <a:latin typeface="+mj-lt"/>
              </a:rPr>
              <a:t> oraz dodatkowe oznaczenie „spółka komandytowa”. Nazwisko komandytariusza nie powinno być zamieszczane w firmie spółki, jeśli jednak zostanie umieszczone to wówczas komandytariusz ten odpowiada wobec os. trzecich tak jak </a:t>
            </a:r>
            <a:r>
              <a:rPr lang="pl-PL" sz="2000" dirty="0" err="1" smtClean="0">
                <a:latin typeface="+mj-lt"/>
              </a:rPr>
              <a:t>komplementariusz</a:t>
            </a:r>
            <a:r>
              <a:rPr lang="pl-PL" sz="2000" dirty="0" smtClean="0">
                <a:latin typeface="+mj-lt"/>
              </a:rPr>
              <a:t>; </a:t>
            </a:r>
          </a:p>
          <a:p>
            <a:pPr algn="just">
              <a:buFont typeface="Wingdings" pitchFamily="2" charset="2"/>
              <a:buChar char="v"/>
            </a:pPr>
            <a:r>
              <a:rPr lang="pl-PL" sz="2000" dirty="0" smtClean="0">
                <a:latin typeface="+mj-lt"/>
              </a:rPr>
              <a:t>przedmiot działalności spółki;</a:t>
            </a:r>
            <a:endParaRPr lang="pl-PL" sz="2000" b="1" dirty="0" smtClean="0">
              <a:latin typeface="+mj-lt"/>
            </a:endParaRPr>
          </a:p>
          <a:p>
            <a:pPr algn="just">
              <a:buFont typeface="Wingdings" pitchFamily="2" charset="2"/>
              <a:buChar char="v"/>
            </a:pPr>
            <a:r>
              <a:rPr lang="pl-PL" sz="2000" dirty="0" smtClean="0">
                <a:latin typeface="+mj-lt"/>
              </a:rPr>
              <a:t>czas trwania spółki, jeżeli jest oznaczony;</a:t>
            </a:r>
            <a:endParaRPr lang="pl-PL" sz="2000" b="1" dirty="0" smtClean="0">
              <a:latin typeface="+mj-lt"/>
            </a:endParaRPr>
          </a:p>
          <a:p>
            <a:pPr algn="just">
              <a:buFont typeface="Wingdings" pitchFamily="2" charset="2"/>
              <a:buChar char="v"/>
            </a:pPr>
            <a:r>
              <a:rPr lang="pl-PL" sz="2000" dirty="0" smtClean="0">
                <a:latin typeface="+mj-lt"/>
              </a:rPr>
              <a:t>określenie wkładów wnoszonych przez każdego wspólnika i ich wartość;</a:t>
            </a:r>
          </a:p>
          <a:p>
            <a:pPr algn="just">
              <a:buFont typeface="Wingdings" pitchFamily="2" charset="2"/>
              <a:buChar char="v"/>
            </a:pPr>
            <a:r>
              <a:rPr lang="pl-PL" sz="2000" dirty="0" smtClean="0">
                <a:latin typeface="+mj-lt"/>
              </a:rPr>
              <a:t>Oznaczony kwotowo zakres odpowiedzialności każdego komandytariusza wobec wierzycieli (sumę </a:t>
            </a:r>
            <a:r>
              <a:rPr lang="pl-PL" sz="2000" dirty="0" err="1" smtClean="0">
                <a:latin typeface="+mj-lt"/>
              </a:rPr>
              <a:t>komandtową</a:t>
            </a:r>
            <a:r>
              <a:rPr lang="pl-PL" sz="2000" dirty="0" smtClean="0">
                <a:latin typeface="+mj-lt"/>
              </a:rPr>
              <a:t>).</a:t>
            </a:r>
          </a:p>
        </p:txBody>
      </p:sp>
      <p:sp>
        <p:nvSpPr>
          <p:cNvPr id="5" name="Tytuł 1"/>
          <p:cNvSpPr txBox="1">
            <a:spLocks/>
          </p:cNvSpPr>
          <p:nvPr/>
        </p:nvSpPr>
        <p:spPr>
          <a:xfrm>
            <a:off x="914400" y="274638"/>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Umowa spółki</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sz="quarter" idx="1"/>
          </p:nvPr>
        </p:nvGraphicFramePr>
        <p:xfrm>
          <a:off x="500063" y="1428750"/>
          <a:ext cx="8229600" cy="52863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ytuł 1"/>
          <p:cNvSpPr txBox="1">
            <a:spLocks/>
          </p:cNvSpPr>
          <p:nvPr/>
        </p:nvSpPr>
        <p:spPr>
          <a:xfrm>
            <a:off x="914400" y="274638"/>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Wkłady do spółki</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428736"/>
            <a:ext cx="8229600" cy="5072098"/>
          </a:xfrm>
        </p:spPr>
        <p:txBody>
          <a:bodyPr>
            <a:noAutofit/>
          </a:bodyPr>
          <a:lstStyle/>
          <a:p>
            <a:pPr marL="361950" indent="-361950" algn="just">
              <a:buFont typeface="Wingdings" pitchFamily="2" charset="2"/>
              <a:buChar char="v"/>
            </a:pPr>
            <a:r>
              <a:rPr lang="pl-PL" sz="1800" dirty="0" smtClean="0">
                <a:latin typeface="+mj-lt"/>
              </a:rPr>
              <a:t>Suma komandytowa to określona liczbowo (w polskich złotych) w umowie spółki kwota pieniężna, która wyznacza górną i nieprzekraczalną granicę ograniczonej odpowiedzialności komandytariusza za zobowiązania spółki komandytowej.</a:t>
            </a:r>
          </a:p>
          <a:p>
            <a:pPr marL="361950" indent="-361950" algn="just">
              <a:buFont typeface="Wingdings" pitchFamily="2" charset="2"/>
              <a:buChar char="v"/>
            </a:pPr>
            <a:r>
              <a:rPr lang="pl-PL" sz="1800" dirty="0" smtClean="0">
                <a:latin typeface="+mj-lt"/>
              </a:rPr>
              <a:t>Podlega ona wpisowi do KRS i ogłoszeniu w </a:t>
            </a:r>
            <a:r>
              <a:rPr lang="pl-PL" sz="1800" dirty="0" err="1" smtClean="0">
                <a:latin typeface="+mj-lt"/>
              </a:rPr>
              <a:t>MSiG</a:t>
            </a:r>
            <a:r>
              <a:rPr lang="pl-PL" sz="1800" dirty="0" smtClean="0">
                <a:latin typeface="+mj-lt"/>
              </a:rPr>
              <a:t>.</a:t>
            </a:r>
          </a:p>
          <a:p>
            <a:pPr marL="361950" indent="-361950" algn="just">
              <a:buFont typeface="Wingdings" pitchFamily="2" charset="2"/>
              <a:buChar char="v"/>
            </a:pPr>
            <a:r>
              <a:rPr lang="pl-PL" sz="1800" dirty="0" smtClean="0">
                <a:latin typeface="+mj-lt"/>
              </a:rPr>
              <a:t>Dotyczy wyłącznie komandytariusza i stanowi swego rodzaju gwarancję wypłacalności spółki.</a:t>
            </a:r>
          </a:p>
          <a:p>
            <a:pPr marL="361950" indent="-361950" algn="just">
              <a:buFont typeface="Wingdings" pitchFamily="2" charset="2"/>
              <a:buChar char="v"/>
            </a:pPr>
            <a:r>
              <a:rPr lang="pl-PL" sz="1800" dirty="0" smtClean="0">
                <a:latin typeface="+mj-lt"/>
              </a:rPr>
              <a:t>Brak określenia sumy komandytowej w umowie spółki powoduje, że spółka nie dochodzi do skutku.</a:t>
            </a:r>
          </a:p>
          <a:p>
            <a:pPr marL="361950" indent="-361950" algn="just">
              <a:buFont typeface="Wingdings" pitchFamily="2" charset="2"/>
              <a:buChar char="v"/>
            </a:pPr>
            <a:r>
              <a:rPr lang="pl-PL" sz="1800" dirty="0" smtClean="0">
                <a:latin typeface="+mj-lt"/>
              </a:rPr>
              <a:t>Suma komandytowa może zostać określona na dowolnym poziomie i inna dla każdego komandytariusza.</a:t>
            </a:r>
          </a:p>
          <a:p>
            <a:pPr marL="361950" indent="-361950" algn="just">
              <a:buFont typeface="Wingdings" pitchFamily="2" charset="2"/>
              <a:buChar char="v"/>
            </a:pPr>
            <a:r>
              <a:rPr lang="pl-PL" sz="1800" dirty="0" smtClean="0">
                <a:latin typeface="+mj-lt"/>
              </a:rPr>
              <a:t>Suma komandytowa może zostać obniżona albo podwyższona. Obniżenie stanowi zmianę umowy spółki i wymaga jednomyślnej uchwały wspólników. Zmiana wymaga aktu notarialnego. Obniżenie sumy komandytowej podlega obowiązkowemu wpisowi do KRS. Wpis podwyższenia ma charakter deklaratoryjny.</a:t>
            </a:r>
          </a:p>
        </p:txBody>
      </p:sp>
      <p:sp>
        <p:nvSpPr>
          <p:cNvPr id="5" name="Tytuł 1"/>
          <p:cNvSpPr txBox="1">
            <a:spLocks/>
          </p:cNvSpPr>
          <p:nvPr/>
        </p:nvSpPr>
        <p:spPr>
          <a:xfrm>
            <a:off x="914400" y="274638"/>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Suma komandytowa</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sz="quarter" idx="1"/>
          </p:nvPr>
        </p:nvGraphicFramePr>
        <p:xfrm>
          <a:off x="500063" y="1500188"/>
          <a:ext cx="8229600" cy="5000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ytuł 1"/>
          <p:cNvSpPr txBox="1">
            <a:spLocks/>
          </p:cNvSpPr>
          <p:nvPr/>
        </p:nvSpPr>
        <p:spPr>
          <a:xfrm>
            <a:off x="914400" y="274638"/>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Odpowiedzialność KOMPLEMENTARIUSZA</a:t>
            </a:r>
            <a:endParaRPr lang="pl-PL" sz="3700" b="1" dirty="0">
              <a:latin typeface="+mj-lt"/>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p:cNvSpPr txBox="1">
            <a:spLocks/>
          </p:cNvSpPr>
          <p:nvPr/>
        </p:nvSpPr>
        <p:spPr>
          <a:xfrm>
            <a:off x="914400" y="274638"/>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Odpowiedzialność KOMANDYTARIUSZA</a:t>
            </a:r>
            <a:endParaRPr lang="pl-PL" sz="3700" b="1" dirty="0">
              <a:latin typeface="+mj-lt"/>
            </a:endParaRPr>
          </a:p>
        </p:txBody>
      </p:sp>
      <p:graphicFrame>
        <p:nvGraphicFramePr>
          <p:cNvPr id="7" name="Symbol zastępczy zawartości 6"/>
          <p:cNvGraphicFramePr>
            <a:graphicFrameLocks noGrp="1"/>
          </p:cNvGraphicFramePr>
          <p:nvPr>
            <p:ph sz="quarter" idx="1"/>
          </p:nvPr>
        </p:nvGraphicFramePr>
        <p:xfrm>
          <a:off x="457200" y="1571612"/>
          <a:ext cx="8229600" cy="47149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p:cNvSpPr txBox="1">
            <a:spLocks/>
          </p:cNvSpPr>
          <p:nvPr/>
        </p:nvSpPr>
        <p:spPr>
          <a:xfrm>
            <a:off x="928662"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Odpowiedzialność KOMANDYTARIUSZA</a:t>
            </a:r>
            <a:endParaRPr lang="pl-PL" sz="3700" b="1" dirty="0">
              <a:latin typeface="+mj-lt"/>
            </a:endParaRPr>
          </a:p>
        </p:txBody>
      </p:sp>
      <p:graphicFrame>
        <p:nvGraphicFramePr>
          <p:cNvPr id="7" name="Symbol zastępczy zawartości 6"/>
          <p:cNvGraphicFramePr>
            <a:graphicFrameLocks noGrp="1"/>
          </p:cNvGraphicFramePr>
          <p:nvPr>
            <p:ph sz="quarter" idx="1"/>
          </p:nvPr>
        </p:nvGraphicFramePr>
        <p:xfrm>
          <a:off x="457200" y="1357298"/>
          <a:ext cx="8229600" cy="5143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357298"/>
            <a:ext cx="8229600" cy="5143536"/>
          </a:xfrm>
        </p:spPr>
        <p:txBody>
          <a:bodyPr>
            <a:noAutofit/>
          </a:bodyPr>
          <a:lstStyle/>
          <a:p>
            <a:pPr marL="361950" indent="-361950" algn="just">
              <a:buFont typeface="Wingdings" pitchFamily="2" charset="2"/>
              <a:buChar char="v"/>
            </a:pPr>
            <a:r>
              <a:rPr lang="pl-PL" sz="2000" dirty="0" smtClean="0">
                <a:latin typeface="+mj-lt"/>
              </a:rPr>
              <a:t>Spółkę komandytową reprezentować mogą:</a:t>
            </a:r>
          </a:p>
          <a:p>
            <a:pPr marL="636270" lvl="1" indent="-361950" algn="just">
              <a:buFont typeface="Wingdings" pitchFamily="2" charset="2"/>
              <a:buChar char="Ø"/>
            </a:pPr>
            <a:r>
              <a:rPr lang="pl-PL" sz="1800" dirty="0" err="1" smtClean="0">
                <a:latin typeface="+mj-lt"/>
              </a:rPr>
              <a:t>komplementariusze</a:t>
            </a:r>
            <a:r>
              <a:rPr lang="pl-PL" sz="1800" dirty="0" smtClean="0">
                <a:latin typeface="+mj-lt"/>
              </a:rPr>
              <a:t>,</a:t>
            </a:r>
          </a:p>
          <a:p>
            <a:pPr marL="636270" lvl="1" indent="-361950" algn="just">
              <a:buFont typeface="Wingdings" pitchFamily="2" charset="2"/>
              <a:buChar char="Ø"/>
            </a:pPr>
            <a:r>
              <a:rPr lang="pl-PL" sz="1800" dirty="0" smtClean="0">
                <a:latin typeface="+mj-lt"/>
              </a:rPr>
              <a:t>pełnomocnicy,</a:t>
            </a:r>
          </a:p>
          <a:p>
            <a:pPr marL="636270" lvl="1" indent="-361950" algn="just">
              <a:buFont typeface="Wingdings" pitchFamily="2" charset="2"/>
              <a:buChar char="Ø"/>
            </a:pPr>
            <a:r>
              <a:rPr lang="pl-PL" sz="1800" dirty="0" smtClean="0">
                <a:latin typeface="+mj-lt"/>
              </a:rPr>
              <a:t>prokurenci.</a:t>
            </a:r>
            <a:endParaRPr lang="pl-PL" sz="1600" dirty="0" smtClean="0">
              <a:latin typeface="+mj-lt"/>
            </a:endParaRPr>
          </a:p>
          <a:p>
            <a:pPr marL="361950" indent="-361950" algn="just">
              <a:buFont typeface="Wingdings" pitchFamily="2" charset="2"/>
              <a:buChar char="v"/>
            </a:pPr>
            <a:r>
              <a:rPr lang="pl-PL" sz="2000" dirty="0" smtClean="0">
                <a:latin typeface="+mj-lt"/>
              </a:rPr>
              <a:t>Spółkę reprezentują </a:t>
            </a:r>
            <a:r>
              <a:rPr lang="pl-PL" sz="2000" dirty="0" err="1" smtClean="0">
                <a:latin typeface="+mj-lt"/>
              </a:rPr>
              <a:t>komplementariusze</a:t>
            </a:r>
            <a:r>
              <a:rPr lang="pl-PL" sz="2000" dirty="0" smtClean="0">
                <a:latin typeface="+mj-lt"/>
              </a:rPr>
              <a:t>, których z mocy umowy spółki albo prawomocnego orzeczenia sądu nie pozbawiono prawa reprezentowania spółki. </a:t>
            </a:r>
            <a:r>
              <a:rPr lang="pl-PL" sz="2000" dirty="0" err="1" smtClean="0">
                <a:latin typeface="+mj-lt"/>
              </a:rPr>
              <a:t>Komplementariusz</a:t>
            </a:r>
            <a:r>
              <a:rPr lang="pl-PL" sz="2000" dirty="0" smtClean="0">
                <a:latin typeface="+mj-lt"/>
              </a:rPr>
              <a:t> umocowany do reprezentowania spółki jest jej przedstawicielem ustawowym.</a:t>
            </a:r>
          </a:p>
          <a:p>
            <a:pPr marL="361950" indent="-361950" algn="just">
              <a:buFont typeface="Wingdings" pitchFamily="2" charset="2"/>
              <a:buChar char="v"/>
            </a:pPr>
            <a:r>
              <a:rPr lang="pl-PL" sz="2000" dirty="0" smtClean="0">
                <a:latin typeface="+mj-lt"/>
              </a:rPr>
              <a:t>Zakres ustawowego prawa do reprezentacji obejmuje wszystkie czynności sądowe i pozasądowe.</a:t>
            </a:r>
          </a:p>
          <a:p>
            <a:pPr marL="361950" indent="-361950" algn="just">
              <a:buFont typeface="Wingdings" pitchFamily="2" charset="2"/>
              <a:buChar char="v"/>
            </a:pPr>
            <a:r>
              <a:rPr lang="pl-PL" sz="2000" dirty="0" smtClean="0">
                <a:latin typeface="+mj-lt"/>
              </a:rPr>
              <a:t>Komandytariusz może reprezentować spółkę jedynie jako pełnomocnik!!!</a:t>
            </a:r>
          </a:p>
          <a:p>
            <a:pPr marL="361950" indent="-361950" algn="just">
              <a:buFont typeface="Wingdings" pitchFamily="2" charset="2"/>
              <a:buChar char="v"/>
            </a:pPr>
            <a:r>
              <a:rPr lang="pl-PL" sz="2000" dirty="0" smtClean="0">
                <a:latin typeface="+mj-lt"/>
              </a:rPr>
              <a:t>Ustanowienie prokury wymaga zgody wszystkich wspólników mających prawo prowadzenia spraw spółki. </a:t>
            </a:r>
          </a:p>
        </p:txBody>
      </p:sp>
      <p:sp>
        <p:nvSpPr>
          <p:cNvPr id="5" name="Tytuł 1"/>
          <p:cNvSpPr txBox="1">
            <a:spLocks/>
          </p:cNvSpPr>
          <p:nvPr/>
        </p:nvSpPr>
        <p:spPr>
          <a:xfrm>
            <a:off x="928662"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Reprezentacja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514350" indent="-514350" algn="just">
              <a:lnSpc>
                <a:spcPct val="150000"/>
              </a:lnSpc>
              <a:buFont typeface="+mj-lt"/>
              <a:buAutoNum type="arabicPeriod"/>
              <a:tabLst>
                <a:tab pos="354013" algn="l"/>
              </a:tabLst>
            </a:pPr>
            <a:r>
              <a:rPr lang="pl-PL" dirty="0" smtClean="0">
                <a:latin typeface="+mj-lt"/>
              </a:rPr>
              <a:t>Umowa konsensualna</a:t>
            </a:r>
          </a:p>
          <a:p>
            <a:pPr marL="514350" indent="-514350" algn="just">
              <a:lnSpc>
                <a:spcPct val="150000"/>
              </a:lnSpc>
              <a:buFont typeface="+mj-lt"/>
              <a:buAutoNum type="arabicPeriod"/>
              <a:tabLst>
                <a:tab pos="354013" algn="l"/>
              </a:tabLst>
            </a:pPr>
            <a:r>
              <a:rPr lang="pl-PL" dirty="0" smtClean="0">
                <a:latin typeface="+mj-lt"/>
              </a:rPr>
              <a:t>Zobowiązująca</a:t>
            </a:r>
          </a:p>
          <a:p>
            <a:pPr marL="514350" indent="-514350" algn="just">
              <a:lnSpc>
                <a:spcPct val="150000"/>
              </a:lnSpc>
              <a:buFont typeface="+mj-lt"/>
              <a:buAutoNum type="arabicPeriod"/>
              <a:tabLst>
                <a:tab pos="354013" algn="l"/>
              </a:tabLst>
            </a:pPr>
            <a:r>
              <a:rPr lang="pl-PL" dirty="0" smtClean="0">
                <a:latin typeface="+mj-lt"/>
              </a:rPr>
              <a:t>Kauzalna</a:t>
            </a:r>
          </a:p>
          <a:p>
            <a:pPr marL="514350" indent="-514350" algn="just">
              <a:lnSpc>
                <a:spcPct val="150000"/>
              </a:lnSpc>
              <a:buFont typeface="+mj-lt"/>
              <a:buAutoNum type="arabicPeriod"/>
              <a:tabLst>
                <a:tab pos="354013" algn="l"/>
              </a:tabLst>
            </a:pPr>
            <a:r>
              <a:rPr lang="pl-PL" dirty="0" smtClean="0">
                <a:latin typeface="+mj-lt"/>
              </a:rPr>
              <a:t>Przysparzająca</a:t>
            </a:r>
          </a:p>
          <a:p>
            <a:pPr marL="514350" indent="-514350" algn="just">
              <a:lnSpc>
                <a:spcPct val="150000"/>
              </a:lnSpc>
              <a:buFont typeface="+mj-lt"/>
              <a:buAutoNum type="arabicPeriod"/>
              <a:tabLst>
                <a:tab pos="354013" algn="l"/>
              </a:tabLst>
            </a:pPr>
            <a:r>
              <a:rPr lang="pl-PL" dirty="0" smtClean="0">
                <a:latin typeface="+mj-lt"/>
              </a:rPr>
              <a:t>Losowa (jej wyniki nie dadzą się z góry przewidzieć)</a:t>
            </a:r>
          </a:p>
          <a:p>
            <a:pPr marL="514350" indent="-514350" algn="just">
              <a:lnSpc>
                <a:spcPct val="150000"/>
              </a:lnSpc>
              <a:buFont typeface="+mj-lt"/>
              <a:buAutoNum type="arabicPeriod"/>
              <a:tabLst>
                <a:tab pos="354013" algn="l"/>
              </a:tabLst>
            </a:pPr>
            <a:r>
              <a:rPr lang="pl-PL" dirty="0" smtClean="0">
                <a:latin typeface="+mj-lt"/>
              </a:rPr>
              <a:t>Trwały charakter</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latin typeface="+mj-lt"/>
              </a:rPr>
              <a:t>Charakter umowy</a:t>
            </a:r>
          </a:p>
        </p:txBody>
      </p:sp>
    </p:spTree>
    <p:extLst>
      <p:ext uri="{BB962C8B-B14F-4D97-AF65-F5344CB8AC3E}">
        <p14:creationId xmlns:p14="http://schemas.microsoft.com/office/powerpoint/2010/main" xmlns="" val="157562785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571612"/>
            <a:ext cx="8229600" cy="4929222"/>
          </a:xfrm>
        </p:spPr>
        <p:txBody>
          <a:bodyPr>
            <a:noAutofit/>
          </a:bodyPr>
          <a:lstStyle/>
          <a:p>
            <a:pPr marL="361950" indent="-361950" algn="just">
              <a:buFont typeface="Wingdings" pitchFamily="2" charset="2"/>
              <a:buChar char="v"/>
            </a:pPr>
            <a:r>
              <a:rPr lang="pl-PL" sz="2100" dirty="0" smtClean="0">
                <a:latin typeface="+mj-lt"/>
              </a:rPr>
              <a:t>Nie można powierzyć prowadzenia spraw spółki osobom trzecim z wyłączeniem wspólników.</a:t>
            </a:r>
          </a:p>
          <a:p>
            <a:pPr marL="361950" indent="-361950" algn="just">
              <a:buFont typeface="Wingdings" pitchFamily="2" charset="2"/>
              <a:buChar char="v"/>
            </a:pPr>
            <a:r>
              <a:rPr lang="pl-PL" sz="2100" dirty="0" smtClean="0">
                <a:latin typeface="+mj-lt"/>
              </a:rPr>
              <a:t>Nieważne jest umowne ograniczenie prawa wspólnika do osobistego zasięgania informacji o stanie majątku i interesów spółki oraz umowne ograniczenie prawa do osobistego przeglądania ksiąg i dokumentów spółki.</a:t>
            </a:r>
          </a:p>
          <a:p>
            <a:pPr marL="361950" indent="-361950" algn="just">
              <a:buFont typeface="Wingdings" pitchFamily="2" charset="2"/>
              <a:buChar char="v"/>
            </a:pPr>
            <a:r>
              <a:rPr lang="pl-PL" sz="2100" dirty="0" smtClean="0">
                <a:latin typeface="+mj-lt"/>
              </a:rPr>
              <a:t>Co do zasady sprawy spółki prowadzi </a:t>
            </a:r>
            <a:r>
              <a:rPr lang="pl-PL" sz="2100" dirty="0" err="1" smtClean="0">
                <a:latin typeface="+mj-lt"/>
              </a:rPr>
              <a:t>komplementariusz</a:t>
            </a:r>
            <a:r>
              <a:rPr lang="pl-PL" sz="2100" dirty="0" smtClean="0">
                <a:latin typeface="+mj-lt"/>
              </a:rPr>
              <a:t>.</a:t>
            </a:r>
          </a:p>
          <a:p>
            <a:pPr marL="361950" indent="-361950" algn="just">
              <a:buFont typeface="Wingdings" pitchFamily="2" charset="2"/>
              <a:buChar char="v"/>
            </a:pPr>
            <a:r>
              <a:rPr lang="pl-PL" sz="2100" dirty="0" smtClean="0">
                <a:latin typeface="+mj-lt"/>
              </a:rPr>
              <a:t>Komandytariusz nie ma prawa ani obowiązku prowadzenia spraw spółki, chyba że umowa spółki stanowi inaczej.</a:t>
            </a:r>
          </a:p>
          <a:p>
            <a:pPr marL="361950" indent="-361950" algn="just">
              <a:buFont typeface="Wingdings" pitchFamily="2" charset="2"/>
              <a:buChar char="v"/>
            </a:pPr>
            <a:r>
              <a:rPr lang="pl-PL" sz="2100" dirty="0" smtClean="0">
                <a:latin typeface="+mj-lt"/>
              </a:rPr>
              <a:t>W sprawach przekraczających zakres zwykłych czynności spółki wymagana jest zgoda komandytariusza, chyba że umowa spółki stanowi inaczej.</a:t>
            </a:r>
          </a:p>
        </p:txBody>
      </p:sp>
      <p:sp>
        <p:nvSpPr>
          <p:cNvPr id="5" name="Tytuł 1"/>
          <p:cNvSpPr txBox="1">
            <a:spLocks/>
          </p:cNvSpPr>
          <p:nvPr/>
        </p:nvSpPr>
        <p:spPr>
          <a:xfrm>
            <a:off x="928662"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Prowadzenie spraw spółki</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sz="quarter" idx="1"/>
          </p:nvPr>
        </p:nvGraphicFramePr>
        <p:xfrm>
          <a:off x="500063" y="1571625"/>
          <a:ext cx="8229600" cy="49291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ytuł 1"/>
          <p:cNvSpPr txBox="1">
            <a:spLocks/>
          </p:cNvSpPr>
          <p:nvPr/>
        </p:nvSpPr>
        <p:spPr>
          <a:xfrm>
            <a:off x="928662"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Prowadzenie spraw spółki</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p:cNvSpPr txBox="1">
            <a:spLocks/>
          </p:cNvSpPr>
          <p:nvPr/>
        </p:nvSpPr>
        <p:spPr>
          <a:xfrm>
            <a:off x="928662"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Uprawnienia kontrolne komandytariusza</a:t>
            </a:r>
          </a:p>
        </p:txBody>
      </p:sp>
      <p:sp>
        <p:nvSpPr>
          <p:cNvPr id="6" name="Symbol zastępczy zawartości 5"/>
          <p:cNvSpPr>
            <a:spLocks noGrp="1"/>
          </p:cNvSpPr>
          <p:nvPr>
            <p:ph sz="quarter" idx="1"/>
          </p:nvPr>
        </p:nvSpPr>
        <p:spPr>
          <a:xfrm>
            <a:off x="214282" y="1428736"/>
            <a:ext cx="8786874" cy="4728224"/>
          </a:xfrm>
        </p:spPr>
        <p:txBody>
          <a:bodyPr>
            <a:normAutofit fontScale="92500"/>
          </a:bodyPr>
          <a:lstStyle/>
          <a:p>
            <a:pPr algn="ctr">
              <a:buNone/>
            </a:pPr>
            <a:r>
              <a:rPr lang="pl-PL" b="1" dirty="0" smtClean="0">
                <a:latin typeface="+mj-lt"/>
              </a:rPr>
              <a:t>Art. 120 KSH</a:t>
            </a:r>
            <a:endParaRPr lang="pl-PL" dirty="0" smtClean="0">
              <a:latin typeface="+mj-lt"/>
            </a:endParaRPr>
          </a:p>
          <a:p>
            <a:pPr marL="0" indent="0" algn="just">
              <a:buNone/>
              <a:tabLst>
                <a:tab pos="361950" algn="l"/>
              </a:tabLst>
            </a:pPr>
            <a:r>
              <a:rPr lang="pl-PL" dirty="0" smtClean="0">
                <a:latin typeface="+mj-lt"/>
              </a:rPr>
              <a:t>§1. Komandytariusz ma prawo żądać odpisu sprawozdania finansowego za rok obrotowy oraz przeglądać księgi i dokumenty celem sprawdzenia jego rzetelności.</a:t>
            </a:r>
          </a:p>
          <a:p>
            <a:pPr marL="0" indent="0" algn="just">
              <a:buNone/>
              <a:tabLst>
                <a:tab pos="361950" algn="l"/>
              </a:tabLst>
            </a:pPr>
            <a:r>
              <a:rPr lang="pl-PL" dirty="0" smtClean="0">
                <a:latin typeface="+mj-lt"/>
              </a:rPr>
              <a:t>§2. Na wniosek komandytariusza sąd rejestrowy może, z ważnych powodów, zarządzić w każdym czasie udostępnienie mu sprawozdania finansowego lub złożenie innych wyjaśnień, jak również dopuścić komandytariusza do przejrzenia ksiąg i dokumentów.</a:t>
            </a:r>
          </a:p>
          <a:p>
            <a:pPr marL="0" indent="0" algn="just">
              <a:buNone/>
              <a:tabLst>
                <a:tab pos="361950" algn="l"/>
              </a:tabLst>
            </a:pPr>
            <a:r>
              <a:rPr lang="pl-PL" dirty="0" smtClean="0">
                <a:latin typeface="+mj-lt"/>
              </a:rPr>
              <a:t>§3. Umowa spółki nie może wyłączyć ani ograniczyć uprawnień komandytariusza, o których mowa w § 1 i § 2.</a:t>
            </a:r>
          </a:p>
          <a:p>
            <a:endParaRPr lang="pl-PL" dirty="0">
              <a:latin typeface="+mj-lt"/>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p:cNvSpPr txBox="1">
            <a:spLocks/>
          </p:cNvSpPr>
          <p:nvPr/>
        </p:nvSpPr>
        <p:spPr>
          <a:xfrm>
            <a:off x="928662"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Udział w zyskach i stratach</a:t>
            </a:r>
          </a:p>
        </p:txBody>
      </p:sp>
      <p:sp>
        <p:nvSpPr>
          <p:cNvPr id="6" name="Symbol zastępczy zawartości 5"/>
          <p:cNvSpPr>
            <a:spLocks noGrp="1"/>
          </p:cNvSpPr>
          <p:nvPr>
            <p:ph sz="quarter" idx="1"/>
          </p:nvPr>
        </p:nvSpPr>
        <p:spPr>
          <a:xfrm>
            <a:off x="214282" y="1357298"/>
            <a:ext cx="8786874" cy="4799662"/>
          </a:xfrm>
        </p:spPr>
        <p:txBody>
          <a:bodyPr>
            <a:normAutofit fontScale="92500" lnSpcReduction="20000"/>
          </a:bodyPr>
          <a:lstStyle/>
          <a:p>
            <a:pPr algn="just">
              <a:buFont typeface="Wingdings" pitchFamily="2" charset="2"/>
              <a:buChar char="v"/>
            </a:pPr>
            <a:r>
              <a:rPr lang="pl-PL" dirty="0" smtClean="0">
                <a:latin typeface="+mj-lt"/>
              </a:rPr>
              <a:t>Co do zasady określony w umowie spółki.</a:t>
            </a:r>
          </a:p>
          <a:p>
            <a:pPr algn="just">
              <a:buFont typeface="Wingdings" pitchFamily="2" charset="2"/>
              <a:buChar char="v"/>
            </a:pPr>
            <a:r>
              <a:rPr lang="pl-PL" dirty="0" smtClean="0">
                <a:latin typeface="+mj-lt"/>
              </a:rPr>
              <a:t>KOMPLEMENTARIUSZ </a:t>
            </a:r>
            <a:r>
              <a:rPr lang="pl-PL" dirty="0" smtClean="0">
                <a:latin typeface="+mj-lt"/>
                <a:sym typeface="Wingdings" pitchFamily="2" charset="2"/>
              </a:rPr>
              <a:t> każdy ma prawo równego udziału w zyskach i uczestniczy w stratach w tym samym stosunku bez względu na rodzaj i wartość wkładu. Udział w stratach jest taki sam jak udział w zysku.</a:t>
            </a:r>
          </a:p>
          <a:p>
            <a:pPr algn="just">
              <a:buFont typeface="Wingdings" pitchFamily="2" charset="2"/>
              <a:buChar char="v"/>
            </a:pPr>
            <a:r>
              <a:rPr lang="pl-PL" dirty="0" smtClean="0">
                <a:latin typeface="+mj-lt"/>
              </a:rPr>
              <a:t>KOMANDYTARIUSZ </a:t>
            </a:r>
            <a:r>
              <a:rPr lang="pl-PL" dirty="0" smtClean="0">
                <a:latin typeface="+mj-lt"/>
                <a:sym typeface="Wingdings" pitchFamily="2" charset="2"/>
              </a:rPr>
              <a:t> uczestniczy w zysku proporcjonalnie do rzeczywiście wniesionego wkładu. W stracie uczestniczy jedynie do wartości umówionego wkładu.</a:t>
            </a:r>
          </a:p>
          <a:p>
            <a:pPr algn="just">
              <a:buFont typeface="Wingdings" pitchFamily="2" charset="2"/>
              <a:buChar char="v"/>
            </a:pPr>
            <a:r>
              <a:rPr lang="pl-PL" dirty="0" smtClean="0">
                <a:latin typeface="+mj-lt"/>
                <a:sym typeface="Wingdings" pitchFamily="2" charset="2"/>
              </a:rPr>
              <a:t>Każdy wspólnik może żądać podziału i wypłaty całości zysku z końcem każdego roku obrotowego.</a:t>
            </a:r>
          </a:p>
          <a:p>
            <a:pPr algn="just">
              <a:buFont typeface="Wingdings" pitchFamily="2" charset="2"/>
              <a:buChar char="v"/>
            </a:pPr>
            <a:r>
              <a:rPr lang="pl-PL" dirty="0" smtClean="0">
                <a:latin typeface="+mj-lt"/>
                <a:sym typeface="Wingdings" pitchFamily="2" charset="2"/>
              </a:rPr>
              <a:t>Wspólnik ma prawo żądać corocznie wypłacenia odsetek od swojego udziału kapitałowego wynoszących 5%.</a:t>
            </a:r>
            <a:endParaRPr lang="pl-PL" dirty="0">
              <a:latin typeface="+mj-lt"/>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p:cNvSpPr txBox="1">
            <a:spLocks/>
          </p:cNvSpPr>
          <p:nvPr/>
        </p:nvSpPr>
        <p:spPr>
          <a:xfrm>
            <a:off x="928662"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Wystąpienie wspólnika</a:t>
            </a:r>
          </a:p>
        </p:txBody>
      </p:sp>
      <p:sp>
        <p:nvSpPr>
          <p:cNvPr id="6" name="Symbol zastępczy zawartości 5"/>
          <p:cNvSpPr>
            <a:spLocks noGrp="1"/>
          </p:cNvSpPr>
          <p:nvPr>
            <p:ph sz="quarter" idx="1"/>
          </p:nvPr>
        </p:nvSpPr>
        <p:spPr>
          <a:xfrm>
            <a:off x="214282" y="1428736"/>
            <a:ext cx="8786874" cy="4728224"/>
          </a:xfrm>
        </p:spPr>
        <p:txBody>
          <a:bodyPr>
            <a:normAutofit fontScale="92500" lnSpcReduction="20000"/>
          </a:bodyPr>
          <a:lstStyle/>
          <a:p>
            <a:pPr algn="just">
              <a:buFont typeface="Wingdings" pitchFamily="2" charset="2"/>
              <a:buChar char="v"/>
            </a:pPr>
            <a:r>
              <a:rPr lang="pl-PL" dirty="0" smtClean="0">
                <a:latin typeface="+mj-lt"/>
              </a:rPr>
              <a:t>Wypowiedzenie umowy spółki stanowi jednostronną czynność prawną i nie wymaga zgody pozostałych wspólników.</a:t>
            </a:r>
          </a:p>
          <a:p>
            <a:pPr algn="just">
              <a:buFont typeface="Wingdings" pitchFamily="2" charset="2"/>
              <a:buChar char="v"/>
            </a:pPr>
            <a:r>
              <a:rPr lang="pl-PL" dirty="0" smtClean="0">
                <a:latin typeface="+mj-lt"/>
              </a:rPr>
              <a:t>Wypowiedzenie jest możliwe w spółkach zawartych na czas nieokreślony.</a:t>
            </a:r>
          </a:p>
          <a:p>
            <a:pPr algn="just">
              <a:buFont typeface="Wingdings" pitchFamily="2" charset="2"/>
              <a:buChar char="v"/>
            </a:pPr>
            <a:r>
              <a:rPr lang="pl-PL" dirty="0" smtClean="0">
                <a:latin typeface="+mj-lt"/>
              </a:rPr>
              <a:t>Okres wypowiedzenia wynosi 6 miesięcy przed końcem roku obrotowego.</a:t>
            </a:r>
          </a:p>
          <a:p>
            <a:pPr algn="just">
              <a:buFont typeface="Wingdings" pitchFamily="2" charset="2"/>
              <a:buChar char="v"/>
            </a:pPr>
            <a:r>
              <a:rPr lang="pl-PL" dirty="0" smtClean="0">
                <a:latin typeface="+mj-lt"/>
              </a:rPr>
              <a:t>Wypowiedzenie następuje w formie pisemnej.</a:t>
            </a:r>
          </a:p>
          <a:p>
            <a:pPr algn="just">
              <a:buFont typeface="Wingdings" pitchFamily="2" charset="2"/>
              <a:buChar char="v"/>
            </a:pPr>
            <a:r>
              <a:rPr lang="pl-PL" dirty="0" smtClean="0">
                <a:latin typeface="+mj-lt"/>
              </a:rPr>
              <a:t>Wypowiedzenia umowy spółki może dokonać także wierzyciel osobisty, który nie może się zaspokoić z majątku osobistego wspólnika </a:t>
            </a:r>
            <a:r>
              <a:rPr lang="pl-PL" dirty="0" smtClean="0">
                <a:latin typeface="+mj-lt"/>
                <a:sym typeface="Wingdings" pitchFamily="2" charset="2"/>
              </a:rPr>
              <a:t> wcześniej przez 6 mies. musi być prowadzona bezskuteczna egzekucja</a:t>
            </a:r>
            <a:r>
              <a:rPr lang="pl-PL" dirty="0" smtClean="0">
                <a:latin typeface="+mj-lt"/>
              </a:rPr>
              <a:t>.</a:t>
            </a:r>
          </a:p>
          <a:p>
            <a:pPr algn="just">
              <a:buFont typeface="Wingdings" pitchFamily="2" charset="2"/>
              <a:buChar char="v"/>
            </a:pPr>
            <a:r>
              <a:rPr lang="pl-PL" dirty="0" smtClean="0">
                <a:latin typeface="+mj-lt"/>
              </a:rPr>
              <a:t>Wierzyciel może dokonać wypowiedzenia nawet umowy spółki zawartej na czas określony.</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p:cNvSpPr txBox="1">
            <a:spLocks/>
          </p:cNvSpPr>
          <p:nvPr/>
        </p:nvSpPr>
        <p:spPr>
          <a:xfrm>
            <a:off x="928662"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Śmierć wspólnika</a:t>
            </a:r>
          </a:p>
        </p:txBody>
      </p:sp>
      <p:graphicFrame>
        <p:nvGraphicFramePr>
          <p:cNvPr id="4" name="Symbol zastępczy zawartości 3"/>
          <p:cNvGraphicFramePr>
            <a:graphicFrameLocks noGrp="1"/>
          </p:cNvGraphicFramePr>
          <p:nvPr>
            <p:ph sz="quarter" idx="1"/>
          </p:nvPr>
        </p:nvGraphicFramePr>
        <p:xfrm>
          <a:off x="214313" y="1500188"/>
          <a:ext cx="8786812" cy="46561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p:cNvSpPr txBox="1">
            <a:spLocks/>
          </p:cNvSpPr>
          <p:nvPr/>
        </p:nvSpPr>
        <p:spPr>
          <a:xfrm>
            <a:off x="928662"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Rozwiązanie spółki</a:t>
            </a:r>
          </a:p>
        </p:txBody>
      </p:sp>
      <p:sp>
        <p:nvSpPr>
          <p:cNvPr id="6" name="Symbol zastępczy zawartości 5"/>
          <p:cNvSpPr>
            <a:spLocks noGrp="1"/>
          </p:cNvSpPr>
          <p:nvPr>
            <p:ph sz="quarter" idx="1"/>
          </p:nvPr>
        </p:nvSpPr>
        <p:spPr>
          <a:xfrm>
            <a:off x="214282" y="1571612"/>
            <a:ext cx="8786874" cy="4585348"/>
          </a:xfrm>
        </p:spPr>
        <p:txBody>
          <a:bodyPr>
            <a:normAutofit/>
          </a:bodyPr>
          <a:lstStyle/>
          <a:p>
            <a:pPr marL="0" indent="0" algn="just">
              <a:buNone/>
            </a:pPr>
            <a:r>
              <a:rPr lang="pl-PL" sz="2400" dirty="0" smtClean="0">
                <a:latin typeface="+mj-lt"/>
              </a:rPr>
              <a:t>Rozwiązanie spółki komandytowej następuje w wyniku </a:t>
            </a:r>
            <a:r>
              <a:rPr lang="pl-PL" sz="2500" dirty="0" smtClean="0">
                <a:latin typeface="+mj-lt"/>
              </a:rPr>
              <a:t>zaistnienia jednej z przyczyn:</a:t>
            </a:r>
            <a:endParaRPr lang="pl-PL" sz="2500" b="1" dirty="0" smtClean="0">
              <a:latin typeface="+mj-lt"/>
            </a:endParaRPr>
          </a:p>
          <a:p>
            <a:pPr lvl="1" algn="just">
              <a:buFont typeface="Wingdings" pitchFamily="2" charset="2"/>
              <a:buChar char="v"/>
            </a:pPr>
            <a:r>
              <a:rPr lang="pl-PL" dirty="0" smtClean="0">
                <a:latin typeface="+mj-lt"/>
              </a:rPr>
              <a:t>przyczyny przewidziane w umowie spółki;</a:t>
            </a:r>
            <a:endParaRPr lang="pl-PL" b="1" dirty="0" smtClean="0">
              <a:latin typeface="+mj-lt"/>
            </a:endParaRPr>
          </a:p>
          <a:p>
            <a:pPr lvl="1" algn="just">
              <a:buFont typeface="Wingdings" pitchFamily="2" charset="2"/>
              <a:buChar char="v"/>
            </a:pPr>
            <a:r>
              <a:rPr lang="pl-PL" dirty="0" smtClean="0">
                <a:latin typeface="+mj-lt"/>
              </a:rPr>
              <a:t>jednomyślna uchwała wszystkich wspólników;</a:t>
            </a:r>
            <a:endParaRPr lang="pl-PL" b="1" dirty="0" smtClean="0">
              <a:latin typeface="+mj-lt"/>
            </a:endParaRPr>
          </a:p>
          <a:p>
            <a:pPr lvl="1" algn="just">
              <a:buFont typeface="Wingdings" pitchFamily="2" charset="2"/>
              <a:buChar char="v"/>
            </a:pPr>
            <a:r>
              <a:rPr lang="pl-PL" dirty="0" smtClean="0">
                <a:latin typeface="+mj-lt"/>
              </a:rPr>
              <a:t>ogłoszenie upadłości spółki;</a:t>
            </a:r>
          </a:p>
          <a:p>
            <a:pPr lvl="1" algn="just">
              <a:buFont typeface="Wingdings" pitchFamily="2" charset="2"/>
              <a:buChar char="v"/>
            </a:pPr>
            <a:r>
              <a:rPr lang="pl-PL" dirty="0" smtClean="0">
                <a:latin typeface="+mj-lt"/>
              </a:rPr>
              <a:t>śmierć </a:t>
            </a:r>
            <a:r>
              <a:rPr lang="pl-PL" dirty="0" err="1" smtClean="0">
                <a:latin typeface="+mj-lt"/>
              </a:rPr>
              <a:t>komplementariusza</a:t>
            </a:r>
            <a:r>
              <a:rPr lang="pl-PL" dirty="0" smtClean="0">
                <a:latin typeface="+mj-lt"/>
              </a:rPr>
              <a:t> lub ogłoszenie jego upadłości;</a:t>
            </a:r>
            <a:endParaRPr lang="pl-PL" b="1" dirty="0" smtClean="0">
              <a:latin typeface="+mj-lt"/>
            </a:endParaRPr>
          </a:p>
          <a:p>
            <a:pPr lvl="1" algn="just">
              <a:buFont typeface="Wingdings" pitchFamily="2" charset="2"/>
              <a:buChar char="v"/>
            </a:pPr>
            <a:r>
              <a:rPr lang="pl-PL" dirty="0" smtClean="0">
                <a:latin typeface="+mj-lt"/>
              </a:rPr>
              <a:t>wypowiedzenie umowy spółki przez </a:t>
            </a:r>
            <a:r>
              <a:rPr lang="pl-PL" dirty="0" err="1" smtClean="0">
                <a:latin typeface="+mj-lt"/>
              </a:rPr>
              <a:t>komplementariusza</a:t>
            </a:r>
            <a:r>
              <a:rPr lang="pl-PL" dirty="0" smtClean="0">
                <a:latin typeface="+mj-lt"/>
              </a:rPr>
              <a:t> lub jego wierzyciela;</a:t>
            </a:r>
          </a:p>
          <a:p>
            <a:pPr lvl="1" algn="just">
              <a:buFont typeface="Wingdings" pitchFamily="2" charset="2"/>
              <a:buChar char="v"/>
            </a:pPr>
            <a:r>
              <a:rPr lang="pl-PL" dirty="0" smtClean="0">
                <a:latin typeface="+mj-lt"/>
              </a:rPr>
              <a:t>prawomocne orzeczenie sądu.</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p:cNvSpPr txBox="1">
            <a:spLocks/>
          </p:cNvSpPr>
          <p:nvPr/>
        </p:nvSpPr>
        <p:spPr>
          <a:xfrm>
            <a:off x="928662"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Likwidacja spółki</a:t>
            </a:r>
          </a:p>
        </p:txBody>
      </p:sp>
      <p:graphicFrame>
        <p:nvGraphicFramePr>
          <p:cNvPr id="7" name="Symbol zastępczy zawartości 6"/>
          <p:cNvGraphicFramePr>
            <a:graphicFrameLocks noGrp="1"/>
          </p:cNvGraphicFramePr>
          <p:nvPr>
            <p:ph sz="quarter" idx="1"/>
          </p:nvPr>
        </p:nvGraphicFramePr>
        <p:xfrm>
          <a:off x="214282" y="1571612"/>
          <a:ext cx="8786874" cy="45853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19200" y="2971800"/>
            <a:ext cx="6858000" cy="1457332"/>
          </a:xfrm>
        </p:spPr>
        <p:style>
          <a:lnRef idx="2">
            <a:schemeClr val="accent2"/>
          </a:lnRef>
          <a:fillRef idx="1">
            <a:schemeClr val="lt1"/>
          </a:fillRef>
          <a:effectRef idx="0">
            <a:schemeClr val="accent2"/>
          </a:effectRef>
          <a:fontRef idx="minor">
            <a:schemeClr val="dk1"/>
          </a:fontRef>
        </p:style>
        <p:txBody>
          <a:bodyPr>
            <a:noAutofit/>
          </a:bodyPr>
          <a:lstStyle/>
          <a:p>
            <a:pPr algn="ctr"/>
            <a:r>
              <a:rPr lang="pl-PL" sz="4400" b="1" dirty="0" smtClean="0">
                <a:ln w="18000">
                  <a:solidFill>
                    <a:schemeClr val="accent2">
                      <a:satMod val="140000"/>
                    </a:schemeClr>
                  </a:solidFill>
                  <a:prstDash val="solid"/>
                  <a:miter lim="800000"/>
                </a:ln>
                <a:solidFill>
                  <a:schemeClr val="accent2">
                    <a:lumMod val="60000"/>
                    <a:lumOff val="40000"/>
                  </a:schemeClr>
                </a:solidFill>
                <a:effectLst>
                  <a:innerShdw blurRad="63500" dist="50800" dir="8100000">
                    <a:prstClr val="black">
                      <a:alpha val="50000"/>
                    </a:prstClr>
                  </a:innerShdw>
                </a:effectLst>
                <a:latin typeface="+mj-lt"/>
              </a:rPr>
              <a:t>Spółka komandytowo-akcyjna</a:t>
            </a:r>
            <a:endParaRPr lang="pl-PL" sz="4400" b="1" dirty="0">
              <a:ln w="18000">
                <a:solidFill>
                  <a:schemeClr val="accent2">
                    <a:satMod val="140000"/>
                  </a:schemeClr>
                </a:solidFill>
                <a:prstDash val="solid"/>
                <a:miter lim="800000"/>
              </a:ln>
              <a:solidFill>
                <a:schemeClr val="accent2">
                  <a:lumMod val="60000"/>
                  <a:lumOff val="40000"/>
                </a:schemeClr>
              </a:solidFill>
              <a:effectLst>
                <a:innerShdw blurRad="63500" dist="50800" dir="8100000">
                  <a:prstClr val="black">
                    <a:alpha val="50000"/>
                  </a:prstClr>
                </a:innerShdw>
              </a:effectLst>
              <a:latin typeface="+mj-lt"/>
            </a:endParaRPr>
          </a:p>
        </p:txBody>
      </p:sp>
    </p:spTree>
    <p:extLst>
      <p:ext uri="{BB962C8B-B14F-4D97-AF65-F5344CB8AC3E}">
        <p14:creationId xmlns:p14="http://schemas.microsoft.com/office/powerpoint/2010/main" xmlns="" val="119190819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500174"/>
            <a:ext cx="8229600" cy="5000660"/>
          </a:xfrm>
        </p:spPr>
        <p:txBody>
          <a:bodyPr>
            <a:noAutofit/>
          </a:bodyPr>
          <a:lstStyle/>
          <a:p>
            <a:pPr algn="just">
              <a:buFont typeface="Wingdings" pitchFamily="2" charset="2"/>
              <a:buChar char="v"/>
            </a:pPr>
            <a:r>
              <a:rPr lang="pl-PL" sz="2000" dirty="0" smtClean="0">
                <a:latin typeface="+mj-lt"/>
              </a:rPr>
              <a:t>Spółką komandytowo-akcyjną jest </a:t>
            </a:r>
            <a:r>
              <a:rPr lang="pl-PL" sz="2000" u="sng" dirty="0" smtClean="0">
                <a:latin typeface="+mj-lt"/>
              </a:rPr>
              <a:t>spółka osobowa</a:t>
            </a:r>
            <a:r>
              <a:rPr lang="pl-PL" sz="2000" dirty="0" smtClean="0">
                <a:latin typeface="+mj-lt"/>
              </a:rPr>
              <a:t> mająca na celu </a:t>
            </a:r>
            <a:r>
              <a:rPr lang="pl-PL" sz="2000" u="sng" dirty="0" smtClean="0">
                <a:latin typeface="+mj-lt"/>
              </a:rPr>
              <a:t>prowadzenie przedsiębiorstwa pod własną firmą</a:t>
            </a:r>
            <a:r>
              <a:rPr lang="pl-PL" sz="2000" dirty="0" smtClean="0">
                <a:latin typeface="+mj-lt"/>
              </a:rPr>
              <a:t>, w której wobec wierzycieli </a:t>
            </a:r>
            <a:r>
              <a:rPr lang="pl-PL" sz="2000" b="1" dirty="0" smtClean="0">
                <a:latin typeface="+mj-lt"/>
              </a:rPr>
              <a:t>za zobowiązania spółki co najmniej jeden wspólnik odpowiada bez ograniczenia (</a:t>
            </a:r>
            <a:r>
              <a:rPr lang="pl-PL" sz="2000" b="1" dirty="0" err="1" smtClean="0">
                <a:latin typeface="+mj-lt"/>
              </a:rPr>
              <a:t>komplementariusz</a:t>
            </a:r>
            <a:r>
              <a:rPr lang="pl-PL" sz="2000" b="1" dirty="0" smtClean="0">
                <a:latin typeface="+mj-lt"/>
              </a:rPr>
              <a:t>), a co najmniej jeden wspólnik jest akcjonariuszem</a:t>
            </a:r>
            <a:r>
              <a:rPr lang="pl-PL" sz="2000" dirty="0" smtClean="0">
                <a:latin typeface="+mj-lt"/>
              </a:rPr>
              <a:t>. </a:t>
            </a:r>
          </a:p>
          <a:p>
            <a:pPr algn="just">
              <a:buFont typeface="Wingdings" pitchFamily="2" charset="2"/>
              <a:buChar char="v"/>
            </a:pPr>
            <a:r>
              <a:rPr lang="pl-PL" sz="2000" dirty="0" smtClean="0">
                <a:latin typeface="+mj-lt"/>
              </a:rPr>
              <a:t>Brak osobowości prawnej – posiada jedynie podmiotowość prawną, może nabywać prawa, zaciągać zobowiązania, pozywać i być pozywaną.</a:t>
            </a:r>
          </a:p>
          <a:p>
            <a:pPr algn="just">
              <a:buFont typeface="Wingdings" pitchFamily="2" charset="2"/>
              <a:buChar char="v"/>
            </a:pPr>
            <a:r>
              <a:rPr lang="pl-PL" sz="2000" dirty="0" smtClean="0">
                <a:latin typeface="+mj-lt"/>
              </a:rPr>
              <a:t>Zawsze dwa rodzaje wspólników: </a:t>
            </a:r>
            <a:r>
              <a:rPr lang="pl-PL" sz="2000" dirty="0" err="1" smtClean="0">
                <a:latin typeface="+mj-lt"/>
              </a:rPr>
              <a:t>komplementariusze</a:t>
            </a:r>
            <a:r>
              <a:rPr lang="pl-PL" sz="2000" dirty="0" smtClean="0">
                <a:latin typeface="+mj-lt"/>
              </a:rPr>
              <a:t> i akcjonariusze.</a:t>
            </a:r>
          </a:p>
          <a:p>
            <a:pPr algn="just">
              <a:buFont typeface="Wingdings" pitchFamily="2" charset="2"/>
              <a:buChar char="v"/>
            </a:pPr>
            <a:r>
              <a:rPr lang="pl-PL" sz="2000" dirty="0" smtClean="0">
                <a:latin typeface="+mj-lt"/>
              </a:rPr>
              <a:t>Zróżnicowany system odpowiedzialności wspólników.</a:t>
            </a:r>
          </a:p>
          <a:p>
            <a:pPr algn="just">
              <a:buFont typeface="Wingdings" pitchFamily="2" charset="2"/>
              <a:buChar char="v"/>
            </a:pPr>
            <a:r>
              <a:rPr lang="pl-PL" sz="2000" dirty="0" smtClean="0">
                <a:latin typeface="+mj-lt"/>
              </a:rPr>
              <a:t>Szczególny układ praw i obowiązków pomiędzy wspólnikami.</a:t>
            </a:r>
          </a:p>
          <a:p>
            <a:pPr algn="just">
              <a:buFont typeface="Wingdings" pitchFamily="2" charset="2"/>
              <a:buChar char="v"/>
            </a:pPr>
            <a:r>
              <a:rPr lang="pl-PL" sz="2000" dirty="0" smtClean="0">
                <a:latin typeface="+mj-lt"/>
              </a:rPr>
              <a:t>W sprawach nieuregulowanych stosuje się przepisy o spółce jawnej oraz o spółce akcyjnej.</a:t>
            </a:r>
          </a:p>
        </p:txBody>
      </p:sp>
      <p:sp>
        <p:nvSpPr>
          <p:cNvPr id="5" name="Tytuł 1"/>
          <p:cNvSpPr txBox="1">
            <a:spLocks/>
          </p:cNvSpPr>
          <p:nvPr/>
        </p:nvSpPr>
        <p:spPr>
          <a:xfrm>
            <a:off x="914400" y="274638"/>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Cechy spółki komandytowo-akcyjnej</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928802"/>
            <a:ext cx="7429552" cy="4643470"/>
          </a:xfrm>
        </p:spPr>
        <p:txBody>
          <a:bodyPr>
            <a:noAutofit/>
          </a:bodyPr>
          <a:lstStyle/>
          <a:p>
            <a:pPr marL="514350" indent="-514350" algn="just">
              <a:lnSpc>
                <a:spcPct val="114000"/>
              </a:lnSpc>
              <a:buFont typeface="+mj-lt"/>
              <a:buAutoNum type="arabicPeriod"/>
              <a:tabLst>
                <a:tab pos="354013" algn="l"/>
              </a:tabLst>
            </a:pPr>
            <a:r>
              <a:rPr lang="pl-PL" dirty="0">
                <a:latin typeface="+mj-lt"/>
              </a:rPr>
              <a:t>Przez umowę spółki wspólnicy </a:t>
            </a:r>
            <a:r>
              <a:rPr lang="pl-PL" b="1" dirty="0">
                <a:latin typeface="+mj-lt"/>
              </a:rPr>
              <a:t>zobowiązują </a:t>
            </a:r>
            <a:r>
              <a:rPr lang="pl-PL" b="1" dirty="0" smtClean="0">
                <a:latin typeface="+mj-lt"/>
              </a:rPr>
              <a:t>się </a:t>
            </a:r>
            <a:r>
              <a:rPr lang="pl-PL" u="sng" dirty="0" smtClean="0">
                <a:latin typeface="+mj-lt"/>
              </a:rPr>
              <a:t>dążyć do osiągnięcia wspólnego celu gospodarczego przez działanie w sposób oznaczony, w szczególności przez wniesienie wkładów</a:t>
            </a:r>
            <a:r>
              <a:rPr lang="pl-PL" dirty="0" smtClean="0">
                <a:latin typeface="+mj-lt"/>
              </a:rPr>
              <a:t>.</a:t>
            </a:r>
            <a:endParaRPr lang="pl-PL" dirty="0">
              <a:latin typeface="+mj-lt"/>
            </a:endParaRPr>
          </a:p>
          <a:p>
            <a:pPr marL="514350" indent="-514350" algn="just">
              <a:lnSpc>
                <a:spcPct val="114000"/>
              </a:lnSpc>
              <a:buFont typeface="+mj-lt"/>
              <a:buAutoNum type="arabicPeriod"/>
              <a:tabLst>
                <a:tab pos="354013" algn="l"/>
              </a:tabLst>
            </a:pPr>
            <a:r>
              <a:rPr lang="pl-PL" dirty="0">
                <a:latin typeface="+mj-lt"/>
              </a:rPr>
              <a:t>Umowa </a:t>
            </a:r>
            <a:r>
              <a:rPr lang="pl-PL" dirty="0" smtClean="0">
                <a:latin typeface="+mj-lt"/>
              </a:rPr>
              <a:t>spółki </a:t>
            </a:r>
            <a:r>
              <a:rPr lang="pl-PL" dirty="0">
                <a:latin typeface="+mj-lt"/>
              </a:rPr>
              <a:t>powinna być stwierdzona pismem. Forma pisemna zastrzeżona dla celów dowodowych</a:t>
            </a:r>
            <a:r>
              <a:rPr lang="pl-PL" dirty="0" smtClean="0">
                <a:latin typeface="+mj-lt"/>
              </a:rPr>
              <a:t>.</a:t>
            </a:r>
            <a:endParaRPr lang="pl-PL" dirty="0">
              <a:latin typeface="+mj-lt"/>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latin typeface="+mj-lt"/>
              </a:rPr>
              <a:t>Charakter umowy</a:t>
            </a:r>
          </a:p>
        </p:txBody>
      </p:sp>
    </p:spTree>
    <p:extLst>
      <p:ext uri="{BB962C8B-B14F-4D97-AF65-F5344CB8AC3E}">
        <p14:creationId xmlns:p14="http://schemas.microsoft.com/office/powerpoint/2010/main" xmlns="" val="390361275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sz="quarter" idx="1"/>
          </p:nvPr>
        </p:nvGraphicFramePr>
        <p:xfrm>
          <a:off x="500062" y="1500189"/>
          <a:ext cx="8358217" cy="21431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ytuł 1"/>
          <p:cNvSpPr txBox="1">
            <a:spLocks/>
          </p:cNvSpPr>
          <p:nvPr/>
        </p:nvSpPr>
        <p:spPr>
          <a:xfrm>
            <a:off x="914400" y="274638"/>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Powstanie spółki</a:t>
            </a:r>
          </a:p>
        </p:txBody>
      </p:sp>
      <p:sp>
        <p:nvSpPr>
          <p:cNvPr id="7" name="Symbol zastępczy zawartości 2"/>
          <p:cNvSpPr txBox="1">
            <a:spLocks/>
          </p:cNvSpPr>
          <p:nvPr/>
        </p:nvSpPr>
        <p:spPr>
          <a:xfrm>
            <a:off x="428596" y="3643314"/>
            <a:ext cx="8301038" cy="2857520"/>
          </a:xfrm>
          <a:prstGeom prst="rect">
            <a:avLst/>
          </a:prstGeom>
        </p:spPr>
        <p:txBody>
          <a:bodyPr vert="horz">
            <a:noAutofit/>
          </a:bodyPr>
          <a:lstStyle/>
          <a:p>
            <a:pPr marL="274320" marR="0" lvl="0" indent="-274320" algn="just" defTabSz="914400" rtl="0" eaLnBrk="1" fontAlgn="auto" latinLnBrk="0" hangingPunct="1">
              <a:lnSpc>
                <a:spcPct val="100000"/>
              </a:lnSpc>
              <a:spcBef>
                <a:spcPts val="600"/>
              </a:spcBef>
              <a:spcAft>
                <a:spcPts val="0"/>
              </a:spcAft>
              <a:buClr>
                <a:schemeClr val="accent1"/>
              </a:buClr>
              <a:buSzPct val="76000"/>
              <a:buFont typeface="Wingdings" pitchFamily="2" charset="2"/>
              <a:buChar char="v"/>
              <a:tabLst/>
              <a:defRPr/>
            </a:pPr>
            <a:r>
              <a:rPr kumimoji="0" lang="pl-PL" sz="2000" b="0" i="0" u="none" strike="noStrike" kern="1200" cap="none" spc="0" normalizeH="0" baseline="0" noProof="0" dirty="0" smtClean="0">
                <a:ln>
                  <a:noFill/>
                </a:ln>
                <a:solidFill>
                  <a:schemeClr val="tx1"/>
                </a:solidFill>
                <a:effectLst/>
                <a:uLnTx/>
                <a:uFillTx/>
                <a:latin typeface="+mj-lt"/>
                <a:ea typeface="+mn-ea"/>
                <a:cs typeface="+mn-cs"/>
              </a:rPr>
              <a:t>Statut</a:t>
            </a:r>
            <a:r>
              <a:rPr kumimoji="0" lang="pl-PL" sz="2000" b="0" i="0" u="none" strike="noStrike" kern="1200" cap="none" spc="0" normalizeH="0" noProof="0" dirty="0" smtClean="0">
                <a:ln>
                  <a:noFill/>
                </a:ln>
                <a:solidFill>
                  <a:schemeClr val="tx1"/>
                </a:solidFill>
                <a:effectLst/>
                <a:uLnTx/>
                <a:uFillTx/>
                <a:latin typeface="+mj-lt"/>
                <a:ea typeface="+mn-ea"/>
                <a:cs typeface="+mn-cs"/>
              </a:rPr>
              <a:t> spółki powinien być zawarty </a:t>
            </a:r>
            <a:r>
              <a:rPr kumimoji="0" lang="pl-PL" sz="2000" b="1" i="0" u="none" strike="noStrike" kern="1200" cap="none" spc="0" normalizeH="0" noProof="0" dirty="0" smtClean="0">
                <a:ln>
                  <a:noFill/>
                </a:ln>
                <a:solidFill>
                  <a:schemeClr val="tx1"/>
                </a:solidFill>
                <a:effectLst/>
                <a:uLnTx/>
                <a:uFillTx/>
                <a:latin typeface="+mj-lt"/>
                <a:ea typeface="+mn-ea"/>
                <a:cs typeface="+mn-cs"/>
              </a:rPr>
              <a:t>w formie aktu notarialnego pod rygorem nieważności</a:t>
            </a:r>
            <a:r>
              <a:rPr kumimoji="0" lang="pl-PL" sz="2000" b="0" i="0" u="none" strike="noStrike" kern="1200" cap="none" spc="0" normalizeH="0" noProof="0" dirty="0" smtClean="0">
                <a:ln>
                  <a:noFill/>
                </a:ln>
                <a:solidFill>
                  <a:schemeClr val="tx1"/>
                </a:solidFill>
                <a:effectLst/>
                <a:uLnTx/>
                <a:uFillTx/>
                <a:latin typeface="+mj-lt"/>
                <a:ea typeface="+mn-ea"/>
                <a:cs typeface="+mn-cs"/>
              </a:rPr>
              <a:t>.</a:t>
            </a:r>
          </a:p>
          <a:p>
            <a:pPr marL="274320" marR="0" lvl="0" indent="-274320" algn="just" defTabSz="914400" rtl="0" eaLnBrk="1" fontAlgn="auto" latinLnBrk="0" hangingPunct="1">
              <a:lnSpc>
                <a:spcPct val="100000"/>
              </a:lnSpc>
              <a:spcBef>
                <a:spcPts val="600"/>
              </a:spcBef>
              <a:spcAft>
                <a:spcPts val="0"/>
              </a:spcAft>
              <a:buClr>
                <a:schemeClr val="accent1"/>
              </a:buClr>
              <a:buSzPct val="76000"/>
              <a:buFont typeface="Wingdings" pitchFamily="2" charset="2"/>
              <a:buChar char="v"/>
              <a:tabLst/>
              <a:defRPr/>
            </a:pPr>
            <a:r>
              <a:rPr lang="pl-PL" sz="2000" baseline="0" dirty="0" smtClean="0">
                <a:latin typeface="+mj-lt"/>
              </a:rPr>
              <a:t>Spółka</a:t>
            </a:r>
            <a:r>
              <a:rPr lang="pl-PL" sz="2000" dirty="0" smtClean="0">
                <a:latin typeface="+mj-lt"/>
              </a:rPr>
              <a:t> podlega obowiązkowemu wpisowi do rejestru przedsiębiorców. Wpis ma charakter konstytutywny.</a:t>
            </a:r>
          </a:p>
          <a:p>
            <a:pPr marL="274320" marR="0" lvl="0" indent="-274320" algn="just" defTabSz="914400" rtl="0" eaLnBrk="1" fontAlgn="auto" latinLnBrk="0" hangingPunct="1">
              <a:lnSpc>
                <a:spcPct val="100000"/>
              </a:lnSpc>
              <a:spcBef>
                <a:spcPts val="600"/>
              </a:spcBef>
              <a:spcAft>
                <a:spcPts val="0"/>
              </a:spcAft>
              <a:buClr>
                <a:schemeClr val="accent1"/>
              </a:buClr>
              <a:buSzPct val="76000"/>
              <a:buFont typeface="Wingdings" pitchFamily="2" charset="2"/>
              <a:buChar char="v"/>
              <a:tabLst/>
              <a:defRPr/>
            </a:pPr>
            <a:r>
              <a:rPr lang="pl-PL" sz="2000" dirty="0" smtClean="0">
                <a:latin typeface="+mj-lt"/>
              </a:rPr>
              <a:t>Osoby podpisujące statut stają się założycielami spółki.</a:t>
            </a:r>
          </a:p>
          <a:p>
            <a:pPr marL="274320" marR="0" lvl="0" indent="-274320" algn="just" defTabSz="914400" rtl="0" eaLnBrk="1" fontAlgn="auto" latinLnBrk="0" hangingPunct="1">
              <a:lnSpc>
                <a:spcPct val="100000"/>
              </a:lnSpc>
              <a:spcBef>
                <a:spcPts val="600"/>
              </a:spcBef>
              <a:spcAft>
                <a:spcPts val="0"/>
              </a:spcAft>
              <a:buClr>
                <a:schemeClr val="accent1"/>
              </a:buClr>
              <a:buSzPct val="76000"/>
              <a:buFont typeface="Wingdings" pitchFamily="2" charset="2"/>
              <a:buChar char="v"/>
              <a:tabLst/>
              <a:defRPr/>
            </a:pPr>
            <a:r>
              <a:rPr lang="pl-PL" sz="2000" dirty="0" smtClean="0">
                <a:latin typeface="+mj-lt"/>
              </a:rPr>
              <a:t>Statut nie musi być podpisany przez akcjonariuszy, ale powinien być podpisany co najmniej przez wszystkich </a:t>
            </a:r>
            <a:r>
              <a:rPr lang="pl-PL" sz="2000" dirty="0" err="1" smtClean="0">
                <a:latin typeface="+mj-lt"/>
              </a:rPr>
              <a:t>komplementariuszy</a:t>
            </a:r>
            <a:r>
              <a:rPr lang="pl-PL" sz="2000" dirty="0" smtClean="0">
                <a:latin typeface="+mj-lt"/>
              </a:rPr>
              <a:t>.</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571612"/>
            <a:ext cx="8229600" cy="4929222"/>
          </a:xfrm>
        </p:spPr>
        <p:txBody>
          <a:bodyPr>
            <a:noAutofit/>
          </a:bodyPr>
          <a:lstStyle/>
          <a:p>
            <a:pPr algn="just">
              <a:buNone/>
            </a:pPr>
            <a:r>
              <a:rPr lang="pl-PL" sz="2000" dirty="0" smtClean="0">
                <a:latin typeface="+mj-lt"/>
              </a:rPr>
              <a:t>Statut spółki komandytowo-akcyjnej powinien zawierać:</a:t>
            </a:r>
            <a:endParaRPr lang="pl-PL" sz="2000" b="1" dirty="0" smtClean="0">
              <a:latin typeface="+mj-lt"/>
            </a:endParaRPr>
          </a:p>
          <a:p>
            <a:pPr algn="just">
              <a:buFont typeface="Wingdings" pitchFamily="2" charset="2"/>
              <a:buChar char="v"/>
            </a:pPr>
            <a:r>
              <a:rPr lang="pl-PL" sz="2000" dirty="0" smtClean="0">
                <a:latin typeface="+mj-lt"/>
              </a:rPr>
              <a:t>firmę i siedzibę spółki - firma powinna zawierać nazwisko/firmę (gdy jest to os. prawna) jednego lub kilku </a:t>
            </a:r>
            <a:r>
              <a:rPr lang="pl-PL" sz="2000" dirty="0" err="1" smtClean="0">
                <a:latin typeface="+mj-lt"/>
              </a:rPr>
              <a:t>komplementariuszy</a:t>
            </a:r>
            <a:r>
              <a:rPr lang="pl-PL" sz="2000" dirty="0" smtClean="0">
                <a:latin typeface="+mj-lt"/>
              </a:rPr>
              <a:t> oraz dodatkowe oznaczenie „spółka komandytowo-akcyjna”. Nazwisko akcjonariusza nie powinno być zamieszczane w firmie spółki, jeśli jednak zostanie umieszczone to wówczas akcjonariusz ten odpowiada wobec os. trzecich tak jak </a:t>
            </a:r>
            <a:r>
              <a:rPr lang="pl-PL" sz="2000" dirty="0" err="1" smtClean="0">
                <a:latin typeface="+mj-lt"/>
              </a:rPr>
              <a:t>komplementariusz</a:t>
            </a:r>
            <a:r>
              <a:rPr lang="pl-PL" sz="2000" dirty="0" smtClean="0">
                <a:latin typeface="+mj-lt"/>
              </a:rPr>
              <a:t>; </a:t>
            </a:r>
          </a:p>
          <a:p>
            <a:pPr algn="just">
              <a:buFont typeface="Wingdings" pitchFamily="2" charset="2"/>
              <a:buChar char="v"/>
            </a:pPr>
            <a:r>
              <a:rPr lang="pl-PL" sz="2000" dirty="0" smtClean="0">
                <a:latin typeface="+mj-lt"/>
              </a:rPr>
              <a:t>przedmiot działalności spółki;</a:t>
            </a:r>
            <a:endParaRPr lang="pl-PL" sz="2000" b="1" dirty="0" smtClean="0">
              <a:latin typeface="+mj-lt"/>
            </a:endParaRPr>
          </a:p>
          <a:p>
            <a:pPr algn="just">
              <a:buFont typeface="Wingdings" pitchFamily="2" charset="2"/>
              <a:buChar char="v"/>
            </a:pPr>
            <a:r>
              <a:rPr lang="pl-PL" sz="2000" dirty="0" smtClean="0">
                <a:latin typeface="+mj-lt"/>
              </a:rPr>
              <a:t>czas trwania spółki, jeżeli jest oznaczony;</a:t>
            </a:r>
            <a:endParaRPr lang="pl-PL" sz="2000" b="1" dirty="0" smtClean="0">
              <a:latin typeface="+mj-lt"/>
            </a:endParaRPr>
          </a:p>
          <a:p>
            <a:pPr algn="just">
              <a:buFont typeface="Wingdings" pitchFamily="2" charset="2"/>
              <a:buChar char="v"/>
            </a:pPr>
            <a:r>
              <a:rPr lang="pl-PL" sz="2000" dirty="0" smtClean="0">
                <a:latin typeface="+mj-lt"/>
              </a:rPr>
              <a:t>określenie wkładów wnoszonych przez każdego </a:t>
            </a:r>
            <a:r>
              <a:rPr lang="pl-PL" sz="2000" dirty="0" err="1" smtClean="0">
                <a:latin typeface="+mj-lt"/>
              </a:rPr>
              <a:t>komplementariusza</a:t>
            </a:r>
            <a:r>
              <a:rPr lang="pl-PL" sz="2000" dirty="0" smtClean="0">
                <a:latin typeface="+mj-lt"/>
              </a:rPr>
              <a:t> i ich wartość;</a:t>
            </a:r>
          </a:p>
        </p:txBody>
      </p:sp>
      <p:sp>
        <p:nvSpPr>
          <p:cNvPr id="5" name="Tytuł 1"/>
          <p:cNvSpPr txBox="1">
            <a:spLocks/>
          </p:cNvSpPr>
          <p:nvPr/>
        </p:nvSpPr>
        <p:spPr>
          <a:xfrm>
            <a:off x="928662"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Statut spółki</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357298"/>
            <a:ext cx="8229600" cy="5143536"/>
          </a:xfrm>
        </p:spPr>
        <p:txBody>
          <a:bodyPr>
            <a:noAutofit/>
          </a:bodyPr>
          <a:lstStyle/>
          <a:p>
            <a:pPr algn="just">
              <a:buNone/>
            </a:pPr>
            <a:r>
              <a:rPr lang="pl-PL" sz="2000" dirty="0" smtClean="0">
                <a:latin typeface="+mj-lt"/>
              </a:rPr>
              <a:t>Statut spółki komandytowo-akcyjnej powinien zawierać:</a:t>
            </a:r>
            <a:endParaRPr lang="pl-PL" sz="2000" b="1" dirty="0" smtClean="0">
              <a:latin typeface="+mj-lt"/>
            </a:endParaRPr>
          </a:p>
          <a:p>
            <a:pPr algn="just">
              <a:buFont typeface="Wingdings" pitchFamily="2" charset="2"/>
              <a:buChar char="v"/>
            </a:pPr>
            <a:r>
              <a:rPr lang="pl-PL" sz="2000" dirty="0" smtClean="0">
                <a:latin typeface="+mj-lt"/>
              </a:rPr>
              <a:t>wysokość kapitału zakładowego, sposób jego zebrania, wartość nominalną akcji i ich liczbę ze wskazaniem, czy akcje są imienne, czy na okaziciela; </a:t>
            </a:r>
            <a:r>
              <a:rPr lang="pl-PL" sz="2000" dirty="0" smtClean="0">
                <a:latin typeface="+mj-lt"/>
                <a:sym typeface="Wingdings" pitchFamily="2" charset="2"/>
              </a:rPr>
              <a:t> </a:t>
            </a:r>
            <a:r>
              <a:rPr lang="pl-PL" sz="2000" b="1" dirty="0" smtClean="0">
                <a:latin typeface="+mj-lt"/>
                <a:sym typeface="Wingdings" pitchFamily="2" charset="2"/>
              </a:rPr>
              <a:t>k</a:t>
            </a:r>
            <a:r>
              <a:rPr lang="pl-PL" sz="2000" b="1" dirty="0" smtClean="0">
                <a:latin typeface="+mj-lt"/>
              </a:rPr>
              <a:t>apitał zakładowy spółki komandytowo-akcyjnej powinien wynosić co najmniej 50000 zł.</a:t>
            </a:r>
          </a:p>
          <a:p>
            <a:pPr algn="just">
              <a:buFont typeface="Wingdings" pitchFamily="2" charset="2"/>
              <a:buChar char="v"/>
            </a:pPr>
            <a:r>
              <a:rPr lang="pl-PL" sz="2000" dirty="0" smtClean="0">
                <a:latin typeface="+mj-lt"/>
              </a:rPr>
              <a:t>liczbę akcji poszczególnych rodzajów i związane z nimi uprawnienia, jeżeli mają być wprowadzone akcje różnych rodzajów;</a:t>
            </a:r>
          </a:p>
          <a:p>
            <a:pPr algn="just">
              <a:buFont typeface="Wingdings" pitchFamily="2" charset="2"/>
              <a:buChar char="v"/>
            </a:pPr>
            <a:r>
              <a:rPr lang="pl-PL" sz="2000" dirty="0" smtClean="0">
                <a:latin typeface="+mj-lt"/>
              </a:rPr>
              <a:t>nazwiska i imiona albo firmy (nazwy) </a:t>
            </a:r>
            <a:r>
              <a:rPr lang="pl-PL" sz="2000" dirty="0" err="1" smtClean="0">
                <a:latin typeface="+mj-lt"/>
              </a:rPr>
              <a:t>komplementariuszy</a:t>
            </a:r>
            <a:r>
              <a:rPr lang="pl-PL" sz="2000" dirty="0" smtClean="0">
                <a:latin typeface="+mj-lt"/>
              </a:rPr>
              <a:t> oraz ich siedziby, adresy albo adresy do doręczeń;</a:t>
            </a:r>
          </a:p>
          <a:p>
            <a:pPr algn="just">
              <a:buFont typeface="Wingdings" pitchFamily="2" charset="2"/>
              <a:buChar char="v"/>
            </a:pPr>
            <a:r>
              <a:rPr lang="pl-PL" sz="2000" dirty="0" smtClean="0">
                <a:latin typeface="+mj-lt"/>
              </a:rPr>
              <a:t>organizację walnego zgromadzenia i rady nadzorczej, jeżeli ustawa lub statut przewiduje ustanowienie rady nadzorczej.</a:t>
            </a:r>
          </a:p>
        </p:txBody>
      </p:sp>
      <p:sp>
        <p:nvSpPr>
          <p:cNvPr id="5" name="Tytuł 1"/>
          <p:cNvSpPr txBox="1">
            <a:spLocks/>
          </p:cNvSpPr>
          <p:nvPr/>
        </p:nvSpPr>
        <p:spPr>
          <a:xfrm>
            <a:off x="928662"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Statut spółki</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214282" y="1428736"/>
            <a:ext cx="8715436" cy="5072098"/>
          </a:xfrm>
        </p:spPr>
        <p:txBody>
          <a:bodyPr>
            <a:noAutofit/>
          </a:bodyPr>
          <a:lstStyle/>
          <a:p>
            <a:pPr marL="361950" indent="-361950" algn="just">
              <a:buFont typeface="Wingdings" pitchFamily="2" charset="2"/>
              <a:buChar char="v"/>
            </a:pPr>
            <a:r>
              <a:rPr lang="pl-PL" sz="2400" dirty="0" smtClean="0">
                <a:latin typeface="+mj-lt"/>
              </a:rPr>
              <a:t>Kapitał zakładowy jest określoną cyfrowo wartością pieniężną, będącą sumą wkładów akcjonariuszy do spółki.</a:t>
            </a:r>
          </a:p>
          <a:p>
            <a:pPr marL="361950" indent="-361950" algn="just">
              <a:buFont typeface="Wingdings" pitchFamily="2" charset="2"/>
              <a:buChar char="v"/>
            </a:pPr>
            <a:r>
              <a:rPr lang="pl-PL" sz="2400" dirty="0" smtClean="0">
                <a:latin typeface="+mj-lt"/>
              </a:rPr>
              <a:t>Wkłady na kapitał zakładowy są wnoszone co do zasady przez akcjonariuszy. W zamian otrzymują oni akcje w tym kapitale. </a:t>
            </a:r>
          </a:p>
          <a:p>
            <a:pPr marL="361950" indent="-361950" algn="just">
              <a:buFont typeface="Wingdings" pitchFamily="2" charset="2"/>
              <a:buChar char="v"/>
            </a:pPr>
            <a:r>
              <a:rPr lang="pl-PL" sz="2400" dirty="0" err="1" smtClean="0">
                <a:latin typeface="+mj-lt"/>
              </a:rPr>
              <a:t>Komplementariusz</a:t>
            </a:r>
            <a:r>
              <a:rPr lang="pl-PL" sz="2400" dirty="0" smtClean="0">
                <a:latin typeface="+mj-lt"/>
              </a:rPr>
              <a:t> może wnieść wkład na inne fundusze niż kapitał zakładowy, np. kapitał rezerwowy, zapasowy. Jeśli </a:t>
            </a:r>
            <a:r>
              <a:rPr lang="pl-PL" sz="2400" dirty="0" err="1" smtClean="0">
                <a:latin typeface="+mj-lt"/>
              </a:rPr>
              <a:t>komplementariusz</a:t>
            </a:r>
            <a:r>
              <a:rPr lang="pl-PL" sz="2400" dirty="0" smtClean="0">
                <a:latin typeface="+mj-lt"/>
              </a:rPr>
              <a:t> wnosi wkład na kapitał zakładowy to uzyskuje podwójny status -  </a:t>
            </a:r>
            <a:r>
              <a:rPr lang="pl-PL" sz="2400" dirty="0" err="1" smtClean="0">
                <a:latin typeface="+mj-lt"/>
              </a:rPr>
              <a:t>komplementariusza</a:t>
            </a:r>
            <a:r>
              <a:rPr lang="pl-PL" sz="2400" dirty="0" smtClean="0">
                <a:latin typeface="+mj-lt"/>
              </a:rPr>
              <a:t> i akcjonariusza.</a:t>
            </a:r>
          </a:p>
          <a:p>
            <a:pPr marL="361950" indent="-361950" algn="just">
              <a:buFont typeface="Wingdings" pitchFamily="2" charset="2"/>
              <a:buChar char="v"/>
            </a:pPr>
            <a:r>
              <a:rPr lang="pl-PL" sz="2400" dirty="0" smtClean="0">
                <a:latin typeface="+mj-lt"/>
              </a:rPr>
              <a:t>Minimalna wartość kapitału zakładowego to 50 000 zł.</a:t>
            </a:r>
            <a:endParaRPr lang="pl-PL" sz="2000" dirty="0" smtClean="0">
              <a:latin typeface="+mj-lt"/>
            </a:endParaRPr>
          </a:p>
        </p:txBody>
      </p:sp>
      <p:sp>
        <p:nvSpPr>
          <p:cNvPr id="5" name="Tytuł 1"/>
          <p:cNvSpPr txBox="1">
            <a:spLocks/>
          </p:cNvSpPr>
          <p:nvPr/>
        </p:nvSpPr>
        <p:spPr>
          <a:xfrm>
            <a:off x="914400" y="274638"/>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Kapitał zakładowy</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214282" y="1428736"/>
            <a:ext cx="8715436" cy="5072098"/>
          </a:xfrm>
        </p:spPr>
        <p:txBody>
          <a:bodyPr>
            <a:noAutofit/>
          </a:bodyPr>
          <a:lstStyle/>
          <a:p>
            <a:pPr marL="361950" indent="-361950" algn="just">
              <a:buFont typeface="Wingdings" pitchFamily="2" charset="2"/>
              <a:buChar char="v"/>
            </a:pPr>
            <a:r>
              <a:rPr lang="pl-PL" sz="2000" dirty="0" smtClean="0">
                <a:latin typeface="+mj-lt"/>
              </a:rPr>
              <a:t>Poza podpisaniem statutu niezbędne jest objęcie wszystkich akcji. Konieczne jest złożenie oświadczeń o objęciu akcji przez </a:t>
            </a:r>
            <a:r>
              <a:rPr lang="pl-PL" sz="2000" dirty="0" err="1" smtClean="0">
                <a:latin typeface="+mj-lt"/>
              </a:rPr>
              <a:t>komplementariuszy</a:t>
            </a:r>
            <a:r>
              <a:rPr lang="pl-PL" sz="2000" dirty="0" smtClean="0">
                <a:latin typeface="+mj-lt"/>
              </a:rPr>
              <a:t> i akcjonariuszy w formie aktu notarialnego.</a:t>
            </a:r>
          </a:p>
          <a:p>
            <a:pPr marL="361950" indent="-361950" algn="just">
              <a:buFont typeface="Wingdings" pitchFamily="2" charset="2"/>
              <a:buChar char="v"/>
            </a:pPr>
            <a:r>
              <a:rPr lang="pl-PL" sz="2000" dirty="0" smtClean="0">
                <a:latin typeface="+mj-lt"/>
              </a:rPr>
              <a:t>Po zawiązaniu spółki powinno nastąpić wniesienie wkładów na pokrycie całego kapitału zakładowego. </a:t>
            </a:r>
          </a:p>
          <a:p>
            <a:pPr marL="361950" indent="-361950" algn="just">
              <a:buFont typeface="Wingdings" pitchFamily="2" charset="2"/>
              <a:buChar char="v"/>
            </a:pPr>
            <a:r>
              <a:rPr lang="pl-PL" sz="2000" dirty="0" smtClean="0">
                <a:latin typeface="+mj-lt"/>
              </a:rPr>
              <a:t>Wkłady na pokrycie całego kapitału nie muszą być wniesione, gdy:</a:t>
            </a:r>
          </a:p>
          <a:p>
            <a:pPr marL="636270" lvl="1" indent="-361950" algn="just">
              <a:buFont typeface="Wingdings" pitchFamily="2" charset="2"/>
              <a:buChar char="Ø"/>
            </a:pPr>
            <a:r>
              <a:rPr lang="pl-PL" sz="1800" dirty="0" smtClean="0">
                <a:latin typeface="+mj-lt"/>
              </a:rPr>
              <a:t>wnoszone są wkłady niepieniężne i statut dopuszcza możliwość wnoszenia wkładu najpóźniej przed upływem roku od zarejestrowania spółki;</a:t>
            </a:r>
          </a:p>
          <a:p>
            <a:pPr marL="636270" lvl="1" indent="-361950" algn="just">
              <a:buFont typeface="Wingdings" pitchFamily="2" charset="2"/>
              <a:buChar char="Ø"/>
            </a:pPr>
            <a:r>
              <a:rPr lang="pl-PL" sz="1800" dirty="0" smtClean="0">
                <a:latin typeface="+mj-lt"/>
              </a:rPr>
              <a:t>wnoszone są wkłady pieniężne i możliwe jest ich wpłacenie w wysokości 25% przed zarejestrowaniem spółki;</a:t>
            </a:r>
          </a:p>
          <a:p>
            <a:pPr marL="636270" lvl="1" indent="-361950" algn="just">
              <a:buFont typeface="Wingdings" pitchFamily="2" charset="2"/>
              <a:buChar char="Ø"/>
            </a:pPr>
            <a:r>
              <a:rPr lang="pl-PL" sz="1800" dirty="0" smtClean="0">
                <a:latin typeface="+mj-lt"/>
              </a:rPr>
              <a:t>akcje są obejmowane wyłącznie za wkłady niepieniężne albo za wkłady niepieniężne i pieniężne, wówczas kapitał zakładowy musi być pokryty przed zarejestrowaniem spółki w wysokości 12 500,00 zł.</a:t>
            </a:r>
          </a:p>
        </p:txBody>
      </p:sp>
      <p:sp>
        <p:nvSpPr>
          <p:cNvPr id="5" name="Tytuł 1"/>
          <p:cNvSpPr txBox="1">
            <a:spLocks/>
          </p:cNvSpPr>
          <p:nvPr/>
        </p:nvSpPr>
        <p:spPr>
          <a:xfrm>
            <a:off x="914400" y="274638"/>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Akcje i wkłady</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sz="quarter" idx="1"/>
          </p:nvPr>
        </p:nvGraphicFramePr>
        <p:xfrm>
          <a:off x="214282" y="1428736"/>
          <a:ext cx="8715436" cy="50720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ytuł 1"/>
          <p:cNvSpPr txBox="1">
            <a:spLocks/>
          </p:cNvSpPr>
          <p:nvPr/>
        </p:nvSpPr>
        <p:spPr>
          <a:xfrm>
            <a:off x="914400" y="274638"/>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Wkłady</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sz="quarter" idx="1"/>
          </p:nvPr>
        </p:nvGraphicFramePr>
        <p:xfrm>
          <a:off x="500063" y="1500188"/>
          <a:ext cx="8229600" cy="5000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ytuł 1"/>
          <p:cNvSpPr txBox="1">
            <a:spLocks/>
          </p:cNvSpPr>
          <p:nvPr/>
        </p:nvSpPr>
        <p:spPr>
          <a:xfrm>
            <a:off x="914400" y="274638"/>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Odpowiedzialność KOMPLEMENTARIUSZA</a:t>
            </a:r>
            <a:endParaRPr lang="pl-PL" sz="3700" b="1" dirty="0">
              <a:latin typeface="+mj-lt"/>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p:cNvSpPr txBox="1">
            <a:spLocks/>
          </p:cNvSpPr>
          <p:nvPr/>
        </p:nvSpPr>
        <p:spPr>
          <a:xfrm>
            <a:off x="928662"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Szczególne zasady odpowiedzialności</a:t>
            </a:r>
            <a:endParaRPr lang="pl-PL" sz="3700" b="1" dirty="0">
              <a:latin typeface="+mj-lt"/>
            </a:endParaRPr>
          </a:p>
        </p:txBody>
      </p:sp>
      <p:sp>
        <p:nvSpPr>
          <p:cNvPr id="4" name="Symbol zastępczy zawartości 3"/>
          <p:cNvSpPr>
            <a:spLocks noGrp="1"/>
          </p:cNvSpPr>
          <p:nvPr>
            <p:ph sz="quarter" idx="1"/>
          </p:nvPr>
        </p:nvSpPr>
        <p:spPr>
          <a:xfrm>
            <a:off x="457200" y="1500174"/>
            <a:ext cx="8229600" cy="4656786"/>
          </a:xfrm>
        </p:spPr>
        <p:txBody>
          <a:bodyPr>
            <a:normAutofit lnSpcReduction="10000"/>
          </a:bodyPr>
          <a:lstStyle/>
          <a:p>
            <a:pPr algn="just">
              <a:buFont typeface="Wingdings" pitchFamily="2" charset="2"/>
              <a:buChar char="v"/>
            </a:pPr>
            <a:r>
              <a:rPr lang="pl-PL" dirty="0" smtClean="0">
                <a:latin typeface="+mj-lt"/>
              </a:rPr>
              <a:t>Osoby, które działały w imieniu spółki po jej zawiązaniu, a przed jej wpisem do rejestru, odpowiadają solidarnie.</a:t>
            </a:r>
          </a:p>
          <a:p>
            <a:pPr algn="just">
              <a:buFont typeface="Wingdings" pitchFamily="2" charset="2"/>
              <a:buChar char="v"/>
            </a:pPr>
            <a:r>
              <a:rPr lang="pl-PL" dirty="0" smtClean="0">
                <a:latin typeface="+mj-lt"/>
              </a:rPr>
              <a:t>Nowy </a:t>
            </a:r>
            <a:r>
              <a:rPr lang="pl-PL" dirty="0" err="1" smtClean="0">
                <a:latin typeface="+mj-lt"/>
              </a:rPr>
              <a:t>komplementariusz</a:t>
            </a:r>
            <a:r>
              <a:rPr lang="pl-PL" dirty="0" smtClean="0">
                <a:latin typeface="+mj-lt"/>
              </a:rPr>
              <a:t> odpowiada także za zobowiązania spółki istniejące w chwili wpisania go do rejestru.</a:t>
            </a:r>
          </a:p>
          <a:p>
            <a:pPr algn="just">
              <a:buFont typeface="Wingdings" pitchFamily="2" charset="2"/>
              <a:buChar char="v"/>
            </a:pPr>
            <a:r>
              <a:rPr lang="pl-PL" dirty="0" smtClean="0">
                <a:latin typeface="+mj-lt"/>
              </a:rPr>
              <a:t>Pozbawienie </a:t>
            </a:r>
            <a:r>
              <a:rPr lang="pl-PL" dirty="0" err="1" smtClean="0">
                <a:latin typeface="+mj-lt"/>
              </a:rPr>
              <a:t>komplementariusza</a:t>
            </a:r>
            <a:r>
              <a:rPr lang="pl-PL" dirty="0" smtClean="0">
                <a:latin typeface="+mj-lt"/>
              </a:rPr>
              <a:t> prawa reprezentowania spółki wbrew sprzeciwowi, o którym mowa w § 3 i § 4 art. 137 KSH, zwalnia tego wspólnika od odpowiedzialności osobistej za zobowiązania spółki powstałe od chwili dokonania odpowiedniego wpisu w rejestrze.</a:t>
            </a:r>
            <a:endParaRPr lang="pl-PL" dirty="0">
              <a:latin typeface="+mj-lt"/>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428736"/>
            <a:ext cx="8229600" cy="5072098"/>
          </a:xfrm>
        </p:spPr>
        <p:txBody>
          <a:bodyPr>
            <a:noAutofit/>
          </a:bodyPr>
          <a:lstStyle/>
          <a:p>
            <a:pPr marL="361950" indent="-361950" algn="just">
              <a:buFont typeface="Wingdings" pitchFamily="2" charset="2"/>
              <a:buChar char="v"/>
            </a:pPr>
            <a:r>
              <a:rPr lang="pl-PL" sz="2000" dirty="0" smtClean="0">
                <a:latin typeface="+mj-lt"/>
              </a:rPr>
              <a:t>Spółkę reprezentują </a:t>
            </a:r>
            <a:r>
              <a:rPr lang="pl-PL" sz="2000" dirty="0" err="1" smtClean="0">
                <a:latin typeface="+mj-lt"/>
              </a:rPr>
              <a:t>komplementariusze</a:t>
            </a:r>
            <a:r>
              <a:rPr lang="pl-PL" sz="2000" dirty="0" smtClean="0">
                <a:latin typeface="+mj-lt"/>
              </a:rPr>
              <a:t>, których z mocy umowy spółki albo prawomocnego orzeczenia sądu nie pozbawiono prawa reprezentowania spółki. </a:t>
            </a:r>
            <a:r>
              <a:rPr lang="pl-PL" sz="2000" dirty="0" err="1" smtClean="0">
                <a:latin typeface="+mj-lt"/>
              </a:rPr>
              <a:t>Komplementariusz</a:t>
            </a:r>
            <a:r>
              <a:rPr lang="pl-PL" sz="2000" dirty="0" smtClean="0">
                <a:latin typeface="+mj-lt"/>
              </a:rPr>
              <a:t> umocowany do reprezentowania spółki jest jej przedstawicielem ustawowym.</a:t>
            </a:r>
          </a:p>
          <a:p>
            <a:pPr marL="361950" indent="-361950" algn="just">
              <a:buFont typeface="Wingdings" pitchFamily="2" charset="2"/>
              <a:buChar char="v"/>
            </a:pPr>
            <a:r>
              <a:rPr lang="pl-PL" sz="2000" dirty="0" smtClean="0">
                <a:latin typeface="+mj-lt"/>
              </a:rPr>
              <a:t>Zakres ustawowego prawa do reprezentacji obejmuje wszystkie czynności sądowe i pozasądowe.</a:t>
            </a:r>
          </a:p>
          <a:p>
            <a:pPr marL="361950" indent="-361950" algn="just">
              <a:buFont typeface="Wingdings" pitchFamily="2" charset="2"/>
              <a:buChar char="v"/>
            </a:pPr>
            <a:r>
              <a:rPr lang="pl-PL" sz="2000" dirty="0" err="1" smtClean="0">
                <a:latin typeface="+mj-lt"/>
              </a:rPr>
              <a:t>Komplementariusza</a:t>
            </a:r>
            <a:r>
              <a:rPr lang="pl-PL" sz="2000" dirty="0" smtClean="0">
                <a:latin typeface="+mj-lt"/>
              </a:rPr>
              <a:t> można pozbawić prawa do reprezentacji. Stanowi to zmianę statutu i wymaga zgody wszystkich pozostałych </a:t>
            </a:r>
            <a:r>
              <a:rPr lang="pl-PL" sz="2000" dirty="0" err="1" smtClean="0">
                <a:latin typeface="+mj-lt"/>
              </a:rPr>
              <a:t>komplementariuszy</a:t>
            </a:r>
            <a:r>
              <a:rPr lang="pl-PL" sz="2000" dirty="0" smtClean="0">
                <a:latin typeface="+mj-lt"/>
              </a:rPr>
              <a:t>.</a:t>
            </a:r>
          </a:p>
          <a:p>
            <a:pPr marL="361950" indent="-361950" algn="just">
              <a:buFont typeface="Wingdings" pitchFamily="2" charset="2"/>
              <a:buChar char="v"/>
            </a:pPr>
            <a:r>
              <a:rPr lang="pl-PL" sz="2000" dirty="0" smtClean="0">
                <a:latin typeface="+mj-lt"/>
              </a:rPr>
              <a:t>Akcjonariusz może reprezentować spółkę jedynie jako pełnomocnik albo prokurent!!!</a:t>
            </a:r>
          </a:p>
          <a:p>
            <a:pPr marL="361950" indent="-361950" algn="just">
              <a:buFont typeface="Wingdings" pitchFamily="2" charset="2"/>
              <a:buChar char="v"/>
            </a:pPr>
            <a:r>
              <a:rPr lang="pl-PL" sz="2000" dirty="0" smtClean="0">
                <a:latin typeface="+mj-lt"/>
              </a:rPr>
              <a:t>Ustanowienie prokury wymaga zgody wszystkich wspólników mających prawo prowadzenia spraw spółki. </a:t>
            </a:r>
          </a:p>
        </p:txBody>
      </p:sp>
      <p:sp>
        <p:nvSpPr>
          <p:cNvPr id="5" name="Tytuł 1"/>
          <p:cNvSpPr txBox="1">
            <a:spLocks/>
          </p:cNvSpPr>
          <p:nvPr/>
        </p:nvSpPr>
        <p:spPr>
          <a:xfrm>
            <a:off x="928662"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Reprezentacja</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428736"/>
            <a:ext cx="8229600" cy="5072098"/>
          </a:xfrm>
        </p:spPr>
        <p:txBody>
          <a:bodyPr>
            <a:noAutofit/>
          </a:bodyPr>
          <a:lstStyle/>
          <a:p>
            <a:pPr marL="361950" indent="-361950" algn="just">
              <a:buFont typeface="Wingdings" pitchFamily="2" charset="2"/>
              <a:buChar char="v"/>
            </a:pPr>
            <a:r>
              <a:rPr lang="pl-PL" sz="2000" dirty="0" smtClean="0">
                <a:latin typeface="+mj-lt"/>
              </a:rPr>
              <a:t>Spółkę reprezentują </a:t>
            </a:r>
            <a:r>
              <a:rPr lang="pl-PL" sz="2000" dirty="0" err="1" smtClean="0">
                <a:latin typeface="+mj-lt"/>
              </a:rPr>
              <a:t>komplementariusze</a:t>
            </a:r>
            <a:r>
              <a:rPr lang="pl-PL" sz="2000" dirty="0" smtClean="0">
                <a:latin typeface="+mj-lt"/>
              </a:rPr>
              <a:t>, których z mocy umowy spółki albo prawomocnego orzeczenia sądu nie pozbawiono prawa reprezentowania spółki. </a:t>
            </a:r>
            <a:r>
              <a:rPr lang="pl-PL" sz="2000" dirty="0" err="1" smtClean="0">
                <a:latin typeface="+mj-lt"/>
              </a:rPr>
              <a:t>Komplementariusz</a:t>
            </a:r>
            <a:r>
              <a:rPr lang="pl-PL" sz="2000" dirty="0" smtClean="0">
                <a:latin typeface="+mj-lt"/>
              </a:rPr>
              <a:t> umocowany do reprezentowania spółki jest jej przedstawicielem ustawowym.</a:t>
            </a:r>
          </a:p>
          <a:p>
            <a:pPr marL="361950" indent="-361950" algn="just">
              <a:buFont typeface="Wingdings" pitchFamily="2" charset="2"/>
              <a:buChar char="v"/>
            </a:pPr>
            <a:r>
              <a:rPr lang="pl-PL" sz="2000" dirty="0" smtClean="0">
                <a:latin typeface="+mj-lt"/>
              </a:rPr>
              <a:t>Zakres ustawowego prawa do reprezentacji obejmuje wszystkie czynności sądowe i pozasądowe.</a:t>
            </a:r>
          </a:p>
          <a:p>
            <a:pPr marL="361950" indent="-361950" algn="just">
              <a:buFont typeface="Wingdings" pitchFamily="2" charset="2"/>
              <a:buChar char="v"/>
            </a:pPr>
            <a:r>
              <a:rPr lang="pl-PL" sz="2000" dirty="0" err="1" smtClean="0">
                <a:latin typeface="+mj-lt"/>
              </a:rPr>
              <a:t>Komplementariusza</a:t>
            </a:r>
            <a:r>
              <a:rPr lang="pl-PL" sz="2000" dirty="0" smtClean="0">
                <a:latin typeface="+mj-lt"/>
              </a:rPr>
              <a:t> można pozbawić prawa do reprezentacji. Stanowi to zmianę statutu i wymaga zgody wszystkich pozostałych </a:t>
            </a:r>
            <a:r>
              <a:rPr lang="pl-PL" sz="2000" dirty="0" err="1" smtClean="0">
                <a:latin typeface="+mj-lt"/>
              </a:rPr>
              <a:t>komplementariuszy</a:t>
            </a:r>
            <a:r>
              <a:rPr lang="pl-PL" sz="2000" dirty="0" smtClean="0">
                <a:latin typeface="+mj-lt"/>
              </a:rPr>
              <a:t>.</a:t>
            </a:r>
          </a:p>
          <a:p>
            <a:pPr marL="361950" indent="-361950" algn="just">
              <a:buFont typeface="Wingdings" pitchFamily="2" charset="2"/>
              <a:buChar char="v"/>
            </a:pPr>
            <a:r>
              <a:rPr lang="pl-PL" sz="2000" dirty="0" smtClean="0">
                <a:latin typeface="+mj-lt"/>
              </a:rPr>
              <a:t>Akcjonariusz może reprezentować spółkę jedynie jako pełnomocnik albo prokurent!!!</a:t>
            </a:r>
          </a:p>
          <a:p>
            <a:pPr marL="361950" indent="-361950" algn="just">
              <a:buFont typeface="Wingdings" pitchFamily="2" charset="2"/>
              <a:buChar char="v"/>
            </a:pPr>
            <a:r>
              <a:rPr lang="pl-PL" sz="2000" dirty="0" smtClean="0">
                <a:latin typeface="+mj-lt"/>
              </a:rPr>
              <a:t>Ustanowienie prokury wymaga zgody wszystkich wspólników mających prawo prowadzenia spraw spółki. </a:t>
            </a:r>
          </a:p>
        </p:txBody>
      </p:sp>
      <p:sp>
        <p:nvSpPr>
          <p:cNvPr id="5" name="Tytuł 1"/>
          <p:cNvSpPr txBox="1">
            <a:spLocks/>
          </p:cNvSpPr>
          <p:nvPr/>
        </p:nvSpPr>
        <p:spPr>
          <a:xfrm>
            <a:off x="928662"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Reprezentacja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0" indent="0" algn="just">
              <a:buFont typeface="Wingdings" pitchFamily="2" charset="2"/>
              <a:buChar char="v"/>
              <a:tabLst>
                <a:tab pos="354013" algn="l"/>
              </a:tabLst>
            </a:pPr>
            <a:r>
              <a:rPr lang="pl-PL" dirty="0">
                <a:latin typeface="+mj-lt"/>
              </a:rPr>
              <a:t>		Wkład wspólnika może polegać na wniesieniu do spółki własności lub innych praw albo na świadczeniu usług.</a:t>
            </a:r>
          </a:p>
          <a:p>
            <a:pPr marL="0" indent="0" algn="just">
              <a:buFont typeface="Wingdings" pitchFamily="2" charset="2"/>
              <a:buChar char="v"/>
              <a:tabLst>
                <a:tab pos="354013" algn="l"/>
              </a:tabLst>
            </a:pPr>
            <a:r>
              <a:rPr lang="pl-PL" dirty="0">
                <a:latin typeface="+mj-lt"/>
              </a:rPr>
              <a:t>		Domniemywa się, że wkłady wspólników mają jednakową wartość.</a:t>
            </a:r>
          </a:p>
          <a:p>
            <a:pPr marL="0" indent="0" algn="just">
              <a:buFont typeface="Wingdings" pitchFamily="2" charset="2"/>
              <a:buChar char="v"/>
              <a:tabLst>
                <a:tab pos="354013" algn="l"/>
              </a:tabLst>
            </a:pPr>
            <a:r>
              <a:rPr lang="pl-PL" dirty="0">
                <a:latin typeface="+mj-lt"/>
              </a:rPr>
              <a:t>		Wkład do spółki nie ma charakteru obowiązkowego: jest wiele innych sposobów realizacji zobowiązania do dążenia, by osiągnąć wspólny cel gospodarczy</a:t>
            </a:r>
            <a:r>
              <a:rPr lang="pl-PL" dirty="0" smtClean="0">
                <a:latin typeface="+mj-lt"/>
              </a:rPr>
              <a:t>.</a:t>
            </a:r>
            <a:endParaRPr lang="pl-PL" dirty="0">
              <a:latin typeface="+mj-lt"/>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latin typeface="+mj-lt"/>
              </a:rPr>
              <a:t>Wkłady wspólników</a:t>
            </a:r>
          </a:p>
        </p:txBody>
      </p:sp>
    </p:spTree>
    <p:extLst>
      <p:ext uri="{BB962C8B-B14F-4D97-AF65-F5344CB8AC3E}">
        <p14:creationId xmlns:p14="http://schemas.microsoft.com/office/powerpoint/2010/main" xmlns="" val="15910841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785926"/>
            <a:ext cx="8229600" cy="4714908"/>
          </a:xfrm>
        </p:spPr>
        <p:txBody>
          <a:bodyPr>
            <a:noAutofit/>
          </a:bodyPr>
          <a:lstStyle/>
          <a:p>
            <a:pPr marL="361950" indent="-361950" algn="just">
              <a:buFont typeface="Wingdings" pitchFamily="2" charset="2"/>
              <a:buChar char="v"/>
            </a:pPr>
            <a:r>
              <a:rPr lang="pl-PL" sz="2100" dirty="0" smtClean="0">
                <a:latin typeface="+mj-lt"/>
              </a:rPr>
              <a:t>Nie można powierzyć prowadzenia spraw spółki osobom trzecim z wyłączeniem wspólników.</a:t>
            </a:r>
          </a:p>
          <a:p>
            <a:pPr marL="361950" indent="-361950" algn="just">
              <a:buFont typeface="Wingdings" pitchFamily="2" charset="2"/>
              <a:buChar char="v"/>
            </a:pPr>
            <a:r>
              <a:rPr lang="pl-PL" sz="2100" dirty="0" smtClean="0">
                <a:latin typeface="+mj-lt"/>
              </a:rPr>
              <a:t>Nieważne jest umowne ograniczenie prawa wspólnika do osobistego zasięgania informacji o stanie majątku i interesów spółki oraz umowne ograniczenie prawa do osobistego przeglądania ksiąg i dokumentów spółki.</a:t>
            </a:r>
          </a:p>
          <a:p>
            <a:pPr marL="361950" indent="-361950" algn="just">
              <a:buFont typeface="Wingdings" pitchFamily="2" charset="2"/>
              <a:buChar char="v"/>
            </a:pPr>
            <a:r>
              <a:rPr lang="pl-PL" sz="2100" dirty="0" smtClean="0">
                <a:latin typeface="+mj-lt"/>
              </a:rPr>
              <a:t>Co do zasady sprawy spółki prowadzi </a:t>
            </a:r>
            <a:r>
              <a:rPr lang="pl-PL" sz="2100" dirty="0" err="1" smtClean="0">
                <a:latin typeface="+mj-lt"/>
              </a:rPr>
              <a:t>komplementariusz</a:t>
            </a:r>
            <a:r>
              <a:rPr lang="pl-PL" sz="2100" dirty="0" smtClean="0">
                <a:latin typeface="+mj-lt"/>
              </a:rPr>
              <a:t>.</a:t>
            </a:r>
          </a:p>
          <a:p>
            <a:pPr marL="361950" indent="-361950" algn="just">
              <a:buFont typeface="Wingdings" pitchFamily="2" charset="2"/>
              <a:buChar char="v"/>
            </a:pPr>
            <a:r>
              <a:rPr lang="pl-PL" sz="2100" dirty="0" smtClean="0">
                <a:latin typeface="+mj-lt"/>
              </a:rPr>
              <a:t>Akcjonariusze nie uczestniczą w prowadzeniu spraw spółki.</a:t>
            </a:r>
          </a:p>
          <a:p>
            <a:pPr marL="361950" indent="-361950" algn="just">
              <a:buFont typeface="Wingdings" pitchFamily="2" charset="2"/>
              <a:buChar char="v"/>
            </a:pPr>
            <a:r>
              <a:rPr lang="pl-PL" sz="2100" dirty="0" err="1" smtClean="0">
                <a:latin typeface="+mj-lt"/>
              </a:rPr>
              <a:t>Komplementariusza</a:t>
            </a:r>
            <a:r>
              <a:rPr lang="pl-PL" sz="2100" dirty="0" smtClean="0">
                <a:latin typeface="+mj-lt"/>
              </a:rPr>
              <a:t> można pozbawić prawa prowadzenia spraw spółki statutowo lub sądowo.</a:t>
            </a:r>
          </a:p>
        </p:txBody>
      </p:sp>
      <p:sp>
        <p:nvSpPr>
          <p:cNvPr id="5" name="Tytuł 1"/>
          <p:cNvSpPr txBox="1">
            <a:spLocks/>
          </p:cNvSpPr>
          <p:nvPr/>
        </p:nvSpPr>
        <p:spPr>
          <a:xfrm>
            <a:off x="928662"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Prowadzenie spraw spółki</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sz="quarter" idx="1"/>
          </p:nvPr>
        </p:nvGraphicFramePr>
        <p:xfrm>
          <a:off x="500063" y="1571625"/>
          <a:ext cx="8229600" cy="49291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ytuł 1"/>
          <p:cNvSpPr txBox="1">
            <a:spLocks/>
          </p:cNvSpPr>
          <p:nvPr/>
        </p:nvSpPr>
        <p:spPr>
          <a:xfrm>
            <a:off x="928662"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Prowadzenie spraw spółki</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sz="quarter" idx="1"/>
          </p:nvPr>
        </p:nvGraphicFramePr>
        <p:xfrm>
          <a:off x="500063" y="1785938"/>
          <a:ext cx="8229600" cy="4714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ytuł 1"/>
          <p:cNvSpPr txBox="1">
            <a:spLocks/>
          </p:cNvSpPr>
          <p:nvPr/>
        </p:nvSpPr>
        <p:spPr>
          <a:xfrm>
            <a:off x="928662"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Pozbawienie prawa prowadzenia spraw spółki</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sz="quarter" idx="1"/>
          </p:nvPr>
        </p:nvGraphicFramePr>
        <p:xfrm>
          <a:off x="500063" y="1500188"/>
          <a:ext cx="8229600" cy="5000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ytuł 1"/>
          <p:cNvSpPr txBox="1">
            <a:spLocks/>
          </p:cNvSpPr>
          <p:nvPr/>
        </p:nvSpPr>
        <p:spPr>
          <a:xfrm>
            <a:off x="928662"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Nadzór</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357298"/>
            <a:ext cx="8229600" cy="5143536"/>
          </a:xfrm>
        </p:spPr>
        <p:txBody>
          <a:bodyPr>
            <a:noAutofit/>
          </a:bodyPr>
          <a:lstStyle/>
          <a:p>
            <a:pPr marL="361950" indent="-361950" algn="just">
              <a:buFont typeface="Wingdings" pitchFamily="2" charset="2"/>
              <a:buChar char="v"/>
            </a:pPr>
            <a:r>
              <a:rPr lang="pl-PL" sz="2100" dirty="0" smtClean="0">
                <a:latin typeface="+mj-lt"/>
              </a:rPr>
              <a:t>W spółce komandytowo-akcyjnej jest to organ reprezentujący interesy akcjonariuszy. Poprzez podejmowanie uchwał w sprawach określonych ustawowo uczestniczy w prowadzeniu tych spraw.</a:t>
            </a:r>
          </a:p>
          <a:p>
            <a:pPr marL="361950" indent="-361950" algn="just">
              <a:buFont typeface="Wingdings" pitchFamily="2" charset="2"/>
              <a:buChar char="v"/>
            </a:pPr>
            <a:r>
              <a:rPr lang="pl-PL" sz="2100" dirty="0" smtClean="0">
                <a:latin typeface="+mj-lt"/>
              </a:rPr>
              <a:t>Każdy akcjonariusz ma prawo uczestniczenia w walnym zgromadzeniu i prawa tego nie można go pozbawić.</a:t>
            </a:r>
          </a:p>
          <a:p>
            <a:pPr marL="361950" indent="-361950" algn="just">
              <a:buFont typeface="Wingdings" pitchFamily="2" charset="2"/>
              <a:buChar char="v"/>
            </a:pPr>
            <a:r>
              <a:rPr lang="pl-PL" sz="2100" dirty="0" smtClean="0">
                <a:latin typeface="+mj-lt"/>
              </a:rPr>
              <a:t>Uczestnictwo akcjonariusza jest powiązane z posiadanymi przez niego akcjami:</a:t>
            </a:r>
          </a:p>
          <a:p>
            <a:pPr marL="636270" lvl="1" indent="-361950" algn="just">
              <a:buFont typeface="Wingdings" pitchFamily="2" charset="2"/>
              <a:buChar char="Ø"/>
            </a:pPr>
            <a:r>
              <a:rPr lang="pl-PL" sz="1800" dirty="0" smtClean="0">
                <a:latin typeface="+mj-lt"/>
              </a:rPr>
              <a:t>Akcje imienne </a:t>
            </a:r>
            <a:r>
              <a:rPr lang="pl-PL" sz="1800" dirty="0" smtClean="0">
                <a:latin typeface="+mj-lt"/>
                <a:sym typeface="Wingdings" pitchFamily="2" charset="2"/>
              </a:rPr>
              <a:t> akcjonariusz co najmniej na tydzień przed odbyciem WZ musi zostać wpisany do księgi akcyjnej;</a:t>
            </a:r>
          </a:p>
          <a:p>
            <a:pPr marL="636270" lvl="1" indent="-361950" algn="just">
              <a:buFont typeface="Wingdings" pitchFamily="2" charset="2"/>
              <a:buChar char="Ø"/>
            </a:pPr>
            <a:r>
              <a:rPr lang="pl-PL" sz="1800" dirty="0" smtClean="0">
                <a:latin typeface="+mj-lt"/>
                <a:sym typeface="Wingdings" pitchFamily="2" charset="2"/>
              </a:rPr>
              <a:t>Akcje na okaziciela  uczestnictwo w WZ uzależnione jest od złożenia dokumentów akcji w spółce co najmniej tydzień przed.</a:t>
            </a:r>
          </a:p>
          <a:p>
            <a:pPr marL="361950" indent="-361950" algn="just">
              <a:buFont typeface="Wingdings" pitchFamily="2" charset="2"/>
              <a:buChar char="v"/>
            </a:pPr>
            <a:r>
              <a:rPr lang="pl-PL" sz="2100" dirty="0" smtClean="0">
                <a:latin typeface="+mj-lt"/>
                <a:sym typeface="Wingdings" pitchFamily="2" charset="2"/>
              </a:rPr>
              <a:t>Prawo uczestniczenia w WZ akcjonariusz może wykonywać osobiście lub przez pełnomocnika (pełnomocnictwo na piśmie pod rygorem nieważności).</a:t>
            </a:r>
          </a:p>
          <a:p>
            <a:pPr marL="636270" lvl="1" indent="-361950" algn="just">
              <a:buFont typeface="Wingdings" pitchFamily="2" charset="2"/>
              <a:buChar char="Ø"/>
            </a:pPr>
            <a:endParaRPr lang="pl-PL" sz="1800" dirty="0" smtClean="0">
              <a:latin typeface="+mj-lt"/>
            </a:endParaRPr>
          </a:p>
        </p:txBody>
      </p:sp>
      <p:sp>
        <p:nvSpPr>
          <p:cNvPr id="5" name="Tytuł 1"/>
          <p:cNvSpPr txBox="1">
            <a:spLocks/>
          </p:cNvSpPr>
          <p:nvPr/>
        </p:nvSpPr>
        <p:spPr>
          <a:xfrm>
            <a:off x="928662"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Walne Zgromadzenie</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428736"/>
            <a:ext cx="8229600" cy="5072098"/>
          </a:xfrm>
        </p:spPr>
        <p:txBody>
          <a:bodyPr>
            <a:noAutofit/>
          </a:bodyPr>
          <a:lstStyle/>
          <a:p>
            <a:pPr marL="361950" indent="-361950" algn="just">
              <a:buFont typeface="Wingdings" pitchFamily="2" charset="2"/>
              <a:buChar char="v"/>
            </a:pPr>
            <a:r>
              <a:rPr lang="pl-PL" sz="1900" dirty="0" smtClean="0">
                <a:latin typeface="+mj-lt"/>
              </a:rPr>
              <a:t>Prawo do uczestnictwa w WZ przysługuje także każdemu </a:t>
            </a:r>
            <a:r>
              <a:rPr lang="pl-PL" sz="1900" dirty="0" err="1" smtClean="0">
                <a:latin typeface="+mj-lt"/>
              </a:rPr>
              <a:t>komplementariuszowi</a:t>
            </a:r>
            <a:r>
              <a:rPr lang="pl-PL" sz="1900" dirty="0" smtClean="0">
                <a:latin typeface="+mj-lt"/>
              </a:rPr>
              <a:t>.</a:t>
            </a:r>
          </a:p>
          <a:p>
            <a:pPr marL="361950" indent="-361950" algn="just">
              <a:buFont typeface="Wingdings" pitchFamily="2" charset="2"/>
              <a:buChar char="v"/>
            </a:pPr>
            <a:r>
              <a:rPr lang="pl-PL" sz="1900" dirty="0" smtClean="0">
                <a:latin typeface="+mj-lt"/>
              </a:rPr>
              <a:t>WZ zwoływane jest przez </a:t>
            </a:r>
            <a:r>
              <a:rPr lang="pl-PL" sz="1900" dirty="0" err="1" smtClean="0">
                <a:latin typeface="+mj-lt"/>
              </a:rPr>
              <a:t>komplementariuszy</a:t>
            </a:r>
            <a:r>
              <a:rPr lang="pl-PL" sz="1900" dirty="0" smtClean="0">
                <a:latin typeface="+mj-lt"/>
              </a:rPr>
              <a:t>. Powinni je zwołać w terminach określonych:</a:t>
            </a:r>
          </a:p>
          <a:p>
            <a:pPr marL="636270" lvl="1" indent="-361950" algn="just">
              <a:buFont typeface="Wingdings" pitchFamily="2" charset="2"/>
              <a:buChar char="Ø"/>
            </a:pPr>
            <a:r>
              <a:rPr lang="pl-PL" sz="1800" dirty="0" smtClean="0">
                <a:latin typeface="+mj-lt"/>
              </a:rPr>
              <a:t>w ustawie,</a:t>
            </a:r>
          </a:p>
          <a:p>
            <a:pPr marL="636270" lvl="1" indent="-361950" algn="just">
              <a:buFont typeface="Wingdings" pitchFamily="2" charset="2"/>
              <a:buChar char="Ø"/>
            </a:pPr>
            <a:r>
              <a:rPr lang="pl-PL" sz="1800" dirty="0" smtClean="0">
                <a:latin typeface="+mj-lt"/>
              </a:rPr>
              <a:t>w statucie,</a:t>
            </a:r>
          </a:p>
          <a:p>
            <a:pPr marL="636270" lvl="1" indent="-361950" algn="just">
              <a:buFont typeface="Wingdings" pitchFamily="2" charset="2"/>
              <a:buChar char="Ø"/>
            </a:pPr>
            <a:r>
              <a:rPr lang="pl-PL" sz="1800" dirty="0" smtClean="0">
                <a:latin typeface="+mj-lt"/>
              </a:rPr>
              <a:t>na wniosek rady nadzorczej,</a:t>
            </a:r>
          </a:p>
          <a:p>
            <a:pPr marL="636270" lvl="1" indent="-361950" algn="just">
              <a:buFont typeface="Wingdings" pitchFamily="2" charset="2"/>
              <a:buChar char="Ø"/>
            </a:pPr>
            <a:r>
              <a:rPr lang="pl-PL" sz="1800" dirty="0" smtClean="0">
                <a:latin typeface="+mj-lt"/>
              </a:rPr>
              <a:t>na wniosek akcjonariuszy reprezentujących 1/20 kapitału zakładowego.</a:t>
            </a:r>
          </a:p>
          <a:p>
            <a:pPr marL="361950" indent="-361950" algn="just">
              <a:buFont typeface="Wingdings" pitchFamily="2" charset="2"/>
              <a:buChar char="v"/>
            </a:pPr>
            <a:r>
              <a:rPr lang="pl-PL" sz="1900" dirty="0" smtClean="0">
                <a:latin typeface="+mj-lt"/>
              </a:rPr>
              <a:t>Jeśli </a:t>
            </a:r>
            <a:r>
              <a:rPr lang="pl-PL" sz="1900" dirty="0" err="1" smtClean="0">
                <a:latin typeface="+mj-lt"/>
              </a:rPr>
              <a:t>komplementariusze</a:t>
            </a:r>
            <a:r>
              <a:rPr lang="pl-PL" sz="1900" dirty="0" smtClean="0">
                <a:latin typeface="+mj-lt"/>
              </a:rPr>
              <a:t> nie zwołają WZ w odpowiednim terminie lub w ciągu 2 tyg. od złożenia wniosku przez radę to zwołać WZ powinna rada nadzorcza.</a:t>
            </a:r>
          </a:p>
          <a:p>
            <a:pPr marL="361950" indent="-361950" algn="just">
              <a:buFont typeface="Wingdings" pitchFamily="2" charset="2"/>
              <a:buChar char="v"/>
            </a:pPr>
            <a:r>
              <a:rPr lang="pl-PL" sz="1900" dirty="0" smtClean="0">
                <a:latin typeface="+mj-lt"/>
              </a:rPr>
              <a:t>Jeśli </a:t>
            </a:r>
            <a:r>
              <a:rPr lang="pl-PL" sz="1900" dirty="0" err="1" smtClean="0">
                <a:latin typeface="+mj-lt"/>
              </a:rPr>
              <a:t>komplementariusze</a:t>
            </a:r>
            <a:r>
              <a:rPr lang="pl-PL" sz="1900" dirty="0" smtClean="0">
                <a:latin typeface="+mj-lt"/>
              </a:rPr>
              <a:t> nie zwołają WZ w ciągu 2 tyg. od złożenia wniosku przez akcjonariuszy to odpowiedni sąd rejestrowy może upoważnić tych akcjonariuszy do zwołania WZ.</a:t>
            </a:r>
          </a:p>
        </p:txBody>
      </p:sp>
      <p:sp>
        <p:nvSpPr>
          <p:cNvPr id="5" name="Tytuł 1"/>
          <p:cNvSpPr txBox="1">
            <a:spLocks/>
          </p:cNvSpPr>
          <p:nvPr/>
        </p:nvSpPr>
        <p:spPr>
          <a:xfrm>
            <a:off x="928662"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Walne Zgromadzenie</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428736"/>
            <a:ext cx="8229600" cy="5072098"/>
          </a:xfrm>
        </p:spPr>
        <p:txBody>
          <a:bodyPr>
            <a:noAutofit/>
          </a:bodyPr>
          <a:lstStyle/>
          <a:p>
            <a:pPr marL="361950" indent="-361950" algn="just">
              <a:buFont typeface="Wingdings" pitchFamily="2" charset="2"/>
              <a:buChar char="v"/>
            </a:pPr>
            <a:r>
              <a:rPr lang="pl-PL" sz="2000" dirty="0" smtClean="0">
                <a:latin typeface="+mj-lt"/>
              </a:rPr>
              <a:t>Zwołanie WZ następuje przez ogłoszenie w </a:t>
            </a:r>
            <a:r>
              <a:rPr lang="pl-PL" sz="2000" dirty="0" err="1" smtClean="0">
                <a:latin typeface="+mj-lt"/>
              </a:rPr>
              <a:t>MSiG</a:t>
            </a:r>
            <a:r>
              <a:rPr lang="pl-PL" sz="2000" dirty="0" smtClean="0">
                <a:latin typeface="+mj-lt"/>
              </a:rPr>
              <a:t>, na co najmniej 3 tyg. przed odbyciem zgromadzenia. W ogłoszeniu należy podać termin i miejsce WZ oraz szczegółowy porządek obrad.</a:t>
            </a:r>
          </a:p>
          <a:p>
            <a:pPr marL="361950" indent="-361950" algn="just">
              <a:buFont typeface="Wingdings" pitchFamily="2" charset="2"/>
              <a:buChar char="v"/>
            </a:pPr>
            <a:r>
              <a:rPr lang="pl-PL" sz="2000" dirty="0" smtClean="0">
                <a:latin typeface="+mj-lt"/>
              </a:rPr>
              <a:t>Jeżeli w spółce występują tylko akcje imienne to można wysłać do akcjonariuszy listy polecone, przesyłki kurierskie albo zawiadomienie drogą mailową, jeśli akcjonariusz wyraził na to zgodę.</a:t>
            </a:r>
          </a:p>
          <a:p>
            <a:pPr marL="361950" indent="-361950" algn="just">
              <a:buFont typeface="Wingdings" pitchFamily="2" charset="2"/>
              <a:buChar char="v"/>
            </a:pPr>
            <a:r>
              <a:rPr lang="pl-PL" sz="2000" dirty="0" smtClean="0">
                <a:latin typeface="+mj-lt"/>
              </a:rPr>
              <a:t>Nieprawidłowe zwołanie WZ może stanowić podstawę do zaskarżenia uchwały podjętej na zgromadzeniu.</a:t>
            </a:r>
          </a:p>
          <a:p>
            <a:pPr marL="361950" indent="-361950" algn="just">
              <a:buFont typeface="Wingdings" pitchFamily="2" charset="2"/>
              <a:buChar char="v"/>
            </a:pPr>
            <a:r>
              <a:rPr lang="pl-PL" sz="2000" dirty="0" smtClean="0">
                <a:latin typeface="+mj-lt"/>
              </a:rPr>
              <a:t>Wyjątkowo WZ może się odbyć mimo braku formalnego zwołania, jeżeli:</a:t>
            </a:r>
          </a:p>
          <a:p>
            <a:pPr marL="636270" lvl="1" indent="-361950" algn="just">
              <a:buFont typeface="Wingdings" pitchFamily="2" charset="2"/>
              <a:buChar char="Ø"/>
            </a:pPr>
            <a:r>
              <a:rPr lang="pl-PL" sz="1800" dirty="0" smtClean="0">
                <a:latin typeface="+mj-lt"/>
              </a:rPr>
              <a:t>reprezentowany jest cały kapitał zakładowy;</a:t>
            </a:r>
          </a:p>
          <a:p>
            <a:pPr marL="636270" lvl="1" indent="-361950" algn="just">
              <a:buFont typeface="Wingdings" pitchFamily="2" charset="2"/>
              <a:buChar char="Ø"/>
            </a:pPr>
            <a:r>
              <a:rPr lang="pl-PL" sz="1800" dirty="0" smtClean="0">
                <a:latin typeface="+mj-lt"/>
              </a:rPr>
              <a:t>Nikt nie wniesie sprzeciwu co do odbycia się ZW lub wniesienia poszczególnych spraw do porządku obrad.</a:t>
            </a:r>
          </a:p>
        </p:txBody>
      </p:sp>
      <p:sp>
        <p:nvSpPr>
          <p:cNvPr id="5" name="Tytuł 1"/>
          <p:cNvSpPr txBox="1">
            <a:spLocks/>
          </p:cNvSpPr>
          <p:nvPr/>
        </p:nvSpPr>
        <p:spPr>
          <a:xfrm>
            <a:off x="928662"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Walne Zgromadzenie</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sz="quarter" idx="1"/>
          </p:nvPr>
        </p:nvGraphicFramePr>
        <p:xfrm>
          <a:off x="500063" y="1428750"/>
          <a:ext cx="8229600" cy="50720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ytuł 1"/>
          <p:cNvSpPr txBox="1">
            <a:spLocks/>
          </p:cNvSpPr>
          <p:nvPr/>
        </p:nvSpPr>
        <p:spPr>
          <a:xfrm>
            <a:off x="928662"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Walne Zgromadzenie</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8229600" cy="5214974"/>
          </a:xfrm>
        </p:spPr>
        <p:txBody>
          <a:bodyPr>
            <a:noAutofit/>
          </a:bodyPr>
          <a:lstStyle/>
          <a:p>
            <a:pPr marL="361950" indent="-361950" algn="just">
              <a:buFont typeface="Wingdings" pitchFamily="2" charset="2"/>
              <a:buChar char="v"/>
            </a:pPr>
            <a:r>
              <a:rPr lang="pl-PL" sz="1900" dirty="0" smtClean="0">
                <a:latin typeface="+mj-lt"/>
              </a:rPr>
              <a:t>Uchwały, które mają zostać podjęte powinny zostać zapowiedziane w porządku obrad.</a:t>
            </a:r>
          </a:p>
          <a:p>
            <a:pPr marL="361950" indent="-361950" algn="just">
              <a:buFont typeface="Wingdings" pitchFamily="2" charset="2"/>
              <a:buChar char="v"/>
            </a:pPr>
            <a:r>
              <a:rPr lang="pl-PL" sz="1900" dirty="0" smtClean="0">
                <a:latin typeface="+mj-lt"/>
              </a:rPr>
              <a:t>Co do zasady, nie jest dopuszczalne podejmowanie uchwał poza porządkiem obrad.</a:t>
            </a:r>
          </a:p>
          <a:p>
            <a:pPr marL="361950" indent="-361950" algn="just">
              <a:buFont typeface="Wingdings" pitchFamily="2" charset="2"/>
              <a:buChar char="v"/>
            </a:pPr>
            <a:r>
              <a:rPr lang="pl-PL" sz="1900" dirty="0" smtClean="0">
                <a:latin typeface="+mj-lt"/>
              </a:rPr>
              <a:t>Uchwały zapadają, co do zasady, bezwzględną większością głosów i są ważne bez względu na liczbę reprezentowanych na zgromadzeniu akcji.</a:t>
            </a:r>
          </a:p>
          <a:p>
            <a:pPr marL="361950" indent="-361950" algn="just">
              <a:buFont typeface="Wingdings" pitchFamily="2" charset="2"/>
              <a:buChar char="v"/>
            </a:pPr>
            <a:r>
              <a:rPr lang="pl-PL" sz="1900" dirty="0" smtClean="0">
                <a:latin typeface="+mj-lt"/>
              </a:rPr>
              <a:t>Większością ¾ głosów zapadają w szczególności uchwały w sprawie:</a:t>
            </a:r>
          </a:p>
          <a:p>
            <a:pPr marL="636270" lvl="1" indent="-361950" algn="just">
              <a:buFont typeface="Wingdings" pitchFamily="2" charset="2"/>
              <a:buChar char="Ø"/>
            </a:pPr>
            <a:r>
              <a:rPr lang="pl-PL" sz="1700" dirty="0" smtClean="0">
                <a:latin typeface="+mj-lt"/>
              </a:rPr>
              <a:t>zmiany statutu, w tym podwyższenia i obniżenia kapitału zakładowego,</a:t>
            </a:r>
          </a:p>
          <a:p>
            <a:pPr marL="636270" lvl="1" indent="-361950" algn="just">
              <a:buFont typeface="Wingdings" pitchFamily="2" charset="2"/>
              <a:buChar char="Ø"/>
            </a:pPr>
            <a:r>
              <a:rPr lang="pl-PL" sz="1700" dirty="0" smtClean="0">
                <a:latin typeface="+mj-lt"/>
              </a:rPr>
              <a:t>emisji obligacji,</a:t>
            </a:r>
          </a:p>
          <a:p>
            <a:pPr marL="636270" lvl="1" indent="-361950" algn="just">
              <a:buFont typeface="Wingdings" pitchFamily="2" charset="2"/>
              <a:buChar char="Ø"/>
            </a:pPr>
            <a:r>
              <a:rPr lang="pl-PL" sz="1700" dirty="0" smtClean="0">
                <a:latin typeface="+mj-lt"/>
              </a:rPr>
              <a:t>zbycia przedsiębiorstwa,</a:t>
            </a:r>
          </a:p>
          <a:p>
            <a:pPr marL="636270" lvl="1" indent="-361950" algn="just">
              <a:buFont typeface="Wingdings" pitchFamily="2" charset="2"/>
              <a:buChar char="Ø"/>
            </a:pPr>
            <a:r>
              <a:rPr lang="pl-PL" sz="1700" dirty="0" smtClean="0">
                <a:latin typeface="+mj-lt"/>
              </a:rPr>
              <a:t>rozwiązania spółki.</a:t>
            </a:r>
          </a:p>
          <a:p>
            <a:pPr marL="361950" indent="-361950" algn="just">
              <a:buFont typeface="Wingdings" pitchFamily="2" charset="2"/>
              <a:buChar char="v"/>
            </a:pPr>
            <a:r>
              <a:rPr lang="pl-PL" sz="1900" dirty="0" smtClean="0">
                <a:latin typeface="+mj-lt"/>
              </a:rPr>
              <a:t>Uchwały WZ powinny zostać zamieszczone w protokole sporządzonym przez notariusza.</a:t>
            </a:r>
          </a:p>
        </p:txBody>
      </p:sp>
      <p:sp>
        <p:nvSpPr>
          <p:cNvPr id="5" name="Tytuł 1"/>
          <p:cNvSpPr txBox="1">
            <a:spLocks/>
          </p:cNvSpPr>
          <p:nvPr/>
        </p:nvSpPr>
        <p:spPr>
          <a:xfrm>
            <a:off x="785786"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Uchwały WZ</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sz="quarter" idx="1"/>
          </p:nvPr>
        </p:nvGraphicFramePr>
        <p:xfrm>
          <a:off x="500034" y="1357298"/>
          <a:ext cx="8229600" cy="52149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ytuł 1"/>
          <p:cNvSpPr txBox="1">
            <a:spLocks/>
          </p:cNvSpPr>
          <p:nvPr/>
        </p:nvSpPr>
        <p:spPr>
          <a:xfrm>
            <a:off x="785786"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Kompetencje WZ</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oczątek">
  <a:themeElements>
    <a:clrScheme name="Począte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Początek">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oczątek">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3393</TotalTime>
  <Words>13279</Words>
  <Application>Microsoft Office PowerPoint</Application>
  <PresentationFormat>Pokaz na ekranie (4:3)</PresentationFormat>
  <Paragraphs>1252</Paragraphs>
  <Slides>183</Slides>
  <Notes>29</Notes>
  <HiddenSlides>0</HiddenSlides>
  <MMClips>0</MMClips>
  <ScaleCrop>false</ScaleCrop>
  <HeadingPairs>
    <vt:vector size="4" baseType="variant">
      <vt:variant>
        <vt:lpstr>Motyw</vt:lpstr>
      </vt:variant>
      <vt:variant>
        <vt:i4>1</vt:i4>
      </vt:variant>
      <vt:variant>
        <vt:lpstr>Tytuły slajdów</vt:lpstr>
      </vt:variant>
      <vt:variant>
        <vt:i4>183</vt:i4>
      </vt:variant>
    </vt:vector>
  </HeadingPairs>
  <TitlesOfParts>
    <vt:vector size="184" baseType="lpstr">
      <vt:lpstr>Początek</vt:lpstr>
      <vt:lpstr>Spółki</vt:lpstr>
      <vt:lpstr>Typy spółek</vt:lpstr>
      <vt:lpstr>Umowa spółki cywilnej</vt:lpstr>
      <vt:lpstr>Slajd 4</vt:lpstr>
      <vt:lpstr>Slajd 5</vt:lpstr>
      <vt:lpstr>Slajd 6</vt:lpstr>
      <vt:lpstr>Slajd 7</vt:lpstr>
      <vt:lpstr>Slajd 8</vt:lpstr>
      <vt:lpstr>Slajd 9</vt:lpstr>
      <vt:lpstr>Slajd 10</vt:lpstr>
      <vt:lpstr>Slajd 11</vt:lpstr>
      <vt:lpstr>Slajd 12</vt:lpstr>
      <vt:lpstr>Slajd 13</vt:lpstr>
      <vt:lpstr>Slajd 14</vt:lpstr>
      <vt:lpstr>Slajd 15</vt:lpstr>
      <vt:lpstr>Slajd 16</vt:lpstr>
      <vt:lpstr>Slajd 17</vt:lpstr>
      <vt:lpstr>Slajd 18</vt:lpstr>
      <vt:lpstr>Slajd 19</vt:lpstr>
      <vt:lpstr>Slajd 20</vt:lpstr>
      <vt:lpstr>Slajd 21</vt:lpstr>
      <vt:lpstr>Slajd 22</vt:lpstr>
      <vt:lpstr>Slajd 23</vt:lpstr>
      <vt:lpstr>Slajd 24</vt:lpstr>
      <vt:lpstr>Slajd 25</vt:lpstr>
      <vt:lpstr>Slajd 26</vt:lpstr>
      <vt:lpstr>Slajd 27</vt:lpstr>
      <vt:lpstr>Slajd 28</vt:lpstr>
      <vt:lpstr>Slajd 29</vt:lpstr>
      <vt:lpstr>Spółka jawna</vt:lpstr>
      <vt:lpstr>Slajd 31</vt:lpstr>
      <vt:lpstr>Slajd 32</vt:lpstr>
      <vt:lpstr>Slajd 33</vt:lpstr>
      <vt:lpstr>Slajd 34</vt:lpstr>
      <vt:lpstr>Slajd 35</vt:lpstr>
      <vt:lpstr>Slajd 36</vt:lpstr>
      <vt:lpstr>Slajd 37</vt:lpstr>
      <vt:lpstr>Slajd 38</vt:lpstr>
      <vt:lpstr>Slajd 39</vt:lpstr>
      <vt:lpstr>Slajd 40</vt:lpstr>
      <vt:lpstr>Slajd 41</vt:lpstr>
      <vt:lpstr>Slajd 42</vt:lpstr>
      <vt:lpstr>Slajd 43</vt:lpstr>
      <vt:lpstr>Slajd 44</vt:lpstr>
      <vt:lpstr>Slajd 45</vt:lpstr>
      <vt:lpstr>Slajd 46</vt:lpstr>
      <vt:lpstr>Slajd 47</vt:lpstr>
      <vt:lpstr>Slajd 48</vt:lpstr>
      <vt:lpstr>Slajd 49</vt:lpstr>
      <vt:lpstr>Spółka partnerska</vt:lpstr>
      <vt:lpstr>Slajd 51</vt:lpstr>
      <vt:lpstr>Slajd 52</vt:lpstr>
      <vt:lpstr>Slajd 53</vt:lpstr>
      <vt:lpstr>Slajd 54</vt:lpstr>
      <vt:lpstr>Slajd 55</vt:lpstr>
      <vt:lpstr>Slajd 56</vt:lpstr>
      <vt:lpstr>Slajd 57</vt:lpstr>
      <vt:lpstr>Slajd 58</vt:lpstr>
      <vt:lpstr>Slajd 59</vt:lpstr>
      <vt:lpstr>Spółka komandytowa</vt:lpstr>
      <vt:lpstr>Slajd 61</vt:lpstr>
      <vt:lpstr>Slajd 62</vt:lpstr>
      <vt:lpstr>Slajd 63</vt:lpstr>
      <vt:lpstr>Slajd 64</vt:lpstr>
      <vt:lpstr>Slajd 65</vt:lpstr>
      <vt:lpstr>Slajd 66</vt:lpstr>
      <vt:lpstr>Slajd 67</vt:lpstr>
      <vt:lpstr>Slajd 68</vt:lpstr>
      <vt:lpstr>Slajd 69</vt:lpstr>
      <vt:lpstr>Slajd 70</vt:lpstr>
      <vt:lpstr>Slajd 71</vt:lpstr>
      <vt:lpstr>Slajd 72</vt:lpstr>
      <vt:lpstr>Slajd 73</vt:lpstr>
      <vt:lpstr>Slajd 74</vt:lpstr>
      <vt:lpstr>Slajd 75</vt:lpstr>
      <vt:lpstr>Slajd 76</vt:lpstr>
      <vt:lpstr>Slajd 77</vt:lpstr>
      <vt:lpstr>Spółka komandytowo-akcyjna</vt:lpstr>
      <vt:lpstr>Slajd 79</vt:lpstr>
      <vt:lpstr>Slajd 80</vt:lpstr>
      <vt:lpstr>Slajd 81</vt:lpstr>
      <vt:lpstr>Slajd 82</vt:lpstr>
      <vt:lpstr>Slajd 83</vt:lpstr>
      <vt:lpstr>Slajd 84</vt:lpstr>
      <vt:lpstr>Slajd 85</vt:lpstr>
      <vt:lpstr>Slajd 86</vt:lpstr>
      <vt:lpstr>Slajd 87</vt:lpstr>
      <vt:lpstr>Slajd 88</vt:lpstr>
      <vt:lpstr>Slajd 89</vt:lpstr>
      <vt:lpstr>Slajd 90</vt:lpstr>
      <vt:lpstr>Slajd 91</vt:lpstr>
      <vt:lpstr>Slajd 92</vt:lpstr>
      <vt:lpstr>Slajd 93</vt:lpstr>
      <vt:lpstr>Slajd 94</vt:lpstr>
      <vt:lpstr>Slajd 95</vt:lpstr>
      <vt:lpstr>Slajd 96</vt:lpstr>
      <vt:lpstr>Slajd 97</vt:lpstr>
      <vt:lpstr>Slajd 98</vt:lpstr>
      <vt:lpstr>Slajd 99</vt:lpstr>
      <vt:lpstr>Slajd 100</vt:lpstr>
      <vt:lpstr>Slajd 101</vt:lpstr>
      <vt:lpstr>Slajd 102</vt:lpstr>
      <vt:lpstr>Slajd 103</vt:lpstr>
      <vt:lpstr>Slajd 104</vt:lpstr>
      <vt:lpstr>Spółka z ograniczoną odpowiedzialnością</vt:lpstr>
      <vt:lpstr>Slajd 106</vt:lpstr>
      <vt:lpstr>Slajd 107</vt:lpstr>
      <vt:lpstr>Slajd 108</vt:lpstr>
      <vt:lpstr>Slajd 109</vt:lpstr>
      <vt:lpstr>Slajd 110</vt:lpstr>
      <vt:lpstr>Slajd 111</vt:lpstr>
      <vt:lpstr>Slajd 112</vt:lpstr>
      <vt:lpstr>Slajd 113</vt:lpstr>
      <vt:lpstr>Slajd 114</vt:lpstr>
      <vt:lpstr>Slajd 115</vt:lpstr>
      <vt:lpstr>Slajd 116</vt:lpstr>
      <vt:lpstr>Slajd 117</vt:lpstr>
      <vt:lpstr>Slajd 118</vt:lpstr>
      <vt:lpstr>Slajd 119</vt:lpstr>
      <vt:lpstr>Slajd 120</vt:lpstr>
      <vt:lpstr>Slajd 121</vt:lpstr>
      <vt:lpstr>Slajd 122</vt:lpstr>
      <vt:lpstr>Slajd 123</vt:lpstr>
      <vt:lpstr>Slajd 124</vt:lpstr>
      <vt:lpstr>Slajd 125</vt:lpstr>
      <vt:lpstr>Slajd 126</vt:lpstr>
      <vt:lpstr>Slajd 127</vt:lpstr>
      <vt:lpstr>Slajd 128</vt:lpstr>
      <vt:lpstr>Slajd 129</vt:lpstr>
      <vt:lpstr>Slajd 130</vt:lpstr>
      <vt:lpstr>Slajd 131</vt:lpstr>
      <vt:lpstr>Slajd 132</vt:lpstr>
      <vt:lpstr>Slajd 133</vt:lpstr>
      <vt:lpstr>Slajd 134</vt:lpstr>
      <vt:lpstr>Slajd 135</vt:lpstr>
      <vt:lpstr>Slajd 136</vt:lpstr>
      <vt:lpstr>Slajd 137</vt:lpstr>
      <vt:lpstr>Slajd 138</vt:lpstr>
      <vt:lpstr>Slajd 139</vt:lpstr>
      <vt:lpstr>Slajd 140</vt:lpstr>
      <vt:lpstr>Slajd 141</vt:lpstr>
      <vt:lpstr>Slajd 142</vt:lpstr>
      <vt:lpstr>Slajd 143</vt:lpstr>
      <vt:lpstr>Slajd 144</vt:lpstr>
      <vt:lpstr>Slajd 145</vt:lpstr>
      <vt:lpstr>Slajd 146</vt:lpstr>
      <vt:lpstr>Slajd 147</vt:lpstr>
      <vt:lpstr>Slajd 148</vt:lpstr>
      <vt:lpstr>Slajd 149</vt:lpstr>
      <vt:lpstr>Slajd 150</vt:lpstr>
      <vt:lpstr>Slajd 151</vt:lpstr>
      <vt:lpstr>Spółka akcyjna</vt:lpstr>
      <vt:lpstr>Slajd 153</vt:lpstr>
      <vt:lpstr>Slajd 154</vt:lpstr>
      <vt:lpstr>Slajd 155</vt:lpstr>
      <vt:lpstr>Slajd 156</vt:lpstr>
      <vt:lpstr>Slajd 157</vt:lpstr>
      <vt:lpstr>Slajd 158</vt:lpstr>
      <vt:lpstr>Slajd 159</vt:lpstr>
      <vt:lpstr>Slajd 160</vt:lpstr>
      <vt:lpstr>Slajd 161</vt:lpstr>
      <vt:lpstr>Slajd 162</vt:lpstr>
      <vt:lpstr>Slajd 163</vt:lpstr>
      <vt:lpstr>Slajd 164</vt:lpstr>
      <vt:lpstr>Slajd 165</vt:lpstr>
      <vt:lpstr>Slajd 166</vt:lpstr>
      <vt:lpstr>Slajd 167</vt:lpstr>
      <vt:lpstr>Slajd 168</vt:lpstr>
      <vt:lpstr>Slajd 169</vt:lpstr>
      <vt:lpstr>Slajd 170</vt:lpstr>
      <vt:lpstr>Slajd 171</vt:lpstr>
      <vt:lpstr>Slajd 172</vt:lpstr>
      <vt:lpstr>Slajd 173</vt:lpstr>
      <vt:lpstr>Slajd 174</vt:lpstr>
      <vt:lpstr>Slajd 175</vt:lpstr>
      <vt:lpstr>Slajd 176</vt:lpstr>
      <vt:lpstr>Slajd 177</vt:lpstr>
      <vt:lpstr>Slajd 178</vt:lpstr>
      <vt:lpstr>Slajd 179</vt:lpstr>
      <vt:lpstr>Slajd 180</vt:lpstr>
      <vt:lpstr>Slajd 181</vt:lpstr>
      <vt:lpstr>Slajd 182</vt:lpstr>
      <vt:lpstr>Slajd 183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Spółki</dc:title>
  <dc:creator>MSI</dc:creator>
  <cp:lastModifiedBy>MSI</cp:lastModifiedBy>
  <cp:revision>244</cp:revision>
  <dcterms:created xsi:type="dcterms:W3CDTF">2018-04-14T18:02:31Z</dcterms:created>
  <dcterms:modified xsi:type="dcterms:W3CDTF">2018-05-30T12:13:55Z</dcterms:modified>
</cp:coreProperties>
</file>