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324" r:id="rId5"/>
    <p:sldId id="302" r:id="rId6"/>
    <p:sldId id="315" r:id="rId7"/>
    <p:sldId id="325" r:id="rId8"/>
    <p:sldId id="294" r:id="rId9"/>
    <p:sldId id="295" r:id="rId10"/>
    <p:sldId id="326" r:id="rId11"/>
    <p:sldId id="310" r:id="rId12"/>
    <p:sldId id="311" r:id="rId13"/>
    <p:sldId id="329" r:id="rId14"/>
    <p:sldId id="327" r:id="rId15"/>
    <p:sldId id="331" r:id="rId16"/>
    <p:sldId id="330" r:id="rId17"/>
    <p:sldId id="313" r:id="rId18"/>
  </p:sldIdLst>
  <p:sldSz cx="12192000" cy="6858000"/>
  <p:notesSz cx="6858000" cy="9144000"/>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408" userDrawn="1">
          <p15:clr>
            <a:srgbClr val="A4A3A4"/>
          </p15:clr>
        </p15:guide>
        <p15:guide id="3" orient="horz" pos="3912" userDrawn="1">
          <p15:clr>
            <a:srgbClr val="A4A3A4"/>
          </p15:clr>
        </p15:guide>
        <p15:guide id="4" pos="7272" userDrawn="1">
          <p15:clr>
            <a:srgbClr val="A4A3A4"/>
          </p15:clr>
        </p15:guide>
        <p15:guide id="5" orient="horz" pos="16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33" autoAdjust="0"/>
  </p:normalViewPr>
  <p:slideViewPr>
    <p:cSldViewPr snapToGrid="0">
      <p:cViewPr varScale="1">
        <p:scale>
          <a:sx n="64" d="100"/>
          <a:sy n="64" d="100"/>
        </p:scale>
        <p:origin x="748" y="48"/>
      </p:cViewPr>
      <p:guideLst>
        <p:guide orient="horz" pos="1968"/>
        <p:guide pos="408"/>
        <p:guide orient="horz" pos="3912"/>
        <p:guide pos="7272"/>
        <p:guide orient="horz" pos="1656"/>
      </p:guideLst>
    </p:cSldViewPr>
  </p:slideViewPr>
  <p:outlineViewPr>
    <p:cViewPr>
      <p:scale>
        <a:sx n="33" d="100"/>
        <a:sy n="33" d="100"/>
      </p:scale>
      <p:origin x="0" y="-4886"/>
    </p:cViewPr>
  </p:outlineViewPr>
  <p:notesTextViewPr>
    <p:cViewPr>
      <p:scale>
        <a:sx n="3" d="2"/>
        <a:sy n="3" d="2"/>
      </p:scale>
      <p:origin x="0" y="0"/>
    </p:cViewPr>
  </p:notesTextViewPr>
  <p:sorterViewPr>
    <p:cViewPr>
      <p:scale>
        <a:sx n="110" d="100"/>
        <a:sy n="110" d="100"/>
      </p:scale>
      <p:origin x="0" y="-965"/>
    </p:cViewPr>
  </p:sorterViewPr>
  <p:notesViewPr>
    <p:cSldViewPr snapToGrid="0">
      <p:cViewPr varScale="1">
        <p:scale>
          <a:sx n="88" d="100"/>
          <a:sy n="88" d="100"/>
        </p:scale>
        <p:origin x="381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a:p>
        </p:txBody>
      </p:sp>
      <p:sp>
        <p:nvSpPr>
          <p:cNvPr id="3" name="Data — symbol zastępczy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1AE790E-81AE-4B3C-B2F2-082DED09CCD6}" type="datetime1">
              <a:rPr lang="pl-PL" smtClean="0"/>
              <a:t>03.04.2023</a:t>
            </a:fld>
            <a:endParaRPr lang="pl-PL"/>
          </a:p>
        </p:txBody>
      </p:sp>
      <p:sp>
        <p:nvSpPr>
          <p:cNvPr id="4" name="Stopka — symbol zastępczy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a:p>
        </p:txBody>
      </p:sp>
      <p:sp>
        <p:nvSpPr>
          <p:cNvPr id="5" name="Numer slajdu — symbol zastępczy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pl-PL" smtClean="0"/>
              <a:t>‹#›</a:t>
            </a:fld>
            <a:endParaRPr lang="pl-PL"/>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noProof="0"/>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5431DEE-50B0-43B6-83F1-E9620588A9EB}" type="datetime1">
              <a:rPr lang="pl-PL" noProof="0" smtClean="0"/>
              <a:t>03.04.2023</a:t>
            </a:fld>
            <a:endParaRPr lang="pl-PL" noProof="0"/>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l-PL" noProof="0"/>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noProof="0"/>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pl-PL" noProof="0" smtClean="0"/>
              <a:t>‹#›</a:t>
            </a:fld>
            <a:endParaRPr lang="pl-PL"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a:p>
        </p:txBody>
      </p:sp>
    </p:spTree>
    <p:extLst>
      <p:ext uri="{BB962C8B-B14F-4D97-AF65-F5344CB8AC3E}">
        <p14:creationId xmlns:p14="http://schemas.microsoft.com/office/powerpoint/2010/main" val="36442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953550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a:p>
        </p:txBody>
      </p:sp>
    </p:spTree>
    <p:extLst>
      <p:ext uri="{BB962C8B-B14F-4D97-AF65-F5344CB8AC3E}">
        <p14:creationId xmlns:p14="http://schemas.microsoft.com/office/powerpoint/2010/main" val="250791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233918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3594792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2579887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4249916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547240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2795598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4207139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Układ niestandardowy">
    <p:spTree>
      <p:nvGrpSpPr>
        <p:cNvPr id="1" name=""/>
        <p:cNvGrpSpPr/>
        <p:nvPr/>
      </p:nvGrpSpPr>
      <p:grpSpPr>
        <a:xfrm>
          <a:off x="0" y="0"/>
          <a:ext cx="0" cy="0"/>
          <a:chOff x="0" y="0"/>
          <a:chExt cx="0" cy="0"/>
        </a:xfrm>
      </p:grpSpPr>
      <p:sp>
        <p:nvSpPr>
          <p:cNvPr id="22" name="Obraz — symbol zastępczy 21">
            <a:extLst>
              <a:ext uri="{FF2B5EF4-FFF2-40B4-BE49-F238E27FC236}">
                <a16:creationId xmlns:a16="http://schemas.microsoft.com/office/drawing/2014/main" id="{DFA57703-9E4A-48E0-A123-3A5EDC76475C}"/>
              </a:ext>
            </a:extLst>
          </p:cNvPr>
          <p:cNvSpPr>
            <a:spLocks noGrp="1"/>
          </p:cNvSpPr>
          <p:nvPr>
            <p:ph type="pic" sz="quarter" idx="10"/>
          </p:nvPr>
        </p:nvSpPr>
        <p:spPr>
          <a:xfrm>
            <a:off x="0" y="0"/>
            <a:ext cx="12192000" cy="6858000"/>
          </a:xfrm>
          <a:prstGeom prst="rect">
            <a:avLst/>
          </a:prstGeom>
        </p:spPr>
        <p:txBody>
          <a:bodyPr rtlCol="0"/>
          <a:lstStyle/>
          <a:p>
            <a:pPr rtl="0"/>
            <a:r>
              <a:rPr lang="pl-PL" noProof="0"/>
              <a:t>Kliknij ikonę, aby dodać obraz</a:t>
            </a:r>
          </a:p>
        </p:txBody>
      </p:sp>
      <p:sp>
        <p:nvSpPr>
          <p:cNvPr id="6" name="Sześciokąt 5">
            <a:extLst>
              <a:ext uri="{FF2B5EF4-FFF2-40B4-BE49-F238E27FC236}">
                <a16:creationId xmlns:a16="http://schemas.microsoft.com/office/drawing/2014/main" id="{ED61BFD1-C421-442F-ACC0-868D35B02015}"/>
              </a:ext>
            </a:extLst>
          </p:cNvPr>
          <p:cNvSpPr/>
          <p:nvPr userDrawn="1"/>
        </p:nvSpPr>
        <p:spPr>
          <a:xfrm>
            <a:off x="3166402" y="903484"/>
            <a:ext cx="5859196" cy="5051033"/>
          </a:xfrm>
          <a:prstGeom prst="hexagon">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4" name="Sześciokąt 13">
            <a:extLst>
              <a:ext uri="{FF2B5EF4-FFF2-40B4-BE49-F238E27FC236}">
                <a16:creationId xmlns:a16="http://schemas.microsoft.com/office/drawing/2014/main" id="{89B16BC3-CBF9-4BF0-A37A-9F2BB89BED54}"/>
              </a:ext>
            </a:extLst>
          </p:cNvPr>
          <p:cNvSpPr/>
          <p:nvPr userDrawn="1"/>
        </p:nvSpPr>
        <p:spPr>
          <a:xfrm>
            <a:off x="7974278" y="5753530"/>
            <a:ext cx="651613" cy="56173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6" name="Sześciokąt 15">
            <a:extLst>
              <a:ext uri="{FF2B5EF4-FFF2-40B4-BE49-F238E27FC236}">
                <a16:creationId xmlns:a16="http://schemas.microsoft.com/office/drawing/2014/main" id="{80EA9ECE-F57C-4B25-AD19-4F78933A61EC}"/>
              </a:ext>
            </a:extLst>
          </p:cNvPr>
          <p:cNvSpPr/>
          <p:nvPr userDrawn="1"/>
        </p:nvSpPr>
        <p:spPr>
          <a:xfrm>
            <a:off x="2255521" y="2751804"/>
            <a:ext cx="785546" cy="6771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8" name="Sześciokąt 17">
            <a:extLst>
              <a:ext uri="{FF2B5EF4-FFF2-40B4-BE49-F238E27FC236}">
                <a16:creationId xmlns:a16="http://schemas.microsoft.com/office/drawing/2014/main" id="{DCBDF4EA-BFFB-460D-B9A8-45C097E920DA}"/>
              </a:ext>
            </a:extLst>
          </p:cNvPr>
          <p:cNvSpPr/>
          <p:nvPr userDrawn="1"/>
        </p:nvSpPr>
        <p:spPr>
          <a:xfrm>
            <a:off x="8021783" y="671564"/>
            <a:ext cx="392774" cy="33859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0" name="Sześciokąt 19">
            <a:extLst>
              <a:ext uri="{FF2B5EF4-FFF2-40B4-BE49-F238E27FC236}">
                <a16:creationId xmlns:a16="http://schemas.microsoft.com/office/drawing/2014/main" id="{AB15A15E-528E-4041-8E63-65C0D0398F3A}"/>
              </a:ext>
            </a:extLst>
          </p:cNvPr>
          <p:cNvSpPr/>
          <p:nvPr userDrawn="1"/>
        </p:nvSpPr>
        <p:spPr>
          <a:xfrm>
            <a:off x="2035398" y="3344350"/>
            <a:ext cx="196388" cy="1693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2" name="Tytuł 1">
            <a:extLst>
              <a:ext uri="{FF2B5EF4-FFF2-40B4-BE49-F238E27FC236}">
                <a16:creationId xmlns:a16="http://schemas.microsoft.com/office/drawing/2014/main" id="{A7A620BD-CFAD-4100-8C9F-494D15A0A900}"/>
              </a:ext>
            </a:extLst>
          </p:cNvPr>
          <p:cNvSpPr>
            <a:spLocks noGrp="1"/>
          </p:cNvSpPr>
          <p:nvPr>
            <p:ph type="title" hasCustomPrompt="1"/>
          </p:nvPr>
        </p:nvSpPr>
        <p:spPr>
          <a:xfrm>
            <a:off x="4096846" y="2576760"/>
            <a:ext cx="3924935" cy="1695637"/>
          </a:xfrm>
          <a:prstGeom prst="rect">
            <a:avLst/>
          </a:prstGeom>
        </p:spPr>
        <p:txBody>
          <a:bodyPr rtlCol="0"/>
          <a:lstStyle>
            <a:lvl1pPr>
              <a:spcBef>
                <a:spcPts val="1000"/>
              </a:spcBef>
              <a:defRPr sz="4800" b="1">
                <a:solidFill>
                  <a:schemeClr val="bg1"/>
                </a:solidFill>
              </a:defRPr>
            </a:lvl1pPr>
          </a:lstStyle>
          <a:p>
            <a:pPr rtl="0"/>
            <a:r>
              <a:rPr lang="pl-PL" noProof="0"/>
              <a:t>Kliknij, aby edytować wzorzec</a:t>
            </a:r>
          </a:p>
        </p:txBody>
      </p:sp>
      <p:sp>
        <p:nvSpPr>
          <p:cNvPr id="24" name="Tekst — symbol zastępczy 23">
            <a:extLst>
              <a:ext uri="{FF2B5EF4-FFF2-40B4-BE49-F238E27FC236}">
                <a16:creationId xmlns:a16="http://schemas.microsoft.com/office/drawing/2014/main" id="{340C15AA-E296-48AE-857F-0589EEA69DC6}"/>
              </a:ext>
            </a:extLst>
          </p:cNvPr>
          <p:cNvSpPr>
            <a:spLocks noGrp="1"/>
          </p:cNvSpPr>
          <p:nvPr>
            <p:ph type="body" sz="quarter" idx="11" hasCustomPrompt="1"/>
          </p:nvPr>
        </p:nvSpPr>
        <p:spPr>
          <a:xfrm>
            <a:off x="4096848" y="1899514"/>
            <a:ext cx="3924934" cy="490538"/>
          </a:xfrm>
          <a:prstGeom prst="rect">
            <a:avLst/>
          </a:prstGeom>
        </p:spPr>
        <p:txBody>
          <a:bodyPr rtlCol="0"/>
          <a:lstStyle>
            <a:lvl1pPr>
              <a:buNone/>
              <a:defRPr lang="en-US" sz="24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rtl="0"/>
            <a:r>
              <a:rPr lang="pl-PL" noProof="0"/>
              <a:t>Kliknij, aby edytować tekst</a:t>
            </a:r>
          </a:p>
        </p:txBody>
      </p:sp>
      <p:sp>
        <p:nvSpPr>
          <p:cNvPr id="28" name="Tekst — symbol zastępczy 27">
            <a:extLst>
              <a:ext uri="{FF2B5EF4-FFF2-40B4-BE49-F238E27FC236}">
                <a16:creationId xmlns:a16="http://schemas.microsoft.com/office/drawing/2014/main" id="{E0A61465-6ECA-46DC-97DD-7BCFDB69EB89}"/>
              </a:ext>
            </a:extLst>
          </p:cNvPr>
          <p:cNvSpPr>
            <a:spLocks noGrp="1"/>
          </p:cNvSpPr>
          <p:nvPr>
            <p:ph type="body" sz="quarter" idx="13" hasCustomPrompt="1"/>
          </p:nvPr>
        </p:nvSpPr>
        <p:spPr>
          <a:xfrm>
            <a:off x="4484582" y="4459105"/>
            <a:ext cx="3222836" cy="1168530"/>
          </a:xfrm>
          <a:prstGeom prst="rect">
            <a:avLst/>
          </a:prstGeom>
        </p:spPr>
        <p:txBody>
          <a:bodyPr rtlCol="0" anchor="b"/>
          <a:lstStyle>
            <a:lvl1pPr algn="r">
              <a:buNone/>
              <a:defRPr lang="en-US" sz="1600" kern="1200" dirty="0" smtClean="0">
                <a:solidFill>
                  <a:schemeClr val="bg1"/>
                </a:solidFill>
                <a:latin typeface="+mn-lt"/>
                <a:ea typeface="+mn-ea"/>
                <a:cs typeface="+mn-cs"/>
              </a:defRPr>
            </a:lvl1pPr>
          </a:lstStyle>
          <a:p>
            <a:pPr lvl="0" rtl="0"/>
            <a:r>
              <a:rPr lang="pl-PL" noProof="0"/>
              <a:t>Kliknij, aby edytować style wzorców tekstu</a:t>
            </a:r>
          </a:p>
        </p:txBody>
      </p:sp>
    </p:spTree>
    <p:extLst>
      <p:ext uri="{BB962C8B-B14F-4D97-AF65-F5344CB8AC3E}">
        <p14:creationId xmlns:p14="http://schemas.microsoft.com/office/powerpoint/2010/main" val="78148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ś czasu">
    <p:spTree>
      <p:nvGrpSpPr>
        <p:cNvPr id="1" name=""/>
        <p:cNvGrpSpPr/>
        <p:nvPr/>
      </p:nvGrpSpPr>
      <p:grpSpPr>
        <a:xfrm>
          <a:off x="0" y="0"/>
          <a:ext cx="0" cy="0"/>
          <a:chOff x="0" y="0"/>
          <a:chExt cx="0" cy="0"/>
        </a:xfrm>
      </p:grpSpPr>
      <p:sp>
        <p:nvSpPr>
          <p:cNvPr id="8" name="Tytuł 1">
            <a:extLst>
              <a:ext uri="{FF2B5EF4-FFF2-40B4-BE49-F238E27FC236}">
                <a16:creationId xmlns:a16="http://schemas.microsoft.com/office/drawing/2014/main" id="{69FE87B7-32A4-4C7F-9AAF-37688E640456}"/>
              </a:ext>
            </a:extLst>
          </p:cNvPr>
          <p:cNvSpPr>
            <a:spLocks noGrp="1"/>
          </p:cNvSpPr>
          <p:nvPr>
            <p:ph type="title"/>
          </p:nvPr>
        </p:nvSpPr>
        <p:spPr>
          <a:xfrm>
            <a:off x="432000" y="647700"/>
            <a:ext cx="11340000" cy="700114"/>
          </a:xfrm>
          <a:prstGeom prst="rect">
            <a:avLst/>
          </a:prstGeom>
        </p:spPr>
        <p:txBody>
          <a:bodyPr rtlCol="0" anchor="ctr"/>
          <a:lstStyle/>
          <a:p>
            <a:pPr algn="ctr" rtl="0"/>
            <a:r>
              <a:rPr lang="pl-PL" sz="4800" b="1" noProof="0">
                <a:solidFill>
                  <a:schemeClr val="tx1"/>
                </a:solidFill>
              </a:rPr>
              <a:t>Kliknij, aby edytować styl</a:t>
            </a:r>
          </a:p>
        </p:txBody>
      </p:sp>
    </p:spTree>
    <p:extLst>
      <p:ext uri="{BB962C8B-B14F-4D97-AF65-F5344CB8AC3E}">
        <p14:creationId xmlns:p14="http://schemas.microsoft.com/office/powerpoint/2010/main" val="12800613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Zawartość — dwie kolumny">
    <p:spTree>
      <p:nvGrpSpPr>
        <p:cNvPr id="1" name=""/>
        <p:cNvGrpSpPr/>
        <p:nvPr/>
      </p:nvGrpSpPr>
      <p:grpSpPr>
        <a:xfrm>
          <a:off x="0" y="0"/>
          <a:ext cx="0" cy="0"/>
          <a:chOff x="0" y="0"/>
          <a:chExt cx="0" cy="0"/>
        </a:xfrm>
      </p:grpSpPr>
      <p:sp>
        <p:nvSpPr>
          <p:cNvPr id="28" name="Tekst — symbol zastępczy 27">
            <a:extLst>
              <a:ext uri="{FF2B5EF4-FFF2-40B4-BE49-F238E27FC236}">
                <a16:creationId xmlns:a16="http://schemas.microsoft.com/office/drawing/2014/main" id="{D1E0F77B-E8C6-4A86-B521-8368A308A9A2}"/>
              </a:ext>
            </a:extLst>
          </p:cNvPr>
          <p:cNvSpPr>
            <a:spLocks noGrp="1"/>
          </p:cNvSpPr>
          <p:nvPr>
            <p:ph type="body" sz="quarter" idx="14" hasCustomPrompt="1"/>
          </p:nvPr>
        </p:nvSpPr>
        <p:spPr>
          <a:xfrm>
            <a:off x="647700" y="2057818"/>
            <a:ext cx="5080000" cy="438150"/>
          </a:xfrm>
          <a:prstGeom prst="rect">
            <a:avLst/>
          </a:prstGeom>
        </p:spPr>
        <p:txBody>
          <a:bodyPr rtlCol="0"/>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rtl="0"/>
            <a:r>
              <a:rPr lang="pl-PL" noProof="0"/>
              <a:t>Kliknij, aby edytować style wzorców tekstu</a:t>
            </a:r>
          </a:p>
        </p:txBody>
      </p:sp>
      <p:sp>
        <p:nvSpPr>
          <p:cNvPr id="14" name="Owal 13">
            <a:extLst>
              <a:ext uri="{FF2B5EF4-FFF2-40B4-BE49-F238E27FC236}">
                <a16:creationId xmlns:a16="http://schemas.microsoft.com/office/drawing/2014/main" id="{CAACFBE9-8475-4CC0-8189-87BFC4059A86}"/>
              </a:ext>
            </a:extLst>
          </p:cNvPr>
          <p:cNvSpPr/>
          <p:nvPr userDrawn="1"/>
        </p:nvSpPr>
        <p:spPr>
          <a:xfrm>
            <a:off x="10385897" y="1443145"/>
            <a:ext cx="471170" cy="4711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solidFill>
                <a:schemeClr val="accent5"/>
              </a:solidFill>
            </a:endParaRPr>
          </a:p>
        </p:txBody>
      </p:sp>
      <p:sp>
        <p:nvSpPr>
          <p:cNvPr id="20" name="Owal 19">
            <a:extLst>
              <a:ext uri="{FF2B5EF4-FFF2-40B4-BE49-F238E27FC236}">
                <a16:creationId xmlns:a16="http://schemas.microsoft.com/office/drawing/2014/main" id="{5F8C6FC8-D350-4A01-A7E0-5AEDAC96F358}"/>
              </a:ext>
            </a:extLst>
          </p:cNvPr>
          <p:cNvSpPr/>
          <p:nvPr userDrawn="1"/>
        </p:nvSpPr>
        <p:spPr>
          <a:xfrm>
            <a:off x="8910011" y="328773"/>
            <a:ext cx="317813" cy="317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solidFill>
                <a:schemeClr val="accent5"/>
              </a:solidFill>
            </a:endParaRPr>
          </a:p>
        </p:txBody>
      </p:sp>
      <p:sp>
        <p:nvSpPr>
          <p:cNvPr id="24" name="Owal 23">
            <a:extLst>
              <a:ext uri="{FF2B5EF4-FFF2-40B4-BE49-F238E27FC236}">
                <a16:creationId xmlns:a16="http://schemas.microsoft.com/office/drawing/2014/main" id="{88F1038A-897D-4C38-B499-73FC76C716FA}"/>
              </a:ext>
            </a:extLst>
          </p:cNvPr>
          <p:cNvSpPr/>
          <p:nvPr userDrawn="1"/>
        </p:nvSpPr>
        <p:spPr>
          <a:xfrm flipH="1">
            <a:off x="8634932" y="623939"/>
            <a:ext cx="170406" cy="1704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solidFill>
                <a:schemeClr val="accent5"/>
              </a:solidFill>
            </a:endParaRPr>
          </a:p>
        </p:txBody>
      </p:sp>
      <p:sp>
        <p:nvSpPr>
          <p:cNvPr id="26" name="Tekst — symbol zastępczy 25">
            <a:extLst>
              <a:ext uri="{FF2B5EF4-FFF2-40B4-BE49-F238E27FC236}">
                <a16:creationId xmlns:a16="http://schemas.microsoft.com/office/drawing/2014/main" id="{4A6E2374-7B5B-4947-8461-F294B56E70DE}"/>
              </a:ext>
            </a:extLst>
          </p:cNvPr>
          <p:cNvSpPr>
            <a:spLocks noGrp="1"/>
          </p:cNvSpPr>
          <p:nvPr>
            <p:ph type="body" sz="quarter" idx="13" hasCustomPrompt="1"/>
          </p:nvPr>
        </p:nvSpPr>
        <p:spPr>
          <a:xfrm>
            <a:off x="660400" y="2673522"/>
            <a:ext cx="5067300" cy="2935288"/>
          </a:xfrm>
          <a:prstGeom prst="rect">
            <a:avLst/>
          </a:prstGeom>
        </p:spPr>
        <p:txBody>
          <a:bodyPr rtlCol="0"/>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rtl="0"/>
            <a:r>
              <a:rPr lang="pl-PL" noProof="0"/>
              <a:t>Kliknij, aby edytować style wzorców tekstu</a:t>
            </a:r>
          </a:p>
        </p:txBody>
      </p:sp>
      <p:sp>
        <p:nvSpPr>
          <p:cNvPr id="29" name="Tekst — symbol zastępczy 27">
            <a:extLst>
              <a:ext uri="{FF2B5EF4-FFF2-40B4-BE49-F238E27FC236}">
                <a16:creationId xmlns:a16="http://schemas.microsoft.com/office/drawing/2014/main" id="{FB9159BE-CEED-461B-AF31-03BC124E2741}"/>
              </a:ext>
            </a:extLst>
          </p:cNvPr>
          <p:cNvSpPr>
            <a:spLocks noGrp="1"/>
          </p:cNvSpPr>
          <p:nvPr>
            <p:ph type="body" sz="quarter" idx="15" hasCustomPrompt="1"/>
          </p:nvPr>
        </p:nvSpPr>
        <p:spPr>
          <a:xfrm>
            <a:off x="6451600" y="2061363"/>
            <a:ext cx="5080000" cy="438150"/>
          </a:xfrm>
          <a:prstGeom prst="rect">
            <a:avLst/>
          </a:prstGeom>
        </p:spPr>
        <p:txBody>
          <a:bodyPr rtlCol="0"/>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rtl="0"/>
            <a:r>
              <a:rPr lang="pl-PL" noProof="0"/>
              <a:t>Kliknij, aby edytować style wzorców tekstu</a:t>
            </a:r>
          </a:p>
        </p:txBody>
      </p:sp>
      <p:sp>
        <p:nvSpPr>
          <p:cNvPr id="30" name="Tekst — symbol zastępczy 25">
            <a:extLst>
              <a:ext uri="{FF2B5EF4-FFF2-40B4-BE49-F238E27FC236}">
                <a16:creationId xmlns:a16="http://schemas.microsoft.com/office/drawing/2014/main" id="{2C15BD20-69D8-4EC1-8A33-A0C6EAFD30AA}"/>
              </a:ext>
            </a:extLst>
          </p:cNvPr>
          <p:cNvSpPr>
            <a:spLocks noGrp="1"/>
          </p:cNvSpPr>
          <p:nvPr>
            <p:ph type="body" sz="quarter" idx="16" hasCustomPrompt="1"/>
          </p:nvPr>
        </p:nvSpPr>
        <p:spPr>
          <a:xfrm>
            <a:off x="6464300" y="2677067"/>
            <a:ext cx="5067300" cy="2935288"/>
          </a:xfrm>
          <a:prstGeom prst="rect">
            <a:avLst/>
          </a:prstGeom>
        </p:spPr>
        <p:txBody>
          <a:bodyPr rtlCol="0"/>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rtl="0"/>
            <a:r>
              <a:rPr lang="pl-PL" noProof="0"/>
              <a:t>Kliknij, aby edytować style wzorców tekstu</a:t>
            </a:r>
          </a:p>
        </p:txBody>
      </p:sp>
      <p:sp>
        <p:nvSpPr>
          <p:cNvPr id="13" name="Obraz — symbol zastępczy 12">
            <a:extLst>
              <a:ext uri="{FF2B5EF4-FFF2-40B4-BE49-F238E27FC236}">
                <a16:creationId xmlns:a16="http://schemas.microsoft.com/office/drawing/2014/main" id="{357B52D4-8D50-4E16-B60E-688B084764F2}"/>
              </a:ext>
            </a:extLst>
          </p:cNvPr>
          <p:cNvSpPr>
            <a:spLocks noGrp="1"/>
          </p:cNvSpPr>
          <p:nvPr>
            <p:ph type="pic" sz="quarter" idx="17"/>
          </p:nvPr>
        </p:nvSpPr>
        <p:spPr>
          <a:xfrm>
            <a:off x="9261647" y="0"/>
            <a:ext cx="2930353" cy="1559882"/>
          </a:xfrm>
          <a:custGeom>
            <a:avLst/>
            <a:gdLst>
              <a:gd name="connsiteX0" fmla="*/ 562125 w 2930353"/>
              <a:gd name="connsiteY0" fmla="*/ 435632 h 1559882"/>
              <a:gd name="connsiteX1" fmla="*/ 1124250 w 2930353"/>
              <a:gd name="connsiteY1" fmla="*/ 997757 h 1559882"/>
              <a:gd name="connsiteX2" fmla="*/ 562125 w 2930353"/>
              <a:gd name="connsiteY2" fmla="*/ 1559882 h 1559882"/>
              <a:gd name="connsiteX3" fmla="*/ 0 w 2930353"/>
              <a:gd name="connsiteY3" fmla="*/ 997757 h 1559882"/>
              <a:gd name="connsiteX4" fmla="*/ 562125 w 2930353"/>
              <a:gd name="connsiteY4" fmla="*/ 435632 h 1559882"/>
              <a:gd name="connsiteX5" fmla="*/ 1475035 w 2930353"/>
              <a:gd name="connsiteY5" fmla="*/ 0 h 1559882"/>
              <a:gd name="connsiteX6" fmla="*/ 2930353 w 2930353"/>
              <a:gd name="connsiteY6" fmla="*/ 0 h 1559882"/>
              <a:gd name="connsiteX7" fmla="*/ 2930353 w 2930353"/>
              <a:gd name="connsiteY7" fmla="*/ 1239091 h 1559882"/>
              <a:gd name="connsiteX8" fmla="*/ 2822571 w 2930353"/>
              <a:gd name="connsiteY8" fmla="*/ 1328020 h 1559882"/>
              <a:gd name="connsiteX9" fmla="*/ 2282653 w 2930353"/>
              <a:gd name="connsiteY9" fmla="*/ 1492942 h 1559882"/>
              <a:gd name="connsiteX10" fmla="*/ 1316979 w 2930353"/>
              <a:gd name="connsiteY10" fmla="*/ 527268 h 1559882"/>
              <a:gd name="connsiteX11" fmla="*/ 1392867 w 2930353"/>
              <a:gd name="connsiteY11" fmla="*/ 151384 h 155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0353" h="1559882">
                <a:moveTo>
                  <a:pt x="562125" y="435632"/>
                </a:moveTo>
                <a:cubicBezTo>
                  <a:pt x="872578" y="435632"/>
                  <a:pt x="1124250" y="687304"/>
                  <a:pt x="1124250" y="997757"/>
                </a:cubicBezTo>
                <a:cubicBezTo>
                  <a:pt x="1124250" y="1308210"/>
                  <a:pt x="872578" y="1559882"/>
                  <a:pt x="562125" y="1559882"/>
                </a:cubicBezTo>
                <a:cubicBezTo>
                  <a:pt x="251672" y="1559882"/>
                  <a:pt x="0" y="1308210"/>
                  <a:pt x="0" y="997757"/>
                </a:cubicBezTo>
                <a:cubicBezTo>
                  <a:pt x="0" y="687304"/>
                  <a:pt x="251672" y="435632"/>
                  <a:pt x="562125" y="435632"/>
                </a:cubicBezTo>
                <a:close/>
                <a:moveTo>
                  <a:pt x="1475035" y="0"/>
                </a:moveTo>
                <a:lnTo>
                  <a:pt x="2930353" y="0"/>
                </a:lnTo>
                <a:lnTo>
                  <a:pt x="2930353" y="1239091"/>
                </a:lnTo>
                <a:lnTo>
                  <a:pt x="2822571" y="1328020"/>
                </a:lnTo>
                <a:cubicBezTo>
                  <a:pt x="2668448" y="1432143"/>
                  <a:pt x="2482651" y="1492942"/>
                  <a:pt x="2282653" y="1492942"/>
                </a:cubicBezTo>
                <a:cubicBezTo>
                  <a:pt x="1749326" y="1492942"/>
                  <a:pt x="1316979" y="1060595"/>
                  <a:pt x="1316979" y="527268"/>
                </a:cubicBezTo>
                <a:cubicBezTo>
                  <a:pt x="1316979" y="393936"/>
                  <a:pt x="1344001" y="266916"/>
                  <a:pt x="1392867" y="151384"/>
                </a:cubicBez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11" name="Tytuł 1">
            <a:extLst>
              <a:ext uri="{FF2B5EF4-FFF2-40B4-BE49-F238E27FC236}">
                <a16:creationId xmlns:a16="http://schemas.microsoft.com/office/drawing/2014/main" id="{92F03355-C197-48C4-A4DF-B41338483356}"/>
              </a:ext>
            </a:extLst>
          </p:cNvPr>
          <p:cNvSpPr>
            <a:spLocks noGrp="1"/>
          </p:cNvSpPr>
          <p:nvPr>
            <p:ph type="title" hasCustomPrompt="1"/>
          </p:nvPr>
        </p:nvSpPr>
        <p:spPr>
          <a:xfrm>
            <a:off x="660400" y="805213"/>
            <a:ext cx="4275138" cy="830997"/>
          </a:xfrm>
          <a:prstGeom prst="rect">
            <a:avLst/>
          </a:prstGeom>
        </p:spPr>
        <p:txBody>
          <a:bodyPr rtlCol="0"/>
          <a:lstStyle>
            <a:lvl1pPr>
              <a:defRPr sz="4800" b="1">
                <a:solidFill>
                  <a:schemeClr val="tx1"/>
                </a:solidFill>
              </a:defRPr>
            </a:lvl1pPr>
          </a:lstStyle>
          <a:p>
            <a:pPr rtl="0"/>
            <a:r>
              <a:rPr lang="pl-PL" noProof="0"/>
              <a:t>Kliknij, aby edytować wzorzec</a:t>
            </a:r>
          </a:p>
        </p:txBody>
      </p:sp>
    </p:spTree>
    <p:extLst>
      <p:ext uri="{BB962C8B-B14F-4D97-AF65-F5344CB8AC3E}">
        <p14:creationId xmlns:p14="http://schemas.microsoft.com/office/powerpoint/2010/main" val="565901999"/>
      </p:ext>
    </p:extLst>
  </p:cSld>
  <p:clrMapOvr>
    <a:masterClrMapping/>
  </p:clrMapOvr>
  <p:extLst>
    <p:ext uri="{DCECCB84-F9BA-43D5-87BE-67443E8EF086}">
      <p15:sldGuideLst xmlns:p15="http://schemas.microsoft.com/office/powerpoint/2012/main">
        <p15:guide id="1" orient="horz" pos="1272"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Zawartość — trzy kolumny">
    <p:spTree>
      <p:nvGrpSpPr>
        <p:cNvPr id="1" name=""/>
        <p:cNvGrpSpPr/>
        <p:nvPr/>
      </p:nvGrpSpPr>
      <p:grpSpPr>
        <a:xfrm>
          <a:off x="0" y="0"/>
          <a:ext cx="0" cy="0"/>
          <a:chOff x="0" y="0"/>
          <a:chExt cx="0" cy="0"/>
        </a:xfrm>
      </p:grpSpPr>
      <p:sp>
        <p:nvSpPr>
          <p:cNvPr id="28" name="Tekst — symbol zastępczy 27">
            <a:extLst>
              <a:ext uri="{FF2B5EF4-FFF2-40B4-BE49-F238E27FC236}">
                <a16:creationId xmlns:a16="http://schemas.microsoft.com/office/drawing/2014/main" id="{D1E0F77B-E8C6-4A86-B521-8368A308A9A2}"/>
              </a:ext>
            </a:extLst>
          </p:cNvPr>
          <p:cNvSpPr>
            <a:spLocks noGrp="1"/>
          </p:cNvSpPr>
          <p:nvPr>
            <p:ph type="body" sz="quarter" idx="14" hasCustomPrompt="1"/>
          </p:nvPr>
        </p:nvSpPr>
        <p:spPr>
          <a:xfrm>
            <a:off x="660400" y="2037656"/>
            <a:ext cx="3474720" cy="438150"/>
          </a:xfrm>
          <a:prstGeom prst="rect">
            <a:avLst/>
          </a:prstGeom>
        </p:spPr>
        <p:txBody>
          <a:bodyPr rtlCol="0"/>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rtl="0"/>
            <a:r>
              <a:rPr lang="pl-PL" noProof="0"/>
              <a:t>Kliknij, aby edytować style wzorców tekstu</a:t>
            </a:r>
          </a:p>
        </p:txBody>
      </p:sp>
      <p:sp>
        <p:nvSpPr>
          <p:cNvPr id="26" name="Tekst — symbol zastępczy 25">
            <a:extLst>
              <a:ext uri="{FF2B5EF4-FFF2-40B4-BE49-F238E27FC236}">
                <a16:creationId xmlns:a16="http://schemas.microsoft.com/office/drawing/2014/main" id="{4A6E2374-7B5B-4947-8461-F294B56E70DE}"/>
              </a:ext>
            </a:extLst>
          </p:cNvPr>
          <p:cNvSpPr>
            <a:spLocks noGrp="1"/>
          </p:cNvSpPr>
          <p:nvPr>
            <p:ph type="body" sz="quarter" idx="13" hasCustomPrompt="1"/>
          </p:nvPr>
        </p:nvSpPr>
        <p:spPr>
          <a:xfrm>
            <a:off x="660400" y="2664637"/>
            <a:ext cx="3474720" cy="2935288"/>
          </a:xfrm>
          <a:prstGeom prst="rect">
            <a:avLst/>
          </a:prstGeom>
        </p:spPr>
        <p:txBody>
          <a:bodyPr rtlCol="0"/>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rtl="0"/>
            <a:r>
              <a:rPr lang="pl-PL" noProof="0"/>
              <a:t>Kliknij, aby edytować style wzorców tekstu</a:t>
            </a:r>
          </a:p>
        </p:txBody>
      </p:sp>
      <p:sp>
        <p:nvSpPr>
          <p:cNvPr id="29" name="Tekst — symbol zastępczy 27">
            <a:extLst>
              <a:ext uri="{FF2B5EF4-FFF2-40B4-BE49-F238E27FC236}">
                <a16:creationId xmlns:a16="http://schemas.microsoft.com/office/drawing/2014/main" id="{FB9159BE-CEED-461B-AF31-03BC124E2741}"/>
              </a:ext>
            </a:extLst>
          </p:cNvPr>
          <p:cNvSpPr>
            <a:spLocks noGrp="1"/>
          </p:cNvSpPr>
          <p:nvPr>
            <p:ph type="body" sz="quarter" idx="15" hasCustomPrompt="1"/>
          </p:nvPr>
        </p:nvSpPr>
        <p:spPr>
          <a:xfrm>
            <a:off x="8044180" y="2052478"/>
            <a:ext cx="3474720" cy="438150"/>
          </a:xfrm>
          <a:prstGeom prst="rect">
            <a:avLst/>
          </a:prstGeom>
        </p:spPr>
        <p:txBody>
          <a:bodyPr rtlCol="0"/>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rtl="0"/>
            <a:r>
              <a:rPr lang="pl-PL" noProof="0"/>
              <a:t>Kliknij, aby edytować style wzorców tekstu</a:t>
            </a:r>
          </a:p>
        </p:txBody>
      </p:sp>
      <p:sp>
        <p:nvSpPr>
          <p:cNvPr id="30" name="Tekst — symbol zastępczy 25">
            <a:extLst>
              <a:ext uri="{FF2B5EF4-FFF2-40B4-BE49-F238E27FC236}">
                <a16:creationId xmlns:a16="http://schemas.microsoft.com/office/drawing/2014/main" id="{2C15BD20-69D8-4EC1-8A33-A0C6EAFD30AA}"/>
              </a:ext>
            </a:extLst>
          </p:cNvPr>
          <p:cNvSpPr>
            <a:spLocks noGrp="1"/>
          </p:cNvSpPr>
          <p:nvPr>
            <p:ph type="body" sz="quarter" idx="16" hasCustomPrompt="1"/>
          </p:nvPr>
        </p:nvSpPr>
        <p:spPr>
          <a:xfrm>
            <a:off x="8056880" y="2668182"/>
            <a:ext cx="3474720" cy="2935288"/>
          </a:xfrm>
          <a:prstGeom prst="rect">
            <a:avLst/>
          </a:prstGeom>
        </p:spPr>
        <p:txBody>
          <a:bodyPr rtlCol="0"/>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rtl="0"/>
            <a:r>
              <a:rPr lang="pl-PL" noProof="0"/>
              <a:t>Kliknij, aby edytować style wzorców tekstu</a:t>
            </a:r>
          </a:p>
        </p:txBody>
      </p:sp>
      <p:sp>
        <p:nvSpPr>
          <p:cNvPr id="11" name="Tekst — symbol zastępczy 27">
            <a:extLst>
              <a:ext uri="{FF2B5EF4-FFF2-40B4-BE49-F238E27FC236}">
                <a16:creationId xmlns:a16="http://schemas.microsoft.com/office/drawing/2014/main" id="{4FDB27CA-009D-4863-B119-0EC36837148A}"/>
              </a:ext>
            </a:extLst>
          </p:cNvPr>
          <p:cNvSpPr>
            <a:spLocks noGrp="1"/>
          </p:cNvSpPr>
          <p:nvPr>
            <p:ph type="body" sz="quarter" idx="17" hasCustomPrompt="1"/>
          </p:nvPr>
        </p:nvSpPr>
        <p:spPr>
          <a:xfrm>
            <a:off x="4352290" y="2048933"/>
            <a:ext cx="3474720" cy="438150"/>
          </a:xfrm>
          <a:prstGeom prst="rect">
            <a:avLst/>
          </a:prstGeom>
        </p:spPr>
        <p:txBody>
          <a:bodyPr rtlCol="0"/>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rtl="0"/>
            <a:r>
              <a:rPr lang="pl-PL" noProof="0"/>
              <a:t>Kliknij, aby edytować style wzorców tekstu</a:t>
            </a:r>
          </a:p>
        </p:txBody>
      </p:sp>
      <p:sp>
        <p:nvSpPr>
          <p:cNvPr id="12" name="Tekst — symbol zastępczy 25">
            <a:extLst>
              <a:ext uri="{FF2B5EF4-FFF2-40B4-BE49-F238E27FC236}">
                <a16:creationId xmlns:a16="http://schemas.microsoft.com/office/drawing/2014/main" id="{FD03E3EF-D812-4B98-959B-6800BBE59D1C}"/>
              </a:ext>
            </a:extLst>
          </p:cNvPr>
          <p:cNvSpPr>
            <a:spLocks noGrp="1"/>
          </p:cNvSpPr>
          <p:nvPr>
            <p:ph type="body" sz="quarter" idx="18" hasCustomPrompt="1"/>
          </p:nvPr>
        </p:nvSpPr>
        <p:spPr>
          <a:xfrm>
            <a:off x="4364990" y="2664637"/>
            <a:ext cx="3474720" cy="2935288"/>
          </a:xfrm>
          <a:prstGeom prst="rect">
            <a:avLst/>
          </a:prstGeom>
        </p:spPr>
        <p:txBody>
          <a:bodyPr rtlCol="0"/>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rtl="0"/>
            <a:r>
              <a:rPr lang="pl-PL" noProof="0"/>
              <a:t>Kliknij, aby edytować style wzorców tekstu</a:t>
            </a:r>
          </a:p>
        </p:txBody>
      </p:sp>
      <p:sp>
        <p:nvSpPr>
          <p:cNvPr id="3" name="Sześciokąt 2">
            <a:extLst>
              <a:ext uri="{FF2B5EF4-FFF2-40B4-BE49-F238E27FC236}">
                <a16:creationId xmlns:a16="http://schemas.microsoft.com/office/drawing/2014/main" id="{303FFB35-43AC-4A56-92D0-91038C098B3C}"/>
              </a:ext>
            </a:extLst>
          </p:cNvPr>
          <p:cNvSpPr/>
          <p:nvPr userDrawn="1"/>
        </p:nvSpPr>
        <p:spPr>
          <a:xfrm>
            <a:off x="10700126" y="788523"/>
            <a:ext cx="1155906" cy="996471"/>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4" name="Sześciokąt 3">
            <a:extLst>
              <a:ext uri="{FF2B5EF4-FFF2-40B4-BE49-F238E27FC236}">
                <a16:creationId xmlns:a16="http://schemas.microsoft.com/office/drawing/2014/main" id="{AAF31DA0-707D-4A5D-BB7A-A5C90DB11A55}"/>
              </a:ext>
            </a:extLst>
          </p:cNvPr>
          <p:cNvSpPr/>
          <p:nvPr userDrawn="1"/>
        </p:nvSpPr>
        <p:spPr>
          <a:xfrm>
            <a:off x="11388427" y="1859136"/>
            <a:ext cx="315205" cy="2717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solidFill>
                <a:schemeClr val="accent1"/>
              </a:solidFill>
            </a:endParaRPr>
          </a:p>
        </p:txBody>
      </p:sp>
      <p:sp>
        <p:nvSpPr>
          <p:cNvPr id="5" name="Sześciokąt 4">
            <a:extLst>
              <a:ext uri="{FF2B5EF4-FFF2-40B4-BE49-F238E27FC236}">
                <a16:creationId xmlns:a16="http://schemas.microsoft.com/office/drawing/2014/main" id="{539F452B-F55F-4D85-834B-A7EAF742647C}"/>
              </a:ext>
            </a:extLst>
          </p:cNvPr>
          <p:cNvSpPr/>
          <p:nvPr userDrawn="1"/>
        </p:nvSpPr>
        <p:spPr>
          <a:xfrm>
            <a:off x="9014155" y="740289"/>
            <a:ext cx="379060" cy="326776"/>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solidFill>
                <a:schemeClr val="accent1"/>
              </a:solidFill>
            </a:endParaRPr>
          </a:p>
        </p:txBody>
      </p:sp>
      <p:sp>
        <p:nvSpPr>
          <p:cNvPr id="13" name="Tytuł 1">
            <a:extLst>
              <a:ext uri="{FF2B5EF4-FFF2-40B4-BE49-F238E27FC236}">
                <a16:creationId xmlns:a16="http://schemas.microsoft.com/office/drawing/2014/main" id="{91D9F6BE-FB0B-42EE-8F02-95F5CC039B06}"/>
              </a:ext>
            </a:extLst>
          </p:cNvPr>
          <p:cNvSpPr>
            <a:spLocks noGrp="1"/>
          </p:cNvSpPr>
          <p:nvPr>
            <p:ph type="title" hasCustomPrompt="1"/>
          </p:nvPr>
        </p:nvSpPr>
        <p:spPr>
          <a:xfrm>
            <a:off x="660400" y="805213"/>
            <a:ext cx="4275138" cy="830997"/>
          </a:xfrm>
          <a:prstGeom prst="rect">
            <a:avLst/>
          </a:prstGeom>
        </p:spPr>
        <p:txBody>
          <a:bodyPr rtlCol="0"/>
          <a:lstStyle>
            <a:lvl1pPr>
              <a:defRPr sz="4800" b="1">
                <a:solidFill>
                  <a:schemeClr val="tx1"/>
                </a:solidFill>
              </a:defRPr>
            </a:lvl1pPr>
          </a:lstStyle>
          <a:p>
            <a:pPr rtl="0"/>
            <a:r>
              <a:rPr lang="pl-PL" noProof="0"/>
              <a:t>Kliknij, aby edytować wzorzec</a:t>
            </a:r>
          </a:p>
        </p:txBody>
      </p:sp>
      <p:sp>
        <p:nvSpPr>
          <p:cNvPr id="16" name="Dowolny kształt: Kształt 15">
            <a:extLst>
              <a:ext uri="{FF2B5EF4-FFF2-40B4-BE49-F238E27FC236}">
                <a16:creationId xmlns:a16="http://schemas.microsoft.com/office/drawing/2014/main" id="{C67FFA0E-8AAA-4DEB-B97E-31969F57927D}"/>
              </a:ext>
            </a:extLst>
          </p:cNvPr>
          <p:cNvSpPr>
            <a:spLocks noGrp="1"/>
          </p:cNvSpPr>
          <p:nvPr>
            <p:ph type="pic" sz="quarter" idx="20"/>
          </p:nvPr>
        </p:nvSpPr>
        <p:spPr>
          <a:xfrm>
            <a:off x="9393238" y="2"/>
            <a:ext cx="2798762" cy="1354861"/>
          </a:xfrm>
          <a:custGeom>
            <a:avLst/>
            <a:gdLst>
              <a:gd name="connsiteX0" fmla="*/ 316595 w 2798762"/>
              <a:gd name="connsiteY0" fmla="*/ 88390 h 1354861"/>
              <a:gd name="connsiteX1" fmla="*/ 1152465 w 2798762"/>
              <a:gd name="connsiteY1" fmla="*/ 88390 h 1354861"/>
              <a:gd name="connsiteX2" fmla="*/ 1469083 w 2798762"/>
              <a:gd name="connsiteY2" fmla="*/ 721626 h 1354861"/>
              <a:gd name="connsiteX3" fmla="*/ 1152465 w 2798762"/>
              <a:gd name="connsiteY3" fmla="*/ 1354861 h 1354861"/>
              <a:gd name="connsiteX4" fmla="*/ 316595 w 2798762"/>
              <a:gd name="connsiteY4" fmla="*/ 1354861 h 1354861"/>
              <a:gd name="connsiteX5" fmla="*/ 0 w 2798762"/>
              <a:gd name="connsiteY5" fmla="*/ 721672 h 1354861"/>
              <a:gd name="connsiteX6" fmla="*/ 0 w 2798762"/>
              <a:gd name="connsiteY6" fmla="*/ 721580 h 1354861"/>
              <a:gd name="connsiteX7" fmla="*/ 1250372 w 2798762"/>
              <a:gd name="connsiteY7" fmla="*/ 0 h 1354861"/>
              <a:gd name="connsiteX8" fmla="*/ 2798762 w 2798762"/>
              <a:gd name="connsiteY8" fmla="*/ 0 h 1354861"/>
              <a:gd name="connsiteX9" fmla="*/ 2798762 w 2798762"/>
              <a:gd name="connsiteY9" fmla="*/ 505978 h 1354861"/>
              <a:gd name="connsiteX10" fmla="*/ 2719777 w 2798762"/>
              <a:gd name="connsiteY10" fmla="*/ 663948 h 1354861"/>
              <a:gd name="connsiteX11" fmla="*/ 1582346 w 2798762"/>
              <a:gd name="connsiteY11" fmla="*/ 663948 h 135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762" h="1354861">
                <a:moveTo>
                  <a:pt x="316595" y="88390"/>
                </a:moveTo>
                <a:lnTo>
                  <a:pt x="1152465" y="88390"/>
                </a:lnTo>
                <a:lnTo>
                  <a:pt x="1469083" y="721626"/>
                </a:lnTo>
                <a:lnTo>
                  <a:pt x="1152465" y="1354861"/>
                </a:lnTo>
                <a:lnTo>
                  <a:pt x="316595" y="1354861"/>
                </a:lnTo>
                <a:lnTo>
                  <a:pt x="0" y="721672"/>
                </a:lnTo>
                <a:lnTo>
                  <a:pt x="0" y="721580"/>
                </a:lnTo>
                <a:close/>
                <a:moveTo>
                  <a:pt x="1250372" y="0"/>
                </a:moveTo>
                <a:lnTo>
                  <a:pt x="2798762" y="0"/>
                </a:lnTo>
                <a:lnTo>
                  <a:pt x="2798762" y="505978"/>
                </a:lnTo>
                <a:lnTo>
                  <a:pt x="2719777" y="663948"/>
                </a:lnTo>
                <a:lnTo>
                  <a:pt x="1582346" y="663948"/>
                </a:lnTo>
                <a:close/>
              </a:path>
            </a:pathLst>
          </a:custGeom>
        </p:spPr>
        <p:txBody>
          <a:bodyPr wrap="square" rtlCol="0" anchor="ctr">
            <a:noAutofit/>
          </a:bodyPr>
          <a:lstStyle>
            <a:lvl1pPr algn="ctr">
              <a:buNone/>
              <a:defRPr/>
            </a:lvl1pPr>
          </a:lstStyle>
          <a:p>
            <a:pPr rtl="0"/>
            <a:r>
              <a:rPr lang="pl-PL" noProof="0"/>
              <a:t>Kliknij ikonę, aby dodać obraz</a:t>
            </a:r>
          </a:p>
        </p:txBody>
      </p:sp>
    </p:spTree>
    <p:extLst>
      <p:ext uri="{BB962C8B-B14F-4D97-AF65-F5344CB8AC3E}">
        <p14:creationId xmlns:p14="http://schemas.microsoft.com/office/powerpoint/2010/main" val="4096559002"/>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Zamknięcie">
    <p:spTree>
      <p:nvGrpSpPr>
        <p:cNvPr id="1" name=""/>
        <p:cNvGrpSpPr/>
        <p:nvPr/>
      </p:nvGrpSpPr>
      <p:grpSpPr>
        <a:xfrm>
          <a:off x="0" y="0"/>
          <a:ext cx="0" cy="0"/>
          <a:chOff x="0" y="0"/>
          <a:chExt cx="0" cy="0"/>
        </a:xfrm>
      </p:grpSpPr>
      <p:sp>
        <p:nvSpPr>
          <p:cNvPr id="7" name="Owal 6">
            <a:extLst>
              <a:ext uri="{FF2B5EF4-FFF2-40B4-BE49-F238E27FC236}">
                <a16:creationId xmlns:a16="http://schemas.microsoft.com/office/drawing/2014/main" id="{5E74AFC3-1C60-42DE-ABAC-F53CA85AC6F1}"/>
              </a:ext>
            </a:extLst>
          </p:cNvPr>
          <p:cNvSpPr/>
          <p:nvPr userDrawn="1"/>
        </p:nvSpPr>
        <p:spPr>
          <a:xfrm>
            <a:off x="5897272" y="1457542"/>
            <a:ext cx="617218" cy="6172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9" name="Owal 8">
            <a:extLst>
              <a:ext uri="{FF2B5EF4-FFF2-40B4-BE49-F238E27FC236}">
                <a16:creationId xmlns:a16="http://schemas.microsoft.com/office/drawing/2014/main" id="{5F133261-FFEB-4B3D-B085-14AEAE741F82}"/>
              </a:ext>
            </a:extLst>
          </p:cNvPr>
          <p:cNvSpPr/>
          <p:nvPr userDrawn="1"/>
        </p:nvSpPr>
        <p:spPr>
          <a:xfrm>
            <a:off x="9810348" y="5955461"/>
            <a:ext cx="394539" cy="394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1" name="Owal 10">
            <a:extLst>
              <a:ext uri="{FF2B5EF4-FFF2-40B4-BE49-F238E27FC236}">
                <a16:creationId xmlns:a16="http://schemas.microsoft.com/office/drawing/2014/main" id="{653FE105-1D8E-48B0-AD9A-95AC9A165651}"/>
              </a:ext>
            </a:extLst>
          </p:cNvPr>
          <p:cNvSpPr/>
          <p:nvPr userDrawn="1"/>
        </p:nvSpPr>
        <p:spPr>
          <a:xfrm>
            <a:off x="6514490" y="946887"/>
            <a:ext cx="335852" cy="33585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6" name="Tekst — symbol zastępczy 15">
            <a:extLst>
              <a:ext uri="{FF2B5EF4-FFF2-40B4-BE49-F238E27FC236}">
                <a16:creationId xmlns:a16="http://schemas.microsoft.com/office/drawing/2014/main" id="{AC4388F5-0DCA-4A09-A6E1-AE07F403093C}"/>
              </a:ext>
            </a:extLst>
          </p:cNvPr>
          <p:cNvSpPr>
            <a:spLocks noGrp="1"/>
          </p:cNvSpPr>
          <p:nvPr>
            <p:ph type="body" sz="quarter" idx="10" hasCustomPrompt="1"/>
          </p:nvPr>
        </p:nvSpPr>
        <p:spPr>
          <a:xfrm>
            <a:off x="647701" y="2042790"/>
            <a:ext cx="4143374" cy="2654301"/>
          </a:xfrm>
          <a:prstGeom prst="rect">
            <a:avLst/>
          </a:prstGeom>
        </p:spPr>
        <p:txBody>
          <a:bodyPr rtlCol="0"/>
          <a:lstStyle>
            <a:lvl1pPr marL="0" indent="0">
              <a:buNone/>
              <a:defRPr sz="2000"/>
            </a:lvl1pPr>
            <a:lvl2pPr>
              <a:buNone/>
              <a:defRPr/>
            </a:lvl2pPr>
            <a:lvl3pPr>
              <a:buNone/>
              <a:defRPr/>
            </a:lvl3pPr>
            <a:lvl4pPr>
              <a:buNone/>
              <a:defRPr/>
            </a:lvl4pPr>
            <a:lvl5pPr>
              <a:buNone/>
              <a:defRPr/>
            </a:lvl5pPr>
          </a:lstStyle>
          <a:p>
            <a:pPr lvl="0" rtl="0"/>
            <a:r>
              <a:rPr lang="pl-PL" noProof="0"/>
              <a:t>Kliknij, aby edytować style wzorców tekstu</a:t>
            </a:r>
          </a:p>
          <a:p>
            <a:pPr lvl="1" rtl="0"/>
            <a:endParaRPr lang="pl-PL" noProof="0"/>
          </a:p>
        </p:txBody>
      </p:sp>
      <p:sp>
        <p:nvSpPr>
          <p:cNvPr id="17" name="Tekst — symbol zastępczy 15">
            <a:extLst>
              <a:ext uri="{FF2B5EF4-FFF2-40B4-BE49-F238E27FC236}">
                <a16:creationId xmlns:a16="http://schemas.microsoft.com/office/drawing/2014/main" id="{02C12FDC-BC11-43E8-B22A-3EC48E0344D9}"/>
              </a:ext>
            </a:extLst>
          </p:cNvPr>
          <p:cNvSpPr>
            <a:spLocks noGrp="1"/>
          </p:cNvSpPr>
          <p:nvPr>
            <p:ph type="body" sz="quarter" idx="11" hasCustomPrompt="1"/>
          </p:nvPr>
        </p:nvSpPr>
        <p:spPr>
          <a:xfrm>
            <a:off x="647699" y="4953919"/>
            <a:ext cx="4143375" cy="759470"/>
          </a:xfrm>
          <a:prstGeom prst="rect">
            <a:avLst/>
          </a:prstGeom>
        </p:spPr>
        <p:txBody>
          <a:bodyPr rtlCol="0"/>
          <a:lstStyle>
            <a:lvl1pPr marL="0" indent="0">
              <a:buNone/>
              <a:defRPr sz="2000" b="1">
                <a:solidFill>
                  <a:schemeClr val="accent4"/>
                </a:solidFill>
              </a:defRPr>
            </a:lvl1pPr>
            <a:lvl2pPr>
              <a:buNone/>
              <a:defRPr sz="2000"/>
            </a:lvl2pPr>
            <a:lvl3pPr>
              <a:buNone/>
              <a:defRPr/>
            </a:lvl3pPr>
            <a:lvl4pPr>
              <a:buNone/>
              <a:defRPr/>
            </a:lvl4pPr>
            <a:lvl5pPr>
              <a:buNone/>
              <a:defRPr/>
            </a:lvl5pPr>
          </a:lstStyle>
          <a:p>
            <a:pPr lvl="0" rtl="0"/>
            <a:r>
              <a:rPr lang="pl-PL" noProof="0"/>
              <a:t>Kliknij, aby edytować style wzorców tekstu</a:t>
            </a:r>
          </a:p>
          <a:p>
            <a:pPr lvl="1" rtl="0"/>
            <a:endParaRPr lang="pl-PL" noProof="0"/>
          </a:p>
        </p:txBody>
      </p:sp>
      <p:sp>
        <p:nvSpPr>
          <p:cNvPr id="12" name="Obraz — symbol zastępczy 11">
            <a:extLst>
              <a:ext uri="{FF2B5EF4-FFF2-40B4-BE49-F238E27FC236}">
                <a16:creationId xmlns:a16="http://schemas.microsoft.com/office/drawing/2014/main" id="{3D43F412-F2C7-4D38-BDD0-9663029081D5}"/>
              </a:ext>
            </a:extLst>
          </p:cNvPr>
          <p:cNvSpPr>
            <a:spLocks noGrp="1"/>
          </p:cNvSpPr>
          <p:nvPr>
            <p:ph type="pic" sz="quarter" idx="13"/>
          </p:nvPr>
        </p:nvSpPr>
        <p:spPr>
          <a:xfrm>
            <a:off x="5887402" y="533063"/>
            <a:ext cx="5542598" cy="5611666"/>
          </a:xfrm>
          <a:custGeom>
            <a:avLst/>
            <a:gdLst>
              <a:gd name="connsiteX0" fmla="*/ 3354105 w 5542598"/>
              <a:gd name="connsiteY0" fmla="*/ 4359376 h 5611666"/>
              <a:gd name="connsiteX1" fmla="*/ 3980250 w 5542598"/>
              <a:gd name="connsiteY1" fmla="*/ 4985521 h 5611666"/>
              <a:gd name="connsiteX2" fmla="*/ 3354105 w 5542598"/>
              <a:gd name="connsiteY2" fmla="*/ 5611666 h 5611666"/>
              <a:gd name="connsiteX3" fmla="*/ 2727960 w 5542598"/>
              <a:gd name="connsiteY3" fmla="*/ 4985521 h 5611666"/>
              <a:gd name="connsiteX4" fmla="*/ 3354105 w 5542598"/>
              <a:gd name="connsiteY4" fmla="*/ 4359376 h 5611666"/>
              <a:gd name="connsiteX5" fmla="*/ 1592580 w 5542598"/>
              <a:gd name="connsiteY5" fmla="*/ 1430357 h 5611666"/>
              <a:gd name="connsiteX6" fmla="*/ 3185160 w 5542598"/>
              <a:gd name="connsiteY6" fmla="*/ 3022937 h 5611666"/>
              <a:gd name="connsiteX7" fmla="*/ 1592580 w 5542598"/>
              <a:gd name="connsiteY7" fmla="*/ 4615517 h 5611666"/>
              <a:gd name="connsiteX8" fmla="*/ 0 w 5542598"/>
              <a:gd name="connsiteY8" fmla="*/ 3022937 h 5611666"/>
              <a:gd name="connsiteX9" fmla="*/ 1592580 w 5542598"/>
              <a:gd name="connsiteY9" fmla="*/ 1430357 h 5611666"/>
              <a:gd name="connsiteX10" fmla="*/ 4230267 w 5542598"/>
              <a:gd name="connsiteY10" fmla="*/ 0 h 5611666"/>
              <a:gd name="connsiteX11" fmla="*/ 5542598 w 5542598"/>
              <a:gd name="connsiteY11" fmla="*/ 1312331 h 5611666"/>
              <a:gd name="connsiteX12" fmla="*/ 4230267 w 5542598"/>
              <a:gd name="connsiteY12" fmla="*/ 2624662 h 5611666"/>
              <a:gd name="connsiteX13" fmla="*/ 2917936 w 5542598"/>
              <a:gd name="connsiteY13" fmla="*/ 1312331 h 5611666"/>
              <a:gd name="connsiteX14" fmla="*/ 4230267 w 5542598"/>
              <a:gd name="connsiteY14" fmla="*/ 0 h 561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2598" h="5611666">
                <a:moveTo>
                  <a:pt x="3354105" y="4359376"/>
                </a:moveTo>
                <a:cubicBezTo>
                  <a:pt x="3699915" y="4359376"/>
                  <a:pt x="3980250" y="4639711"/>
                  <a:pt x="3980250" y="4985521"/>
                </a:cubicBezTo>
                <a:cubicBezTo>
                  <a:pt x="3980250" y="5331331"/>
                  <a:pt x="3699915" y="5611666"/>
                  <a:pt x="3354105" y="5611666"/>
                </a:cubicBezTo>
                <a:cubicBezTo>
                  <a:pt x="3008295" y="5611666"/>
                  <a:pt x="2727960" y="5331331"/>
                  <a:pt x="2727960" y="4985521"/>
                </a:cubicBezTo>
                <a:cubicBezTo>
                  <a:pt x="2727960" y="4639711"/>
                  <a:pt x="3008295" y="4359376"/>
                  <a:pt x="3354105" y="4359376"/>
                </a:cubicBezTo>
                <a:close/>
                <a:moveTo>
                  <a:pt x="1592580" y="1430357"/>
                </a:moveTo>
                <a:cubicBezTo>
                  <a:pt x="2472138" y="1430357"/>
                  <a:pt x="3185160" y="2143379"/>
                  <a:pt x="3185160" y="3022937"/>
                </a:cubicBezTo>
                <a:cubicBezTo>
                  <a:pt x="3185160" y="3902495"/>
                  <a:pt x="2472138" y="4615517"/>
                  <a:pt x="1592580" y="4615517"/>
                </a:cubicBezTo>
                <a:cubicBezTo>
                  <a:pt x="713022" y="4615517"/>
                  <a:pt x="0" y="3902495"/>
                  <a:pt x="0" y="3022937"/>
                </a:cubicBezTo>
                <a:cubicBezTo>
                  <a:pt x="0" y="2143379"/>
                  <a:pt x="713022" y="1430357"/>
                  <a:pt x="1592580" y="1430357"/>
                </a:cubicBezTo>
                <a:close/>
                <a:moveTo>
                  <a:pt x="4230267" y="0"/>
                </a:moveTo>
                <a:cubicBezTo>
                  <a:pt x="4955047" y="0"/>
                  <a:pt x="5542598" y="587551"/>
                  <a:pt x="5542598" y="1312331"/>
                </a:cubicBezTo>
                <a:cubicBezTo>
                  <a:pt x="5542598" y="2037111"/>
                  <a:pt x="4955047" y="2624662"/>
                  <a:pt x="4230267" y="2624662"/>
                </a:cubicBezTo>
                <a:cubicBezTo>
                  <a:pt x="3505487" y="2624662"/>
                  <a:pt x="2917936" y="2037111"/>
                  <a:pt x="2917936" y="1312331"/>
                </a:cubicBezTo>
                <a:cubicBezTo>
                  <a:pt x="2917936" y="587551"/>
                  <a:pt x="3505487" y="0"/>
                  <a:pt x="4230267" y="0"/>
                </a:cubicBez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13" name="Tytuł 1">
            <a:extLst>
              <a:ext uri="{FF2B5EF4-FFF2-40B4-BE49-F238E27FC236}">
                <a16:creationId xmlns:a16="http://schemas.microsoft.com/office/drawing/2014/main" id="{11176083-2CE5-4707-A564-46805454AF1A}"/>
              </a:ext>
            </a:extLst>
          </p:cNvPr>
          <p:cNvSpPr>
            <a:spLocks noGrp="1"/>
          </p:cNvSpPr>
          <p:nvPr>
            <p:ph type="title" hasCustomPrompt="1"/>
          </p:nvPr>
        </p:nvSpPr>
        <p:spPr>
          <a:xfrm>
            <a:off x="660400" y="805213"/>
            <a:ext cx="4275138" cy="830997"/>
          </a:xfrm>
          <a:prstGeom prst="rect">
            <a:avLst/>
          </a:prstGeom>
        </p:spPr>
        <p:txBody>
          <a:bodyPr rtlCol="0"/>
          <a:lstStyle>
            <a:lvl1pPr>
              <a:defRPr sz="4800" b="1">
                <a:solidFill>
                  <a:schemeClr val="tx1"/>
                </a:solidFill>
              </a:defRPr>
            </a:lvl1pPr>
          </a:lstStyle>
          <a:p>
            <a:pPr rtl="0"/>
            <a:r>
              <a:rPr lang="pl-PL" noProof="0"/>
              <a:t>Kliknij, aby edytować wzorzec</a:t>
            </a:r>
          </a:p>
        </p:txBody>
      </p:sp>
    </p:spTree>
    <p:extLst>
      <p:ext uri="{BB962C8B-B14F-4D97-AF65-F5344CB8AC3E}">
        <p14:creationId xmlns:p14="http://schemas.microsoft.com/office/powerpoint/2010/main" val="1316186999"/>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Układ niestandardowy">
    <p:spTree>
      <p:nvGrpSpPr>
        <p:cNvPr id="1" name=""/>
        <p:cNvGrpSpPr/>
        <p:nvPr/>
      </p:nvGrpSpPr>
      <p:grpSpPr>
        <a:xfrm>
          <a:off x="0" y="0"/>
          <a:ext cx="0" cy="0"/>
          <a:chOff x="0" y="0"/>
          <a:chExt cx="0" cy="0"/>
        </a:xfrm>
      </p:grpSpPr>
      <p:sp>
        <p:nvSpPr>
          <p:cNvPr id="22" name="Obraz — symbol zastępczy 21">
            <a:extLst>
              <a:ext uri="{FF2B5EF4-FFF2-40B4-BE49-F238E27FC236}">
                <a16:creationId xmlns:a16="http://schemas.microsoft.com/office/drawing/2014/main" id="{DFA57703-9E4A-48E0-A123-3A5EDC76475C}"/>
              </a:ext>
            </a:extLst>
          </p:cNvPr>
          <p:cNvSpPr>
            <a:spLocks noGrp="1"/>
          </p:cNvSpPr>
          <p:nvPr>
            <p:ph type="pic" sz="quarter" idx="10"/>
          </p:nvPr>
        </p:nvSpPr>
        <p:spPr>
          <a:xfrm>
            <a:off x="0" y="0"/>
            <a:ext cx="12192000" cy="6858000"/>
          </a:xfrm>
          <a:prstGeom prst="rect">
            <a:avLst/>
          </a:prstGeom>
        </p:spPr>
        <p:txBody>
          <a:bodyPr rtlCol="0"/>
          <a:lstStyle/>
          <a:p>
            <a:pPr rtl="0"/>
            <a:r>
              <a:rPr lang="pl-PL" noProof="1"/>
              <a:t>Kliknij ikonę, aby dodać obraz</a:t>
            </a:r>
          </a:p>
        </p:txBody>
      </p:sp>
      <p:sp>
        <p:nvSpPr>
          <p:cNvPr id="2" name="Prostokąt 1" descr="Wysoki budynek biurowy z widokiem w górę">
            <a:extLst>
              <a:ext uri="{FF2B5EF4-FFF2-40B4-BE49-F238E27FC236}">
                <a16:creationId xmlns:a16="http://schemas.microsoft.com/office/drawing/2014/main" id="{AF7FA146-2A75-4EA7-A9AD-EBCE6F17FB42}"/>
              </a:ext>
            </a:extLst>
          </p:cNvPr>
          <p:cNvSpPr/>
          <p:nvPr userDrawn="1"/>
        </p:nvSpPr>
        <p:spPr>
          <a:xfrm>
            <a:off x="3718560" y="1181123"/>
            <a:ext cx="4754880" cy="4495754"/>
          </a:xfrm>
          <a:prstGeom prst="rect">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p>
        </p:txBody>
      </p:sp>
      <p:sp>
        <p:nvSpPr>
          <p:cNvPr id="24" name="Tekst — symbol zastępczy 23">
            <a:extLst>
              <a:ext uri="{FF2B5EF4-FFF2-40B4-BE49-F238E27FC236}">
                <a16:creationId xmlns:a16="http://schemas.microsoft.com/office/drawing/2014/main" id="{340C15AA-E296-48AE-857F-0589EEA69DC6}"/>
              </a:ext>
            </a:extLst>
          </p:cNvPr>
          <p:cNvSpPr>
            <a:spLocks noGrp="1"/>
          </p:cNvSpPr>
          <p:nvPr>
            <p:ph type="body" sz="quarter" idx="11" hasCustomPrompt="1"/>
          </p:nvPr>
        </p:nvSpPr>
        <p:spPr>
          <a:xfrm>
            <a:off x="4149139" y="4859469"/>
            <a:ext cx="3924934" cy="490538"/>
          </a:xfrm>
          <a:prstGeom prst="rect">
            <a:avLst/>
          </a:prstGeom>
        </p:spPr>
        <p:txBody>
          <a:bodyPr rtlCol="0"/>
          <a:lstStyle>
            <a:lvl1pPr algn="r">
              <a:buNone/>
              <a:defRPr lang="en-US" sz="24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rtl="0"/>
            <a:r>
              <a:rPr lang="pl-PL" noProof="1"/>
              <a:t>Kliknij, aby edytować tekst</a:t>
            </a:r>
          </a:p>
        </p:txBody>
      </p:sp>
      <p:sp>
        <p:nvSpPr>
          <p:cNvPr id="6" name="Tytuł 1">
            <a:extLst>
              <a:ext uri="{FF2B5EF4-FFF2-40B4-BE49-F238E27FC236}">
                <a16:creationId xmlns:a16="http://schemas.microsoft.com/office/drawing/2014/main" id="{162BE5D7-9E35-49F8-A8E4-2093183A6404}"/>
              </a:ext>
            </a:extLst>
          </p:cNvPr>
          <p:cNvSpPr>
            <a:spLocks noGrp="1"/>
          </p:cNvSpPr>
          <p:nvPr>
            <p:ph type="title" hasCustomPrompt="1"/>
          </p:nvPr>
        </p:nvSpPr>
        <p:spPr>
          <a:xfrm>
            <a:off x="4149139" y="1529685"/>
            <a:ext cx="3924934" cy="1695637"/>
          </a:xfrm>
          <a:prstGeom prst="rect">
            <a:avLst/>
          </a:prstGeom>
        </p:spPr>
        <p:txBody>
          <a:bodyPr rtlCol="0"/>
          <a:lstStyle>
            <a:lvl1pPr>
              <a:spcBef>
                <a:spcPts val="1000"/>
              </a:spcBef>
              <a:defRPr sz="4800" b="1">
                <a:solidFill>
                  <a:schemeClr val="bg1"/>
                </a:solidFill>
              </a:defRPr>
            </a:lvl1pPr>
          </a:lstStyle>
          <a:p>
            <a:pPr rtl="0"/>
            <a:r>
              <a:rPr lang="pl-PL" noProof="1"/>
              <a:t>Kliknij, aby edytować wzorzec</a:t>
            </a:r>
          </a:p>
        </p:txBody>
      </p:sp>
    </p:spTree>
    <p:extLst>
      <p:ext uri="{BB962C8B-B14F-4D97-AF65-F5344CB8AC3E}">
        <p14:creationId xmlns:p14="http://schemas.microsoft.com/office/powerpoint/2010/main" val="314399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Układ niestandardowy">
    <p:spTree>
      <p:nvGrpSpPr>
        <p:cNvPr id="1" name=""/>
        <p:cNvGrpSpPr/>
        <p:nvPr/>
      </p:nvGrpSpPr>
      <p:grpSpPr>
        <a:xfrm>
          <a:off x="0" y="0"/>
          <a:ext cx="0" cy="0"/>
          <a:chOff x="0" y="0"/>
          <a:chExt cx="0" cy="0"/>
        </a:xfrm>
      </p:grpSpPr>
      <p:sp>
        <p:nvSpPr>
          <p:cNvPr id="14" name="Obraz — symbol zastępczy 21">
            <a:extLst>
              <a:ext uri="{FF2B5EF4-FFF2-40B4-BE49-F238E27FC236}">
                <a16:creationId xmlns:a16="http://schemas.microsoft.com/office/drawing/2014/main" id="{75D96571-69F8-475F-A910-ECC183425065}"/>
              </a:ext>
            </a:extLst>
          </p:cNvPr>
          <p:cNvSpPr>
            <a:spLocks noGrp="1"/>
          </p:cNvSpPr>
          <p:nvPr>
            <p:ph type="pic" sz="quarter" idx="10"/>
          </p:nvPr>
        </p:nvSpPr>
        <p:spPr>
          <a:xfrm>
            <a:off x="0" y="0"/>
            <a:ext cx="12192000" cy="6858000"/>
          </a:xfrm>
          <a:prstGeom prst="rect">
            <a:avLst/>
          </a:prstGeom>
        </p:spPr>
        <p:txBody>
          <a:bodyPr rtlCol="0"/>
          <a:lstStyle/>
          <a:p>
            <a:pPr rtl="0"/>
            <a:r>
              <a:rPr lang="pl-PL" noProof="1"/>
              <a:t>Kliknij ikonę, aby dodać obraz</a:t>
            </a:r>
          </a:p>
        </p:txBody>
      </p:sp>
      <p:sp>
        <p:nvSpPr>
          <p:cNvPr id="3" name="Owal 2" descr="Wysoki budynek biurowy z widokiem w górę">
            <a:extLst>
              <a:ext uri="{FF2B5EF4-FFF2-40B4-BE49-F238E27FC236}">
                <a16:creationId xmlns:a16="http://schemas.microsoft.com/office/drawing/2014/main" id="{CD4C2457-AECB-4015-9FE4-CCBC516AA9EE}"/>
              </a:ext>
            </a:extLst>
          </p:cNvPr>
          <p:cNvSpPr/>
          <p:nvPr userDrawn="1"/>
        </p:nvSpPr>
        <p:spPr>
          <a:xfrm>
            <a:off x="3352800" y="685800"/>
            <a:ext cx="5486400" cy="5486400"/>
          </a:xfrm>
          <a:prstGeom prst="ellipse">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p>
        </p:txBody>
      </p:sp>
      <p:sp>
        <p:nvSpPr>
          <p:cNvPr id="9" name="Owal 8">
            <a:extLst>
              <a:ext uri="{FF2B5EF4-FFF2-40B4-BE49-F238E27FC236}">
                <a16:creationId xmlns:a16="http://schemas.microsoft.com/office/drawing/2014/main" id="{289A018F-D11C-4B07-9830-8336B27A18AD}"/>
              </a:ext>
            </a:extLst>
          </p:cNvPr>
          <p:cNvSpPr/>
          <p:nvPr userDrawn="1"/>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p>
        </p:txBody>
      </p:sp>
      <p:sp>
        <p:nvSpPr>
          <p:cNvPr id="11" name="Owal 10">
            <a:extLst>
              <a:ext uri="{FF2B5EF4-FFF2-40B4-BE49-F238E27FC236}">
                <a16:creationId xmlns:a16="http://schemas.microsoft.com/office/drawing/2014/main" id="{E0209A32-FE17-4457-B02B-0A1DB9B8ADB1}"/>
              </a:ext>
            </a:extLst>
          </p:cNvPr>
          <p:cNvSpPr/>
          <p:nvPr userDrawn="1"/>
        </p:nvSpPr>
        <p:spPr>
          <a:xfrm>
            <a:off x="2915463" y="129516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p>
        </p:txBody>
      </p:sp>
      <p:sp>
        <p:nvSpPr>
          <p:cNvPr id="13" name="Owal 12">
            <a:extLst>
              <a:ext uri="{FF2B5EF4-FFF2-40B4-BE49-F238E27FC236}">
                <a16:creationId xmlns:a16="http://schemas.microsoft.com/office/drawing/2014/main" id="{D585A541-0EDE-4213-AE62-4D909E8EB7F5}"/>
              </a:ext>
            </a:extLst>
          </p:cNvPr>
          <p:cNvSpPr/>
          <p:nvPr userDrawn="1"/>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p>
        </p:txBody>
      </p:sp>
      <p:sp>
        <p:nvSpPr>
          <p:cNvPr id="15" name="Tekst — symbol zastępczy 23">
            <a:extLst>
              <a:ext uri="{FF2B5EF4-FFF2-40B4-BE49-F238E27FC236}">
                <a16:creationId xmlns:a16="http://schemas.microsoft.com/office/drawing/2014/main" id="{CBFD020D-881A-48D8-BDA8-55C7B95C5996}"/>
              </a:ext>
            </a:extLst>
          </p:cNvPr>
          <p:cNvSpPr>
            <a:spLocks noGrp="1"/>
          </p:cNvSpPr>
          <p:nvPr>
            <p:ph type="body" sz="quarter" idx="11" hasCustomPrompt="1"/>
          </p:nvPr>
        </p:nvSpPr>
        <p:spPr>
          <a:xfrm>
            <a:off x="4127927" y="4609453"/>
            <a:ext cx="3924934" cy="490538"/>
          </a:xfrm>
          <a:prstGeom prst="rect">
            <a:avLst/>
          </a:prstGeom>
        </p:spPr>
        <p:txBody>
          <a:bodyPr rtlCol="0" anchor="b"/>
          <a:lstStyle>
            <a:lvl1pPr algn="ctr">
              <a:buNone/>
              <a:defRPr lang="en-US" sz="20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rtl="0"/>
            <a:r>
              <a:rPr lang="pl-PL" noProof="1"/>
              <a:t>Kliknij, aby edytować tekst</a:t>
            </a:r>
          </a:p>
        </p:txBody>
      </p:sp>
      <p:sp>
        <p:nvSpPr>
          <p:cNvPr id="2" name="Tytuł 1">
            <a:extLst>
              <a:ext uri="{FF2B5EF4-FFF2-40B4-BE49-F238E27FC236}">
                <a16:creationId xmlns:a16="http://schemas.microsoft.com/office/drawing/2014/main" id="{CF9687A5-0BDD-45B2-A892-542449E31394}"/>
              </a:ext>
            </a:extLst>
          </p:cNvPr>
          <p:cNvSpPr>
            <a:spLocks noGrp="1"/>
          </p:cNvSpPr>
          <p:nvPr>
            <p:ph type="title" hasCustomPrompt="1"/>
          </p:nvPr>
        </p:nvSpPr>
        <p:spPr>
          <a:xfrm>
            <a:off x="4045678" y="1988047"/>
            <a:ext cx="4007183" cy="2374194"/>
          </a:xfrm>
          <a:prstGeom prst="rect">
            <a:avLst/>
          </a:prstGeom>
        </p:spPr>
        <p:txBody>
          <a:bodyPr rtlCol="0"/>
          <a:lstStyle>
            <a:lvl1pPr algn="ctr">
              <a:spcBef>
                <a:spcPts val="1000"/>
              </a:spcBef>
              <a:defRPr sz="2800">
                <a:solidFill>
                  <a:schemeClr val="bg1"/>
                </a:solidFill>
                <a:latin typeface="+mn-lt"/>
              </a:defRPr>
            </a:lvl1pPr>
          </a:lstStyle>
          <a:p>
            <a:pPr rtl="0"/>
            <a:r>
              <a:rPr lang="pl-PL" noProof="1"/>
              <a:t>Kliknij, aby edytować styl wzorca tytułu</a:t>
            </a:r>
          </a:p>
        </p:txBody>
      </p:sp>
    </p:spTree>
    <p:extLst>
      <p:ext uri="{BB962C8B-B14F-4D97-AF65-F5344CB8AC3E}">
        <p14:creationId xmlns:p14="http://schemas.microsoft.com/office/powerpoint/2010/main" val="368632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lan spotkania">
    <p:spTree>
      <p:nvGrpSpPr>
        <p:cNvPr id="1" name=""/>
        <p:cNvGrpSpPr/>
        <p:nvPr/>
      </p:nvGrpSpPr>
      <p:grpSpPr>
        <a:xfrm>
          <a:off x="0" y="0"/>
          <a:ext cx="0" cy="0"/>
          <a:chOff x="0" y="0"/>
          <a:chExt cx="0" cy="0"/>
        </a:xfrm>
      </p:grpSpPr>
      <p:sp>
        <p:nvSpPr>
          <p:cNvPr id="10" name="Tekst — symbol zastępczy 26">
            <a:extLst>
              <a:ext uri="{FF2B5EF4-FFF2-40B4-BE49-F238E27FC236}">
                <a16:creationId xmlns:a16="http://schemas.microsoft.com/office/drawing/2014/main" id="{4AA38E8C-A334-4183-8ABC-112B8517F487}"/>
              </a:ext>
            </a:extLst>
          </p:cNvPr>
          <p:cNvSpPr>
            <a:spLocks noGrp="1"/>
          </p:cNvSpPr>
          <p:nvPr>
            <p:ph type="body" sz="quarter" idx="12" hasCustomPrompt="1"/>
          </p:nvPr>
        </p:nvSpPr>
        <p:spPr>
          <a:xfrm>
            <a:off x="660400" y="2044700"/>
            <a:ext cx="4275138" cy="3560763"/>
          </a:xfrm>
          <a:prstGeom prst="rect">
            <a:avLst/>
          </a:prstGeom>
        </p:spPr>
        <p:txBody>
          <a:bodyPr rtlCol="0"/>
          <a:lstStyle>
            <a:lvl1pPr>
              <a:buClr>
                <a:schemeClr val="accent4"/>
              </a:buClr>
              <a:buFont typeface="Wingdings" panose="05000000000000000000" pitchFamily="2" charset="2"/>
              <a:buChar char="§"/>
              <a:defRPr sz="2000"/>
            </a:lvl1pPr>
            <a:lvl2pPr>
              <a:buClr>
                <a:schemeClr val="accent4"/>
              </a:buClr>
              <a:buFont typeface="Wingdings" panose="05000000000000000000" pitchFamily="2" charset="2"/>
              <a:buChar char="§"/>
              <a:defRPr sz="1800"/>
            </a:lvl2pPr>
            <a:lvl3pPr>
              <a:buClr>
                <a:schemeClr val="accent4"/>
              </a:buClr>
              <a:buFont typeface="Wingdings" panose="05000000000000000000" pitchFamily="2" charset="2"/>
              <a:buChar char="§"/>
              <a:defRPr sz="1600"/>
            </a:lvl3pPr>
            <a:lvl4pPr>
              <a:buClr>
                <a:schemeClr val="accent4"/>
              </a:buClr>
              <a:buFont typeface="Wingdings" panose="05000000000000000000" pitchFamily="2" charset="2"/>
              <a:buChar char="§"/>
              <a:defRPr sz="1600"/>
            </a:lvl4pPr>
            <a:lvl5pPr>
              <a:buClr>
                <a:schemeClr val="accent4"/>
              </a:buClr>
              <a:buFont typeface="Wingdings" panose="05000000000000000000" pitchFamily="2" charset="2"/>
              <a:buChar char="§"/>
              <a:defRPr sz="1600"/>
            </a:lvl5pPr>
          </a:lstStyle>
          <a:p>
            <a:pPr lvl="0" rtl="0"/>
            <a:r>
              <a:rPr lang="pl-PL" noProof="0"/>
              <a:t>Kliknij, aby edytować style wzorców tekstu</a:t>
            </a:r>
          </a:p>
        </p:txBody>
      </p:sp>
      <p:sp>
        <p:nvSpPr>
          <p:cNvPr id="19" name="Prostokąt 18">
            <a:extLst>
              <a:ext uri="{FF2B5EF4-FFF2-40B4-BE49-F238E27FC236}">
                <a16:creationId xmlns:a16="http://schemas.microsoft.com/office/drawing/2014/main" id="{B80624A4-5116-4AAF-8C31-C25D1DB16FEC}"/>
              </a:ext>
            </a:extLst>
          </p:cNvPr>
          <p:cNvSpPr/>
          <p:nvPr userDrawn="1"/>
        </p:nvSpPr>
        <p:spPr>
          <a:xfrm>
            <a:off x="9354457" y="5363987"/>
            <a:ext cx="457200"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1" name="Prostokąt 20">
            <a:extLst>
              <a:ext uri="{FF2B5EF4-FFF2-40B4-BE49-F238E27FC236}">
                <a16:creationId xmlns:a16="http://schemas.microsoft.com/office/drawing/2014/main" id="{1D07EC8A-6024-4DEA-9C4D-AE4228E17854}"/>
              </a:ext>
            </a:extLst>
          </p:cNvPr>
          <p:cNvSpPr/>
          <p:nvPr userDrawn="1"/>
        </p:nvSpPr>
        <p:spPr>
          <a:xfrm>
            <a:off x="6692791" y="1699889"/>
            <a:ext cx="319749" cy="319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3" name="Prostokąt 22">
            <a:extLst>
              <a:ext uri="{FF2B5EF4-FFF2-40B4-BE49-F238E27FC236}">
                <a16:creationId xmlns:a16="http://schemas.microsoft.com/office/drawing/2014/main" id="{D1C8FAEF-DF78-48CC-AEEF-F9B802055C05}"/>
              </a:ext>
            </a:extLst>
          </p:cNvPr>
          <p:cNvSpPr/>
          <p:nvPr userDrawn="1"/>
        </p:nvSpPr>
        <p:spPr>
          <a:xfrm>
            <a:off x="9354457" y="5897738"/>
            <a:ext cx="179977" cy="1799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1" name="Obraz — symbol zastępczy 10">
            <a:extLst>
              <a:ext uri="{FF2B5EF4-FFF2-40B4-BE49-F238E27FC236}">
                <a16:creationId xmlns:a16="http://schemas.microsoft.com/office/drawing/2014/main" id="{566F72D6-AEEE-4CF3-8136-F6782F1E489E}"/>
              </a:ext>
            </a:extLst>
          </p:cNvPr>
          <p:cNvSpPr>
            <a:spLocks noGrp="1"/>
          </p:cNvSpPr>
          <p:nvPr>
            <p:ph type="pic" sz="quarter" idx="13"/>
          </p:nvPr>
        </p:nvSpPr>
        <p:spPr>
          <a:xfrm>
            <a:off x="7090227" y="786181"/>
            <a:ext cx="4441372" cy="5393036"/>
          </a:xfrm>
          <a:custGeom>
            <a:avLst/>
            <a:gdLst>
              <a:gd name="connsiteX0" fmla="*/ 0 w 4441372"/>
              <a:gd name="connsiteY0" fmla="*/ 3188969 h 5393036"/>
              <a:gd name="connsiteX1" fmla="*/ 2173516 w 4441372"/>
              <a:gd name="connsiteY1" fmla="*/ 3188969 h 5393036"/>
              <a:gd name="connsiteX2" fmla="*/ 2173516 w 4441372"/>
              <a:gd name="connsiteY2" fmla="*/ 5393036 h 5393036"/>
              <a:gd name="connsiteX3" fmla="*/ 0 w 4441372"/>
              <a:gd name="connsiteY3" fmla="*/ 5393036 h 5393036"/>
              <a:gd name="connsiteX4" fmla="*/ 2267856 w 4441372"/>
              <a:gd name="connsiteY4" fmla="*/ 2293018 h 5393036"/>
              <a:gd name="connsiteX5" fmla="*/ 4441372 w 4441372"/>
              <a:gd name="connsiteY5" fmla="*/ 2293018 h 5393036"/>
              <a:gd name="connsiteX6" fmla="*/ 4441372 w 4441372"/>
              <a:gd name="connsiteY6" fmla="*/ 4497085 h 5393036"/>
              <a:gd name="connsiteX7" fmla="*/ 2267856 w 4441372"/>
              <a:gd name="connsiteY7" fmla="*/ 4497085 h 5393036"/>
              <a:gd name="connsiteX8" fmla="*/ 0 w 4441372"/>
              <a:gd name="connsiteY8" fmla="*/ 906837 h 5393036"/>
              <a:gd name="connsiteX9" fmla="*/ 2173516 w 4441372"/>
              <a:gd name="connsiteY9" fmla="*/ 906837 h 5393036"/>
              <a:gd name="connsiteX10" fmla="*/ 2173516 w 4441372"/>
              <a:gd name="connsiteY10" fmla="*/ 3110904 h 5393036"/>
              <a:gd name="connsiteX11" fmla="*/ 0 w 4441372"/>
              <a:gd name="connsiteY11" fmla="*/ 3110904 h 5393036"/>
              <a:gd name="connsiteX12" fmla="*/ 2267856 w 4441372"/>
              <a:gd name="connsiteY12" fmla="*/ 0 h 5393036"/>
              <a:gd name="connsiteX13" fmla="*/ 4441372 w 4441372"/>
              <a:gd name="connsiteY13" fmla="*/ 0 h 5393036"/>
              <a:gd name="connsiteX14" fmla="*/ 4441372 w 4441372"/>
              <a:gd name="connsiteY14" fmla="*/ 2204067 h 5393036"/>
              <a:gd name="connsiteX15" fmla="*/ 2267856 w 4441372"/>
              <a:gd name="connsiteY15" fmla="*/ 2204067 h 53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1372" h="5393036">
                <a:moveTo>
                  <a:pt x="0" y="3188969"/>
                </a:moveTo>
                <a:lnTo>
                  <a:pt x="2173516" y="3188969"/>
                </a:lnTo>
                <a:lnTo>
                  <a:pt x="2173516" y="5393036"/>
                </a:lnTo>
                <a:lnTo>
                  <a:pt x="0" y="5393036"/>
                </a:lnTo>
                <a:close/>
                <a:moveTo>
                  <a:pt x="2267856" y="2293018"/>
                </a:moveTo>
                <a:lnTo>
                  <a:pt x="4441372" y="2293018"/>
                </a:lnTo>
                <a:lnTo>
                  <a:pt x="4441372" y="4497085"/>
                </a:lnTo>
                <a:lnTo>
                  <a:pt x="2267856" y="4497085"/>
                </a:lnTo>
                <a:close/>
                <a:moveTo>
                  <a:pt x="0" y="906837"/>
                </a:moveTo>
                <a:lnTo>
                  <a:pt x="2173516" y="906837"/>
                </a:lnTo>
                <a:lnTo>
                  <a:pt x="2173516" y="3110904"/>
                </a:lnTo>
                <a:lnTo>
                  <a:pt x="0" y="3110904"/>
                </a:lnTo>
                <a:close/>
                <a:moveTo>
                  <a:pt x="2267856" y="0"/>
                </a:moveTo>
                <a:lnTo>
                  <a:pt x="4441372" y="0"/>
                </a:lnTo>
                <a:lnTo>
                  <a:pt x="4441372" y="2204067"/>
                </a:lnTo>
                <a:lnTo>
                  <a:pt x="2267856" y="2204067"/>
                </a:ln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2" name="Tytuł 1">
            <a:extLst>
              <a:ext uri="{FF2B5EF4-FFF2-40B4-BE49-F238E27FC236}">
                <a16:creationId xmlns:a16="http://schemas.microsoft.com/office/drawing/2014/main" id="{459DADC7-BE21-4434-A6E4-BAF809005389}"/>
              </a:ext>
            </a:extLst>
          </p:cNvPr>
          <p:cNvSpPr>
            <a:spLocks noGrp="1"/>
          </p:cNvSpPr>
          <p:nvPr>
            <p:ph type="title" hasCustomPrompt="1"/>
          </p:nvPr>
        </p:nvSpPr>
        <p:spPr>
          <a:xfrm>
            <a:off x="660400" y="805213"/>
            <a:ext cx="4275138" cy="830997"/>
          </a:xfrm>
          <a:prstGeom prst="rect">
            <a:avLst/>
          </a:prstGeom>
        </p:spPr>
        <p:txBody>
          <a:bodyPr rtlCol="0"/>
          <a:lstStyle>
            <a:lvl1pPr>
              <a:defRPr sz="4800" b="1">
                <a:solidFill>
                  <a:schemeClr val="tx1"/>
                </a:solidFill>
              </a:defRPr>
            </a:lvl1pPr>
          </a:lstStyle>
          <a:p>
            <a:pPr rtl="0"/>
            <a:r>
              <a:rPr lang="pl-PL" noProof="0"/>
              <a:t>Kliknij, aby edytować wzorzec</a:t>
            </a:r>
          </a:p>
        </p:txBody>
      </p:sp>
    </p:spTree>
    <p:extLst>
      <p:ext uri="{BB962C8B-B14F-4D97-AF65-F5344CB8AC3E}">
        <p14:creationId xmlns:p14="http://schemas.microsoft.com/office/powerpoint/2010/main" val="694370068"/>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3840" userDrawn="1">
          <p15:clr>
            <a:srgbClr val="FBAE40"/>
          </p15:clr>
        </p15:guide>
        <p15:guide id="3" orient="horz" pos="14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Wstęp">
    <p:spTree>
      <p:nvGrpSpPr>
        <p:cNvPr id="1" name=""/>
        <p:cNvGrpSpPr/>
        <p:nvPr/>
      </p:nvGrpSpPr>
      <p:grpSpPr>
        <a:xfrm>
          <a:off x="0" y="0"/>
          <a:ext cx="0" cy="0"/>
          <a:chOff x="0" y="0"/>
          <a:chExt cx="0" cy="0"/>
        </a:xfrm>
      </p:grpSpPr>
      <p:sp>
        <p:nvSpPr>
          <p:cNvPr id="10" name="Owal 9">
            <a:extLst>
              <a:ext uri="{FF2B5EF4-FFF2-40B4-BE49-F238E27FC236}">
                <a16:creationId xmlns:a16="http://schemas.microsoft.com/office/drawing/2014/main" id="{24FAA9D0-7C9C-4043-9931-A15819ABB9B5}"/>
              </a:ext>
            </a:extLst>
          </p:cNvPr>
          <p:cNvSpPr/>
          <p:nvPr userDrawn="1"/>
        </p:nvSpPr>
        <p:spPr>
          <a:xfrm>
            <a:off x="7362825" y="443263"/>
            <a:ext cx="361950" cy="3619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solidFill>
                <a:schemeClr val="accent5"/>
              </a:solidFill>
            </a:endParaRPr>
          </a:p>
        </p:txBody>
      </p:sp>
      <p:sp>
        <p:nvSpPr>
          <p:cNvPr id="14" name="Owal 13">
            <a:extLst>
              <a:ext uri="{FF2B5EF4-FFF2-40B4-BE49-F238E27FC236}">
                <a16:creationId xmlns:a16="http://schemas.microsoft.com/office/drawing/2014/main" id="{E232AB2D-843E-4B5F-8793-6A263DA356BB}"/>
              </a:ext>
            </a:extLst>
          </p:cNvPr>
          <p:cNvSpPr/>
          <p:nvPr userDrawn="1"/>
        </p:nvSpPr>
        <p:spPr>
          <a:xfrm>
            <a:off x="11007246" y="5605994"/>
            <a:ext cx="654227" cy="6542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solidFill>
                <a:schemeClr val="accent5"/>
              </a:solidFill>
            </a:endParaRPr>
          </a:p>
        </p:txBody>
      </p:sp>
      <p:sp>
        <p:nvSpPr>
          <p:cNvPr id="16" name="Owal 15">
            <a:extLst>
              <a:ext uri="{FF2B5EF4-FFF2-40B4-BE49-F238E27FC236}">
                <a16:creationId xmlns:a16="http://schemas.microsoft.com/office/drawing/2014/main" id="{FA75A12B-C399-4072-BD69-D872D2C2AD1F}"/>
              </a:ext>
            </a:extLst>
          </p:cNvPr>
          <p:cNvSpPr/>
          <p:nvPr userDrawn="1"/>
        </p:nvSpPr>
        <p:spPr>
          <a:xfrm>
            <a:off x="10683791" y="6132439"/>
            <a:ext cx="251152" cy="251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solidFill>
                <a:schemeClr val="accent5"/>
              </a:solidFill>
            </a:endParaRPr>
          </a:p>
        </p:txBody>
      </p:sp>
      <p:sp>
        <p:nvSpPr>
          <p:cNvPr id="23" name="Obraz — symbol zastępczy 22">
            <a:extLst>
              <a:ext uri="{FF2B5EF4-FFF2-40B4-BE49-F238E27FC236}">
                <a16:creationId xmlns:a16="http://schemas.microsoft.com/office/drawing/2014/main" id="{423AE48B-50E9-4BEA-B66A-B2D2B9CCFE9C}"/>
              </a:ext>
            </a:extLst>
          </p:cNvPr>
          <p:cNvSpPr>
            <a:spLocks noGrp="1"/>
          </p:cNvSpPr>
          <p:nvPr>
            <p:ph type="pic" sz="quarter" idx="10"/>
          </p:nvPr>
        </p:nvSpPr>
        <p:spPr>
          <a:xfrm>
            <a:off x="5733416" y="624239"/>
            <a:ext cx="5855754" cy="5631571"/>
          </a:xfrm>
          <a:custGeom>
            <a:avLst/>
            <a:gdLst>
              <a:gd name="connsiteX0" fmla="*/ 3433020 w 5855754"/>
              <a:gd name="connsiteY0" fmla="*/ 786103 h 5631571"/>
              <a:gd name="connsiteX1" fmla="*/ 5855754 w 5855754"/>
              <a:gd name="connsiteY1" fmla="*/ 3208837 h 5631571"/>
              <a:gd name="connsiteX2" fmla="*/ 3433020 w 5855754"/>
              <a:gd name="connsiteY2" fmla="*/ 5631571 h 5631571"/>
              <a:gd name="connsiteX3" fmla="*/ 1010286 w 5855754"/>
              <a:gd name="connsiteY3" fmla="*/ 3208837 h 5631571"/>
              <a:gd name="connsiteX4" fmla="*/ 3433020 w 5855754"/>
              <a:gd name="connsiteY4" fmla="*/ 786103 h 5631571"/>
              <a:gd name="connsiteX5" fmla="*/ 828675 w 5855754"/>
              <a:gd name="connsiteY5" fmla="*/ 0 h 5631571"/>
              <a:gd name="connsiteX6" fmla="*/ 1657350 w 5855754"/>
              <a:gd name="connsiteY6" fmla="*/ 828675 h 5631571"/>
              <a:gd name="connsiteX7" fmla="*/ 828675 w 5855754"/>
              <a:gd name="connsiteY7" fmla="*/ 1657350 h 5631571"/>
              <a:gd name="connsiteX8" fmla="*/ 0 w 5855754"/>
              <a:gd name="connsiteY8" fmla="*/ 828675 h 5631571"/>
              <a:gd name="connsiteX9" fmla="*/ 828675 w 5855754"/>
              <a:gd name="connsiteY9" fmla="*/ 0 h 563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55754" h="5631571">
                <a:moveTo>
                  <a:pt x="3433020" y="786103"/>
                </a:moveTo>
                <a:cubicBezTo>
                  <a:pt x="4771059" y="786103"/>
                  <a:pt x="5855754" y="1870798"/>
                  <a:pt x="5855754" y="3208837"/>
                </a:cubicBezTo>
                <a:cubicBezTo>
                  <a:pt x="5855754" y="4546876"/>
                  <a:pt x="4771059" y="5631571"/>
                  <a:pt x="3433020" y="5631571"/>
                </a:cubicBezTo>
                <a:cubicBezTo>
                  <a:pt x="2094981" y="5631571"/>
                  <a:pt x="1010286" y="4546876"/>
                  <a:pt x="1010286" y="3208837"/>
                </a:cubicBezTo>
                <a:cubicBezTo>
                  <a:pt x="1010286" y="1870798"/>
                  <a:pt x="2094981" y="786103"/>
                  <a:pt x="3433020" y="786103"/>
                </a:cubicBezTo>
                <a:close/>
                <a:moveTo>
                  <a:pt x="828675" y="0"/>
                </a:moveTo>
                <a:cubicBezTo>
                  <a:pt x="1286340" y="0"/>
                  <a:pt x="1657350" y="371010"/>
                  <a:pt x="1657350" y="828675"/>
                </a:cubicBezTo>
                <a:cubicBezTo>
                  <a:pt x="1657350" y="1286340"/>
                  <a:pt x="1286340" y="1657350"/>
                  <a:pt x="828675" y="1657350"/>
                </a:cubicBezTo>
                <a:cubicBezTo>
                  <a:pt x="371010" y="1657350"/>
                  <a:pt x="0" y="1286340"/>
                  <a:pt x="0" y="828675"/>
                </a:cubicBezTo>
                <a:cubicBezTo>
                  <a:pt x="0" y="371010"/>
                  <a:pt x="371010" y="0"/>
                  <a:pt x="828675" y="0"/>
                </a:cubicBez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27" name="Tekst — symbol zastępczy 26">
            <a:extLst>
              <a:ext uri="{FF2B5EF4-FFF2-40B4-BE49-F238E27FC236}">
                <a16:creationId xmlns:a16="http://schemas.microsoft.com/office/drawing/2014/main" id="{282D3E62-6D1A-4E9D-BE54-2EED9BF429A4}"/>
              </a:ext>
            </a:extLst>
          </p:cNvPr>
          <p:cNvSpPr>
            <a:spLocks noGrp="1"/>
          </p:cNvSpPr>
          <p:nvPr>
            <p:ph type="body" sz="quarter" idx="12" hasCustomPrompt="1"/>
          </p:nvPr>
        </p:nvSpPr>
        <p:spPr>
          <a:xfrm>
            <a:off x="660400" y="2044700"/>
            <a:ext cx="4275138" cy="3560763"/>
          </a:xfrm>
          <a:prstGeom prst="rect">
            <a:avLst/>
          </a:prstGeom>
        </p:spPr>
        <p:txBody>
          <a:bodyPr rtlCol="0"/>
          <a:lstStyle>
            <a:lvl1pPr>
              <a:lnSpc>
                <a:spcPct val="150000"/>
              </a:lnSpc>
              <a:buClr>
                <a:schemeClr val="accent4"/>
              </a:buClr>
              <a:buFont typeface="Wingdings" panose="05000000000000000000" pitchFamily="2" charset="2"/>
              <a:buChar char="§"/>
              <a:defRPr sz="2000"/>
            </a:lvl1pPr>
            <a:lvl2pPr>
              <a:buClr>
                <a:schemeClr val="accent4"/>
              </a:buClr>
              <a:buFont typeface="Wingdings" panose="05000000000000000000" pitchFamily="2" charset="2"/>
              <a:buChar char="§"/>
              <a:defRPr sz="2000"/>
            </a:lvl2pPr>
            <a:lvl3pPr>
              <a:buClr>
                <a:schemeClr val="accent4"/>
              </a:buClr>
              <a:buFont typeface="Wingdings" panose="05000000000000000000" pitchFamily="2" charset="2"/>
              <a:buChar char="§"/>
              <a:defRPr sz="1800"/>
            </a:lvl3pPr>
            <a:lvl4pPr>
              <a:buClr>
                <a:schemeClr val="accent4"/>
              </a:buClr>
              <a:buFont typeface="Wingdings" panose="05000000000000000000" pitchFamily="2" charset="2"/>
              <a:buChar char="§"/>
              <a:defRPr sz="1800"/>
            </a:lvl4pPr>
            <a:lvl5pPr>
              <a:buClr>
                <a:schemeClr val="accent4"/>
              </a:buClr>
              <a:buFont typeface="Wingdings" panose="05000000000000000000" pitchFamily="2" charset="2"/>
              <a:buChar char="§"/>
              <a:defRPr sz="1800"/>
            </a:lvl5pPr>
          </a:lstStyle>
          <a:p>
            <a:pPr lvl="0" rtl="0"/>
            <a:r>
              <a:rPr lang="pl-PL" noProof="0"/>
              <a:t>Kliknij, aby edytować style wzorców tekstu</a:t>
            </a:r>
          </a:p>
        </p:txBody>
      </p:sp>
      <p:sp>
        <p:nvSpPr>
          <p:cNvPr id="8" name="Tytuł 1">
            <a:extLst>
              <a:ext uri="{FF2B5EF4-FFF2-40B4-BE49-F238E27FC236}">
                <a16:creationId xmlns:a16="http://schemas.microsoft.com/office/drawing/2014/main" id="{DEB8F0E5-B89F-48AD-87BD-534EA9463CD3}"/>
              </a:ext>
            </a:extLst>
          </p:cNvPr>
          <p:cNvSpPr>
            <a:spLocks noGrp="1"/>
          </p:cNvSpPr>
          <p:nvPr>
            <p:ph type="title" hasCustomPrompt="1"/>
          </p:nvPr>
        </p:nvSpPr>
        <p:spPr>
          <a:xfrm>
            <a:off x="660400" y="805213"/>
            <a:ext cx="4275138" cy="830997"/>
          </a:xfrm>
          <a:prstGeom prst="rect">
            <a:avLst/>
          </a:prstGeom>
        </p:spPr>
        <p:txBody>
          <a:bodyPr rtlCol="0"/>
          <a:lstStyle>
            <a:lvl1pPr>
              <a:defRPr sz="4800" b="1">
                <a:solidFill>
                  <a:schemeClr val="tx1"/>
                </a:solidFill>
              </a:defRPr>
            </a:lvl1pPr>
          </a:lstStyle>
          <a:p>
            <a:pPr rtl="0"/>
            <a:r>
              <a:rPr lang="pl-PL" noProof="0"/>
              <a:t>Kliknij, aby edytować wzorzec</a:t>
            </a:r>
          </a:p>
        </p:txBody>
      </p:sp>
    </p:spTree>
    <p:extLst>
      <p:ext uri="{BB962C8B-B14F-4D97-AF65-F5344CB8AC3E}">
        <p14:creationId xmlns:p14="http://schemas.microsoft.com/office/powerpoint/2010/main" val="8449708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Wykres i tabela">
    <p:spTree>
      <p:nvGrpSpPr>
        <p:cNvPr id="1" name=""/>
        <p:cNvGrpSpPr/>
        <p:nvPr/>
      </p:nvGrpSpPr>
      <p:grpSpPr>
        <a:xfrm>
          <a:off x="0" y="0"/>
          <a:ext cx="0" cy="0"/>
          <a:chOff x="0" y="0"/>
          <a:chExt cx="0" cy="0"/>
        </a:xfrm>
      </p:grpSpPr>
      <p:sp>
        <p:nvSpPr>
          <p:cNvPr id="6" name="Zawartość — symbol zastępczy 5">
            <a:extLst>
              <a:ext uri="{FF2B5EF4-FFF2-40B4-BE49-F238E27FC236}">
                <a16:creationId xmlns:a16="http://schemas.microsoft.com/office/drawing/2014/main" id="{D23CD802-D0A0-4EAC-8222-78FFDDD76A75}"/>
              </a:ext>
            </a:extLst>
          </p:cNvPr>
          <p:cNvSpPr>
            <a:spLocks noGrp="1"/>
          </p:cNvSpPr>
          <p:nvPr>
            <p:ph sz="quarter" idx="10"/>
          </p:nvPr>
        </p:nvSpPr>
        <p:spPr>
          <a:xfrm>
            <a:off x="838200" y="2039392"/>
            <a:ext cx="10515600" cy="4114800"/>
          </a:xfrm>
          <a:prstGeom prst="rect">
            <a:avLst/>
          </a:prstGeom>
        </p:spPr>
        <p:txBody>
          <a:bodyPr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2" name="Tytuł 1">
            <a:extLst>
              <a:ext uri="{FF2B5EF4-FFF2-40B4-BE49-F238E27FC236}">
                <a16:creationId xmlns:a16="http://schemas.microsoft.com/office/drawing/2014/main" id="{87BCB8BF-DA17-4856-91E9-77C601F2B139}"/>
              </a:ext>
            </a:extLst>
          </p:cNvPr>
          <p:cNvSpPr>
            <a:spLocks noGrp="1"/>
          </p:cNvSpPr>
          <p:nvPr>
            <p:ph type="title" hasCustomPrompt="1"/>
          </p:nvPr>
        </p:nvSpPr>
        <p:spPr>
          <a:xfrm>
            <a:off x="838200" y="635000"/>
            <a:ext cx="10515600" cy="700115"/>
          </a:xfrm>
          <a:prstGeom prst="rect">
            <a:avLst/>
          </a:prstGeom>
        </p:spPr>
        <p:txBody>
          <a:bodyPr rtlCol="0" anchor="ctr"/>
          <a:lstStyle>
            <a:lvl1pPr algn="ctr">
              <a:defRPr sz="4800" b="1">
                <a:solidFill>
                  <a:schemeClr val="tx1"/>
                </a:solidFill>
              </a:defRPr>
            </a:lvl1pPr>
          </a:lstStyle>
          <a:p>
            <a:pPr rtl="0"/>
            <a:r>
              <a:rPr lang="pl-PL" noProof="0"/>
              <a:t>Kliknij, aby edytować styl wzorca tytułu</a:t>
            </a:r>
          </a:p>
        </p:txBody>
      </p:sp>
    </p:spTree>
    <p:extLst>
      <p:ext uri="{BB962C8B-B14F-4D97-AF65-F5344CB8AC3E}">
        <p14:creationId xmlns:p14="http://schemas.microsoft.com/office/powerpoint/2010/main" val="6519891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ytat">
    <p:spTree>
      <p:nvGrpSpPr>
        <p:cNvPr id="1" name=""/>
        <p:cNvGrpSpPr/>
        <p:nvPr/>
      </p:nvGrpSpPr>
      <p:grpSpPr>
        <a:xfrm>
          <a:off x="0" y="0"/>
          <a:ext cx="0" cy="0"/>
          <a:chOff x="0" y="0"/>
          <a:chExt cx="0" cy="0"/>
        </a:xfrm>
      </p:grpSpPr>
      <p:sp>
        <p:nvSpPr>
          <p:cNvPr id="11" name="Tekst — symbol zastępczy 10">
            <a:extLst>
              <a:ext uri="{FF2B5EF4-FFF2-40B4-BE49-F238E27FC236}">
                <a16:creationId xmlns:a16="http://schemas.microsoft.com/office/drawing/2014/main" id="{6FDA3C6F-5F6A-4D64-8BFE-AFFF58B1A047}"/>
              </a:ext>
            </a:extLst>
          </p:cNvPr>
          <p:cNvSpPr>
            <a:spLocks noGrp="1"/>
          </p:cNvSpPr>
          <p:nvPr>
            <p:ph type="body" sz="quarter" idx="11" hasCustomPrompt="1"/>
          </p:nvPr>
        </p:nvSpPr>
        <p:spPr>
          <a:xfrm>
            <a:off x="6312871" y="4141999"/>
            <a:ext cx="4220845" cy="861497"/>
          </a:xfrm>
          <a:prstGeom prst="rect">
            <a:avLst/>
          </a:prstGeom>
        </p:spPr>
        <p:txBody>
          <a:bodyPr rtlCol="0"/>
          <a:lstStyle>
            <a:lvl1pPr marL="0" indent="0">
              <a:buNone/>
              <a:defRPr sz="2000" b="1">
                <a:solidFill>
                  <a:schemeClr val="accent4"/>
                </a:solidFill>
                <a:latin typeface="+mj-lt"/>
              </a:defRPr>
            </a:lvl1pPr>
            <a:lvl2pPr>
              <a:buNone/>
              <a:defRPr sz="2000"/>
            </a:lvl2pPr>
          </a:lstStyle>
          <a:p>
            <a:pPr lvl="0" rtl="0"/>
            <a:r>
              <a:rPr lang="pl-PL" noProof="0"/>
              <a:t>Kliknij, aby edytować style wzorców tekstu</a:t>
            </a:r>
          </a:p>
          <a:p>
            <a:pPr lvl="1" rtl="0"/>
            <a:endParaRPr lang="pl-PL" noProof="0"/>
          </a:p>
        </p:txBody>
      </p:sp>
      <p:sp>
        <p:nvSpPr>
          <p:cNvPr id="15" name="Sześciokąt 14">
            <a:extLst>
              <a:ext uri="{FF2B5EF4-FFF2-40B4-BE49-F238E27FC236}">
                <a16:creationId xmlns:a16="http://schemas.microsoft.com/office/drawing/2014/main" id="{AC159667-7690-4645-986D-BE501438455F}"/>
              </a:ext>
            </a:extLst>
          </p:cNvPr>
          <p:cNvSpPr/>
          <p:nvPr userDrawn="1"/>
        </p:nvSpPr>
        <p:spPr>
          <a:xfrm>
            <a:off x="740309" y="1382809"/>
            <a:ext cx="1229566" cy="105997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6" name="Sześciokąt 15">
            <a:extLst>
              <a:ext uri="{FF2B5EF4-FFF2-40B4-BE49-F238E27FC236}">
                <a16:creationId xmlns:a16="http://schemas.microsoft.com/office/drawing/2014/main" id="{54667EE4-E77F-453B-BF8B-B1EE2AE80715}"/>
              </a:ext>
            </a:extLst>
          </p:cNvPr>
          <p:cNvSpPr/>
          <p:nvPr userDrawn="1"/>
        </p:nvSpPr>
        <p:spPr>
          <a:xfrm>
            <a:off x="3755031" y="1194620"/>
            <a:ext cx="1666162" cy="143634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7" name="Sześciokąt 16">
            <a:extLst>
              <a:ext uri="{FF2B5EF4-FFF2-40B4-BE49-F238E27FC236}">
                <a16:creationId xmlns:a16="http://schemas.microsoft.com/office/drawing/2014/main" id="{FC050232-A229-425F-BFC8-D50374F2D171}"/>
              </a:ext>
            </a:extLst>
          </p:cNvPr>
          <p:cNvSpPr/>
          <p:nvPr userDrawn="1"/>
        </p:nvSpPr>
        <p:spPr>
          <a:xfrm>
            <a:off x="3804994" y="5233183"/>
            <a:ext cx="718261" cy="619191"/>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8" name="Sześciokąt 17">
            <a:extLst>
              <a:ext uri="{FF2B5EF4-FFF2-40B4-BE49-F238E27FC236}">
                <a16:creationId xmlns:a16="http://schemas.microsoft.com/office/drawing/2014/main" id="{53E4EBC7-340A-43A5-9E23-4B73A6F700B6}"/>
              </a:ext>
            </a:extLst>
          </p:cNvPr>
          <p:cNvSpPr/>
          <p:nvPr userDrawn="1"/>
        </p:nvSpPr>
        <p:spPr>
          <a:xfrm>
            <a:off x="1837838" y="1101306"/>
            <a:ext cx="651613" cy="56173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9" name="Obraz — symbol zastępczy 18">
            <a:extLst>
              <a:ext uri="{FF2B5EF4-FFF2-40B4-BE49-F238E27FC236}">
                <a16:creationId xmlns:a16="http://schemas.microsoft.com/office/drawing/2014/main" id="{1ED0E31A-F0A3-481D-8D9C-E3C4531FD21D}"/>
              </a:ext>
            </a:extLst>
          </p:cNvPr>
          <p:cNvSpPr>
            <a:spLocks noGrp="1"/>
          </p:cNvSpPr>
          <p:nvPr>
            <p:ph type="pic" sz="quarter" idx="12"/>
          </p:nvPr>
        </p:nvSpPr>
        <p:spPr>
          <a:xfrm>
            <a:off x="1571515" y="1914044"/>
            <a:ext cx="3993624" cy="3617848"/>
          </a:xfrm>
          <a:custGeom>
            <a:avLst/>
            <a:gdLst>
              <a:gd name="connsiteX0" fmla="*/ 1223161 w 3993624"/>
              <a:gd name="connsiteY0" fmla="*/ 2354088 h 3617848"/>
              <a:gd name="connsiteX1" fmla="*/ 2057242 w 3993624"/>
              <a:gd name="connsiteY1" fmla="*/ 2354088 h 3617848"/>
              <a:gd name="connsiteX2" fmla="*/ 2373182 w 3993624"/>
              <a:gd name="connsiteY2" fmla="*/ 2985968 h 3617848"/>
              <a:gd name="connsiteX3" fmla="*/ 2057242 w 3993624"/>
              <a:gd name="connsiteY3" fmla="*/ 3617848 h 3617848"/>
              <a:gd name="connsiteX4" fmla="*/ 1223161 w 3993624"/>
              <a:gd name="connsiteY4" fmla="*/ 3617848 h 3617848"/>
              <a:gd name="connsiteX5" fmla="*/ 907221 w 3993624"/>
              <a:gd name="connsiteY5" fmla="*/ 2985968 h 3617848"/>
              <a:gd name="connsiteX6" fmla="*/ 2569631 w 3993624"/>
              <a:gd name="connsiteY6" fmla="*/ 1425984 h 3617848"/>
              <a:gd name="connsiteX7" fmla="*/ 3602417 w 3993624"/>
              <a:gd name="connsiteY7" fmla="*/ 1425984 h 3617848"/>
              <a:gd name="connsiteX8" fmla="*/ 3993624 w 3993624"/>
              <a:gd name="connsiteY8" fmla="*/ 2208398 h 3617848"/>
              <a:gd name="connsiteX9" fmla="*/ 3602417 w 3993624"/>
              <a:gd name="connsiteY9" fmla="*/ 2990812 h 3617848"/>
              <a:gd name="connsiteX10" fmla="*/ 2569631 w 3993624"/>
              <a:gd name="connsiteY10" fmla="*/ 2990812 h 3617848"/>
              <a:gd name="connsiteX11" fmla="*/ 2178424 w 3993624"/>
              <a:gd name="connsiteY11" fmla="*/ 2208398 h 3617848"/>
              <a:gd name="connsiteX12" fmla="*/ 551406 w 3993624"/>
              <a:gd name="connsiteY12" fmla="*/ 0 h 3617848"/>
              <a:gd name="connsiteX13" fmla="*/ 2007117 w 3993624"/>
              <a:gd name="connsiteY13" fmla="*/ 0 h 3617848"/>
              <a:gd name="connsiteX14" fmla="*/ 2558523 w 3993624"/>
              <a:gd name="connsiteY14" fmla="*/ 1102811 h 3617848"/>
              <a:gd name="connsiteX15" fmla="*/ 2007117 w 3993624"/>
              <a:gd name="connsiteY15" fmla="*/ 2205622 h 3617848"/>
              <a:gd name="connsiteX16" fmla="*/ 551406 w 3993624"/>
              <a:gd name="connsiteY16" fmla="*/ 2205622 h 3617848"/>
              <a:gd name="connsiteX17" fmla="*/ 0 w 3993624"/>
              <a:gd name="connsiteY17" fmla="*/ 1102811 h 361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3624" h="3617848">
                <a:moveTo>
                  <a:pt x="1223161" y="2354088"/>
                </a:moveTo>
                <a:lnTo>
                  <a:pt x="2057242" y="2354088"/>
                </a:lnTo>
                <a:lnTo>
                  <a:pt x="2373182" y="2985968"/>
                </a:lnTo>
                <a:lnTo>
                  <a:pt x="2057242" y="3617848"/>
                </a:lnTo>
                <a:lnTo>
                  <a:pt x="1223161" y="3617848"/>
                </a:lnTo>
                <a:lnTo>
                  <a:pt x="907221" y="2985968"/>
                </a:lnTo>
                <a:close/>
                <a:moveTo>
                  <a:pt x="2569631" y="1425984"/>
                </a:moveTo>
                <a:lnTo>
                  <a:pt x="3602417" y="1425984"/>
                </a:lnTo>
                <a:lnTo>
                  <a:pt x="3993624" y="2208398"/>
                </a:lnTo>
                <a:lnTo>
                  <a:pt x="3602417" y="2990812"/>
                </a:lnTo>
                <a:lnTo>
                  <a:pt x="2569631" y="2990812"/>
                </a:lnTo>
                <a:lnTo>
                  <a:pt x="2178424" y="2208398"/>
                </a:lnTo>
                <a:close/>
                <a:moveTo>
                  <a:pt x="551406" y="0"/>
                </a:moveTo>
                <a:lnTo>
                  <a:pt x="2007117" y="0"/>
                </a:lnTo>
                <a:lnTo>
                  <a:pt x="2558523" y="1102811"/>
                </a:lnTo>
                <a:lnTo>
                  <a:pt x="2007117" y="2205622"/>
                </a:lnTo>
                <a:lnTo>
                  <a:pt x="551406" y="2205622"/>
                </a:lnTo>
                <a:lnTo>
                  <a:pt x="0" y="1102811"/>
                </a:ln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2" name="Tytuł 1">
            <a:extLst>
              <a:ext uri="{FF2B5EF4-FFF2-40B4-BE49-F238E27FC236}">
                <a16:creationId xmlns:a16="http://schemas.microsoft.com/office/drawing/2014/main" id="{03E68100-C56F-4515-A4FD-3F301797E78F}"/>
              </a:ext>
            </a:extLst>
          </p:cNvPr>
          <p:cNvSpPr>
            <a:spLocks noGrp="1"/>
          </p:cNvSpPr>
          <p:nvPr>
            <p:ph type="title" hasCustomPrompt="1"/>
          </p:nvPr>
        </p:nvSpPr>
        <p:spPr>
          <a:xfrm>
            <a:off x="6312871" y="2050552"/>
            <a:ext cx="4998720" cy="1748983"/>
          </a:xfrm>
          <a:prstGeom prst="rect">
            <a:avLst/>
          </a:prstGeom>
        </p:spPr>
        <p:txBody>
          <a:bodyPr rtlCol="0"/>
          <a:lstStyle>
            <a:lvl1pPr>
              <a:defRPr sz="2800">
                <a:solidFill>
                  <a:schemeClr val="tx1"/>
                </a:solidFill>
                <a:latin typeface="+mn-lt"/>
              </a:defRPr>
            </a:lvl1pPr>
          </a:lstStyle>
          <a:p>
            <a:pPr rtl="0"/>
            <a:r>
              <a:rPr lang="pl-PL" noProof="0"/>
              <a:t>Kliknij, aby edytować styl wzorca tytułu</a:t>
            </a:r>
          </a:p>
        </p:txBody>
      </p:sp>
    </p:spTree>
    <p:extLst>
      <p:ext uri="{BB962C8B-B14F-4D97-AF65-F5344CB8AC3E}">
        <p14:creationId xmlns:p14="http://schemas.microsoft.com/office/powerpoint/2010/main" val="3603056595"/>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Zespół">
    <p:spTree>
      <p:nvGrpSpPr>
        <p:cNvPr id="1" name=""/>
        <p:cNvGrpSpPr/>
        <p:nvPr/>
      </p:nvGrpSpPr>
      <p:grpSpPr>
        <a:xfrm>
          <a:off x="0" y="0"/>
          <a:ext cx="0" cy="0"/>
          <a:chOff x="0" y="0"/>
          <a:chExt cx="0" cy="0"/>
        </a:xfrm>
      </p:grpSpPr>
      <p:sp>
        <p:nvSpPr>
          <p:cNvPr id="39" name="Obraz — symbol zastępczy 38">
            <a:extLst>
              <a:ext uri="{FF2B5EF4-FFF2-40B4-BE49-F238E27FC236}">
                <a16:creationId xmlns:a16="http://schemas.microsoft.com/office/drawing/2014/main" id="{CF421413-161E-4B36-B693-FB38DF14EDAB}"/>
              </a:ext>
            </a:extLst>
          </p:cNvPr>
          <p:cNvSpPr>
            <a:spLocks noGrp="1"/>
          </p:cNvSpPr>
          <p:nvPr>
            <p:ph type="pic" sz="quarter" idx="22"/>
          </p:nvPr>
        </p:nvSpPr>
        <p:spPr>
          <a:xfrm>
            <a:off x="5353508"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38" name="Obraz — symbol zastępczy 37">
            <a:extLst>
              <a:ext uri="{FF2B5EF4-FFF2-40B4-BE49-F238E27FC236}">
                <a16:creationId xmlns:a16="http://schemas.microsoft.com/office/drawing/2014/main" id="{B5D207AE-9C9C-410A-9F31-2402BAD6DDFF}"/>
              </a:ext>
            </a:extLst>
          </p:cNvPr>
          <p:cNvSpPr>
            <a:spLocks noGrp="1"/>
          </p:cNvSpPr>
          <p:nvPr>
            <p:ph type="pic" sz="quarter" idx="21"/>
          </p:nvPr>
        </p:nvSpPr>
        <p:spPr>
          <a:xfrm>
            <a:off x="3115921"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40" name="Obraz — symbol zastępczy 39">
            <a:extLst>
              <a:ext uri="{FF2B5EF4-FFF2-40B4-BE49-F238E27FC236}">
                <a16:creationId xmlns:a16="http://schemas.microsoft.com/office/drawing/2014/main" id="{DE3344FC-C4DE-481F-9C31-667EDD563C47}"/>
              </a:ext>
            </a:extLst>
          </p:cNvPr>
          <p:cNvSpPr>
            <a:spLocks noGrp="1"/>
          </p:cNvSpPr>
          <p:nvPr>
            <p:ph type="pic" sz="quarter" idx="23"/>
          </p:nvPr>
        </p:nvSpPr>
        <p:spPr>
          <a:xfrm>
            <a:off x="7602465"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41" name="Obraz — symbol zastępczy 40">
            <a:extLst>
              <a:ext uri="{FF2B5EF4-FFF2-40B4-BE49-F238E27FC236}">
                <a16:creationId xmlns:a16="http://schemas.microsoft.com/office/drawing/2014/main" id="{59094D7D-3613-49C1-BB58-A65B41A9738D}"/>
              </a:ext>
            </a:extLst>
          </p:cNvPr>
          <p:cNvSpPr>
            <a:spLocks noGrp="1"/>
          </p:cNvSpPr>
          <p:nvPr>
            <p:ph type="pic" sz="quarter" idx="24"/>
          </p:nvPr>
        </p:nvSpPr>
        <p:spPr>
          <a:xfrm>
            <a:off x="9840051"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8" name="Tytuł 1">
            <a:extLst>
              <a:ext uri="{FF2B5EF4-FFF2-40B4-BE49-F238E27FC236}">
                <a16:creationId xmlns:a16="http://schemas.microsoft.com/office/drawing/2014/main" id="{69FE87B7-32A4-4C7F-9AAF-37688E640456}"/>
              </a:ext>
            </a:extLst>
          </p:cNvPr>
          <p:cNvSpPr>
            <a:spLocks noGrp="1"/>
          </p:cNvSpPr>
          <p:nvPr>
            <p:ph type="title"/>
          </p:nvPr>
        </p:nvSpPr>
        <p:spPr>
          <a:xfrm>
            <a:off x="432000" y="647700"/>
            <a:ext cx="11340000" cy="700114"/>
          </a:xfrm>
          <a:prstGeom prst="rect">
            <a:avLst/>
          </a:prstGeom>
        </p:spPr>
        <p:txBody>
          <a:bodyPr rtlCol="0" anchor="ctr"/>
          <a:lstStyle/>
          <a:p>
            <a:pPr algn="ctr" rtl="0"/>
            <a:r>
              <a:rPr lang="pl-PL" sz="4800" b="1" noProof="0">
                <a:solidFill>
                  <a:schemeClr val="tx1"/>
                </a:solidFill>
              </a:rPr>
              <a:t>Kliknij, aby edytować styl</a:t>
            </a:r>
          </a:p>
        </p:txBody>
      </p:sp>
      <p:sp>
        <p:nvSpPr>
          <p:cNvPr id="9" name="Sześciokąt 8">
            <a:extLst>
              <a:ext uri="{FF2B5EF4-FFF2-40B4-BE49-F238E27FC236}">
                <a16:creationId xmlns:a16="http://schemas.microsoft.com/office/drawing/2014/main" id="{476CA45F-A66A-4AD8-A004-10DB55A5D7B2}"/>
              </a:ext>
            </a:extLst>
          </p:cNvPr>
          <p:cNvSpPr/>
          <p:nvPr userDrawn="1"/>
        </p:nvSpPr>
        <p:spPr>
          <a:xfrm>
            <a:off x="546669" y="3467555"/>
            <a:ext cx="458268" cy="39505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0" name="Sześciokąt 9">
            <a:extLst>
              <a:ext uri="{FF2B5EF4-FFF2-40B4-BE49-F238E27FC236}">
                <a16:creationId xmlns:a16="http://schemas.microsoft.com/office/drawing/2014/main" id="{27A66A3D-2437-4015-9F5F-380C4D23D83C}"/>
              </a:ext>
            </a:extLst>
          </p:cNvPr>
          <p:cNvSpPr/>
          <p:nvPr userDrawn="1"/>
        </p:nvSpPr>
        <p:spPr>
          <a:xfrm>
            <a:off x="11113337" y="2394722"/>
            <a:ext cx="358391" cy="30895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1" name="Sześciokąt 10">
            <a:extLst>
              <a:ext uri="{FF2B5EF4-FFF2-40B4-BE49-F238E27FC236}">
                <a16:creationId xmlns:a16="http://schemas.microsoft.com/office/drawing/2014/main" id="{FFB14F3B-E7EF-4546-8D74-71FFB45C77C0}"/>
              </a:ext>
            </a:extLst>
          </p:cNvPr>
          <p:cNvSpPr/>
          <p:nvPr userDrawn="1"/>
        </p:nvSpPr>
        <p:spPr>
          <a:xfrm>
            <a:off x="10882649" y="2202202"/>
            <a:ext cx="230688" cy="19886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3" name="Tekst — symbol zastępczy 22">
            <a:extLst>
              <a:ext uri="{FF2B5EF4-FFF2-40B4-BE49-F238E27FC236}">
                <a16:creationId xmlns:a16="http://schemas.microsoft.com/office/drawing/2014/main" id="{591F943B-ED0D-49A1-844A-E23BA9A4871B}"/>
              </a:ext>
            </a:extLst>
          </p:cNvPr>
          <p:cNvSpPr>
            <a:spLocks noGrp="1"/>
          </p:cNvSpPr>
          <p:nvPr>
            <p:ph type="body" sz="quarter" idx="10"/>
          </p:nvPr>
        </p:nvSpPr>
        <p:spPr>
          <a:xfrm>
            <a:off x="546668" y="4172761"/>
            <a:ext cx="2139696" cy="344312"/>
          </a:xfrm>
          <a:prstGeom prst="rect">
            <a:avLst/>
          </a:prstGeom>
        </p:spPr>
        <p:txBody>
          <a:bodyPr rtlCol="0"/>
          <a:lstStyle>
            <a:lvl1pPr marL="0" indent="0" algn="ctr">
              <a:buNone/>
              <a:defRPr lang="en-US" sz="2000" b="1" kern="1200" dirty="0" smtClean="0">
                <a:solidFill>
                  <a:schemeClr val="accent4"/>
                </a:solidFill>
                <a:latin typeface="+mj-lt"/>
                <a:ea typeface="+mn-ea"/>
                <a:cs typeface="+mn-cs"/>
              </a:defRPr>
            </a:lvl1pPr>
          </a:lstStyle>
          <a:p>
            <a:pPr lvl="0" rtl="0"/>
            <a:r>
              <a:rPr lang="pl-PL" noProof="0"/>
              <a:t>Kliknij, aby edytować style wzorca tekstu</a:t>
            </a:r>
          </a:p>
        </p:txBody>
      </p:sp>
      <p:sp>
        <p:nvSpPr>
          <p:cNvPr id="24" name="Tekst — symbol zastępczy 22">
            <a:extLst>
              <a:ext uri="{FF2B5EF4-FFF2-40B4-BE49-F238E27FC236}">
                <a16:creationId xmlns:a16="http://schemas.microsoft.com/office/drawing/2014/main" id="{9AC6B9A8-053C-4828-B705-901C6018F30D}"/>
              </a:ext>
            </a:extLst>
          </p:cNvPr>
          <p:cNvSpPr>
            <a:spLocks noGrp="1"/>
          </p:cNvSpPr>
          <p:nvPr>
            <p:ph type="body" sz="quarter" idx="11"/>
          </p:nvPr>
        </p:nvSpPr>
        <p:spPr>
          <a:xfrm>
            <a:off x="556692" y="4588259"/>
            <a:ext cx="2139696" cy="344312"/>
          </a:xfrm>
          <a:prstGeom prst="rect">
            <a:avLst/>
          </a:prstGeom>
        </p:spPr>
        <p:txBody>
          <a:bodyPr rtlCol="0"/>
          <a:lstStyle>
            <a:lvl1pPr marL="0" indent="0" algn="ctr">
              <a:buNone/>
              <a:defRPr lang="en-US" sz="1600" kern="1200" dirty="0" smtClean="0">
                <a:solidFill>
                  <a:schemeClr val="tx1"/>
                </a:solidFill>
                <a:latin typeface="+mn-lt"/>
                <a:ea typeface="+mn-ea"/>
                <a:cs typeface="+mn-cs"/>
              </a:defRPr>
            </a:lvl1pPr>
          </a:lstStyle>
          <a:p>
            <a:pPr lvl="0" rtl="0"/>
            <a:r>
              <a:rPr lang="pl-PL" noProof="0"/>
              <a:t>Kliknij, aby edytować style wzorca tekstu</a:t>
            </a:r>
          </a:p>
        </p:txBody>
      </p:sp>
      <p:sp>
        <p:nvSpPr>
          <p:cNvPr id="27" name="Tekst — symbol zastępczy 22">
            <a:extLst>
              <a:ext uri="{FF2B5EF4-FFF2-40B4-BE49-F238E27FC236}">
                <a16:creationId xmlns:a16="http://schemas.microsoft.com/office/drawing/2014/main" id="{BBA6FD52-E179-41F8-AE78-9AF3D65F28B6}"/>
              </a:ext>
            </a:extLst>
          </p:cNvPr>
          <p:cNvSpPr>
            <a:spLocks noGrp="1"/>
          </p:cNvSpPr>
          <p:nvPr>
            <p:ph type="body" sz="quarter" idx="12"/>
          </p:nvPr>
        </p:nvSpPr>
        <p:spPr>
          <a:xfrm>
            <a:off x="2789482" y="4172761"/>
            <a:ext cx="2139696" cy="344312"/>
          </a:xfrm>
          <a:prstGeom prst="rect">
            <a:avLst/>
          </a:prstGeom>
        </p:spPr>
        <p:txBody>
          <a:bodyPr rtlCol="0"/>
          <a:lstStyle>
            <a:lvl1pPr marL="0" indent="0" algn="ctr">
              <a:buNone/>
              <a:defRPr lang="en-US" sz="2000" b="1" kern="1200" dirty="0" smtClean="0">
                <a:solidFill>
                  <a:schemeClr val="accent4"/>
                </a:solidFill>
                <a:latin typeface="+mj-lt"/>
                <a:ea typeface="+mn-ea"/>
                <a:cs typeface="+mn-cs"/>
              </a:defRPr>
            </a:lvl1pPr>
          </a:lstStyle>
          <a:p>
            <a:pPr lvl="0" rtl="0"/>
            <a:r>
              <a:rPr lang="pl-PL" noProof="0"/>
              <a:t>Kliknij, aby edytować style wzorca tekstu</a:t>
            </a:r>
          </a:p>
        </p:txBody>
      </p:sp>
      <p:sp>
        <p:nvSpPr>
          <p:cNvPr id="28" name="Tekst — symbol zastępczy 22">
            <a:extLst>
              <a:ext uri="{FF2B5EF4-FFF2-40B4-BE49-F238E27FC236}">
                <a16:creationId xmlns:a16="http://schemas.microsoft.com/office/drawing/2014/main" id="{C49A82AB-D328-4DB0-841B-186884119EBF}"/>
              </a:ext>
            </a:extLst>
          </p:cNvPr>
          <p:cNvSpPr>
            <a:spLocks noGrp="1"/>
          </p:cNvSpPr>
          <p:nvPr>
            <p:ph type="body" sz="quarter" idx="13"/>
          </p:nvPr>
        </p:nvSpPr>
        <p:spPr>
          <a:xfrm>
            <a:off x="2789483" y="4588259"/>
            <a:ext cx="2139696" cy="344312"/>
          </a:xfrm>
          <a:prstGeom prst="rect">
            <a:avLst/>
          </a:prstGeom>
        </p:spPr>
        <p:txBody>
          <a:bodyPr rtlCol="0"/>
          <a:lstStyle>
            <a:lvl1pPr marL="0" indent="0" algn="ctr">
              <a:buNone/>
              <a:defRPr lang="en-US" sz="1600" kern="1200" dirty="0" smtClean="0">
                <a:solidFill>
                  <a:schemeClr val="tx1"/>
                </a:solidFill>
                <a:latin typeface="+mn-lt"/>
                <a:ea typeface="+mn-ea"/>
                <a:cs typeface="+mn-cs"/>
              </a:defRPr>
            </a:lvl1pPr>
          </a:lstStyle>
          <a:p>
            <a:pPr lvl="0" rtl="0"/>
            <a:r>
              <a:rPr lang="pl-PL" noProof="0"/>
              <a:t>Kliknij, aby edytować style wzorca tekstu</a:t>
            </a:r>
          </a:p>
        </p:txBody>
      </p:sp>
      <p:sp>
        <p:nvSpPr>
          <p:cNvPr id="29" name="Tekst — symbol zastępczy 22">
            <a:extLst>
              <a:ext uri="{FF2B5EF4-FFF2-40B4-BE49-F238E27FC236}">
                <a16:creationId xmlns:a16="http://schemas.microsoft.com/office/drawing/2014/main" id="{84E23D5D-9866-48F9-8E08-DD2DBE4C4E32}"/>
              </a:ext>
            </a:extLst>
          </p:cNvPr>
          <p:cNvSpPr>
            <a:spLocks noGrp="1"/>
          </p:cNvSpPr>
          <p:nvPr>
            <p:ph type="body" sz="quarter" idx="14"/>
          </p:nvPr>
        </p:nvSpPr>
        <p:spPr>
          <a:xfrm>
            <a:off x="5032296" y="4172761"/>
            <a:ext cx="2139696" cy="344312"/>
          </a:xfrm>
          <a:prstGeom prst="rect">
            <a:avLst/>
          </a:prstGeom>
        </p:spPr>
        <p:txBody>
          <a:bodyPr rtlCol="0"/>
          <a:lstStyle>
            <a:lvl1pPr marL="0" indent="0" algn="ctr">
              <a:buNone/>
              <a:defRPr lang="en-US" sz="2000" b="1" kern="1200" dirty="0" smtClean="0">
                <a:solidFill>
                  <a:schemeClr val="accent4"/>
                </a:solidFill>
                <a:latin typeface="+mj-lt"/>
                <a:ea typeface="+mn-ea"/>
                <a:cs typeface="+mn-cs"/>
              </a:defRPr>
            </a:lvl1pPr>
          </a:lstStyle>
          <a:p>
            <a:pPr lvl="0" rtl="0"/>
            <a:r>
              <a:rPr lang="pl-PL" noProof="0"/>
              <a:t>Kliknij, aby edytować style wzorca tekstu</a:t>
            </a:r>
          </a:p>
        </p:txBody>
      </p:sp>
      <p:sp>
        <p:nvSpPr>
          <p:cNvPr id="30" name="Tekst — symbol zastępczy 22">
            <a:extLst>
              <a:ext uri="{FF2B5EF4-FFF2-40B4-BE49-F238E27FC236}">
                <a16:creationId xmlns:a16="http://schemas.microsoft.com/office/drawing/2014/main" id="{E671C9E6-A1A5-4EE5-8642-94AA7635DB05}"/>
              </a:ext>
            </a:extLst>
          </p:cNvPr>
          <p:cNvSpPr>
            <a:spLocks noGrp="1"/>
          </p:cNvSpPr>
          <p:nvPr>
            <p:ph type="body" sz="quarter" idx="15"/>
          </p:nvPr>
        </p:nvSpPr>
        <p:spPr>
          <a:xfrm>
            <a:off x="5029201" y="4588259"/>
            <a:ext cx="2139696" cy="344312"/>
          </a:xfrm>
          <a:prstGeom prst="rect">
            <a:avLst/>
          </a:prstGeom>
        </p:spPr>
        <p:txBody>
          <a:bodyPr rtlCol="0"/>
          <a:lstStyle>
            <a:lvl1pPr marL="0" indent="0" algn="ctr">
              <a:buNone/>
              <a:defRPr lang="en-US" sz="1600" kern="1200" dirty="0" smtClean="0">
                <a:solidFill>
                  <a:schemeClr val="tx1"/>
                </a:solidFill>
                <a:latin typeface="+mn-lt"/>
                <a:ea typeface="+mn-ea"/>
                <a:cs typeface="+mn-cs"/>
              </a:defRPr>
            </a:lvl1pPr>
          </a:lstStyle>
          <a:p>
            <a:pPr lvl="0" rtl="0"/>
            <a:r>
              <a:rPr lang="pl-PL" noProof="0"/>
              <a:t>Kliknij, aby edytować style wzorca tekstu</a:t>
            </a:r>
          </a:p>
        </p:txBody>
      </p:sp>
      <p:sp>
        <p:nvSpPr>
          <p:cNvPr id="31" name="Tekst — symbol zastępczy 22">
            <a:extLst>
              <a:ext uri="{FF2B5EF4-FFF2-40B4-BE49-F238E27FC236}">
                <a16:creationId xmlns:a16="http://schemas.microsoft.com/office/drawing/2014/main" id="{DF6BB5C9-B678-435A-830F-4C10EB1A957C}"/>
              </a:ext>
            </a:extLst>
          </p:cNvPr>
          <p:cNvSpPr>
            <a:spLocks noGrp="1"/>
          </p:cNvSpPr>
          <p:nvPr>
            <p:ph type="body" sz="quarter" idx="16"/>
          </p:nvPr>
        </p:nvSpPr>
        <p:spPr>
          <a:xfrm>
            <a:off x="7275110" y="4172761"/>
            <a:ext cx="2139696" cy="344312"/>
          </a:xfrm>
          <a:prstGeom prst="rect">
            <a:avLst/>
          </a:prstGeom>
        </p:spPr>
        <p:txBody>
          <a:bodyPr rtlCol="0"/>
          <a:lstStyle>
            <a:lvl1pPr marL="0" indent="0" algn="ctr">
              <a:buNone/>
              <a:defRPr lang="en-US" sz="2000" b="1" kern="1200" dirty="0" smtClean="0">
                <a:solidFill>
                  <a:schemeClr val="accent4"/>
                </a:solidFill>
                <a:latin typeface="+mj-lt"/>
                <a:ea typeface="+mn-ea"/>
                <a:cs typeface="+mn-cs"/>
              </a:defRPr>
            </a:lvl1pPr>
          </a:lstStyle>
          <a:p>
            <a:pPr lvl="0" rtl="0"/>
            <a:r>
              <a:rPr lang="pl-PL" noProof="0"/>
              <a:t>Kliknij, aby edytować style wzorca tekstu</a:t>
            </a:r>
          </a:p>
        </p:txBody>
      </p:sp>
      <p:sp>
        <p:nvSpPr>
          <p:cNvPr id="32" name="Tekst — symbol zastępczy 22">
            <a:extLst>
              <a:ext uri="{FF2B5EF4-FFF2-40B4-BE49-F238E27FC236}">
                <a16:creationId xmlns:a16="http://schemas.microsoft.com/office/drawing/2014/main" id="{1861EC87-A9E2-4FC3-B8BC-06C520B8A17F}"/>
              </a:ext>
            </a:extLst>
          </p:cNvPr>
          <p:cNvSpPr>
            <a:spLocks noGrp="1"/>
          </p:cNvSpPr>
          <p:nvPr>
            <p:ph type="body" sz="quarter" idx="17"/>
          </p:nvPr>
        </p:nvSpPr>
        <p:spPr>
          <a:xfrm>
            <a:off x="7275111" y="4588259"/>
            <a:ext cx="2139696" cy="344312"/>
          </a:xfrm>
          <a:prstGeom prst="rect">
            <a:avLst/>
          </a:prstGeom>
        </p:spPr>
        <p:txBody>
          <a:bodyPr rtlCol="0"/>
          <a:lstStyle>
            <a:lvl1pPr marL="0" indent="0" algn="ctr">
              <a:buNone/>
              <a:defRPr lang="en-US" sz="1600" kern="1200" dirty="0" smtClean="0">
                <a:solidFill>
                  <a:schemeClr val="tx1"/>
                </a:solidFill>
                <a:latin typeface="+mn-lt"/>
                <a:ea typeface="+mn-ea"/>
                <a:cs typeface="+mn-cs"/>
              </a:defRPr>
            </a:lvl1pPr>
          </a:lstStyle>
          <a:p>
            <a:pPr lvl="0" rtl="0"/>
            <a:r>
              <a:rPr lang="pl-PL" noProof="0"/>
              <a:t>Kliknij, aby edytować style wzorca tekstu</a:t>
            </a:r>
          </a:p>
        </p:txBody>
      </p:sp>
      <p:sp>
        <p:nvSpPr>
          <p:cNvPr id="33" name="Tekst — symbol zastępczy 22">
            <a:extLst>
              <a:ext uri="{FF2B5EF4-FFF2-40B4-BE49-F238E27FC236}">
                <a16:creationId xmlns:a16="http://schemas.microsoft.com/office/drawing/2014/main" id="{FC3EDE91-631F-4947-94DC-557685FD23E0}"/>
              </a:ext>
            </a:extLst>
          </p:cNvPr>
          <p:cNvSpPr>
            <a:spLocks noGrp="1"/>
          </p:cNvSpPr>
          <p:nvPr>
            <p:ph type="body" sz="quarter" idx="18"/>
          </p:nvPr>
        </p:nvSpPr>
        <p:spPr>
          <a:xfrm>
            <a:off x="9517923" y="4172761"/>
            <a:ext cx="2139696" cy="344312"/>
          </a:xfrm>
          <a:prstGeom prst="rect">
            <a:avLst/>
          </a:prstGeom>
        </p:spPr>
        <p:txBody>
          <a:bodyPr rtlCol="0"/>
          <a:lstStyle>
            <a:lvl1pPr marL="0" indent="0" algn="ctr">
              <a:buNone/>
              <a:defRPr lang="en-US" sz="2000" b="1" kern="1200" dirty="0" smtClean="0">
                <a:solidFill>
                  <a:schemeClr val="accent4"/>
                </a:solidFill>
                <a:latin typeface="+mj-lt"/>
                <a:ea typeface="+mn-ea"/>
                <a:cs typeface="+mn-cs"/>
              </a:defRPr>
            </a:lvl1pPr>
          </a:lstStyle>
          <a:p>
            <a:pPr lvl="0" rtl="0"/>
            <a:r>
              <a:rPr lang="pl-PL" noProof="0"/>
              <a:t>Kliknij, aby edytować style wzorca tekstu</a:t>
            </a:r>
          </a:p>
        </p:txBody>
      </p:sp>
      <p:sp>
        <p:nvSpPr>
          <p:cNvPr id="34" name="Tekst — symbol zastępczy 22">
            <a:extLst>
              <a:ext uri="{FF2B5EF4-FFF2-40B4-BE49-F238E27FC236}">
                <a16:creationId xmlns:a16="http://schemas.microsoft.com/office/drawing/2014/main" id="{8FDDBEF4-1329-49DF-B043-D51B34F5EE34}"/>
              </a:ext>
            </a:extLst>
          </p:cNvPr>
          <p:cNvSpPr>
            <a:spLocks noGrp="1"/>
          </p:cNvSpPr>
          <p:nvPr>
            <p:ph type="body" sz="quarter" idx="19"/>
          </p:nvPr>
        </p:nvSpPr>
        <p:spPr>
          <a:xfrm>
            <a:off x="9517923" y="4588259"/>
            <a:ext cx="2139696" cy="344312"/>
          </a:xfrm>
          <a:prstGeom prst="rect">
            <a:avLst/>
          </a:prstGeom>
        </p:spPr>
        <p:txBody>
          <a:bodyPr rtlCol="0"/>
          <a:lstStyle>
            <a:lvl1pPr marL="0" indent="0" algn="ctr">
              <a:buNone/>
              <a:defRPr lang="en-US" sz="1600" kern="1200" dirty="0" smtClean="0">
                <a:solidFill>
                  <a:schemeClr val="tx1"/>
                </a:solidFill>
                <a:latin typeface="+mn-lt"/>
                <a:ea typeface="+mn-ea"/>
                <a:cs typeface="+mn-cs"/>
              </a:defRPr>
            </a:lvl1pPr>
          </a:lstStyle>
          <a:p>
            <a:pPr lvl="0" rtl="0"/>
            <a:r>
              <a:rPr lang="pl-PL" noProof="0"/>
              <a:t>Kliknij, aby edytować style wzorca tekstu</a:t>
            </a:r>
          </a:p>
        </p:txBody>
      </p:sp>
      <p:sp>
        <p:nvSpPr>
          <p:cNvPr id="37" name="Obraz — symbol zastępczy 36">
            <a:extLst>
              <a:ext uri="{FF2B5EF4-FFF2-40B4-BE49-F238E27FC236}">
                <a16:creationId xmlns:a16="http://schemas.microsoft.com/office/drawing/2014/main" id="{FBDB3FD3-4F52-4E28-B639-5F73070E47D9}"/>
              </a:ext>
            </a:extLst>
          </p:cNvPr>
          <p:cNvSpPr>
            <a:spLocks noGrp="1"/>
          </p:cNvSpPr>
          <p:nvPr>
            <p:ph type="pic" sz="quarter" idx="20"/>
          </p:nvPr>
        </p:nvSpPr>
        <p:spPr>
          <a:xfrm>
            <a:off x="878337"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rtlCol="0" anchor="ctr">
            <a:noAutofit/>
          </a:bodyPr>
          <a:lstStyle>
            <a:lvl1pPr algn="ctr">
              <a:buNone/>
              <a:defRPr/>
            </a:lvl1pPr>
          </a:lstStyle>
          <a:p>
            <a:pPr rtl="0"/>
            <a:r>
              <a:rPr lang="pl-PL" noProof="0"/>
              <a:t>Kliknij ikonę, aby dodać obraz</a:t>
            </a:r>
          </a:p>
        </p:txBody>
      </p:sp>
    </p:spTree>
    <p:extLst>
      <p:ext uri="{BB962C8B-B14F-4D97-AF65-F5344CB8AC3E}">
        <p14:creationId xmlns:p14="http://schemas.microsoft.com/office/powerpoint/2010/main" val="15058552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odsumowanie">
    <p:spTree>
      <p:nvGrpSpPr>
        <p:cNvPr id="1" name=""/>
        <p:cNvGrpSpPr/>
        <p:nvPr/>
      </p:nvGrpSpPr>
      <p:grpSpPr>
        <a:xfrm>
          <a:off x="0" y="0"/>
          <a:ext cx="0" cy="0"/>
          <a:chOff x="0" y="0"/>
          <a:chExt cx="0" cy="0"/>
        </a:xfrm>
      </p:grpSpPr>
      <p:sp>
        <p:nvSpPr>
          <p:cNvPr id="40" name="Zawartość — symbol zastępczy 39">
            <a:extLst>
              <a:ext uri="{FF2B5EF4-FFF2-40B4-BE49-F238E27FC236}">
                <a16:creationId xmlns:a16="http://schemas.microsoft.com/office/drawing/2014/main" id="{6BB16225-AC51-4525-A1E8-438B8B0B7361}"/>
              </a:ext>
            </a:extLst>
          </p:cNvPr>
          <p:cNvSpPr>
            <a:spLocks noGrp="1"/>
          </p:cNvSpPr>
          <p:nvPr>
            <p:ph sz="quarter" idx="12" hasCustomPrompt="1"/>
          </p:nvPr>
        </p:nvSpPr>
        <p:spPr>
          <a:xfrm>
            <a:off x="1739655" y="2117897"/>
            <a:ext cx="4208386" cy="912812"/>
          </a:xfrm>
          <a:prstGeom prst="rect">
            <a:avLst/>
          </a:prstGeom>
        </p:spPr>
        <p:txBody>
          <a:bodyPr rtlCol="0"/>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rtl="0"/>
            <a:r>
              <a:rPr lang="pl-PL" noProof="0"/>
              <a:t>Kliknij, aby edytować style wzorców tekstu</a:t>
            </a:r>
          </a:p>
          <a:p>
            <a:pPr lvl="1" rtl="0"/>
            <a:r>
              <a:rPr lang="pl-PL" noProof="0"/>
              <a:t>Drugi poziom</a:t>
            </a:r>
          </a:p>
        </p:txBody>
      </p:sp>
      <p:sp>
        <p:nvSpPr>
          <p:cNvPr id="41" name="Zawartość — symbol zastępczy 39">
            <a:extLst>
              <a:ext uri="{FF2B5EF4-FFF2-40B4-BE49-F238E27FC236}">
                <a16:creationId xmlns:a16="http://schemas.microsoft.com/office/drawing/2014/main" id="{6EC38F38-5935-49D5-AA85-4182E82D6FF2}"/>
              </a:ext>
            </a:extLst>
          </p:cNvPr>
          <p:cNvSpPr>
            <a:spLocks noGrp="1"/>
          </p:cNvSpPr>
          <p:nvPr>
            <p:ph sz="quarter" idx="13" hasCustomPrompt="1"/>
          </p:nvPr>
        </p:nvSpPr>
        <p:spPr>
          <a:xfrm>
            <a:off x="1739655" y="4724146"/>
            <a:ext cx="4208386" cy="912812"/>
          </a:xfrm>
          <a:prstGeom prst="rect">
            <a:avLst/>
          </a:prstGeom>
        </p:spPr>
        <p:txBody>
          <a:bodyPr rtlCol="0"/>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rtl="0"/>
            <a:r>
              <a:rPr lang="pl-PL" noProof="0"/>
              <a:t>Kliknij, aby edytować style wzorców tekstu</a:t>
            </a:r>
          </a:p>
          <a:p>
            <a:pPr lvl="1" rtl="0"/>
            <a:r>
              <a:rPr lang="pl-PL" noProof="0"/>
              <a:t>Drugi poziom</a:t>
            </a:r>
          </a:p>
        </p:txBody>
      </p:sp>
      <p:sp>
        <p:nvSpPr>
          <p:cNvPr id="42" name="Zawartość — symbol zastępczy 39">
            <a:extLst>
              <a:ext uri="{FF2B5EF4-FFF2-40B4-BE49-F238E27FC236}">
                <a16:creationId xmlns:a16="http://schemas.microsoft.com/office/drawing/2014/main" id="{51C9D5ED-A19A-42A1-9200-C77E39E6F5C5}"/>
              </a:ext>
            </a:extLst>
          </p:cNvPr>
          <p:cNvSpPr>
            <a:spLocks noGrp="1"/>
          </p:cNvSpPr>
          <p:nvPr>
            <p:ph sz="quarter" idx="14" hasCustomPrompt="1"/>
          </p:nvPr>
        </p:nvSpPr>
        <p:spPr>
          <a:xfrm>
            <a:off x="1739655" y="3420892"/>
            <a:ext cx="4208386" cy="912812"/>
          </a:xfrm>
          <a:prstGeom prst="rect">
            <a:avLst/>
          </a:prstGeom>
        </p:spPr>
        <p:txBody>
          <a:bodyPr rtlCol="0"/>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rtl="0"/>
            <a:r>
              <a:rPr lang="pl-PL" noProof="0"/>
              <a:t>Kliknij, aby edytować style wzorców tekstu</a:t>
            </a:r>
          </a:p>
          <a:p>
            <a:pPr lvl="1" rtl="0"/>
            <a:r>
              <a:rPr lang="pl-PL" noProof="0"/>
              <a:t>Drugi poziom</a:t>
            </a:r>
          </a:p>
        </p:txBody>
      </p:sp>
      <p:sp>
        <p:nvSpPr>
          <p:cNvPr id="43" name="Zawartość — symbol zastępczy 39">
            <a:extLst>
              <a:ext uri="{FF2B5EF4-FFF2-40B4-BE49-F238E27FC236}">
                <a16:creationId xmlns:a16="http://schemas.microsoft.com/office/drawing/2014/main" id="{47A95437-77F3-4E2C-8470-57587793A103}"/>
              </a:ext>
            </a:extLst>
          </p:cNvPr>
          <p:cNvSpPr>
            <a:spLocks noGrp="1"/>
          </p:cNvSpPr>
          <p:nvPr>
            <p:ph sz="quarter" idx="15" hasCustomPrompt="1"/>
          </p:nvPr>
        </p:nvSpPr>
        <p:spPr>
          <a:xfrm>
            <a:off x="7493865" y="2117897"/>
            <a:ext cx="4208386" cy="912812"/>
          </a:xfrm>
          <a:prstGeom prst="rect">
            <a:avLst/>
          </a:prstGeom>
        </p:spPr>
        <p:txBody>
          <a:bodyPr rtlCol="0"/>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rtl="0"/>
            <a:r>
              <a:rPr lang="pl-PL" noProof="0"/>
              <a:t>Kliknij, aby edytować style wzorców tekstu</a:t>
            </a:r>
          </a:p>
          <a:p>
            <a:pPr lvl="1" rtl="0"/>
            <a:r>
              <a:rPr lang="pl-PL" noProof="0"/>
              <a:t>Drugi poziom</a:t>
            </a:r>
          </a:p>
        </p:txBody>
      </p:sp>
      <p:sp>
        <p:nvSpPr>
          <p:cNvPr id="44" name="Zawartość — symbol zastępczy 39">
            <a:extLst>
              <a:ext uri="{FF2B5EF4-FFF2-40B4-BE49-F238E27FC236}">
                <a16:creationId xmlns:a16="http://schemas.microsoft.com/office/drawing/2014/main" id="{CB1EA2BE-D294-486E-88F0-2AA9518A6E63}"/>
              </a:ext>
            </a:extLst>
          </p:cNvPr>
          <p:cNvSpPr>
            <a:spLocks noGrp="1"/>
          </p:cNvSpPr>
          <p:nvPr>
            <p:ph sz="quarter" idx="16" hasCustomPrompt="1"/>
          </p:nvPr>
        </p:nvSpPr>
        <p:spPr>
          <a:xfrm>
            <a:off x="7493865" y="4724146"/>
            <a:ext cx="4208386" cy="912812"/>
          </a:xfrm>
          <a:prstGeom prst="rect">
            <a:avLst/>
          </a:prstGeom>
        </p:spPr>
        <p:txBody>
          <a:bodyPr rtlCol="0"/>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rtl="0"/>
            <a:r>
              <a:rPr lang="pl-PL" noProof="0"/>
              <a:t>Kliknij, aby edytować style wzorców tekstu</a:t>
            </a:r>
          </a:p>
          <a:p>
            <a:pPr lvl="1" rtl="0"/>
            <a:r>
              <a:rPr lang="pl-PL" noProof="0"/>
              <a:t>Drugi poziom</a:t>
            </a:r>
          </a:p>
        </p:txBody>
      </p:sp>
      <p:sp>
        <p:nvSpPr>
          <p:cNvPr id="45" name="Zawartość — symbol zastępczy 39">
            <a:extLst>
              <a:ext uri="{FF2B5EF4-FFF2-40B4-BE49-F238E27FC236}">
                <a16:creationId xmlns:a16="http://schemas.microsoft.com/office/drawing/2014/main" id="{108734A0-880E-44E2-858F-7AA6C6B0A5A3}"/>
              </a:ext>
            </a:extLst>
          </p:cNvPr>
          <p:cNvSpPr>
            <a:spLocks noGrp="1"/>
          </p:cNvSpPr>
          <p:nvPr>
            <p:ph sz="quarter" idx="17" hasCustomPrompt="1"/>
          </p:nvPr>
        </p:nvSpPr>
        <p:spPr>
          <a:xfrm>
            <a:off x="7493865" y="3420892"/>
            <a:ext cx="4208386" cy="912812"/>
          </a:xfrm>
          <a:prstGeom prst="rect">
            <a:avLst/>
          </a:prstGeom>
        </p:spPr>
        <p:txBody>
          <a:bodyPr rtlCol="0"/>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rtl="0"/>
            <a:r>
              <a:rPr lang="pl-PL" noProof="0"/>
              <a:t>Kliknij, aby edytować style wzorców tekstu</a:t>
            </a:r>
          </a:p>
          <a:p>
            <a:pPr lvl="1" rtl="0"/>
            <a:r>
              <a:rPr lang="pl-PL" noProof="0"/>
              <a:t>Drugi poziom</a:t>
            </a:r>
          </a:p>
        </p:txBody>
      </p:sp>
      <p:sp>
        <p:nvSpPr>
          <p:cNvPr id="10" name="Tytuł 1">
            <a:extLst>
              <a:ext uri="{FF2B5EF4-FFF2-40B4-BE49-F238E27FC236}">
                <a16:creationId xmlns:a16="http://schemas.microsoft.com/office/drawing/2014/main" id="{63CED4CD-5348-488E-A883-0486DD5749A7}"/>
              </a:ext>
            </a:extLst>
          </p:cNvPr>
          <p:cNvSpPr>
            <a:spLocks noGrp="1"/>
          </p:cNvSpPr>
          <p:nvPr>
            <p:ph type="title" hasCustomPrompt="1"/>
          </p:nvPr>
        </p:nvSpPr>
        <p:spPr>
          <a:xfrm>
            <a:off x="660400" y="805213"/>
            <a:ext cx="10693400" cy="830997"/>
          </a:xfrm>
          <a:prstGeom prst="rect">
            <a:avLst/>
          </a:prstGeom>
        </p:spPr>
        <p:txBody>
          <a:bodyPr rtlCol="0"/>
          <a:lstStyle>
            <a:lvl1pPr>
              <a:defRPr sz="4800" b="1">
                <a:solidFill>
                  <a:schemeClr val="tx1"/>
                </a:solidFill>
              </a:defRPr>
            </a:lvl1pPr>
          </a:lstStyle>
          <a:p>
            <a:pPr rtl="0"/>
            <a:r>
              <a:rPr lang="pl-PL" noProof="0"/>
              <a:t>Kliknij, aby edytować styl wzorca tytułu</a:t>
            </a:r>
          </a:p>
        </p:txBody>
      </p:sp>
    </p:spTree>
    <p:extLst>
      <p:ext uri="{BB962C8B-B14F-4D97-AF65-F5344CB8AC3E}">
        <p14:creationId xmlns:p14="http://schemas.microsoft.com/office/powerpoint/2010/main" val="78270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Data — symbol zastępczy 3">
            <a:extLst>
              <a:ext uri="{FF2B5EF4-FFF2-40B4-BE49-F238E27FC236}">
                <a16:creationId xmlns:a16="http://schemas.microsoft.com/office/drawing/2014/main" id="{A1AD702D-965C-40E9-8D23-D82E2CFA9E61}"/>
              </a:ext>
            </a:extLst>
          </p:cNvPr>
          <p:cNvSpPr txBox="1">
            <a:spLocks/>
          </p:cNvSpPr>
          <p:nvPr userDrawn="1"/>
        </p:nvSpPr>
        <p:spPr>
          <a:xfrm>
            <a:off x="660396" y="6378906"/>
            <a:ext cx="2743200" cy="365125"/>
          </a:xfrm>
          <a:prstGeom prst="rect">
            <a:avLst/>
          </a:prstGeom>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381B1050-2422-4AAF-A311-E3834DE1CCB3}" type="datetime1">
              <a:rPr lang="pl-PL" sz="1100" noProof="1" dirty="0" smtClean="0">
                <a:solidFill>
                  <a:schemeClr val="accent2"/>
                </a:solidFill>
              </a:rPr>
              <a:t>03.04.2023</a:t>
            </a:fld>
            <a:endParaRPr lang="pl-PL" sz="1100" noProof="1">
              <a:solidFill>
                <a:schemeClr val="accent2"/>
              </a:solidFill>
            </a:endParaRPr>
          </a:p>
        </p:txBody>
      </p:sp>
      <p:sp>
        <p:nvSpPr>
          <p:cNvPr id="5" name="Stopka — symbol zastępczy 4">
            <a:extLst>
              <a:ext uri="{FF2B5EF4-FFF2-40B4-BE49-F238E27FC236}">
                <a16:creationId xmlns:a16="http://schemas.microsoft.com/office/drawing/2014/main" id="{793E0959-6855-4447-BAEC-D32B47712F07}"/>
              </a:ext>
            </a:extLst>
          </p:cNvPr>
          <p:cNvSpPr txBox="1">
            <a:spLocks/>
          </p:cNvSpPr>
          <p:nvPr userDrawn="1"/>
        </p:nvSpPr>
        <p:spPr>
          <a:xfrm>
            <a:off x="1445526" y="6378906"/>
            <a:ext cx="4114800" cy="365125"/>
          </a:xfrm>
          <a:prstGeom prst="rect">
            <a:avLst/>
          </a:prstGeom>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pl-PL" sz="1100" b="1" noProof="1">
                <a:solidFill>
                  <a:schemeClr val="accent2"/>
                </a:solidFill>
              </a:rPr>
              <a:t>Przegląd roczny</a:t>
            </a:r>
          </a:p>
        </p:txBody>
      </p:sp>
      <p:sp>
        <p:nvSpPr>
          <p:cNvPr id="7" name="Numer slajdu — symbol zastępczy 5">
            <a:extLst>
              <a:ext uri="{FF2B5EF4-FFF2-40B4-BE49-F238E27FC236}">
                <a16:creationId xmlns:a16="http://schemas.microsoft.com/office/drawing/2014/main" id="{13A05B6A-9124-4DBB-843A-84818A8F79FC}"/>
              </a:ext>
            </a:extLst>
          </p:cNvPr>
          <p:cNvSpPr txBox="1">
            <a:spLocks/>
          </p:cNvSpPr>
          <p:nvPr userDrawn="1"/>
        </p:nvSpPr>
        <p:spPr>
          <a:xfrm>
            <a:off x="8805338" y="6378906"/>
            <a:ext cx="2743200" cy="365125"/>
          </a:xfrm>
          <a:prstGeom prst="rect">
            <a:avLst/>
          </a:prstGeom>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fld id="{2C18C1E5-FB55-42F5-BD6D-9CC153FCDBE6}" type="slidenum">
              <a:rPr lang="pl-PL" sz="1100" noProof="1" dirty="0" smtClean="0">
                <a:solidFill>
                  <a:schemeClr val="accent4"/>
                </a:solidFill>
              </a:rPr>
              <a:pPr algn="r"/>
              <a:t>‹#›</a:t>
            </a:fld>
            <a:endParaRPr lang="pl-PL" sz="1100" noProof="1">
              <a:solidFill>
                <a:schemeClr val="accent4"/>
              </a:solidFill>
            </a:endParaRPr>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88" r:id="rId3"/>
    <p:sldLayoutId id="2147483681" r:id="rId4"/>
    <p:sldLayoutId id="2147483680" r:id="rId5"/>
    <p:sldLayoutId id="2147483682" r:id="rId6"/>
    <p:sldLayoutId id="2147483677" r:id="rId7"/>
    <p:sldLayoutId id="2147483654" r:id="rId8"/>
    <p:sldLayoutId id="2147483685" r:id="rId9"/>
    <p:sldLayoutId id="2147483684" r:id="rId10"/>
    <p:sldLayoutId id="2147483686" r:id="rId11"/>
    <p:sldLayoutId id="2147483687" r:id="rId12"/>
    <p:sldLayoutId id="2147483675" r:id="rId13"/>
  </p:sldLayoutIdLst>
  <p:hf sldNum="0"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Obraz — symbol zastępczy 12" descr="Niebieski budynek szklany">
            <a:extLst>
              <a:ext uri="{FF2B5EF4-FFF2-40B4-BE49-F238E27FC236}">
                <a16:creationId xmlns:a16="http://schemas.microsoft.com/office/drawing/2014/main" id="{E6A5B61D-69C0-4661-AD66-3D72D9A6E86F}"/>
              </a:ext>
            </a:extLst>
          </p:cNvPr>
          <p:cNvPicPr>
            <a:picLocks noGrp="1" noChangeAspect="1"/>
          </p:cNvPicPr>
          <p:nvPr>
            <p:ph type="pic" sz="quarter" idx="10"/>
          </p:nvPr>
        </p:nvPicPr>
        <p:blipFill>
          <a:blip r:embed="rId3">
            <a:alphaModFix amt="80000"/>
          </a:blip>
          <a:srcRect t="7802" b="7802"/>
          <a:stretch/>
        </p:blipFill>
        <p:spPr>
          <a:xfrm>
            <a:off x="0" y="0"/>
            <a:ext cx="12192000" cy="6858000"/>
          </a:xfrm>
          <a:blipFill dpi="0" rotWithShape="1">
            <a:blip r:embed="rId3">
              <a:alphaModFix amt="80000"/>
              <a:extLst>
                <a:ext uri="{28A0092B-C50C-407E-A947-70E740481C1C}">
                  <a14:useLocalDpi xmlns:a14="http://schemas.microsoft.com/office/drawing/2010/main" val="0"/>
                </a:ext>
              </a:extLst>
            </a:blip>
            <a:srcRect/>
            <a:stretch>
              <a:fillRect/>
            </a:stretch>
          </a:blipFill>
        </p:spPr>
      </p:pic>
      <p:sp>
        <p:nvSpPr>
          <p:cNvPr id="6" name="Sześciokąt 5">
            <a:extLst>
              <a:ext uri="{FF2B5EF4-FFF2-40B4-BE49-F238E27FC236}">
                <a16:creationId xmlns:a16="http://schemas.microsoft.com/office/drawing/2014/main" id="{38AF5374-EA50-4722-BB45-6C182E5A16AE}"/>
              </a:ext>
              <a:ext uri="{C183D7F6-B498-43B3-948B-1728B52AA6E4}">
                <adec:decorative xmlns:adec="http://schemas.microsoft.com/office/drawing/2017/decorative" val="1"/>
              </a:ext>
            </a:extLst>
          </p:cNvPr>
          <p:cNvSpPr/>
          <p:nvPr/>
        </p:nvSpPr>
        <p:spPr>
          <a:xfrm>
            <a:off x="3166402" y="702497"/>
            <a:ext cx="5859196" cy="5051033"/>
          </a:xfrm>
          <a:prstGeom prst="hexagon">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p>
        </p:txBody>
      </p:sp>
      <p:sp>
        <p:nvSpPr>
          <p:cNvPr id="7" name="Tytuł 6">
            <a:extLst>
              <a:ext uri="{FF2B5EF4-FFF2-40B4-BE49-F238E27FC236}">
                <a16:creationId xmlns:a16="http://schemas.microsoft.com/office/drawing/2014/main" id="{BD837CEB-1A69-4F72-95D4-054D82F09696}"/>
              </a:ext>
            </a:extLst>
          </p:cNvPr>
          <p:cNvSpPr>
            <a:spLocks noGrp="1"/>
          </p:cNvSpPr>
          <p:nvPr>
            <p:ph type="title"/>
          </p:nvPr>
        </p:nvSpPr>
        <p:spPr/>
        <p:txBody>
          <a:bodyPr rtlCol="0"/>
          <a:lstStyle/>
          <a:p>
            <a:pPr rtl="0"/>
            <a:r>
              <a:rPr lang="pl-PL" sz="4800" noProof="1"/>
              <a:t>Stop, arrest and detention</a:t>
            </a:r>
            <a:endParaRPr lang="pl-PL" noProof="1"/>
          </a:p>
        </p:txBody>
      </p:sp>
      <p:sp>
        <p:nvSpPr>
          <p:cNvPr id="8" name="Tekst — symbol zastępczy 7">
            <a:extLst>
              <a:ext uri="{FF2B5EF4-FFF2-40B4-BE49-F238E27FC236}">
                <a16:creationId xmlns:a16="http://schemas.microsoft.com/office/drawing/2014/main" id="{9FFAF4E3-C8A2-4861-A67E-040D885F84F1}"/>
              </a:ext>
            </a:extLst>
          </p:cNvPr>
          <p:cNvSpPr>
            <a:spLocks noGrp="1"/>
          </p:cNvSpPr>
          <p:nvPr>
            <p:ph type="body" sz="quarter" idx="11"/>
          </p:nvPr>
        </p:nvSpPr>
        <p:spPr/>
        <p:txBody>
          <a:bodyPr rtlCol="0"/>
          <a:lstStyle/>
          <a:p>
            <a:pPr rtl="0"/>
            <a:r>
              <a:rPr lang="pl-PL" noProof="1"/>
              <a:t>Dorota Czerwińska</a:t>
            </a:r>
          </a:p>
        </p:txBody>
      </p:sp>
      <p:sp>
        <p:nvSpPr>
          <p:cNvPr id="11" name="Tekst — symbol zastępczy 10">
            <a:extLst>
              <a:ext uri="{FF2B5EF4-FFF2-40B4-BE49-F238E27FC236}">
                <a16:creationId xmlns:a16="http://schemas.microsoft.com/office/drawing/2014/main" id="{E6DF5064-7AAC-4887-9BD5-FB6BC40A6768}"/>
              </a:ext>
            </a:extLst>
          </p:cNvPr>
          <p:cNvSpPr>
            <a:spLocks noGrp="1"/>
          </p:cNvSpPr>
          <p:nvPr>
            <p:ph type="body" sz="quarter" idx="13"/>
          </p:nvPr>
        </p:nvSpPr>
        <p:spPr>
          <a:xfrm>
            <a:off x="4693253" y="4046520"/>
            <a:ext cx="3222836" cy="451754"/>
          </a:xfrm>
        </p:spPr>
        <p:txBody>
          <a:bodyPr rtlCol="0"/>
          <a:lstStyle/>
          <a:p>
            <a:pPr rtl="0"/>
            <a:r>
              <a:rPr lang="pl-PL" noProof="1"/>
              <a:t>And other preventive measures….</a:t>
            </a:r>
          </a:p>
        </p:txBody>
      </p:sp>
      <p:sp>
        <p:nvSpPr>
          <p:cNvPr id="21" name="Sześciokąt 20">
            <a:extLst>
              <a:ext uri="{FF2B5EF4-FFF2-40B4-BE49-F238E27FC236}">
                <a16:creationId xmlns:a16="http://schemas.microsoft.com/office/drawing/2014/main" id="{35FAA64B-9D7A-4109-97E0-B0BAA29C475F}"/>
              </a:ext>
              <a:ext uri="{C183D7F6-B498-43B3-948B-1728B52AA6E4}">
                <adec:decorative xmlns:adec="http://schemas.microsoft.com/office/drawing/2017/decorative" val="1"/>
              </a:ext>
            </a:extLst>
          </p:cNvPr>
          <p:cNvSpPr/>
          <p:nvPr/>
        </p:nvSpPr>
        <p:spPr>
          <a:xfrm>
            <a:off x="7974278" y="5753530"/>
            <a:ext cx="651613" cy="56173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p>
        </p:txBody>
      </p:sp>
      <p:sp>
        <p:nvSpPr>
          <p:cNvPr id="16" name="Sześciokąt 15">
            <a:extLst>
              <a:ext uri="{FF2B5EF4-FFF2-40B4-BE49-F238E27FC236}">
                <a16:creationId xmlns:a16="http://schemas.microsoft.com/office/drawing/2014/main" id="{00A0E61B-8139-47E5-862B-C6D87AFF35A2}"/>
              </a:ext>
              <a:ext uri="{C183D7F6-B498-43B3-948B-1728B52AA6E4}">
                <adec:decorative xmlns:adec="http://schemas.microsoft.com/office/drawing/2017/decorative" val="1"/>
              </a:ext>
            </a:extLst>
          </p:cNvPr>
          <p:cNvSpPr/>
          <p:nvPr/>
        </p:nvSpPr>
        <p:spPr>
          <a:xfrm>
            <a:off x="2255521" y="2751804"/>
            <a:ext cx="785546" cy="6771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p>
        </p:txBody>
      </p:sp>
      <p:sp>
        <p:nvSpPr>
          <p:cNvPr id="18" name="Sześciokąt 17">
            <a:extLst>
              <a:ext uri="{FF2B5EF4-FFF2-40B4-BE49-F238E27FC236}">
                <a16:creationId xmlns:a16="http://schemas.microsoft.com/office/drawing/2014/main" id="{B06F39E4-24A5-44F2-BD9A-7E8C8AF2773B}"/>
              </a:ext>
              <a:ext uri="{C183D7F6-B498-43B3-948B-1728B52AA6E4}">
                <adec:decorative xmlns:adec="http://schemas.microsoft.com/office/drawing/2017/decorative" val="1"/>
              </a:ext>
            </a:extLst>
          </p:cNvPr>
          <p:cNvSpPr/>
          <p:nvPr/>
        </p:nvSpPr>
        <p:spPr>
          <a:xfrm>
            <a:off x="8021783" y="671564"/>
            <a:ext cx="392774" cy="33859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p>
        </p:txBody>
      </p:sp>
      <p:sp>
        <p:nvSpPr>
          <p:cNvPr id="2" name="Sześciokąt 1">
            <a:extLst>
              <a:ext uri="{FF2B5EF4-FFF2-40B4-BE49-F238E27FC236}">
                <a16:creationId xmlns:a16="http://schemas.microsoft.com/office/drawing/2014/main" id="{62F7433A-0BB9-4B38-A96F-AB1B77772B59}"/>
              </a:ext>
              <a:ext uri="{C183D7F6-B498-43B3-948B-1728B52AA6E4}">
                <adec:decorative xmlns:adec="http://schemas.microsoft.com/office/drawing/2017/decorative" val="1"/>
              </a:ext>
            </a:extLst>
          </p:cNvPr>
          <p:cNvSpPr/>
          <p:nvPr/>
        </p:nvSpPr>
        <p:spPr>
          <a:xfrm>
            <a:off x="2035398" y="3344350"/>
            <a:ext cx="196388" cy="1693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p>
        </p:txBody>
      </p:sp>
    </p:spTree>
    <p:extLst>
      <p:ext uri="{BB962C8B-B14F-4D97-AF65-F5344CB8AC3E}">
        <p14:creationId xmlns:p14="http://schemas.microsoft.com/office/powerpoint/2010/main" val="3665993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ymbol zastępczy zawartości 13">
            <a:extLst>
              <a:ext uri="{FF2B5EF4-FFF2-40B4-BE49-F238E27FC236}">
                <a16:creationId xmlns:a16="http://schemas.microsoft.com/office/drawing/2014/main" id="{B4C03CC5-D149-495B-B344-0CF37F26A2C3}"/>
              </a:ext>
            </a:extLst>
          </p:cNvPr>
          <p:cNvSpPr>
            <a:spLocks noGrp="1"/>
          </p:cNvSpPr>
          <p:nvPr>
            <p:ph sz="quarter" idx="10"/>
          </p:nvPr>
        </p:nvSpPr>
        <p:spPr/>
        <p:txBody>
          <a:bodyPr/>
          <a:lstStyle/>
          <a:p>
            <a:r>
              <a:rPr lang="pl-PL" dirty="0"/>
              <a:t>The </a:t>
            </a:r>
            <a:r>
              <a:rPr lang="pl-PL" dirty="0" err="1"/>
              <a:t>applicant</a:t>
            </a:r>
            <a:r>
              <a:rPr lang="pl-PL" dirty="0"/>
              <a:t> was a French </a:t>
            </a:r>
            <a:r>
              <a:rPr lang="pl-PL" dirty="0" err="1"/>
              <a:t>national</a:t>
            </a:r>
            <a:r>
              <a:rPr lang="pl-PL" dirty="0"/>
              <a:t> </a:t>
            </a:r>
            <a:r>
              <a:rPr lang="pl-PL" dirty="0" err="1"/>
              <a:t>who</a:t>
            </a:r>
            <a:r>
              <a:rPr lang="pl-PL" dirty="0"/>
              <a:t> </a:t>
            </a:r>
            <a:r>
              <a:rPr lang="pl-PL" dirty="0" err="1"/>
              <a:t>married</a:t>
            </a:r>
            <a:r>
              <a:rPr lang="pl-PL" dirty="0"/>
              <a:t> a </a:t>
            </a:r>
            <a:r>
              <a:rPr lang="pl-PL" dirty="0" err="1"/>
              <a:t>Polish</a:t>
            </a:r>
            <a:r>
              <a:rPr lang="pl-PL" dirty="0"/>
              <a:t> </a:t>
            </a:r>
            <a:r>
              <a:rPr lang="pl-PL" dirty="0" err="1"/>
              <a:t>citizen</a:t>
            </a:r>
            <a:r>
              <a:rPr lang="pl-PL" dirty="0"/>
              <a:t> and </a:t>
            </a:r>
            <a:r>
              <a:rPr lang="pl-PL" dirty="0" err="1"/>
              <a:t>lived</a:t>
            </a:r>
            <a:r>
              <a:rPr lang="pl-PL" dirty="0"/>
              <a:t> in Poland for </a:t>
            </a:r>
            <a:r>
              <a:rPr lang="pl-PL" dirty="0" err="1"/>
              <a:t>some</a:t>
            </a:r>
            <a:r>
              <a:rPr lang="pl-PL" dirty="0"/>
              <a:t> </a:t>
            </a:r>
            <a:r>
              <a:rPr lang="pl-PL" dirty="0" err="1"/>
              <a:t>time</a:t>
            </a:r>
            <a:r>
              <a:rPr lang="pl-PL" dirty="0"/>
              <a:t>. </a:t>
            </a:r>
            <a:r>
              <a:rPr lang="pl-PL" dirty="0" err="1"/>
              <a:t>There</a:t>
            </a:r>
            <a:r>
              <a:rPr lang="pl-PL" dirty="0"/>
              <a:t> was a </a:t>
            </a:r>
            <a:r>
              <a:rPr lang="pl-PL" dirty="0" err="1"/>
              <a:t>private</a:t>
            </a:r>
            <a:r>
              <a:rPr lang="pl-PL" dirty="0"/>
              <a:t> </a:t>
            </a:r>
            <a:r>
              <a:rPr lang="pl-PL" dirty="0" err="1"/>
              <a:t>prosecution</a:t>
            </a:r>
            <a:r>
              <a:rPr lang="pl-PL" dirty="0"/>
              <a:t> </a:t>
            </a:r>
            <a:r>
              <a:rPr lang="pl-PL" dirty="0" err="1"/>
              <a:t>pending</a:t>
            </a:r>
            <a:r>
              <a:rPr lang="pl-PL" dirty="0"/>
              <a:t> </a:t>
            </a:r>
            <a:r>
              <a:rPr lang="pl-PL" dirty="0" err="1"/>
              <a:t>against</a:t>
            </a:r>
            <a:r>
              <a:rPr lang="pl-PL" dirty="0"/>
              <a:t> </a:t>
            </a:r>
            <a:r>
              <a:rPr lang="pl-PL" dirty="0" err="1"/>
              <a:t>him</a:t>
            </a:r>
            <a:r>
              <a:rPr lang="pl-PL" dirty="0"/>
              <a:t> </a:t>
            </a:r>
            <a:r>
              <a:rPr lang="pl-PL" dirty="0" err="1"/>
              <a:t>about</a:t>
            </a:r>
            <a:r>
              <a:rPr lang="pl-PL" dirty="0"/>
              <a:t> a </a:t>
            </a:r>
            <a:r>
              <a:rPr lang="pl-PL" dirty="0" err="1"/>
              <a:t>slander</a:t>
            </a:r>
            <a:r>
              <a:rPr lang="pl-PL" dirty="0"/>
              <a:t>. The </a:t>
            </a:r>
            <a:r>
              <a:rPr lang="pl-PL" dirty="0" err="1"/>
              <a:t>applicant</a:t>
            </a:r>
            <a:r>
              <a:rPr lang="pl-PL" dirty="0"/>
              <a:t> was not </a:t>
            </a:r>
            <a:r>
              <a:rPr lang="pl-PL" dirty="0" err="1"/>
              <a:t>aware</a:t>
            </a:r>
            <a:r>
              <a:rPr lang="pl-PL" dirty="0"/>
              <a:t> of the </a:t>
            </a:r>
            <a:r>
              <a:rPr lang="pl-PL" dirty="0" err="1"/>
              <a:t>proceedings</a:t>
            </a:r>
            <a:r>
              <a:rPr lang="pl-PL" dirty="0"/>
              <a:t> </a:t>
            </a:r>
            <a:r>
              <a:rPr lang="pl-PL" dirty="0" err="1"/>
              <a:t>when</a:t>
            </a:r>
            <a:r>
              <a:rPr lang="pl-PL" dirty="0"/>
              <a:t> he and </a:t>
            </a:r>
            <a:r>
              <a:rPr lang="pl-PL" dirty="0" err="1"/>
              <a:t>his</a:t>
            </a:r>
            <a:r>
              <a:rPr lang="pl-PL" dirty="0"/>
              <a:t> </a:t>
            </a:r>
            <a:r>
              <a:rPr lang="pl-PL" dirty="0" err="1"/>
              <a:t>wife</a:t>
            </a:r>
            <a:r>
              <a:rPr lang="pl-PL" dirty="0"/>
              <a:t> </a:t>
            </a:r>
            <a:r>
              <a:rPr lang="pl-PL" dirty="0" err="1"/>
              <a:t>moved</a:t>
            </a:r>
            <a:r>
              <a:rPr lang="pl-PL" dirty="0"/>
              <a:t> </a:t>
            </a:r>
            <a:r>
              <a:rPr lang="pl-PL" dirty="0" err="1"/>
              <a:t>away</a:t>
            </a:r>
            <a:r>
              <a:rPr lang="pl-PL" dirty="0"/>
              <a:t> to France. </a:t>
            </a:r>
          </a:p>
          <a:p>
            <a:r>
              <a:rPr lang="pl-PL" dirty="0"/>
              <a:t>The </a:t>
            </a:r>
            <a:r>
              <a:rPr lang="pl-PL" dirty="0" err="1"/>
              <a:t>court</a:t>
            </a:r>
            <a:r>
              <a:rPr lang="pl-PL" dirty="0"/>
              <a:t> </a:t>
            </a:r>
            <a:r>
              <a:rPr lang="pl-PL" dirty="0" err="1"/>
              <a:t>running</a:t>
            </a:r>
            <a:r>
              <a:rPr lang="pl-PL" dirty="0"/>
              <a:t> </a:t>
            </a:r>
            <a:r>
              <a:rPr lang="pl-PL" dirty="0" err="1"/>
              <a:t>proceedings</a:t>
            </a:r>
            <a:r>
              <a:rPr lang="pl-PL" dirty="0"/>
              <a:t> </a:t>
            </a:r>
            <a:r>
              <a:rPr lang="pl-PL" dirty="0" err="1"/>
              <a:t>could</a:t>
            </a:r>
            <a:r>
              <a:rPr lang="pl-PL" dirty="0"/>
              <a:t> not </a:t>
            </a:r>
            <a:r>
              <a:rPr lang="pl-PL" dirty="0" err="1"/>
              <a:t>deliver</a:t>
            </a:r>
            <a:r>
              <a:rPr lang="pl-PL" dirty="0"/>
              <a:t> post to the </a:t>
            </a:r>
            <a:r>
              <a:rPr lang="pl-PL" dirty="0" err="1"/>
              <a:t>applicant</a:t>
            </a:r>
            <a:r>
              <a:rPr lang="pl-PL" dirty="0"/>
              <a:t> and </a:t>
            </a:r>
            <a:r>
              <a:rPr lang="pl-PL" dirty="0" err="1"/>
              <a:t>thus</a:t>
            </a:r>
            <a:r>
              <a:rPr lang="pl-PL" dirty="0"/>
              <a:t> </a:t>
            </a:r>
            <a:r>
              <a:rPr lang="pl-PL" dirty="0" err="1"/>
              <a:t>issued</a:t>
            </a:r>
            <a:r>
              <a:rPr lang="pl-PL" dirty="0"/>
              <a:t> </a:t>
            </a:r>
            <a:r>
              <a:rPr lang="pl-PL" dirty="0" err="1"/>
              <a:t>an</a:t>
            </a:r>
            <a:r>
              <a:rPr lang="pl-PL" dirty="0"/>
              <a:t> order of </a:t>
            </a:r>
            <a:r>
              <a:rPr lang="pl-PL" dirty="0" err="1"/>
              <a:t>his</a:t>
            </a:r>
            <a:r>
              <a:rPr lang="pl-PL" dirty="0"/>
              <a:t> </a:t>
            </a:r>
            <a:r>
              <a:rPr lang="pl-PL" dirty="0" err="1"/>
              <a:t>arrest</a:t>
            </a:r>
            <a:r>
              <a:rPr lang="pl-PL" dirty="0"/>
              <a:t> and </a:t>
            </a:r>
            <a:r>
              <a:rPr lang="pl-PL" dirty="0" err="1"/>
              <a:t>detention</a:t>
            </a:r>
            <a:r>
              <a:rPr lang="pl-PL" dirty="0"/>
              <a:t> on </a:t>
            </a:r>
            <a:r>
              <a:rPr lang="pl-PL" dirty="0" err="1"/>
              <a:t>remand</a:t>
            </a:r>
            <a:r>
              <a:rPr lang="pl-PL" dirty="0"/>
              <a:t> for 3 </a:t>
            </a:r>
            <a:r>
              <a:rPr lang="pl-PL" dirty="0" err="1"/>
              <a:t>months</a:t>
            </a:r>
            <a:r>
              <a:rPr lang="pl-PL" dirty="0"/>
              <a:t>.</a:t>
            </a:r>
          </a:p>
          <a:p>
            <a:r>
              <a:rPr lang="pl-PL" dirty="0" err="1"/>
              <a:t>Some</a:t>
            </a:r>
            <a:r>
              <a:rPr lang="pl-PL" dirty="0"/>
              <a:t> </a:t>
            </a:r>
            <a:r>
              <a:rPr lang="pl-PL" dirty="0" err="1"/>
              <a:t>time</a:t>
            </a:r>
            <a:r>
              <a:rPr lang="pl-PL" dirty="0"/>
              <a:t> </a:t>
            </a:r>
            <a:r>
              <a:rPr lang="pl-PL" dirty="0" err="1"/>
              <a:t>afterwards</a:t>
            </a:r>
            <a:r>
              <a:rPr lang="pl-PL" dirty="0"/>
              <a:t>, </a:t>
            </a:r>
            <a:r>
              <a:rPr lang="pl-PL" dirty="0" err="1"/>
              <a:t>they</a:t>
            </a:r>
            <a:r>
              <a:rPr lang="pl-PL" dirty="0"/>
              <a:t> </a:t>
            </a:r>
            <a:r>
              <a:rPr lang="pl-PL" dirty="0" err="1"/>
              <a:t>came</a:t>
            </a:r>
            <a:r>
              <a:rPr lang="pl-PL" dirty="0"/>
              <a:t> to Poland for </a:t>
            </a:r>
            <a:r>
              <a:rPr lang="pl-PL" dirty="0" err="1"/>
              <a:t>holidays</a:t>
            </a:r>
            <a:r>
              <a:rPr lang="pl-PL" dirty="0"/>
              <a:t>. At the </a:t>
            </a:r>
            <a:r>
              <a:rPr lang="pl-PL" dirty="0" err="1"/>
              <a:t>Polish</a:t>
            </a:r>
            <a:r>
              <a:rPr lang="pl-PL" dirty="0"/>
              <a:t> </a:t>
            </a:r>
            <a:r>
              <a:rPr lang="pl-PL" dirty="0" err="1"/>
              <a:t>boarder</a:t>
            </a:r>
            <a:r>
              <a:rPr lang="pl-PL" dirty="0"/>
              <a:t>, the </a:t>
            </a:r>
            <a:r>
              <a:rPr lang="pl-PL" dirty="0" err="1"/>
              <a:t>applicant</a:t>
            </a:r>
            <a:r>
              <a:rPr lang="pl-PL" dirty="0"/>
              <a:t> </a:t>
            </a:r>
            <a:r>
              <a:rPr lang="pl-PL" dirty="0" err="1"/>
              <a:t>got</a:t>
            </a:r>
            <a:r>
              <a:rPr lang="pl-PL" dirty="0"/>
              <a:t> </a:t>
            </a:r>
            <a:r>
              <a:rPr lang="pl-PL" dirty="0" err="1"/>
              <a:t>arrested</a:t>
            </a:r>
            <a:r>
              <a:rPr lang="pl-PL" dirty="0"/>
              <a:t> (3 Jan 2002).</a:t>
            </a:r>
          </a:p>
          <a:p>
            <a:r>
              <a:rPr lang="pl-PL" dirty="0"/>
              <a:t>10 Jan 2002 – the </a:t>
            </a:r>
            <a:r>
              <a:rPr lang="pl-PL" dirty="0" err="1"/>
              <a:t>court</a:t>
            </a:r>
            <a:r>
              <a:rPr lang="pl-PL" dirty="0"/>
              <a:t> </a:t>
            </a:r>
            <a:r>
              <a:rPr lang="pl-PL" dirty="0" err="1"/>
              <a:t>orders</a:t>
            </a:r>
            <a:r>
              <a:rPr lang="pl-PL" dirty="0"/>
              <a:t> the </a:t>
            </a:r>
            <a:r>
              <a:rPr lang="pl-PL" dirty="0" err="1"/>
              <a:t>release</a:t>
            </a:r>
            <a:r>
              <a:rPr lang="pl-PL" dirty="0"/>
              <a:t> (</a:t>
            </a:r>
            <a:r>
              <a:rPr lang="pl-PL" dirty="0" err="1"/>
              <a:t>acting</a:t>
            </a:r>
            <a:r>
              <a:rPr lang="pl-PL" dirty="0"/>
              <a:t> upon the </a:t>
            </a:r>
            <a:r>
              <a:rPr lang="pl-PL" dirty="0" err="1"/>
              <a:t>defence</a:t>
            </a:r>
            <a:r>
              <a:rPr lang="pl-PL" dirty="0"/>
              <a:t> </a:t>
            </a:r>
            <a:r>
              <a:rPr lang="pl-PL" dirty="0" err="1"/>
              <a:t>attorney’s</a:t>
            </a:r>
            <a:r>
              <a:rPr lang="pl-PL" dirty="0"/>
              <a:t> </a:t>
            </a:r>
            <a:r>
              <a:rPr lang="pl-PL" dirty="0" err="1"/>
              <a:t>motion</a:t>
            </a:r>
            <a:r>
              <a:rPr lang="pl-PL" dirty="0"/>
              <a:t>) – </a:t>
            </a:r>
            <a:r>
              <a:rPr lang="pl-PL" dirty="0" err="1"/>
              <a:t>Friday</a:t>
            </a:r>
            <a:endParaRPr lang="pl-PL" dirty="0"/>
          </a:p>
          <a:p>
            <a:r>
              <a:rPr lang="pl-PL" dirty="0"/>
              <a:t>13 Jan 2002 – the </a:t>
            </a:r>
            <a:r>
              <a:rPr lang="pl-PL" dirty="0" err="1"/>
              <a:t>applicant</a:t>
            </a:r>
            <a:r>
              <a:rPr lang="pl-PL" dirty="0"/>
              <a:t> </a:t>
            </a:r>
            <a:r>
              <a:rPr lang="pl-PL" dirty="0" err="1"/>
              <a:t>is</a:t>
            </a:r>
            <a:r>
              <a:rPr lang="pl-PL" dirty="0"/>
              <a:t> </a:t>
            </a:r>
            <a:r>
              <a:rPr lang="pl-PL" dirty="0" err="1"/>
              <a:t>released</a:t>
            </a:r>
            <a:r>
              <a:rPr lang="pl-PL" dirty="0"/>
              <a:t> from </a:t>
            </a:r>
            <a:r>
              <a:rPr lang="pl-PL" dirty="0" err="1"/>
              <a:t>pre-trial</a:t>
            </a:r>
            <a:r>
              <a:rPr lang="pl-PL" dirty="0"/>
              <a:t> </a:t>
            </a:r>
            <a:r>
              <a:rPr lang="pl-PL" dirty="0" err="1"/>
              <a:t>detention</a:t>
            </a:r>
            <a:r>
              <a:rPr lang="pl-PL" dirty="0"/>
              <a:t> unit (</a:t>
            </a:r>
            <a:r>
              <a:rPr lang="pl-PL" dirty="0" err="1"/>
              <a:t>Monday</a:t>
            </a:r>
            <a:r>
              <a:rPr lang="pl-PL" dirty="0"/>
              <a:t>)</a:t>
            </a:r>
          </a:p>
          <a:p>
            <a:endParaRPr lang="pl-PL" dirty="0"/>
          </a:p>
        </p:txBody>
      </p:sp>
      <p:sp>
        <p:nvSpPr>
          <p:cNvPr id="13" name="Tytuł 12">
            <a:extLst>
              <a:ext uri="{FF2B5EF4-FFF2-40B4-BE49-F238E27FC236}">
                <a16:creationId xmlns:a16="http://schemas.microsoft.com/office/drawing/2014/main" id="{4AD7DE2D-8401-4E5F-933D-14473559306F}"/>
              </a:ext>
            </a:extLst>
          </p:cNvPr>
          <p:cNvSpPr>
            <a:spLocks noGrp="1"/>
          </p:cNvSpPr>
          <p:nvPr>
            <p:ph type="title"/>
          </p:nvPr>
        </p:nvSpPr>
        <p:spPr/>
        <p:txBody>
          <a:bodyPr/>
          <a:lstStyle/>
          <a:p>
            <a:r>
              <a:rPr lang="pl-PL" dirty="0" err="1"/>
              <a:t>Ladent</a:t>
            </a:r>
            <a:r>
              <a:rPr lang="pl-PL" dirty="0"/>
              <a:t> v. Poland</a:t>
            </a:r>
          </a:p>
        </p:txBody>
      </p:sp>
    </p:spTree>
    <p:extLst>
      <p:ext uri="{BB962C8B-B14F-4D97-AF65-F5344CB8AC3E}">
        <p14:creationId xmlns:p14="http://schemas.microsoft.com/office/powerpoint/2010/main" val="4147166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ymbol zastępczy zawartości 13">
            <a:extLst>
              <a:ext uri="{FF2B5EF4-FFF2-40B4-BE49-F238E27FC236}">
                <a16:creationId xmlns:a16="http://schemas.microsoft.com/office/drawing/2014/main" id="{B4C03CC5-D149-495B-B344-0CF37F26A2C3}"/>
              </a:ext>
            </a:extLst>
          </p:cNvPr>
          <p:cNvSpPr>
            <a:spLocks noGrp="1"/>
          </p:cNvSpPr>
          <p:nvPr>
            <p:ph sz="quarter" idx="10"/>
          </p:nvPr>
        </p:nvSpPr>
        <p:spPr>
          <a:xfrm>
            <a:off x="838200" y="1284019"/>
            <a:ext cx="10515600" cy="4114800"/>
          </a:xfrm>
        </p:spPr>
        <p:txBody>
          <a:bodyPr/>
          <a:lstStyle/>
          <a:p>
            <a:r>
              <a:rPr lang="pl-PL" sz="2400" dirty="0"/>
              <a:t>the </a:t>
            </a:r>
            <a:r>
              <a:rPr lang="pl-PL" sz="2400" dirty="0" err="1"/>
              <a:t>arrest</a:t>
            </a:r>
            <a:r>
              <a:rPr lang="pl-PL" sz="2400" dirty="0"/>
              <a:t>/</a:t>
            </a:r>
            <a:r>
              <a:rPr lang="pl-PL" sz="2400" dirty="0" err="1"/>
              <a:t>detention</a:t>
            </a:r>
            <a:r>
              <a:rPr lang="pl-PL" sz="2400" dirty="0"/>
              <a:t> </a:t>
            </a:r>
            <a:r>
              <a:rPr lang="pl-PL" sz="2400" dirty="0" err="1"/>
              <a:t>has</a:t>
            </a:r>
            <a:r>
              <a:rPr lang="pl-PL" sz="2400" dirty="0"/>
              <a:t> to be </a:t>
            </a:r>
            <a:r>
              <a:rPr lang="pl-PL" sz="2400" dirty="0" err="1"/>
              <a:t>lawful</a:t>
            </a:r>
            <a:r>
              <a:rPr lang="pl-PL" sz="2400" dirty="0"/>
              <a:t> and </a:t>
            </a:r>
            <a:r>
              <a:rPr lang="pl-PL" sz="2400" dirty="0" err="1"/>
              <a:t>inflicted</a:t>
            </a:r>
            <a:r>
              <a:rPr lang="pl-PL" sz="2400" dirty="0"/>
              <a:t> in „a </a:t>
            </a:r>
            <a:r>
              <a:rPr lang="pl-PL" sz="2400" dirty="0" err="1"/>
              <a:t>procedure</a:t>
            </a:r>
            <a:r>
              <a:rPr lang="pl-PL" sz="2400" dirty="0"/>
              <a:t> </a:t>
            </a:r>
            <a:r>
              <a:rPr lang="pl-PL" sz="2400" dirty="0" err="1"/>
              <a:t>prescribed</a:t>
            </a:r>
            <a:r>
              <a:rPr lang="pl-PL" sz="2400" dirty="0"/>
              <a:t> by law”</a:t>
            </a:r>
          </a:p>
          <a:p>
            <a:r>
              <a:rPr lang="pl-PL" sz="2400" dirty="0"/>
              <a:t>the </a:t>
            </a:r>
            <a:r>
              <a:rPr lang="pl-PL" sz="2400" dirty="0" err="1"/>
              <a:t>arrest</a:t>
            </a:r>
            <a:r>
              <a:rPr lang="pl-PL" sz="2400" dirty="0"/>
              <a:t>/</a:t>
            </a:r>
            <a:r>
              <a:rPr lang="pl-PL" sz="2400" dirty="0" err="1"/>
              <a:t>detention</a:t>
            </a:r>
            <a:r>
              <a:rPr lang="pl-PL" sz="2400" dirty="0"/>
              <a:t> </a:t>
            </a:r>
            <a:r>
              <a:rPr lang="pl-PL" sz="2400" dirty="0" err="1"/>
              <a:t>has</a:t>
            </a:r>
            <a:r>
              <a:rPr lang="pl-PL" sz="2400" dirty="0"/>
              <a:t> to be </a:t>
            </a:r>
            <a:r>
              <a:rPr lang="pl-PL" sz="2400" dirty="0" err="1"/>
              <a:t>free</a:t>
            </a:r>
            <a:r>
              <a:rPr lang="pl-PL" sz="2400" dirty="0"/>
              <a:t> from </a:t>
            </a:r>
            <a:r>
              <a:rPr lang="pl-PL" sz="2400" dirty="0" err="1"/>
              <a:t>arbitrariness</a:t>
            </a:r>
            <a:r>
              <a:rPr lang="pl-PL" sz="2400" dirty="0"/>
              <a:t>:</a:t>
            </a:r>
          </a:p>
          <a:p>
            <a:pPr lvl="1"/>
            <a:r>
              <a:rPr lang="pl-PL" sz="2000" dirty="0"/>
              <a:t>„T</a:t>
            </a:r>
            <a:r>
              <a:rPr lang="en-US" sz="2000" dirty="0"/>
              <a:t>he detention of an individual is such a serious measure that it is justified only as a last resort where other, less severe measures have been considered and found to be insufficient to safeguard the individual or public interest which might require that the person concerned be detained</a:t>
            </a:r>
            <a:r>
              <a:rPr lang="pl-PL" sz="2000" dirty="0"/>
              <a:t>”</a:t>
            </a:r>
          </a:p>
          <a:p>
            <a:pPr lvl="1"/>
            <a:r>
              <a:rPr lang="pl-PL" sz="2000" dirty="0"/>
              <a:t>„</a:t>
            </a:r>
            <a:r>
              <a:rPr lang="en-US" sz="2000" dirty="0"/>
              <a:t>the applicant was not duly notified of the private prosecution proceedings against him</a:t>
            </a:r>
            <a:r>
              <a:rPr lang="pl-PL" sz="2000" dirty="0"/>
              <a:t>”</a:t>
            </a:r>
            <a:r>
              <a:rPr lang="en-US" sz="2000" dirty="0"/>
              <a:t> </a:t>
            </a:r>
            <a:endParaRPr lang="pl-PL" sz="2000" dirty="0"/>
          </a:p>
          <a:p>
            <a:pPr lvl="1"/>
            <a:r>
              <a:rPr lang="pl-PL" sz="2000" dirty="0"/>
              <a:t>„</a:t>
            </a:r>
            <a:r>
              <a:rPr lang="en-US" sz="2000" dirty="0"/>
              <a:t>The Court is also troubled by the District Court's conclusion that since the applicant did not have a permanent abode in Poland he was considered to be evading Justice</a:t>
            </a:r>
            <a:r>
              <a:rPr lang="pl-PL" sz="2000" dirty="0"/>
              <a:t>”</a:t>
            </a:r>
            <a:r>
              <a:rPr lang="en-US" sz="2000" dirty="0"/>
              <a:t>.</a:t>
            </a:r>
            <a:endParaRPr lang="pl-PL" sz="2000" dirty="0"/>
          </a:p>
          <a:p>
            <a:pPr lvl="1"/>
            <a:r>
              <a:rPr lang="pl-PL" sz="2000" dirty="0"/>
              <a:t>„</a:t>
            </a:r>
            <a:r>
              <a:rPr lang="en-US" sz="2000" dirty="0"/>
              <a:t>a trivial private prosecution case concerning the alleged slander of a building administrator</a:t>
            </a:r>
            <a:r>
              <a:rPr lang="pl-PL" sz="2000" dirty="0"/>
              <a:t>”</a:t>
            </a:r>
          </a:p>
          <a:p>
            <a:pPr lvl="1"/>
            <a:r>
              <a:rPr lang="pl-PL" sz="2000" dirty="0"/>
              <a:t>„</a:t>
            </a:r>
            <a:r>
              <a:rPr lang="en-US" sz="2000" dirty="0"/>
              <a:t>the domestic authorities should always consider the application of other, less stringent, measures than detention</a:t>
            </a:r>
            <a:r>
              <a:rPr lang="pl-PL" sz="2000" dirty="0"/>
              <a:t>”</a:t>
            </a:r>
          </a:p>
          <a:p>
            <a:pPr lvl="1"/>
            <a:r>
              <a:rPr lang="pl-PL" sz="2000" dirty="0"/>
              <a:t>„</a:t>
            </a:r>
            <a:r>
              <a:rPr lang="en-US" sz="2000" dirty="0"/>
              <a:t>the detention order imposed on the applicant in these circumstances could not be considered a proportionate measure to achieve the stated aim of securing the proper conduct of criminal proceedings, having regard in particular to the petty nature of the offence which he was alleged to have committed</a:t>
            </a:r>
            <a:r>
              <a:rPr lang="pl-PL" sz="2000" dirty="0"/>
              <a:t>”</a:t>
            </a:r>
          </a:p>
        </p:txBody>
      </p:sp>
      <p:sp>
        <p:nvSpPr>
          <p:cNvPr id="13" name="Tytuł 12">
            <a:extLst>
              <a:ext uri="{FF2B5EF4-FFF2-40B4-BE49-F238E27FC236}">
                <a16:creationId xmlns:a16="http://schemas.microsoft.com/office/drawing/2014/main" id="{4AD7DE2D-8401-4E5F-933D-14473559306F}"/>
              </a:ext>
            </a:extLst>
          </p:cNvPr>
          <p:cNvSpPr>
            <a:spLocks noGrp="1"/>
          </p:cNvSpPr>
          <p:nvPr>
            <p:ph type="title"/>
          </p:nvPr>
        </p:nvSpPr>
        <p:spPr>
          <a:xfrm>
            <a:off x="838200" y="207617"/>
            <a:ext cx="10515600" cy="700115"/>
          </a:xfrm>
        </p:spPr>
        <p:txBody>
          <a:bodyPr/>
          <a:lstStyle/>
          <a:p>
            <a:r>
              <a:rPr lang="pl-PL" dirty="0" err="1"/>
              <a:t>Ladent</a:t>
            </a:r>
            <a:r>
              <a:rPr lang="pl-PL" dirty="0"/>
              <a:t> v. Poland</a:t>
            </a:r>
          </a:p>
        </p:txBody>
      </p:sp>
    </p:spTree>
    <p:extLst>
      <p:ext uri="{BB962C8B-B14F-4D97-AF65-F5344CB8AC3E}">
        <p14:creationId xmlns:p14="http://schemas.microsoft.com/office/powerpoint/2010/main" val="3598729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ymbol zastępczy zawartości 13">
            <a:extLst>
              <a:ext uri="{FF2B5EF4-FFF2-40B4-BE49-F238E27FC236}">
                <a16:creationId xmlns:a16="http://schemas.microsoft.com/office/drawing/2014/main" id="{B4C03CC5-D149-495B-B344-0CF37F26A2C3}"/>
              </a:ext>
            </a:extLst>
          </p:cNvPr>
          <p:cNvSpPr>
            <a:spLocks noGrp="1"/>
          </p:cNvSpPr>
          <p:nvPr>
            <p:ph sz="quarter" idx="10"/>
          </p:nvPr>
        </p:nvSpPr>
        <p:spPr/>
        <p:txBody>
          <a:bodyPr/>
          <a:lstStyle/>
          <a:p>
            <a:r>
              <a:rPr lang="pl-PL" dirty="0" err="1"/>
              <a:t>What</a:t>
            </a:r>
            <a:r>
              <a:rPr lang="pl-PL" dirty="0"/>
              <a:t> </a:t>
            </a:r>
            <a:r>
              <a:rPr lang="pl-PL" dirty="0" err="1"/>
              <a:t>also</a:t>
            </a:r>
            <a:r>
              <a:rPr lang="pl-PL" dirty="0"/>
              <a:t> </a:t>
            </a:r>
            <a:r>
              <a:rPr lang="pl-PL" dirty="0" err="1"/>
              <a:t>violated</a:t>
            </a:r>
            <a:r>
              <a:rPr lang="pl-PL" dirty="0"/>
              <a:t> the </a:t>
            </a:r>
            <a:r>
              <a:rPr lang="pl-PL" dirty="0" err="1"/>
              <a:t>Convention</a:t>
            </a:r>
            <a:r>
              <a:rPr lang="pl-PL" dirty="0"/>
              <a:t>:</a:t>
            </a:r>
          </a:p>
          <a:p>
            <a:pPr lvl="1"/>
            <a:r>
              <a:rPr lang="pl-PL" dirty="0"/>
              <a:t>„t</a:t>
            </a:r>
            <a:r>
              <a:rPr lang="en-US" dirty="0"/>
              <a:t>he applicant, a French national, was initially informed of the reasons for his arrest and the charges against him in Polish. The applicant claimed that during his arrest and 10-day detention he was not informed in a language which he understood why he had been deprived of his liberty</a:t>
            </a:r>
            <a:r>
              <a:rPr lang="pl-PL" dirty="0"/>
              <a:t> (…) t</a:t>
            </a:r>
            <a:r>
              <a:rPr lang="en-US" dirty="0"/>
              <a:t>he applicant was not informed promptly and in a language which he understood of the reasons for his arrest and the charges against him until his release on 13 January 2003</a:t>
            </a:r>
            <a:r>
              <a:rPr lang="pl-PL" dirty="0"/>
              <a:t>”</a:t>
            </a:r>
            <a:r>
              <a:rPr lang="en-US" dirty="0"/>
              <a:t>.</a:t>
            </a:r>
            <a:endParaRPr lang="pl-PL" dirty="0"/>
          </a:p>
          <a:p>
            <a:pPr lvl="1"/>
            <a:r>
              <a:rPr lang="pl-PL" dirty="0"/>
              <a:t>The </a:t>
            </a:r>
            <a:r>
              <a:rPr lang="en-US" dirty="0"/>
              <a:t>Kraków–</a:t>
            </a:r>
            <a:r>
              <a:rPr lang="en-US" dirty="0" err="1"/>
              <a:t>Śródmieście</a:t>
            </a:r>
            <a:r>
              <a:rPr lang="en-US" dirty="0"/>
              <a:t> District Court issued an order for the applicant's detention </a:t>
            </a:r>
            <a:r>
              <a:rPr lang="pl-PL" dirty="0" err="1"/>
              <a:t>without</a:t>
            </a:r>
            <a:r>
              <a:rPr lang="pl-PL" dirty="0"/>
              <a:t> </a:t>
            </a:r>
            <a:r>
              <a:rPr lang="en-US" dirty="0"/>
              <a:t>hearing representations from him. The detention order specified that the applicant was to be informed upon his arrest about his right of appeal. The applicant was arrested on 3 January 2003 and was subsequently detained on the basis of that order. The Court notes that following the applicant's arrest on reasonable suspicion that he had committed an offence there was no automatic judicial control of his detention. In circumstances such as those that obtained in the present case, where the applicant was arrested on the basis of a detention order issued in his absence, the domestic law does not appear to provide for such an initial automatic review and makes it dependent on an application by the detained person. The Court notes that Article 5 § 3 of the Convention does not provide for any possible exceptions from the requirement that a person be brought promptly before a judge or other judicial officer after his or her arrest or detention</a:t>
            </a:r>
            <a:r>
              <a:rPr lang="pl-PL" dirty="0"/>
              <a:t> (…) </a:t>
            </a:r>
            <a:r>
              <a:rPr lang="en-US" dirty="0"/>
              <a:t>Therefore, there has been a violation of Article 5 § 3 of the Convention.</a:t>
            </a:r>
            <a:endParaRPr lang="pl-PL" dirty="0"/>
          </a:p>
          <a:p>
            <a:pPr lvl="1"/>
            <a:r>
              <a:rPr lang="pl-PL" dirty="0"/>
              <a:t>The </a:t>
            </a:r>
            <a:r>
              <a:rPr lang="pl-PL" dirty="0" err="1"/>
              <a:t>three</a:t>
            </a:r>
            <a:r>
              <a:rPr lang="pl-PL" dirty="0"/>
              <a:t> </a:t>
            </a:r>
            <a:r>
              <a:rPr lang="pl-PL" dirty="0" err="1"/>
              <a:t>days</a:t>
            </a:r>
            <a:r>
              <a:rPr lang="pl-PL" dirty="0"/>
              <a:t> </a:t>
            </a:r>
            <a:r>
              <a:rPr lang="pl-PL" dirty="0" err="1"/>
              <a:t>delay</a:t>
            </a:r>
            <a:r>
              <a:rPr lang="pl-PL" dirty="0"/>
              <a:t> in </a:t>
            </a:r>
            <a:r>
              <a:rPr lang="pl-PL" dirty="0" err="1"/>
              <a:t>administrative</a:t>
            </a:r>
            <a:r>
              <a:rPr lang="pl-PL" dirty="0"/>
              <a:t> </a:t>
            </a:r>
            <a:r>
              <a:rPr lang="pl-PL" dirty="0" err="1"/>
              <a:t>formalities</a:t>
            </a:r>
            <a:r>
              <a:rPr lang="pl-PL" dirty="0"/>
              <a:t> </a:t>
            </a:r>
            <a:r>
              <a:rPr lang="pl-PL" dirty="0" err="1"/>
              <a:t>concerning</a:t>
            </a:r>
            <a:r>
              <a:rPr lang="pl-PL" dirty="0"/>
              <a:t> the </a:t>
            </a:r>
            <a:r>
              <a:rPr lang="pl-PL" dirty="0" err="1"/>
              <a:t>release</a:t>
            </a:r>
            <a:r>
              <a:rPr lang="pl-PL" dirty="0"/>
              <a:t> </a:t>
            </a:r>
            <a:r>
              <a:rPr lang="pl-PL" dirty="0" err="1"/>
              <a:t>also</a:t>
            </a:r>
            <a:r>
              <a:rPr lang="pl-PL" dirty="0"/>
              <a:t> </a:t>
            </a:r>
            <a:r>
              <a:rPr lang="pl-PL" dirty="0" err="1"/>
              <a:t>violated</a:t>
            </a:r>
            <a:r>
              <a:rPr lang="pl-PL" dirty="0"/>
              <a:t> the </a:t>
            </a:r>
            <a:r>
              <a:rPr lang="pl-PL" dirty="0" err="1"/>
              <a:t>Convention</a:t>
            </a:r>
            <a:r>
              <a:rPr lang="pl-PL" dirty="0"/>
              <a:t>.</a:t>
            </a:r>
          </a:p>
        </p:txBody>
      </p:sp>
      <p:sp>
        <p:nvSpPr>
          <p:cNvPr id="13" name="Tytuł 12">
            <a:extLst>
              <a:ext uri="{FF2B5EF4-FFF2-40B4-BE49-F238E27FC236}">
                <a16:creationId xmlns:a16="http://schemas.microsoft.com/office/drawing/2014/main" id="{4AD7DE2D-8401-4E5F-933D-14473559306F}"/>
              </a:ext>
            </a:extLst>
          </p:cNvPr>
          <p:cNvSpPr>
            <a:spLocks noGrp="1"/>
          </p:cNvSpPr>
          <p:nvPr>
            <p:ph type="title"/>
          </p:nvPr>
        </p:nvSpPr>
        <p:spPr/>
        <p:txBody>
          <a:bodyPr/>
          <a:lstStyle/>
          <a:p>
            <a:r>
              <a:rPr lang="pl-PL" dirty="0" err="1"/>
              <a:t>Ladent</a:t>
            </a:r>
            <a:r>
              <a:rPr lang="pl-PL" dirty="0"/>
              <a:t> v. Poland</a:t>
            </a:r>
          </a:p>
        </p:txBody>
      </p:sp>
    </p:spTree>
    <p:extLst>
      <p:ext uri="{BB962C8B-B14F-4D97-AF65-F5344CB8AC3E}">
        <p14:creationId xmlns:p14="http://schemas.microsoft.com/office/powerpoint/2010/main" val="3929155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ymbol zastępczy zawartości 13">
            <a:extLst>
              <a:ext uri="{FF2B5EF4-FFF2-40B4-BE49-F238E27FC236}">
                <a16:creationId xmlns:a16="http://schemas.microsoft.com/office/drawing/2014/main" id="{B4C03CC5-D149-495B-B344-0CF37F26A2C3}"/>
              </a:ext>
            </a:extLst>
          </p:cNvPr>
          <p:cNvSpPr>
            <a:spLocks noGrp="1"/>
          </p:cNvSpPr>
          <p:nvPr>
            <p:ph sz="quarter" idx="10"/>
          </p:nvPr>
        </p:nvSpPr>
        <p:spPr/>
        <p:txBody>
          <a:bodyPr/>
          <a:lstStyle/>
          <a:p>
            <a:r>
              <a:rPr lang="pl-PL" sz="2400" dirty="0" err="1"/>
              <a:t>Historically</a:t>
            </a:r>
            <a:r>
              <a:rPr lang="pl-PL" sz="2400" dirty="0"/>
              <a:t>: </a:t>
            </a:r>
            <a:r>
              <a:rPr lang="pl-PL" sz="2400" dirty="0" err="1"/>
              <a:t>dates</a:t>
            </a:r>
            <a:r>
              <a:rPr lang="pl-PL" sz="2400" dirty="0"/>
              <a:t> </a:t>
            </a:r>
            <a:r>
              <a:rPr lang="pl-PL" sz="2400" dirty="0" err="1"/>
              <a:t>back</a:t>
            </a:r>
            <a:r>
              <a:rPr lang="pl-PL" sz="2400" dirty="0"/>
              <a:t> to XII </a:t>
            </a:r>
            <a:r>
              <a:rPr lang="pl-PL" sz="2400" dirty="0" err="1"/>
              <a:t>century</a:t>
            </a:r>
            <a:r>
              <a:rPr lang="pl-PL" sz="2400" dirty="0"/>
              <a:t> in England – </a:t>
            </a:r>
            <a:r>
              <a:rPr lang="pl-PL" sz="2400" dirty="0" err="1"/>
              <a:t>limiting</a:t>
            </a:r>
            <a:r>
              <a:rPr lang="pl-PL" sz="2400" dirty="0"/>
              <a:t> the </a:t>
            </a:r>
            <a:r>
              <a:rPr lang="pl-PL" sz="2400" dirty="0" err="1"/>
              <a:t>arbitrary</a:t>
            </a:r>
            <a:r>
              <a:rPr lang="pl-PL" sz="2400" dirty="0"/>
              <a:t> </a:t>
            </a:r>
            <a:r>
              <a:rPr lang="pl-PL" sz="2400" dirty="0" err="1"/>
              <a:t>deprivation</a:t>
            </a:r>
            <a:r>
              <a:rPr lang="pl-PL" sz="2400" dirty="0"/>
              <a:t> of </a:t>
            </a:r>
            <a:r>
              <a:rPr lang="pl-PL" sz="2400" dirty="0" err="1"/>
              <a:t>liberty</a:t>
            </a:r>
            <a:r>
              <a:rPr lang="pl-PL" sz="2400" dirty="0"/>
              <a:t> </a:t>
            </a:r>
          </a:p>
          <a:p>
            <a:r>
              <a:rPr lang="pl-PL" sz="2400" dirty="0"/>
              <a:t>US: </a:t>
            </a:r>
            <a:r>
              <a:rPr lang="pl-PL" sz="2400" dirty="0" err="1"/>
              <a:t>writ</a:t>
            </a:r>
            <a:r>
              <a:rPr lang="pl-PL" sz="2400" dirty="0"/>
              <a:t> of </a:t>
            </a:r>
            <a:r>
              <a:rPr lang="pl-PL" sz="2400" dirty="0" err="1"/>
              <a:t>habeas</a:t>
            </a:r>
            <a:r>
              <a:rPr lang="pl-PL" sz="2400" dirty="0"/>
              <a:t> </a:t>
            </a:r>
            <a:r>
              <a:rPr lang="pl-PL" sz="2400" dirty="0" err="1"/>
              <a:t>corpus</a:t>
            </a:r>
            <a:endParaRPr lang="pl-PL" sz="2400" dirty="0"/>
          </a:p>
          <a:p>
            <a:r>
              <a:rPr lang="pl-PL" sz="2400" dirty="0"/>
              <a:t>Europe: </a:t>
            </a:r>
            <a:r>
              <a:rPr lang="pl-PL" sz="2400" dirty="0" err="1"/>
              <a:t>proceedings</a:t>
            </a:r>
            <a:r>
              <a:rPr lang="pl-PL" sz="2400" dirty="0"/>
              <a:t> </a:t>
            </a:r>
            <a:r>
              <a:rPr lang="pl-PL" sz="2400" dirty="0" err="1"/>
              <a:t>concerning</a:t>
            </a:r>
            <a:r>
              <a:rPr lang="pl-PL" sz="2400" dirty="0"/>
              <a:t> </a:t>
            </a:r>
            <a:r>
              <a:rPr lang="pl-PL" sz="2400" dirty="0" err="1"/>
              <a:t>habeas</a:t>
            </a:r>
            <a:r>
              <a:rPr lang="pl-PL" sz="2400" dirty="0"/>
              <a:t> </a:t>
            </a:r>
            <a:r>
              <a:rPr lang="pl-PL" sz="2400" dirty="0" err="1"/>
              <a:t>corpus</a:t>
            </a:r>
            <a:r>
              <a:rPr lang="pl-PL" sz="2400" dirty="0"/>
              <a:t> </a:t>
            </a:r>
          </a:p>
          <a:p>
            <a:r>
              <a:rPr lang="pl-PL" sz="2400" dirty="0"/>
              <a:t>The </a:t>
            </a:r>
            <a:r>
              <a:rPr lang="pl-PL" sz="2400" dirty="0" err="1"/>
              <a:t>notion</a:t>
            </a:r>
            <a:r>
              <a:rPr lang="pl-PL" sz="2400" dirty="0"/>
              <a:t> </a:t>
            </a:r>
            <a:r>
              <a:rPr lang="pl-PL" sz="2400" dirty="0" err="1"/>
              <a:t>refers</a:t>
            </a:r>
            <a:r>
              <a:rPr lang="pl-PL" sz="2400" dirty="0"/>
              <a:t> to the </a:t>
            </a:r>
            <a:r>
              <a:rPr lang="pl-PL" sz="2400" dirty="0" err="1"/>
              <a:t>judicial</a:t>
            </a:r>
            <a:r>
              <a:rPr lang="pl-PL" sz="2400" dirty="0"/>
              <a:t> </a:t>
            </a:r>
            <a:r>
              <a:rPr lang="pl-PL" sz="2400" dirty="0" err="1"/>
              <a:t>review</a:t>
            </a:r>
            <a:r>
              <a:rPr lang="pl-PL" sz="2400" dirty="0"/>
              <a:t> of the </a:t>
            </a:r>
            <a:r>
              <a:rPr lang="pl-PL" sz="2400" dirty="0" err="1"/>
              <a:t>lawfulness</a:t>
            </a:r>
            <a:r>
              <a:rPr lang="pl-PL" sz="2400" dirty="0"/>
              <a:t> of the </a:t>
            </a:r>
            <a:r>
              <a:rPr lang="pl-PL" sz="2400" dirty="0" err="1"/>
              <a:t>deprivation</a:t>
            </a:r>
            <a:r>
              <a:rPr lang="pl-PL" sz="2400" dirty="0"/>
              <a:t> of  </a:t>
            </a:r>
            <a:r>
              <a:rPr lang="pl-PL" sz="2400" dirty="0" err="1"/>
              <a:t>liberty</a:t>
            </a:r>
            <a:r>
              <a:rPr lang="pl-PL" sz="2400" dirty="0"/>
              <a:t>. </a:t>
            </a:r>
          </a:p>
          <a:p>
            <a:r>
              <a:rPr lang="pl-PL" sz="2400" dirty="0"/>
              <a:t>It </a:t>
            </a:r>
            <a:r>
              <a:rPr lang="pl-PL" sz="2400" dirty="0" err="1"/>
              <a:t>is</a:t>
            </a:r>
            <a:r>
              <a:rPr lang="pl-PL" sz="2400" dirty="0"/>
              <a:t> not </a:t>
            </a:r>
            <a:r>
              <a:rPr lang="pl-PL" sz="2400" dirty="0" err="1"/>
              <a:t>enough</a:t>
            </a:r>
            <a:r>
              <a:rPr lang="pl-PL" sz="2400" dirty="0"/>
              <a:t> to </a:t>
            </a:r>
            <a:r>
              <a:rPr lang="pl-PL" sz="2400" dirty="0" err="1"/>
              <a:t>provide</a:t>
            </a:r>
            <a:r>
              <a:rPr lang="pl-PL" sz="2400" dirty="0"/>
              <a:t> </a:t>
            </a:r>
            <a:r>
              <a:rPr lang="pl-PL" sz="2400" dirty="0" err="1"/>
              <a:t>any</a:t>
            </a:r>
            <a:r>
              <a:rPr lang="pl-PL" sz="2400" dirty="0"/>
              <a:t> </a:t>
            </a:r>
            <a:r>
              <a:rPr lang="pl-PL" sz="2400" dirty="0" err="1"/>
              <a:t>court</a:t>
            </a:r>
            <a:r>
              <a:rPr lang="pl-PL" sz="2400" dirty="0"/>
              <a:t> </a:t>
            </a:r>
            <a:r>
              <a:rPr lang="pl-PL" sz="2400" dirty="0" err="1"/>
              <a:t>hearing</a:t>
            </a:r>
            <a:r>
              <a:rPr lang="pl-PL" sz="2400" dirty="0"/>
              <a:t> </a:t>
            </a:r>
            <a:r>
              <a:rPr lang="pl-PL" sz="2400" dirty="0">
                <a:sym typeface="Wingdings" panose="05000000000000000000" pitchFamily="2" charset="2"/>
              </a:rPr>
              <a:t> the </a:t>
            </a:r>
            <a:r>
              <a:rPr lang="pl-PL" sz="2400" dirty="0" err="1">
                <a:sym typeface="Wingdings" panose="05000000000000000000" pitchFamily="2" charset="2"/>
              </a:rPr>
              <a:t>proceedings</a:t>
            </a:r>
            <a:r>
              <a:rPr lang="pl-PL" sz="2400" dirty="0">
                <a:sym typeface="Wingdings" panose="05000000000000000000" pitchFamily="2" charset="2"/>
              </a:rPr>
              <a:t> </a:t>
            </a:r>
            <a:r>
              <a:rPr lang="pl-PL" sz="2400" dirty="0" err="1">
                <a:sym typeface="Wingdings" panose="05000000000000000000" pitchFamily="2" charset="2"/>
              </a:rPr>
              <a:t>must</a:t>
            </a:r>
            <a:r>
              <a:rPr lang="pl-PL" sz="2400" dirty="0">
                <a:sym typeface="Wingdings" panose="05000000000000000000" pitchFamily="2" charset="2"/>
              </a:rPr>
              <a:t> be fair</a:t>
            </a:r>
            <a:endParaRPr lang="pl-PL" sz="2400" dirty="0"/>
          </a:p>
          <a:p>
            <a:endParaRPr lang="pl-PL" sz="2400" dirty="0"/>
          </a:p>
        </p:txBody>
      </p:sp>
      <p:sp>
        <p:nvSpPr>
          <p:cNvPr id="13" name="Tytuł 12">
            <a:extLst>
              <a:ext uri="{FF2B5EF4-FFF2-40B4-BE49-F238E27FC236}">
                <a16:creationId xmlns:a16="http://schemas.microsoft.com/office/drawing/2014/main" id="{4AD7DE2D-8401-4E5F-933D-14473559306F}"/>
              </a:ext>
            </a:extLst>
          </p:cNvPr>
          <p:cNvSpPr>
            <a:spLocks noGrp="1"/>
          </p:cNvSpPr>
          <p:nvPr>
            <p:ph type="title"/>
          </p:nvPr>
        </p:nvSpPr>
        <p:spPr/>
        <p:txBody>
          <a:bodyPr/>
          <a:lstStyle/>
          <a:p>
            <a:r>
              <a:rPr lang="pl-PL" dirty="0" err="1"/>
              <a:t>Habeas</a:t>
            </a:r>
            <a:r>
              <a:rPr lang="pl-PL" dirty="0"/>
              <a:t> </a:t>
            </a:r>
            <a:r>
              <a:rPr lang="pl-PL" dirty="0" err="1"/>
              <a:t>corpus</a:t>
            </a:r>
            <a:endParaRPr lang="pl-PL" dirty="0"/>
          </a:p>
        </p:txBody>
      </p:sp>
    </p:spTree>
    <p:extLst>
      <p:ext uri="{BB962C8B-B14F-4D97-AF65-F5344CB8AC3E}">
        <p14:creationId xmlns:p14="http://schemas.microsoft.com/office/powerpoint/2010/main" val="2005295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CA4448-4930-46E0-AD53-50021D9DCF2B}"/>
              </a:ext>
            </a:extLst>
          </p:cNvPr>
          <p:cNvSpPr>
            <a:spLocks noGrp="1"/>
          </p:cNvSpPr>
          <p:nvPr>
            <p:ph type="title"/>
          </p:nvPr>
        </p:nvSpPr>
        <p:spPr/>
        <p:txBody>
          <a:bodyPr rtlCol="0"/>
          <a:lstStyle/>
          <a:p>
            <a:pPr rtl="0"/>
            <a:r>
              <a:rPr lang="pl-PL" dirty="0" err="1"/>
              <a:t>Summary</a:t>
            </a:r>
            <a:endParaRPr lang="pl-PL" dirty="0"/>
          </a:p>
          <a:p>
            <a:pPr rtl="0"/>
            <a:endParaRPr lang="pl-PL" dirty="0"/>
          </a:p>
        </p:txBody>
      </p:sp>
      <p:sp>
        <p:nvSpPr>
          <p:cNvPr id="3" name="Tekst — symbol zastępczy 2">
            <a:extLst>
              <a:ext uri="{FF2B5EF4-FFF2-40B4-BE49-F238E27FC236}">
                <a16:creationId xmlns:a16="http://schemas.microsoft.com/office/drawing/2014/main" id="{123F6824-E409-4436-9F53-FF50E9FB0CC0}"/>
              </a:ext>
            </a:extLst>
          </p:cNvPr>
          <p:cNvSpPr>
            <a:spLocks noGrp="1"/>
          </p:cNvSpPr>
          <p:nvPr>
            <p:ph type="body" sz="quarter" idx="10"/>
          </p:nvPr>
        </p:nvSpPr>
        <p:spPr>
          <a:xfrm>
            <a:off x="647701" y="2042790"/>
            <a:ext cx="4143374" cy="4815210"/>
          </a:xfrm>
        </p:spPr>
        <p:txBody>
          <a:bodyPr rtlCol="0"/>
          <a:lstStyle/>
          <a:p>
            <a:pPr marL="342900" indent="-342900" rtl="0">
              <a:buFont typeface="Arial" panose="020B0604020202020204" pitchFamily="34" charset="0"/>
              <a:buChar char="•"/>
            </a:pPr>
            <a:r>
              <a:rPr lang="pl-PL" dirty="0"/>
              <a:t>Stop, </a:t>
            </a:r>
            <a:r>
              <a:rPr lang="pl-PL" dirty="0" err="1"/>
              <a:t>arrest</a:t>
            </a:r>
            <a:r>
              <a:rPr lang="pl-PL" dirty="0"/>
              <a:t> and </a:t>
            </a:r>
            <a:r>
              <a:rPr lang="pl-PL" dirty="0" err="1"/>
              <a:t>detention</a:t>
            </a:r>
            <a:r>
              <a:rPr lang="pl-PL" dirty="0"/>
              <a:t> on </a:t>
            </a:r>
            <a:r>
              <a:rPr lang="pl-PL" dirty="0" err="1"/>
              <a:t>remand</a:t>
            </a:r>
            <a:r>
              <a:rPr lang="pl-PL" dirty="0"/>
              <a:t> </a:t>
            </a:r>
            <a:r>
              <a:rPr lang="pl-PL" dirty="0" err="1"/>
              <a:t>are</a:t>
            </a:r>
            <a:r>
              <a:rPr lang="pl-PL" dirty="0"/>
              <a:t> </a:t>
            </a:r>
            <a:r>
              <a:rPr lang="pl-PL" dirty="0" err="1"/>
              <a:t>three</a:t>
            </a:r>
            <a:r>
              <a:rPr lang="pl-PL" dirty="0"/>
              <a:t> </a:t>
            </a:r>
            <a:r>
              <a:rPr lang="pl-PL" dirty="0" err="1"/>
              <a:t>different</a:t>
            </a:r>
            <a:r>
              <a:rPr lang="pl-PL" dirty="0"/>
              <a:t> form of the </a:t>
            </a:r>
            <a:r>
              <a:rPr lang="pl-PL" dirty="0" err="1"/>
              <a:t>deprivation</a:t>
            </a:r>
            <a:r>
              <a:rPr lang="pl-PL" dirty="0"/>
              <a:t> of </a:t>
            </a:r>
            <a:r>
              <a:rPr lang="pl-PL" dirty="0" err="1"/>
              <a:t>liberty</a:t>
            </a:r>
            <a:r>
              <a:rPr lang="pl-PL" dirty="0"/>
              <a:t> in </a:t>
            </a:r>
            <a:r>
              <a:rPr lang="pl-PL" dirty="0" err="1"/>
              <a:t>connection</a:t>
            </a:r>
            <a:r>
              <a:rPr lang="pl-PL" dirty="0"/>
              <a:t> to </a:t>
            </a:r>
            <a:r>
              <a:rPr lang="pl-PL" dirty="0" err="1"/>
              <a:t>criminal</a:t>
            </a:r>
            <a:r>
              <a:rPr lang="pl-PL" dirty="0"/>
              <a:t> </a:t>
            </a:r>
            <a:r>
              <a:rPr lang="pl-PL" dirty="0" err="1"/>
              <a:t>proceedings</a:t>
            </a:r>
            <a:r>
              <a:rPr lang="pl-PL" dirty="0"/>
              <a:t>, </a:t>
            </a:r>
            <a:r>
              <a:rPr lang="pl-PL" dirty="0" err="1"/>
              <a:t>enlisted</a:t>
            </a:r>
            <a:r>
              <a:rPr lang="pl-PL" dirty="0"/>
              <a:t> from the </a:t>
            </a:r>
            <a:r>
              <a:rPr lang="pl-PL" dirty="0" err="1"/>
              <a:t>shortest</a:t>
            </a:r>
            <a:r>
              <a:rPr lang="pl-PL" dirty="0"/>
              <a:t> to the </a:t>
            </a:r>
            <a:r>
              <a:rPr lang="pl-PL" dirty="0" err="1"/>
              <a:t>longest</a:t>
            </a:r>
            <a:r>
              <a:rPr lang="pl-PL" dirty="0"/>
              <a:t> one</a:t>
            </a:r>
          </a:p>
          <a:p>
            <a:pPr marL="342900" indent="-342900" rtl="0">
              <a:buFont typeface="Arial" panose="020B0604020202020204" pitchFamily="34" charset="0"/>
              <a:buChar char="•"/>
            </a:pPr>
            <a:r>
              <a:rPr lang="pl-PL" dirty="0" err="1"/>
              <a:t>Detention</a:t>
            </a:r>
            <a:r>
              <a:rPr lang="pl-PL" dirty="0"/>
              <a:t> on </a:t>
            </a:r>
            <a:r>
              <a:rPr lang="pl-PL" dirty="0" err="1"/>
              <a:t>remand</a:t>
            </a:r>
            <a:r>
              <a:rPr lang="pl-PL" dirty="0"/>
              <a:t> </a:t>
            </a:r>
            <a:r>
              <a:rPr lang="pl-PL" dirty="0" err="1"/>
              <a:t>may</a:t>
            </a:r>
            <a:r>
              <a:rPr lang="pl-PL" dirty="0"/>
              <a:t> </a:t>
            </a:r>
            <a:r>
              <a:rPr lang="pl-PL" dirty="0" err="1"/>
              <a:t>never</a:t>
            </a:r>
            <a:r>
              <a:rPr lang="pl-PL" dirty="0"/>
              <a:t> </a:t>
            </a:r>
            <a:r>
              <a:rPr lang="pl-PL" dirty="0" err="1"/>
              <a:t>constitute</a:t>
            </a:r>
            <a:r>
              <a:rPr lang="pl-PL" dirty="0"/>
              <a:t> </a:t>
            </a:r>
            <a:r>
              <a:rPr lang="pl-PL" dirty="0" err="1"/>
              <a:t>an</a:t>
            </a:r>
            <a:r>
              <a:rPr lang="pl-PL" dirty="0"/>
              <a:t> </a:t>
            </a:r>
            <a:r>
              <a:rPr lang="pl-PL" dirty="0" err="1"/>
              <a:t>anticipation</a:t>
            </a:r>
            <a:r>
              <a:rPr lang="pl-PL" dirty="0"/>
              <a:t> of the </a:t>
            </a:r>
            <a:r>
              <a:rPr lang="pl-PL" dirty="0" err="1"/>
              <a:t>punishment</a:t>
            </a:r>
            <a:endParaRPr lang="pl-PL" dirty="0"/>
          </a:p>
          <a:p>
            <a:pPr marL="342900" indent="-342900" rtl="0">
              <a:buFont typeface="Arial" panose="020B0604020202020204" pitchFamily="34" charset="0"/>
              <a:buChar char="•"/>
            </a:pPr>
            <a:r>
              <a:rPr lang="pl-PL" dirty="0"/>
              <a:t>Non-</a:t>
            </a:r>
            <a:r>
              <a:rPr lang="pl-PL" dirty="0" err="1"/>
              <a:t>isolatory</a:t>
            </a:r>
            <a:r>
              <a:rPr lang="pl-PL" dirty="0"/>
              <a:t> </a:t>
            </a:r>
            <a:r>
              <a:rPr lang="pl-PL" dirty="0" err="1"/>
              <a:t>measures</a:t>
            </a:r>
            <a:r>
              <a:rPr lang="pl-PL" dirty="0"/>
              <a:t> </a:t>
            </a:r>
            <a:r>
              <a:rPr lang="pl-PL" dirty="0" err="1"/>
              <a:t>always</a:t>
            </a:r>
            <a:r>
              <a:rPr lang="pl-PL" dirty="0"/>
              <a:t> </a:t>
            </a:r>
            <a:r>
              <a:rPr lang="pl-PL" dirty="0" err="1"/>
              <a:t>have</a:t>
            </a:r>
            <a:r>
              <a:rPr lang="pl-PL" dirty="0"/>
              <a:t> to be </a:t>
            </a:r>
            <a:r>
              <a:rPr lang="pl-PL" dirty="0" err="1"/>
              <a:t>considered</a:t>
            </a:r>
            <a:r>
              <a:rPr lang="pl-PL" dirty="0"/>
              <a:t> </a:t>
            </a:r>
            <a:r>
              <a:rPr lang="pl-PL" dirty="0" err="1"/>
              <a:t>first</a:t>
            </a:r>
            <a:r>
              <a:rPr lang="pl-PL" dirty="0"/>
              <a:t> – the </a:t>
            </a:r>
            <a:r>
              <a:rPr lang="pl-PL" dirty="0" err="1"/>
              <a:t>deprivation</a:t>
            </a:r>
            <a:r>
              <a:rPr lang="pl-PL" dirty="0"/>
              <a:t> of </a:t>
            </a:r>
            <a:r>
              <a:rPr lang="pl-PL" dirty="0" err="1"/>
              <a:t>liberty</a:t>
            </a:r>
            <a:r>
              <a:rPr lang="pl-PL" dirty="0"/>
              <a:t> </a:t>
            </a:r>
            <a:r>
              <a:rPr lang="pl-PL" dirty="0" err="1"/>
              <a:t>may</a:t>
            </a:r>
            <a:r>
              <a:rPr lang="pl-PL" dirty="0"/>
              <a:t> </a:t>
            </a:r>
            <a:r>
              <a:rPr lang="pl-PL" dirty="0" err="1"/>
              <a:t>only</a:t>
            </a:r>
            <a:r>
              <a:rPr lang="pl-PL" dirty="0"/>
              <a:t> be </a:t>
            </a:r>
            <a:r>
              <a:rPr lang="pl-PL" dirty="0" err="1"/>
              <a:t>inflicted</a:t>
            </a:r>
            <a:r>
              <a:rPr lang="pl-PL" dirty="0"/>
              <a:t> </a:t>
            </a:r>
            <a:r>
              <a:rPr lang="pl-PL" dirty="0" err="1"/>
              <a:t>if</a:t>
            </a:r>
            <a:r>
              <a:rPr lang="pl-PL" dirty="0"/>
              <a:t> </a:t>
            </a:r>
            <a:r>
              <a:rPr lang="pl-PL" dirty="0" err="1"/>
              <a:t>they</a:t>
            </a:r>
            <a:r>
              <a:rPr lang="pl-PL" dirty="0"/>
              <a:t> </a:t>
            </a:r>
            <a:r>
              <a:rPr lang="pl-PL" dirty="0" err="1"/>
              <a:t>will</a:t>
            </a:r>
            <a:r>
              <a:rPr lang="pl-PL" dirty="0"/>
              <a:t> be not </a:t>
            </a:r>
            <a:r>
              <a:rPr lang="pl-PL" dirty="0" err="1"/>
              <a:t>sufficient</a:t>
            </a:r>
            <a:endParaRPr lang="pl-PL" dirty="0"/>
          </a:p>
          <a:p>
            <a:pPr rtl="0"/>
            <a:endParaRPr lang="pl-PL" dirty="0"/>
          </a:p>
        </p:txBody>
      </p:sp>
      <p:pic>
        <p:nvPicPr>
          <p:cNvPr id="20" name="Obraz — symbol zastępczy 8" descr="zbliżenie mostu">
            <a:extLst>
              <a:ext uri="{FF2B5EF4-FFF2-40B4-BE49-F238E27FC236}">
                <a16:creationId xmlns:a16="http://schemas.microsoft.com/office/drawing/2014/main" id="{2EC47CED-7A85-4080-9C7C-3921E48924A7}"/>
              </a:ext>
            </a:extLst>
          </p:cNvPr>
          <p:cNvPicPr>
            <a:picLocks noGrp="1" noChangeAspect="1"/>
          </p:cNvPicPr>
          <p:nvPr>
            <p:ph type="pic" sz="quarter" idx="13"/>
          </p:nvPr>
        </p:nvPicPr>
        <p:blipFill rotWithShape="1">
          <a:blip r:embed="rId3"/>
          <a:srcRect l="17082" r="17082"/>
          <a:stretch/>
        </p:blipFill>
        <p:spPr>
          <a:xfrm>
            <a:off x="5888038" y="533400"/>
            <a:ext cx="5541962" cy="5611813"/>
          </a:xfrm>
        </p:spPr>
      </p:pic>
    </p:spTree>
    <p:extLst>
      <p:ext uri="{BB962C8B-B14F-4D97-AF65-F5344CB8AC3E}">
        <p14:creationId xmlns:p14="http://schemas.microsoft.com/office/powerpoint/2010/main" val="715534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id="{FEF304F5-32C5-4869-B185-859B567855A8}"/>
              </a:ext>
            </a:extLst>
          </p:cNvPr>
          <p:cNvSpPr>
            <a:spLocks noGrp="1"/>
          </p:cNvSpPr>
          <p:nvPr>
            <p:ph type="title"/>
          </p:nvPr>
        </p:nvSpPr>
        <p:spPr>
          <a:xfrm>
            <a:off x="660400" y="421540"/>
            <a:ext cx="4275138" cy="830997"/>
          </a:xfrm>
        </p:spPr>
        <p:txBody>
          <a:bodyPr rtlCol="0"/>
          <a:lstStyle/>
          <a:p>
            <a:pPr rtl="0"/>
            <a:r>
              <a:rPr lang="pl-PL" noProof="1"/>
              <a:t>Overview</a:t>
            </a:r>
          </a:p>
        </p:txBody>
      </p:sp>
      <p:sp>
        <p:nvSpPr>
          <p:cNvPr id="7" name="Tekst — symbol zastępczy 6">
            <a:extLst>
              <a:ext uri="{FF2B5EF4-FFF2-40B4-BE49-F238E27FC236}">
                <a16:creationId xmlns:a16="http://schemas.microsoft.com/office/drawing/2014/main" id="{B21C28F5-3CA3-4B78-B5C9-550C00BB3174}"/>
              </a:ext>
            </a:extLst>
          </p:cNvPr>
          <p:cNvSpPr>
            <a:spLocks noGrp="1"/>
          </p:cNvSpPr>
          <p:nvPr>
            <p:ph type="body" sz="quarter" idx="12"/>
          </p:nvPr>
        </p:nvSpPr>
        <p:spPr>
          <a:xfrm>
            <a:off x="53979" y="1252007"/>
            <a:ext cx="5855754" cy="5605993"/>
          </a:xfrm>
        </p:spPr>
        <p:txBody>
          <a:bodyPr rtlCol="0"/>
          <a:lstStyle/>
          <a:p>
            <a:pPr rtl="0"/>
            <a:r>
              <a:rPr lang="pl-PL" noProof="1"/>
              <a:t>Stop, arrest and detention are different measures of deprivation of liberty during criminal proceedings</a:t>
            </a:r>
          </a:p>
          <a:p>
            <a:pPr rtl="0"/>
            <a:r>
              <a:rPr lang="pl-PL" noProof="1"/>
              <a:t>Stop is the shortest one and involves simply an ID check, sometimes connected with a frisk or search</a:t>
            </a:r>
          </a:p>
          <a:p>
            <a:pPr rtl="0"/>
            <a:r>
              <a:rPr lang="pl-PL" noProof="1"/>
              <a:t>Arrest might be a consequence of a stop or happen independently; it is still a short-term measure but may last up to several hours (48 + 24 in Poland)</a:t>
            </a:r>
          </a:p>
          <a:p>
            <a:pPr rtl="0"/>
            <a:r>
              <a:rPr lang="pl-PL" noProof="1"/>
              <a:t>Detention on remand – a long-term deprivation of liberty designed to protect proceedings from unlawful interference</a:t>
            </a:r>
          </a:p>
        </p:txBody>
      </p:sp>
      <p:pic>
        <p:nvPicPr>
          <p:cNvPr id="11" name="Obraz — symbol zastępczy 10" descr="zbliżenie budynku">
            <a:extLst>
              <a:ext uri="{FF2B5EF4-FFF2-40B4-BE49-F238E27FC236}">
                <a16:creationId xmlns:a16="http://schemas.microsoft.com/office/drawing/2014/main" id="{1CE2008D-DBCE-465F-90DA-B28A4E525131}"/>
              </a:ext>
            </a:extLst>
          </p:cNvPr>
          <p:cNvPicPr>
            <a:picLocks noGrp="1" noChangeAspect="1"/>
          </p:cNvPicPr>
          <p:nvPr>
            <p:ph type="pic" sz="quarter" idx="10"/>
          </p:nvPr>
        </p:nvPicPr>
        <p:blipFill>
          <a:blip r:embed="rId3"/>
          <a:srcRect l="15351" r="15351"/>
          <a:stretch>
            <a:fillRect/>
          </a:stretch>
        </p:blipFill>
        <p:spPr/>
      </p:pic>
    </p:spTree>
    <p:extLst>
      <p:ext uri="{BB962C8B-B14F-4D97-AF65-F5344CB8AC3E}">
        <p14:creationId xmlns:p14="http://schemas.microsoft.com/office/powerpoint/2010/main" val="1341901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91EF53E3-F88C-4203-A489-8C9D57513DF6}"/>
              </a:ext>
            </a:extLst>
          </p:cNvPr>
          <p:cNvSpPr>
            <a:spLocks noGrp="1"/>
          </p:cNvSpPr>
          <p:nvPr>
            <p:ph type="title"/>
          </p:nvPr>
        </p:nvSpPr>
        <p:spPr>
          <a:xfrm>
            <a:off x="457200" y="370682"/>
            <a:ext cx="4275138" cy="830997"/>
          </a:xfrm>
        </p:spPr>
        <p:txBody>
          <a:bodyPr rtlCol="0"/>
          <a:lstStyle/>
          <a:p>
            <a:pPr rtl="0"/>
            <a:r>
              <a:rPr lang="pl-PL" noProof="1"/>
              <a:t>Stop (and frisk or search)</a:t>
            </a:r>
          </a:p>
        </p:txBody>
      </p:sp>
      <p:sp>
        <p:nvSpPr>
          <p:cNvPr id="8" name="Tekst — symbol zastępczy 7">
            <a:extLst>
              <a:ext uri="{FF2B5EF4-FFF2-40B4-BE49-F238E27FC236}">
                <a16:creationId xmlns:a16="http://schemas.microsoft.com/office/drawing/2014/main" id="{6F03AADD-A4FE-4CE8-944C-3F9C9777F0AB}"/>
              </a:ext>
            </a:extLst>
          </p:cNvPr>
          <p:cNvSpPr>
            <a:spLocks noGrp="1"/>
          </p:cNvSpPr>
          <p:nvPr>
            <p:ph type="body" sz="quarter" idx="12"/>
          </p:nvPr>
        </p:nvSpPr>
        <p:spPr/>
        <p:txBody>
          <a:bodyPr rtlCol="0"/>
          <a:lstStyle/>
          <a:p>
            <a:r>
              <a:rPr lang="pl-PL" noProof="1"/>
              <a:t>In some countries is perceived as a form of deprivation of liberty and widely discussed with regard to ethnic profiling, target groups and the level of reasonable suspicion needed (especially Scotland, USA, France)</a:t>
            </a:r>
          </a:p>
          <a:p>
            <a:r>
              <a:rPr lang="pl-PL" noProof="1"/>
              <a:t>In other countries is not perceived at all as a deprivation of liberty and not discussed (Poland, other countries of Central and Eastern Europe)</a:t>
            </a:r>
          </a:p>
          <a:p>
            <a:pPr marL="0" indent="0" rtl="0">
              <a:buNone/>
            </a:pPr>
            <a:endParaRPr lang="pl-PL" noProof="1"/>
          </a:p>
        </p:txBody>
      </p:sp>
      <p:pic>
        <p:nvPicPr>
          <p:cNvPr id="4" name="Obraz — symbol zastępczy 3" descr="zbliżenie budynku">
            <a:extLst>
              <a:ext uri="{FF2B5EF4-FFF2-40B4-BE49-F238E27FC236}">
                <a16:creationId xmlns:a16="http://schemas.microsoft.com/office/drawing/2014/main" id="{5EAB7860-C105-46A8-8B51-C886DCFAB528}"/>
              </a:ext>
            </a:extLst>
          </p:cNvPr>
          <p:cNvPicPr>
            <a:picLocks noGrp="1" noChangeAspect="1"/>
          </p:cNvPicPr>
          <p:nvPr>
            <p:ph type="pic" sz="quarter" idx="13"/>
          </p:nvPr>
        </p:nvPicPr>
        <p:blipFill>
          <a:blip r:embed="rId3"/>
          <a:srcRect l="22544" r="22544"/>
          <a:stretch>
            <a:fillRect/>
          </a:stretch>
        </p:blipFill>
        <p:spPr/>
      </p:pic>
    </p:spTree>
    <p:extLst>
      <p:ext uri="{BB962C8B-B14F-4D97-AF65-F5344CB8AC3E}">
        <p14:creationId xmlns:p14="http://schemas.microsoft.com/office/powerpoint/2010/main" val="3696770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Obraz — symbol zastępczy 9" descr="Schody">
            <a:extLst>
              <a:ext uri="{FF2B5EF4-FFF2-40B4-BE49-F238E27FC236}">
                <a16:creationId xmlns:a16="http://schemas.microsoft.com/office/drawing/2014/main" id="{067ABCFB-135D-465A-8D06-3042F9E75BB6}"/>
              </a:ext>
            </a:extLst>
          </p:cNvPr>
          <p:cNvPicPr>
            <a:picLocks noGrp="1" noChangeAspect="1"/>
          </p:cNvPicPr>
          <p:nvPr>
            <p:ph type="pic" sz="quarter" idx="10"/>
          </p:nvPr>
        </p:nvPicPr>
        <p:blipFill rotWithShape="1">
          <a:blip r:embed="rId3">
            <a:alphaModFix amt="60000"/>
          </a:blip>
          <a:srcRect t="6729" r="33992" b="40721"/>
          <a:stretch/>
        </p:blipFill>
        <p:spPr>
          <a:xfrm>
            <a:off x="15605" y="0"/>
            <a:ext cx="12192001" cy="6858000"/>
          </a:xfrm>
        </p:spPr>
      </p:pic>
      <p:sp>
        <p:nvSpPr>
          <p:cNvPr id="11" name="Tytuł 10">
            <a:extLst>
              <a:ext uri="{FF2B5EF4-FFF2-40B4-BE49-F238E27FC236}">
                <a16:creationId xmlns:a16="http://schemas.microsoft.com/office/drawing/2014/main" id="{3D9E7E43-0082-4819-947F-94AD5664FC83}"/>
              </a:ext>
            </a:extLst>
          </p:cNvPr>
          <p:cNvSpPr>
            <a:spLocks noGrp="1"/>
          </p:cNvSpPr>
          <p:nvPr>
            <p:ph type="title"/>
          </p:nvPr>
        </p:nvSpPr>
        <p:spPr/>
        <p:txBody>
          <a:bodyPr rtlCol="0"/>
          <a:lstStyle/>
          <a:p>
            <a:pPr rtl="0" eaLnBrk="1" latinLnBrk="0" hangingPunct="1"/>
            <a:r>
              <a:rPr lang="pl-PL" sz="4800" kern="1200" noProof="1">
                <a:effectLst/>
                <a:latin typeface="Calibri Light" panose="020F0302020204030204" pitchFamily="34" charset="0"/>
                <a:ea typeface="+mn-ea"/>
                <a:cs typeface="+mn-cs"/>
              </a:rPr>
              <a:t>Arrest</a:t>
            </a:r>
            <a:endParaRPr lang="pl-PL" noProof="1"/>
          </a:p>
        </p:txBody>
      </p:sp>
      <p:sp>
        <p:nvSpPr>
          <p:cNvPr id="6" name="Prostokąt 5">
            <a:extLst>
              <a:ext uri="{FF2B5EF4-FFF2-40B4-BE49-F238E27FC236}">
                <a16:creationId xmlns:a16="http://schemas.microsoft.com/office/drawing/2014/main" id="{BFF64F07-1F8D-4F69-87E4-03E837E975EE}"/>
              </a:ext>
              <a:ext uri="{C183D7F6-B498-43B3-948B-1728B52AA6E4}">
                <adec:decorative xmlns:adec="http://schemas.microsoft.com/office/drawing/2017/decorative" val="1"/>
              </a:ext>
            </a:extLst>
          </p:cNvPr>
          <p:cNvSpPr/>
          <p:nvPr/>
        </p:nvSpPr>
        <p:spPr>
          <a:xfrm>
            <a:off x="2918168" y="1181123"/>
            <a:ext cx="459924" cy="4599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p>
        </p:txBody>
      </p:sp>
      <p:sp>
        <p:nvSpPr>
          <p:cNvPr id="8" name="Prostokąt 7">
            <a:extLst>
              <a:ext uri="{FF2B5EF4-FFF2-40B4-BE49-F238E27FC236}">
                <a16:creationId xmlns:a16="http://schemas.microsoft.com/office/drawing/2014/main" id="{FD0393EC-C7F4-46AA-8768-FF7CD4DE0552}"/>
              </a:ext>
              <a:ext uri="{C183D7F6-B498-43B3-948B-1728B52AA6E4}">
                <adec:decorative xmlns:adec="http://schemas.microsoft.com/office/drawing/2017/decorative" val="1"/>
              </a:ext>
            </a:extLst>
          </p:cNvPr>
          <p:cNvSpPr/>
          <p:nvPr/>
        </p:nvSpPr>
        <p:spPr>
          <a:xfrm>
            <a:off x="8531920" y="5840880"/>
            <a:ext cx="284372" cy="284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p>
        </p:txBody>
      </p:sp>
    </p:spTree>
    <p:extLst>
      <p:ext uri="{BB962C8B-B14F-4D97-AF65-F5344CB8AC3E}">
        <p14:creationId xmlns:p14="http://schemas.microsoft.com/office/powerpoint/2010/main" val="111025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33185F4D-AACE-4B67-97C9-48B855927F0A}"/>
              </a:ext>
            </a:extLst>
          </p:cNvPr>
          <p:cNvSpPr txBox="1"/>
          <p:nvPr/>
        </p:nvSpPr>
        <p:spPr>
          <a:xfrm>
            <a:off x="719666" y="1228397"/>
            <a:ext cx="10958811" cy="4708981"/>
          </a:xfrm>
          <a:prstGeom prst="rect">
            <a:avLst/>
          </a:prstGeom>
          <a:noFill/>
        </p:spPr>
        <p:txBody>
          <a:bodyPr wrap="square" rtlCol="0">
            <a:spAutoFit/>
          </a:bodyPr>
          <a:lstStyle/>
          <a:p>
            <a:pPr marL="285750" indent="-285750">
              <a:buFont typeface="Arial" panose="020B0604020202020204" pitchFamily="34" charset="0"/>
              <a:buChar char="•"/>
            </a:pPr>
            <a:r>
              <a:rPr lang="pl-PL" sz="2000" dirty="0"/>
              <a:t>Modern </a:t>
            </a:r>
            <a:r>
              <a:rPr lang="pl-PL" sz="2000" dirty="0" err="1"/>
              <a:t>constitutions</a:t>
            </a:r>
            <a:r>
              <a:rPr lang="pl-PL" sz="2000" dirty="0"/>
              <a:t> </a:t>
            </a:r>
            <a:r>
              <a:rPr lang="pl-PL" sz="2000" dirty="0" err="1"/>
              <a:t>almost</a:t>
            </a:r>
            <a:r>
              <a:rPr lang="pl-PL" sz="2000" dirty="0"/>
              <a:t> </a:t>
            </a:r>
            <a:r>
              <a:rPr lang="pl-PL" sz="2000" dirty="0" err="1"/>
              <a:t>always</a:t>
            </a:r>
            <a:r>
              <a:rPr lang="pl-PL" sz="2000" dirty="0"/>
              <a:t> </a:t>
            </a:r>
            <a:r>
              <a:rPr lang="pl-PL" sz="2000" dirty="0" err="1"/>
              <a:t>contain</a:t>
            </a:r>
            <a:r>
              <a:rPr lang="pl-PL" sz="2000" dirty="0"/>
              <a:t> a </a:t>
            </a:r>
            <a:r>
              <a:rPr lang="pl-PL" sz="2000" dirty="0" err="1"/>
              <a:t>provision</a:t>
            </a:r>
            <a:r>
              <a:rPr lang="pl-PL" sz="2000" dirty="0"/>
              <a:t> </a:t>
            </a:r>
            <a:r>
              <a:rPr lang="pl-PL" sz="2000" dirty="0" err="1"/>
              <a:t>which</a:t>
            </a:r>
            <a:r>
              <a:rPr lang="pl-PL" sz="2000" dirty="0"/>
              <a:t> </a:t>
            </a:r>
            <a:r>
              <a:rPr lang="pl-PL" sz="2000" dirty="0" err="1"/>
              <a:t>forbids</a:t>
            </a:r>
            <a:r>
              <a:rPr lang="pl-PL" sz="2000" dirty="0"/>
              <a:t> the </a:t>
            </a:r>
            <a:r>
              <a:rPr lang="pl-PL" sz="2000" dirty="0" err="1"/>
              <a:t>deprivation</a:t>
            </a:r>
            <a:r>
              <a:rPr lang="pl-PL" sz="2000" dirty="0"/>
              <a:t> of </a:t>
            </a:r>
            <a:r>
              <a:rPr lang="pl-PL" sz="2000" dirty="0" err="1"/>
              <a:t>liberty</a:t>
            </a:r>
            <a:r>
              <a:rPr lang="pl-PL" sz="2000" dirty="0"/>
              <a:t> </a:t>
            </a:r>
            <a:r>
              <a:rPr lang="pl-PL" sz="2000" dirty="0" err="1"/>
              <a:t>without</a:t>
            </a:r>
            <a:r>
              <a:rPr lang="pl-PL" sz="2000" dirty="0"/>
              <a:t> a </a:t>
            </a:r>
            <a:r>
              <a:rPr lang="pl-PL" sz="2000" dirty="0" err="1"/>
              <a:t>court</a:t>
            </a:r>
            <a:r>
              <a:rPr lang="pl-PL" sz="2000" dirty="0"/>
              <a:t> order </a:t>
            </a:r>
            <a:r>
              <a:rPr lang="pl-PL" sz="2000" dirty="0" err="1"/>
              <a:t>or</a:t>
            </a:r>
            <a:r>
              <a:rPr lang="pl-PL" sz="2000" dirty="0"/>
              <a:t> </a:t>
            </a:r>
            <a:r>
              <a:rPr lang="pl-PL" sz="2000" dirty="0" err="1"/>
              <a:t>at</a:t>
            </a:r>
            <a:r>
              <a:rPr lang="pl-PL" sz="2000" dirty="0"/>
              <a:t> </a:t>
            </a:r>
            <a:r>
              <a:rPr lang="pl-PL" sz="2000" dirty="0" err="1"/>
              <a:t>least</a:t>
            </a:r>
            <a:r>
              <a:rPr lang="pl-PL" sz="2000" dirty="0"/>
              <a:t> </a:t>
            </a:r>
            <a:r>
              <a:rPr lang="pl-PL" sz="2000" dirty="0" err="1"/>
              <a:t>guarantee</a:t>
            </a:r>
            <a:r>
              <a:rPr lang="pl-PL" sz="2000" dirty="0"/>
              <a:t> the </a:t>
            </a:r>
            <a:r>
              <a:rPr lang="pl-PL" sz="2000" dirty="0" err="1"/>
              <a:t>right</a:t>
            </a:r>
            <a:r>
              <a:rPr lang="pl-PL" sz="2000" dirty="0"/>
              <a:t> to </a:t>
            </a:r>
            <a:r>
              <a:rPr lang="pl-PL" sz="2000" dirty="0" err="1"/>
              <a:t>appear</a:t>
            </a:r>
            <a:r>
              <a:rPr lang="pl-PL" sz="2000" dirty="0"/>
              <a:t> </a:t>
            </a:r>
            <a:r>
              <a:rPr lang="pl-PL" sz="2000" dirty="0" err="1"/>
              <a:t>before</a:t>
            </a:r>
            <a:r>
              <a:rPr lang="pl-PL" sz="2000" dirty="0"/>
              <a:t> the </a:t>
            </a:r>
            <a:r>
              <a:rPr lang="pl-PL" sz="2000" dirty="0" err="1"/>
              <a:t>court</a:t>
            </a:r>
            <a:r>
              <a:rPr lang="pl-PL" sz="2000" dirty="0"/>
              <a:t> in order to </a:t>
            </a:r>
            <a:r>
              <a:rPr lang="pl-PL" sz="2000" dirty="0" err="1"/>
              <a:t>question</a:t>
            </a:r>
            <a:r>
              <a:rPr lang="pl-PL" sz="2000" dirty="0"/>
              <a:t> </a:t>
            </a:r>
            <a:r>
              <a:rPr lang="pl-PL" sz="2000" dirty="0" err="1"/>
              <a:t>it</a:t>
            </a:r>
            <a:endParaRPr lang="pl-PL" sz="2000" dirty="0"/>
          </a:p>
          <a:p>
            <a:pPr marL="285750" indent="-285750">
              <a:buFont typeface="Arial" panose="020B0604020202020204" pitchFamily="34" charset="0"/>
              <a:buChar char="•"/>
            </a:pPr>
            <a:r>
              <a:rPr lang="pl-PL" sz="2000" dirty="0" err="1"/>
              <a:t>Arrest</a:t>
            </a:r>
            <a:r>
              <a:rPr lang="pl-PL" sz="2000" dirty="0"/>
              <a:t> </a:t>
            </a:r>
            <a:r>
              <a:rPr lang="pl-PL" sz="2000" dirty="0" err="1"/>
              <a:t>is</a:t>
            </a:r>
            <a:r>
              <a:rPr lang="pl-PL" sz="2000" dirty="0"/>
              <a:t> a </a:t>
            </a:r>
            <a:r>
              <a:rPr lang="pl-PL" sz="2000" dirty="0" err="1"/>
              <a:t>short</a:t>
            </a:r>
            <a:r>
              <a:rPr lang="pl-PL" sz="2000" dirty="0"/>
              <a:t>-term </a:t>
            </a:r>
            <a:r>
              <a:rPr lang="pl-PL" sz="2000" dirty="0" err="1"/>
              <a:t>deprivation</a:t>
            </a:r>
            <a:r>
              <a:rPr lang="pl-PL" sz="2000" dirty="0"/>
              <a:t> of </a:t>
            </a:r>
            <a:r>
              <a:rPr lang="pl-PL" sz="2000" dirty="0" err="1"/>
              <a:t>liberty</a:t>
            </a:r>
            <a:r>
              <a:rPr lang="pl-PL" sz="2000" dirty="0"/>
              <a:t>, </a:t>
            </a:r>
            <a:r>
              <a:rPr lang="pl-PL" sz="2000" dirty="0" err="1"/>
              <a:t>usually</a:t>
            </a:r>
            <a:r>
              <a:rPr lang="pl-PL" sz="2000" dirty="0"/>
              <a:t> </a:t>
            </a:r>
            <a:r>
              <a:rPr lang="pl-PL" sz="2000" dirty="0" err="1"/>
              <a:t>limited</a:t>
            </a:r>
            <a:r>
              <a:rPr lang="pl-PL" sz="2000" dirty="0"/>
              <a:t> by the </a:t>
            </a:r>
            <a:r>
              <a:rPr lang="pl-PL" sz="2000" dirty="0" err="1"/>
              <a:t>need</a:t>
            </a:r>
            <a:r>
              <a:rPr lang="pl-PL" sz="2000" dirty="0"/>
              <a:t> of </a:t>
            </a:r>
            <a:r>
              <a:rPr lang="pl-PL" sz="2000" dirty="0" err="1"/>
              <a:t>reasonable</a:t>
            </a:r>
            <a:r>
              <a:rPr lang="pl-PL" sz="2000" dirty="0"/>
              <a:t> </a:t>
            </a:r>
            <a:r>
              <a:rPr lang="pl-PL" sz="2000" dirty="0" err="1"/>
              <a:t>suspicion</a:t>
            </a:r>
            <a:r>
              <a:rPr lang="pl-PL" sz="2000" dirty="0"/>
              <a:t> </a:t>
            </a:r>
            <a:r>
              <a:rPr lang="pl-PL" sz="2000" dirty="0" err="1"/>
              <a:t>that</a:t>
            </a:r>
            <a:r>
              <a:rPr lang="pl-PL" sz="2000" dirty="0"/>
              <a:t> a </a:t>
            </a:r>
            <a:r>
              <a:rPr lang="pl-PL" sz="2000" dirty="0" err="1"/>
              <a:t>crime</a:t>
            </a:r>
            <a:r>
              <a:rPr lang="pl-PL" sz="2000" dirty="0"/>
              <a:t> </a:t>
            </a:r>
            <a:r>
              <a:rPr lang="pl-PL" sz="2000" dirty="0" err="1"/>
              <a:t>has</a:t>
            </a:r>
            <a:r>
              <a:rPr lang="pl-PL" sz="2000" dirty="0"/>
              <a:t> </a:t>
            </a:r>
            <a:r>
              <a:rPr lang="pl-PL" sz="2000" dirty="0" err="1"/>
              <a:t>been</a:t>
            </a:r>
            <a:r>
              <a:rPr lang="pl-PL" sz="2000" dirty="0"/>
              <a:t> </a:t>
            </a:r>
            <a:r>
              <a:rPr lang="pl-PL" sz="2000" dirty="0" err="1"/>
              <a:t>committed</a:t>
            </a:r>
            <a:r>
              <a:rPr lang="pl-PL" sz="2000" dirty="0"/>
              <a:t>, </a:t>
            </a:r>
            <a:r>
              <a:rPr lang="pl-PL" sz="2000" dirty="0" err="1"/>
              <a:t>used</a:t>
            </a:r>
            <a:r>
              <a:rPr lang="pl-PL" sz="2000" dirty="0"/>
              <a:t> in order to </a:t>
            </a:r>
            <a:r>
              <a:rPr lang="pl-PL" sz="2000" dirty="0" err="1"/>
              <a:t>secure</a:t>
            </a:r>
            <a:r>
              <a:rPr lang="pl-PL" sz="2000" dirty="0"/>
              <a:t> </a:t>
            </a:r>
            <a:r>
              <a:rPr lang="pl-PL" sz="2000" dirty="0" err="1"/>
              <a:t>evidence</a:t>
            </a:r>
            <a:r>
              <a:rPr lang="pl-PL" sz="2000" dirty="0"/>
              <a:t> from the </a:t>
            </a:r>
            <a:r>
              <a:rPr lang="pl-PL" sz="2000" dirty="0" err="1"/>
              <a:t>suspect</a:t>
            </a:r>
            <a:r>
              <a:rPr lang="pl-PL" sz="2000" dirty="0"/>
              <a:t> and </a:t>
            </a:r>
            <a:r>
              <a:rPr lang="pl-PL" sz="2000" dirty="0" err="1"/>
              <a:t>interrogate</a:t>
            </a:r>
            <a:r>
              <a:rPr lang="pl-PL" sz="2000" dirty="0"/>
              <a:t> </a:t>
            </a:r>
            <a:r>
              <a:rPr lang="pl-PL" sz="2000" dirty="0" err="1"/>
              <a:t>him</a:t>
            </a:r>
            <a:r>
              <a:rPr lang="pl-PL" sz="2000" dirty="0"/>
              <a:t> </a:t>
            </a:r>
            <a:r>
              <a:rPr lang="pl-PL" sz="2000" dirty="0" err="1"/>
              <a:t>or</a:t>
            </a:r>
            <a:r>
              <a:rPr lang="pl-PL" sz="2000" dirty="0"/>
              <a:t> </a:t>
            </a:r>
            <a:r>
              <a:rPr lang="pl-PL" sz="2000" dirty="0" err="1"/>
              <a:t>her</a:t>
            </a:r>
            <a:r>
              <a:rPr lang="pl-PL" sz="2000" dirty="0"/>
              <a:t> and – </a:t>
            </a:r>
            <a:r>
              <a:rPr lang="pl-PL" sz="2000" dirty="0" err="1"/>
              <a:t>only</a:t>
            </a:r>
            <a:r>
              <a:rPr lang="pl-PL" sz="2000" dirty="0"/>
              <a:t> </a:t>
            </a:r>
            <a:r>
              <a:rPr lang="pl-PL" sz="2000" dirty="0" err="1"/>
              <a:t>if</a:t>
            </a:r>
            <a:r>
              <a:rPr lang="pl-PL" sz="2000" dirty="0"/>
              <a:t> </a:t>
            </a:r>
            <a:r>
              <a:rPr lang="pl-PL" sz="2000" dirty="0" err="1"/>
              <a:t>necessary</a:t>
            </a:r>
            <a:r>
              <a:rPr lang="pl-PL" sz="2000" dirty="0"/>
              <a:t> – to </a:t>
            </a:r>
            <a:r>
              <a:rPr lang="pl-PL" sz="2000" dirty="0" err="1"/>
              <a:t>bring</a:t>
            </a:r>
            <a:r>
              <a:rPr lang="pl-PL" sz="2000" dirty="0"/>
              <a:t> </a:t>
            </a:r>
            <a:r>
              <a:rPr lang="pl-PL" sz="2000" dirty="0" err="1"/>
              <a:t>this</a:t>
            </a:r>
            <a:r>
              <a:rPr lang="pl-PL" sz="2000" dirty="0"/>
              <a:t> person to the </a:t>
            </a:r>
            <a:r>
              <a:rPr lang="pl-PL" sz="2000" dirty="0" err="1"/>
              <a:t>court</a:t>
            </a:r>
            <a:r>
              <a:rPr lang="pl-PL" sz="2000" dirty="0"/>
              <a:t> in order </a:t>
            </a:r>
            <a:r>
              <a:rPr lang="pl-PL" sz="2000" dirty="0" err="1"/>
              <a:t>that</a:t>
            </a:r>
            <a:r>
              <a:rPr lang="pl-PL" sz="2000" dirty="0"/>
              <a:t> the </a:t>
            </a:r>
            <a:r>
              <a:rPr lang="pl-PL" sz="2000" dirty="0" err="1"/>
              <a:t>court</a:t>
            </a:r>
            <a:r>
              <a:rPr lang="pl-PL" sz="2000" dirty="0"/>
              <a:t> </a:t>
            </a:r>
            <a:r>
              <a:rPr lang="pl-PL" sz="2000" dirty="0" err="1"/>
              <a:t>decides</a:t>
            </a:r>
            <a:r>
              <a:rPr lang="pl-PL" sz="2000" dirty="0"/>
              <a:t>:</a:t>
            </a:r>
          </a:p>
          <a:p>
            <a:pPr marL="742950" lvl="1" indent="-285750">
              <a:buFont typeface="Arial" panose="020B0604020202020204" pitchFamily="34" charset="0"/>
              <a:buChar char="•"/>
            </a:pPr>
            <a:r>
              <a:rPr lang="pl-PL" sz="2000" dirty="0" err="1"/>
              <a:t>About</a:t>
            </a:r>
            <a:r>
              <a:rPr lang="pl-PL" sz="2000" dirty="0"/>
              <a:t> </a:t>
            </a:r>
            <a:r>
              <a:rPr lang="pl-PL" sz="2000" dirty="0" err="1"/>
              <a:t>further</a:t>
            </a:r>
            <a:r>
              <a:rPr lang="pl-PL" sz="2000" dirty="0"/>
              <a:t> </a:t>
            </a:r>
            <a:r>
              <a:rPr lang="pl-PL" sz="2000" dirty="0" err="1"/>
              <a:t>detention</a:t>
            </a:r>
            <a:r>
              <a:rPr lang="pl-PL" sz="2000" dirty="0"/>
              <a:t> (=</a:t>
            </a:r>
            <a:r>
              <a:rPr lang="pl-PL" sz="2000" dirty="0" err="1"/>
              <a:t>detention</a:t>
            </a:r>
            <a:r>
              <a:rPr lang="pl-PL" sz="2000" dirty="0"/>
              <a:t> on </a:t>
            </a:r>
            <a:r>
              <a:rPr lang="pl-PL" sz="2000" dirty="0" err="1"/>
              <a:t>remand</a:t>
            </a:r>
            <a:r>
              <a:rPr lang="pl-PL" sz="2000" dirty="0"/>
              <a:t>)</a:t>
            </a:r>
          </a:p>
          <a:p>
            <a:pPr marL="742950" lvl="1" indent="-285750">
              <a:buFont typeface="Arial" panose="020B0604020202020204" pitchFamily="34" charset="0"/>
              <a:buChar char="•"/>
            </a:pPr>
            <a:r>
              <a:rPr lang="pl-PL" sz="2000" dirty="0" err="1"/>
              <a:t>About</a:t>
            </a:r>
            <a:r>
              <a:rPr lang="pl-PL" sz="2000" dirty="0"/>
              <a:t> the </a:t>
            </a:r>
            <a:r>
              <a:rPr lang="pl-PL" sz="2000" dirty="0" err="1"/>
              <a:t>lawfulness</a:t>
            </a:r>
            <a:r>
              <a:rPr lang="pl-PL" sz="2000" dirty="0"/>
              <a:t> of the </a:t>
            </a:r>
            <a:r>
              <a:rPr lang="pl-PL" sz="2000" dirty="0" err="1"/>
              <a:t>arrest</a:t>
            </a:r>
            <a:endParaRPr lang="pl-PL" sz="2000" dirty="0"/>
          </a:p>
          <a:p>
            <a:pPr lvl="1"/>
            <a:r>
              <a:rPr lang="pl-PL" sz="2000" dirty="0"/>
              <a:t>The </a:t>
            </a:r>
            <a:r>
              <a:rPr lang="pl-PL" sz="2000" dirty="0" err="1"/>
              <a:t>court</a:t>
            </a:r>
            <a:r>
              <a:rPr lang="pl-PL" sz="2000" dirty="0"/>
              <a:t> </a:t>
            </a:r>
            <a:r>
              <a:rPr lang="pl-PL" sz="2000" dirty="0" err="1"/>
              <a:t>is</a:t>
            </a:r>
            <a:r>
              <a:rPr lang="pl-PL" sz="2000" dirty="0"/>
              <a:t> of </a:t>
            </a:r>
            <a:r>
              <a:rPr lang="pl-PL" sz="2000" dirty="0" err="1"/>
              <a:t>course</a:t>
            </a:r>
            <a:r>
              <a:rPr lang="pl-PL" sz="2000" dirty="0"/>
              <a:t> </a:t>
            </a:r>
            <a:r>
              <a:rPr lang="pl-PL" sz="2000" dirty="0" err="1"/>
              <a:t>always</a:t>
            </a:r>
            <a:r>
              <a:rPr lang="pl-PL" sz="2000" dirty="0"/>
              <a:t> </a:t>
            </a:r>
            <a:r>
              <a:rPr lang="pl-PL" sz="2000" dirty="0" err="1"/>
              <a:t>entitled</a:t>
            </a:r>
            <a:r>
              <a:rPr lang="pl-PL" sz="2000" dirty="0"/>
              <a:t> to order a </a:t>
            </a:r>
            <a:r>
              <a:rPr lang="pl-PL" sz="2000" dirty="0" err="1"/>
              <a:t>release</a:t>
            </a:r>
            <a:r>
              <a:rPr lang="pl-PL" sz="2000" dirty="0"/>
              <a:t>.</a:t>
            </a:r>
          </a:p>
          <a:p>
            <a:pPr marL="285750" indent="-285750">
              <a:buFont typeface="Arial" panose="020B0604020202020204" pitchFamily="34" charset="0"/>
              <a:buChar char="•"/>
            </a:pPr>
            <a:r>
              <a:rPr lang="pl-PL" sz="2000" dirty="0"/>
              <a:t>„</a:t>
            </a:r>
            <a:r>
              <a:rPr lang="pl-PL" sz="2000" dirty="0" err="1"/>
              <a:t>Appear</a:t>
            </a:r>
            <a:r>
              <a:rPr lang="pl-PL" sz="2000" dirty="0"/>
              <a:t> in </a:t>
            </a:r>
            <a:r>
              <a:rPr lang="pl-PL" sz="2000" dirty="0" err="1"/>
              <a:t>court</a:t>
            </a:r>
            <a:r>
              <a:rPr lang="pl-PL" sz="2000" dirty="0"/>
              <a:t>” </a:t>
            </a:r>
            <a:r>
              <a:rPr lang="pl-PL" sz="2000" dirty="0" err="1"/>
              <a:t>shall</a:t>
            </a:r>
            <a:r>
              <a:rPr lang="pl-PL" sz="2000" dirty="0"/>
              <a:t> be </a:t>
            </a:r>
            <a:r>
              <a:rPr lang="pl-PL" sz="2000" dirty="0" err="1"/>
              <a:t>interpreted</a:t>
            </a:r>
            <a:r>
              <a:rPr lang="pl-PL" sz="2000" dirty="0"/>
              <a:t> </a:t>
            </a:r>
            <a:r>
              <a:rPr lang="pl-PL" sz="2000" dirty="0" err="1"/>
              <a:t>strictly</a:t>
            </a:r>
            <a:r>
              <a:rPr lang="pl-PL" sz="2000" dirty="0"/>
              <a:t> = </a:t>
            </a:r>
            <a:r>
              <a:rPr lang="pl-PL" sz="2000" dirty="0" err="1"/>
              <a:t>personal</a:t>
            </a:r>
            <a:r>
              <a:rPr lang="pl-PL" sz="2000" dirty="0"/>
              <a:t> </a:t>
            </a:r>
            <a:r>
              <a:rPr lang="pl-PL" sz="2000" dirty="0" err="1"/>
              <a:t>appearance</a:t>
            </a:r>
            <a:endParaRPr lang="pl-PL" sz="2000" dirty="0"/>
          </a:p>
          <a:p>
            <a:pPr marL="742950" lvl="1" indent="-285750">
              <a:buFont typeface="Arial" panose="020B0604020202020204" pitchFamily="34" charset="0"/>
              <a:buChar char="•"/>
            </a:pPr>
            <a:r>
              <a:rPr lang="pl-PL" sz="2000" dirty="0" err="1"/>
              <a:t>Exceptions</a:t>
            </a:r>
            <a:r>
              <a:rPr lang="pl-PL" sz="2000" dirty="0"/>
              <a:t>: </a:t>
            </a:r>
            <a:r>
              <a:rPr lang="pl-PL" sz="2000" dirty="0" err="1"/>
              <a:t>e.g</a:t>
            </a:r>
            <a:r>
              <a:rPr lang="pl-PL" sz="2000" dirty="0"/>
              <a:t>. Poland </a:t>
            </a:r>
            <a:r>
              <a:rPr lang="pl-PL" sz="2000" dirty="0" err="1"/>
              <a:t>during</a:t>
            </a:r>
            <a:r>
              <a:rPr lang="pl-PL" sz="2000" dirty="0"/>
              <a:t> Covid-19 </a:t>
            </a:r>
            <a:r>
              <a:rPr lang="pl-PL" sz="2000" dirty="0" err="1"/>
              <a:t>pandemic</a:t>
            </a:r>
            <a:r>
              <a:rPr lang="pl-PL" sz="2000" dirty="0"/>
              <a:t> </a:t>
            </a:r>
            <a:r>
              <a:rPr lang="pl-PL" sz="2000" dirty="0" err="1"/>
              <a:t>introduced</a:t>
            </a:r>
            <a:r>
              <a:rPr lang="pl-PL" sz="2000" dirty="0"/>
              <a:t> a </a:t>
            </a:r>
            <a:r>
              <a:rPr lang="pl-PL" sz="2000" dirty="0" err="1"/>
              <a:t>possibility</a:t>
            </a:r>
            <a:r>
              <a:rPr lang="pl-PL" sz="2000" dirty="0"/>
              <a:t> of </a:t>
            </a:r>
            <a:r>
              <a:rPr lang="pl-PL" sz="2000" dirty="0" err="1"/>
              <a:t>appearing</a:t>
            </a:r>
            <a:r>
              <a:rPr lang="pl-PL" sz="2000" dirty="0"/>
              <a:t> via </a:t>
            </a:r>
            <a:r>
              <a:rPr lang="pl-PL" sz="2000" dirty="0" err="1"/>
              <a:t>videoconference</a:t>
            </a:r>
            <a:endParaRPr lang="pl-PL" sz="2000" dirty="0"/>
          </a:p>
          <a:p>
            <a:pPr marL="285750" indent="-285750">
              <a:buFont typeface="Arial" panose="020B0604020202020204" pitchFamily="34" charset="0"/>
              <a:buChar char="•"/>
            </a:pPr>
            <a:r>
              <a:rPr lang="pl-PL" sz="2000" dirty="0"/>
              <a:t>Time </a:t>
            </a:r>
            <a:r>
              <a:rPr lang="pl-PL" sz="2000" dirty="0" err="1"/>
              <a:t>limits</a:t>
            </a:r>
            <a:r>
              <a:rPr lang="pl-PL" sz="2000" dirty="0"/>
              <a:t>:</a:t>
            </a:r>
          </a:p>
          <a:p>
            <a:pPr marL="742950" lvl="1" indent="-285750">
              <a:buFont typeface="Arial" panose="020B0604020202020204" pitchFamily="34" charset="0"/>
              <a:buChar char="•"/>
            </a:pPr>
            <a:r>
              <a:rPr lang="pl-PL" sz="2000" dirty="0" err="1"/>
              <a:t>Sometimes</a:t>
            </a:r>
            <a:r>
              <a:rPr lang="pl-PL" sz="2000" dirty="0"/>
              <a:t> </a:t>
            </a:r>
            <a:r>
              <a:rPr lang="pl-PL" sz="2000" dirty="0" err="1"/>
              <a:t>expressed</a:t>
            </a:r>
            <a:r>
              <a:rPr lang="pl-PL" sz="2000" dirty="0"/>
              <a:t> </a:t>
            </a:r>
            <a:r>
              <a:rPr lang="pl-PL" sz="2000" dirty="0" err="1"/>
              <a:t>directly</a:t>
            </a:r>
            <a:r>
              <a:rPr lang="pl-PL" sz="2000" dirty="0"/>
              <a:t> in the </a:t>
            </a:r>
            <a:r>
              <a:rPr lang="pl-PL" sz="2000" dirty="0" err="1"/>
              <a:t>Constitution</a:t>
            </a:r>
            <a:r>
              <a:rPr lang="pl-PL" sz="2000" dirty="0"/>
              <a:t> </a:t>
            </a:r>
            <a:r>
              <a:rPr lang="pl-PL" sz="2000" dirty="0" err="1"/>
              <a:t>or</a:t>
            </a:r>
            <a:r>
              <a:rPr lang="pl-PL" sz="2000" dirty="0"/>
              <a:t> the law (Poland: 48 </a:t>
            </a:r>
            <a:r>
              <a:rPr lang="pl-PL" sz="2000" dirty="0" err="1"/>
              <a:t>hours</a:t>
            </a:r>
            <a:r>
              <a:rPr lang="pl-PL" sz="2000" dirty="0"/>
              <a:t> </a:t>
            </a:r>
            <a:r>
              <a:rPr lang="pl-PL" sz="2000" dirty="0" err="1"/>
              <a:t>before</a:t>
            </a:r>
            <a:r>
              <a:rPr lang="pl-PL" sz="2000" dirty="0"/>
              <a:t> </a:t>
            </a:r>
            <a:r>
              <a:rPr lang="pl-PL" sz="2000" dirty="0" err="1"/>
              <a:t>transmitting</a:t>
            </a:r>
            <a:r>
              <a:rPr lang="pl-PL" sz="2000" dirty="0"/>
              <a:t> the </a:t>
            </a:r>
            <a:r>
              <a:rPr lang="pl-PL" sz="2000" dirty="0" err="1"/>
              <a:t>issue</a:t>
            </a:r>
            <a:r>
              <a:rPr lang="pl-PL" sz="2000" dirty="0"/>
              <a:t> to the </a:t>
            </a:r>
            <a:r>
              <a:rPr lang="pl-PL" sz="2000" dirty="0" err="1"/>
              <a:t>court</a:t>
            </a:r>
            <a:r>
              <a:rPr lang="pl-PL" sz="2000" dirty="0"/>
              <a:t> + 24 </a:t>
            </a:r>
            <a:r>
              <a:rPr lang="pl-PL" sz="2000" dirty="0" err="1"/>
              <a:t>hours</a:t>
            </a:r>
            <a:r>
              <a:rPr lang="pl-PL" sz="2000" dirty="0"/>
              <a:t> for the </a:t>
            </a:r>
            <a:r>
              <a:rPr lang="pl-PL" sz="2000" dirty="0" err="1"/>
              <a:t>court</a:t>
            </a:r>
            <a:r>
              <a:rPr lang="pl-PL" sz="2000" dirty="0"/>
              <a:t> to </a:t>
            </a:r>
            <a:r>
              <a:rPr lang="pl-PL" sz="2000" dirty="0" err="1"/>
              <a:t>decide</a:t>
            </a:r>
            <a:r>
              <a:rPr lang="pl-PL" sz="2000" dirty="0"/>
              <a:t>)</a:t>
            </a:r>
          </a:p>
          <a:p>
            <a:pPr marL="742950" lvl="1" indent="-285750">
              <a:buFont typeface="Arial" panose="020B0604020202020204" pitchFamily="34" charset="0"/>
              <a:buChar char="•"/>
            </a:pPr>
            <a:r>
              <a:rPr lang="pl-PL" sz="2000" dirty="0" err="1"/>
              <a:t>Sometimes</a:t>
            </a:r>
            <a:r>
              <a:rPr lang="pl-PL" sz="2000" dirty="0"/>
              <a:t> </a:t>
            </a:r>
            <a:r>
              <a:rPr lang="pl-PL" sz="2000" dirty="0" err="1"/>
              <a:t>expressed</a:t>
            </a:r>
            <a:r>
              <a:rPr lang="pl-PL" sz="2000" dirty="0"/>
              <a:t> by </a:t>
            </a:r>
            <a:r>
              <a:rPr lang="pl-PL" sz="2000" dirty="0" err="1"/>
              <a:t>general</a:t>
            </a:r>
            <a:r>
              <a:rPr lang="pl-PL" sz="2000" dirty="0"/>
              <a:t> </a:t>
            </a:r>
            <a:r>
              <a:rPr lang="pl-PL" sz="2000" dirty="0" err="1"/>
              <a:t>clauses</a:t>
            </a:r>
            <a:r>
              <a:rPr lang="pl-PL" sz="2000" dirty="0"/>
              <a:t> </a:t>
            </a:r>
            <a:r>
              <a:rPr lang="pl-PL" sz="2000" dirty="0" err="1"/>
              <a:t>such</a:t>
            </a:r>
            <a:r>
              <a:rPr lang="pl-PL" sz="2000" dirty="0"/>
              <a:t> as </a:t>
            </a:r>
            <a:r>
              <a:rPr lang="pl-PL" sz="2000" dirty="0" err="1"/>
              <a:t>without</a:t>
            </a:r>
            <a:r>
              <a:rPr lang="pl-PL" sz="2000" dirty="0"/>
              <a:t> </a:t>
            </a:r>
            <a:r>
              <a:rPr lang="pl-PL" sz="2000" dirty="0" err="1"/>
              <a:t>undue</a:t>
            </a:r>
            <a:r>
              <a:rPr lang="pl-PL" sz="2000" dirty="0"/>
              <a:t> </a:t>
            </a:r>
            <a:r>
              <a:rPr lang="pl-PL" sz="2000" dirty="0" err="1"/>
              <a:t>delay</a:t>
            </a:r>
            <a:endParaRPr lang="pl-PL" sz="2000" dirty="0"/>
          </a:p>
        </p:txBody>
      </p:sp>
    </p:spTree>
    <p:extLst>
      <p:ext uri="{BB962C8B-B14F-4D97-AF65-F5344CB8AC3E}">
        <p14:creationId xmlns:p14="http://schemas.microsoft.com/office/powerpoint/2010/main" val="25800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BA86A9EC-640F-47FB-AA92-2851B3012347}"/>
              </a:ext>
            </a:extLst>
          </p:cNvPr>
          <p:cNvSpPr>
            <a:spLocks noGrp="1"/>
          </p:cNvSpPr>
          <p:nvPr>
            <p:ph type="title"/>
          </p:nvPr>
        </p:nvSpPr>
        <p:spPr>
          <a:xfrm>
            <a:off x="838200" y="0"/>
            <a:ext cx="10515600" cy="700115"/>
          </a:xfrm>
        </p:spPr>
        <p:txBody>
          <a:bodyPr rtlCol="0"/>
          <a:lstStyle/>
          <a:p>
            <a:pPr rtl="0"/>
            <a:r>
              <a:rPr lang="pl-PL" dirty="0" err="1"/>
              <a:t>Article</a:t>
            </a:r>
            <a:r>
              <a:rPr lang="pl-PL" dirty="0"/>
              <a:t> 5 of the ECHR</a:t>
            </a:r>
          </a:p>
        </p:txBody>
      </p:sp>
      <p:sp>
        <p:nvSpPr>
          <p:cNvPr id="2" name="pole tekstowe 1">
            <a:extLst>
              <a:ext uri="{FF2B5EF4-FFF2-40B4-BE49-F238E27FC236}">
                <a16:creationId xmlns:a16="http://schemas.microsoft.com/office/drawing/2014/main" id="{F8CDA181-6F6D-4E9B-8857-3527BD09A3AC}"/>
              </a:ext>
            </a:extLst>
          </p:cNvPr>
          <p:cNvSpPr txBox="1"/>
          <p:nvPr/>
        </p:nvSpPr>
        <p:spPr>
          <a:xfrm>
            <a:off x="0" y="934278"/>
            <a:ext cx="12192000" cy="5755422"/>
          </a:xfrm>
          <a:prstGeom prst="rect">
            <a:avLst/>
          </a:prstGeom>
          <a:noFill/>
        </p:spPr>
        <p:txBody>
          <a:bodyPr wrap="square" rtlCol="0">
            <a:spAutoFit/>
          </a:bodyPr>
          <a:lstStyle/>
          <a:p>
            <a:pPr marL="342900" indent="-342900">
              <a:buFont typeface="+mj-lt"/>
              <a:buAutoNum type="arabicPeriod"/>
            </a:pPr>
            <a:r>
              <a:rPr lang="en-US" sz="1600" dirty="0"/>
              <a:t>Everyone has the right to liberty and security of person. No one shall be deprived of his liberty save in the following cases and in accordance with a procedure prescribed by law: </a:t>
            </a:r>
            <a:endParaRPr lang="pl-PL" sz="1600" dirty="0"/>
          </a:p>
          <a:p>
            <a:pPr marL="800100" lvl="1" indent="-342900">
              <a:buFont typeface="+mj-lt"/>
              <a:buAutoNum type="alphaLcPeriod"/>
            </a:pPr>
            <a:r>
              <a:rPr lang="en-US" sz="1600" dirty="0"/>
              <a:t>the lawful detention of a person after conviction by a competent court; </a:t>
            </a:r>
            <a:endParaRPr lang="pl-PL" sz="1600" dirty="0"/>
          </a:p>
          <a:p>
            <a:pPr marL="800100" lvl="1" indent="-342900">
              <a:buFont typeface="+mj-lt"/>
              <a:buAutoNum type="alphaLcPeriod"/>
            </a:pPr>
            <a:r>
              <a:rPr lang="en-US" sz="1600" dirty="0"/>
              <a:t>the lawful arrest or detention of a person for non-compliance with the lawful order of a court or in order to secure the fulfilment of any obligation prescribed by law; </a:t>
            </a:r>
            <a:endParaRPr lang="pl-PL" sz="1600" dirty="0"/>
          </a:p>
          <a:p>
            <a:pPr marL="800100" lvl="1" indent="-342900">
              <a:buFont typeface="+mj-lt"/>
              <a:buAutoNum type="alphaLcPeriod"/>
            </a:pPr>
            <a:r>
              <a:rPr lang="en-US" sz="1600" dirty="0"/>
              <a:t>the lawful arrest or detention of a person effected for the purpose of bringing him before the competent legal authority on reasonable suspicion of having committed an offence </a:t>
            </a:r>
            <a:r>
              <a:rPr lang="en-US" sz="1600" dirty="0">
                <a:highlight>
                  <a:srgbClr val="FFFF00"/>
                </a:highlight>
              </a:rPr>
              <a:t>or</a:t>
            </a:r>
            <a:r>
              <a:rPr lang="en-US" sz="1600" dirty="0"/>
              <a:t> when it is reasonably considered necessary to prevent his committing an offence or fleeing after having done so; </a:t>
            </a:r>
            <a:endParaRPr lang="pl-PL" sz="1600" dirty="0"/>
          </a:p>
          <a:p>
            <a:pPr marL="800100" lvl="1" indent="-342900">
              <a:buFont typeface="+mj-lt"/>
              <a:buAutoNum type="alphaLcPeriod"/>
            </a:pPr>
            <a:r>
              <a:rPr lang="en-US" sz="1600" dirty="0"/>
              <a:t>the detention of a minor by lawful order for the purpose of educational supervision or his lawful detention for the purpose of bringing him before the competent legal authority;  </a:t>
            </a:r>
            <a:endParaRPr lang="pl-PL" sz="1600" dirty="0"/>
          </a:p>
          <a:p>
            <a:pPr marL="800100" lvl="1" indent="-342900">
              <a:buFont typeface="+mj-lt"/>
              <a:buAutoNum type="alphaLcPeriod"/>
            </a:pPr>
            <a:r>
              <a:rPr lang="en-US" sz="1600" dirty="0"/>
              <a:t>the lawful detention of persons for the prevention of the spreading of infectious diseases, of persons of unsound mind, alcoholics or drug addicts or vagrants; </a:t>
            </a:r>
            <a:endParaRPr lang="pl-PL" sz="1600" dirty="0"/>
          </a:p>
          <a:p>
            <a:pPr marL="800100" lvl="1" indent="-342900">
              <a:buFont typeface="+mj-lt"/>
              <a:buAutoNum type="alphaLcPeriod"/>
            </a:pPr>
            <a:r>
              <a:rPr lang="en-US" sz="1600" dirty="0"/>
              <a:t>the lawful arrest or detention of a person to prevent his effecting an </a:t>
            </a:r>
            <a:r>
              <a:rPr lang="en-US" sz="1600" dirty="0" err="1"/>
              <a:t>unauthorised</a:t>
            </a:r>
            <a:r>
              <a:rPr lang="en-US" sz="1600" dirty="0"/>
              <a:t> entry into the country or of a person against whom action is being taken with a view to deportation or extradition. </a:t>
            </a:r>
            <a:endParaRPr lang="pl-PL" sz="1600" dirty="0"/>
          </a:p>
          <a:p>
            <a:pPr marL="342900" indent="-342900">
              <a:buFont typeface="+mj-lt"/>
              <a:buAutoNum type="arabicPeriod"/>
            </a:pPr>
            <a:r>
              <a:rPr lang="en-US" sz="1600" dirty="0"/>
              <a:t>Everyone who is arrested shall be informed promptly, in a language which he understands, of the reasons for his arrest and of any charge against him. </a:t>
            </a:r>
            <a:endParaRPr lang="pl-PL" sz="1600" dirty="0"/>
          </a:p>
          <a:p>
            <a:pPr marL="342900" indent="-342900">
              <a:buFont typeface="+mj-lt"/>
              <a:buAutoNum type="arabicPeriod"/>
            </a:pPr>
            <a:r>
              <a:rPr lang="en-US" sz="1600" dirty="0"/>
              <a:t>Everyone arrested or detained in accordance with the provisions of paragraph 1.c of this article shall be brought promptly before a judge or other officer </a:t>
            </a:r>
            <a:r>
              <a:rPr lang="en-US" sz="1600" dirty="0" err="1"/>
              <a:t>authorised</a:t>
            </a:r>
            <a:r>
              <a:rPr lang="en-US" sz="1600" dirty="0"/>
              <a:t> by law to exercise judicial power and shall be entitled to trial within a reasonable time or to release pending trial. Release may be conditioned by guarantees to appear for trial. </a:t>
            </a:r>
            <a:endParaRPr lang="pl-PL" sz="1600" dirty="0"/>
          </a:p>
          <a:p>
            <a:pPr marL="342900" indent="-342900">
              <a:buFont typeface="+mj-lt"/>
              <a:buAutoNum type="arabicPeriod"/>
            </a:pPr>
            <a:r>
              <a:rPr lang="en-US" sz="1600" dirty="0"/>
              <a:t>Everyone who is deprived of his liberty by arrest or detention shall be entitled to take proceedings by which the lawfulness of his detention shall be decided speedily by a court and his release ordered if the detention is not lawful. </a:t>
            </a:r>
            <a:endParaRPr lang="pl-PL" sz="1600" dirty="0"/>
          </a:p>
          <a:p>
            <a:pPr marL="342900" indent="-342900">
              <a:buFont typeface="+mj-lt"/>
              <a:buAutoNum type="arabicPeriod"/>
            </a:pPr>
            <a:r>
              <a:rPr lang="en-US" sz="1600" dirty="0"/>
              <a:t>Everyone who has been the victim of arrest or detention in contravention of the provisions of this article shall have an enforceable right to compensation. </a:t>
            </a:r>
            <a:endParaRPr lang="pl-PL" sz="1600" dirty="0"/>
          </a:p>
        </p:txBody>
      </p:sp>
    </p:spTree>
    <p:extLst>
      <p:ext uri="{BB962C8B-B14F-4D97-AF65-F5344CB8AC3E}">
        <p14:creationId xmlns:p14="http://schemas.microsoft.com/office/powerpoint/2010/main" val="2575421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Obraz — symbol zastępczy 10" descr="Odbicie miasta o zmierzchu na lustrzanym budynku">
            <a:extLst>
              <a:ext uri="{FF2B5EF4-FFF2-40B4-BE49-F238E27FC236}">
                <a16:creationId xmlns:a16="http://schemas.microsoft.com/office/drawing/2014/main" id="{80F641B8-D4CB-4B34-AF57-A526981DEDAF}"/>
              </a:ext>
            </a:extLst>
          </p:cNvPr>
          <p:cNvPicPr>
            <a:picLocks noGrp="1" noChangeAspect="1"/>
          </p:cNvPicPr>
          <p:nvPr>
            <p:ph type="pic" sz="quarter" idx="10"/>
          </p:nvPr>
        </p:nvPicPr>
        <p:blipFill>
          <a:blip r:embed="rId3">
            <a:alphaModFix amt="80000"/>
          </a:blip>
          <a:srcRect t="6692" b="6692"/>
          <a:stretch/>
        </p:blipFill>
        <p:spPr>
          <a:xfrm>
            <a:off x="-5606" y="0"/>
            <a:ext cx="12192000" cy="6858000"/>
          </a:xfrm>
        </p:spPr>
      </p:pic>
      <p:sp>
        <p:nvSpPr>
          <p:cNvPr id="7" name="Owal 6">
            <a:extLst>
              <a:ext uri="{FF2B5EF4-FFF2-40B4-BE49-F238E27FC236}">
                <a16:creationId xmlns:a16="http://schemas.microsoft.com/office/drawing/2014/main" id="{48461F53-81E4-4F48-8B4D-56B6013B1088}"/>
              </a:ext>
              <a:ext uri="{C183D7F6-B498-43B3-948B-1728B52AA6E4}">
                <adec:decorative xmlns:adec="http://schemas.microsoft.com/office/drawing/2017/decorative" val="1"/>
              </a:ext>
            </a:extLst>
          </p:cNvPr>
          <p:cNvSpPr/>
          <p:nvPr/>
        </p:nvSpPr>
        <p:spPr>
          <a:xfrm>
            <a:off x="3352800" y="685800"/>
            <a:ext cx="5486400" cy="5486400"/>
          </a:xfrm>
          <a:prstGeom prst="ellipse">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a:p>
        </p:txBody>
      </p:sp>
      <p:sp>
        <p:nvSpPr>
          <p:cNvPr id="5" name="Tytuł 4">
            <a:extLst>
              <a:ext uri="{FF2B5EF4-FFF2-40B4-BE49-F238E27FC236}">
                <a16:creationId xmlns:a16="http://schemas.microsoft.com/office/drawing/2014/main" id="{C0CA4A65-0235-4CB2-B09E-4E2D8F223034}"/>
              </a:ext>
            </a:extLst>
          </p:cNvPr>
          <p:cNvSpPr>
            <a:spLocks noGrp="1"/>
          </p:cNvSpPr>
          <p:nvPr>
            <p:ph type="title"/>
          </p:nvPr>
        </p:nvSpPr>
        <p:spPr>
          <a:xfrm>
            <a:off x="3845319" y="2379133"/>
            <a:ext cx="4407901" cy="1549400"/>
          </a:xfrm>
        </p:spPr>
        <p:txBody>
          <a:bodyPr rtlCol="0"/>
          <a:lstStyle/>
          <a:p>
            <a:pPr rtl="0" eaLnBrk="1" latinLnBrk="0" hangingPunct="1"/>
            <a:r>
              <a:rPr lang="pl-PL" sz="4800" kern="1200" dirty="0" err="1">
                <a:solidFill>
                  <a:srgbClr val="FFFFFF"/>
                </a:solidFill>
                <a:effectLst/>
                <a:latin typeface="Calibri Light" panose="020F0302020204030204" pitchFamily="34" charset="0"/>
                <a:ea typeface="+mn-ea"/>
                <a:cs typeface="+mn-cs"/>
              </a:rPr>
              <a:t>Detention</a:t>
            </a:r>
            <a:r>
              <a:rPr lang="pl-PL" sz="4800" kern="1200" dirty="0">
                <a:solidFill>
                  <a:srgbClr val="FFFFFF"/>
                </a:solidFill>
                <a:effectLst/>
                <a:latin typeface="Calibri Light" panose="020F0302020204030204" pitchFamily="34" charset="0"/>
                <a:ea typeface="+mn-ea"/>
                <a:cs typeface="+mn-cs"/>
              </a:rPr>
              <a:t> on </a:t>
            </a:r>
            <a:r>
              <a:rPr lang="pl-PL" sz="4800" kern="1200" dirty="0" err="1">
                <a:solidFill>
                  <a:srgbClr val="FFFFFF"/>
                </a:solidFill>
                <a:effectLst/>
                <a:latin typeface="Calibri Light" panose="020F0302020204030204" pitchFamily="34" charset="0"/>
                <a:ea typeface="+mn-ea"/>
                <a:cs typeface="+mn-cs"/>
              </a:rPr>
              <a:t>remand</a:t>
            </a:r>
            <a:endParaRPr lang="pl-PL" sz="4800" dirty="0"/>
          </a:p>
        </p:txBody>
      </p:sp>
      <p:sp>
        <p:nvSpPr>
          <p:cNvPr id="2" name="Owal 1">
            <a:extLst>
              <a:ext uri="{FF2B5EF4-FFF2-40B4-BE49-F238E27FC236}">
                <a16:creationId xmlns:a16="http://schemas.microsoft.com/office/drawing/2014/main" id="{733AD71F-DA66-44DD-B812-447839E534FB}"/>
              </a:ext>
              <a:ext uri="{C183D7F6-B498-43B3-948B-1728B52AA6E4}">
                <adec:decorative xmlns:adec="http://schemas.microsoft.com/office/drawing/2017/decorative" val="1"/>
              </a:ext>
            </a:extLst>
          </p:cNvPr>
          <p:cNvSpPr/>
          <p:nvPr/>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a:p>
        </p:txBody>
      </p:sp>
      <p:sp>
        <p:nvSpPr>
          <p:cNvPr id="3" name="Owal 2">
            <a:extLst>
              <a:ext uri="{FF2B5EF4-FFF2-40B4-BE49-F238E27FC236}">
                <a16:creationId xmlns:a16="http://schemas.microsoft.com/office/drawing/2014/main" id="{A7CF27D1-2BD8-40D7-A92B-834F8A4F76F0}"/>
              </a:ext>
              <a:ext uri="{C183D7F6-B498-43B3-948B-1728B52AA6E4}">
                <adec:decorative xmlns:adec="http://schemas.microsoft.com/office/drawing/2017/decorative" val="1"/>
              </a:ext>
            </a:extLst>
          </p:cNvPr>
          <p:cNvSpPr/>
          <p:nvPr/>
        </p:nvSpPr>
        <p:spPr>
          <a:xfrm>
            <a:off x="2915463" y="129516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a:p>
        </p:txBody>
      </p:sp>
      <p:sp>
        <p:nvSpPr>
          <p:cNvPr id="4" name="Owal 3">
            <a:extLst>
              <a:ext uri="{FF2B5EF4-FFF2-40B4-BE49-F238E27FC236}">
                <a16:creationId xmlns:a16="http://schemas.microsoft.com/office/drawing/2014/main" id="{290F2B13-F976-4C2D-883C-E495CDF04ACA}"/>
              </a:ext>
              <a:ext uri="{C183D7F6-B498-43B3-948B-1728B52AA6E4}">
                <adec:decorative xmlns:adec="http://schemas.microsoft.com/office/drawing/2017/decorative" val="1"/>
              </a:ext>
            </a:extLst>
          </p:cNvPr>
          <p:cNvSpPr/>
          <p:nvPr/>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a:p>
        </p:txBody>
      </p:sp>
    </p:spTree>
    <p:extLst>
      <p:ext uri="{BB962C8B-B14F-4D97-AF65-F5344CB8AC3E}">
        <p14:creationId xmlns:p14="http://schemas.microsoft.com/office/powerpoint/2010/main" val="4101399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Obraz — symbol zastępczy 4" descr="zbliżenie budynku">
            <a:extLst>
              <a:ext uri="{FF2B5EF4-FFF2-40B4-BE49-F238E27FC236}">
                <a16:creationId xmlns:a16="http://schemas.microsoft.com/office/drawing/2014/main" id="{B43125FE-4923-4B38-ADD6-3F547696AB11}"/>
              </a:ext>
            </a:extLst>
          </p:cNvPr>
          <p:cNvPicPr>
            <a:picLocks noGrp="1" noChangeAspect="1"/>
          </p:cNvPicPr>
          <p:nvPr>
            <p:ph type="pic" sz="quarter" idx="17"/>
          </p:nvPr>
        </p:nvPicPr>
        <p:blipFill rotWithShape="1">
          <a:blip r:embed="rId3"/>
          <a:srcRect t="10082" b="10082"/>
          <a:stretch/>
        </p:blipFill>
        <p:spPr>
          <a:xfrm>
            <a:off x="9261475" y="0"/>
            <a:ext cx="2930525" cy="1560513"/>
          </a:xfrm>
        </p:spPr>
      </p:pic>
      <p:sp>
        <p:nvSpPr>
          <p:cNvPr id="8" name="Tekst — symbol zastępczy 7">
            <a:extLst>
              <a:ext uri="{FF2B5EF4-FFF2-40B4-BE49-F238E27FC236}">
                <a16:creationId xmlns:a16="http://schemas.microsoft.com/office/drawing/2014/main" id="{96982E48-3FB5-4F2E-AE87-E5E083865796}"/>
              </a:ext>
            </a:extLst>
          </p:cNvPr>
          <p:cNvSpPr>
            <a:spLocks noGrp="1"/>
          </p:cNvSpPr>
          <p:nvPr>
            <p:ph type="body" sz="quarter" idx="13"/>
          </p:nvPr>
        </p:nvSpPr>
        <p:spPr>
          <a:xfrm>
            <a:off x="531191" y="788590"/>
            <a:ext cx="7877313" cy="5280819"/>
          </a:xfrm>
        </p:spPr>
        <p:txBody>
          <a:bodyPr rtlCol="0"/>
          <a:lstStyle/>
          <a:p>
            <a:pPr rtl="0"/>
            <a:r>
              <a:rPr lang="pl-PL" sz="2400" dirty="0" err="1"/>
              <a:t>Detention</a:t>
            </a:r>
            <a:r>
              <a:rPr lang="pl-PL" sz="2400" dirty="0"/>
              <a:t> on </a:t>
            </a:r>
            <a:r>
              <a:rPr lang="pl-PL" sz="2400" dirty="0" err="1"/>
              <a:t>remand</a:t>
            </a:r>
            <a:r>
              <a:rPr lang="pl-PL" sz="2400" dirty="0"/>
              <a:t> </a:t>
            </a:r>
            <a:r>
              <a:rPr lang="pl-PL" sz="2400" dirty="0" err="1"/>
              <a:t>is</a:t>
            </a:r>
            <a:r>
              <a:rPr lang="pl-PL" sz="2400" dirty="0"/>
              <a:t> a </a:t>
            </a:r>
            <a:r>
              <a:rPr lang="pl-PL" sz="2400" dirty="0" err="1"/>
              <a:t>long</a:t>
            </a:r>
            <a:r>
              <a:rPr lang="pl-PL" sz="2400" dirty="0"/>
              <a:t> term form of </a:t>
            </a:r>
            <a:r>
              <a:rPr lang="pl-PL" sz="2400" dirty="0" err="1"/>
              <a:t>deprivation</a:t>
            </a:r>
            <a:r>
              <a:rPr lang="pl-PL" sz="2400" dirty="0"/>
              <a:t> of </a:t>
            </a:r>
            <a:r>
              <a:rPr lang="pl-PL" sz="2400" dirty="0" err="1"/>
              <a:t>liberty</a:t>
            </a:r>
            <a:r>
              <a:rPr lang="pl-PL" sz="2400" dirty="0"/>
              <a:t> </a:t>
            </a:r>
            <a:r>
              <a:rPr lang="pl-PL" sz="2400" dirty="0" err="1"/>
              <a:t>during</a:t>
            </a:r>
            <a:r>
              <a:rPr lang="pl-PL" sz="2400" dirty="0"/>
              <a:t> </a:t>
            </a:r>
            <a:r>
              <a:rPr lang="pl-PL" sz="2400" dirty="0" err="1"/>
              <a:t>criminal</a:t>
            </a:r>
            <a:r>
              <a:rPr lang="pl-PL" sz="2400" dirty="0"/>
              <a:t> </a:t>
            </a:r>
            <a:r>
              <a:rPr lang="pl-PL" sz="2400" dirty="0" err="1"/>
              <a:t>proceedings</a:t>
            </a:r>
            <a:endParaRPr lang="pl-PL" sz="2400" dirty="0"/>
          </a:p>
          <a:p>
            <a:pPr rtl="0"/>
            <a:r>
              <a:rPr lang="pl-PL" sz="2400" dirty="0"/>
              <a:t>It </a:t>
            </a:r>
            <a:r>
              <a:rPr lang="pl-PL" sz="2400" dirty="0" err="1"/>
              <a:t>may</a:t>
            </a:r>
            <a:r>
              <a:rPr lang="pl-PL" sz="2400" dirty="0"/>
              <a:t> be applied </a:t>
            </a:r>
            <a:r>
              <a:rPr lang="pl-PL" sz="2400" dirty="0" err="1"/>
              <a:t>towards</a:t>
            </a:r>
            <a:r>
              <a:rPr lang="pl-PL" sz="2400" dirty="0"/>
              <a:t> a </a:t>
            </a:r>
            <a:r>
              <a:rPr lang="pl-PL" sz="2400" dirty="0" err="1"/>
              <a:t>suspect</a:t>
            </a:r>
            <a:r>
              <a:rPr lang="pl-PL" sz="2400" dirty="0"/>
              <a:t> </a:t>
            </a:r>
            <a:r>
              <a:rPr lang="pl-PL" sz="2400" dirty="0" err="1"/>
              <a:t>or</a:t>
            </a:r>
            <a:r>
              <a:rPr lang="pl-PL" sz="2400" dirty="0"/>
              <a:t> the </a:t>
            </a:r>
            <a:r>
              <a:rPr lang="pl-PL" sz="2400" dirty="0" err="1"/>
              <a:t>accused</a:t>
            </a:r>
            <a:r>
              <a:rPr lang="pl-PL" sz="2400" dirty="0"/>
              <a:t> in </a:t>
            </a:r>
            <a:r>
              <a:rPr lang="pl-PL" sz="2400" dirty="0" err="1"/>
              <a:t>investigation</a:t>
            </a:r>
            <a:r>
              <a:rPr lang="pl-PL" sz="2400" dirty="0"/>
              <a:t> </a:t>
            </a:r>
            <a:r>
              <a:rPr lang="pl-PL" sz="2400" dirty="0" err="1"/>
              <a:t>or</a:t>
            </a:r>
            <a:r>
              <a:rPr lang="pl-PL" sz="2400" dirty="0"/>
              <a:t> </a:t>
            </a:r>
            <a:r>
              <a:rPr lang="pl-PL" sz="2400" dirty="0" err="1"/>
              <a:t>during</a:t>
            </a:r>
            <a:r>
              <a:rPr lang="pl-PL" sz="2400" dirty="0"/>
              <a:t> </a:t>
            </a:r>
            <a:r>
              <a:rPr lang="pl-PL" sz="2400" dirty="0" err="1"/>
              <a:t>trial</a:t>
            </a:r>
            <a:endParaRPr lang="pl-PL" sz="2400" dirty="0"/>
          </a:p>
          <a:p>
            <a:pPr rtl="0"/>
            <a:r>
              <a:rPr lang="pl-PL" sz="2400" dirty="0" err="1"/>
              <a:t>Usually</a:t>
            </a:r>
            <a:r>
              <a:rPr lang="pl-PL" sz="2400" dirty="0"/>
              <a:t> </a:t>
            </a:r>
            <a:r>
              <a:rPr lang="pl-PL" sz="2400" dirty="0" err="1"/>
              <a:t>it</a:t>
            </a:r>
            <a:r>
              <a:rPr lang="pl-PL" sz="2400" dirty="0"/>
              <a:t> </a:t>
            </a:r>
            <a:r>
              <a:rPr lang="pl-PL" sz="2400" dirty="0" err="1"/>
              <a:t>may</a:t>
            </a:r>
            <a:r>
              <a:rPr lang="pl-PL" sz="2400" dirty="0"/>
              <a:t> be applied </a:t>
            </a:r>
            <a:r>
              <a:rPr lang="pl-PL" sz="2400" dirty="0" err="1"/>
              <a:t>until</a:t>
            </a:r>
            <a:r>
              <a:rPr lang="pl-PL" sz="2400" dirty="0"/>
              <a:t> the end of </a:t>
            </a:r>
            <a:r>
              <a:rPr lang="pl-PL" sz="2400" dirty="0" err="1"/>
              <a:t>trial</a:t>
            </a:r>
            <a:r>
              <a:rPr lang="pl-PL" sz="2400" dirty="0"/>
              <a:t> </a:t>
            </a:r>
            <a:r>
              <a:rPr lang="pl-PL" sz="2400" dirty="0" err="1"/>
              <a:t>or</a:t>
            </a:r>
            <a:r>
              <a:rPr lang="pl-PL" sz="2400" dirty="0"/>
              <a:t> </a:t>
            </a:r>
            <a:r>
              <a:rPr lang="pl-PL" sz="2400" dirty="0" err="1"/>
              <a:t>even</a:t>
            </a:r>
            <a:r>
              <a:rPr lang="pl-PL" sz="2400" dirty="0"/>
              <a:t> </a:t>
            </a:r>
            <a:r>
              <a:rPr lang="pl-PL" sz="2400" dirty="0" err="1"/>
              <a:t>until</a:t>
            </a:r>
            <a:r>
              <a:rPr lang="pl-PL" sz="2400" dirty="0"/>
              <a:t> the </a:t>
            </a:r>
            <a:r>
              <a:rPr lang="pl-PL" sz="2400" dirty="0" err="1"/>
              <a:t>punishment</a:t>
            </a:r>
            <a:r>
              <a:rPr lang="pl-PL" sz="2400" dirty="0"/>
              <a:t> </a:t>
            </a:r>
            <a:r>
              <a:rPr lang="pl-PL" sz="2400" dirty="0" err="1"/>
              <a:t>begins</a:t>
            </a:r>
            <a:r>
              <a:rPr lang="pl-PL" sz="2400" dirty="0"/>
              <a:t> to be </a:t>
            </a:r>
            <a:r>
              <a:rPr lang="pl-PL" sz="2400" dirty="0" err="1"/>
              <a:t>enforced</a:t>
            </a:r>
            <a:endParaRPr lang="pl-PL" sz="2400" dirty="0"/>
          </a:p>
          <a:p>
            <a:pPr rtl="0"/>
            <a:r>
              <a:rPr lang="pl-PL" sz="2400" dirty="0" err="1"/>
              <a:t>Its</a:t>
            </a:r>
            <a:r>
              <a:rPr lang="pl-PL" sz="2400" dirty="0"/>
              <a:t> </a:t>
            </a:r>
            <a:r>
              <a:rPr lang="pl-PL" sz="2400" dirty="0" err="1"/>
              <a:t>main</a:t>
            </a:r>
            <a:r>
              <a:rPr lang="pl-PL" sz="2400" dirty="0"/>
              <a:t> </a:t>
            </a:r>
            <a:r>
              <a:rPr lang="pl-PL" sz="2400" dirty="0" err="1"/>
              <a:t>purpose</a:t>
            </a:r>
            <a:r>
              <a:rPr lang="pl-PL" sz="2400" dirty="0"/>
              <a:t> </a:t>
            </a:r>
            <a:r>
              <a:rPr lang="pl-PL" sz="2400" dirty="0" err="1"/>
              <a:t>is</a:t>
            </a:r>
            <a:r>
              <a:rPr lang="pl-PL" sz="2400" dirty="0"/>
              <a:t> to </a:t>
            </a:r>
            <a:r>
              <a:rPr lang="pl-PL" sz="2400" dirty="0" err="1"/>
              <a:t>protect</a:t>
            </a:r>
            <a:r>
              <a:rPr lang="pl-PL" sz="2400" dirty="0"/>
              <a:t> </a:t>
            </a:r>
            <a:r>
              <a:rPr lang="pl-PL" sz="2400" dirty="0" err="1"/>
              <a:t>criminal</a:t>
            </a:r>
            <a:r>
              <a:rPr lang="pl-PL" sz="2400" dirty="0"/>
              <a:t> </a:t>
            </a:r>
            <a:r>
              <a:rPr lang="pl-PL" sz="2400" dirty="0" err="1"/>
              <a:t>proceedings</a:t>
            </a:r>
            <a:r>
              <a:rPr lang="pl-PL" sz="2400" dirty="0"/>
              <a:t> from </a:t>
            </a:r>
            <a:r>
              <a:rPr lang="pl-PL" sz="2400" dirty="0" err="1"/>
              <a:t>undue</a:t>
            </a:r>
            <a:r>
              <a:rPr lang="pl-PL" sz="2400" dirty="0"/>
              <a:t> influence </a:t>
            </a:r>
            <a:r>
              <a:rPr lang="pl-PL" sz="2400" dirty="0" err="1"/>
              <a:t>that</a:t>
            </a:r>
            <a:r>
              <a:rPr lang="pl-PL" sz="2400" dirty="0"/>
              <a:t> </a:t>
            </a:r>
            <a:r>
              <a:rPr lang="pl-PL" sz="2400" dirty="0" err="1"/>
              <a:t>may</a:t>
            </a:r>
            <a:r>
              <a:rPr lang="pl-PL" sz="2400" dirty="0"/>
              <a:t> </a:t>
            </a:r>
            <a:r>
              <a:rPr lang="pl-PL" sz="2400" dirty="0" err="1"/>
              <a:t>harm</a:t>
            </a:r>
            <a:r>
              <a:rPr lang="pl-PL" sz="2400" dirty="0"/>
              <a:t> </a:t>
            </a:r>
            <a:r>
              <a:rPr lang="pl-PL" sz="2400" dirty="0" err="1"/>
              <a:t>its</a:t>
            </a:r>
            <a:r>
              <a:rPr lang="pl-PL" sz="2400" dirty="0"/>
              <a:t> </a:t>
            </a:r>
            <a:r>
              <a:rPr lang="pl-PL" sz="2400" dirty="0" err="1"/>
              <a:t>objectives</a:t>
            </a:r>
            <a:endParaRPr lang="pl-PL" sz="2400" dirty="0"/>
          </a:p>
          <a:p>
            <a:pPr rtl="0"/>
            <a:r>
              <a:rPr lang="pl-PL" sz="2400" dirty="0"/>
              <a:t>It </a:t>
            </a:r>
            <a:r>
              <a:rPr lang="pl-PL" sz="2400" dirty="0" err="1"/>
              <a:t>sometimes</a:t>
            </a:r>
            <a:r>
              <a:rPr lang="pl-PL" sz="2400" dirty="0"/>
              <a:t> </a:t>
            </a:r>
            <a:r>
              <a:rPr lang="pl-PL" sz="2400" dirty="0" err="1"/>
              <a:t>may</a:t>
            </a:r>
            <a:r>
              <a:rPr lang="pl-PL" sz="2400" dirty="0"/>
              <a:t> </a:t>
            </a:r>
            <a:r>
              <a:rPr lang="pl-PL" sz="2400" dirty="0" err="1"/>
              <a:t>also</a:t>
            </a:r>
            <a:r>
              <a:rPr lang="pl-PL" sz="2400" dirty="0"/>
              <a:t> </a:t>
            </a:r>
            <a:r>
              <a:rPr lang="pl-PL" sz="2400" dirty="0" err="1"/>
              <a:t>serve</a:t>
            </a:r>
            <a:r>
              <a:rPr lang="pl-PL" sz="2400" dirty="0"/>
              <a:t> the </a:t>
            </a:r>
            <a:r>
              <a:rPr lang="pl-PL" sz="2400" dirty="0" err="1"/>
              <a:t>purpose</a:t>
            </a:r>
            <a:r>
              <a:rPr lang="pl-PL" sz="2400" dirty="0"/>
              <a:t> of </a:t>
            </a:r>
            <a:r>
              <a:rPr lang="pl-PL" sz="2400" dirty="0" err="1"/>
              <a:t>preventing</a:t>
            </a:r>
            <a:r>
              <a:rPr lang="pl-PL" sz="2400" dirty="0"/>
              <a:t> </a:t>
            </a:r>
            <a:r>
              <a:rPr lang="pl-PL" sz="2400" dirty="0" err="1"/>
              <a:t>another</a:t>
            </a:r>
            <a:r>
              <a:rPr lang="pl-PL" sz="2400" dirty="0"/>
              <a:t> </a:t>
            </a:r>
            <a:r>
              <a:rPr lang="pl-PL" sz="2400" dirty="0" err="1"/>
              <a:t>serious</a:t>
            </a:r>
            <a:r>
              <a:rPr lang="pl-PL" sz="2400" dirty="0"/>
              <a:t> </a:t>
            </a:r>
            <a:r>
              <a:rPr lang="pl-PL" sz="2400" dirty="0" err="1"/>
              <a:t>crime</a:t>
            </a:r>
            <a:r>
              <a:rPr lang="pl-PL" sz="2400" dirty="0"/>
              <a:t> </a:t>
            </a:r>
            <a:r>
              <a:rPr lang="pl-PL" sz="2400" dirty="0" err="1"/>
              <a:t>being</a:t>
            </a:r>
            <a:r>
              <a:rPr lang="pl-PL" sz="2400" dirty="0"/>
              <a:t> </a:t>
            </a:r>
            <a:r>
              <a:rPr lang="pl-PL" sz="2400" dirty="0" err="1"/>
              <a:t>committed</a:t>
            </a:r>
            <a:r>
              <a:rPr lang="pl-PL" sz="2400" dirty="0"/>
              <a:t> </a:t>
            </a:r>
          </a:p>
          <a:p>
            <a:pPr rtl="0"/>
            <a:r>
              <a:rPr lang="pl-PL" sz="2400" dirty="0"/>
              <a:t>It </a:t>
            </a:r>
            <a:r>
              <a:rPr lang="pl-PL" sz="2400" dirty="0" err="1"/>
              <a:t>can</a:t>
            </a:r>
            <a:r>
              <a:rPr lang="pl-PL" sz="2400" dirty="0"/>
              <a:t> </a:t>
            </a:r>
            <a:r>
              <a:rPr lang="pl-PL" sz="2400" dirty="0" err="1"/>
              <a:t>never</a:t>
            </a:r>
            <a:r>
              <a:rPr lang="pl-PL" sz="2400" dirty="0"/>
              <a:t> be applied as a preludium to the </a:t>
            </a:r>
            <a:r>
              <a:rPr lang="pl-PL" sz="2400" dirty="0" err="1"/>
              <a:t>punishment</a:t>
            </a:r>
            <a:r>
              <a:rPr lang="pl-PL" sz="2400" dirty="0"/>
              <a:t> </a:t>
            </a:r>
            <a:r>
              <a:rPr lang="pl-PL" sz="2400" dirty="0" err="1"/>
              <a:t>itself</a:t>
            </a:r>
            <a:endParaRPr lang="pl-PL" sz="2400" dirty="0"/>
          </a:p>
          <a:p>
            <a:pPr rtl="0"/>
            <a:r>
              <a:rPr lang="pl-PL" sz="2400" dirty="0"/>
              <a:t>It </a:t>
            </a:r>
            <a:r>
              <a:rPr lang="pl-PL" sz="2400" dirty="0" err="1"/>
              <a:t>may</a:t>
            </a:r>
            <a:r>
              <a:rPr lang="pl-PL" sz="2400" dirty="0"/>
              <a:t> </a:t>
            </a:r>
            <a:r>
              <a:rPr lang="pl-PL" sz="2400" dirty="0" err="1"/>
              <a:t>only</a:t>
            </a:r>
            <a:r>
              <a:rPr lang="pl-PL" sz="2400" dirty="0"/>
              <a:t> be applied by the </a:t>
            </a:r>
            <a:r>
              <a:rPr lang="pl-PL" sz="2400" dirty="0" err="1"/>
              <a:t>court</a:t>
            </a:r>
            <a:r>
              <a:rPr lang="pl-PL" sz="2400" dirty="0"/>
              <a:t> and </a:t>
            </a:r>
            <a:r>
              <a:rPr lang="pl-PL" sz="2400" dirty="0" err="1"/>
              <a:t>frequently</a:t>
            </a:r>
            <a:r>
              <a:rPr lang="pl-PL" sz="2400" dirty="0"/>
              <a:t> </a:t>
            </a:r>
            <a:r>
              <a:rPr lang="pl-PL" sz="2400" dirty="0" err="1"/>
              <a:t>reviewed</a:t>
            </a:r>
            <a:r>
              <a:rPr lang="pl-PL" sz="2400" dirty="0"/>
              <a:t> for </a:t>
            </a:r>
            <a:r>
              <a:rPr lang="pl-PL" sz="2400" dirty="0" err="1"/>
              <a:t>its</a:t>
            </a:r>
            <a:r>
              <a:rPr lang="pl-PL" sz="2400" dirty="0"/>
              <a:t> </a:t>
            </a:r>
            <a:r>
              <a:rPr lang="pl-PL" sz="2400" dirty="0" err="1"/>
              <a:t>legality</a:t>
            </a:r>
            <a:r>
              <a:rPr lang="pl-PL" sz="2400" dirty="0"/>
              <a:t> and </a:t>
            </a:r>
            <a:r>
              <a:rPr lang="pl-PL" sz="2400" dirty="0" err="1"/>
              <a:t>justification</a:t>
            </a:r>
            <a:endParaRPr lang="pl-PL" sz="2400" dirty="0"/>
          </a:p>
        </p:txBody>
      </p:sp>
    </p:spTree>
    <p:extLst>
      <p:ext uri="{BB962C8B-B14F-4D97-AF65-F5344CB8AC3E}">
        <p14:creationId xmlns:p14="http://schemas.microsoft.com/office/powerpoint/2010/main" val="3007378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Tytuł 39">
            <a:extLst>
              <a:ext uri="{FF2B5EF4-FFF2-40B4-BE49-F238E27FC236}">
                <a16:creationId xmlns:a16="http://schemas.microsoft.com/office/drawing/2014/main" id="{B89E9C66-E38F-4FFF-B1A6-BA4E05DD831A}"/>
              </a:ext>
            </a:extLst>
          </p:cNvPr>
          <p:cNvSpPr>
            <a:spLocks noGrp="1"/>
          </p:cNvSpPr>
          <p:nvPr>
            <p:ph type="title"/>
          </p:nvPr>
        </p:nvSpPr>
        <p:spPr>
          <a:xfrm>
            <a:off x="660399" y="805213"/>
            <a:ext cx="7738533" cy="830997"/>
          </a:xfrm>
        </p:spPr>
        <p:txBody>
          <a:bodyPr rtlCol="0"/>
          <a:lstStyle/>
          <a:p>
            <a:pPr rtl="0"/>
            <a:r>
              <a:rPr lang="pl-PL" noProof="1"/>
              <a:t>Other preventive measures</a:t>
            </a:r>
          </a:p>
        </p:txBody>
      </p:sp>
      <p:pic>
        <p:nvPicPr>
          <p:cNvPr id="42" name="Obraz — symbol zastępczy 3" descr="zbliżenie budynku">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3"/>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16" name="Tekst — symbol zastępczy 15">
            <a:extLst>
              <a:ext uri="{FF2B5EF4-FFF2-40B4-BE49-F238E27FC236}">
                <a16:creationId xmlns:a16="http://schemas.microsoft.com/office/drawing/2014/main" id="{F5DCF7EA-3411-4C0C-80B9-EA80529F6425}"/>
              </a:ext>
            </a:extLst>
          </p:cNvPr>
          <p:cNvSpPr>
            <a:spLocks noGrp="1"/>
          </p:cNvSpPr>
          <p:nvPr>
            <p:ph type="body" sz="quarter" idx="17"/>
          </p:nvPr>
        </p:nvSpPr>
        <p:spPr/>
        <p:txBody>
          <a:bodyPr rtlCol="0"/>
          <a:lstStyle/>
          <a:p>
            <a:pPr rtl="0"/>
            <a:r>
              <a:rPr lang="pl-PL" noProof="1"/>
              <a:t>Police surveillance</a:t>
            </a:r>
          </a:p>
        </p:txBody>
      </p:sp>
      <p:sp>
        <p:nvSpPr>
          <p:cNvPr id="9" name="Tekst — symbol zastępczy 8">
            <a:extLst>
              <a:ext uri="{FF2B5EF4-FFF2-40B4-BE49-F238E27FC236}">
                <a16:creationId xmlns:a16="http://schemas.microsoft.com/office/drawing/2014/main" id="{5EB1EB18-010F-4370-A5A6-0A68EC2345C4}"/>
              </a:ext>
            </a:extLst>
          </p:cNvPr>
          <p:cNvSpPr>
            <a:spLocks noGrp="1"/>
          </p:cNvSpPr>
          <p:nvPr>
            <p:ph type="body" sz="quarter" idx="15"/>
          </p:nvPr>
        </p:nvSpPr>
        <p:spPr/>
        <p:txBody>
          <a:bodyPr rtlCol="0"/>
          <a:lstStyle/>
          <a:p>
            <a:pPr rtl="0"/>
            <a:r>
              <a:rPr lang="pl-PL" noProof="1"/>
              <a:t>Ban on leaving the country</a:t>
            </a:r>
          </a:p>
        </p:txBody>
      </p:sp>
      <p:sp>
        <p:nvSpPr>
          <p:cNvPr id="3" name="Symbol zastępczy tekstu 2">
            <a:extLst>
              <a:ext uri="{FF2B5EF4-FFF2-40B4-BE49-F238E27FC236}">
                <a16:creationId xmlns:a16="http://schemas.microsoft.com/office/drawing/2014/main" id="{671CB096-7AE5-4A4B-B441-2A123348F119}"/>
              </a:ext>
            </a:extLst>
          </p:cNvPr>
          <p:cNvSpPr>
            <a:spLocks noGrp="1"/>
          </p:cNvSpPr>
          <p:nvPr>
            <p:ph type="body" sz="quarter" idx="14"/>
          </p:nvPr>
        </p:nvSpPr>
        <p:spPr/>
        <p:txBody>
          <a:bodyPr/>
          <a:lstStyle/>
          <a:p>
            <a:r>
              <a:rPr lang="pl-PL" dirty="0" err="1"/>
              <a:t>Bail</a:t>
            </a:r>
            <a:endParaRPr lang="pl-PL" dirty="0"/>
          </a:p>
        </p:txBody>
      </p:sp>
      <p:sp>
        <p:nvSpPr>
          <p:cNvPr id="18" name="Symbol zastępczy tekstu 2">
            <a:extLst>
              <a:ext uri="{FF2B5EF4-FFF2-40B4-BE49-F238E27FC236}">
                <a16:creationId xmlns:a16="http://schemas.microsoft.com/office/drawing/2014/main" id="{E7FD59A9-5EEA-4005-99F4-61AD16DB9690}"/>
              </a:ext>
            </a:extLst>
          </p:cNvPr>
          <p:cNvSpPr txBox="1">
            <a:spLocks/>
          </p:cNvSpPr>
          <p:nvPr/>
        </p:nvSpPr>
        <p:spPr>
          <a:xfrm>
            <a:off x="660399" y="3740561"/>
            <a:ext cx="3474720" cy="438150"/>
          </a:xfrm>
          <a:prstGeom prst="rect">
            <a:avLst/>
          </a:prstGeom>
        </p:spPr>
        <p:txBody>
          <a:bodyPr rtlCol="0"/>
          <a:lstStyle>
            <a:lvl1pPr marL="266700" indent="-266700" algn="l" defTabSz="914400" rtl="0" eaLnBrk="1" latinLnBrk="0" hangingPunct="1">
              <a:lnSpc>
                <a:spcPct val="90000"/>
              </a:lnSpc>
              <a:spcBef>
                <a:spcPts val="1000"/>
              </a:spcBef>
              <a:buFont typeface="Arial" panose="020B0604020202020204" pitchFamily="34" charset="0"/>
              <a:buNone/>
              <a:defRPr lang="en-US" sz="2400" b="1" kern="1200" dirty="0" smtClean="0">
                <a:solidFill>
                  <a:schemeClr val="tx1"/>
                </a:solidFill>
                <a:latin typeface="+mj-lt"/>
                <a:ea typeface="+mn-ea"/>
                <a:cs typeface="Biome Light" panose="020B0303030204020804" pitchFamily="34" charset="0"/>
              </a:defRPr>
            </a:lvl1pPr>
            <a:lvl2pPr marL="542925" indent="-276225"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a:t>Suspension of </a:t>
            </a:r>
            <a:r>
              <a:rPr lang="pl-PL" dirty="0" err="1"/>
              <a:t>driving</a:t>
            </a:r>
            <a:r>
              <a:rPr lang="pl-PL" dirty="0"/>
              <a:t> </a:t>
            </a:r>
            <a:r>
              <a:rPr lang="pl-PL" dirty="0" err="1"/>
              <a:t>licence</a:t>
            </a:r>
            <a:endParaRPr lang="pl-PL" dirty="0"/>
          </a:p>
        </p:txBody>
      </p:sp>
      <p:sp>
        <p:nvSpPr>
          <p:cNvPr id="25" name="Symbol zastępczy tekstu 2">
            <a:extLst>
              <a:ext uri="{FF2B5EF4-FFF2-40B4-BE49-F238E27FC236}">
                <a16:creationId xmlns:a16="http://schemas.microsoft.com/office/drawing/2014/main" id="{31FD8471-B807-4E63-AAFF-13C89DC7D917}"/>
              </a:ext>
            </a:extLst>
          </p:cNvPr>
          <p:cNvSpPr txBox="1">
            <a:spLocks/>
          </p:cNvSpPr>
          <p:nvPr/>
        </p:nvSpPr>
        <p:spPr>
          <a:xfrm>
            <a:off x="4135119" y="3751838"/>
            <a:ext cx="3474720" cy="438150"/>
          </a:xfrm>
          <a:prstGeom prst="rect">
            <a:avLst/>
          </a:prstGeom>
        </p:spPr>
        <p:txBody>
          <a:bodyPr rtlCol="0"/>
          <a:lstStyle>
            <a:lvl1pPr marL="266700" indent="-266700" algn="l" defTabSz="914400" rtl="0" eaLnBrk="1" latinLnBrk="0" hangingPunct="1">
              <a:lnSpc>
                <a:spcPct val="90000"/>
              </a:lnSpc>
              <a:spcBef>
                <a:spcPts val="1000"/>
              </a:spcBef>
              <a:buFont typeface="Arial" panose="020B0604020202020204" pitchFamily="34" charset="0"/>
              <a:buNone/>
              <a:defRPr lang="en-US" sz="2400" b="1" kern="1200" dirty="0" smtClean="0">
                <a:solidFill>
                  <a:schemeClr val="tx1"/>
                </a:solidFill>
                <a:latin typeface="+mj-lt"/>
                <a:ea typeface="+mn-ea"/>
                <a:cs typeface="Biome Light" panose="020B0303030204020804" pitchFamily="34" charset="0"/>
              </a:defRPr>
            </a:lvl1pPr>
            <a:lvl2pPr marL="542925" indent="-276225"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err="1"/>
              <a:t>Other</a:t>
            </a:r>
            <a:r>
              <a:rPr lang="pl-PL" dirty="0"/>
              <a:t> </a:t>
            </a:r>
            <a:r>
              <a:rPr lang="pl-PL" dirty="0" err="1"/>
              <a:t>bans</a:t>
            </a:r>
            <a:r>
              <a:rPr lang="pl-PL" dirty="0"/>
              <a:t> (</a:t>
            </a:r>
            <a:r>
              <a:rPr lang="pl-PL" dirty="0" err="1"/>
              <a:t>refering</a:t>
            </a:r>
            <a:r>
              <a:rPr lang="pl-PL" dirty="0"/>
              <a:t> to </a:t>
            </a:r>
            <a:r>
              <a:rPr lang="pl-PL" dirty="0" err="1"/>
              <a:t>particular</a:t>
            </a:r>
            <a:r>
              <a:rPr lang="pl-PL" dirty="0"/>
              <a:t> </a:t>
            </a:r>
            <a:r>
              <a:rPr lang="pl-PL" dirty="0" err="1"/>
              <a:t>jobs</a:t>
            </a:r>
            <a:r>
              <a:rPr lang="pl-PL" dirty="0"/>
              <a:t> </a:t>
            </a:r>
            <a:r>
              <a:rPr lang="pl-PL" dirty="0" err="1"/>
              <a:t>usually</a:t>
            </a:r>
            <a:r>
              <a:rPr lang="pl-PL" dirty="0"/>
              <a:t>)</a:t>
            </a:r>
          </a:p>
        </p:txBody>
      </p:sp>
    </p:spTree>
    <p:extLst>
      <p:ext uri="{BB962C8B-B14F-4D97-AF65-F5344CB8AC3E}">
        <p14:creationId xmlns:p14="http://schemas.microsoft.com/office/powerpoint/2010/main" val="3903608907"/>
      </p:ext>
    </p:extLst>
  </p:cSld>
  <p:clrMapOvr>
    <a:masterClrMapping/>
  </p:clrMapOvr>
</p:sld>
</file>

<file path=ppt/theme/theme1.xml><?xml version="1.0" encoding="utf-8"?>
<a:theme xmlns:a="http://schemas.openxmlformats.org/drawingml/2006/main" name="Motyw pakietu Office">
  <a:themeElements>
    <a:clrScheme name="Geometric Presentation">
      <a:dk1>
        <a:sysClr val="windowText" lastClr="000000"/>
      </a:dk1>
      <a:lt1>
        <a:sysClr val="window" lastClr="FFFFFF"/>
      </a:lt1>
      <a:dk2>
        <a:srgbClr val="44546A"/>
      </a:dk2>
      <a:lt2>
        <a:srgbClr val="ACCBF9"/>
      </a:lt2>
      <a:accent1>
        <a:srgbClr val="5C83C4"/>
      </a:accent1>
      <a:accent2>
        <a:srgbClr val="2C599D"/>
      </a:accent2>
      <a:accent3>
        <a:srgbClr val="1A3B70"/>
      </a:accent3>
      <a:accent4>
        <a:srgbClr val="FA6F1A"/>
      </a:accent4>
      <a:accent5>
        <a:srgbClr val="11224E"/>
      </a:accent5>
      <a:accent6>
        <a:srgbClr val="9D90A0"/>
      </a:accent6>
      <a:hlink>
        <a:srgbClr val="9454C3"/>
      </a:hlink>
      <a:folHlink>
        <a:srgbClr val="3EBBF0"/>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49603284_TF16411253_Win32" id="{48A7DC22-2EC5-436D-A5A6-D56E9DD3B27B}" vid="{47F6EDAE-1D4E-4DD4-ACF2-943191F286A5}"/>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D99ABA-76CE-4A8E-B5F0-C051B96628DE}">
  <ds:schemaRefs>
    <ds:schemaRef ds:uri="http://schemas.microsoft.com/sharepoint/v3/contenttype/forms"/>
  </ds:schemaRefs>
</ds:datastoreItem>
</file>

<file path=customXml/itemProps2.xml><?xml version="1.0" encoding="utf-8"?>
<ds:datastoreItem xmlns:ds="http://schemas.openxmlformats.org/officeDocument/2006/customXml" ds:itemID="{4DEA9014-ED64-4558-B1E1-D03F0EE32BE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B19EB750-A6DA-4BE8-B87B-FC499FE733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{0A04ACFC-9A45-4295-9440-A2B1D75E36F2}tf16411253_win32</Template>
  <TotalTime>275</TotalTime>
  <Words>1667</Words>
  <Application>Microsoft Office PowerPoint</Application>
  <PresentationFormat>Panoramiczny</PresentationFormat>
  <Paragraphs>78</Paragraphs>
  <Slides>14</Slides>
  <Notes>10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14</vt:i4>
      </vt:variant>
    </vt:vector>
  </HeadingPairs>
  <TitlesOfParts>
    <vt:vector size="20" baseType="lpstr">
      <vt:lpstr>Arial</vt:lpstr>
      <vt:lpstr>Calibri</vt:lpstr>
      <vt:lpstr>Calibri Light</vt:lpstr>
      <vt:lpstr>Corbel</vt:lpstr>
      <vt:lpstr>Wingdings</vt:lpstr>
      <vt:lpstr>Motyw pakietu Office</vt:lpstr>
      <vt:lpstr>Stop, arrest and detention</vt:lpstr>
      <vt:lpstr>Overview</vt:lpstr>
      <vt:lpstr>Stop (and frisk or search)</vt:lpstr>
      <vt:lpstr>Arrest</vt:lpstr>
      <vt:lpstr>Prezentacja programu PowerPoint</vt:lpstr>
      <vt:lpstr>Article 5 of the ECHR</vt:lpstr>
      <vt:lpstr>Detention on remand</vt:lpstr>
      <vt:lpstr>Prezentacja programu PowerPoint</vt:lpstr>
      <vt:lpstr>Other preventive measures</vt:lpstr>
      <vt:lpstr>Ladent v. Poland</vt:lpstr>
      <vt:lpstr>Ladent v. Poland</vt:lpstr>
      <vt:lpstr>Ladent v. Poland</vt:lpstr>
      <vt:lpstr>Habeas corpus</vt:lpstr>
      <vt:lpstr>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 arrest and detention</dc:title>
  <dc:creator> Dorota Czerwińska</dc:creator>
  <cp:lastModifiedBy> Dorota Czerwińska</cp:lastModifiedBy>
  <cp:revision>8</cp:revision>
  <dcterms:created xsi:type="dcterms:W3CDTF">2022-03-20T12:00:01Z</dcterms:created>
  <dcterms:modified xsi:type="dcterms:W3CDTF">2023-04-03T20:58:03Z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