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microsoft.com/office/2016/11/relationships/changesInfo" Target="changesInfos/changesInfo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olina Piech" userId="b913ea71-1531-40ab-a2dd-e44a6ec6a446" providerId="ADAL" clId="{263919FD-DCD1-C049-B4D7-9A6E00C01A8F}"/>
    <pc:docChg chg="addSld modSld">
      <pc:chgData name="Karolina Piech" userId="b913ea71-1531-40ab-a2dd-e44a6ec6a446" providerId="ADAL" clId="{263919FD-DCD1-C049-B4D7-9A6E00C01A8F}" dt="2021-09-30T02:43:16.128" v="671" actId="20577"/>
      <pc:docMkLst>
        <pc:docMk/>
      </pc:docMkLst>
      <pc:sldChg chg="modSp">
        <pc:chgData name="Karolina Piech" userId="b913ea71-1531-40ab-a2dd-e44a6ec6a446" providerId="ADAL" clId="{263919FD-DCD1-C049-B4D7-9A6E00C01A8F}" dt="2021-09-30T02:35:18.388" v="37" actId="1076"/>
        <pc:sldMkLst>
          <pc:docMk/>
          <pc:sldMk cId="3177353435" sldId="256"/>
        </pc:sldMkLst>
        <pc:spChg chg="mod">
          <ac:chgData name="Karolina Piech" userId="b913ea71-1531-40ab-a2dd-e44a6ec6a446" providerId="ADAL" clId="{263919FD-DCD1-C049-B4D7-9A6E00C01A8F}" dt="2021-09-30T02:35:08.263" v="27" actId="20577"/>
          <ac:spMkLst>
            <pc:docMk/>
            <pc:sldMk cId="3177353435" sldId="256"/>
            <ac:spMk id="2" creationId="{288FE444-AA55-254B-82BB-EF43BD61DD79}"/>
          </ac:spMkLst>
        </pc:spChg>
        <pc:spChg chg="mod">
          <ac:chgData name="Karolina Piech" userId="b913ea71-1531-40ab-a2dd-e44a6ec6a446" providerId="ADAL" clId="{263919FD-DCD1-C049-B4D7-9A6E00C01A8F}" dt="2021-09-30T02:35:18.388" v="37" actId="1076"/>
          <ac:spMkLst>
            <pc:docMk/>
            <pc:sldMk cId="3177353435" sldId="256"/>
            <ac:spMk id="3" creationId="{666935BE-6AC8-8444-9823-E6346259CADA}"/>
          </ac:spMkLst>
        </pc:spChg>
      </pc:sldChg>
      <pc:sldChg chg="modSp new">
        <pc:chgData name="Karolina Piech" userId="b913ea71-1531-40ab-a2dd-e44a6ec6a446" providerId="ADAL" clId="{263919FD-DCD1-C049-B4D7-9A6E00C01A8F}" dt="2021-09-30T02:40:04.308" v="332" actId="20577"/>
        <pc:sldMkLst>
          <pc:docMk/>
          <pc:sldMk cId="971026009" sldId="257"/>
        </pc:sldMkLst>
        <pc:spChg chg="mod">
          <ac:chgData name="Karolina Piech" userId="b913ea71-1531-40ab-a2dd-e44a6ec6a446" providerId="ADAL" clId="{263919FD-DCD1-C049-B4D7-9A6E00C01A8F}" dt="2021-09-30T02:37:09.197" v="54" actId="20577"/>
          <ac:spMkLst>
            <pc:docMk/>
            <pc:sldMk cId="971026009" sldId="257"/>
            <ac:spMk id="2" creationId="{888F2920-0080-4441-8A04-D277870F42B9}"/>
          </ac:spMkLst>
        </pc:spChg>
        <pc:spChg chg="mod">
          <ac:chgData name="Karolina Piech" userId="b913ea71-1531-40ab-a2dd-e44a6ec6a446" providerId="ADAL" clId="{263919FD-DCD1-C049-B4D7-9A6E00C01A8F}" dt="2021-09-30T02:40:04.308" v="332" actId="20577"/>
          <ac:spMkLst>
            <pc:docMk/>
            <pc:sldMk cId="971026009" sldId="257"/>
            <ac:spMk id="3" creationId="{5689C119-D6CF-0B41-8ABC-169706F21F79}"/>
          </ac:spMkLst>
        </pc:spChg>
      </pc:sldChg>
      <pc:sldChg chg="modSp new">
        <pc:chgData name="Karolina Piech" userId="b913ea71-1531-40ab-a2dd-e44a6ec6a446" providerId="ADAL" clId="{263919FD-DCD1-C049-B4D7-9A6E00C01A8F}" dt="2021-09-30T02:41:19.672" v="529" actId="20577"/>
        <pc:sldMkLst>
          <pc:docMk/>
          <pc:sldMk cId="523017873" sldId="258"/>
        </pc:sldMkLst>
        <pc:spChg chg="mod">
          <ac:chgData name="Karolina Piech" userId="b913ea71-1531-40ab-a2dd-e44a6ec6a446" providerId="ADAL" clId="{263919FD-DCD1-C049-B4D7-9A6E00C01A8F}" dt="2021-09-30T02:40:18.936" v="357" actId="20577"/>
          <ac:spMkLst>
            <pc:docMk/>
            <pc:sldMk cId="523017873" sldId="258"/>
            <ac:spMk id="2" creationId="{31253C34-1F7A-5740-B1DF-2ADFBCD93FEA}"/>
          </ac:spMkLst>
        </pc:spChg>
        <pc:spChg chg="mod">
          <ac:chgData name="Karolina Piech" userId="b913ea71-1531-40ab-a2dd-e44a6ec6a446" providerId="ADAL" clId="{263919FD-DCD1-C049-B4D7-9A6E00C01A8F}" dt="2021-09-30T02:41:19.672" v="529" actId="20577"/>
          <ac:spMkLst>
            <pc:docMk/>
            <pc:sldMk cId="523017873" sldId="258"/>
            <ac:spMk id="3" creationId="{EE541DD5-1CBF-2547-8F0E-F920C357E7B3}"/>
          </ac:spMkLst>
        </pc:spChg>
      </pc:sldChg>
      <pc:sldChg chg="modSp new">
        <pc:chgData name="Karolina Piech" userId="b913ea71-1531-40ab-a2dd-e44a6ec6a446" providerId="ADAL" clId="{263919FD-DCD1-C049-B4D7-9A6E00C01A8F}" dt="2021-09-30T02:43:16.128" v="671" actId="20577"/>
        <pc:sldMkLst>
          <pc:docMk/>
          <pc:sldMk cId="841559061" sldId="259"/>
        </pc:sldMkLst>
        <pc:spChg chg="mod">
          <ac:chgData name="Karolina Piech" userId="b913ea71-1531-40ab-a2dd-e44a6ec6a446" providerId="ADAL" clId="{263919FD-DCD1-C049-B4D7-9A6E00C01A8F}" dt="2021-09-30T02:43:16.128" v="671" actId="20577"/>
          <ac:spMkLst>
            <pc:docMk/>
            <pc:sldMk cId="841559061" sldId="259"/>
            <ac:spMk id="3" creationId="{696F7349-8C9D-E748-9D01-42F33840B57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ED7C46-A56A-0249-9304-0BDAFAAD8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4F6039A-9127-B747-8A46-60F285F3E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64D4D34-1C31-1E4C-BFF8-F83839B28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54B6-33DC-F44E-9039-7377882169D7}" type="datetimeFigureOut">
              <a:rPr lang="pl-PL" smtClean="0"/>
              <a:t>30.09.2021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E20516-C283-3C46-94C2-80ABBBE98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E802FD3-66B2-EE41-8179-456895A1B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9181-0E18-EE4E-A920-57F7DDB022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066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F0D9F4-1B05-764A-AD56-C276F1EE7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FF569E0-1B74-A840-9C13-E6044F9A34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BAC3372-6416-5342-B639-B8216B6A2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54B6-33DC-F44E-9039-7377882169D7}" type="datetimeFigureOut">
              <a:rPr lang="pl-PL" smtClean="0"/>
              <a:t>30.09.2021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3FE60DE-D78F-F740-8F17-E99A8EC78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8941767-F811-5749-A60C-5C01F7A36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9181-0E18-EE4E-A920-57F7DDB022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222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9309DF0-ED4F-E042-B2E8-3FBEB3802B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38A7A8C-0C21-8146-8AEC-092908BFE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6F943B-4B2A-1B4C-897D-16F093184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54B6-33DC-F44E-9039-7377882169D7}" type="datetimeFigureOut">
              <a:rPr lang="pl-PL" smtClean="0"/>
              <a:t>30.09.2021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25B4F02-31A7-A448-AED9-F85A3676C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20004EA-DEEC-774E-B5AB-EEDC9E65D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9181-0E18-EE4E-A920-57F7DDB022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225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923F39-B9E3-324A-BE36-1151CEF3F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74E81E-4E38-1B4C-9312-63D69A0ED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50F00BF-FA4B-684C-894F-7C74EC249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54B6-33DC-F44E-9039-7377882169D7}" type="datetimeFigureOut">
              <a:rPr lang="pl-PL" smtClean="0"/>
              <a:t>30.09.2021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F4D4625-9538-6647-B659-564952F8A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A97603A-D71D-AA43-8B3D-21A05A424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9181-0E18-EE4E-A920-57F7DDB022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253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7E2563-E236-AC40-82A5-CF43A883D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07ECD6E-EE77-C446-9DAE-C9405924C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73DA685-6B3B-B14C-84EB-206454DBF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54B6-33DC-F44E-9039-7377882169D7}" type="datetimeFigureOut">
              <a:rPr lang="pl-PL" smtClean="0"/>
              <a:t>30.09.2021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3492C39-7EEA-5B40-A554-1E104174C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6DCB749-5504-7249-8630-99E845460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9181-0E18-EE4E-A920-57F7DDB022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160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3E52A5-440E-384D-BE09-C6382DF6E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262D74-1C87-3246-AC2D-B3D811827D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01D1FEE-3AD7-AF41-9C43-E4659B9EC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4763078-BC3A-064D-B5C9-15C9FB53A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54B6-33DC-F44E-9039-7377882169D7}" type="datetimeFigureOut">
              <a:rPr lang="pl-PL" smtClean="0"/>
              <a:t>30.09.2021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422339E-84E4-E543-A7B5-FB36A6B75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2A8D397-34A6-0843-AC84-379B20D27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9181-0E18-EE4E-A920-57F7DDB022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139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EF1308-8A50-234F-A09C-3E8C5E296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58860CD-151D-CE4C-BD80-39817CE81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C4D4F87-2AC1-514B-9112-A663E7FCD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79014A6-8884-9E4D-9713-28E4A3CD9A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0E6CE68-1A20-4342-BC75-37FEE03FA1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A3E8A66-1B16-9E4C-9212-AADD7788B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54B6-33DC-F44E-9039-7377882169D7}" type="datetimeFigureOut">
              <a:rPr lang="pl-PL" smtClean="0"/>
              <a:t>30.09.2021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2E06102-D523-7845-95A0-ED6C85D7A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E99E575-2BD5-2848-944B-9463D96D5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9181-0E18-EE4E-A920-57F7DDB022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544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00F085-7B9D-974C-832F-E29AD0D24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53B7D95-713F-854E-8F7D-021511716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54B6-33DC-F44E-9039-7377882169D7}" type="datetimeFigureOut">
              <a:rPr lang="pl-PL" smtClean="0"/>
              <a:t>30.09.2021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3EC0636-F29A-2647-AE14-9FB1F3865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F7C20B5-9AF0-134E-828E-77E514023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9181-0E18-EE4E-A920-57F7DDB022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509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01ACA3D-36D4-B546-ABC9-76CF77406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54B6-33DC-F44E-9039-7377882169D7}" type="datetimeFigureOut">
              <a:rPr lang="pl-PL" smtClean="0"/>
              <a:t>30.09.2021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675DA73-F30A-D445-8820-412B26C1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C5C15BF-506D-BC44-955A-4230B1833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9181-0E18-EE4E-A920-57F7DDB022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198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DF4ACB-2CF9-7447-88B0-01B33A76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3DE7E4-8827-284D-B427-27E2FA236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4CF0995-33D1-2545-B0EF-28A71E4FD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662DF46-6CCD-E647-935F-1E53F9182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54B6-33DC-F44E-9039-7377882169D7}" type="datetimeFigureOut">
              <a:rPr lang="pl-PL" smtClean="0"/>
              <a:t>30.09.2021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803AA40-B3EA-CA4F-8D84-5F029FF43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B3305C9-1EA9-FD4B-8FB3-08504CB14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9181-0E18-EE4E-A920-57F7DDB022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741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2D4DD4-A56B-F644-AB8E-E83004B57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391E99F-95CF-DA47-8248-475764E9ED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1988176-6762-D44F-8D0A-415F0EA5B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05FFE82-5B3A-654A-839E-41DD676D2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754B6-33DC-F44E-9039-7377882169D7}" type="datetimeFigureOut">
              <a:rPr lang="pl-PL" smtClean="0"/>
              <a:t>30.09.2021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F497896-B1A0-7343-A4EF-E74D1DBFD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DCD27FF-0033-A841-984A-E9FD1F31F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69181-0E18-EE4E-A920-57F7DDB022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713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B4B6B42-8054-8D44-8CE1-9DC6E2EBB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27688A2-EDEC-AC47-AD10-6A0952C7D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E15A161-5509-E742-9454-DC1BFD2CD2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754B6-33DC-F44E-9039-7377882169D7}" type="datetimeFigureOut">
              <a:rPr lang="pl-PL" smtClean="0"/>
              <a:t>30.09.2021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D27281-4745-D641-B551-3313AD4B57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DEC9956-E39F-9B4C-A664-65F0AFFBBA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69181-0E18-EE4E-A920-57F7DDB022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581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8FE444-AA55-254B-82BB-EF43BD61DD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Tworzenie i stosowanie prawa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66935BE-6AC8-8444-9823-E6346259C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06241" y="3861810"/>
            <a:ext cx="9144000" cy="1655762"/>
          </a:xfrm>
        </p:spPr>
        <p:txBody>
          <a:bodyPr/>
          <a:lstStyle/>
          <a:p>
            <a:r>
              <a:rPr lang="pl-PL"/>
              <a:t>2020/2021</a:t>
            </a:r>
          </a:p>
        </p:txBody>
      </p:sp>
    </p:spTree>
    <p:extLst>
      <p:ext uri="{BB962C8B-B14F-4D97-AF65-F5344CB8AC3E}">
        <p14:creationId xmlns:p14="http://schemas.microsoft.com/office/powerpoint/2010/main" val="317735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8F2920-0080-4441-8A04-D277870F4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Stosowanie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89C119-D6CF-0B41-8ABC-169706F21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Określenie skutków prawnych danego stanu faktycznego </a:t>
            </a:r>
          </a:p>
          <a:p>
            <a:r>
              <a:rPr lang="pl-PL"/>
              <a:t>Dokonywane przez upoważniony organ</a:t>
            </a:r>
          </a:p>
          <a:p>
            <a:r>
              <a:rPr lang="pl-PL"/>
              <a:t>Wydanie wyroku, postanowienia, decyzji</a:t>
            </a:r>
          </a:p>
          <a:p>
            <a:r>
              <a:rPr lang="pl-PL"/>
              <a:t>Milczące załatwienie sprawy</a:t>
            </a:r>
          </a:p>
          <a:p>
            <a:r>
              <a:rPr lang="pl-PL"/>
              <a:t>Sądowe i pozasądowe stosowanie prawa</a:t>
            </a:r>
          </a:p>
        </p:txBody>
      </p:sp>
    </p:spTree>
    <p:extLst>
      <p:ext uri="{BB962C8B-B14F-4D97-AF65-F5344CB8AC3E}">
        <p14:creationId xmlns:p14="http://schemas.microsoft.com/office/powerpoint/2010/main" val="97102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253C34-1F7A-5740-B1DF-2ADFBCD93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Etapy stosowania prawa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541DD5-1CBF-2547-8F0E-F920C357E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Ustalenie stanu faktycznego</a:t>
            </a:r>
          </a:p>
          <a:p>
            <a:r>
              <a:rPr lang="pl-PL"/>
              <a:t>Wskazanie odpowiednich przepisów</a:t>
            </a:r>
          </a:p>
          <a:p>
            <a:r>
              <a:rPr lang="pl-PL"/>
              <a:t>Wykładnia przepisów</a:t>
            </a:r>
          </a:p>
          <a:p>
            <a:r>
              <a:rPr lang="pl-PL"/>
              <a:t>Subsumpcja</a:t>
            </a:r>
          </a:p>
          <a:p>
            <a:r>
              <a:rPr lang="pl-PL"/>
              <a:t>Rozstrzygnięcie</a:t>
            </a:r>
          </a:p>
        </p:txBody>
      </p:sp>
    </p:spTree>
    <p:extLst>
      <p:ext uri="{BB962C8B-B14F-4D97-AF65-F5344CB8AC3E}">
        <p14:creationId xmlns:p14="http://schemas.microsoft.com/office/powerpoint/2010/main" val="523017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00F1C2-DCE9-3448-9038-D88F2134B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6F7349-8C9D-E748-9D01-42F33840B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Rodzaje wykładni</a:t>
            </a:r>
          </a:p>
          <a:p>
            <a:r>
              <a:rPr lang="pl-PL"/>
              <a:t>Rodzaje wnioskowań</a:t>
            </a:r>
          </a:p>
          <a:p>
            <a:r>
              <a:rPr lang="pl-PL"/>
              <a:t>Budowa wyroku sądowego</a:t>
            </a:r>
          </a:p>
          <a:p>
            <a:r>
              <a:rPr lang="pl-PL"/>
              <a:t>Budowa decyzji administracyjnej 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1559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Panoramiczny</PresentationFormat>
  <Slides>4</Slides>
  <Notes>0</Notes>
  <HiddenSlides>0</HiddenSlide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Tworzenie i stosowanie prawa</vt:lpstr>
      <vt:lpstr>Stosowanie prawa</vt:lpstr>
      <vt:lpstr>Etapy stosowania prawa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Tworzenie i stosowanie prawa</dc:title>
  <dc:creator>Dolnośląska Straż ds. Ochrony Zwierząt</dc:creator>
  <cp:lastModifiedBy>Dolnośląska Straż ds. Ochrony Zwierząt</cp:lastModifiedBy>
  <cp:revision>2</cp:revision>
  <dcterms:created xsi:type="dcterms:W3CDTF">2021-09-30T02:34:58Z</dcterms:created>
  <dcterms:modified xsi:type="dcterms:W3CDTF">2021-09-30T02:43:18Z</dcterms:modified>
</cp:coreProperties>
</file>