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06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5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83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25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07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2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77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4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75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319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7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84686-ED77-4872-80A2-01C8F687E353}" type="datetimeFigureOut">
              <a:rPr lang="pl-PL" smtClean="0"/>
              <a:t>2017-03-02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1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Stosunki między zakresami nazw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3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Stosunek zamienności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Wszystkie desygnaty nazwy S są desygnatami nazwy P</a:t>
            </a:r>
          </a:p>
          <a:p>
            <a:pPr>
              <a:buFontTx/>
              <a:buChar char="-"/>
            </a:pPr>
            <a:r>
              <a:rPr lang="pl-PL" dirty="0" smtClean="0"/>
              <a:t>Wszystkie desygnaty nazwy P są desygnatami nazwy S</a:t>
            </a:r>
          </a:p>
          <a:p>
            <a:pPr>
              <a:buFontTx/>
              <a:buChar char="-"/>
            </a:pPr>
            <a:r>
              <a:rPr lang="pl-PL" dirty="0" smtClean="0"/>
              <a:t>Oprócz desygnatów nazw S i P istnieją inne przedmioty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954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Stosunek nadrzędności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Istnieją desygnaty nazwy S, które są desygnatami nazwy P</a:t>
            </a:r>
          </a:p>
          <a:p>
            <a:pPr>
              <a:buFontTx/>
              <a:buChar char="-"/>
            </a:pPr>
            <a:r>
              <a:rPr lang="pl-PL" dirty="0" smtClean="0"/>
              <a:t>Istnieją desygnaty nazwy S, które nie są desygnatami nazwy P</a:t>
            </a:r>
          </a:p>
          <a:p>
            <a:pPr>
              <a:buFontTx/>
              <a:buChar char="-"/>
            </a:pPr>
            <a:r>
              <a:rPr lang="pl-PL" dirty="0" smtClean="0"/>
              <a:t>Wszystkie desygnaty nazwy P są desygnatami nazwy S</a:t>
            </a:r>
          </a:p>
          <a:p>
            <a:pPr>
              <a:buFontTx/>
              <a:buChar char="-"/>
            </a:pPr>
            <a:r>
              <a:rPr lang="pl-PL" dirty="0" smtClean="0"/>
              <a:t>Oprócz desygnatów nazw S i P istnieją inne przedmioty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0307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Stosunek podrzędności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Wszystkie desygnaty nazwy S są desygnatami nazwy P</a:t>
            </a:r>
          </a:p>
          <a:p>
            <a:pPr>
              <a:buFontTx/>
              <a:buChar char="-"/>
            </a:pPr>
            <a:r>
              <a:rPr lang="pl-PL" dirty="0" smtClean="0"/>
              <a:t>Istnieją zarówno desygnaty nazwy P, które są desygnatami nazwy S, jak i desygnaty nazwy P, które nie są desygnatami nazwy S</a:t>
            </a:r>
          </a:p>
          <a:p>
            <a:pPr>
              <a:buFontTx/>
              <a:buChar char="-"/>
            </a:pPr>
            <a:r>
              <a:rPr lang="pl-PL" dirty="0" smtClean="0"/>
              <a:t>Oprócz desygnatów nazwy S i P istnieją inne przedmioty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364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Stosunek niezależności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Istnieją zarówno desygnaty nazwy S, które są desygnatami nazwy P, jak i desygnaty nazwy S, które nie są desygnatami nazwy P</a:t>
            </a:r>
          </a:p>
          <a:p>
            <a:pPr>
              <a:buFontTx/>
              <a:buChar char="-"/>
            </a:pPr>
            <a:r>
              <a:rPr lang="pl-PL" dirty="0"/>
              <a:t>Istnieją zarówno desygnaty nazwy </a:t>
            </a:r>
            <a:r>
              <a:rPr lang="pl-PL" dirty="0" smtClean="0"/>
              <a:t>P, </a:t>
            </a:r>
            <a:r>
              <a:rPr lang="pl-PL" dirty="0"/>
              <a:t>które są desygnatami nazwy </a:t>
            </a:r>
            <a:r>
              <a:rPr lang="pl-PL" dirty="0" smtClean="0"/>
              <a:t>S, </a:t>
            </a:r>
            <a:r>
              <a:rPr lang="pl-PL" dirty="0"/>
              <a:t>jak i desygnaty nazwy </a:t>
            </a:r>
            <a:r>
              <a:rPr lang="pl-PL" dirty="0" smtClean="0"/>
              <a:t>P, </a:t>
            </a:r>
            <a:r>
              <a:rPr lang="pl-PL" dirty="0"/>
              <a:t>które nie są desygnatami nazwy </a:t>
            </a:r>
            <a:r>
              <a:rPr lang="pl-PL" dirty="0" smtClean="0"/>
              <a:t>S</a:t>
            </a:r>
          </a:p>
          <a:p>
            <a:pPr>
              <a:buFontTx/>
              <a:buChar char="-"/>
            </a:pPr>
            <a:r>
              <a:rPr lang="pl-PL" dirty="0" smtClean="0"/>
              <a:t>Oprócz desygnatów nazwy S i P istnieją inne przedmioty</a:t>
            </a: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43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Stosunek przeciwieństwa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Nie istnieje desygnat nazwy S, który byłby desygnatem nazwy P</a:t>
            </a:r>
          </a:p>
          <a:p>
            <a:pPr>
              <a:buFontTx/>
              <a:buChar char="-"/>
            </a:pPr>
            <a:r>
              <a:rPr lang="pl-PL" dirty="0"/>
              <a:t>Nie istnieje desygnat nazwy </a:t>
            </a:r>
            <a:r>
              <a:rPr lang="pl-PL" dirty="0" smtClean="0"/>
              <a:t>P, </a:t>
            </a:r>
            <a:r>
              <a:rPr lang="pl-PL" dirty="0"/>
              <a:t>który byłby desygnatem nazwy </a:t>
            </a:r>
            <a:r>
              <a:rPr lang="pl-PL" dirty="0" smtClean="0"/>
              <a:t>S</a:t>
            </a:r>
          </a:p>
          <a:p>
            <a:pPr>
              <a:buFontTx/>
              <a:buChar char="-"/>
            </a:pPr>
            <a:r>
              <a:rPr lang="pl-PL" dirty="0" smtClean="0"/>
              <a:t>Oprócz desygnatów nazwy S i P istnieją inne przedmioty</a:t>
            </a: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3082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Stosunek sprzeczności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Nie istnieje desygnat nazwy S, który byłby jednocześnie desygnatem nazwy P</a:t>
            </a:r>
          </a:p>
          <a:p>
            <a:pPr>
              <a:buFontTx/>
              <a:buChar char="-"/>
            </a:pPr>
            <a:r>
              <a:rPr lang="pl-PL" dirty="0"/>
              <a:t>Nie istnieje desygnat nazwy P</a:t>
            </a:r>
            <a:r>
              <a:rPr lang="pl-PL" dirty="0" smtClean="0"/>
              <a:t>, </a:t>
            </a:r>
            <a:r>
              <a:rPr lang="pl-PL" dirty="0"/>
              <a:t>który byłby jednocześnie desygnatem nazwy </a:t>
            </a:r>
            <a:r>
              <a:rPr lang="pl-PL" dirty="0" smtClean="0"/>
              <a:t>S</a:t>
            </a:r>
          </a:p>
          <a:p>
            <a:pPr>
              <a:buFontTx/>
              <a:buChar char="-"/>
            </a:pPr>
            <a:r>
              <a:rPr lang="pl-PL" dirty="0" smtClean="0"/>
              <a:t>Oprócz desygnatów nazwy S i P nie istnieją inne przedmioty</a:t>
            </a: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9648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Stosunek </a:t>
            </a:r>
            <a:r>
              <a:rPr lang="pl-PL" dirty="0" err="1" smtClean="0"/>
              <a:t>podprzeciwieństwa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Istnieją desygnaty nazwy S, które są desygnatami nazwy P</a:t>
            </a:r>
          </a:p>
          <a:p>
            <a:pPr>
              <a:buFontTx/>
              <a:buChar char="-"/>
            </a:pPr>
            <a:r>
              <a:rPr lang="pl-PL" dirty="0"/>
              <a:t>Istnieją desygnaty nazwy S, które </a:t>
            </a:r>
            <a:r>
              <a:rPr lang="pl-PL" dirty="0" smtClean="0"/>
              <a:t>nie są </a:t>
            </a:r>
            <a:r>
              <a:rPr lang="pl-PL" dirty="0"/>
              <a:t>desygnatami nazwy P</a:t>
            </a:r>
          </a:p>
          <a:p>
            <a:pPr>
              <a:buFontTx/>
              <a:buChar char="-"/>
            </a:pPr>
            <a:r>
              <a:rPr lang="pl-PL" dirty="0"/>
              <a:t>Istnieją desygnaty nazwy </a:t>
            </a:r>
            <a:r>
              <a:rPr lang="pl-PL" dirty="0" smtClean="0"/>
              <a:t>P, </a:t>
            </a:r>
            <a:r>
              <a:rPr lang="pl-PL" dirty="0"/>
              <a:t>które są desygnatami nazwy </a:t>
            </a:r>
            <a:r>
              <a:rPr lang="pl-PL" dirty="0" smtClean="0"/>
              <a:t>S</a:t>
            </a:r>
          </a:p>
          <a:p>
            <a:pPr>
              <a:buFontTx/>
              <a:buChar char="-"/>
            </a:pPr>
            <a:r>
              <a:rPr lang="pl-PL" dirty="0"/>
              <a:t>Istnieją desygnaty nazwy </a:t>
            </a:r>
            <a:r>
              <a:rPr lang="pl-PL" dirty="0" smtClean="0"/>
              <a:t>P, </a:t>
            </a:r>
            <a:r>
              <a:rPr lang="pl-PL" dirty="0"/>
              <a:t>które </a:t>
            </a:r>
            <a:r>
              <a:rPr lang="pl-PL" dirty="0" smtClean="0"/>
              <a:t>nie są </a:t>
            </a:r>
            <a:r>
              <a:rPr lang="pl-PL" dirty="0"/>
              <a:t>desygnatami nazwy </a:t>
            </a:r>
            <a:r>
              <a:rPr lang="pl-PL" dirty="0" smtClean="0"/>
              <a:t>S</a:t>
            </a:r>
          </a:p>
          <a:p>
            <a:pPr>
              <a:buFontTx/>
              <a:buChar char="-"/>
            </a:pPr>
            <a:r>
              <a:rPr lang="pl-PL" dirty="0" smtClean="0"/>
              <a:t>Oprócz desygnatów nazwy S i P nie istnieją inne przedmioty</a:t>
            </a: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169580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2820</TotalTime>
  <Words>296</Words>
  <Application>Microsoft Office PowerPoint</Application>
  <PresentationFormat>Pokaz na ekranie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Blank</vt:lpstr>
      <vt:lpstr>Stosunki między zakresami nazw</vt:lpstr>
      <vt:lpstr>Stosunek zamienności</vt:lpstr>
      <vt:lpstr>Stosunek nadrzędności</vt:lpstr>
      <vt:lpstr>Stosunek podrzędności</vt:lpstr>
      <vt:lpstr>Stosunek niezależności</vt:lpstr>
      <vt:lpstr>Stosunek przeciwieństwa</vt:lpstr>
      <vt:lpstr>Stosunek sprzeczności</vt:lpstr>
      <vt:lpstr>Stosunek podprzeciwieństwa</vt:lpstr>
    </vt:vector>
  </TitlesOfParts>
  <Company>PKN ORLEN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Stosunki między zakresami nazw</dc:title>
  <dc:creator>Marta Marynowska</dc:creator>
  <cp:lastModifiedBy>Marta Marynowska</cp:lastModifiedBy>
  <cp:revision>3</cp:revision>
  <dcterms:created xsi:type="dcterms:W3CDTF">2017-03-02T05:25:45Z</dcterms:created>
  <dcterms:modified xsi:type="dcterms:W3CDTF">2017-03-04T04:25:51Z</dcterms:modified>
</cp:coreProperties>
</file>