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69" r:id="rId11"/>
    <p:sldId id="268" r:id="rId12"/>
    <p:sldId id="267" r:id="rId13"/>
    <p:sldId id="266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99019-0185-4C4E-8320-B172A0E3C45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B3A51A7-E87F-4A71-A47D-7B367C774350}">
      <dgm:prSet/>
      <dgm:spPr/>
      <dgm:t>
        <a:bodyPr/>
        <a:lstStyle/>
        <a:p>
          <a:pPr rtl="0"/>
          <a:r>
            <a:rPr lang="pl-PL" dirty="0" smtClean="0"/>
            <a:t>Stosunki </a:t>
          </a:r>
          <a:r>
            <a:rPr lang="pl-PL" dirty="0" err="1" smtClean="0"/>
            <a:t>prawnomiędzynarodowe</a:t>
          </a:r>
          <a:endParaRPr lang="pl-PL" dirty="0"/>
        </a:p>
      </dgm:t>
    </dgm:pt>
    <dgm:pt modelId="{B47702B7-3B49-4A33-B116-0F80A3E179BF}" type="parTrans" cxnId="{214EDC42-6E81-4923-A14E-24386D9E960E}">
      <dgm:prSet/>
      <dgm:spPr/>
      <dgm:t>
        <a:bodyPr/>
        <a:lstStyle/>
        <a:p>
          <a:endParaRPr lang="pl-PL"/>
        </a:p>
      </dgm:t>
    </dgm:pt>
    <dgm:pt modelId="{9B6347AF-48B5-416D-A61B-0A82E9AC28A1}" type="sibTrans" cxnId="{214EDC42-6E81-4923-A14E-24386D9E960E}">
      <dgm:prSet/>
      <dgm:spPr/>
      <dgm:t>
        <a:bodyPr/>
        <a:lstStyle/>
        <a:p>
          <a:endParaRPr lang="pl-PL"/>
        </a:p>
      </dgm:t>
    </dgm:pt>
    <dgm:pt modelId="{E3AA2299-307F-4A31-A7F2-44EE5FC2DD07}">
      <dgm:prSet/>
      <dgm:spPr/>
      <dgm:t>
        <a:bodyPr/>
        <a:lstStyle/>
        <a:p>
          <a:pPr rtl="0"/>
          <a:r>
            <a:rPr lang="pl-PL" dirty="0" smtClean="0"/>
            <a:t>Podmiot </a:t>
          </a:r>
          <a:endParaRPr lang="pl-PL" dirty="0"/>
        </a:p>
      </dgm:t>
    </dgm:pt>
    <dgm:pt modelId="{8D8E9822-993E-482D-88C5-DD2EEF889E34}" type="parTrans" cxnId="{7AB69B83-DE30-445C-B0A6-972D97147765}">
      <dgm:prSet/>
      <dgm:spPr/>
      <dgm:t>
        <a:bodyPr/>
        <a:lstStyle/>
        <a:p>
          <a:endParaRPr lang="pl-PL"/>
        </a:p>
      </dgm:t>
    </dgm:pt>
    <dgm:pt modelId="{4552B8E1-A323-4562-90FB-D3547566F5D5}" type="sibTrans" cxnId="{7AB69B83-DE30-445C-B0A6-972D97147765}">
      <dgm:prSet/>
      <dgm:spPr/>
      <dgm:t>
        <a:bodyPr/>
        <a:lstStyle/>
        <a:p>
          <a:endParaRPr lang="pl-PL"/>
        </a:p>
      </dgm:t>
    </dgm:pt>
    <dgm:pt modelId="{80650143-546F-408C-8192-7CB4A33FE437}">
      <dgm:prSet/>
      <dgm:spPr/>
      <dgm:t>
        <a:bodyPr/>
        <a:lstStyle/>
        <a:p>
          <a:pPr rtl="0"/>
          <a:r>
            <a:rPr lang="pl-PL" dirty="0" smtClean="0"/>
            <a:t>Przedmiot</a:t>
          </a:r>
          <a:endParaRPr lang="pl-PL" dirty="0"/>
        </a:p>
      </dgm:t>
    </dgm:pt>
    <dgm:pt modelId="{CF7C2835-B219-4C73-8119-E45CBE160445}" type="parTrans" cxnId="{EEEE8F2E-1577-4E9C-9E59-5033AA1CB02D}">
      <dgm:prSet/>
      <dgm:spPr/>
      <dgm:t>
        <a:bodyPr/>
        <a:lstStyle/>
        <a:p>
          <a:endParaRPr lang="pl-PL"/>
        </a:p>
      </dgm:t>
    </dgm:pt>
    <dgm:pt modelId="{60DD6FAA-6A8D-4811-BB6C-426B655484FC}" type="sibTrans" cxnId="{EEEE8F2E-1577-4E9C-9E59-5033AA1CB02D}">
      <dgm:prSet/>
      <dgm:spPr/>
      <dgm:t>
        <a:bodyPr/>
        <a:lstStyle/>
        <a:p>
          <a:endParaRPr lang="pl-PL"/>
        </a:p>
      </dgm:t>
    </dgm:pt>
    <dgm:pt modelId="{8BB9E312-7CBD-4EEC-9CFA-931A06EB9B67}" type="pres">
      <dgm:prSet presAssocID="{78999019-0185-4C4E-8320-B172A0E3C4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386AB16-6CBA-46B1-B0C1-92A64FD69756}" type="pres">
      <dgm:prSet presAssocID="{0B3A51A7-E87F-4A71-A47D-7B367C774350}" presName="root" presStyleCnt="0"/>
      <dgm:spPr/>
    </dgm:pt>
    <dgm:pt modelId="{87D05704-DDB8-48B5-9E7C-41BF3EEFDCA2}" type="pres">
      <dgm:prSet presAssocID="{0B3A51A7-E87F-4A71-A47D-7B367C774350}" presName="rootComposite" presStyleCnt="0"/>
      <dgm:spPr/>
    </dgm:pt>
    <dgm:pt modelId="{2ED0DA1A-E30B-41D8-B5CF-2A300ED20C57}" type="pres">
      <dgm:prSet presAssocID="{0B3A51A7-E87F-4A71-A47D-7B367C774350}" presName="rootText" presStyleLbl="node1" presStyleIdx="0" presStyleCnt="1"/>
      <dgm:spPr/>
    </dgm:pt>
    <dgm:pt modelId="{4FFC7BC4-2130-458D-BA91-092AD76E6280}" type="pres">
      <dgm:prSet presAssocID="{0B3A51A7-E87F-4A71-A47D-7B367C774350}" presName="rootConnector" presStyleLbl="node1" presStyleIdx="0" presStyleCnt="1"/>
      <dgm:spPr/>
    </dgm:pt>
    <dgm:pt modelId="{197DC159-C393-4869-A21A-954D52DBAD0F}" type="pres">
      <dgm:prSet presAssocID="{0B3A51A7-E87F-4A71-A47D-7B367C774350}" presName="childShape" presStyleCnt="0"/>
      <dgm:spPr/>
    </dgm:pt>
    <dgm:pt modelId="{31DD4F44-9AC3-4F4E-BBFB-468D4E031687}" type="pres">
      <dgm:prSet presAssocID="{8D8E9822-993E-482D-88C5-DD2EEF889E34}" presName="Name13" presStyleLbl="parChTrans1D2" presStyleIdx="0" presStyleCnt="2"/>
      <dgm:spPr/>
    </dgm:pt>
    <dgm:pt modelId="{3BF37945-4D6E-4299-8B02-8F51D7348A03}" type="pres">
      <dgm:prSet presAssocID="{E3AA2299-307F-4A31-A7F2-44EE5FC2DD07}" presName="childText" presStyleLbl="bgAcc1" presStyleIdx="0" presStyleCnt="2">
        <dgm:presLayoutVars>
          <dgm:bulletEnabled val="1"/>
        </dgm:presLayoutVars>
      </dgm:prSet>
      <dgm:spPr/>
    </dgm:pt>
    <dgm:pt modelId="{9FBF7334-D285-40FD-8179-8A506D56059A}" type="pres">
      <dgm:prSet presAssocID="{CF7C2835-B219-4C73-8119-E45CBE160445}" presName="Name13" presStyleLbl="parChTrans1D2" presStyleIdx="1" presStyleCnt="2"/>
      <dgm:spPr/>
    </dgm:pt>
    <dgm:pt modelId="{D8AAC247-0758-4146-9BCB-7DD1345DD56E}" type="pres">
      <dgm:prSet presAssocID="{80650143-546F-408C-8192-7CB4A33FE437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EB82C441-423C-4911-BC9F-4341D4064F7C}" type="presOf" srcId="{80650143-546F-408C-8192-7CB4A33FE437}" destId="{D8AAC247-0758-4146-9BCB-7DD1345DD56E}" srcOrd="0" destOrd="0" presId="urn:microsoft.com/office/officeart/2005/8/layout/hierarchy3"/>
    <dgm:cxn modelId="{EEEE8F2E-1577-4E9C-9E59-5033AA1CB02D}" srcId="{0B3A51A7-E87F-4A71-A47D-7B367C774350}" destId="{80650143-546F-408C-8192-7CB4A33FE437}" srcOrd="1" destOrd="0" parTransId="{CF7C2835-B219-4C73-8119-E45CBE160445}" sibTransId="{60DD6FAA-6A8D-4811-BB6C-426B655484FC}"/>
    <dgm:cxn modelId="{997D8A82-85D6-499F-B760-0AE08911F9DB}" type="presOf" srcId="{CF7C2835-B219-4C73-8119-E45CBE160445}" destId="{9FBF7334-D285-40FD-8179-8A506D56059A}" srcOrd="0" destOrd="0" presId="urn:microsoft.com/office/officeart/2005/8/layout/hierarchy3"/>
    <dgm:cxn modelId="{7AB69B83-DE30-445C-B0A6-972D97147765}" srcId="{0B3A51A7-E87F-4A71-A47D-7B367C774350}" destId="{E3AA2299-307F-4A31-A7F2-44EE5FC2DD07}" srcOrd="0" destOrd="0" parTransId="{8D8E9822-993E-482D-88C5-DD2EEF889E34}" sibTransId="{4552B8E1-A323-4562-90FB-D3547566F5D5}"/>
    <dgm:cxn modelId="{4464EF35-FD8C-4A93-B323-18CAEC8482E5}" type="presOf" srcId="{78999019-0185-4C4E-8320-B172A0E3C45F}" destId="{8BB9E312-7CBD-4EEC-9CFA-931A06EB9B67}" srcOrd="0" destOrd="0" presId="urn:microsoft.com/office/officeart/2005/8/layout/hierarchy3"/>
    <dgm:cxn modelId="{722F0735-F0E9-4C76-AA5A-85CB2C75155F}" type="presOf" srcId="{0B3A51A7-E87F-4A71-A47D-7B367C774350}" destId="{2ED0DA1A-E30B-41D8-B5CF-2A300ED20C57}" srcOrd="0" destOrd="0" presId="urn:microsoft.com/office/officeart/2005/8/layout/hierarchy3"/>
    <dgm:cxn modelId="{6F3F2E54-5B7A-4167-BF17-8511D088B35A}" type="presOf" srcId="{E3AA2299-307F-4A31-A7F2-44EE5FC2DD07}" destId="{3BF37945-4D6E-4299-8B02-8F51D7348A03}" srcOrd="0" destOrd="0" presId="urn:microsoft.com/office/officeart/2005/8/layout/hierarchy3"/>
    <dgm:cxn modelId="{4D97A525-ADB9-44C0-82FA-1EAEB161E55F}" type="presOf" srcId="{0B3A51A7-E87F-4A71-A47D-7B367C774350}" destId="{4FFC7BC4-2130-458D-BA91-092AD76E6280}" srcOrd="1" destOrd="0" presId="urn:microsoft.com/office/officeart/2005/8/layout/hierarchy3"/>
    <dgm:cxn modelId="{214EDC42-6E81-4923-A14E-24386D9E960E}" srcId="{78999019-0185-4C4E-8320-B172A0E3C45F}" destId="{0B3A51A7-E87F-4A71-A47D-7B367C774350}" srcOrd="0" destOrd="0" parTransId="{B47702B7-3B49-4A33-B116-0F80A3E179BF}" sibTransId="{9B6347AF-48B5-416D-A61B-0A82E9AC28A1}"/>
    <dgm:cxn modelId="{05F26268-E961-45E1-ABB8-CF0B8FB00264}" type="presOf" srcId="{8D8E9822-993E-482D-88C5-DD2EEF889E34}" destId="{31DD4F44-9AC3-4F4E-BBFB-468D4E031687}" srcOrd="0" destOrd="0" presId="urn:microsoft.com/office/officeart/2005/8/layout/hierarchy3"/>
    <dgm:cxn modelId="{BD2231D3-B712-42D7-9465-E105BEA387A1}" type="presParOf" srcId="{8BB9E312-7CBD-4EEC-9CFA-931A06EB9B67}" destId="{E386AB16-6CBA-46B1-B0C1-92A64FD69756}" srcOrd="0" destOrd="0" presId="urn:microsoft.com/office/officeart/2005/8/layout/hierarchy3"/>
    <dgm:cxn modelId="{672D05AC-0811-4AD7-801A-D3CA92EC09D0}" type="presParOf" srcId="{E386AB16-6CBA-46B1-B0C1-92A64FD69756}" destId="{87D05704-DDB8-48B5-9E7C-41BF3EEFDCA2}" srcOrd="0" destOrd="0" presId="urn:microsoft.com/office/officeart/2005/8/layout/hierarchy3"/>
    <dgm:cxn modelId="{86EF6CF4-0079-4B52-A976-EB9EE7555361}" type="presParOf" srcId="{87D05704-DDB8-48B5-9E7C-41BF3EEFDCA2}" destId="{2ED0DA1A-E30B-41D8-B5CF-2A300ED20C57}" srcOrd="0" destOrd="0" presId="urn:microsoft.com/office/officeart/2005/8/layout/hierarchy3"/>
    <dgm:cxn modelId="{838BBA73-03C0-4DEE-BC16-0C8F2A8CEF87}" type="presParOf" srcId="{87D05704-DDB8-48B5-9E7C-41BF3EEFDCA2}" destId="{4FFC7BC4-2130-458D-BA91-092AD76E6280}" srcOrd="1" destOrd="0" presId="urn:microsoft.com/office/officeart/2005/8/layout/hierarchy3"/>
    <dgm:cxn modelId="{EB66D9BD-496D-4431-8DD1-C847E6D3B599}" type="presParOf" srcId="{E386AB16-6CBA-46B1-B0C1-92A64FD69756}" destId="{197DC159-C393-4869-A21A-954D52DBAD0F}" srcOrd="1" destOrd="0" presId="urn:microsoft.com/office/officeart/2005/8/layout/hierarchy3"/>
    <dgm:cxn modelId="{14EAFA5F-DF25-47C8-B0F8-A1CB2292B277}" type="presParOf" srcId="{197DC159-C393-4869-A21A-954D52DBAD0F}" destId="{31DD4F44-9AC3-4F4E-BBFB-468D4E031687}" srcOrd="0" destOrd="0" presId="urn:microsoft.com/office/officeart/2005/8/layout/hierarchy3"/>
    <dgm:cxn modelId="{D49AFEB6-F6C4-4FD6-94BD-C260B897F0C2}" type="presParOf" srcId="{197DC159-C393-4869-A21A-954D52DBAD0F}" destId="{3BF37945-4D6E-4299-8B02-8F51D7348A03}" srcOrd="1" destOrd="0" presId="urn:microsoft.com/office/officeart/2005/8/layout/hierarchy3"/>
    <dgm:cxn modelId="{1ADC1675-157E-4245-9127-39AB540F9252}" type="presParOf" srcId="{197DC159-C393-4869-A21A-954D52DBAD0F}" destId="{9FBF7334-D285-40FD-8179-8A506D56059A}" srcOrd="2" destOrd="0" presId="urn:microsoft.com/office/officeart/2005/8/layout/hierarchy3"/>
    <dgm:cxn modelId="{DBDDF1CB-4F27-4167-8B00-91D65671A02D}" type="presParOf" srcId="{197DC159-C393-4869-A21A-954D52DBAD0F}" destId="{D8AAC247-0758-4146-9BCB-7DD1345DD56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3E8182-4A95-4193-A2C4-F0DBC1796F3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80CDB6B2-70A9-43B9-8CCB-B71CF4FFC4C8}">
      <dgm:prSet/>
      <dgm:spPr/>
      <dgm:t>
        <a:bodyPr/>
        <a:lstStyle/>
        <a:p>
          <a:pPr rtl="0"/>
          <a:r>
            <a:rPr lang="pl-PL" dirty="0" smtClean="0"/>
            <a:t>Zdarzenia </a:t>
          </a:r>
          <a:r>
            <a:rPr lang="pl-PL" dirty="0" err="1" smtClean="0"/>
            <a:t>prawnomiędzynarodowe</a:t>
          </a:r>
          <a:endParaRPr lang="pl-PL" dirty="0"/>
        </a:p>
      </dgm:t>
    </dgm:pt>
    <dgm:pt modelId="{19A2C4AF-2F10-4D79-A82F-1B195EBA5163}" type="parTrans" cxnId="{19A38B43-EA65-4F9E-AFFA-BE74B0CBBFF0}">
      <dgm:prSet/>
      <dgm:spPr/>
      <dgm:t>
        <a:bodyPr/>
        <a:lstStyle/>
        <a:p>
          <a:endParaRPr lang="pl-PL"/>
        </a:p>
      </dgm:t>
    </dgm:pt>
    <dgm:pt modelId="{4673FE39-1281-4ACF-9BAC-5C905AD0FF12}" type="sibTrans" cxnId="{19A38B43-EA65-4F9E-AFFA-BE74B0CBBFF0}">
      <dgm:prSet/>
      <dgm:spPr/>
      <dgm:t>
        <a:bodyPr/>
        <a:lstStyle/>
        <a:p>
          <a:endParaRPr lang="pl-PL"/>
        </a:p>
      </dgm:t>
    </dgm:pt>
    <dgm:pt modelId="{C712254D-9B57-43C4-AE31-E6E6BAB7D2D8}">
      <dgm:prSet/>
      <dgm:spPr/>
      <dgm:t>
        <a:bodyPr/>
        <a:lstStyle/>
        <a:p>
          <a:pPr rtl="0"/>
          <a:r>
            <a:rPr lang="pl-PL" dirty="0" smtClean="0"/>
            <a:t>Naturalne</a:t>
          </a:r>
          <a:endParaRPr lang="pl-PL" dirty="0"/>
        </a:p>
      </dgm:t>
    </dgm:pt>
    <dgm:pt modelId="{3932C716-B165-4EBB-AB50-0C5A7CE60F15}" type="parTrans" cxnId="{507DCFA4-942B-4075-A23B-26534C123348}">
      <dgm:prSet/>
      <dgm:spPr/>
      <dgm:t>
        <a:bodyPr/>
        <a:lstStyle/>
        <a:p>
          <a:endParaRPr lang="pl-PL"/>
        </a:p>
      </dgm:t>
    </dgm:pt>
    <dgm:pt modelId="{DC6B9123-0EF1-4958-A939-CDC0C66326A7}" type="sibTrans" cxnId="{507DCFA4-942B-4075-A23B-26534C123348}">
      <dgm:prSet/>
      <dgm:spPr/>
      <dgm:t>
        <a:bodyPr/>
        <a:lstStyle/>
        <a:p>
          <a:endParaRPr lang="pl-PL"/>
        </a:p>
      </dgm:t>
    </dgm:pt>
    <dgm:pt modelId="{39334C86-82B0-4136-A49E-21D0C54CE022}">
      <dgm:prSet/>
      <dgm:spPr/>
      <dgm:t>
        <a:bodyPr/>
        <a:lstStyle/>
        <a:p>
          <a:pPr rtl="0"/>
          <a:r>
            <a:rPr lang="pl-PL" dirty="0" smtClean="0"/>
            <a:t>Związane z działaniem ludzkim</a:t>
          </a:r>
          <a:endParaRPr lang="pl-PL" dirty="0"/>
        </a:p>
      </dgm:t>
    </dgm:pt>
    <dgm:pt modelId="{DBCB0E4E-5794-4569-A9A6-9F48F0775922}" type="parTrans" cxnId="{2AB5FD34-8678-4FEF-B2A6-C0A265E678AF}">
      <dgm:prSet/>
      <dgm:spPr/>
      <dgm:t>
        <a:bodyPr/>
        <a:lstStyle/>
        <a:p>
          <a:endParaRPr lang="pl-PL"/>
        </a:p>
      </dgm:t>
    </dgm:pt>
    <dgm:pt modelId="{0959C4F7-720C-49FB-A5F6-60F2632F6F72}" type="sibTrans" cxnId="{2AB5FD34-8678-4FEF-B2A6-C0A265E678AF}">
      <dgm:prSet/>
      <dgm:spPr/>
      <dgm:t>
        <a:bodyPr/>
        <a:lstStyle/>
        <a:p>
          <a:endParaRPr lang="pl-PL"/>
        </a:p>
      </dgm:t>
    </dgm:pt>
    <dgm:pt modelId="{F8AB4C56-5EDD-479A-ACD5-CC777FE7CB55}">
      <dgm:prSet/>
      <dgm:spPr/>
      <dgm:t>
        <a:bodyPr/>
        <a:lstStyle/>
        <a:p>
          <a:pPr rtl="0"/>
          <a:r>
            <a:rPr lang="pl-PL" dirty="0" smtClean="0"/>
            <a:t>Zależne od woli podmiotów prawa międzynarodowego </a:t>
          </a:r>
          <a:endParaRPr lang="pl-PL" dirty="0"/>
        </a:p>
      </dgm:t>
    </dgm:pt>
    <dgm:pt modelId="{E319E58A-A869-4289-8331-675C8ED369DB}" type="parTrans" cxnId="{DEFCD79A-83F9-4AF0-A373-72AF148B1613}">
      <dgm:prSet/>
      <dgm:spPr/>
      <dgm:t>
        <a:bodyPr/>
        <a:lstStyle/>
        <a:p>
          <a:endParaRPr lang="pl-PL"/>
        </a:p>
      </dgm:t>
    </dgm:pt>
    <dgm:pt modelId="{8C904755-75C5-4A73-851A-7C2DEECD34F4}" type="sibTrans" cxnId="{DEFCD79A-83F9-4AF0-A373-72AF148B1613}">
      <dgm:prSet/>
      <dgm:spPr/>
      <dgm:t>
        <a:bodyPr/>
        <a:lstStyle/>
        <a:p>
          <a:endParaRPr lang="pl-PL"/>
        </a:p>
      </dgm:t>
    </dgm:pt>
    <dgm:pt modelId="{09828B02-E659-4648-8E04-974B16FCC611}" type="pres">
      <dgm:prSet presAssocID="{383E8182-4A95-4193-A2C4-F0DBC1796F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B040B3A-AF03-451D-9FF5-BBB2779E8BD9}" type="pres">
      <dgm:prSet presAssocID="{80CDB6B2-70A9-43B9-8CCB-B71CF4FFC4C8}" presName="hierRoot1" presStyleCnt="0">
        <dgm:presLayoutVars>
          <dgm:hierBranch val="init"/>
        </dgm:presLayoutVars>
      </dgm:prSet>
      <dgm:spPr/>
    </dgm:pt>
    <dgm:pt modelId="{F5E0DB12-B20E-4A18-A6CB-2CC0CA5D009B}" type="pres">
      <dgm:prSet presAssocID="{80CDB6B2-70A9-43B9-8CCB-B71CF4FFC4C8}" presName="rootComposite1" presStyleCnt="0"/>
      <dgm:spPr/>
    </dgm:pt>
    <dgm:pt modelId="{7852FD35-9BA1-413A-A73F-005DF934DC93}" type="pres">
      <dgm:prSet presAssocID="{80CDB6B2-70A9-43B9-8CCB-B71CF4FFC4C8}" presName="rootText1" presStyleLbl="node0" presStyleIdx="0" presStyleCnt="1">
        <dgm:presLayoutVars>
          <dgm:chPref val="3"/>
        </dgm:presLayoutVars>
      </dgm:prSet>
      <dgm:spPr/>
    </dgm:pt>
    <dgm:pt modelId="{2BEFCF36-5E5F-45DF-9175-5763505A9C22}" type="pres">
      <dgm:prSet presAssocID="{80CDB6B2-70A9-43B9-8CCB-B71CF4FFC4C8}" presName="rootConnector1" presStyleLbl="node1" presStyleIdx="0" presStyleCnt="0"/>
      <dgm:spPr/>
    </dgm:pt>
    <dgm:pt modelId="{41AF6852-95BC-4E58-8BC6-AAF2ADE73B6D}" type="pres">
      <dgm:prSet presAssocID="{80CDB6B2-70A9-43B9-8CCB-B71CF4FFC4C8}" presName="hierChild2" presStyleCnt="0"/>
      <dgm:spPr/>
    </dgm:pt>
    <dgm:pt modelId="{989DE37F-BB04-4256-AD78-E86EA7937B4C}" type="pres">
      <dgm:prSet presAssocID="{3932C716-B165-4EBB-AB50-0C5A7CE60F15}" presName="Name37" presStyleLbl="parChTrans1D2" presStyleIdx="0" presStyleCnt="3"/>
      <dgm:spPr/>
    </dgm:pt>
    <dgm:pt modelId="{BA5D55E4-A6D8-4637-A361-5648CC3B3727}" type="pres">
      <dgm:prSet presAssocID="{C712254D-9B57-43C4-AE31-E6E6BAB7D2D8}" presName="hierRoot2" presStyleCnt="0">
        <dgm:presLayoutVars>
          <dgm:hierBranch val="init"/>
        </dgm:presLayoutVars>
      </dgm:prSet>
      <dgm:spPr/>
    </dgm:pt>
    <dgm:pt modelId="{8EB6C033-167F-4E16-8167-89E65652DD97}" type="pres">
      <dgm:prSet presAssocID="{C712254D-9B57-43C4-AE31-E6E6BAB7D2D8}" presName="rootComposite" presStyleCnt="0"/>
      <dgm:spPr/>
    </dgm:pt>
    <dgm:pt modelId="{A561749F-3AD5-410E-9105-F3A780C4729F}" type="pres">
      <dgm:prSet presAssocID="{C712254D-9B57-43C4-AE31-E6E6BAB7D2D8}" presName="rootText" presStyleLbl="node2" presStyleIdx="0" presStyleCnt="3">
        <dgm:presLayoutVars>
          <dgm:chPref val="3"/>
        </dgm:presLayoutVars>
      </dgm:prSet>
      <dgm:spPr/>
    </dgm:pt>
    <dgm:pt modelId="{BD58F9E7-3ED2-4C89-AF6E-3EA852F466C7}" type="pres">
      <dgm:prSet presAssocID="{C712254D-9B57-43C4-AE31-E6E6BAB7D2D8}" presName="rootConnector" presStyleLbl="node2" presStyleIdx="0" presStyleCnt="3"/>
      <dgm:spPr/>
    </dgm:pt>
    <dgm:pt modelId="{26F9EA64-B091-4C40-A590-D462C42D3A2C}" type="pres">
      <dgm:prSet presAssocID="{C712254D-9B57-43C4-AE31-E6E6BAB7D2D8}" presName="hierChild4" presStyleCnt="0"/>
      <dgm:spPr/>
    </dgm:pt>
    <dgm:pt modelId="{0E7018AD-507B-4CDC-B04F-889EB78B5F35}" type="pres">
      <dgm:prSet presAssocID="{C712254D-9B57-43C4-AE31-E6E6BAB7D2D8}" presName="hierChild5" presStyleCnt="0"/>
      <dgm:spPr/>
    </dgm:pt>
    <dgm:pt modelId="{48C0C4AA-B73F-4B0D-82B7-C433DB6FC499}" type="pres">
      <dgm:prSet presAssocID="{DBCB0E4E-5794-4569-A9A6-9F48F0775922}" presName="Name37" presStyleLbl="parChTrans1D2" presStyleIdx="1" presStyleCnt="3"/>
      <dgm:spPr/>
    </dgm:pt>
    <dgm:pt modelId="{E53C4674-7FE9-46F4-84F1-3BD6C0E39B3D}" type="pres">
      <dgm:prSet presAssocID="{39334C86-82B0-4136-A49E-21D0C54CE022}" presName="hierRoot2" presStyleCnt="0">
        <dgm:presLayoutVars>
          <dgm:hierBranch val="init"/>
        </dgm:presLayoutVars>
      </dgm:prSet>
      <dgm:spPr/>
    </dgm:pt>
    <dgm:pt modelId="{F904EFAE-AD2A-4302-AA47-7882D9547FDE}" type="pres">
      <dgm:prSet presAssocID="{39334C86-82B0-4136-A49E-21D0C54CE022}" presName="rootComposite" presStyleCnt="0"/>
      <dgm:spPr/>
    </dgm:pt>
    <dgm:pt modelId="{CE44E170-940C-4476-AE1D-726F7F080BA0}" type="pres">
      <dgm:prSet presAssocID="{39334C86-82B0-4136-A49E-21D0C54CE022}" presName="rootText" presStyleLbl="node2" presStyleIdx="1" presStyleCnt="3">
        <dgm:presLayoutVars>
          <dgm:chPref val="3"/>
        </dgm:presLayoutVars>
      </dgm:prSet>
      <dgm:spPr/>
    </dgm:pt>
    <dgm:pt modelId="{7D00F9D3-89A3-4EE1-9B78-C674575991E2}" type="pres">
      <dgm:prSet presAssocID="{39334C86-82B0-4136-A49E-21D0C54CE022}" presName="rootConnector" presStyleLbl="node2" presStyleIdx="1" presStyleCnt="3"/>
      <dgm:spPr/>
    </dgm:pt>
    <dgm:pt modelId="{4068E634-487C-40A6-BFB6-67438F9AC60F}" type="pres">
      <dgm:prSet presAssocID="{39334C86-82B0-4136-A49E-21D0C54CE022}" presName="hierChild4" presStyleCnt="0"/>
      <dgm:spPr/>
    </dgm:pt>
    <dgm:pt modelId="{440BABCA-013A-400D-9B72-FA3749C1BE51}" type="pres">
      <dgm:prSet presAssocID="{39334C86-82B0-4136-A49E-21D0C54CE022}" presName="hierChild5" presStyleCnt="0"/>
      <dgm:spPr/>
    </dgm:pt>
    <dgm:pt modelId="{F6907881-13F9-4A0A-812B-6FA76CED5E2D}" type="pres">
      <dgm:prSet presAssocID="{E319E58A-A869-4289-8331-675C8ED369DB}" presName="Name37" presStyleLbl="parChTrans1D2" presStyleIdx="2" presStyleCnt="3"/>
      <dgm:spPr/>
    </dgm:pt>
    <dgm:pt modelId="{FAB8F88C-EF0F-44DE-BC1D-FEE5059428B0}" type="pres">
      <dgm:prSet presAssocID="{F8AB4C56-5EDD-479A-ACD5-CC777FE7CB55}" presName="hierRoot2" presStyleCnt="0">
        <dgm:presLayoutVars>
          <dgm:hierBranch val="init"/>
        </dgm:presLayoutVars>
      </dgm:prSet>
      <dgm:spPr/>
    </dgm:pt>
    <dgm:pt modelId="{F0496146-EA82-4DEB-9C78-3DDCD5CABF7C}" type="pres">
      <dgm:prSet presAssocID="{F8AB4C56-5EDD-479A-ACD5-CC777FE7CB55}" presName="rootComposite" presStyleCnt="0"/>
      <dgm:spPr/>
    </dgm:pt>
    <dgm:pt modelId="{228C6CB8-5373-4A9B-BFE6-DDF14D38AF78}" type="pres">
      <dgm:prSet presAssocID="{F8AB4C56-5EDD-479A-ACD5-CC777FE7CB55}" presName="rootText" presStyleLbl="node2" presStyleIdx="2" presStyleCnt="3">
        <dgm:presLayoutVars>
          <dgm:chPref val="3"/>
        </dgm:presLayoutVars>
      </dgm:prSet>
      <dgm:spPr/>
    </dgm:pt>
    <dgm:pt modelId="{A532B85C-92AB-4426-94CD-2467A2E7F542}" type="pres">
      <dgm:prSet presAssocID="{F8AB4C56-5EDD-479A-ACD5-CC777FE7CB55}" presName="rootConnector" presStyleLbl="node2" presStyleIdx="2" presStyleCnt="3"/>
      <dgm:spPr/>
    </dgm:pt>
    <dgm:pt modelId="{CC80C801-EFD2-4A2C-99CA-62D7BD5C6A4C}" type="pres">
      <dgm:prSet presAssocID="{F8AB4C56-5EDD-479A-ACD5-CC777FE7CB55}" presName="hierChild4" presStyleCnt="0"/>
      <dgm:spPr/>
    </dgm:pt>
    <dgm:pt modelId="{E945D2B5-AAD2-4F66-AC06-09685BC8C90E}" type="pres">
      <dgm:prSet presAssocID="{F8AB4C56-5EDD-479A-ACD5-CC777FE7CB55}" presName="hierChild5" presStyleCnt="0"/>
      <dgm:spPr/>
    </dgm:pt>
    <dgm:pt modelId="{F2C7155D-D693-4BF2-9FCD-8A633FD0D768}" type="pres">
      <dgm:prSet presAssocID="{80CDB6B2-70A9-43B9-8CCB-B71CF4FFC4C8}" presName="hierChild3" presStyleCnt="0"/>
      <dgm:spPr/>
    </dgm:pt>
  </dgm:ptLst>
  <dgm:cxnLst>
    <dgm:cxn modelId="{7364A833-D18C-43EA-8729-39705F5E8E22}" type="presOf" srcId="{F8AB4C56-5EDD-479A-ACD5-CC777FE7CB55}" destId="{228C6CB8-5373-4A9B-BFE6-DDF14D38AF78}" srcOrd="0" destOrd="0" presId="urn:microsoft.com/office/officeart/2005/8/layout/orgChart1"/>
    <dgm:cxn modelId="{B3ED5CE3-04C2-4849-B9E1-8A80075F9D45}" type="presOf" srcId="{C712254D-9B57-43C4-AE31-E6E6BAB7D2D8}" destId="{A561749F-3AD5-410E-9105-F3A780C4729F}" srcOrd="0" destOrd="0" presId="urn:microsoft.com/office/officeart/2005/8/layout/orgChart1"/>
    <dgm:cxn modelId="{C5146DA1-54A1-4472-8BE2-076B68F0AF37}" type="presOf" srcId="{DBCB0E4E-5794-4569-A9A6-9F48F0775922}" destId="{48C0C4AA-B73F-4B0D-82B7-C433DB6FC499}" srcOrd="0" destOrd="0" presId="urn:microsoft.com/office/officeart/2005/8/layout/orgChart1"/>
    <dgm:cxn modelId="{19A38B43-EA65-4F9E-AFFA-BE74B0CBBFF0}" srcId="{383E8182-4A95-4193-A2C4-F0DBC1796F32}" destId="{80CDB6B2-70A9-43B9-8CCB-B71CF4FFC4C8}" srcOrd="0" destOrd="0" parTransId="{19A2C4AF-2F10-4D79-A82F-1B195EBA5163}" sibTransId="{4673FE39-1281-4ACF-9BAC-5C905AD0FF12}"/>
    <dgm:cxn modelId="{C6D97F1E-35D3-477B-9BBD-BB785EF796C1}" type="presOf" srcId="{39334C86-82B0-4136-A49E-21D0C54CE022}" destId="{CE44E170-940C-4476-AE1D-726F7F080BA0}" srcOrd="0" destOrd="0" presId="urn:microsoft.com/office/officeart/2005/8/layout/orgChart1"/>
    <dgm:cxn modelId="{0EA9C6F2-BD54-4386-A49D-4D06C6A7ADDC}" type="presOf" srcId="{383E8182-4A95-4193-A2C4-F0DBC1796F32}" destId="{09828B02-E659-4648-8E04-974B16FCC611}" srcOrd="0" destOrd="0" presId="urn:microsoft.com/office/officeart/2005/8/layout/orgChart1"/>
    <dgm:cxn modelId="{BD0ECCF9-2600-4EAD-83B5-9161A5FDB7FA}" type="presOf" srcId="{80CDB6B2-70A9-43B9-8CCB-B71CF4FFC4C8}" destId="{2BEFCF36-5E5F-45DF-9175-5763505A9C22}" srcOrd="1" destOrd="0" presId="urn:microsoft.com/office/officeart/2005/8/layout/orgChart1"/>
    <dgm:cxn modelId="{A6666333-B5F2-476C-9964-6C0F9CB21500}" type="presOf" srcId="{F8AB4C56-5EDD-479A-ACD5-CC777FE7CB55}" destId="{A532B85C-92AB-4426-94CD-2467A2E7F542}" srcOrd="1" destOrd="0" presId="urn:microsoft.com/office/officeart/2005/8/layout/orgChart1"/>
    <dgm:cxn modelId="{9F8E8250-986A-45B6-B4FF-DAEAA36EDA9F}" type="presOf" srcId="{E319E58A-A869-4289-8331-675C8ED369DB}" destId="{F6907881-13F9-4A0A-812B-6FA76CED5E2D}" srcOrd="0" destOrd="0" presId="urn:microsoft.com/office/officeart/2005/8/layout/orgChart1"/>
    <dgm:cxn modelId="{590B98A2-AC3B-4D86-A7C0-36F6CE506027}" type="presOf" srcId="{3932C716-B165-4EBB-AB50-0C5A7CE60F15}" destId="{989DE37F-BB04-4256-AD78-E86EA7937B4C}" srcOrd="0" destOrd="0" presId="urn:microsoft.com/office/officeart/2005/8/layout/orgChart1"/>
    <dgm:cxn modelId="{DEFCD79A-83F9-4AF0-A373-72AF148B1613}" srcId="{80CDB6B2-70A9-43B9-8CCB-B71CF4FFC4C8}" destId="{F8AB4C56-5EDD-479A-ACD5-CC777FE7CB55}" srcOrd="2" destOrd="0" parTransId="{E319E58A-A869-4289-8331-675C8ED369DB}" sibTransId="{8C904755-75C5-4A73-851A-7C2DEECD34F4}"/>
    <dgm:cxn modelId="{2AB5FD34-8678-4FEF-B2A6-C0A265E678AF}" srcId="{80CDB6B2-70A9-43B9-8CCB-B71CF4FFC4C8}" destId="{39334C86-82B0-4136-A49E-21D0C54CE022}" srcOrd="1" destOrd="0" parTransId="{DBCB0E4E-5794-4569-A9A6-9F48F0775922}" sibTransId="{0959C4F7-720C-49FB-A5F6-60F2632F6F72}"/>
    <dgm:cxn modelId="{ABC7B8A2-1B40-4520-BF6F-02E4BA9DB843}" type="presOf" srcId="{80CDB6B2-70A9-43B9-8CCB-B71CF4FFC4C8}" destId="{7852FD35-9BA1-413A-A73F-005DF934DC93}" srcOrd="0" destOrd="0" presId="urn:microsoft.com/office/officeart/2005/8/layout/orgChart1"/>
    <dgm:cxn modelId="{587479B5-D872-4A7B-923C-CABEB5E6A515}" type="presOf" srcId="{39334C86-82B0-4136-A49E-21D0C54CE022}" destId="{7D00F9D3-89A3-4EE1-9B78-C674575991E2}" srcOrd="1" destOrd="0" presId="urn:microsoft.com/office/officeart/2005/8/layout/orgChart1"/>
    <dgm:cxn modelId="{507DCFA4-942B-4075-A23B-26534C123348}" srcId="{80CDB6B2-70A9-43B9-8CCB-B71CF4FFC4C8}" destId="{C712254D-9B57-43C4-AE31-E6E6BAB7D2D8}" srcOrd="0" destOrd="0" parTransId="{3932C716-B165-4EBB-AB50-0C5A7CE60F15}" sibTransId="{DC6B9123-0EF1-4958-A939-CDC0C66326A7}"/>
    <dgm:cxn modelId="{899FC111-6FE2-45ED-A572-2406BA37BB41}" type="presOf" srcId="{C712254D-9B57-43C4-AE31-E6E6BAB7D2D8}" destId="{BD58F9E7-3ED2-4C89-AF6E-3EA852F466C7}" srcOrd="1" destOrd="0" presId="urn:microsoft.com/office/officeart/2005/8/layout/orgChart1"/>
    <dgm:cxn modelId="{AD807A67-63FC-40D2-A0DC-BBFF3EAF02B9}" type="presParOf" srcId="{09828B02-E659-4648-8E04-974B16FCC611}" destId="{2B040B3A-AF03-451D-9FF5-BBB2779E8BD9}" srcOrd="0" destOrd="0" presId="urn:microsoft.com/office/officeart/2005/8/layout/orgChart1"/>
    <dgm:cxn modelId="{E103CA35-5708-4FA2-B5C1-D68A3047D559}" type="presParOf" srcId="{2B040B3A-AF03-451D-9FF5-BBB2779E8BD9}" destId="{F5E0DB12-B20E-4A18-A6CB-2CC0CA5D009B}" srcOrd="0" destOrd="0" presId="urn:microsoft.com/office/officeart/2005/8/layout/orgChart1"/>
    <dgm:cxn modelId="{01C2C929-2CBB-4F61-95C0-9144C49234DE}" type="presParOf" srcId="{F5E0DB12-B20E-4A18-A6CB-2CC0CA5D009B}" destId="{7852FD35-9BA1-413A-A73F-005DF934DC93}" srcOrd="0" destOrd="0" presId="urn:microsoft.com/office/officeart/2005/8/layout/orgChart1"/>
    <dgm:cxn modelId="{C6D1D9C0-9624-4F1C-95AC-A7523311575A}" type="presParOf" srcId="{F5E0DB12-B20E-4A18-A6CB-2CC0CA5D009B}" destId="{2BEFCF36-5E5F-45DF-9175-5763505A9C22}" srcOrd="1" destOrd="0" presId="urn:microsoft.com/office/officeart/2005/8/layout/orgChart1"/>
    <dgm:cxn modelId="{AB0C23C4-A436-4335-B10C-6AE11B93C20B}" type="presParOf" srcId="{2B040B3A-AF03-451D-9FF5-BBB2779E8BD9}" destId="{41AF6852-95BC-4E58-8BC6-AAF2ADE73B6D}" srcOrd="1" destOrd="0" presId="urn:microsoft.com/office/officeart/2005/8/layout/orgChart1"/>
    <dgm:cxn modelId="{8842A572-CE29-4A94-809B-F2AC2E0B4677}" type="presParOf" srcId="{41AF6852-95BC-4E58-8BC6-AAF2ADE73B6D}" destId="{989DE37F-BB04-4256-AD78-E86EA7937B4C}" srcOrd="0" destOrd="0" presId="urn:microsoft.com/office/officeart/2005/8/layout/orgChart1"/>
    <dgm:cxn modelId="{8D19464C-0F24-4EBE-8885-0F64C60C1FBC}" type="presParOf" srcId="{41AF6852-95BC-4E58-8BC6-AAF2ADE73B6D}" destId="{BA5D55E4-A6D8-4637-A361-5648CC3B3727}" srcOrd="1" destOrd="0" presId="urn:microsoft.com/office/officeart/2005/8/layout/orgChart1"/>
    <dgm:cxn modelId="{F545607C-0259-4F26-BF91-0AD4BE4B21C6}" type="presParOf" srcId="{BA5D55E4-A6D8-4637-A361-5648CC3B3727}" destId="{8EB6C033-167F-4E16-8167-89E65652DD97}" srcOrd="0" destOrd="0" presId="urn:microsoft.com/office/officeart/2005/8/layout/orgChart1"/>
    <dgm:cxn modelId="{D2F9521B-0F55-455F-AB18-6E6C4792E277}" type="presParOf" srcId="{8EB6C033-167F-4E16-8167-89E65652DD97}" destId="{A561749F-3AD5-410E-9105-F3A780C4729F}" srcOrd="0" destOrd="0" presId="urn:microsoft.com/office/officeart/2005/8/layout/orgChart1"/>
    <dgm:cxn modelId="{C5E974ED-BAE7-4469-8AFC-45C5D8069DEC}" type="presParOf" srcId="{8EB6C033-167F-4E16-8167-89E65652DD97}" destId="{BD58F9E7-3ED2-4C89-AF6E-3EA852F466C7}" srcOrd="1" destOrd="0" presId="urn:microsoft.com/office/officeart/2005/8/layout/orgChart1"/>
    <dgm:cxn modelId="{126E5A17-A1C4-489A-8076-464338DB5C83}" type="presParOf" srcId="{BA5D55E4-A6D8-4637-A361-5648CC3B3727}" destId="{26F9EA64-B091-4C40-A590-D462C42D3A2C}" srcOrd="1" destOrd="0" presId="urn:microsoft.com/office/officeart/2005/8/layout/orgChart1"/>
    <dgm:cxn modelId="{4BEFB466-7EE5-4537-8DCE-F01906D3E978}" type="presParOf" srcId="{BA5D55E4-A6D8-4637-A361-5648CC3B3727}" destId="{0E7018AD-507B-4CDC-B04F-889EB78B5F35}" srcOrd="2" destOrd="0" presId="urn:microsoft.com/office/officeart/2005/8/layout/orgChart1"/>
    <dgm:cxn modelId="{1AAABA34-3803-4111-A49A-B64212702C23}" type="presParOf" srcId="{41AF6852-95BC-4E58-8BC6-AAF2ADE73B6D}" destId="{48C0C4AA-B73F-4B0D-82B7-C433DB6FC499}" srcOrd="2" destOrd="0" presId="urn:microsoft.com/office/officeart/2005/8/layout/orgChart1"/>
    <dgm:cxn modelId="{6FEEF4E3-F26D-4FE7-8E95-A1A0D3F2775C}" type="presParOf" srcId="{41AF6852-95BC-4E58-8BC6-AAF2ADE73B6D}" destId="{E53C4674-7FE9-46F4-84F1-3BD6C0E39B3D}" srcOrd="3" destOrd="0" presId="urn:microsoft.com/office/officeart/2005/8/layout/orgChart1"/>
    <dgm:cxn modelId="{7F7A2AD6-55EA-430E-A9AF-CE11BCCDB8D3}" type="presParOf" srcId="{E53C4674-7FE9-46F4-84F1-3BD6C0E39B3D}" destId="{F904EFAE-AD2A-4302-AA47-7882D9547FDE}" srcOrd="0" destOrd="0" presId="urn:microsoft.com/office/officeart/2005/8/layout/orgChart1"/>
    <dgm:cxn modelId="{498E8A67-86A1-464F-AF16-D3FFA8AB22F2}" type="presParOf" srcId="{F904EFAE-AD2A-4302-AA47-7882D9547FDE}" destId="{CE44E170-940C-4476-AE1D-726F7F080BA0}" srcOrd="0" destOrd="0" presId="urn:microsoft.com/office/officeart/2005/8/layout/orgChart1"/>
    <dgm:cxn modelId="{E05E58A0-2802-4526-834A-B71EC25337A3}" type="presParOf" srcId="{F904EFAE-AD2A-4302-AA47-7882D9547FDE}" destId="{7D00F9D3-89A3-4EE1-9B78-C674575991E2}" srcOrd="1" destOrd="0" presId="urn:microsoft.com/office/officeart/2005/8/layout/orgChart1"/>
    <dgm:cxn modelId="{3EF8881F-BD5B-4AC6-9B94-EF4B88CA0CF2}" type="presParOf" srcId="{E53C4674-7FE9-46F4-84F1-3BD6C0E39B3D}" destId="{4068E634-487C-40A6-BFB6-67438F9AC60F}" srcOrd="1" destOrd="0" presId="urn:microsoft.com/office/officeart/2005/8/layout/orgChart1"/>
    <dgm:cxn modelId="{089181F6-0709-4E03-AD83-E09B1D00C750}" type="presParOf" srcId="{E53C4674-7FE9-46F4-84F1-3BD6C0E39B3D}" destId="{440BABCA-013A-400D-9B72-FA3749C1BE51}" srcOrd="2" destOrd="0" presId="urn:microsoft.com/office/officeart/2005/8/layout/orgChart1"/>
    <dgm:cxn modelId="{99920DDC-7E5F-45E6-88D6-76295BBCBE61}" type="presParOf" srcId="{41AF6852-95BC-4E58-8BC6-AAF2ADE73B6D}" destId="{F6907881-13F9-4A0A-812B-6FA76CED5E2D}" srcOrd="4" destOrd="0" presId="urn:microsoft.com/office/officeart/2005/8/layout/orgChart1"/>
    <dgm:cxn modelId="{7409D350-3C01-4078-9511-82E0416242C0}" type="presParOf" srcId="{41AF6852-95BC-4E58-8BC6-AAF2ADE73B6D}" destId="{FAB8F88C-EF0F-44DE-BC1D-FEE5059428B0}" srcOrd="5" destOrd="0" presId="urn:microsoft.com/office/officeart/2005/8/layout/orgChart1"/>
    <dgm:cxn modelId="{D92E6E68-84A2-48AC-82F6-A5220FDC6E02}" type="presParOf" srcId="{FAB8F88C-EF0F-44DE-BC1D-FEE5059428B0}" destId="{F0496146-EA82-4DEB-9C78-3DDCD5CABF7C}" srcOrd="0" destOrd="0" presId="urn:microsoft.com/office/officeart/2005/8/layout/orgChart1"/>
    <dgm:cxn modelId="{15837598-6AF8-4447-B3CD-33384B7D77A7}" type="presParOf" srcId="{F0496146-EA82-4DEB-9C78-3DDCD5CABF7C}" destId="{228C6CB8-5373-4A9B-BFE6-DDF14D38AF78}" srcOrd="0" destOrd="0" presId="urn:microsoft.com/office/officeart/2005/8/layout/orgChart1"/>
    <dgm:cxn modelId="{E451AC75-0E4D-48C2-BBD6-C66257A5AAD1}" type="presParOf" srcId="{F0496146-EA82-4DEB-9C78-3DDCD5CABF7C}" destId="{A532B85C-92AB-4426-94CD-2467A2E7F542}" srcOrd="1" destOrd="0" presId="urn:microsoft.com/office/officeart/2005/8/layout/orgChart1"/>
    <dgm:cxn modelId="{74566EA3-4EE3-4D93-91F2-CCD127155A06}" type="presParOf" srcId="{FAB8F88C-EF0F-44DE-BC1D-FEE5059428B0}" destId="{CC80C801-EFD2-4A2C-99CA-62D7BD5C6A4C}" srcOrd="1" destOrd="0" presId="urn:microsoft.com/office/officeart/2005/8/layout/orgChart1"/>
    <dgm:cxn modelId="{A59305CA-6B89-4EF9-8321-55AA8197D9FD}" type="presParOf" srcId="{FAB8F88C-EF0F-44DE-BC1D-FEE5059428B0}" destId="{E945D2B5-AAD2-4F66-AC06-09685BC8C90E}" srcOrd="2" destOrd="0" presId="urn:microsoft.com/office/officeart/2005/8/layout/orgChart1"/>
    <dgm:cxn modelId="{FD7B6C22-0E04-4C5E-B568-4FD28001613B}" type="presParOf" srcId="{2B040B3A-AF03-451D-9FF5-BBB2779E8BD9}" destId="{F2C7155D-D693-4BF2-9FCD-8A633FD0D7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EB3A86-6D68-4CC7-9AB6-F530420311F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4644AAD8-179E-4079-B46E-AF6A38C30CF6}">
      <dgm:prSet/>
      <dgm:spPr/>
      <dgm:t>
        <a:bodyPr/>
        <a:lstStyle/>
        <a:p>
          <a:pPr rtl="0"/>
          <a:r>
            <a:rPr lang="pl-PL" dirty="0" smtClean="0"/>
            <a:t>Akty (czynności) </a:t>
          </a:r>
          <a:r>
            <a:rPr lang="pl-PL" dirty="0" err="1" smtClean="0"/>
            <a:t>prawnomiędzynarodowe</a:t>
          </a:r>
          <a:endParaRPr lang="pl-PL" dirty="0"/>
        </a:p>
      </dgm:t>
    </dgm:pt>
    <dgm:pt modelId="{ECCBDEBF-E664-4601-86B7-4B1C268C006F}" type="parTrans" cxnId="{778DA8E2-9EBA-4416-B434-279006A34317}">
      <dgm:prSet/>
      <dgm:spPr/>
      <dgm:t>
        <a:bodyPr/>
        <a:lstStyle/>
        <a:p>
          <a:endParaRPr lang="pl-PL"/>
        </a:p>
      </dgm:t>
    </dgm:pt>
    <dgm:pt modelId="{8869A3BE-5103-4045-99B9-E2426E9DABB9}" type="sibTrans" cxnId="{778DA8E2-9EBA-4416-B434-279006A34317}">
      <dgm:prSet/>
      <dgm:spPr/>
      <dgm:t>
        <a:bodyPr/>
        <a:lstStyle/>
        <a:p>
          <a:endParaRPr lang="pl-PL"/>
        </a:p>
      </dgm:t>
    </dgm:pt>
    <dgm:pt modelId="{C477BC9A-4884-4A3C-ADAF-AA69177789B5}">
      <dgm:prSet/>
      <dgm:spPr/>
      <dgm:t>
        <a:bodyPr/>
        <a:lstStyle/>
        <a:p>
          <a:pPr rtl="0"/>
          <a:r>
            <a:rPr lang="pl-PL" dirty="0" smtClean="0"/>
            <a:t>Dozwolone </a:t>
          </a:r>
          <a:endParaRPr lang="pl-PL" dirty="0"/>
        </a:p>
      </dgm:t>
    </dgm:pt>
    <dgm:pt modelId="{80EEEFC4-0216-4268-B8D8-CF7404180BD1}" type="parTrans" cxnId="{D585CF10-B568-4CC9-A427-48DAEE4DCB17}">
      <dgm:prSet/>
      <dgm:spPr/>
      <dgm:t>
        <a:bodyPr/>
        <a:lstStyle/>
        <a:p>
          <a:endParaRPr lang="pl-PL"/>
        </a:p>
      </dgm:t>
    </dgm:pt>
    <dgm:pt modelId="{8A643AF0-FDA1-4B00-BD4D-35822841E715}" type="sibTrans" cxnId="{D585CF10-B568-4CC9-A427-48DAEE4DCB17}">
      <dgm:prSet/>
      <dgm:spPr/>
      <dgm:t>
        <a:bodyPr/>
        <a:lstStyle/>
        <a:p>
          <a:endParaRPr lang="pl-PL"/>
        </a:p>
      </dgm:t>
    </dgm:pt>
    <dgm:pt modelId="{F018B0FB-B37A-442B-B376-EFCB64945466}">
      <dgm:prSet/>
      <dgm:spPr/>
      <dgm:t>
        <a:bodyPr/>
        <a:lstStyle/>
        <a:p>
          <a:pPr rtl="0"/>
          <a:r>
            <a:rPr lang="pl-PL" dirty="0" smtClean="0"/>
            <a:t>Niedozwolone </a:t>
          </a:r>
          <a:endParaRPr lang="pl-PL" dirty="0"/>
        </a:p>
      </dgm:t>
    </dgm:pt>
    <dgm:pt modelId="{A23E5E51-99F2-4CEB-A09C-F0A59B1C9FF4}" type="parTrans" cxnId="{FCE260C4-7007-4FD5-A221-33316191E493}">
      <dgm:prSet/>
      <dgm:spPr/>
      <dgm:t>
        <a:bodyPr/>
        <a:lstStyle/>
        <a:p>
          <a:endParaRPr lang="pl-PL"/>
        </a:p>
      </dgm:t>
    </dgm:pt>
    <dgm:pt modelId="{77CC6542-8D88-4009-AA6B-F3555E93403A}" type="sibTrans" cxnId="{FCE260C4-7007-4FD5-A221-33316191E493}">
      <dgm:prSet/>
      <dgm:spPr/>
      <dgm:t>
        <a:bodyPr/>
        <a:lstStyle/>
        <a:p>
          <a:endParaRPr lang="pl-PL"/>
        </a:p>
      </dgm:t>
    </dgm:pt>
    <dgm:pt modelId="{999C216E-BFE6-46D3-89D8-E57E6AFEEFAA}" type="pres">
      <dgm:prSet presAssocID="{AFEB3A86-6D68-4CC7-9AB6-F530420311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8062909-9409-4717-9D0A-F5BC6BD59B86}" type="pres">
      <dgm:prSet presAssocID="{4644AAD8-179E-4079-B46E-AF6A38C30CF6}" presName="hierRoot1" presStyleCnt="0">
        <dgm:presLayoutVars>
          <dgm:hierBranch val="init"/>
        </dgm:presLayoutVars>
      </dgm:prSet>
      <dgm:spPr/>
    </dgm:pt>
    <dgm:pt modelId="{1CD05375-C455-4770-8A6A-FEB9BE2D435C}" type="pres">
      <dgm:prSet presAssocID="{4644AAD8-179E-4079-B46E-AF6A38C30CF6}" presName="rootComposite1" presStyleCnt="0"/>
      <dgm:spPr/>
    </dgm:pt>
    <dgm:pt modelId="{460F5435-7249-4B65-AA59-BB7E89C15969}" type="pres">
      <dgm:prSet presAssocID="{4644AAD8-179E-4079-B46E-AF6A38C30CF6}" presName="rootText1" presStyleLbl="node0" presStyleIdx="0" presStyleCnt="1">
        <dgm:presLayoutVars>
          <dgm:chPref val="3"/>
        </dgm:presLayoutVars>
      </dgm:prSet>
      <dgm:spPr/>
    </dgm:pt>
    <dgm:pt modelId="{97AC431C-76AF-4660-A0CB-F78F655E7EDD}" type="pres">
      <dgm:prSet presAssocID="{4644AAD8-179E-4079-B46E-AF6A38C30CF6}" presName="rootConnector1" presStyleLbl="node1" presStyleIdx="0" presStyleCnt="0"/>
      <dgm:spPr/>
    </dgm:pt>
    <dgm:pt modelId="{5064EC61-8708-453D-A087-2D852A0BC7F2}" type="pres">
      <dgm:prSet presAssocID="{4644AAD8-179E-4079-B46E-AF6A38C30CF6}" presName="hierChild2" presStyleCnt="0"/>
      <dgm:spPr/>
    </dgm:pt>
    <dgm:pt modelId="{5A86496C-871A-4594-9FEA-2503AF8A93CF}" type="pres">
      <dgm:prSet presAssocID="{80EEEFC4-0216-4268-B8D8-CF7404180BD1}" presName="Name37" presStyleLbl="parChTrans1D2" presStyleIdx="0" presStyleCnt="2"/>
      <dgm:spPr/>
    </dgm:pt>
    <dgm:pt modelId="{58073941-5F21-4D86-8C49-B82646DD5FC1}" type="pres">
      <dgm:prSet presAssocID="{C477BC9A-4884-4A3C-ADAF-AA69177789B5}" presName="hierRoot2" presStyleCnt="0">
        <dgm:presLayoutVars>
          <dgm:hierBranch val="init"/>
        </dgm:presLayoutVars>
      </dgm:prSet>
      <dgm:spPr/>
    </dgm:pt>
    <dgm:pt modelId="{BF1BB1AA-FEE0-4729-9383-ABFCBD55853C}" type="pres">
      <dgm:prSet presAssocID="{C477BC9A-4884-4A3C-ADAF-AA69177789B5}" presName="rootComposite" presStyleCnt="0"/>
      <dgm:spPr/>
    </dgm:pt>
    <dgm:pt modelId="{FF96D0D3-4D6A-417B-83A0-A748BB60BEC0}" type="pres">
      <dgm:prSet presAssocID="{C477BC9A-4884-4A3C-ADAF-AA69177789B5}" presName="rootText" presStyleLbl="node2" presStyleIdx="0" presStyleCnt="2">
        <dgm:presLayoutVars>
          <dgm:chPref val="3"/>
        </dgm:presLayoutVars>
      </dgm:prSet>
      <dgm:spPr/>
    </dgm:pt>
    <dgm:pt modelId="{D9D87F45-686C-4766-BB9D-490BC83E0669}" type="pres">
      <dgm:prSet presAssocID="{C477BC9A-4884-4A3C-ADAF-AA69177789B5}" presName="rootConnector" presStyleLbl="node2" presStyleIdx="0" presStyleCnt="2"/>
      <dgm:spPr/>
    </dgm:pt>
    <dgm:pt modelId="{67914428-47D0-45C5-AFB9-D93D5AB9DD33}" type="pres">
      <dgm:prSet presAssocID="{C477BC9A-4884-4A3C-ADAF-AA69177789B5}" presName="hierChild4" presStyleCnt="0"/>
      <dgm:spPr/>
    </dgm:pt>
    <dgm:pt modelId="{36699B31-FCA7-4655-9B6C-08CEA24FA2D6}" type="pres">
      <dgm:prSet presAssocID="{C477BC9A-4884-4A3C-ADAF-AA69177789B5}" presName="hierChild5" presStyleCnt="0"/>
      <dgm:spPr/>
    </dgm:pt>
    <dgm:pt modelId="{858E8DBC-132C-44D6-A8D1-1BB87AACF6F3}" type="pres">
      <dgm:prSet presAssocID="{A23E5E51-99F2-4CEB-A09C-F0A59B1C9FF4}" presName="Name37" presStyleLbl="parChTrans1D2" presStyleIdx="1" presStyleCnt="2"/>
      <dgm:spPr/>
    </dgm:pt>
    <dgm:pt modelId="{A15A0F43-E48A-48C7-A245-F7B4254AE2FF}" type="pres">
      <dgm:prSet presAssocID="{F018B0FB-B37A-442B-B376-EFCB64945466}" presName="hierRoot2" presStyleCnt="0">
        <dgm:presLayoutVars>
          <dgm:hierBranch val="init"/>
        </dgm:presLayoutVars>
      </dgm:prSet>
      <dgm:spPr/>
    </dgm:pt>
    <dgm:pt modelId="{65F1C042-9850-414C-AB39-939E012A89D5}" type="pres">
      <dgm:prSet presAssocID="{F018B0FB-B37A-442B-B376-EFCB64945466}" presName="rootComposite" presStyleCnt="0"/>
      <dgm:spPr/>
    </dgm:pt>
    <dgm:pt modelId="{615BFA98-3217-4B9C-A22A-6597D7047AC4}" type="pres">
      <dgm:prSet presAssocID="{F018B0FB-B37A-442B-B376-EFCB64945466}" presName="rootText" presStyleLbl="node2" presStyleIdx="1" presStyleCnt="2">
        <dgm:presLayoutVars>
          <dgm:chPref val="3"/>
        </dgm:presLayoutVars>
      </dgm:prSet>
      <dgm:spPr/>
    </dgm:pt>
    <dgm:pt modelId="{C3C37004-ECF4-4775-8927-469B33C75C62}" type="pres">
      <dgm:prSet presAssocID="{F018B0FB-B37A-442B-B376-EFCB64945466}" presName="rootConnector" presStyleLbl="node2" presStyleIdx="1" presStyleCnt="2"/>
      <dgm:spPr/>
    </dgm:pt>
    <dgm:pt modelId="{C614620B-6979-4CD4-8136-6F74054DDE41}" type="pres">
      <dgm:prSet presAssocID="{F018B0FB-B37A-442B-B376-EFCB64945466}" presName="hierChild4" presStyleCnt="0"/>
      <dgm:spPr/>
    </dgm:pt>
    <dgm:pt modelId="{4C29ABBB-8E9A-4EA1-8185-2B0B1806AC46}" type="pres">
      <dgm:prSet presAssocID="{F018B0FB-B37A-442B-B376-EFCB64945466}" presName="hierChild5" presStyleCnt="0"/>
      <dgm:spPr/>
    </dgm:pt>
    <dgm:pt modelId="{512D413E-E62C-494E-AAFC-F29FB25E37B0}" type="pres">
      <dgm:prSet presAssocID="{4644AAD8-179E-4079-B46E-AF6A38C30CF6}" presName="hierChild3" presStyleCnt="0"/>
      <dgm:spPr/>
    </dgm:pt>
  </dgm:ptLst>
  <dgm:cxnLst>
    <dgm:cxn modelId="{0131C1F7-6B0E-4A71-99A2-0B8D40EB846C}" type="presOf" srcId="{C477BC9A-4884-4A3C-ADAF-AA69177789B5}" destId="{D9D87F45-686C-4766-BB9D-490BC83E0669}" srcOrd="1" destOrd="0" presId="urn:microsoft.com/office/officeart/2005/8/layout/orgChart1"/>
    <dgm:cxn modelId="{CA5DCFC8-7ED3-4C7E-ACE6-E97AB0B091A9}" type="presOf" srcId="{A23E5E51-99F2-4CEB-A09C-F0A59B1C9FF4}" destId="{858E8DBC-132C-44D6-A8D1-1BB87AACF6F3}" srcOrd="0" destOrd="0" presId="urn:microsoft.com/office/officeart/2005/8/layout/orgChart1"/>
    <dgm:cxn modelId="{8882D526-17B3-4499-A18D-B1D5C6F39D9B}" type="presOf" srcId="{4644AAD8-179E-4079-B46E-AF6A38C30CF6}" destId="{97AC431C-76AF-4660-A0CB-F78F655E7EDD}" srcOrd="1" destOrd="0" presId="urn:microsoft.com/office/officeart/2005/8/layout/orgChart1"/>
    <dgm:cxn modelId="{C2D912E9-2DDB-4231-B957-0C384B9760C8}" type="presOf" srcId="{F018B0FB-B37A-442B-B376-EFCB64945466}" destId="{C3C37004-ECF4-4775-8927-469B33C75C62}" srcOrd="1" destOrd="0" presId="urn:microsoft.com/office/officeart/2005/8/layout/orgChart1"/>
    <dgm:cxn modelId="{92FB28D3-316D-4DA5-AC2F-69A500274321}" type="presOf" srcId="{F018B0FB-B37A-442B-B376-EFCB64945466}" destId="{615BFA98-3217-4B9C-A22A-6597D7047AC4}" srcOrd="0" destOrd="0" presId="urn:microsoft.com/office/officeart/2005/8/layout/orgChart1"/>
    <dgm:cxn modelId="{BB506A37-ECEA-4055-9D53-89ACCDA0667C}" type="presOf" srcId="{AFEB3A86-6D68-4CC7-9AB6-F530420311FD}" destId="{999C216E-BFE6-46D3-89D8-E57E6AFEEFAA}" srcOrd="0" destOrd="0" presId="urn:microsoft.com/office/officeart/2005/8/layout/orgChart1"/>
    <dgm:cxn modelId="{75B84623-0F4F-4CC0-BA4D-20AC331A0BCB}" type="presOf" srcId="{C477BC9A-4884-4A3C-ADAF-AA69177789B5}" destId="{FF96D0D3-4D6A-417B-83A0-A748BB60BEC0}" srcOrd="0" destOrd="0" presId="urn:microsoft.com/office/officeart/2005/8/layout/orgChart1"/>
    <dgm:cxn modelId="{D585CF10-B568-4CC9-A427-48DAEE4DCB17}" srcId="{4644AAD8-179E-4079-B46E-AF6A38C30CF6}" destId="{C477BC9A-4884-4A3C-ADAF-AA69177789B5}" srcOrd="0" destOrd="0" parTransId="{80EEEFC4-0216-4268-B8D8-CF7404180BD1}" sibTransId="{8A643AF0-FDA1-4B00-BD4D-35822841E715}"/>
    <dgm:cxn modelId="{4EC3A31B-1D7E-4F48-8F87-0A3BB4F7EFAB}" type="presOf" srcId="{80EEEFC4-0216-4268-B8D8-CF7404180BD1}" destId="{5A86496C-871A-4594-9FEA-2503AF8A93CF}" srcOrd="0" destOrd="0" presId="urn:microsoft.com/office/officeart/2005/8/layout/orgChart1"/>
    <dgm:cxn modelId="{207976FD-188A-442A-A044-D9F305540ADF}" type="presOf" srcId="{4644AAD8-179E-4079-B46E-AF6A38C30CF6}" destId="{460F5435-7249-4B65-AA59-BB7E89C15969}" srcOrd="0" destOrd="0" presId="urn:microsoft.com/office/officeart/2005/8/layout/orgChart1"/>
    <dgm:cxn modelId="{FCE260C4-7007-4FD5-A221-33316191E493}" srcId="{4644AAD8-179E-4079-B46E-AF6A38C30CF6}" destId="{F018B0FB-B37A-442B-B376-EFCB64945466}" srcOrd="1" destOrd="0" parTransId="{A23E5E51-99F2-4CEB-A09C-F0A59B1C9FF4}" sibTransId="{77CC6542-8D88-4009-AA6B-F3555E93403A}"/>
    <dgm:cxn modelId="{778DA8E2-9EBA-4416-B434-279006A34317}" srcId="{AFEB3A86-6D68-4CC7-9AB6-F530420311FD}" destId="{4644AAD8-179E-4079-B46E-AF6A38C30CF6}" srcOrd="0" destOrd="0" parTransId="{ECCBDEBF-E664-4601-86B7-4B1C268C006F}" sibTransId="{8869A3BE-5103-4045-99B9-E2426E9DABB9}"/>
    <dgm:cxn modelId="{E5B31A7A-0F01-4E9C-A658-4D219B56A25A}" type="presParOf" srcId="{999C216E-BFE6-46D3-89D8-E57E6AFEEFAA}" destId="{68062909-9409-4717-9D0A-F5BC6BD59B86}" srcOrd="0" destOrd="0" presId="urn:microsoft.com/office/officeart/2005/8/layout/orgChart1"/>
    <dgm:cxn modelId="{6BA79BBC-67CF-4675-9A42-1657964B8304}" type="presParOf" srcId="{68062909-9409-4717-9D0A-F5BC6BD59B86}" destId="{1CD05375-C455-4770-8A6A-FEB9BE2D435C}" srcOrd="0" destOrd="0" presId="urn:microsoft.com/office/officeart/2005/8/layout/orgChart1"/>
    <dgm:cxn modelId="{D6BEB28B-3176-4A93-B52D-A0D0A76B17B3}" type="presParOf" srcId="{1CD05375-C455-4770-8A6A-FEB9BE2D435C}" destId="{460F5435-7249-4B65-AA59-BB7E89C15969}" srcOrd="0" destOrd="0" presId="urn:microsoft.com/office/officeart/2005/8/layout/orgChart1"/>
    <dgm:cxn modelId="{8294CA32-2E55-47AE-A192-20E918ACB8A6}" type="presParOf" srcId="{1CD05375-C455-4770-8A6A-FEB9BE2D435C}" destId="{97AC431C-76AF-4660-A0CB-F78F655E7EDD}" srcOrd="1" destOrd="0" presId="urn:microsoft.com/office/officeart/2005/8/layout/orgChart1"/>
    <dgm:cxn modelId="{FC7967F4-6640-4C28-97EF-921827AD5FB1}" type="presParOf" srcId="{68062909-9409-4717-9D0A-F5BC6BD59B86}" destId="{5064EC61-8708-453D-A087-2D852A0BC7F2}" srcOrd="1" destOrd="0" presId="urn:microsoft.com/office/officeart/2005/8/layout/orgChart1"/>
    <dgm:cxn modelId="{3BCE715D-7BBF-4B07-9BA0-E8A0E23873AB}" type="presParOf" srcId="{5064EC61-8708-453D-A087-2D852A0BC7F2}" destId="{5A86496C-871A-4594-9FEA-2503AF8A93CF}" srcOrd="0" destOrd="0" presId="urn:microsoft.com/office/officeart/2005/8/layout/orgChart1"/>
    <dgm:cxn modelId="{E7C67FEB-F858-430F-833D-38D2CB3833CF}" type="presParOf" srcId="{5064EC61-8708-453D-A087-2D852A0BC7F2}" destId="{58073941-5F21-4D86-8C49-B82646DD5FC1}" srcOrd="1" destOrd="0" presId="urn:microsoft.com/office/officeart/2005/8/layout/orgChart1"/>
    <dgm:cxn modelId="{E4C65D9B-D306-4DCA-AFFF-2845A508018A}" type="presParOf" srcId="{58073941-5F21-4D86-8C49-B82646DD5FC1}" destId="{BF1BB1AA-FEE0-4729-9383-ABFCBD55853C}" srcOrd="0" destOrd="0" presId="urn:microsoft.com/office/officeart/2005/8/layout/orgChart1"/>
    <dgm:cxn modelId="{5CCBB4ED-0550-4F71-B266-3FAB2EE47892}" type="presParOf" srcId="{BF1BB1AA-FEE0-4729-9383-ABFCBD55853C}" destId="{FF96D0D3-4D6A-417B-83A0-A748BB60BEC0}" srcOrd="0" destOrd="0" presId="urn:microsoft.com/office/officeart/2005/8/layout/orgChart1"/>
    <dgm:cxn modelId="{E90A2EC8-5F76-45A4-A4E5-02145E0606F4}" type="presParOf" srcId="{BF1BB1AA-FEE0-4729-9383-ABFCBD55853C}" destId="{D9D87F45-686C-4766-BB9D-490BC83E0669}" srcOrd="1" destOrd="0" presId="urn:microsoft.com/office/officeart/2005/8/layout/orgChart1"/>
    <dgm:cxn modelId="{7961B2B3-5238-4143-ABD5-8CF12A5793F9}" type="presParOf" srcId="{58073941-5F21-4D86-8C49-B82646DD5FC1}" destId="{67914428-47D0-45C5-AFB9-D93D5AB9DD33}" srcOrd="1" destOrd="0" presId="urn:microsoft.com/office/officeart/2005/8/layout/orgChart1"/>
    <dgm:cxn modelId="{76206FD6-471C-4F61-9AAC-F8C4B6E5A474}" type="presParOf" srcId="{58073941-5F21-4D86-8C49-B82646DD5FC1}" destId="{36699B31-FCA7-4655-9B6C-08CEA24FA2D6}" srcOrd="2" destOrd="0" presId="urn:microsoft.com/office/officeart/2005/8/layout/orgChart1"/>
    <dgm:cxn modelId="{E7E86B98-959A-414B-AE63-014F972D7145}" type="presParOf" srcId="{5064EC61-8708-453D-A087-2D852A0BC7F2}" destId="{858E8DBC-132C-44D6-A8D1-1BB87AACF6F3}" srcOrd="2" destOrd="0" presId="urn:microsoft.com/office/officeart/2005/8/layout/orgChart1"/>
    <dgm:cxn modelId="{92AEF926-49D8-43E3-8A86-2DFF8231E531}" type="presParOf" srcId="{5064EC61-8708-453D-A087-2D852A0BC7F2}" destId="{A15A0F43-E48A-48C7-A245-F7B4254AE2FF}" srcOrd="3" destOrd="0" presId="urn:microsoft.com/office/officeart/2005/8/layout/orgChart1"/>
    <dgm:cxn modelId="{C7D8335D-E92D-40F9-92B8-2320171ECA2A}" type="presParOf" srcId="{A15A0F43-E48A-48C7-A245-F7B4254AE2FF}" destId="{65F1C042-9850-414C-AB39-939E012A89D5}" srcOrd="0" destOrd="0" presId="urn:microsoft.com/office/officeart/2005/8/layout/orgChart1"/>
    <dgm:cxn modelId="{94FDD960-9C19-48BE-9C8C-B02957089AB6}" type="presParOf" srcId="{65F1C042-9850-414C-AB39-939E012A89D5}" destId="{615BFA98-3217-4B9C-A22A-6597D7047AC4}" srcOrd="0" destOrd="0" presId="urn:microsoft.com/office/officeart/2005/8/layout/orgChart1"/>
    <dgm:cxn modelId="{F0316891-1EE4-4B71-9C27-BEE2847FF2C8}" type="presParOf" srcId="{65F1C042-9850-414C-AB39-939E012A89D5}" destId="{C3C37004-ECF4-4775-8927-469B33C75C62}" srcOrd="1" destOrd="0" presId="urn:microsoft.com/office/officeart/2005/8/layout/orgChart1"/>
    <dgm:cxn modelId="{1B305AA8-23EA-441A-BDBC-12E6C32EEEBA}" type="presParOf" srcId="{A15A0F43-E48A-48C7-A245-F7B4254AE2FF}" destId="{C614620B-6979-4CD4-8136-6F74054DDE41}" srcOrd="1" destOrd="0" presId="urn:microsoft.com/office/officeart/2005/8/layout/orgChart1"/>
    <dgm:cxn modelId="{2B2F7F1A-BEF7-4CA8-88FB-AAD6EF1EEA14}" type="presParOf" srcId="{A15A0F43-E48A-48C7-A245-F7B4254AE2FF}" destId="{4C29ABBB-8E9A-4EA1-8185-2B0B1806AC46}" srcOrd="2" destOrd="0" presId="urn:microsoft.com/office/officeart/2005/8/layout/orgChart1"/>
    <dgm:cxn modelId="{829112FF-8850-4E40-A1A0-A1BE505B1942}" type="presParOf" srcId="{68062909-9409-4717-9D0A-F5BC6BD59B86}" destId="{512D413E-E62C-494E-AAFC-F29FB25E37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D679EA-0207-4D3B-81FC-F49395C548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9CA5C21A-5119-45B0-9EF2-C8F26A7D056A}">
      <dgm:prSet/>
      <dgm:spPr/>
      <dgm:t>
        <a:bodyPr/>
        <a:lstStyle/>
        <a:p>
          <a:pPr rtl="0"/>
          <a:r>
            <a:rPr lang="pl-PL" dirty="0" smtClean="0"/>
            <a:t>Akty (czynności) </a:t>
          </a:r>
          <a:r>
            <a:rPr lang="pl-PL" dirty="0" err="1" smtClean="0"/>
            <a:t>prawnomiędzynarodowe</a:t>
          </a:r>
          <a:endParaRPr lang="pl-PL" dirty="0"/>
        </a:p>
      </dgm:t>
    </dgm:pt>
    <dgm:pt modelId="{2160C4E4-757F-46E8-9079-7FC3B4D3C012}" type="parTrans" cxnId="{A4FBC510-4D67-4AFF-8D85-085B3BB8B085}">
      <dgm:prSet/>
      <dgm:spPr/>
      <dgm:t>
        <a:bodyPr/>
        <a:lstStyle/>
        <a:p>
          <a:endParaRPr lang="pl-PL"/>
        </a:p>
      </dgm:t>
    </dgm:pt>
    <dgm:pt modelId="{528B953E-B25F-4043-9B49-BB44ACB31781}" type="sibTrans" cxnId="{A4FBC510-4D67-4AFF-8D85-085B3BB8B085}">
      <dgm:prSet/>
      <dgm:spPr/>
      <dgm:t>
        <a:bodyPr/>
        <a:lstStyle/>
        <a:p>
          <a:endParaRPr lang="pl-PL"/>
        </a:p>
      </dgm:t>
    </dgm:pt>
    <dgm:pt modelId="{2C9DFE72-2C30-4E11-B496-8A5D2699FC59}">
      <dgm:prSet/>
      <dgm:spPr/>
      <dgm:t>
        <a:bodyPr/>
        <a:lstStyle/>
        <a:p>
          <a:pPr rtl="0"/>
          <a:r>
            <a:rPr lang="pl-PL" dirty="0" smtClean="0"/>
            <a:t>Jednostkowe</a:t>
          </a:r>
          <a:endParaRPr lang="pl-PL" dirty="0"/>
        </a:p>
      </dgm:t>
    </dgm:pt>
    <dgm:pt modelId="{FE11914C-57EC-47A2-AD53-02E16848639A}" type="parTrans" cxnId="{ED71ACCB-DD97-4F77-8724-897F73FD1AC2}">
      <dgm:prSet/>
      <dgm:spPr/>
      <dgm:t>
        <a:bodyPr/>
        <a:lstStyle/>
        <a:p>
          <a:endParaRPr lang="pl-PL"/>
        </a:p>
      </dgm:t>
    </dgm:pt>
    <dgm:pt modelId="{BB046207-755D-41CA-AEE0-A3D6DB21BFFE}" type="sibTrans" cxnId="{ED71ACCB-DD97-4F77-8724-897F73FD1AC2}">
      <dgm:prSet/>
      <dgm:spPr/>
      <dgm:t>
        <a:bodyPr/>
        <a:lstStyle/>
        <a:p>
          <a:endParaRPr lang="pl-PL"/>
        </a:p>
      </dgm:t>
    </dgm:pt>
    <dgm:pt modelId="{24D33C81-A283-4FD2-AC14-3C7D4E048220}">
      <dgm:prSet/>
      <dgm:spPr/>
      <dgm:t>
        <a:bodyPr/>
        <a:lstStyle/>
        <a:p>
          <a:pPr rtl="0"/>
          <a:r>
            <a:rPr lang="pl-PL" dirty="0" smtClean="0"/>
            <a:t>O charakterze nieograniczonym </a:t>
          </a:r>
          <a:endParaRPr lang="pl-PL" dirty="0"/>
        </a:p>
      </dgm:t>
    </dgm:pt>
    <dgm:pt modelId="{5ABADB7C-4C3A-4301-8217-BD75C2F1458D}" type="parTrans" cxnId="{5F50D3B2-3D49-496D-A27B-28F1192A0043}">
      <dgm:prSet/>
      <dgm:spPr/>
      <dgm:t>
        <a:bodyPr/>
        <a:lstStyle/>
        <a:p>
          <a:endParaRPr lang="pl-PL"/>
        </a:p>
      </dgm:t>
    </dgm:pt>
    <dgm:pt modelId="{1D857354-27F4-4B18-90D5-6D95DF6B6979}" type="sibTrans" cxnId="{5F50D3B2-3D49-496D-A27B-28F1192A0043}">
      <dgm:prSet/>
      <dgm:spPr/>
      <dgm:t>
        <a:bodyPr/>
        <a:lstStyle/>
        <a:p>
          <a:endParaRPr lang="pl-PL"/>
        </a:p>
      </dgm:t>
    </dgm:pt>
    <dgm:pt modelId="{C4083ACC-921F-485D-BC5E-798B704DDE28}" type="pres">
      <dgm:prSet presAssocID="{59D679EA-0207-4D3B-81FC-F49395C548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F6FEC7-40CC-4680-AE64-8A78A51FC197}" type="pres">
      <dgm:prSet presAssocID="{9CA5C21A-5119-45B0-9EF2-C8F26A7D056A}" presName="hierRoot1" presStyleCnt="0">
        <dgm:presLayoutVars>
          <dgm:hierBranch val="init"/>
        </dgm:presLayoutVars>
      </dgm:prSet>
      <dgm:spPr/>
    </dgm:pt>
    <dgm:pt modelId="{62E2ECC4-57AA-4714-B29C-27BEC74FEE0F}" type="pres">
      <dgm:prSet presAssocID="{9CA5C21A-5119-45B0-9EF2-C8F26A7D056A}" presName="rootComposite1" presStyleCnt="0"/>
      <dgm:spPr/>
    </dgm:pt>
    <dgm:pt modelId="{9F532078-A586-4445-8FDA-C4302307C378}" type="pres">
      <dgm:prSet presAssocID="{9CA5C21A-5119-45B0-9EF2-C8F26A7D056A}" presName="rootText1" presStyleLbl="node0" presStyleIdx="0" presStyleCnt="1">
        <dgm:presLayoutVars>
          <dgm:chPref val="3"/>
        </dgm:presLayoutVars>
      </dgm:prSet>
      <dgm:spPr/>
    </dgm:pt>
    <dgm:pt modelId="{39C8BF20-F5C8-4E54-9EA2-2BD5425B8231}" type="pres">
      <dgm:prSet presAssocID="{9CA5C21A-5119-45B0-9EF2-C8F26A7D056A}" presName="rootConnector1" presStyleLbl="node1" presStyleIdx="0" presStyleCnt="0"/>
      <dgm:spPr/>
    </dgm:pt>
    <dgm:pt modelId="{F6967FA8-2290-40D6-AF29-E734F56FA527}" type="pres">
      <dgm:prSet presAssocID="{9CA5C21A-5119-45B0-9EF2-C8F26A7D056A}" presName="hierChild2" presStyleCnt="0"/>
      <dgm:spPr/>
    </dgm:pt>
    <dgm:pt modelId="{9C756B4E-2EA2-43DA-94AF-4BFB3F00DB31}" type="pres">
      <dgm:prSet presAssocID="{FE11914C-57EC-47A2-AD53-02E16848639A}" presName="Name37" presStyleLbl="parChTrans1D2" presStyleIdx="0" presStyleCnt="2"/>
      <dgm:spPr/>
    </dgm:pt>
    <dgm:pt modelId="{F327D66C-F62F-4A27-8CC9-89049488962D}" type="pres">
      <dgm:prSet presAssocID="{2C9DFE72-2C30-4E11-B496-8A5D2699FC59}" presName="hierRoot2" presStyleCnt="0">
        <dgm:presLayoutVars>
          <dgm:hierBranch val="init"/>
        </dgm:presLayoutVars>
      </dgm:prSet>
      <dgm:spPr/>
    </dgm:pt>
    <dgm:pt modelId="{430315AC-F983-4938-A81B-1E706CAA1B32}" type="pres">
      <dgm:prSet presAssocID="{2C9DFE72-2C30-4E11-B496-8A5D2699FC59}" presName="rootComposite" presStyleCnt="0"/>
      <dgm:spPr/>
    </dgm:pt>
    <dgm:pt modelId="{777327DA-226F-4752-AF0C-BB8DAB5A946A}" type="pres">
      <dgm:prSet presAssocID="{2C9DFE72-2C30-4E11-B496-8A5D2699FC59}" presName="rootText" presStyleLbl="node2" presStyleIdx="0" presStyleCnt="2">
        <dgm:presLayoutVars>
          <dgm:chPref val="3"/>
        </dgm:presLayoutVars>
      </dgm:prSet>
      <dgm:spPr/>
    </dgm:pt>
    <dgm:pt modelId="{E578AB59-5398-4248-9E86-BF1EC023F511}" type="pres">
      <dgm:prSet presAssocID="{2C9DFE72-2C30-4E11-B496-8A5D2699FC59}" presName="rootConnector" presStyleLbl="node2" presStyleIdx="0" presStyleCnt="2"/>
      <dgm:spPr/>
    </dgm:pt>
    <dgm:pt modelId="{D5B35315-1D1A-4A41-A31B-F5C952D1314C}" type="pres">
      <dgm:prSet presAssocID="{2C9DFE72-2C30-4E11-B496-8A5D2699FC59}" presName="hierChild4" presStyleCnt="0"/>
      <dgm:spPr/>
    </dgm:pt>
    <dgm:pt modelId="{E237333B-202A-42BC-8ABB-1D5F254B6ECC}" type="pres">
      <dgm:prSet presAssocID="{2C9DFE72-2C30-4E11-B496-8A5D2699FC59}" presName="hierChild5" presStyleCnt="0"/>
      <dgm:spPr/>
    </dgm:pt>
    <dgm:pt modelId="{4BCC0813-931B-470F-97AE-20BDBDAAA919}" type="pres">
      <dgm:prSet presAssocID="{5ABADB7C-4C3A-4301-8217-BD75C2F1458D}" presName="Name37" presStyleLbl="parChTrans1D2" presStyleIdx="1" presStyleCnt="2"/>
      <dgm:spPr/>
    </dgm:pt>
    <dgm:pt modelId="{2748432A-F62B-477C-939F-3559833900AF}" type="pres">
      <dgm:prSet presAssocID="{24D33C81-A283-4FD2-AC14-3C7D4E048220}" presName="hierRoot2" presStyleCnt="0">
        <dgm:presLayoutVars>
          <dgm:hierBranch val="init"/>
        </dgm:presLayoutVars>
      </dgm:prSet>
      <dgm:spPr/>
    </dgm:pt>
    <dgm:pt modelId="{8823A89B-6316-4F47-8D68-F753D2C518BC}" type="pres">
      <dgm:prSet presAssocID="{24D33C81-A283-4FD2-AC14-3C7D4E048220}" presName="rootComposite" presStyleCnt="0"/>
      <dgm:spPr/>
    </dgm:pt>
    <dgm:pt modelId="{0164EA88-F6C6-4B3C-A993-2B42A218686E}" type="pres">
      <dgm:prSet presAssocID="{24D33C81-A283-4FD2-AC14-3C7D4E048220}" presName="rootText" presStyleLbl="node2" presStyleIdx="1" presStyleCnt="2">
        <dgm:presLayoutVars>
          <dgm:chPref val="3"/>
        </dgm:presLayoutVars>
      </dgm:prSet>
      <dgm:spPr/>
    </dgm:pt>
    <dgm:pt modelId="{9A7136A2-CBD2-484E-9C14-29EAD749EA37}" type="pres">
      <dgm:prSet presAssocID="{24D33C81-A283-4FD2-AC14-3C7D4E048220}" presName="rootConnector" presStyleLbl="node2" presStyleIdx="1" presStyleCnt="2"/>
      <dgm:spPr/>
    </dgm:pt>
    <dgm:pt modelId="{0F0A712C-2FA2-49CF-80B9-62CCDEDB6AAE}" type="pres">
      <dgm:prSet presAssocID="{24D33C81-A283-4FD2-AC14-3C7D4E048220}" presName="hierChild4" presStyleCnt="0"/>
      <dgm:spPr/>
    </dgm:pt>
    <dgm:pt modelId="{0715B468-7D94-4C8E-BF14-5D2E591DA01E}" type="pres">
      <dgm:prSet presAssocID="{24D33C81-A283-4FD2-AC14-3C7D4E048220}" presName="hierChild5" presStyleCnt="0"/>
      <dgm:spPr/>
    </dgm:pt>
    <dgm:pt modelId="{522FD1F1-D88A-47B0-BE3B-8654B6A7F29F}" type="pres">
      <dgm:prSet presAssocID="{9CA5C21A-5119-45B0-9EF2-C8F26A7D056A}" presName="hierChild3" presStyleCnt="0"/>
      <dgm:spPr/>
    </dgm:pt>
  </dgm:ptLst>
  <dgm:cxnLst>
    <dgm:cxn modelId="{5F50D3B2-3D49-496D-A27B-28F1192A0043}" srcId="{9CA5C21A-5119-45B0-9EF2-C8F26A7D056A}" destId="{24D33C81-A283-4FD2-AC14-3C7D4E048220}" srcOrd="1" destOrd="0" parTransId="{5ABADB7C-4C3A-4301-8217-BD75C2F1458D}" sibTransId="{1D857354-27F4-4B18-90D5-6D95DF6B6979}"/>
    <dgm:cxn modelId="{ED71ACCB-DD97-4F77-8724-897F73FD1AC2}" srcId="{9CA5C21A-5119-45B0-9EF2-C8F26A7D056A}" destId="{2C9DFE72-2C30-4E11-B496-8A5D2699FC59}" srcOrd="0" destOrd="0" parTransId="{FE11914C-57EC-47A2-AD53-02E16848639A}" sibTransId="{BB046207-755D-41CA-AEE0-A3D6DB21BFFE}"/>
    <dgm:cxn modelId="{28BC3DF7-A48B-40B7-AE1E-CD1EE0CEEBF7}" type="presOf" srcId="{24D33C81-A283-4FD2-AC14-3C7D4E048220}" destId="{9A7136A2-CBD2-484E-9C14-29EAD749EA37}" srcOrd="1" destOrd="0" presId="urn:microsoft.com/office/officeart/2005/8/layout/orgChart1"/>
    <dgm:cxn modelId="{8648C862-D10C-4771-92DD-F77697F0ADF3}" type="presOf" srcId="{9CA5C21A-5119-45B0-9EF2-C8F26A7D056A}" destId="{39C8BF20-F5C8-4E54-9EA2-2BD5425B8231}" srcOrd="1" destOrd="0" presId="urn:microsoft.com/office/officeart/2005/8/layout/orgChart1"/>
    <dgm:cxn modelId="{92E3DE61-AC18-4ECC-96E9-F83415EFB1EE}" type="presOf" srcId="{FE11914C-57EC-47A2-AD53-02E16848639A}" destId="{9C756B4E-2EA2-43DA-94AF-4BFB3F00DB31}" srcOrd="0" destOrd="0" presId="urn:microsoft.com/office/officeart/2005/8/layout/orgChart1"/>
    <dgm:cxn modelId="{0ACC5983-7439-45BD-BFA5-65F61DFD1AA1}" type="presOf" srcId="{5ABADB7C-4C3A-4301-8217-BD75C2F1458D}" destId="{4BCC0813-931B-470F-97AE-20BDBDAAA919}" srcOrd="0" destOrd="0" presId="urn:microsoft.com/office/officeart/2005/8/layout/orgChart1"/>
    <dgm:cxn modelId="{A4FBC510-4D67-4AFF-8D85-085B3BB8B085}" srcId="{59D679EA-0207-4D3B-81FC-F49395C548DB}" destId="{9CA5C21A-5119-45B0-9EF2-C8F26A7D056A}" srcOrd="0" destOrd="0" parTransId="{2160C4E4-757F-46E8-9079-7FC3B4D3C012}" sibTransId="{528B953E-B25F-4043-9B49-BB44ACB31781}"/>
    <dgm:cxn modelId="{16011B53-97EA-4D6D-BBDE-DC7C5EEF9C88}" type="presOf" srcId="{59D679EA-0207-4D3B-81FC-F49395C548DB}" destId="{C4083ACC-921F-485D-BC5E-798B704DDE28}" srcOrd="0" destOrd="0" presId="urn:microsoft.com/office/officeart/2005/8/layout/orgChart1"/>
    <dgm:cxn modelId="{519BB59F-55E2-472D-A178-0E4CD0B51058}" type="presOf" srcId="{9CA5C21A-5119-45B0-9EF2-C8F26A7D056A}" destId="{9F532078-A586-4445-8FDA-C4302307C378}" srcOrd="0" destOrd="0" presId="urn:microsoft.com/office/officeart/2005/8/layout/orgChart1"/>
    <dgm:cxn modelId="{567D4779-0856-4099-B3BF-770ADD0A5790}" type="presOf" srcId="{24D33C81-A283-4FD2-AC14-3C7D4E048220}" destId="{0164EA88-F6C6-4B3C-A993-2B42A218686E}" srcOrd="0" destOrd="0" presId="urn:microsoft.com/office/officeart/2005/8/layout/orgChart1"/>
    <dgm:cxn modelId="{30C1A64C-858B-43BA-BF32-C19BD00BB978}" type="presOf" srcId="{2C9DFE72-2C30-4E11-B496-8A5D2699FC59}" destId="{E578AB59-5398-4248-9E86-BF1EC023F511}" srcOrd="1" destOrd="0" presId="urn:microsoft.com/office/officeart/2005/8/layout/orgChart1"/>
    <dgm:cxn modelId="{BBC3D205-56BF-4647-B737-2C4004B34172}" type="presOf" srcId="{2C9DFE72-2C30-4E11-B496-8A5D2699FC59}" destId="{777327DA-226F-4752-AF0C-BB8DAB5A946A}" srcOrd="0" destOrd="0" presId="urn:microsoft.com/office/officeart/2005/8/layout/orgChart1"/>
    <dgm:cxn modelId="{A6BEC478-BA92-48C3-9194-2BEA72BC3D35}" type="presParOf" srcId="{C4083ACC-921F-485D-BC5E-798B704DDE28}" destId="{E7F6FEC7-40CC-4680-AE64-8A78A51FC197}" srcOrd="0" destOrd="0" presId="urn:microsoft.com/office/officeart/2005/8/layout/orgChart1"/>
    <dgm:cxn modelId="{C2CEC99C-9ACB-4F0F-8907-3D8EB9BE4937}" type="presParOf" srcId="{E7F6FEC7-40CC-4680-AE64-8A78A51FC197}" destId="{62E2ECC4-57AA-4714-B29C-27BEC74FEE0F}" srcOrd="0" destOrd="0" presId="urn:microsoft.com/office/officeart/2005/8/layout/orgChart1"/>
    <dgm:cxn modelId="{C4E3FB97-C375-4BCF-8F34-FBADC4F5A890}" type="presParOf" srcId="{62E2ECC4-57AA-4714-B29C-27BEC74FEE0F}" destId="{9F532078-A586-4445-8FDA-C4302307C378}" srcOrd="0" destOrd="0" presId="urn:microsoft.com/office/officeart/2005/8/layout/orgChart1"/>
    <dgm:cxn modelId="{D4B8BC7A-DDD7-487E-925F-DD8AF4CB71BD}" type="presParOf" srcId="{62E2ECC4-57AA-4714-B29C-27BEC74FEE0F}" destId="{39C8BF20-F5C8-4E54-9EA2-2BD5425B8231}" srcOrd="1" destOrd="0" presId="urn:microsoft.com/office/officeart/2005/8/layout/orgChart1"/>
    <dgm:cxn modelId="{03F92750-F2AE-4C8F-9828-5F47B97C58B8}" type="presParOf" srcId="{E7F6FEC7-40CC-4680-AE64-8A78A51FC197}" destId="{F6967FA8-2290-40D6-AF29-E734F56FA527}" srcOrd="1" destOrd="0" presId="urn:microsoft.com/office/officeart/2005/8/layout/orgChart1"/>
    <dgm:cxn modelId="{C44E2FD7-0AD0-44B9-92A7-AADE9C5F8352}" type="presParOf" srcId="{F6967FA8-2290-40D6-AF29-E734F56FA527}" destId="{9C756B4E-2EA2-43DA-94AF-4BFB3F00DB31}" srcOrd="0" destOrd="0" presId="urn:microsoft.com/office/officeart/2005/8/layout/orgChart1"/>
    <dgm:cxn modelId="{EED85ED9-704D-4E39-AA02-19FDCF642FEA}" type="presParOf" srcId="{F6967FA8-2290-40D6-AF29-E734F56FA527}" destId="{F327D66C-F62F-4A27-8CC9-89049488962D}" srcOrd="1" destOrd="0" presId="urn:microsoft.com/office/officeart/2005/8/layout/orgChart1"/>
    <dgm:cxn modelId="{293645DC-D8E0-4646-9C37-8A1C94B81A80}" type="presParOf" srcId="{F327D66C-F62F-4A27-8CC9-89049488962D}" destId="{430315AC-F983-4938-A81B-1E706CAA1B32}" srcOrd="0" destOrd="0" presId="urn:microsoft.com/office/officeart/2005/8/layout/orgChart1"/>
    <dgm:cxn modelId="{0C8F3978-E038-4447-BBE5-1A4908B5DECE}" type="presParOf" srcId="{430315AC-F983-4938-A81B-1E706CAA1B32}" destId="{777327DA-226F-4752-AF0C-BB8DAB5A946A}" srcOrd="0" destOrd="0" presId="urn:microsoft.com/office/officeart/2005/8/layout/orgChart1"/>
    <dgm:cxn modelId="{5FF4A0B3-5DC0-4CC3-BCDC-1239EE826A2F}" type="presParOf" srcId="{430315AC-F983-4938-A81B-1E706CAA1B32}" destId="{E578AB59-5398-4248-9E86-BF1EC023F511}" srcOrd="1" destOrd="0" presId="urn:microsoft.com/office/officeart/2005/8/layout/orgChart1"/>
    <dgm:cxn modelId="{43455BEB-1A51-444F-87C8-299550756F7D}" type="presParOf" srcId="{F327D66C-F62F-4A27-8CC9-89049488962D}" destId="{D5B35315-1D1A-4A41-A31B-F5C952D1314C}" srcOrd="1" destOrd="0" presId="urn:microsoft.com/office/officeart/2005/8/layout/orgChart1"/>
    <dgm:cxn modelId="{FEE5DDBE-E84D-4DF3-A764-F9D8ED8AD32B}" type="presParOf" srcId="{F327D66C-F62F-4A27-8CC9-89049488962D}" destId="{E237333B-202A-42BC-8ABB-1D5F254B6ECC}" srcOrd="2" destOrd="0" presId="urn:microsoft.com/office/officeart/2005/8/layout/orgChart1"/>
    <dgm:cxn modelId="{E2465086-4762-4ADF-9300-E3A4426349B5}" type="presParOf" srcId="{F6967FA8-2290-40D6-AF29-E734F56FA527}" destId="{4BCC0813-931B-470F-97AE-20BDBDAAA919}" srcOrd="2" destOrd="0" presId="urn:microsoft.com/office/officeart/2005/8/layout/orgChart1"/>
    <dgm:cxn modelId="{D33C2CE8-8DB0-4E0E-B9D1-F67171C49E31}" type="presParOf" srcId="{F6967FA8-2290-40D6-AF29-E734F56FA527}" destId="{2748432A-F62B-477C-939F-3559833900AF}" srcOrd="3" destOrd="0" presId="urn:microsoft.com/office/officeart/2005/8/layout/orgChart1"/>
    <dgm:cxn modelId="{08B1B630-C418-4C55-B659-0F16899860E7}" type="presParOf" srcId="{2748432A-F62B-477C-939F-3559833900AF}" destId="{8823A89B-6316-4F47-8D68-F753D2C518BC}" srcOrd="0" destOrd="0" presId="urn:microsoft.com/office/officeart/2005/8/layout/orgChart1"/>
    <dgm:cxn modelId="{4E06EEA5-4B5C-41D9-AC3F-44B8A00B5C16}" type="presParOf" srcId="{8823A89B-6316-4F47-8D68-F753D2C518BC}" destId="{0164EA88-F6C6-4B3C-A993-2B42A218686E}" srcOrd="0" destOrd="0" presId="urn:microsoft.com/office/officeart/2005/8/layout/orgChart1"/>
    <dgm:cxn modelId="{C11CD15B-25ED-4E3B-B46F-FE2182F949DC}" type="presParOf" srcId="{8823A89B-6316-4F47-8D68-F753D2C518BC}" destId="{9A7136A2-CBD2-484E-9C14-29EAD749EA37}" srcOrd="1" destOrd="0" presId="urn:microsoft.com/office/officeart/2005/8/layout/orgChart1"/>
    <dgm:cxn modelId="{6D42899D-BB6E-49E0-B637-D573250115D5}" type="presParOf" srcId="{2748432A-F62B-477C-939F-3559833900AF}" destId="{0F0A712C-2FA2-49CF-80B9-62CCDEDB6AAE}" srcOrd="1" destOrd="0" presId="urn:microsoft.com/office/officeart/2005/8/layout/orgChart1"/>
    <dgm:cxn modelId="{CDC5C9E4-A392-4DF8-A258-8C53BA62C993}" type="presParOf" srcId="{2748432A-F62B-477C-939F-3559833900AF}" destId="{0715B468-7D94-4C8E-BF14-5D2E591DA01E}" srcOrd="2" destOrd="0" presId="urn:microsoft.com/office/officeart/2005/8/layout/orgChart1"/>
    <dgm:cxn modelId="{3C2FBDBD-6B47-4D22-B833-78DC294A05B0}" type="presParOf" srcId="{E7F6FEC7-40CC-4680-AE64-8A78A51FC197}" destId="{522FD1F1-D88A-47B0-BE3B-8654B6A7F2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ADFF6B-82EF-4E8F-9182-FD0FB1B80E9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B1ABB129-02C3-422D-ACDA-4FECB20608FC}">
      <dgm:prSet/>
      <dgm:spPr/>
      <dgm:t>
        <a:bodyPr/>
        <a:lstStyle/>
        <a:p>
          <a:pPr rtl="0"/>
          <a:r>
            <a:rPr lang="pl-PL" dirty="0" smtClean="0"/>
            <a:t>Akty (czynności) </a:t>
          </a:r>
          <a:r>
            <a:rPr lang="pl-PL" dirty="0" err="1" smtClean="0"/>
            <a:t>prawnomiędzynarodowe</a:t>
          </a:r>
          <a:endParaRPr lang="pl-PL" dirty="0"/>
        </a:p>
      </dgm:t>
    </dgm:pt>
    <dgm:pt modelId="{B6456025-E788-4298-BC00-3C56BB31B561}" type="parTrans" cxnId="{4326FB3B-E877-4922-BCE3-37B63B9A99AC}">
      <dgm:prSet/>
      <dgm:spPr/>
      <dgm:t>
        <a:bodyPr/>
        <a:lstStyle/>
        <a:p>
          <a:endParaRPr lang="pl-PL"/>
        </a:p>
      </dgm:t>
    </dgm:pt>
    <dgm:pt modelId="{2D1CA6B6-CF46-43A7-B197-3793ACF8EB36}" type="sibTrans" cxnId="{4326FB3B-E877-4922-BCE3-37B63B9A99AC}">
      <dgm:prSet/>
      <dgm:spPr/>
      <dgm:t>
        <a:bodyPr/>
        <a:lstStyle/>
        <a:p>
          <a:endParaRPr lang="pl-PL"/>
        </a:p>
      </dgm:t>
    </dgm:pt>
    <dgm:pt modelId="{86543CBF-5144-43BB-A346-05E18A9CBA39}">
      <dgm:prSet/>
      <dgm:spPr/>
      <dgm:t>
        <a:bodyPr/>
        <a:lstStyle/>
        <a:p>
          <a:pPr rtl="0"/>
          <a:r>
            <a:rPr lang="pl-PL" dirty="0" smtClean="0"/>
            <a:t>Jednostronne</a:t>
          </a:r>
          <a:endParaRPr lang="pl-PL" dirty="0"/>
        </a:p>
      </dgm:t>
    </dgm:pt>
    <dgm:pt modelId="{14736E5A-635A-49D7-AF2F-B78C60857C4F}" type="parTrans" cxnId="{844A8B92-88F5-4736-BDA8-0EFCC0E5018A}">
      <dgm:prSet/>
      <dgm:spPr/>
      <dgm:t>
        <a:bodyPr/>
        <a:lstStyle/>
        <a:p>
          <a:endParaRPr lang="pl-PL"/>
        </a:p>
      </dgm:t>
    </dgm:pt>
    <dgm:pt modelId="{2FDC7110-DEDE-4C17-8C24-21DE7F1179FA}" type="sibTrans" cxnId="{844A8B92-88F5-4736-BDA8-0EFCC0E5018A}">
      <dgm:prSet/>
      <dgm:spPr/>
      <dgm:t>
        <a:bodyPr/>
        <a:lstStyle/>
        <a:p>
          <a:endParaRPr lang="pl-PL"/>
        </a:p>
      </dgm:t>
    </dgm:pt>
    <dgm:pt modelId="{A88939FA-B3EE-46EF-B031-A105B1F7D5A2}">
      <dgm:prSet/>
      <dgm:spPr/>
      <dgm:t>
        <a:bodyPr/>
        <a:lstStyle/>
        <a:p>
          <a:pPr rtl="0"/>
          <a:r>
            <a:rPr lang="pl-PL" dirty="0" smtClean="0"/>
            <a:t>Dwustronne</a:t>
          </a:r>
          <a:endParaRPr lang="pl-PL" dirty="0"/>
        </a:p>
      </dgm:t>
    </dgm:pt>
    <dgm:pt modelId="{A759A1D0-7859-44CE-993B-9F012F07BD61}" type="parTrans" cxnId="{61F5444F-58C9-4A62-9D1D-E847B6B536A7}">
      <dgm:prSet/>
      <dgm:spPr/>
      <dgm:t>
        <a:bodyPr/>
        <a:lstStyle/>
        <a:p>
          <a:endParaRPr lang="pl-PL"/>
        </a:p>
      </dgm:t>
    </dgm:pt>
    <dgm:pt modelId="{A4F811CA-B048-4E89-8560-DC56541863E1}" type="sibTrans" cxnId="{61F5444F-58C9-4A62-9D1D-E847B6B536A7}">
      <dgm:prSet/>
      <dgm:spPr/>
      <dgm:t>
        <a:bodyPr/>
        <a:lstStyle/>
        <a:p>
          <a:endParaRPr lang="pl-PL"/>
        </a:p>
      </dgm:t>
    </dgm:pt>
    <dgm:pt modelId="{AF82A3A2-71EB-423E-9A48-8C63FB03F46D}">
      <dgm:prSet/>
      <dgm:spPr/>
      <dgm:t>
        <a:bodyPr/>
        <a:lstStyle/>
        <a:p>
          <a:pPr rtl="0"/>
          <a:r>
            <a:rPr lang="pl-PL" dirty="0" smtClean="0"/>
            <a:t>Wielostronne</a:t>
          </a:r>
          <a:endParaRPr lang="pl-PL" dirty="0"/>
        </a:p>
      </dgm:t>
    </dgm:pt>
    <dgm:pt modelId="{51C7EAFE-991A-4646-B0EC-01C2E8C613DC}" type="parTrans" cxnId="{F1471648-7DBF-4470-8835-A21A11B82D3A}">
      <dgm:prSet/>
      <dgm:spPr/>
      <dgm:t>
        <a:bodyPr/>
        <a:lstStyle/>
        <a:p>
          <a:endParaRPr lang="pl-PL"/>
        </a:p>
      </dgm:t>
    </dgm:pt>
    <dgm:pt modelId="{FE4C05A8-F584-4F55-AD74-78FC5037936C}" type="sibTrans" cxnId="{F1471648-7DBF-4470-8835-A21A11B82D3A}">
      <dgm:prSet/>
      <dgm:spPr/>
      <dgm:t>
        <a:bodyPr/>
        <a:lstStyle/>
        <a:p>
          <a:endParaRPr lang="pl-PL"/>
        </a:p>
      </dgm:t>
    </dgm:pt>
    <dgm:pt modelId="{B0E26701-91E4-4740-9905-B5DFB3735EA2}" type="pres">
      <dgm:prSet presAssocID="{68ADFF6B-82EF-4E8F-9182-FD0FB1B80E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2E0B98-1070-4CB4-B583-B1D5D2E2CEFB}" type="pres">
      <dgm:prSet presAssocID="{B1ABB129-02C3-422D-ACDA-4FECB20608FC}" presName="hierRoot1" presStyleCnt="0">
        <dgm:presLayoutVars>
          <dgm:hierBranch val="init"/>
        </dgm:presLayoutVars>
      </dgm:prSet>
      <dgm:spPr/>
    </dgm:pt>
    <dgm:pt modelId="{46A2D854-B175-418A-B805-5CCEC731B72F}" type="pres">
      <dgm:prSet presAssocID="{B1ABB129-02C3-422D-ACDA-4FECB20608FC}" presName="rootComposite1" presStyleCnt="0"/>
      <dgm:spPr/>
    </dgm:pt>
    <dgm:pt modelId="{9BDDF7AD-0A35-4785-BF27-1BAC64CFC382}" type="pres">
      <dgm:prSet presAssocID="{B1ABB129-02C3-422D-ACDA-4FECB20608FC}" presName="rootText1" presStyleLbl="node0" presStyleIdx="0" presStyleCnt="1">
        <dgm:presLayoutVars>
          <dgm:chPref val="3"/>
        </dgm:presLayoutVars>
      </dgm:prSet>
      <dgm:spPr/>
    </dgm:pt>
    <dgm:pt modelId="{88B23F04-D979-43A6-972A-36ACEC8565C1}" type="pres">
      <dgm:prSet presAssocID="{B1ABB129-02C3-422D-ACDA-4FECB20608FC}" presName="rootConnector1" presStyleLbl="node1" presStyleIdx="0" presStyleCnt="0"/>
      <dgm:spPr/>
    </dgm:pt>
    <dgm:pt modelId="{302A9CB3-6687-48F6-97BE-7A20F74BB7CD}" type="pres">
      <dgm:prSet presAssocID="{B1ABB129-02C3-422D-ACDA-4FECB20608FC}" presName="hierChild2" presStyleCnt="0"/>
      <dgm:spPr/>
    </dgm:pt>
    <dgm:pt modelId="{B6AF2D72-CE71-4E5B-A3D4-49D7C281BB3B}" type="pres">
      <dgm:prSet presAssocID="{14736E5A-635A-49D7-AF2F-B78C60857C4F}" presName="Name37" presStyleLbl="parChTrans1D2" presStyleIdx="0" presStyleCnt="3"/>
      <dgm:spPr/>
    </dgm:pt>
    <dgm:pt modelId="{19133E42-7BFD-49E3-90EC-34048094A346}" type="pres">
      <dgm:prSet presAssocID="{86543CBF-5144-43BB-A346-05E18A9CBA39}" presName="hierRoot2" presStyleCnt="0">
        <dgm:presLayoutVars>
          <dgm:hierBranch val="init"/>
        </dgm:presLayoutVars>
      </dgm:prSet>
      <dgm:spPr/>
    </dgm:pt>
    <dgm:pt modelId="{7240F987-A42B-4319-B803-40A535D12C56}" type="pres">
      <dgm:prSet presAssocID="{86543CBF-5144-43BB-A346-05E18A9CBA39}" presName="rootComposite" presStyleCnt="0"/>
      <dgm:spPr/>
    </dgm:pt>
    <dgm:pt modelId="{B70BDB93-E4D9-4726-9607-4FD821BA20A2}" type="pres">
      <dgm:prSet presAssocID="{86543CBF-5144-43BB-A346-05E18A9CBA39}" presName="rootText" presStyleLbl="node2" presStyleIdx="0" presStyleCnt="3">
        <dgm:presLayoutVars>
          <dgm:chPref val="3"/>
        </dgm:presLayoutVars>
      </dgm:prSet>
      <dgm:spPr/>
    </dgm:pt>
    <dgm:pt modelId="{61037575-4D47-4D94-AEE8-E62BB128338F}" type="pres">
      <dgm:prSet presAssocID="{86543CBF-5144-43BB-A346-05E18A9CBA39}" presName="rootConnector" presStyleLbl="node2" presStyleIdx="0" presStyleCnt="3"/>
      <dgm:spPr/>
    </dgm:pt>
    <dgm:pt modelId="{585C35EC-62F2-46F3-A8ED-DEC2BF882DAC}" type="pres">
      <dgm:prSet presAssocID="{86543CBF-5144-43BB-A346-05E18A9CBA39}" presName="hierChild4" presStyleCnt="0"/>
      <dgm:spPr/>
    </dgm:pt>
    <dgm:pt modelId="{FEE2F19F-DA22-408C-941F-4680318DE70A}" type="pres">
      <dgm:prSet presAssocID="{86543CBF-5144-43BB-A346-05E18A9CBA39}" presName="hierChild5" presStyleCnt="0"/>
      <dgm:spPr/>
    </dgm:pt>
    <dgm:pt modelId="{8A4EBD9A-AE39-45B8-A1A5-EFC9B59C1305}" type="pres">
      <dgm:prSet presAssocID="{A759A1D0-7859-44CE-993B-9F012F07BD61}" presName="Name37" presStyleLbl="parChTrans1D2" presStyleIdx="1" presStyleCnt="3"/>
      <dgm:spPr/>
    </dgm:pt>
    <dgm:pt modelId="{39A3F815-5BF8-4DF8-9CD6-517C3B7917A8}" type="pres">
      <dgm:prSet presAssocID="{A88939FA-B3EE-46EF-B031-A105B1F7D5A2}" presName="hierRoot2" presStyleCnt="0">
        <dgm:presLayoutVars>
          <dgm:hierBranch val="init"/>
        </dgm:presLayoutVars>
      </dgm:prSet>
      <dgm:spPr/>
    </dgm:pt>
    <dgm:pt modelId="{669DA7E3-A509-4BF0-9C05-DD6D280D3ECC}" type="pres">
      <dgm:prSet presAssocID="{A88939FA-B3EE-46EF-B031-A105B1F7D5A2}" presName="rootComposite" presStyleCnt="0"/>
      <dgm:spPr/>
    </dgm:pt>
    <dgm:pt modelId="{056955C6-1FC0-4347-8E64-E442872374FC}" type="pres">
      <dgm:prSet presAssocID="{A88939FA-B3EE-46EF-B031-A105B1F7D5A2}" presName="rootText" presStyleLbl="node2" presStyleIdx="1" presStyleCnt="3">
        <dgm:presLayoutVars>
          <dgm:chPref val="3"/>
        </dgm:presLayoutVars>
      </dgm:prSet>
      <dgm:spPr/>
    </dgm:pt>
    <dgm:pt modelId="{B4C07D42-3E25-4DCB-9618-3F61760A37D8}" type="pres">
      <dgm:prSet presAssocID="{A88939FA-B3EE-46EF-B031-A105B1F7D5A2}" presName="rootConnector" presStyleLbl="node2" presStyleIdx="1" presStyleCnt="3"/>
      <dgm:spPr/>
    </dgm:pt>
    <dgm:pt modelId="{A65E939A-52DC-43C2-8AE0-0DFDB9A5CEEB}" type="pres">
      <dgm:prSet presAssocID="{A88939FA-B3EE-46EF-B031-A105B1F7D5A2}" presName="hierChild4" presStyleCnt="0"/>
      <dgm:spPr/>
    </dgm:pt>
    <dgm:pt modelId="{0878F961-6AE4-44B9-A609-0A1DAB1B283E}" type="pres">
      <dgm:prSet presAssocID="{A88939FA-B3EE-46EF-B031-A105B1F7D5A2}" presName="hierChild5" presStyleCnt="0"/>
      <dgm:spPr/>
    </dgm:pt>
    <dgm:pt modelId="{CEE97F2D-C438-4F80-AC76-A62F75EA98D1}" type="pres">
      <dgm:prSet presAssocID="{51C7EAFE-991A-4646-B0EC-01C2E8C613DC}" presName="Name37" presStyleLbl="parChTrans1D2" presStyleIdx="2" presStyleCnt="3"/>
      <dgm:spPr/>
    </dgm:pt>
    <dgm:pt modelId="{B54BC6E8-753A-419D-9C4B-36F2C85E51D7}" type="pres">
      <dgm:prSet presAssocID="{AF82A3A2-71EB-423E-9A48-8C63FB03F46D}" presName="hierRoot2" presStyleCnt="0">
        <dgm:presLayoutVars>
          <dgm:hierBranch val="init"/>
        </dgm:presLayoutVars>
      </dgm:prSet>
      <dgm:spPr/>
    </dgm:pt>
    <dgm:pt modelId="{5A36C1D2-ABBE-4012-AD51-A237BC57BDE0}" type="pres">
      <dgm:prSet presAssocID="{AF82A3A2-71EB-423E-9A48-8C63FB03F46D}" presName="rootComposite" presStyleCnt="0"/>
      <dgm:spPr/>
    </dgm:pt>
    <dgm:pt modelId="{99BF102B-20DE-45BB-89BC-4AF991F411B1}" type="pres">
      <dgm:prSet presAssocID="{AF82A3A2-71EB-423E-9A48-8C63FB03F46D}" presName="rootText" presStyleLbl="node2" presStyleIdx="2" presStyleCnt="3">
        <dgm:presLayoutVars>
          <dgm:chPref val="3"/>
        </dgm:presLayoutVars>
      </dgm:prSet>
      <dgm:spPr/>
    </dgm:pt>
    <dgm:pt modelId="{FC62862C-963D-48AF-8201-14DEBF0D60CB}" type="pres">
      <dgm:prSet presAssocID="{AF82A3A2-71EB-423E-9A48-8C63FB03F46D}" presName="rootConnector" presStyleLbl="node2" presStyleIdx="2" presStyleCnt="3"/>
      <dgm:spPr/>
    </dgm:pt>
    <dgm:pt modelId="{D3C5F19D-E4E2-4D5C-966A-DE49C8C987B8}" type="pres">
      <dgm:prSet presAssocID="{AF82A3A2-71EB-423E-9A48-8C63FB03F46D}" presName="hierChild4" presStyleCnt="0"/>
      <dgm:spPr/>
    </dgm:pt>
    <dgm:pt modelId="{11FF67DF-37A7-48BB-A7AF-A8CCA547E92C}" type="pres">
      <dgm:prSet presAssocID="{AF82A3A2-71EB-423E-9A48-8C63FB03F46D}" presName="hierChild5" presStyleCnt="0"/>
      <dgm:spPr/>
    </dgm:pt>
    <dgm:pt modelId="{93D57824-06B2-4975-B31C-70BC65BD9EED}" type="pres">
      <dgm:prSet presAssocID="{B1ABB129-02C3-422D-ACDA-4FECB20608FC}" presName="hierChild3" presStyleCnt="0"/>
      <dgm:spPr/>
    </dgm:pt>
  </dgm:ptLst>
  <dgm:cxnLst>
    <dgm:cxn modelId="{F1471648-7DBF-4470-8835-A21A11B82D3A}" srcId="{B1ABB129-02C3-422D-ACDA-4FECB20608FC}" destId="{AF82A3A2-71EB-423E-9A48-8C63FB03F46D}" srcOrd="2" destOrd="0" parTransId="{51C7EAFE-991A-4646-B0EC-01C2E8C613DC}" sibTransId="{FE4C05A8-F584-4F55-AD74-78FC5037936C}"/>
    <dgm:cxn modelId="{A11666E0-D667-4988-8FD6-2679A7C964E8}" type="presOf" srcId="{B1ABB129-02C3-422D-ACDA-4FECB20608FC}" destId="{9BDDF7AD-0A35-4785-BF27-1BAC64CFC382}" srcOrd="0" destOrd="0" presId="urn:microsoft.com/office/officeart/2005/8/layout/orgChart1"/>
    <dgm:cxn modelId="{26C69F84-9793-4405-8F1F-7B5C01C253D3}" type="presOf" srcId="{A759A1D0-7859-44CE-993B-9F012F07BD61}" destId="{8A4EBD9A-AE39-45B8-A1A5-EFC9B59C1305}" srcOrd="0" destOrd="0" presId="urn:microsoft.com/office/officeart/2005/8/layout/orgChart1"/>
    <dgm:cxn modelId="{17A0A233-E03F-465A-AC86-8321F4E0C0D0}" type="presOf" srcId="{A88939FA-B3EE-46EF-B031-A105B1F7D5A2}" destId="{056955C6-1FC0-4347-8E64-E442872374FC}" srcOrd="0" destOrd="0" presId="urn:microsoft.com/office/officeart/2005/8/layout/orgChart1"/>
    <dgm:cxn modelId="{FBE1EF32-96F7-4D42-A5B2-C66FA5D1306D}" type="presOf" srcId="{86543CBF-5144-43BB-A346-05E18A9CBA39}" destId="{B70BDB93-E4D9-4726-9607-4FD821BA20A2}" srcOrd="0" destOrd="0" presId="urn:microsoft.com/office/officeart/2005/8/layout/orgChart1"/>
    <dgm:cxn modelId="{4326FB3B-E877-4922-BCE3-37B63B9A99AC}" srcId="{68ADFF6B-82EF-4E8F-9182-FD0FB1B80E9D}" destId="{B1ABB129-02C3-422D-ACDA-4FECB20608FC}" srcOrd="0" destOrd="0" parTransId="{B6456025-E788-4298-BC00-3C56BB31B561}" sibTransId="{2D1CA6B6-CF46-43A7-B197-3793ACF8EB36}"/>
    <dgm:cxn modelId="{B31C803F-6CA8-4875-8C8E-7BE1157A699D}" type="presOf" srcId="{14736E5A-635A-49D7-AF2F-B78C60857C4F}" destId="{B6AF2D72-CE71-4E5B-A3D4-49D7C281BB3B}" srcOrd="0" destOrd="0" presId="urn:microsoft.com/office/officeart/2005/8/layout/orgChart1"/>
    <dgm:cxn modelId="{8A1CB857-8381-4CD6-B4B7-B5361BBE3B14}" type="presOf" srcId="{B1ABB129-02C3-422D-ACDA-4FECB20608FC}" destId="{88B23F04-D979-43A6-972A-36ACEC8565C1}" srcOrd="1" destOrd="0" presId="urn:microsoft.com/office/officeart/2005/8/layout/orgChart1"/>
    <dgm:cxn modelId="{844A8B92-88F5-4736-BDA8-0EFCC0E5018A}" srcId="{B1ABB129-02C3-422D-ACDA-4FECB20608FC}" destId="{86543CBF-5144-43BB-A346-05E18A9CBA39}" srcOrd="0" destOrd="0" parTransId="{14736E5A-635A-49D7-AF2F-B78C60857C4F}" sibTransId="{2FDC7110-DEDE-4C17-8C24-21DE7F1179FA}"/>
    <dgm:cxn modelId="{701C2C53-020B-4914-A59C-4298DF77961D}" type="presOf" srcId="{86543CBF-5144-43BB-A346-05E18A9CBA39}" destId="{61037575-4D47-4D94-AEE8-E62BB128338F}" srcOrd="1" destOrd="0" presId="urn:microsoft.com/office/officeart/2005/8/layout/orgChart1"/>
    <dgm:cxn modelId="{3E6EFC64-7B83-4979-A9FD-C49A26A20CC9}" type="presOf" srcId="{AF82A3A2-71EB-423E-9A48-8C63FB03F46D}" destId="{FC62862C-963D-48AF-8201-14DEBF0D60CB}" srcOrd="1" destOrd="0" presId="urn:microsoft.com/office/officeart/2005/8/layout/orgChart1"/>
    <dgm:cxn modelId="{C551326B-93BD-46B3-94EB-71900E98C375}" type="presOf" srcId="{AF82A3A2-71EB-423E-9A48-8C63FB03F46D}" destId="{99BF102B-20DE-45BB-89BC-4AF991F411B1}" srcOrd="0" destOrd="0" presId="urn:microsoft.com/office/officeart/2005/8/layout/orgChart1"/>
    <dgm:cxn modelId="{4E795F39-255C-4CBF-BCD0-5A771F55D36B}" type="presOf" srcId="{68ADFF6B-82EF-4E8F-9182-FD0FB1B80E9D}" destId="{B0E26701-91E4-4740-9905-B5DFB3735EA2}" srcOrd="0" destOrd="0" presId="urn:microsoft.com/office/officeart/2005/8/layout/orgChart1"/>
    <dgm:cxn modelId="{DBC518F4-28BC-4CEF-A01D-5302F5ADD303}" type="presOf" srcId="{A88939FA-B3EE-46EF-B031-A105B1F7D5A2}" destId="{B4C07D42-3E25-4DCB-9618-3F61760A37D8}" srcOrd="1" destOrd="0" presId="urn:microsoft.com/office/officeart/2005/8/layout/orgChart1"/>
    <dgm:cxn modelId="{8D2E1BC2-9006-4BEC-B467-92CD82A26B6D}" type="presOf" srcId="{51C7EAFE-991A-4646-B0EC-01C2E8C613DC}" destId="{CEE97F2D-C438-4F80-AC76-A62F75EA98D1}" srcOrd="0" destOrd="0" presId="urn:microsoft.com/office/officeart/2005/8/layout/orgChart1"/>
    <dgm:cxn modelId="{61F5444F-58C9-4A62-9D1D-E847B6B536A7}" srcId="{B1ABB129-02C3-422D-ACDA-4FECB20608FC}" destId="{A88939FA-B3EE-46EF-B031-A105B1F7D5A2}" srcOrd="1" destOrd="0" parTransId="{A759A1D0-7859-44CE-993B-9F012F07BD61}" sibTransId="{A4F811CA-B048-4E89-8560-DC56541863E1}"/>
    <dgm:cxn modelId="{A4AC1D53-3F7E-422E-BC29-EA9EDB1F58E9}" type="presParOf" srcId="{B0E26701-91E4-4740-9905-B5DFB3735EA2}" destId="{AA2E0B98-1070-4CB4-B583-B1D5D2E2CEFB}" srcOrd="0" destOrd="0" presId="urn:microsoft.com/office/officeart/2005/8/layout/orgChart1"/>
    <dgm:cxn modelId="{55CB94FF-5266-48CA-B1E8-6C1C15CAB063}" type="presParOf" srcId="{AA2E0B98-1070-4CB4-B583-B1D5D2E2CEFB}" destId="{46A2D854-B175-418A-B805-5CCEC731B72F}" srcOrd="0" destOrd="0" presId="urn:microsoft.com/office/officeart/2005/8/layout/orgChart1"/>
    <dgm:cxn modelId="{115C45C7-B395-4AC6-ADE8-B67E45845949}" type="presParOf" srcId="{46A2D854-B175-418A-B805-5CCEC731B72F}" destId="{9BDDF7AD-0A35-4785-BF27-1BAC64CFC382}" srcOrd="0" destOrd="0" presId="urn:microsoft.com/office/officeart/2005/8/layout/orgChart1"/>
    <dgm:cxn modelId="{1C2A7FC0-6034-4321-8C25-AE8A8E30B33D}" type="presParOf" srcId="{46A2D854-B175-418A-B805-5CCEC731B72F}" destId="{88B23F04-D979-43A6-972A-36ACEC8565C1}" srcOrd="1" destOrd="0" presId="urn:microsoft.com/office/officeart/2005/8/layout/orgChart1"/>
    <dgm:cxn modelId="{4949D4FF-742A-44C6-81EB-450592E43A88}" type="presParOf" srcId="{AA2E0B98-1070-4CB4-B583-B1D5D2E2CEFB}" destId="{302A9CB3-6687-48F6-97BE-7A20F74BB7CD}" srcOrd="1" destOrd="0" presId="urn:microsoft.com/office/officeart/2005/8/layout/orgChart1"/>
    <dgm:cxn modelId="{301B7E25-38AB-477E-B0B6-C8BF412F63FD}" type="presParOf" srcId="{302A9CB3-6687-48F6-97BE-7A20F74BB7CD}" destId="{B6AF2D72-CE71-4E5B-A3D4-49D7C281BB3B}" srcOrd="0" destOrd="0" presId="urn:microsoft.com/office/officeart/2005/8/layout/orgChart1"/>
    <dgm:cxn modelId="{2077591B-C8BA-4AEC-96A2-FCD9EF7563B4}" type="presParOf" srcId="{302A9CB3-6687-48F6-97BE-7A20F74BB7CD}" destId="{19133E42-7BFD-49E3-90EC-34048094A346}" srcOrd="1" destOrd="0" presId="urn:microsoft.com/office/officeart/2005/8/layout/orgChart1"/>
    <dgm:cxn modelId="{FA30D7DD-2594-4551-8526-BF5DB360083E}" type="presParOf" srcId="{19133E42-7BFD-49E3-90EC-34048094A346}" destId="{7240F987-A42B-4319-B803-40A535D12C56}" srcOrd="0" destOrd="0" presId="urn:microsoft.com/office/officeart/2005/8/layout/orgChart1"/>
    <dgm:cxn modelId="{AEEB693B-BC27-4975-AD75-6FABCE3DA90D}" type="presParOf" srcId="{7240F987-A42B-4319-B803-40A535D12C56}" destId="{B70BDB93-E4D9-4726-9607-4FD821BA20A2}" srcOrd="0" destOrd="0" presId="urn:microsoft.com/office/officeart/2005/8/layout/orgChart1"/>
    <dgm:cxn modelId="{91CAA798-FDEB-454A-8714-97628C417F17}" type="presParOf" srcId="{7240F987-A42B-4319-B803-40A535D12C56}" destId="{61037575-4D47-4D94-AEE8-E62BB128338F}" srcOrd="1" destOrd="0" presId="urn:microsoft.com/office/officeart/2005/8/layout/orgChart1"/>
    <dgm:cxn modelId="{408A4237-BB7C-4B46-A6DD-366539793065}" type="presParOf" srcId="{19133E42-7BFD-49E3-90EC-34048094A346}" destId="{585C35EC-62F2-46F3-A8ED-DEC2BF882DAC}" srcOrd="1" destOrd="0" presId="urn:microsoft.com/office/officeart/2005/8/layout/orgChart1"/>
    <dgm:cxn modelId="{8AD74DD8-F54A-4059-8FDE-1479118E1C42}" type="presParOf" srcId="{19133E42-7BFD-49E3-90EC-34048094A346}" destId="{FEE2F19F-DA22-408C-941F-4680318DE70A}" srcOrd="2" destOrd="0" presId="urn:microsoft.com/office/officeart/2005/8/layout/orgChart1"/>
    <dgm:cxn modelId="{284FD412-5A8D-41A8-8E7E-8A44C9623892}" type="presParOf" srcId="{302A9CB3-6687-48F6-97BE-7A20F74BB7CD}" destId="{8A4EBD9A-AE39-45B8-A1A5-EFC9B59C1305}" srcOrd="2" destOrd="0" presId="urn:microsoft.com/office/officeart/2005/8/layout/orgChart1"/>
    <dgm:cxn modelId="{D5B09E6F-4E65-4402-80D7-F8D92AAACF82}" type="presParOf" srcId="{302A9CB3-6687-48F6-97BE-7A20F74BB7CD}" destId="{39A3F815-5BF8-4DF8-9CD6-517C3B7917A8}" srcOrd="3" destOrd="0" presId="urn:microsoft.com/office/officeart/2005/8/layout/orgChart1"/>
    <dgm:cxn modelId="{1C483732-2BDF-4A04-AF43-921B2AFF8ECE}" type="presParOf" srcId="{39A3F815-5BF8-4DF8-9CD6-517C3B7917A8}" destId="{669DA7E3-A509-4BF0-9C05-DD6D280D3ECC}" srcOrd="0" destOrd="0" presId="urn:microsoft.com/office/officeart/2005/8/layout/orgChart1"/>
    <dgm:cxn modelId="{56DC98A7-2845-4190-A1C2-6D7BB979F9DB}" type="presParOf" srcId="{669DA7E3-A509-4BF0-9C05-DD6D280D3ECC}" destId="{056955C6-1FC0-4347-8E64-E442872374FC}" srcOrd="0" destOrd="0" presId="urn:microsoft.com/office/officeart/2005/8/layout/orgChart1"/>
    <dgm:cxn modelId="{3C3131EF-DC27-4B94-8BE5-AA5FB1BBB4DA}" type="presParOf" srcId="{669DA7E3-A509-4BF0-9C05-DD6D280D3ECC}" destId="{B4C07D42-3E25-4DCB-9618-3F61760A37D8}" srcOrd="1" destOrd="0" presId="urn:microsoft.com/office/officeart/2005/8/layout/orgChart1"/>
    <dgm:cxn modelId="{1A707A6E-2527-4BB6-8071-F35F55D31671}" type="presParOf" srcId="{39A3F815-5BF8-4DF8-9CD6-517C3B7917A8}" destId="{A65E939A-52DC-43C2-8AE0-0DFDB9A5CEEB}" srcOrd="1" destOrd="0" presId="urn:microsoft.com/office/officeart/2005/8/layout/orgChart1"/>
    <dgm:cxn modelId="{9C4212ED-CFFC-4ACB-AA2E-7BF664F91EB1}" type="presParOf" srcId="{39A3F815-5BF8-4DF8-9CD6-517C3B7917A8}" destId="{0878F961-6AE4-44B9-A609-0A1DAB1B283E}" srcOrd="2" destOrd="0" presId="urn:microsoft.com/office/officeart/2005/8/layout/orgChart1"/>
    <dgm:cxn modelId="{276CF482-E1EC-40EC-BE9F-8387C3BF41B2}" type="presParOf" srcId="{302A9CB3-6687-48F6-97BE-7A20F74BB7CD}" destId="{CEE97F2D-C438-4F80-AC76-A62F75EA98D1}" srcOrd="4" destOrd="0" presId="urn:microsoft.com/office/officeart/2005/8/layout/orgChart1"/>
    <dgm:cxn modelId="{5F030F18-3426-4275-8B83-5A07701D9338}" type="presParOf" srcId="{302A9CB3-6687-48F6-97BE-7A20F74BB7CD}" destId="{B54BC6E8-753A-419D-9C4B-36F2C85E51D7}" srcOrd="5" destOrd="0" presId="urn:microsoft.com/office/officeart/2005/8/layout/orgChart1"/>
    <dgm:cxn modelId="{38A8DC1F-D8C4-48F6-8D5D-0C5B7756D174}" type="presParOf" srcId="{B54BC6E8-753A-419D-9C4B-36F2C85E51D7}" destId="{5A36C1D2-ABBE-4012-AD51-A237BC57BDE0}" srcOrd="0" destOrd="0" presId="urn:microsoft.com/office/officeart/2005/8/layout/orgChart1"/>
    <dgm:cxn modelId="{C4C1C110-518B-48B6-9438-312EA70C8759}" type="presParOf" srcId="{5A36C1D2-ABBE-4012-AD51-A237BC57BDE0}" destId="{99BF102B-20DE-45BB-89BC-4AF991F411B1}" srcOrd="0" destOrd="0" presId="urn:microsoft.com/office/officeart/2005/8/layout/orgChart1"/>
    <dgm:cxn modelId="{212D24EC-1903-4D0F-A2F4-35FE88DAE172}" type="presParOf" srcId="{5A36C1D2-ABBE-4012-AD51-A237BC57BDE0}" destId="{FC62862C-963D-48AF-8201-14DEBF0D60CB}" srcOrd="1" destOrd="0" presId="urn:microsoft.com/office/officeart/2005/8/layout/orgChart1"/>
    <dgm:cxn modelId="{F9512B29-D6FF-4046-87BA-EC8CC43ADF11}" type="presParOf" srcId="{B54BC6E8-753A-419D-9C4B-36F2C85E51D7}" destId="{D3C5F19D-E4E2-4D5C-966A-DE49C8C987B8}" srcOrd="1" destOrd="0" presId="urn:microsoft.com/office/officeart/2005/8/layout/orgChart1"/>
    <dgm:cxn modelId="{E1AD7C1E-0FD7-463D-A7D1-6C50954716AF}" type="presParOf" srcId="{B54BC6E8-753A-419D-9C4B-36F2C85E51D7}" destId="{11FF67DF-37A7-48BB-A7AF-A8CCA547E92C}" srcOrd="2" destOrd="0" presId="urn:microsoft.com/office/officeart/2005/8/layout/orgChart1"/>
    <dgm:cxn modelId="{1B99B01F-F962-44D3-BC13-FC0BB9C8DE0E}" type="presParOf" srcId="{AA2E0B98-1070-4CB4-B583-B1D5D2E2CEFB}" destId="{93D57824-06B2-4975-B31C-70BC65BD9E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58BC16-8738-4311-8960-25A5F528AA2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5B6EF03D-8B17-4313-9AF8-65A2C29F508A}">
      <dgm:prSet/>
      <dgm:spPr/>
      <dgm:t>
        <a:bodyPr/>
        <a:lstStyle/>
        <a:p>
          <a:pPr rtl="0"/>
          <a:r>
            <a:rPr lang="pl-PL" dirty="0" smtClean="0"/>
            <a:t>Organy państwa</a:t>
          </a:r>
          <a:endParaRPr lang="pl-PL" dirty="0"/>
        </a:p>
      </dgm:t>
    </dgm:pt>
    <dgm:pt modelId="{2CFEA3CC-536F-41FC-94FA-9192C2D83A75}" type="parTrans" cxnId="{3A3B25E4-1A5A-4B8F-8A2B-499018F26F16}">
      <dgm:prSet/>
      <dgm:spPr/>
      <dgm:t>
        <a:bodyPr/>
        <a:lstStyle/>
        <a:p>
          <a:endParaRPr lang="pl-PL"/>
        </a:p>
      </dgm:t>
    </dgm:pt>
    <dgm:pt modelId="{3BC10910-688E-435D-B438-4C053D70A7D4}" type="sibTrans" cxnId="{3A3B25E4-1A5A-4B8F-8A2B-499018F26F16}">
      <dgm:prSet/>
      <dgm:spPr/>
      <dgm:t>
        <a:bodyPr/>
        <a:lstStyle/>
        <a:p>
          <a:endParaRPr lang="pl-PL"/>
        </a:p>
      </dgm:t>
    </dgm:pt>
    <dgm:pt modelId="{4DDD51E9-818F-42F8-B6BB-0840BA2FEA85}">
      <dgm:prSet/>
      <dgm:spPr/>
      <dgm:t>
        <a:bodyPr/>
        <a:lstStyle/>
        <a:p>
          <a:pPr rtl="0"/>
          <a:r>
            <a:rPr lang="pl-PL" dirty="0" smtClean="0"/>
            <a:t>Wewnętrzne </a:t>
          </a:r>
          <a:endParaRPr lang="pl-PL" dirty="0"/>
        </a:p>
      </dgm:t>
    </dgm:pt>
    <dgm:pt modelId="{5CC20781-4748-4535-956B-8A120F99F3AA}" type="parTrans" cxnId="{C25FE6F9-FC4E-4DA8-91EA-B80D0435C863}">
      <dgm:prSet/>
      <dgm:spPr/>
      <dgm:t>
        <a:bodyPr/>
        <a:lstStyle/>
        <a:p>
          <a:endParaRPr lang="pl-PL"/>
        </a:p>
      </dgm:t>
    </dgm:pt>
    <dgm:pt modelId="{0F0F15F3-167A-4829-AF6D-7E0A4F437415}" type="sibTrans" cxnId="{C25FE6F9-FC4E-4DA8-91EA-B80D0435C863}">
      <dgm:prSet/>
      <dgm:spPr/>
      <dgm:t>
        <a:bodyPr/>
        <a:lstStyle/>
        <a:p>
          <a:endParaRPr lang="pl-PL"/>
        </a:p>
      </dgm:t>
    </dgm:pt>
    <dgm:pt modelId="{D22D4EF7-6970-4082-A82B-69058ADD9EEC}">
      <dgm:prSet/>
      <dgm:spPr/>
      <dgm:t>
        <a:bodyPr/>
        <a:lstStyle/>
        <a:p>
          <a:pPr rtl="0"/>
          <a:r>
            <a:rPr lang="pl-PL" dirty="0" smtClean="0"/>
            <a:t>Zewnętrzne </a:t>
          </a:r>
          <a:endParaRPr lang="pl-PL" dirty="0"/>
        </a:p>
      </dgm:t>
    </dgm:pt>
    <dgm:pt modelId="{2FDF1822-DFF7-4705-A9CB-D45067337332}" type="parTrans" cxnId="{E5AC36F4-C960-4AA5-9137-4A5CC448122C}">
      <dgm:prSet/>
      <dgm:spPr/>
      <dgm:t>
        <a:bodyPr/>
        <a:lstStyle/>
        <a:p>
          <a:endParaRPr lang="pl-PL"/>
        </a:p>
      </dgm:t>
    </dgm:pt>
    <dgm:pt modelId="{047533A6-60A2-4BBB-9AB5-5B13E01FDB52}" type="sibTrans" cxnId="{E5AC36F4-C960-4AA5-9137-4A5CC448122C}">
      <dgm:prSet/>
      <dgm:spPr/>
      <dgm:t>
        <a:bodyPr/>
        <a:lstStyle/>
        <a:p>
          <a:endParaRPr lang="pl-PL"/>
        </a:p>
      </dgm:t>
    </dgm:pt>
    <dgm:pt modelId="{037DE4FE-024A-4B23-90DE-F232120FCCCB}" type="pres">
      <dgm:prSet presAssocID="{3558BC16-8738-4311-8960-25A5F528AA2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407111-8D33-48AF-8373-997A6FCA8321}" type="pres">
      <dgm:prSet presAssocID="{5B6EF03D-8B17-4313-9AF8-65A2C29F508A}" presName="root" presStyleCnt="0"/>
      <dgm:spPr/>
    </dgm:pt>
    <dgm:pt modelId="{A2FC2578-9774-4897-92AB-1F48F3500675}" type="pres">
      <dgm:prSet presAssocID="{5B6EF03D-8B17-4313-9AF8-65A2C29F508A}" presName="rootComposite" presStyleCnt="0"/>
      <dgm:spPr/>
    </dgm:pt>
    <dgm:pt modelId="{23A2D449-15A0-4130-B64B-518CA7CB20D9}" type="pres">
      <dgm:prSet presAssocID="{5B6EF03D-8B17-4313-9AF8-65A2C29F508A}" presName="rootText" presStyleLbl="node1" presStyleIdx="0" presStyleCnt="1"/>
      <dgm:spPr/>
    </dgm:pt>
    <dgm:pt modelId="{1371E244-969B-480C-ADF4-FBD31F29BDC3}" type="pres">
      <dgm:prSet presAssocID="{5B6EF03D-8B17-4313-9AF8-65A2C29F508A}" presName="rootConnector" presStyleLbl="node1" presStyleIdx="0" presStyleCnt="1"/>
      <dgm:spPr/>
    </dgm:pt>
    <dgm:pt modelId="{A86AE2C4-D22E-423E-AF61-0B0D1ACE5DCE}" type="pres">
      <dgm:prSet presAssocID="{5B6EF03D-8B17-4313-9AF8-65A2C29F508A}" presName="childShape" presStyleCnt="0"/>
      <dgm:spPr/>
    </dgm:pt>
    <dgm:pt modelId="{34FDEB98-544C-47B9-AF41-8C44CC54138D}" type="pres">
      <dgm:prSet presAssocID="{5CC20781-4748-4535-956B-8A120F99F3AA}" presName="Name13" presStyleLbl="parChTrans1D2" presStyleIdx="0" presStyleCnt="2"/>
      <dgm:spPr/>
    </dgm:pt>
    <dgm:pt modelId="{5DB15CF6-E523-4A93-87C7-3950ECDDF5E4}" type="pres">
      <dgm:prSet presAssocID="{4DDD51E9-818F-42F8-B6BB-0840BA2FEA85}" presName="childText" presStyleLbl="bgAcc1" presStyleIdx="0" presStyleCnt="2">
        <dgm:presLayoutVars>
          <dgm:bulletEnabled val="1"/>
        </dgm:presLayoutVars>
      </dgm:prSet>
      <dgm:spPr/>
    </dgm:pt>
    <dgm:pt modelId="{005995BA-65F5-4BD5-B793-F06097DD1B30}" type="pres">
      <dgm:prSet presAssocID="{2FDF1822-DFF7-4705-A9CB-D45067337332}" presName="Name13" presStyleLbl="parChTrans1D2" presStyleIdx="1" presStyleCnt="2"/>
      <dgm:spPr/>
    </dgm:pt>
    <dgm:pt modelId="{C7DF74D0-C4E4-447B-A5E9-CBBFFEACB3B4}" type="pres">
      <dgm:prSet presAssocID="{D22D4EF7-6970-4082-A82B-69058ADD9EEC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C805E09C-3DF2-4327-8176-E72C21AC283E}" type="presOf" srcId="{5CC20781-4748-4535-956B-8A120F99F3AA}" destId="{34FDEB98-544C-47B9-AF41-8C44CC54138D}" srcOrd="0" destOrd="0" presId="urn:microsoft.com/office/officeart/2005/8/layout/hierarchy3"/>
    <dgm:cxn modelId="{C09BD451-AD07-47EF-9E31-D2DDC10570C6}" type="presOf" srcId="{5B6EF03D-8B17-4313-9AF8-65A2C29F508A}" destId="{23A2D449-15A0-4130-B64B-518CA7CB20D9}" srcOrd="0" destOrd="0" presId="urn:microsoft.com/office/officeart/2005/8/layout/hierarchy3"/>
    <dgm:cxn modelId="{E5AC36F4-C960-4AA5-9137-4A5CC448122C}" srcId="{5B6EF03D-8B17-4313-9AF8-65A2C29F508A}" destId="{D22D4EF7-6970-4082-A82B-69058ADD9EEC}" srcOrd="1" destOrd="0" parTransId="{2FDF1822-DFF7-4705-A9CB-D45067337332}" sibTransId="{047533A6-60A2-4BBB-9AB5-5B13E01FDB52}"/>
    <dgm:cxn modelId="{3A3B25E4-1A5A-4B8F-8A2B-499018F26F16}" srcId="{3558BC16-8738-4311-8960-25A5F528AA20}" destId="{5B6EF03D-8B17-4313-9AF8-65A2C29F508A}" srcOrd="0" destOrd="0" parTransId="{2CFEA3CC-536F-41FC-94FA-9192C2D83A75}" sibTransId="{3BC10910-688E-435D-B438-4C053D70A7D4}"/>
    <dgm:cxn modelId="{8D338FA8-C5FB-4E6F-A244-09CEE2D22984}" type="presOf" srcId="{2FDF1822-DFF7-4705-A9CB-D45067337332}" destId="{005995BA-65F5-4BD5-B793-F06097DD1B30}" srcOrd="0" destOrd="0" presId="urn:microsoft.com/office/officeart/2005/8/layout/hierarchy3"/>
    <dgm:cxn modelId="{9B74D335-738E-4E9D-B7AC-C0DFA8EAE9E4}" type="presOf" srcId="{5B6EF03D-8B17-4313-9AF8-65A2C29F508A}" destId="{1371E244-969B-480C-ADF4-FBD31F29BDC3}" srcOrd="1" destOrd="0" presId="urn:microsoft.com/office/officeart/2005/8/layout/hierarchy3"/>
    <dgm:cxn modelId="{4DFDDC61-68E7-4CF4-9E69-6F4FBAC3735B}" type="presOf" srcId="{D22D4EF7-6970-4082-A82B-69058ADD9EEC}" destId="{C7DF74D0-C4E4-447B-A5E9-CBBFFEACB3B4}" srcOrd="0" destOrd="0" presId="urn:microsoft.com/office/officeart/2005/8/layout/hierarchy3"/>
    <dgm:cxn modelId="{C25FE6F9-FC4E-4DA8-91EA-B80D0435C863}" srcId="{5B6EF03D-8B17-4313-9AF8-65A2C29F508A}" destId="{4DDD51E9-818F-42F8-B6BB-0840BA2FEA85}" srcOrd="0" destOrd="0" parTransId="{5CC20781-4748-4535-956B-8A120F99F3AA}" sibTransId="{0F0F15F3-167A-4829-AF6D-7E0A4F437415}"/>
    <dgm:cxn modelId="{C7CAEBAE-AA26-48BA-8297-D9D80AF71E37}" type="presOf" srcId="{4DDD51E9-818F-42F8-B6BB-0840BA2FEA85}" destId="{5DB15CF6-E523-4A93-87C7-3950ECDDF5E4}" srcOrd="0" destOrd="0" presId="urn:microsoft.com/office/officeart/2005/8/layout/hierarchy3"/>
    <dgm:cxn modelId="{253B6500-53B5-49F8-A068-DABB8F4BDAF6}" type="presOf" srcId="{3558BC16-8738-4311-8960-25A5F528AA20}" destId="{037DE4FE-024A-4B23-90DE-F232120FCCCB}" srcOrd="0" destOrd="0" presId="urn:microsoft.com/office/officeart/2005/8/layout/hierarchy3"/>
    <dgm:cxn modelId="{BEC46AE5-E0BD-474C-B1D0-D82B0C6473C7}" type="presParOf" srcId="{037DE4FE-024A-4B23-90DE-F232120FCCCB}" destId="{7D407111-8D33-48AF-8373-997A6FCA8321}" srcOrd="0" destOrd="0" presId="urn:microsoft.com/office/officeart/2005/8/layout/hierarchy3"/>
    <dgm:cxn modelId="{D8B74342-3CA8-410E-913B-066BF9AE7781}" type="presParOf" srcId="{7D407111-8D33-48AF-8373-997A6FCA8321}" destId="{A2FC2578-9774-4897-92AB-1F48F3500675}" srcOrd="0" destOrd="0" presId="urn:microsoft.com/office/officeart/2005/8/layout/hierarchy3"/>
    <dgm:cxn modelId="{DCFBD021-C780-434B-A740-52A2FA1D03EF}" type="presParOf" srcId="{A2FC2578-9774-4897-92AB-1F48F3500675}" destId="{23A2D449-15A0-4130-B64B-518CA7CB20D9}" srcOrd="0" destOrd="0" presId="urn:microsoft.com/office/officeart/2005/8/layout/hierarchy3"/>
    <dgm:cxn modelId="{6C6C6B9F-B1E8-4F6C-9818-A83B0E4EA4E7}" type="presParOf" srcId="{A2FC2578-9774-4897-92AB-1F48F3500675}" destId="{1371E244-969B-480C-ADF4-FBD31F29BDC3}" srcOrd="1" destOrd="0" presId="urn:microsoft.com/office/officeart/2005/8/layout/hierarchy3"/>
    <dgm:cxn modelId="{E587EDB6-90D4-47FD-B1C2-F7E5BF120563}" type="presParOf" srcId="{7D407111-8D33-48AF-8373-997A6FCA8321}" destId="{A86AE2C4-D22E-423E-AF61-0B0D1ACE5DCE}" srcOrd="1" destOrd="0" presId="urn:microsoft.com/office/officeart/2005/8/layout/hierarchy3"/>
    <dgm:cxn modelId="{7FF3C866-C063-41EF-829B-763A2CF9FF3C}" type="presParOf" srcId="{A86AE2C4-D22E-423E-AF61-0B0D1ACE5DCE}" destId="{34FDEB98-544C-47B9-AF41-8C44CC54138D}" srcOrd="0" destOrd="0" presId="urn:microsoft.com/office/officeart/2005/8/layout/hierarchy3"/>
    <dgm:cxn modelId="{69078A14-76B1-4D62-BA5C-8C698D853CCF}" type="presParOf" srcId="{A86AE2C4-D22E-423E-AF61-0B0D1ACE5DCE}" destId="{5DB15CF6-E523-4A93-87C7-3950ECDDF5E4}" srcOrd="1" destOrd="0" presId="urn:microsoft.com/office/officeart/2005/8/layout/hierarchy3"/>
    <dgm:cxn modelId="{76E448E7-A400-4319-9EDF-110D57678CFE}" type="presParOf" srcId="{A86AE2C4-D22E-423E-AF61-0B0D1ACE5DCE}" destId="{005995BA-65F5-4BD5-B793-F06097DD1B30}" srcOrd="2" destOrd="0" presId="urn:microsoft.com/office/officeart/2005/8/layout/hierarchy3"/>
    <dgm:cxn modelId="{621E6B40-35CE-4F55-B269-1AFD6EA181FC}" type="presParOf" srcId="{A86AE2C4-D22E-423E-AF61-0B0D1ACE5DCE}" destId="{C7DF74D0-C4E4-447B-A5E9-CBBFFEACB3B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D0DA1A-E30B-41D8-B5CF-2A300ED20C57}">
      <dsp:nvSpPr>
        <dsp:cNvPr id="0" name=""/>
        <dsp:cNvSpPr/>
      </dsp:nvSpPr>
      <dsp:spPr>
        <a:xfrm>
          <a:off x="2583805" y="1488"/>
          <a:ext cx="3061989" cy="1530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Stosunki </a:t>
          </a:r>
          <a:r>
            <a:rPr lang="pl-PL" sz="2000" kern="1200" dirty="0" err="1" smtClean="0"/>
            <a:t>prawnomiędzynarodowe</a:t>
          </a:r>
          <a:endParaRPr lang="pl-PL" sz="2000" kern="1200" dirty="0"/>
        </a:p>
      </dsp:txBody>
      <dsp:txXfrm>
        <a:off x="2583805" y="1488"/>
        <a:ext cx="3061989" cy="1530994"/>
      </dsp:txXfrm>
    </dsp:sp>
    <dsp:sp modelId="{31DD4F44-9AC3-4F4E-BBFB-468D4E031687}">
      <dsp:nvSpPr>
        <dsp:cNvPr id="0" name=""/>
        <dsp:cNvSpPr/>
      </dsp:nvSpPr>
      <dsp:spPr>
        <a:xfrm>
          <a:off x="2890004" y="1532483"/>
          <a:ext cx="306198" cy="1148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46"/>
              </a:lnTo>
              <a:lnTo>
                <a:pt x="306198" y="1148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945-4D6E-4299-8B02-8F51D7348A03}">
      <dsp:nvSpPr>
        <dsp:cNvPr id="0" name=""/>
        <dsp:cNvSpPr/>
      </dsp:nvSpPr>
      <dsp:spPr>
        <a:xfrm>
          <a:off x="3196203" y="1915232"/>
          <a:ext cx="2449591" cy="1530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Podmiot </a:t>
          </a:r>
          <a:endParaRPr lang="pl-PL" sz="3700" kern="1200" dirty="0"/>
        </a:p>
      </dsp:txBody>
      <dsp:txXfrm>
        <a:off x="3196203" y="1915232"/>
        <a:ext cx="2449591" cy="1530994"/>
      </dsp:txXfrm>
    </dsp:sp>
    <dsp:sp modelId="{9FBF7334-D285-40FD-8179-8A506D56059A}">
      <dsp:nvSpPr>
        <dsp:cNvPr id="0" name=""/>
        <dsp:cNvSpPr/>
      </dsp:nvSpPr>
      <dsp:spPr>
        <a:xfrm>
          <a:off x="2890004" y="1532483"/>
          <a:ext cx="306198" cy="3061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1989"/>
              </a:lnTo>
              <a:lnTo>
                <a:pt x="306198" y="3061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AC247-0758-4146-9BCB-7DD1345DD56E}">
      <dsp:nvSpPr>
        <dsp:cNvPr id="0" name=""/>
        <dsp:cNvSpPr/>
      </dsp:nvSpPr>
      <dsp:spPr>
        <a:xfrm>
          <a:off x="3196203" y="3828975"/>
          <a:ext cx="2449591" cy="1530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Przedmiot</a:t>
          </a:r>
          <a:endParaRPr lang="pl-PL" sz="3700" kern="1200" dirty="0"/>
        </a:p>
      </dsp:txBody>
      <dsp:txXfrm>
        <a:off x="3196203" y="3828975"/>
        <a:ext cx="2449591" cy="15309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907881-13F9-4A0A-812B-6FA76CED5E2D}">
      <dsp:nvSpPr>
        <dsp:cNvPr id="0" name=""/>
        <dsp:cNvSpPr/>
      </dsp:nvSpPr>
      <dsp:spPr>
        <a:xfrm>
          <a:off x="4114799" y="210163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0C4AA-B73F-4B0D-82B7-C433DB6FC499}">
      <dsp:nvSpPr>
        <dsp:cNvPr id="0" name=""/>
        <dsp:cNvSpPr/>
      </dsp:nvSpPr>
      <dsp:spPr>
        <a:xfrm>
          <a:off x="4069079" y="2101633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DE37F-BB04-4256-AD78-E86EA7937B4C}">
      <dsp:nvSpPr>
        <dsp:cNvPr id="0" name=""/>
        <dsp:cNvSpPr/>
      </dsp:nvSpPr>
      <dsp:spPr>
        <a:xfrm>
          <a:off x="1203548" y="210163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2FD35-9BA1-413A-A73F-005DF934DC93}">
      <dsp:nvSpPr>
        <dsp:cNvPr id="0" name=""/>
        <dsp:cNvSpPr/>
      </dsp:nvSpPr>
      <dsp:spPr>
        <a:xfrm>
          <a:off x="2911803" y="89863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Zdarzenia </a:t>
          </a:r>
          <a:r>
            <a:rPr lang="pl-PL" sz="1600" kern="1200" dirty="0" err="1" smtClean="0"/>
            <a:t>prawnomiędzynarodowe</a:t>
          </a:r>
          <a:endParaRPr lang="pl-PL" sz="1600" kern="1200" dirty="0"/>
        </a:p>
      </dsp:txBody>
      <dsp:txXfrm>
        <a:off x="2911803" y="898636"/>
        <a:ext cx="2405992" cy="1202996"/>
      </dsp:txXfrm>
    </dsp:sp>
    <dsp:sp modelId="{A561749F-3AD5-410E-9105-F3A780C4729F}">
      <dsp:nvSpPr>
        <dsp:cNvPr id="0" name=""/>
        <dsp:cNvSpPr/>
      </dsp:nvSpPr>
      <dsp:spPr>
        <a:xfrm>
          <a:off x="552" y="260689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Naturalne</a:t>
          </a:r>
          <a:endParaRPr lang="pl-PL" sz="1600" kern="1200" dirty="0"/>
        </a:p>
      </dsp:txBody>
      <dsp:txXfrm>
        <a:off x="552" y="2606891"/>
        <a:ext cx="2405992" cy="1202996"/>
      </dsp:txXfrm>
    </dsp:sp>
    <dsp:sp modelId="{CE44E170-940C-4476-AE1D-726F7F080BA0}">
      <dsp:nvSpPr>
        <dsp:cNvPr id="0" name=""/>
        <dsp:cNvSpPr/>
      </dsp:nvSpPr>
      <dsp:spPr>
        <a:xfrm>
          <a:off x="2911803" y="260689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Związane z działaniem ludzkim</a:t>
          </a:r>
          <a:endParaRPr lang="pl-PL" sz="1600" kern="1200" dirty="0"/>
        </a:p>
      </dsp:txBody>
      <dsp:txXfrm>
        <a:off x="2911803" y="2606891"/>
        <a:ext cx="2405992" cy="1202996"/>
      </dsp:txXfrm>
    </dsp:sp>
    <dsp:sp modelId="{228C6CB8-5373-4A9B-BFE6-DDF14D38AF78}">
      <dsp:nvSpPr>
        <dsp:cNvPr id="0" name=""/>
        <dsp:cNvSpPr/>
      </dsp:nvSpPr>
      <dsp:spPr>
        <a:xfrm>
          <a:off x="5823054" y="260689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Zależne od woli podmiotów prawa międzynarodowego </a:t>
          </a:r>
          <a:endParaRPr lang="pl-PL" sz="1600" kern="1200" dirty="0"/>
        </a:p>
      </dsp:txBody>
      <dsp:txXfrm>
        <a:off x="5823054" y="2606891"/>
        <a:ext cx="2405992" cy="12029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8E8DBC-132C-44D6-A8D1-1BB87AACF6F3}">
      <dsp:nvSpPr>
        <dsp:cNvPr id="0" name=""/>
        <dsp:cNvSpPr/>
      </dsp:nvSpPr>
      <dsp:spPr>
        <a:xfrm>
          <a:off x="4114800" y="1963451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6496C-871A-4594-9FEA-2503AF8A93CF}">
      <dsp:nvSpPr>
        <dsp:cNvPr id="0" name=""/>
        <dsp:cNvSpPr/>
      </dsp:nvSpPr>
      <dsp:spPr>
        <a:xfrm>
          <a:off x="1862986" y="1963451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F5435-7249-4B65-AA59-BB7E89C15969}">
      <dsp:nvSpPr>
        <dsp:cNvPr id="0" name=""/>
        <dsp:cNvSpPr/>
      </dsp:nvSpPr>
      <dsp:spPr>
        <a:xfrm>
          <a:off x="2253797" y="102449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Akty (czynności) </a:t>
          </a:r>
          <a:r>
            <a:rPr lang="pl-PL" sz="2500" kern="1200" dirty="0" err="1" smtClean="0"/>
            <a:t>prawnomiędzynarodowe</a:t>
          </a:r>
          <a:endParaRPr lang="pl-PL" sz="2500" kern="1200" dirty="0"/>
        </a:p>
      </dsp:txBody>
      <dsp:txXfrm>
        <a:off x="2253797" y="102449"/>
        <a:ext cx="3722005" cy="1861002"/>
      </dsp:txXfrm>
    </dsp:sp>
    <dsp:sp modelId="{FF96D0D3-4D6A-417B-83A0-A748BB60BEC0}">
      <dsp:nvSpPr>
        <dsp:cNvPr id="0" name=""/>
        <dsp:cNvSpPr/>
      </dsp:nvSpPr>
      <dsp:spPr>
        <a:xfrm>
          <a:off x="1984" y="2745073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Dozwolone </a:t>
          </a:r>
          <a:endParaRPr lang="pl-PL" sz="2500" kern="1200" dirty="0"/>
        </a:p>
      </dsp:txBody>
      <dsp:txXfrm>
        <a:off x="1984" y="2745073"/>
        <a:ext cx="3722005" cy="1861002"/>
      </dsp:txXfrm>
    </dsp:sp>
    <dsp:sp modelId="{615BFA98-3217-4B9C-A22A-6597D7047AC4}">
      <dsp:nvSpPr>
        <dsp:cNvPr id="0" name=""/>
        <dsp:cNvSpPr/>
      </dsp:nvSpPr>
      <dsp:spPr>
        <a:xfrm>
          <a:off x="4505610" y="2745073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Niedozwolone </a:t>
          </a:r>
          <a:endParaRPr lang="pl-PL" sz="2500" kern="1200" dirty="0"/>
        </a:p>
      </dsp:txBody>
      <dsp:txXfrm>
        <a:off x="4505610" y="2745073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CC0813-931B-470F-97AE-20BDBDAAA919}">
      <dsp:nvSpPr>
        <dsp:cNvPr id="0" name=""/>
        <dsp:cNvSpPr/>
      </dsp:nvSpPr>
      <dsp:spPr>
        <a:xfrm>
          <a:off x="4114800" y="1963451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56B4E-2EA2-43DA-94AF-4BFB3F00DB31}">
      <dsp:nvSpPr>
        <dsp:cNvPr id="0" name=""/>
        <dsp:cNvSpPr/>
      </dsp:nvSpPr>
      <dsp:spPr>
        <a:xfrm>
          <a:off x="1862986" y="1963451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32078-A586-4445-8FDA-C4302307C378}">
      <dsp:nvSpPr>
        <dsp:cNvPr id="0" name=""/>
        <dsp:cNvSpPr/>
      </dsp:nvSpPr>
      <dsp:spPr>
        <a:xfrm>
          <a:off x="2253797" y="102449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Akty (czynności) </a:t>
          </a:r>
          <a:r>
            <a:rPr lang="pl-PL" sz="2500" kern="1200" dirty="0" err="1" smtClean="0"/>
            <a:t>prawnomiędzynarodowe</a:t>
          </a:r>
          <a:endParaRPr lang="pl-PL" sz="2500" kern="1200" dirty="0"/>
        </a:p>
      </dsp:txBody>
      <dsp:txXfrm>
        <a:off x="2253797" y="102449"/>
        <a:ext cx="3722005" cy="1861002"/>
      </dsp:txXfrm>
    </dsp:sp>
    <dsp:sp modelId="{777327DA-226F-4752-AF0C-BB8DAB5A946A}">
      <dsp:nvSpPr>
        <dsp:cNvPr id="0" name=""/>
        <dsp:cNvSpPr/>
      </dsp:nvSpPr>
      <dsp:spPr>
        <a:xfrm>
          <a:off x="1984" y="2745073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Jednostkowe</a:t>
          </a:r>
          <a:endParaRPr lang="pl-PL" sz="2500" kern="1200" dirty="0"/>
        </a:p>
      </dsp:txBody>
      <dsp:txXfrm>
        <a:off x="1984" y="2745073"/>
        <a:ext cx="3722005" cy="1861002"/>
      </dsp:txXfrm>
    </dsp:sp>
    <dsp:sp modelId="{0164EA88-F6C6-4B3C-A993-2B42A218686E}">
      <dsp:nvSpPr>
        <dsp:cNvPr id="0" name=""/>
        <dsp:cNvSpPr/>
      </dsp:nvSpPr>
      <dsp:spPr>
        <a:xfrm>
          <a:off x="4505610" y="2745073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 charakterze nieograniczonym </a:t>
          </a:r>
          <a:endParaRPr lang="pl-PL" sz="2500" kern="1200" dirty="0"/>
        </a:p>
      </dsp:txBody>
      <dsp:txXfrm>
        <a:off x="4505610" y="2745073"/>
        <a:ext cx="3722005" cy="186100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E97F2D-C438-4F80-AC76-A62F75EA98D1}">
      <dsp:nvSpPr>
        <dsp:cNvPr id="0" name=""/>
        <dsp:cNvSpPr/>
      </dsp:nvSpPr>
      <dsp:spPr>
        <a:xfrm>
          <a:off x="4114799" y="253611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EBD9A-AE39-45B8-A1A5-EFC9B59C1305}">
      <dsp:nvSpPr>
        <dsp:cNvPr id="0" name=""/>
        <dsp:cNvSpPr/>
      </dsp:nvSpPr>
      <dsp:spPr>
        <a:xfrm>
          <a:off x="4069079" y="253611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F2D72-CE71-4E5B-A3D4-49D7C281BB3B}">
      <dsp:nvSpPr>
        <dsp:cNvPr id="0" name=""/>
        <dsp:cNvSpPr/>
      </dsp:nvSpPr>
      <dsp:spPr>
        <a:xfrm>
          <a:off x="1203548" y="253611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DF7AD-0A35-4785-BF27-1BAC64CFC382}">
      <dsp:nvSpPr>
        <dsp:cNvPr id="0" name=""/>
        <dsp:cNvSpPr/>
      </dsp:nvSpPr>
      <dsp:spPr>
        <a:xfrm>
          <a:off x="2911803" y="133311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Akty (czynności) </a:t>
          </a:r>
          <a:r>
            <a:rPr lang="pl-PL" sz="1600" kern="1200" dirty="0" err="1" smtClean="0"/>
            <a:t>prawnomiędzynarodowe</a:t>
          </a:r>
          <a:endParaRPr lang="pl-PL" sz="1600" kern="1200" dirty="0"/>
        </a:p>
      </dsp:txBody>
      <dsp:txXfrm>
        <a:off x="2911803" y="1333115"/>
        <a:ext cx="2405992" cy="1202996"/>
      </dsp:txXfrm>
    </dsp:sp>
    <dsp:sp modelId="{B70BDB93-E4D9-4726-9607-4FD821BA20A2}">
      <dsp:nvSpPr>
        <dsp:cNvPr id="0" name=""/>
        <dsp:cNvSpPr/>
      </dsp:nvSpPr>
      <dsp:spPr>
        <a:xfrm>
          <a:off x="552" y="304137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Jednostronne</a:t>
          </a:r>
          <a:endParaRPr lang="pl-PL" sz="1600" kern="1200" dirty="0"/>
        </a:p>
      </dsp:txBody>
      <dsp:txXfrm>
        <a:off x="552" y="3041370"/>
        <a:ext cx="2405992" cy="1202996"/>
      </dsp:txXfrm>
    </dsp:sp>
    <dsp:sp modelId="{056955C6-1FC0-4347-8E64-E442872374FC}">
      <dsp:nvSpPr>
        <dsp:cNvPr id="0" name=""/>
        <dsp:cNvSpPr/>
      </dsp:nvSpPr>
      <dsp:spPr>
        <a:xfrm>
          <a:off x="2911803" y="304137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Dwustronne</a:t>
          </a:r>
          <a:endParaRPr lang="pl-PL" sz="1600" kern="1200" dirty="0"/>
        </a:p>
      </dsp:txBody>
      <dsp:txXfrm>
        <a:off x="2911803" y="3041370"/>
        <a:ext cx="2405992" cy="1202996"/>
      </dsp:txXfrm>
    </dsp:sp>
    <dsp:sp modelId="{99BF102B-20DE-45BB-89BC-4AF991F411B1}">
      <dsp:nvSpPr>
        <dsp:cNvPr id="0" name=""/>
        <dsp:cNvSpPr/>
      </dsp:nvSpPr>
      <dsp:spPr>
        <a:xfrm>
          <a:off x="5823054" y="304137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Wielostronne</a:t>
          </a:r>
          <a:endParaRPr lang="pl-PL" sz="1600" kern="1200" dirty="0"/>
        </a:p>
      </dsp:txBody>
      <dsp:txXfrm>
        <a:off x="5823054" y="3041370"/>
        <a:ext cx="2405992" cy="12029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2D449-15A0-4130-B64B-518CA7CB20D9}">
      <dsp:nvSpPr>
        <dsp:cNvPr id="0" name=""/>
        <dsp:cNvSpPr/>
      </dsp:nvSpPr>
      <dsp:spPr>
        <a:xfrm>
          <a:off x="2439144" y="359"/>
          <a:ext cx="3351311" cy="1675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 smtClean="0"/>
            <a:t>Organy państwa</a:t>
          </a:r>
          <a:endParaRPr lang="pl-PL" sz="5000" kern="1200" dirty="0"/>
        </a:p>
      </dsp:txBody>
      <dsp:txXfrm>
        <a:off x="2439144" y="359"/>
        <a:ext cx="3351311" cy="1675655"/>
      </dsp:txXfrm>
    </dsp:sp>
    <dsp:sp modelId="{34FDEB98-544C-47B9-AF41-8C44CC54138D}">
      <dsp:nvSpPr>
        <dsp:cNvPr id="0" name=""/>
        <dsp:cNvSpPr/>
      </dsp:nvSpPr>
      <dsp:spPr>
        <a:xfrm>
          <a:off x="2774275" y="1676015"/>
          <a:ext cx="335131" cy="125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741"/>
              </a:lnTo>
              <a:lnTo>
                <a:pt x="335131" y="12567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15CF6-E523-4A93-87C7-3950ECDDF5E4}">
      <dsp:nvSpPr>
        <dsp:cNvPr id="0" name=""/>
        <dsp:cNvSpPr/>
      </dsp:nvSpPr>
      <dsp:spPr>
        <a:xfrm>
          <a:off x="3109406" y="2094929"/>
          <a:ext cx="2681049" cy="1675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Wewnętrzne </a:t>
          </a:r>
          <a:endParaRPr lang="pl-PL" sz="3400" kern="1200" dirty="0"/>
        </a:p>
      </dsp:txBody>
      <dsp:txXfrm>
        <a:off x="3109406" y="2094929"/>
        <a:ext cx="2681049" cy="1675655"/>
      </dsp:txXfrm>
    </dsp:sp>
    <dsp:sp modelId="{005995BA-65F5-4BD5-B793-F06097DD1B30}">
      <dsp:nvSpPr>
        <dsp:cNvPr id="0" name=""/>
        <dsp:cNvSpPr/>
      </dsp:nvSpPr>
      <dsp:spPr>
        <a:xfrm>
          <a:off x="2774275" y="1676015"/>
          <a:ext cx="335131" cy="3351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1311"/>
              </a:lnTo>
              <a:lnTo>
                <a:pt x="335131" y="33513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F74D0-C4E4-447B-A5E9-CBBFFEACB3B4}">
      <dsp:nvSpPr>
        <dsp:cNvPr id="0" name=""/>
        <dsp:cNvSpPr/>
      </dsp:nvSpPr>
      <dsp:spPr>
        <a:xfrm>
          <a:off x="3109406" y="4189499"/>
          <a:ext cx="2681049" cy="1675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Zewnętrzne </a:t>
          </a:r>
          <a:endParaRPr lang="pl-PL" sz="3400" kern="1200" dirty="0"/>
        </a:p>
      </dsp:txBody>
      <dsp:txXfrm>
        <a:off x="3109406" y="4189499"/>
        <a:ext cx="2681049" cy="1675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5E0D8C-B57D-4FCB-B21A-04C7647924E3}" type="datetimeFigureOut">
              <a:rPr lang="pl-PL" smtClean="0"/>
              <a:t>2019-03-26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E4E9EB-FDAB-44FF-B3F7-359402186C77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Stosunki, zdarzenia i akty </a:t>
            </a:r>
            <a:r>
              <a:rPr lang="pl-PL" dirty="0" err="1" smtClean="0"/>
              <a:t>prawnomiędzynarodowe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Organy wewnętrzne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Głowa państwa</a:t>
            </a:r>
          </a:p>
          <a:p>
            <a:r>
              <a:rPr lang="pl-PL" dirty="0" smtClean="0"/>
              <a:t>Rząd i szef rządu</a:t>
            </a:r>
          </a:p>
          <a:p>
            <a:r>
              <a:rPr lang="pl-PL" dirty="0" smtClean="0"/>
              <a:t>Minister spraw zagranicznych</a:t>
            </a:r>
          </a:p>
          <a:p>
            <a:r>
              <a:rPr lang="pl-PL" dirty="0" smtClean="0"/>
              <a:t>Inni członkowie rządu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Skuteczność aktów </a:t>
            </a:r>
            <a:r>
              <a:rPr lang="pl-PL" dirty="0" err="1" smtClean="0"/>
              <a:t>prawnomiędzynarodowych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Zdolność podmiotu</a:t>
            </a:r>
          </a:p>
          <a:p>
            <a:r>
              <a:rPr lang="pl-PL" dirty="0" smtClean="0"/>
              <a:t>Właściwy przedmiot</a:t>
            </a:r>
          </a:p>
          <a:p>
            <a:r>
              <a:rPr lang="pl-PL" dirty="0" smtClean="0"/>
              <a:t>Prawidłowo wyrażona wola</a:t>
            </a:r>
          </a:p>
          <a:p>
            <a:r>
              <a:rPr lang="pl-PL" dirty="0" smtClean="0"/>
              <a:t>Zachowanie odpowiedniej formy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jednostronne państw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Akty niezwiązane z innymi oświadczeniami woli i niezależne od innych oświadczeń woli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jednostronne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Uznanie</a:t>
            </a:r>
          </a:p>
          <a:p>
            <a:r>
              <a:rPr lang="pl-PL" dirty="0" smtClean="0"/>
              <a:t>Przyrzeczenie</a:t>
            </a:r>
          </a:p>
          <a:p>
            <a:r>
              <a:rPr lang="pl-PL" dirty="0" smtClean="0"/>
              <a:t>Protest</a:t>
            </a:r>
          </a:p>
          <a:p>
            <a:r>
              <a:rPr lang="pl-PL" dirty="0" smtClean="0"/>
              <a:t>Zrzeczenie</a:t>
            </a:r>
          </a:p>
          <a:p>
            <a:r>
              <a:rPr lang="pl-PL" dirty="0" smtClean="0"/>
              <a:t>Zerwanie stosunków dyplomatycznych</a:t>
            </a:r>
          </a:p>
          <a:p>
            <a:r>
              <a:rPr lang="pl-PL" dirty="0" smtClean="0"/>
              <a:t>Wypowiedzenie wojny</a:t>
            </a:r>
          </a:p>
          <a:p>
            <a:r>
              <a:rPr lang="pl-PL" dirty="0" smtClean="0"/>
              <a:t>Ustanowienie blokady morskiej</a:t>
            </a:r>
          </a:p>
          <a:p>
            <a:r>
              <a:rPr lang="pl-PL" strike="sngStrike" dirty="0" smtClean="0"/>
              <a:t>Notyfikacja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Zdarzenia </a:t>
            </a:r>
            <a:r>
              <a:rPr lang="pl-PL" dirty="0" err="1" smtClean="0"/>
              <a:t>prawnomiędzynarodowe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dirty="0" smtClean="0"/>
              <a:t>Zdarzenie które powoduje skutki w </a:t>
            </a:r>
            <a:r>
              <a:rPr lang="pl-PL" dirty="0"/>
              <a:t> </a:t>
            </a:r>
            <a:r>
              <a:rPr lang="pl-PL" dirty="0" smtClean="0"/>
              <a:t>sferze </a:t>
            </a:r>
            <a:r>
              <a:rPr lang="pl-PL" dirty="0" err="1" smtClean="0"/>
              <a:t>prawnomiędzynarodowej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(czynności) </a:t>
            </a:r>
            <a:r>
              <a:rPr lang="pl-PL" dirty="0" err="1" smtClean="0"/>
              <a:t>prawnomiędzynarodowe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ctr"/>
            <a:r>
              <a:rPr lang="pl-PL" dirty="0" smtClean="0"/>
              <a:t>Przejaw woli przypisanej podmiotowi lub podmiotom prawa międzynarodowego, z którym prawo międzynarodowe wiąże określone skutki.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>
              <a:buNone/>
            </a:pPr>
            <a:r>
              <a:rPr lang="pl-PL" dirty="0" smtClean="0"/>
              <a:t>Przypisanie aktu </a:t>
            </a:r>
            <a:r>
              <a:rPr lang="pl-PL" dirty="0" err="1" smtClean="0"/>
              <a:t>prawnomiędzynarodowego</a:t>
            </a:r>
            <a:r>
              <a:rPr lang="pl-PL" dirty="0" smtClean="0"/>
              <a:t> państwu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143</Words>
  <Application>Microsoft Office PowerPoint</Application>
  <PresentationFormat>Pokaz na ekranie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Wierzchołek</vt:lpstr>
      <vt:lpstr>Stosunki, zdarzenia i akty prawnomiędzynarodowe</vt:lpstr>
      <vt:lpstr>Slajd 2</vt:lpstr>
      <vt:lpstr>Zdarzenia prawnomiędzynarodowe</vt:lpstr>
      <vt:lpstr>Slajd 4</vt:lpstr>
      <vt:lpstr>Akty (czynności) prawnomiędzynarodowe</vt:lpstr>
      <vt:lpstr>Slajd 6</vt:lpstr>
      <vt:lpstr>Slajd 7</vt:lpstr>
      <vt:lpstr>Slajd 8</vt:lpstr>
      <vt:lpstr>Slajd 9</vt:lpstr>
      <vt:lpstr>Slajd 10</vt:lpstr>
      <vt:lpstr>Organy wewnętrzne </vt:lpstr>
      <vt:lpstr>Skuteczność aktów prawnomiędzynarodowych</vt:lpstr>
      <vt:lpstr>Akty jednostronne państw</vt:lpstr>
      <vt:lpstr>Akty jednostronne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Stosunki, zdarzenia i akty prawnomiędzynarodowe</dc:title>
  <dc:creator>Red</dc:creator>
  <cp:lastModifiedBy>Red</cp:lastModifiedBy>
  <cp:revision>1</cp:revision>
  <dcterms:created xsi:type="dcterms:W3CDTF">2019-03-26T16:42:39Z</dcterms:created>
  <dcterms:modified xsi:type="dcterms:W3CDTF">2019-03-26T17:13:20Z</dcterms:modified>
</cp:coreProperties>
</file>