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21"/>
  </p:notesMasterIdLst>
  <p:sldIdLst>
    <p:sldId id="256" r:id="rId2"/>
    <p:sldId id="257" r:id="rId3"/>
    <p:sldId id="258" r:id="rId4"/>
    <p:sldId id="260" r:id="rId5"/>
    <p:sldId id="259" r:id="rId6"/>
    <p:sldId id="261" r:id="rId7"/>
    <p:sldId id="262" r:id="rId8"/>
    <p:sldId id="263" r:id="rId9"/>
    <p:sldId id="264" r:id="rId10"/>
    <p:sldId id="265" r:id="rId11"/>
    <p:sldId id="268" r:id="rId12"/>
    <p:sldId id="266" r:id="rId13"/>
    <p:sldId id="267" r:id="rId14"/>
    <p:sldId id="272" r:id="rId15"/>
    <p:sldId id="269" r:id="rId16"/>
    <p:sldId id="270" r:id="rId17"/>
    <p:sldId id="271"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3E09EB-55B6-46D7-B2DA-55E4D92AFB4B}" v="182" dt="2024-11-29T11:12:24.702"/>
    <p1510:client id="{F718ED9C-0199-43B2-B718-D93F745A0090}" v="9" dt="2024-11-29T10:06:12.2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Drabik" userId="763655e4-6852-4e30-b8c6-2856213343ea" providerId="ADAL" clId="{C63E09EB-55B6-46D7-B2DA-55E4D92AFB4B}"/>
    <pc:docChg chg="custSel addSld delSld modSld">
      <pc:chgData name="Damian Drabik" userId="763655e4-6852-4e30-b8c6-2856213343ea" providerId="ADAL" clId="{C63E09EB-55B6-46D7-B2DA-55E4D92AFB4B}" dt="2024-11-29T11:20:20.701" v="840" actId="20577"/>
      <pc:docMkLst>
        <pc:docMk/>
      </pc:docMkLst>
      <pc:sldChg chg="modSp mod">
        <pc:chgData name="Damian Drabik" userId="763655e4-6852-4e30-b8c6-2856213343ea" providerId="ADAL" clId="{C63E09EB-55B6-46D7-B2DA-55E4D92AFB4B}" dt="2024-11-29T11:20:00.296" v="839" actId="255"/>
        <pc:sldMkLst>
          <pc:docMk/>
          <pc:sldMk cId="396331593" sldId="264"/>
        </pc:sldMkLst>
        <pc:spChg chg="mod">
          <ac:chgData name="Damian Drabik" userId="763655e4-6852-4e30-b8c6-2856213343ea" providerId="ADAL" clId="{C63E09EB-55B6-46D7-B2DA-55E4D92AFB4B}" dt="2024-11-29T11:20:00.296" v="839" actId="255"/>
          <ac:spMkLst>
            <pc:docMk/>
            <pc:sldMk cId="396331593" sldId="264"/>
            <ac:spMk id="3" creationId="{EC0549FE-9C41-4558-9320-3D1EFBA139EA}"/>
          </ac:spMkLst>
        </pc:spChg>
      </pc:sldChg>
      <pc:sldChg chg="modSp mod">
        <pc:chgData name="Damian Drabik" userId="763655e4-6852-4e30-b8c6-2856213343ea" providerId="ADAL" clId="{C63E09EB-55B6-46D7-B2DA-55E4D92AFB4B}" dt="2024-11-29T11:20:20.701" v="840" actId="20577"/>
        <pc:sldMkLst>
          <pc:docMk/>
          <pc:sldMk cId="2528791161" sldId="265"/>
        </pc:sldMkLst>
        <pc:spChg chg="mod">
          <ac:chgData name="Damian Drabik" userId="763655e4-6852-4e30-b8c6-2856213343ea" providerId="ADAL" clId="{C63E09EB-55B6-46D7-B2DA-55E4D92AFB4B}" dt="2024-11-29T11:20:20.701" v="840" actId="20577"/>
          <ac:spMkLst>
            <pc:docMk/>
            <pc:sldMk cId="2528791161" sldId="265"/>
            <ac:spMk id="3" creationId="{03B991A8-F49D-E6C9-A6C5-3D8581C6C692}"/>
          </ac:spMkLst>
        </pc:spChg>
      </pc:sldChg>
      <pc:sldChg chg="modSp add mod">
        <pc:chgData name="Damian Drabik" userId="763655e4-6852-4e30-b8c6-2856213343ea" providerId="ADAL" clId="{C63E09EB-55B6-46D7-B2DA-55E4D92AFB4B}" dt="2024-11-29T10:30:26.360" v="6" actId="1076"/>
        <pc:sldMkLst>
          <pc:docMk/>
          <pc:sldMk cId="2060013617" sldId="270"/>
        </pc:sldMkLst>
        <pc:spChg chg="mod">
          <ac:chgData name="Damian Drabik" userId="763655e4-6852-4e30-b8c6-2856213343ea" providerId="ADAL" clId="{C63E09EB-55B6-46D7-B2DA-55E4D92AFB4B}" dt="2024-11-29T10:30:26.360" v="6" actId="1076"/>
          <ac:spMkLst>
            <pc:docMk/>
            <pc:sldMk cId="2060013617" sldId="270"/>
            <ac:spMk id="9" creationId="{86C1F27D-54B1-BBFC-4960-FEF9F8D80499}"/>
          </ac:spMkLst>
        </pc:spChg>
      </pc:sldChg>
      <pc:sldChg chg="del">
        <pc:chgData name="Damian Drabik" userId="763655e4-6852-4e30-b8c6-2856213343ea" providerId="ADAL" clId="{C63E09EB-55B6-46D7-B2DA-55E4D92AFB4B}" dt="2024-11-29T10:30:12.489" v="0" actId="47"/>
        <pc:sldMkLst>
          <pc:docMk/>
          <pc:sldMk cId="2938523480" sldId="270"/>
        </pc:sldMkLst>
      </pc:sldChg>
      <pc:sldChg chg="delSp modSp new mod setBg">
        <pc:chgData name="Damian Drabik" userId="763655e4-6852-4e30-b8c6-2856213343ea" providerId="ADAL" clId="{C63E09EB-55B6-46D7-B2DA-55E4D92AFB4B}" dt="2024-11-29T10:44:19.058" v="431" actId="255"/>
        <pc:sldMkLst>
          <pc:docMk/>
          <pc:sldMk cId="2636384597" sldId="271"/>
        </pc:sldMkLst>
        <pc:spChg chg="mod">
          <ac:chgData name="Damian Drabik" userId="763655e4-6852-4e30-b8c6-2856213343ea" providerId="ADAL" clId="{C63E09EB-55B6-46D7-B2DA-55E4D92AFB4B}" dt="2024-11-29T10:44:11.880" v="429" actId="26606"/>
          <ac:spMkLst>
            <pc:docMk/>
            <pc:sldMk cId="2636384597" sldId="271"/>
            <ac:spMk id="2" creationId="{96884BB6-77DE-1319-0B2B-34843393BC9A}"/>
          </ac:spMkLst>
        </pc:spChg>
        <pc:spChg chg="mod">
          <ac:chgData name="Damian Drabik" userId="763655e4-6852-4e30-b8c6-2856213343ea" providerId="ADAL" clId="{C63E09EB-55B6-46D7-B2DA-55E4D92AFB4B}" dt="2024-11-29T10:44:19.058" v="431" actId="255"/>
          <ac:spMkLst>
            <pc:docMk/>
            <pc:sldMk cId="2636384597" sldId="271"/>
            <ac:spMk id="3" creationId="{C6AEA6BA-9D10-9765-0273-03B7A5716D13}"/>
          </ac:spMkLst>
        </pc:spChg>
        <pc:spChg chg="del">
          <ac:chgData name="Damian Drabik" userId="763655e4-6852-4e30-b8c6-2856213343ea" providerId="ADAL" clId="{C63E09EB-55B6-46D7-B2DA-55E4D92AFB4B}" dt="2024-11-29T10:43:33.106" v="410" actId="478"/>
          <ac:spMkLst>
            <pc:docMk/>
            <pc:sldMk cId="2636384597" sldId="271"/>
            <ac:spMk id="4" creationId="{641FD3DA-F8E0-A84A-825B-7FCF50B92165}"/>
          </ac:spMkLst>
        </pc:spChg>
        <pc:spChg chg="del">
          <ac:chgData name="Damian Drabik" userId="763655e4-6852-4e30-b8c6-2856213343ea" providerId="ADAL" clId="{C63E09EB-55B6-46D7-B2DA-55E4D92AFB4B}" dt="2024-11-29T10:43:31.875" v="409" actId="478"/>
          <ac:spMkLst>
            <pc:docMk/>
            <pc:sldMk cId="2636384597" sldId="271"/>
            <ac:spMk id="5" creationId="{CD202D81-10C0-4B71-1F5A-6A85EEC8BAE6}"/>
          </ac:spMkLst>
        </pc:spChg>
        <pc:spChg chg="mod">
          <ac:chgData name="Damian Drabik" userId="763655e4-6852-4e30-b8c6-2856213343ea" providerId="ADAL" clId="{C63E09EB-55B6-46D7-B2DA-55E4D92AFB4B}" dt="2024-11-29T10:44:11.880" v="429" actId="26606"/>
          <ac:spMkLst>
            <pc:docMk/>
            <pc:sldMk cId="2636384597" sldId="271"/>
            <ac:spMk id="6" creationId="{E87B176E-3CD8-D092-4A6A-8229D4E23E56}"/>
          </ac:spMkLst>
        </pc:spChg>
      </pc:sldChg>
      <pc:sldChg chg="addSp delSp modSp new mod setBg modClrScheme chgLayout">
        <pc:chgData name="Damian Drabik" userId="763655e4-6852-4e30-b8c6-2856213343ea" providerId="ADAL" clId="{C63E09EB-55B6-46D7-B2DA-55E4D92AFB4B}" dt="2024-11-29T10:43:23.059" v="408" actId="14100"/>
        <pc:sldMkLst>
          <pc:docMk/>
          <pc:sldMk cId="1116761368" sldId="272"/>
        </pc:sldMkLst>
        <pc:spChg chg="mod ord">
          <ac:chgData name="Damian Drabik" userId="763655e4-6852-4e30-b8c6-2856213343ea" providerId="ADAL" clId="{C63E09EB-55B6-46D7-B2DA-55E4D92AFB4B}" dt="2024-11-29T10:43:10.311" v="405" actId="26606"/>
          <ac:spMkLst>
            <pc:docMk/>
            <pc:sldMk cId="1116761368" sldId="272"/>
            <ac:spMk id="2" creationId="{A7AC3F02-2D09-C099-6498-05E6C06ADF8A}"/>
          </ac:spMkLst>
        </pc:spChg>
        <pc:spChg chg="del mod ord">
          <ac:chgData name="Damian Drabik" userId="763655e4-6852-4e30-b8c6-2856213343ea" providerId="ADAL" clId="{C63E09EB-55B6-46D7-B2DA-55E4D92AFB4B}" dt="2024-11-29T10:37:11.070" v="73" actId="700"/>
          <ac:spMkLst>
            <pc:docMk/>
            <pc:sldMk cId="1116761368" sldId="272"/>
            <ac:spMk id="3" creationId="{971AD517-6AD9-B209-6E80-AFFFEE047CB6}"/>
          </ac:spMkLst>
        </pc:spChg>
        <pc:spChg chg="del">
          <ac:chgData name="Damian Drabik" userId="763655e4-6852-4e30-b8c6-2856213343ea" providerId="ADAL" clId="{C63E09EB-55B6-46D7-B2DA-55E4D92AFB4B}" dt="2024-11-29T10:37:11.070" v="73" actId="700"/>
          <ac:spMkLst>
            <pc:docMk/>
            <pc:sldMk cId="1116761368" sldId="272"/>
            <ac:spMk id="4" creationId="{95F18D59-7082-7197-2461-C1D84ACD9158}"/>
          </ac:spMkLst>
        </pc:spChg>
        <pc:spChg chg="del mod ord">
          <ac:chgData name="Damian Drabik" userId="763655e4-6852-4e30-b8c6-2856213343ea" providerId="ADAL" clId="{C63E09EB-55B6-46D7-B2DA-55E4D92AFB4B}" dt="2024-11-29T10:37:17.623" v="76" actId="478"/>
          <ac:spMkLst>
            <pc:docMk/>
            <pc:sldMk cId="1116761368" sldId="272"/>
            <ac:spMk id="5" creationId="{E113E0DC-E074-D238-3BCF-9B58EFE45DA2}"/>
          </ac:spMkLst>
        </pc:spChg>
        <pc:spChg chg="del mod ord">
          <ac:chgData name="Damian Drabik" userId="763655e4-6852-4e30-b8c6-2856213343ea" providerId="ADAL" clId="{C63E09EB-55B6-46D7-B2DA-55E4D92AFB4B}" dt="2024-11-29T10:37:15.895" v="75" actId="478"/>
          <ac:spMkLst>
            <pc:docMk/>
            <pc:sldMk cId="1116761368" sldId="272"/>
            <ac:spMk id="6" creationId="{198D5BE3-7679-47E5-FBBD-92430C0A6695}"/>
          </ac:spMkLst>
        </pc:spChg>
        <pc:spChg chg="mod ord">
          <ac:chgData name="Damian Drabik" userId="763655e4-6852-4e30-b8c6-2856213343ea" providerId="ADAL" clId="{C63E09EB-55B6-46D7-B2DA-55E4D92AFB4B}" dt="2024-11-29T10:43:10.311" v="405" actId="26606"/>
          <ac:spMkLst>
            <pc:docMk/>
            <pc:sldMk cId="1116761368" sldId="272"/>
            <ac:spMk id="7" creationId="{8EA61395-8DC4-BF31-91EB-60E0DC7ED79D}"/>
          </ac:spMkLst>
        </pc:spChg>
        <pc:spChg chg="add mod ord">
          <ac:chgData name="Damian Drabik" userId="763655e4-6852-4e30-b8c6-2856213343ea" providerId="ADAL" clId="{C63E09EB-55B6-46D7-B2DA-55E4D92AFB4B}" dt="2024-11-29T10:43:23.059" v="408" actId="14100"/>
          <ac:spMkLst>
            <pc:docMk/>
            <pc:sldMk cId="1116761368" sldId="272"/>
            <ac:spMk id="8" creationId="{72F3EEAE-26F2-C100-0834-3B3D5A57D456}"/>
          </ac:spMkLst>
        </pc:spChg>
        <pc:spChg chg="add">
          <ac:chgData name="Damian Drabik" userId="763655e4-6852-4e30-b8c6-2856213343ea" providerId="ADAL" clId="{C63E09EB-55B6-46D7-B2DA-55E4D92AFB4B}" dt="2024-11-29T10:43:10.311" v="405" actId="26606"/>
          <ac:spMkLst>
            <pc:docMk/>
            <pc:sldMk cId="1116761368" sldId="272"/>
            <ac:spMk id="13" creationId="{BAC87F6E-526A-49B5-995D-42DB656594C9}"/>
          </ac:spMkLst>
        </pc:spChg>
        <pc:spChg chg="add">
          <ac:chgData name="Damian Drabik" userId="763655e4-6852-4e30-b8c6-2856213343ea" providerId="ADAL" clId="{C63E09EB-55B6-46D7-B2DA-55E4D92AFB4B}" dt="2024-11-29T10:43:10.311" v="405" actId="26606"/>
          <ac:spMkLst>
            <pc:docMk/>
            <pc:sldMk cId="1116761368" sldId="272"/>
            <ac:spMk id="15" creationId="{5E5436DB-4E8B-43A5-AE55-1C527B62E203}"/>
          </ac:spMkLst>
        </pc:spChg>
        <pc:spChg chg="add">
          <ac:chgData name="Damian Drabik" userId="763655e4-6852-4e30-b8c6-2856213343ea" providerId="ADAL" clId="{C63E09EB-55B6-46D7-B2DA-55E4D92AFB4B}" dt="2024-11-29T10:43:10.311" v="405" actId="26606"/>
          <ac:spMkLst>
            <pc:docMk/>
            <pc:sldMk cId="1116761368" sldId="272"/>
            <ac:spMk id="17" creationId="{0D65299F-028F-4AFC-B46A-8DB33E20FE4A}"/>
          </ac:spMkLst>
        </pc:spChg>
      </pc:sldChg>
      <pc:sldChg chg="addSp delSp modSp new del mod modClrScheme chgLayout">
        <pc:chgData name="Damian Drabik" userId="763655e4-6852-4e30-b8c6-2856213343ea" providerId="ADAL" clId="{C63E09EB-55B6-46D7-B2DA-55E4D92AFB4B}" dt="2024-11-29T10:36:46.290" v="41" actId="47"/>
        <pc:sldMkLst>
          <pc:docMk/>
          <pc:sldMk cId="3035938186" sldId="272"/>
        </pc:sldMkLst>
        <pc:spChg chg="del mod ord">
          <ac:chgData name="Damian Drabik" userId="763655e4-6852-4e30-b8c6-2856213343ea" providerId="ADAL" clId="{C63E09EB-55B6-46D7-B2DA-55E4D92AFB4B}" dt="2024-11-29T10:36:37.488" v="22" actId="700"/>
          <ac:spMkLst>
            <pc:docMk/>
            <pc:sldMk cId="3035938186" sldId="272"/>
            <ac:spMk id="2" creationId="{E0CB80D0-E6F4-6811-ABF7-2AA2C3BA0F97}"/>
          </ac:spMkLst>
        </pc:spChg>
        <pc:spChg chg="del mod ord">
          <ac:chgData name="Damian Drabik" userId="763655e4-6852-4e30-b8c6-2856213343ea" providerId="ADAL" clId="{C63E09EB-55B6-46D7-B2DA-55E4D92AFB4B}" dt="2024-11-29T10:36:37.488" v="22" actId="700"/>
          <ac:spMkLst>
            <pc:docMk/>
            <pc:sldMk cId="3035938186" sldId="272"/>
            <ac:spMk id="3" creationId="{7E26F47B-15D3-FC26-534E-668288479C5F}"/>
          </ac:spMkLst>
        </pc:spChg>
        <pc:spChg chg="del">
          <ac:chgData name="Damian Drabik" userId="763655e4-6852-4e30-b8c6-2856213343ea" providerId="ADAL" clId="{C63E09EB-55B6-46D7-B2DA-55E4D92AFB4B}" dt="2024-11-29T10:36:37.488" v="22" actId="700"/>
          <ac:spMkLst>
            <pc:docMk/>
            <pc:sldMk cId="3035938186" sldId="272"/>
            <ac:spMk id="4" creationId="{1A7C1030-F853-F4B6-143F-2DA6480688DB}"/>
          </ac:spMkLst>
        </pc:spChg>
        <pc:spChg chg="mod ord">
          <ac:chgData name="Damian Drabik" userId="763655e4-6852-4e30-b8c6-2856213343ea" providerId="ADAL" clId="{C63E09EB-55B6-46D7-B2DA-55E4D92AFB4B}" dt="2024-11-29T10:36:37.488" v="22" actId="700"/>
          <ac:spMkLst>
            <pc:docMk/>
            <pc:sldMk cId="3035938186" sldId="272"/>
            <ac:spMk id="5" creationId="{F53F6106-BF10-85D5-F6BB-38EEBB99A69E}"/>
          </ac:spMkLst>
        </pc:spChg>
        <pc:spChg chg="mod ord">
          <ac:chgData name="Damian Drabik" userId="763655e4-6852-4e30-b8c6-2856213343ea" providerId="ADAL" clId="{C63E09EB-55B6-46D7-B2DA-55E4D92AFB4B}" dt="2024-11-29T10:36:37.488" v="22" actId="700"/>
          <ac:spMkLst>
            <pc:docMk/>
            <pc:sldMk cId="3035938186" sldId="272"/>
            <ac:spMk id="6" creationId="{C6C5E358-500D-E604-5581-0C57A396C774}"/>
          </ac:spMkLst>
        </pc:spChg>
        <pc:spChg chg="mod ord">
          <ac:chgData name="Damian Drabik" userId="763655e4-6852-4e30-b8c6-2856213343ea" providerId="ADAL" clId="{C63E09EB-55B6-46D7-B2DA-55E4D92AFB4B}" dt="2024-11-29T10:36:37.488" v="22" actId="700"/>
          <ac:spMkLst>
            <pc:docMk/>
            <pc:sldMk cId="3035938186" sldId="272"/>
            <ac:spMk id="7" creationId="{887BCF34-3B63-55B2-9664-B2E0F33F1D98}"/>
          </ac:spMkLst>
        </pc:spChg>
        <pc:spChg chg="add mod ord">
          <ac:chgData name="Damian Drabik" userId="763655e4-6852-4e30-b8c6-2856213343ea" providerId="ADAL" clId="{C63E09EB-55B6-46D7-B2DA-55E4D92AFB4B}" dt="2024-11-29T10:36:41.969" v="40" actId="20577"/>
          <ac:spMkLst>
            <pc:docMk/>
            <pc:sldMk cId="3035938186" sldId="272"/>
            <ac:spMk id="8" creationId="{61504B57-F3D1-B3C1-8549-86530304C86B}"/>
          </ac:spMkLst>
        </pc:spChg>
        <pc:spChg chg="add mod ord">
          <ac:chgData name="Damian Drabik" userId="763655e4-6852-4e30-b8c6-2856213343ea" providerId="ADAL" clId="{C63E09EB-55B6-46D7-B2DA-55E4D92AFB4B}" dt="2024-11-29T10:36:37.488" v="22" actId="700"/>
          <ac:spMkLst>
            <pc:docMk/>
            <pc:sldMk cId="3035938186" sldId="272"/>
            <ac:spMk id="9" creationId="{715BAD3B-4EB2-9BF4-E5AF-D0D338B1C98A}"/>
          </ac:spMkLst>
        </pc:spChg>
      </pc:sldChg>
      <pc:sldChg chg="addSp delSp modSp new mod setBg">
        <pc:chgData name="Damian Drabik" userId="763655e4-6852-4e30-b8c6-2856213343ea" providerId="ADAL" clId="{C63E09EB-55B6-46D7-B2DA-55E4D92AFB4B}" dt="2024-11-29T10:51:02.018" v="647" actId="20577"/>
        <pc:sldMkLst>
          <pc:docMk/>
          <pc:sldMk cId="3626858596" sldId="273"/>
        </pc:sldMkLst>
        <pc:spChg chg="mod">
          <ac:chgData name="Damian Drabik" userId="763655e4-6852-4e30-b8c6-2856213343ea" providerId="ADAL" clId="{C63E09EB-55B6-46D7-B2DA-55E4D92AFB4B}" dt="2024-11-29T10:51:02.018" v="647" actId="20577"/>
          <ac:spMkLst>
            <pc:docMk/>
            <pc:sldMk cId="3626858596" sldId="273"/>
            <ac:spMk id="2" creationId="{19D5D6A2-F8E2-5C81-57CF-380DA89714E7}"/>
          </ac:spMkLst>
        </pc:spChg>
        <pc:spChg chg="del mod">
          <ac:chgData name="Damian Drabik" userId="763655e4-6852-4e30-b8c6-2856213343ea" providerId="ADAL" clId="{C63E09EB-55B6-46D7-B2DA-55E4D92AFB4B}" dt="2024-11-29T10:48:27.496" v="605" actId="26606"/>
          <ac:spMkLst>
            <pc:docMk/>
            <pc:sldMk cId="3626858596" sldId="273"/>
            <ac:spMk id="3" creationId="{2FA456BF-BFE0-4946-2A0D-5AB07F7F3EFF}"/>
          </ac:spMkLst>
        </pc:spChg>
        <pc:spChg chg="del">
          <ac:chgData name="Damian Drabik" userId="763655e4-6852-4e30-b8c6-2856213343ea" providerId="ADAL" clId="{C63E09EB-55B6-46D7-B2DA-55E4D92AFB4B}" dt="2024-11-29T10:44:37.099" v="447" actId="478"/>
          <ac:spMkLst>
            <pc:docMk/>
            <pc:sldMk cId="3626858596" sldId="273"/>
            <ac:spMk id="4" creationId="{A0E7F7D4-00FB-2444-AC17-320209B47DB7}"/>
          </ac:spMkLst>
        </pc:spChg>
        <pc:spChg chg="del">
          <ac:chgData name="Damian Drabik" userId="763655e4-6852-4e30-b8c6-2856213343ea" providerId="ADAL" clId="{C63E09EB-55B6-46D7-B2DA-55E4D92AFB4B}" dt="2024-11-29T10:44:34.572" v="446" actId="478"/>
          <ac:spMkLst>
            <pc:docMk/>
            <pc:sldMk cId="3626858596" sldId="273"/>
            <ac:spMk id="5" creationId="{91447E39-88D4-471F-6B9E-87955499E400}"/>
          </ac:spMkLst>
        </pc:spChg>
        <pc:spChg chg="mod">
          <ac:chgData name="Damian Drabik" userId="763655e4-6852-4e30-b8c6-2856213343ea" providerId="ADAL" clId="{C63E09EB-55B6-46D7-B2DA-55E4D92AFB4B}" dt="2024-11-29T10:48:27.496" v="605" actId="26606"/>
          <ac:spMkLst>
            <pc:docMk/>
            <pc:sldMk cId="3626858596" sldId="273"/>
            <ac:spMk id="6" creationId="{AA3B8BBC-9D54-01EF-8A8C-989FC84BB769}"/>
          </ac:spMkLst>
        </pc:spChg>
        <pc:graphicFrameChg chg="add mod">
          <ac:chgData name="Damian Drabik" userId="763655e4-6852-4e30-b8c6-2856213343ea" providerId="ADAL" clId="{C63E09EB-55B6-46D7-B2DA-55E4D92AFB4B}" dt="2024-11-29T10:50:39.979" v="633" actId="20577"/>
          <ac:graphicFrameMkLst>
            <pc:docMk/>
            <pc:sldMk cId="3626858596" sldId="273"/>
            <ac:graphicFrameMk id="8" creationId="{F1D2F673-45EC-CE48-1686-429864623779}"/>
          </ac:graphicFrameMkLst>
        </pc:graphicFrameChg>
      </pc:sldChg>
      <pc:sldChg chg="modSp add mod">
        <pc:chgData name="Damian Drabik" userId="763655e4-6852-4e30-b8c6-2856213343ea" providerId="ADAL" clId="{C63E09EB-55B6-46D7-B2DA-55E4D92AFB4B}" dt="2024-11-29T11:12:24.702" v="838" actId="20577"/>
        <pc:sldMkLst>
          <pc:docMk/>
          <pc:sldMk cId="3367669413" sldId="274"/>
        </pc:sldMkLst>
        <pc:spChg chg="mod">
          <ac:chgData name="Damian Drabik" userId="763655e4-6852-4e30-b8c6-2856213343ea" providerId="ADAL" clId="{C63E09EB-55B6-46D7-B2DA-55E4D92AFB4B}" dt="2024-11-29T10:51:21.434" v="660" actId="20577"/>
          <ac:spMkLst>
            <pc:docMk/>
            <pc:sldMk cId="3367669413" sldId="274"/>
            <ac:spMk id="2" creationId="{0BF834B9-9BD9-0440-2960-53F9E2D1ECEC}"/>
          </ac:spMkLst>
        </pc:spChg>
        <pc:graphicFrameChg chg="mod">
          <ac:chgData name="Damian Drabik" userId="763655e4-6852-4e30-b8c6-2856213343ea" providerId="ADAL" clId="{C63E09EB-55B6-46D7-B2DA-55E4D92AFB4B}" dt="2024-11-29T11:12:24.702" v="838" actId="20577"/>
          <ac:graphicFrameMkLst>
            <pc:docMk/>
            <pc:sldMk cId="3367669413" sldId="274"/>
            <ac:graphicFrameMk id="8" creationId="{F0254830-3210-B612-9DC6-D14276A3823C}"/>
          </ac:graphicFrameMkLst>
        </pc:graphicFrameChg>
      </pc:sldChg>
      <pc:sldChg chg="delSp modSp new del mod">
        <pc:chgData name="Damian Drabik" userId="763655e4-6852-4e30-b8c6-2856213343ea" providerId="ADAL" clId="{C63E09EB-55B6-46D7-B2DA-55E4D92AFB4B}" dt="2024-11-29T11:10:16.275" v="686" actId="47"/>
        <pc:sldMkLst>
          <pc:docMk/>
          <pc:sldMk cId="2522875814" sldId="275"/>
        </pc:sldMkLst>
        <pc:spChg chg="mod">
          <ac:chgData name="Damian Drabik" userId="763655e4-6852-4e30-b8c6-2856213343ea" providerId="ADAL" clId="{C63E09EB-55B6-46D7-B2DA-55E4D92AFB4B}" dt="2024-11-29T11:10:01.817" v="683" actId="2711"/>
          <ac:spMkLst>
            <pc:docMk/>
            <pc:sldMk cId="2522875814" sldId="275"/>
            <ac:spMk id="2" creationId="{DB0AF8A2-1821-8738-2A56-53F90F6B19AA}"/>
          </ac:spMkLst>
        </pc:spChg>
        <pc:spChg chg="mod">
          <ac:chgData name="Damian Drabik" userId="763655e4-6852-4e30-b8c6-2856213343ea" providerId="ADAL" clId="{C63E09EB-55B6-46D7-B2DA-55E4D92AFB4B}" dt="2024-11-29T10:53:27.840" v="673"/>
          <ac:spMkLst>
            <pc:docMk/>
            <pc:sldMk cId="2522875814" sldId="275"/>
            <ac:spMk id="3" creationId="{47B08EE9-43C4-F16A-B33E-3C4EB14DCD3E}"/>
          </ac:spMkLst>
        </pc:spChg>
        <pc:spChg chg="del">
          <ac:chgData name="Damian Drabik" userId="763655e4-6852-4e30-b8c6-2856213343ea" providerId="ADAL" clId="{C63E09EB-55B6-46D7-B2DA-55E4D92AFB4B}" dt="2024-11-29T11:10:09.464" v="685" actId="478"/>
          <ac:spMkLst>
            <pc:docMk/>
            <pc:sldMk cId="2522875814" sldId="275"/>
            <ac:spMk id="4" creationId="{6518E846-D54A-BC0A-1D76-76695A0FBC78}"/>
          </ac:spMkLst>
        </pc:spChg>
        <pc:spChg chg="del">
          <ac:chgData name="Damian Drabik" userId="763655e4-6852-4e30-b8c6-2856213343ea" providerId="ADAL" clId="{C63E09EB-55B6-46D7-B2DA-55E4D92AFB4B}" dt="2024-11-29T11:10:06.240" v="684" actId="478"/>
          <ac:spMkLst>
            <pc:docMk/>
            <pc:sldMk cId="2522875814" sldId="275"/>
            <ac:spMk id="5" creationId="{79F631FB-A51B-6911-2706-67525C2BE16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4A51E4-53B5-4B53-8C14-7276D446FC96}" type="doc">
      <dgm:prSet loTypeId="urn:microsoft.com/office/officeart/2005/8/layout/hierarchy2" loCatId="hierarchy" qsTypeId="urn:microsoft.com/office/officeart/2005/8/quickstyle/simple1" qsCatId="simple" csTypeId="urn:microsoft.com/office/officeart/2005/8/colors/colorful5" csCatId="colorful" phldr="1"/>
      <dgm:spPr/>
      <dgm:t>
        <a:bodyPr/>
        <a:lstStyle/>
        <a:p>
          <a:endParaRPr lang="en-US"/>
        </a:p>
      </dgm:t>
    </dgm:pt>
    <dgm:pt modelId="{89F7CE1C-2C1F-43E3-961E-FBE50038B6E4}">
      <dgm:prSet/>
      <dgm:spPr/>
      <dgm:t>
        <a:bodyPr/>
        <a:lstStyle/>
        <a:p>
          <a:r>
            <a:rPr lang="pl-PL" dirty="0"/>
            <a:t>Istotą umyślności jest zamiar popełnienia czynu zabronionego.</a:t>
          </a:r>
          <a:endParaRPr lang="en-US" dirty="0"/>
        </a:p>
      </dgm:t>
    </dgm:pt>
    <dgm:pt modelId="{6B7AC8E7-E2B1-4606-866A-E8FF6B109E25}" type="parTrans" cxnId="{18335D52-9D09-4BA5-8756-43673CE56936}">
      <dgm:prSet/>
      <dgm:spPr/>
      <dgm:t>
        <a:bodyPr/>
        <a:lstStyle/>
        <a:p>
          <a:endParaRPr lang="en-US"/>
        </a:p>
      </dgm:t>
    </dgm:pt>
    <dgm:pt modelId="{E936366F-745E-4524-9742-D36E2A2C26E1}" type="sibTrans" cxnId="{18335D52-9D09-4BA5-8756-43673CE56936}">
      <dgm:prSet/>
      <dgm:spPr/>
      <dgm:t>
        <a:bodyPr/>
        <a:lstStyle/>
        <a:p>
          <a:endParaRPr lang="en-US"/>
        </a:p>
      </dgm:t>
    </dgm:pt>
    <dgm:pt modelId="{3716CF3F-09F7-4163-8683-C78655E1CAE2}">
      <dgm:prSet/>
      <dgm:spPr/>
      <dgm:t>
        <a:bodyPr/>
        <a:lstStyle/>
        <a:p>
          <a:r>
            <a:rPr lang="pl-PL"/>
            <a:t>Każde umyślne popełnienie czynu zabronionego musi mieć swoje podłoże:</a:t>
          </a:r>
          <a:endParaRPr lang="en-US"/>
        </a:p>
      </dgm:t>
    </dgm:pt>
    <dgm:pt modelId="{6A9C26AF-CA6F-4D45-B188-324FCDAE37C3}" type="parTrans" cxnId="{0B04CFCA-528A-4D92-B1F7-84FA09EFCAA8}">
      <dgm:prSet/>
      <dgm:spPr/>
      <dgm:t>
        <a:bodyPr/>
        <a:lstStyle/>
        <a:p>
          <a:endParaRPr lang="en-US"/>
        </a:p>
      </dgm:t>
    </dgm:pt>
    <dgm:pt modelId="{3C8B8AFE-DA1B-4EBC-9094-D8C3F6D9B1B4}" type="sibTrans" cxnId="{0B04CFCA-528A-4D92-B1F7-84FA09EFCAA8}">
      <dgm:prSet/>
      <dgm:spPr/>
      <dgm:t>
        <a:bodyPr/>
        <a:lstStyle/>
        <a:p>
          <a:endParaRPr lang="en-US"/>
        </a:p>
      </dgm:t>
    </dgm:pt>
    <dgm:pt modelId="{979E3643-6464-43E1-AC52-A227B1D5827F}">
      <dgm:prSet/>
      <dgm:spPr/>
      <dgm:t>
        <a:bodyPr/>
        <a:lstStyle/>
        <a:p>
          <a:r>
            <a:rPr lang="pl-PL" dirty="0"/>
            <a:t>Intelektualne, na które składa się określonego rodzaju wiedza oraz świadomość obejmująca okoliczności stanu faktycznego, w jakich sprawca funkcjonuje.</a:t>
          </a:r>
          <a:endParaRPr lang="en-US" dirty="0"/>
        </a:p>
      </dgm:t>
    </dgm:pt>
    <dgm:pt modelId="{8F45ED2B-E794-444B-A555-A491399437CF}" type="parTrans" cxnId="{84ECC8DB-5910-4CA0-8042-56C1A5C2BA3C}">
      <dgm:prSet/>
      <dgm:spPr/>
      <dgm:t>
        <a:bodyPr/>
        <a:lstStyle/>
        <a:p>
          <a:endParaRPr lang="en-US"/>
        </a:p>
      </dgm:t>
    </dgm:pt>
    <dgm:pt modelId="{51DDAD21-4714-45DB-A2D6-D4565B3E5F7C}" type="sibTrans" cxnId="{84ECC8DB-5910-4CA0-8042-56C1A5C2BA3C}">
      <dgm:prSet/>
      <dgm:spPr/>
      <dgm:t>
        <a:bodyPr/>
        <a:lstStyle/>
        <a:p>
          <a:endParaRPr lang="en-US"/>
        </a:p>
      </dgm:t>
    </dgm:pt>
    <dgm:pt modelId="{19DD04F0-EAA4-4C21-9940-F749876B4D71}">
      <dgm:prSet/>
      <dgm:spPr/>
      <dgm:t>
        <a:bodyPr/>
        <a:lstStyle/>
        <a:p>
          <a:r>
            <a:rPr lang="pl-PL" dirty="0"/>
            <a:t>Wolicjonalne, oznaczające stosunek emocjonalny sprawcy do otaczającej go rzeczywistości.</a:t>
          </a:r>
          <a:endParaRPr lang="en-US" dirty="0"/>
        </a:p>
      </dgm:t>
    </dgm:pt>
    <dgm:pt modelId="{0F891635-D7FC-47D1-9323-31075A57FB5D}" type="parTrans" cxnId="{963C5C57-9BAE-4809-8302-5B16CA5A19A3}">
      <dgm:prSet/>
      <dgm:spPr/>
      <dgm:t>
        <a:bodyPr/>
        <a:lstStyle/>
        <a:p>
          <a:endParaRPr lang="en-US"/>
        </a:p>
      </dgm:t>
    </dgm:pt>
    <dgm:pt modelId="{6C50048B-D363-47D1-B953-FC580E4E11C0}" type="sibTrans" cxnId="{963C5C57-9BAE-4809-8302-5B16CA5A19A3}">
      <dgm:prSet/>
      <dgm:spPr/>
      <dgm:t>
        <a:bodyPr/>
        <a:lstStyle/>
        <a:p>
          <a:endParaRPr lang="en-US"/>
        </a:p>
      </dgm:t>
    </dgm:pt>
    <dgm:pt modelId="{609E1F0A-0E57-4AF7-867F-2B5BE88F23DA}" type="pres">
      <dgm:prSet presAssocID="{654A51E4-53B5-4B53-8C14-7276D446FC96}" presName="diagram" presStyleCnt="0">
        <dgm:presLayoutVars>
          <dgm:chPref val="1"/>
          <dgm:dir/>
          <dgm:animOne val="branch"/>
          <dgm:animLvl val="lvl"/>
          <dgm:resizeHandles val="exact"/>
        </dgm:presLayoutVars>
      </dgm:prSet>
      <dgm:spPr/>
    </dgm:pt>
    <dgm:pt modelId="{9DB8B109-C28D-4E59-99FD-F3461601A410}" type="pres">
      <dgm:prSet presAssocID="{89F7CE1C-2C1F-43E3-961E-FBE50038B6E4}" presName="root1" presStyleCnt="0"/>
      <dgm:spPr/>
    </dgm:pt>
    <dgm:pt modelId="{61ADB499-252B-4C28-AF32-0A208D7CAD58}" type="pres">
      <dgm:prSet presAssocID="{89F7CE1C-2C1F-43E3-961E-FBE50038B6E4}" presName="LevelOneTextNode" presStyleLbl="node0" presStyleIdx="0" presStyleCnt="2">
        <dgm:presLayoutVars>
          <dgm:chPref val="3"/>
        </dgm:presLayoutVars>
      </dgm:prSet>
      <dgm:spPr/>
    </dgm:pt>
    <dgm:pt modelId="{6B2CA20A-442A-47D3-9195-29F1DA5439AC}" type="pres">
      <dgm:prSet presAssocID="{89F7CE1C-2C1F-43E3-961E-FBE50038B6E4}" presName="level2hierChild" presStyleCnt="0"/>
      <dgm:spPr/>
    </dgm:pt>
    <dgm:pt modelId="{E29DAA30-843B-4FB6-8403-B961ADB49700}" type="pres">
      <dgm:prSet presAssocID="{3716CF3F-09F7-4163-8683-C78655E1CAE2}" presName="root1" presStyleCnt="0"/>
      <dgm:spPr/>
    </dgm:pt>
    <dgm:pt modelId="{BF41CE33-D529-4097-9377-DA745D9AAE8B}" type="pres">
      <dgm:prSet presAssocID="{3716CF3F-09F7-4163-8683-C78655E1CAE2}" presName="LevelOneTextNode" presStyleLbl="node0" presStyleIdx="1" presStyleCnt="2">
        <dgm:presLayoutVars>
          <dgm:chPref val="3"/>
        </dgm:presLayoutVars>
      </dgm:prSet>
      <dgm:spPr/>
    </dgm:pt>
    <dgm:pt modelId="{CA0E7660-CB30-4B98-9777-15AA39C6921A}" type="pres">
      <dgm:prSet presAssocID="{3716CF3F-09F7-4163-8683-C78655E1CAE2}" presName="level2hierChild" presStyleCnt="0"/>
      <dgm:spPr/>
    </dgm:pt>
    <dgm:pt modelId="{89E7A92D-4A73-4838-9DD0-A3251C9C24A6}" type="pres">
      <dgm:prSet presAssocID="{8F45ED2B-E794-444B-A555-A491399437CF}" presName="conn2-1" presStyleLbl="parChTrans1D2" presStyleIdx="0" presStyleCnt="2"/>
      <dgm:spPr/>
    </dgm:pt>
    <dgm:pt modelId="{4822C648-4D38-46F5-92D2-349618A56119}" type="pres">
      <dgm:prSet presAssocID="{8F45ED2B-E794-444B-A555-A491399437CF}" presName="connTx" presStyleLbl="parChTrans1D2" presStyleIdx="0" presStyleCnt="2"/>
      <dgm:spPr/>
    </dgm:pt>
    <dgm:pt modelId="{ABA397B1-347E-4CE9-94BD-00E5A54838AA}" type="pres">
      <dgm:prSet presAssocID="{979E3643-6464-43E1-AC52-A227B1D5827F}" presName="root2" presStyleCnt="0"/>
      <dgm:spPr/>
    </dgm:pt>
    <dgm:pt modelId="{E24A35B3-F34A-4EDE-885B-97E4DD7B5FA8}" type="pres">
      <dgm:prSet presAssocID="{979E3643-6464-43E1-AC52-A227B1D5827F}" presName="LevelTwoTextNode" presStyleLbl="node2" presStyleIdx="0" presStyleCnt="2">
        <dgm:presLayoutVars>
          <dgm:chPref val="3"/>
        </dgm:presLayoutVars>
      </dgm:prSet>
      <dgm:spPr/>
    </dgm:pt>
    <dgm:pt modelId="{DF3A919D-5D96-42C6-A984-AE423ED4081C}" type="pres">
      <dgm:prSet presAssocID="{979E3643-6464-43E1-AC52-A227B1D5827F}" presName="level3hierChild" presStyleCnt="0"/>
      <dgm:spPr/>
    </dgm:pt>
    <dgm:pt modelId="{B43E77F1-8E20-4235-AE49-52DC726F3698}" type="pres">
      <dgm:prSet presAssocID="{0F891635-D7FC-47D1-9323-31075A57FB5D}" presName="conn2-1" presStyleLbl="parChTrans1D2" presStyleIdx="1" presStyleCnt="2"/>
      <dgm:spPr/>
    </dgm:pt>
    <dgm:pt modelId="{366A9D23-C92D-4A73-B906-F2A38894ECA2}" type="pres">
      <dgm:prSet presAssocID="{0F891635-D7FC-47D1-9323-31075A57FB5D}" presName="connTx" presStyleLbl="parChTrans1D2" presStyleIdx="1" presStyleCnt="2"/>
      <dgm:spPr/>
    </dgm:pt>
    <dgm:pt modelId="{5AF48CD5-3387-49CF-BC39-BAC6A745CFDD}" type="pres">
      <dgm:prSet presAssocID="{19DD04F0-EAA4-4C21-9940-F749876B4D71}" presName="root2" presStyleCnt="0"/>
      <dgm:spPr/>
    </dgm:pt>
    <dgm:pt modelId="{78ACDFEE-1916-4DDE-ACC8-1AED42058189}" type="pres">
      <dgm:prSet presAssocID="{19DD04F0-EAA4-4C21-9940-F749876B4D71}" presName="LevelTwoTextNode" presStyleLbl="node2" presStyleIdx="1" presStyleCnt="2">
        <dgm:presLayoutVars>
          <dgm:chPref val="3"/>
        </dgm:presLayoutVars>
      </dgm:prSet>
      <dgm:spPr/>
    </dgm:pt>
    <dgm:pt modelId="{1FA8F913-D740-4FC1-A259-ADCEE21FD83E}" type="pres">
      <dgm:prSet presAssocID="{19DD04F0-EAA4-4C21-9940-F749876B4D71}" presName="level3hierChild" presStyleCnt="0"/>
      <dgm:spPr/>
    </dgm:pt>
  </dgm:ptLst>
  <dgm:cxnLst>
    <dgm:cxn modelId="{46558A07-757A-4907-9CA2-780057D814DE}" type="presOf" srcId="{0F891635-D7FC-47D1-9323-31075A57FB5D}" destId="{B43E77F1-8E20-4235-AE49-52DC726F3698}" srcOrd="0" destOrd="0" presId="urn:microsoft.com/office/officeart/2005/8/layout/hierarchy2"/>
    <dgm:cxn modelId="{E1BA3C3C-54FA-4697-8115-C1D177A4839C}" type="presOf" srcId="{8F45ED2B-E794-444B-A555-A491399437CF}" destId="{89E7A92D-4A73-4838-9DD0-A3251C9C24A6}" srcOrd="0" destOrd="0" presId="urn:microsoft.com/office/officeart/2005/8/layout/hierarchy2"/>
    <dgm:cxn modelId="{DD955468-06EF-49BF-AE32-946C468560C9}" type="presOf" srcId="{3716CF3F-09F7-4163-8683-C78655E1CAE2}" destId="{BF41CE33-D529-4097-9377-DA745D9AAE8B}" srcOrd="0" destOrd="0" presId="urn:microsoft.com/office/officeart/2005/8/layout/hierarchy2"/>
    <dgm:cxn modelId="{18335D52-9D09-4BA5-8756-43673CE56936}" srcId="{654A51E4-53B5-4B53-8C14-7276D446FC96}" destId="{89F7CE1C-2C1F-43E3-961E-FBE50038B6E4}" srcOrd="0" destOrd="0" parTransId="{6B7AC8E7-E2B1-4606-866A-E8FF6B109E25}" sibTransId="{E936366F-745E-4524-9742-D36E2A2C26E1}"/>
    <dgm:cxn modelId="{9A243C74-E9D8-481A-987B-703A980B4D27}" type="presOf" srcId="{0F891635-D7FC-47D1-9323-31075A57FB5D}" destId="{366A9D23-C92D-4A73-B906-F2A38894ECA2}" srcOrd="1" destOrd="0" presId="urn:microsoft.com/office/officeart/2005/8/layout/hierarchy2"/>
    <dgm:cxn modelId="{963C5C57-9BAE-4809-8302-5B16CA5A19A3}" srcId="{3716CF3F-09F7-4163-8683-C78655E1CAE2}" destId="{19DD04F0-EAA4-4C21-9940-F749876B4D71}" srcOrd="1" destOrd="0" parTransId="{0F891635-D7FC-47D1-9323-31075A57FB5D}" sibTransId="{6C50048B-D363-47D1-B953-FC580E4E11C0}"/>
    <dgm:cxn modelId="{07A9097C-0D39-4212-AAF0-4247357CA3E9}" type="presOf" srcId="{19DD04F0-EAA4-4C21-9940-F749876B4D71}" destId="{78ACDFEE-1916-4DDE-ACC8-1AED42058189}" srcOrd="0" destOrd="0" presId="urn:microsoft.com/office/officeart/2005/8/layout/hierarchy2"/>
    <dgm:cxn modelId="{CE2053A3-F087-4936-90A4-A24947E589F2}" type="presOf" srcId="{979E3643-6464-43E1-AC52-A227B1D5827F}" destId="{E24A35B3-F34A-4EDE-885B-97E4DD7B5FA8}" srcOrd="0" destOrd="0" presId="urn:microsoft.com/office/officeart/2005/8/layout/hierarchy2"/>
    <dgm:cxn modelId="{D283D7A9-9736-474F-83B2-2AB9CE302302}" type="presOf" srcId="{8F45ED2B-E794-444B-A555-A491399437CF}" destId="{4822C648-4D38-46F5-92D2-349618A56119}" srcOrd="1" destOrd="0" presId="urn:microsoft.com/office/officeart/2005/8/layout/hierarchy2"/>
    <dgm:cxn modelId="{0B04CFCA-528A-4D92-B1F7-84FA09EFCAA8}" srcId="{654A51E4-53B5-4B53-8C14-7276D446FC96}" destId="{3716CF3F-09F7-4163-8683-C78655E1CAE2}" srcOrd="1" destOrd="0" parTransId="{6A9C26AF-CA6F-4D45-B188-324FCDAE37C3}" sibTransId="{3C8B8AFE-DA1B-4EBC-9094-D8C3F6D9B1B4}"/>
    <dgm:cxn modelId="{436419D0-84F7-432E-8CFA-E6AE08918CD1}" type="presOf" srcId="{89F7CE1C-2C1F-43E3-961E-FBE50038B6E4}" destId="{61ADB499-252B-4C28-AF32-0A208D7CAD58}" srcOrd="0" destOrd="0" presId="urn:microsoft.com/office/officeart/2005/8/layout/hierarchy2"/>
    <dgm:cxn modelId="{84ECC8DB-5910-4CA0-8042-56C1A5C2BA3C}" srcId="{3716CF3F-09F7-4163-8683-C78655E1CAE2}" destId="{979E3643-6464-43E1-AC52-A227B1D5827F}" srcOrd="0" destOrd="0" parTransId="{8F45ED2B-E794-444B-A555-A491399437CF}" sibTransId="{51DDAD21-4714-45DB-A2D6-D4565B3E5F7C}"/>
    <dgm:cxn modelId="{CF10E2EC-2732-4427-9834-BD3A343095BF}" type="presOf" srcId="{654A51E4-53B5-4B53-8C14-7276D446FC96}" destId="{609E1F0A-0E57-4AF7-867F-2B5BE88F23DA}" srcOrd="0" destOrd="0" presId="urn:microsoft.com/office/officeart/2005/8/layout/hierarchy2"/>
    <dgm:cxn modelId="{0187B808-F2A5-4C93-964F-B81B43DF6F42}" type="presParOf" srcId="{609E1F0A-0E57-4AF7-867F-2B5BE88F23DA}" destId="{9DB8B109-C28D-4E59-99FD-F3461601A410}" srcOrd="0" destOrd="0" presId="urn:microsoft.com/office/officeart/2005/8/layout/hierarchy2"/>
    <dgm:cxn modelId="{505111F0-1380-4825-B097-6EAB4E7FEB17}" type="presParOf" srcId="{9DB8B109-C28D-4E59-99FD-F3461601A410}" destId="{61ADB499-252B-4C28-AF32-0A208D7CAD58}" srcOrd="0" destOrd="0" presId="urn:microsoft.com/office/officeart/2005/8/layout/hierarchy2"/>
    <dgm:cxn modelId="{1E833194-B678-4EC9-8BDE-9592725E7380}" type="presParOf" srcId="{9DB8B109-C28D-4E59-99FD-F3461601A410}" destId="{6B2CA20A-442A-47D3-9195-29F1DA5439AC}" srcOrd="1" destOrd="0" presId="urn:microsoft.com/office/officeart/2005/8/layout/hierarchy2"/>
    <dgm:cxn modelId="{054C0E6B-65CD-4B30-A3F0-1A4C47D5C85D}" type="presParOf" srcId="{609E1F0A-0E57-4AF7-867F-2B5BE88F23DA}" destId="{E29DAA30-843B-4FB6-8403-B961ADB49700}" srcOrd="1" destOrd="0" presId="urn:microsoft.com/office/officeart/2005/8/layout/hierarchy2"/>
    <dgm:cxn modelId="{2AF2FCDA-BE14-4B73-B0CC-66D4D00CA5DB}" type="presParOf" srcId="{E29DAA30-843B-4FB6-8403-B961ADB49700}" destId="{BF41CE33-D529-4097-9377-DA745D9AAE8B}" srcOrd="0" destOrd="0" presId="urn:microsoft.com/office/officeart/2005/8/layout/hierarchy2"/>
    <dgm:cxn modelId="{A24CAF2A-011C-4A3A-8A85-DB7608E9DF2E}" type="presParOf" srcId="{E29DAA30-843B-4FB6-8403-B961ADB49700}" destId="{CA0E7660-CB30-4B98-9777-15AA39C6921A}" srcOrd="1" destOrd="0" presId="urn:microsoft.com/office/officeart/2005/8/layout/hierarchy2"/>
    <dgm:cxn modelId="{5F291493-25CD-4C59-969E-E9C8EBC011CD}" type="presParOf" srcId="{CA0E7660-CB30-4B98-9777-15AA39C6921A}" destId="{89E7A92D-4A73-4838-9DD0-A3251C9C24A6}" srcOrd="0" destOrd="0" presId="urn:microsoft.com/office/officeart/2005/8/layout/hierarchy2"/>
    <dgm:cxn modelId="{18344316-5065-451F-9ED4-E36AD2159011}" type="presParOf" srcId="{89E7A92D-4A73-4838-9DD0-A3251C9C24A6}" destId="{4822C648-4D38-46F5-92D2-349618A56119}" srcOrd="0" destOrd="0" presId="urn:microsoft.com/office/officeart/2005/8/layout/hierarchy2"/>
    <dgm:cxn modelId="{D90857F0-7B34-4371-AB28-BF69114ED2BD}" type="presParOf" srcId="{CA0E7660-CB30-4B98-9777-15AA39C6921A}" destId="{ABA397B1-347E-4CE9-94BD-00E5A54838AA}" srcOrd="1" destOrd="0" presId="urn:microsoft.com/office/officeart/2005/8/layout/hierarchy2"/>
    <dgm:cxn modelId="{14FD0A17-F882-4A03-BF52-1F1302352673}" type="presParOf" srcId="{ABA397B1-347E-4CE9-94BD-00E5A54838AA}" destId="{E24A35B3-F34A-4EDE-885B-97E4DD7B5FA8}" srcOrd="0" destOrd="0" presId="urn:microsoft.com/office/officeart/2005/8/layout/hierarchy2"/>
    <dgm:cxn modelId="{CE19E5F4-C7D1-4E78-B118-161A1109D1CA}" type="presParOf" srcId="{ABA397B1-347E-4CE9-94BD-00E5A54838AA}" destId="{DF3A919D-5D96-42C6-A984-AE423ED4081C}" srcOrd="1" destOrd="0" presId="urn:microsoft.com/office/officeart/2005/8/layout/hierarchy2"/>
    <dgm:cxn modelId="{DDFD0E52-3A96-49C4-824B-9E022CEA64A4}" type="presParOf" srcId="{CA0E7660-CB30-4B98-9777-15AA39C6921A}" destId="{B43E77F1-8E20-4235-AE49-52DC726F3698}" srcOrd="2" destOrd="0" presId="urn:microsoft.com/office/officeart/2005/8/layout/hierarchy2"/>
    <dgm:cxn modelId="{817801F5-79CE-4CA2-9C00-B15D6E1E5068}" type="presParOf" srcId="{B43E77F1-8E20-4235-AE49-52DC726F3698}" destId="{366A9D23-C92D-4A73-B906-F2A38894ECA2}" srcOrd="0" destOrd="0" presId="urn:microsoft.com/office/officeart/2005/8/layout/hierarchy2"/>
    <dgm:cxn modelId="{BBC1FF69-1E62-447D-8451-3F2DCE8F2724}" type="presParOf" srcId="{CA0E7660-CB30-4B98-9777-15AA39C6921A}" destId="{5AF48CD5-3387-49CF-BC39-BAC6A745CFDD}" srcOrd="3" destOrd="0" presId="urn:microsoft.com/office/officeart/2005/8/layout/hierarchy2"/>
    <dgm:cxn modelId="{6532CD3E-C4A1-4006-86AF-8286A9A6C922}" type="presParOf" srcId="{5AF48CD5-3387-49CF-BC39-BAC6A745CFDD}" destId="{78ACDFEE-1916-4DDE-ACC8-1AED42058189}" srcOrd="0" destOrd="0" presId="urn:microsoft.com/office/officeart/2005/8/layout/hierarchy2"/>
    <dgm:cxn modelId="{51356C58-ED22-42AA-85D3-A2088A82B8C3}" type="presParOf" srcId="{5AF48CD5-3387-49CF-BC39-BAC6A745CFDD}" destId="{1FA8F913-D740-4FC1-A259-ADCEE21FD83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BFB338-5C79-45A3-83FF-DD111A4D1443}"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416A6BDE-1760-4C3F-86EE-98D2D7890F98}">
      <dgm:prSet custT="1"/>
      <dgm:spPr/>
      <dgm:t>
        <a:bodyPr/>
        <a:lstStyle/>
        <a:p>
          <a:r>
            <a:rPr lang="pl-PL" sz="2400" dirty="0"/>
            <a:t>Art. 156 § 1 k.k. – umyślne spowodowanie ciężkiego uszczerbku na zdrowiu</a:t>
          </a:r>
          <a:endParaRPr lang="en-US" sz="2400" dirty="0"/>
        </a:p>
      </dgm:t>
    </dgm:pt>
    <dgm:pt modelId="{D71ACCDE-92BC-405A-BF96-0C09241FE19F}" type="parTrans" cxnId="{8D4D1702-284C-4BEE-B45C-6F73019D38EA}">
      <dgm:prSet/>
      <dgm:spPr/>
      <dgm:t>
        <a:bodyPr/>
        <a:lstStyle/>
        <a:p>
          <a:endParaRPr lang="en-US"/>
        </a:p>
      </dgm:t>
    </dgm:pt>
    <dgm:pt modelId="{949C3799-E2DA-416C-997B-9D55513DD2B9}" type="sibTrans" cxnId="{8D4D1702-284C-4BEE-B45C-6F73019D38EA}">
      <dgm:prSet/>
      <dgm:spPr/>
      <dgm:t>
        <a:bodyPr/>
        <a:lstStyle/>
        <a:p>
          <a:endParaRPr lang="en-US"/>
        </a:p>
      </dgm:t>
    </dgm:pt>
    <dgm:pt modelId="{21697DEF-7A0C-40EF-8FE7-354A06B4202E}">
      <dgm:prSet custT="1"/>
      <dgm:spPr/>
      <dgm:t>
        <a:bodyPr/>
        <a:lstStyle/>
        <a:p>
          <a:r>
            <a:rPr lang="pl-PL" sz="2400" dirty="0"/>
            <a:t>Art. 156 § 3 k.k. - nieumyślne następstwo w postaci śmierci pokrzywdzonego</a:t>
          </a:r>
          <a:endParaRPr lang="en-US" sz="2400" dirty="0"/>
        </a:p>
      </dgm:t>
    </dgm:pt>
    <dgm:pt modelId="{2F81D65C-A970-4FD2-91CC-053EE09D48A8}" type="parTrans" cxnId="{4BFC617C-9656-4572-B96C-FB413A80576C}">
      <dgm:prSet/>
      <dgm:spPr/>
      <dgm:t>
        <a:bodyPr/>
        <a:lstStyle/>
        <a:p>
          <a:endParaRPr lang="en-US"/>
        </a:p>
      </dgm:t>
    </dgm:pt>
    <dgm:pt modelId="{2B1A4AAC-D656-4A2B-8DB6-2A88FF8FCEF6}" type="sibTrans" cxnId="{4BFC617C-9656-4572-B96C-FB413A80576C}">
      <dgm:prSet/>
      <dgm:spPr/>
      <dgm:t>
        <a:bodyPr/>
        <a:lstStyle/>
        <a:p>
          <a:endParaRPr lang="en-US"/>
        </a:p>
      </dgm:t>
    </dgm:pt>
    <dgm:pt modelId="{C8A9B173-6DD2-4623-834C-875DFEBB5324}" type="pres">
      <dgm:prSet presAssocID="{68BFB338-5C79-45A3-83FF-DD111A4D1443}" presName="Name0" presStyleCnt="0">
        <dgm:presLayoutVars>
          <dgm:dir/>
          <dgm:resizeHandles val="exact"/>
        </dgm:presLayoutVars>
      </dgm:prSet>
      <dgm:spPr/>
    </dgm:pt>
    <dgm:pt modelId="{00DB36BC-9178-4CF0-A937-84E8283FFEE7}" type="pres">
      <dgm:prSet presAssocID="{416A6BDE-1760-4C3F-86EE-98D2D7890F98}" presName="node" presStyleLbl="node1" presStyleIdx="0" presStyleCnt="2">
        <dgm:presLayoutVars>
          <dgm:bulletEnabled val="1"/>
        </dgm:presLayoutVars>
      </dgm:prSet>
      <dgm:spPr/>
    </dgm:pt>
    <dgm:pt modelId="{696B32A3-0499-4EB3-AE24-86961B7D3229}" type="pres">
      <dgm:prSet presAssocID="{949C3799-E2DA-416C-997B-9D55513DD2B9}" presName="sibTrans" presStyleLbl="sibTrans2D1" presStyleIdx="0" presStyleCnt="1"/>
      <dgm:spPr/>
    </dgm:pt>
    <dgm:pt modelId="{36EE366C-9C79-4F5A-B361-6F1C4C077A02}" type="pres">
      <dgm:prSet presAssocID="{949C3799-E2DA-416C-997B-9D55513DD2B9}" presName="connectorText" presStyleLbl="sibTrans2D1" presStyleIdx="0" presStyleCnt="1"/>
      <dgm:spPr/>
    </dgm:pt>
    <dgm:pt modelId="{D30788ED-50ED-42C0-8ECA-C60B7B0940CD}" type="pres">
      <dgm:prSet presAssocID="{21697DEF-7A0C-40EF-8FE7-354A06B4202E}" presName="node" presStyleLbl="node1" presStyleIdx="1" presStyleCnt="2">
        <dgm:presLayoutVars>
          <dgm:bulletEnabled val="1"/>
        </dgm:presLayoutVars>
      </dgm:prSet>
      <dgm:spPr/>
    </dgm:pt>
  </dgm:ptLst>
  <dgm:cxnLst>
    <dgm:cxn modelId="{8D4D1702-284C-4BEE-B45C-6F73019D38EA}" srcId="{68BFB338-5C79-45A3-83FF-DD111A4D1443}" destId="{416A6BDE-1760-4C3F-86EE-98D2D7890F98}" srcOrd="0" destOrd="0" parTransId="{D71ACCDE-92BC-405A-BF96-0C09241FE19F}" sibTransId="{949C3799-E2DA-416C-997B-9D55513DD2B9}"/>
    <dgm:cxn modelId="{5D2FB424-F059-4FA7-9B24-3D4B390ECB8D}" type="presOf" srcId="{416A6BDE-1760-4C3F-86EE-98D2D7890F98}" destId="{00DB36BC-9178-4CF0-A937-84E8283FFEE7}" srcOrd="0" destOrd="0" presId="urn:microsoft.com/office/officeart/2005/8/layout/process1"/>
    <dgm:cxn modelId="{C961826B-D03C-4F77-8CFF-B2DA6EFAEFFB}" type="presOf" srcId="{949C3799-E2DA-416C-997B-9D55513DD2B9}" destId="{696B32A3-0499-4EB3-AE24-86961B7D3229}" srcOrd="0" destOrd="0" presId="urn:microsoft.com/office/officeart/2005/8/layout/process1"/>
    <dgm:cxn modelId="{FD7B9750-9DBE-43F2-8067-0E69F5FAEDDD}" type="presOf" srcId="{68BFB338-5C79-45A3-83FF-DD111A4D1443}" destId="{C8A9B173-6DD2-4623-834C-875DFEBB5324}" srcOrd="0" destOrd="0" presId="urn:microsoft.com/office/officeart/2005/8/layout/process1"/>
    <dgm:cxn modelId="{4BFC617C-9656-4572-B96C-FB413A80576C}" srcId="{68BFB338-5C79-45A3-83FF-DD111A4D1443}" destId="{21697DEF-7A0C-40EF-8FE7-354A06B4202E}" srcOrd="1" destOrd="0" parTransId="{2F81D65C-A970-4FD2-91CC-053EE09D48A8}" sibTransId="{2B1A4AAC-D656-4A2B-8DB6-2A88FF8FCEF6}"/>
    <dgm:cxn modelId="{078633BD-563A-40D7-8E60-F04EEF3F5051}" type="presOf" srcId="{21697DEF-7A0C-40EF-8FE7-354A06B4202E}" destId="{D30788ED-50ED-42C0-8ECA-C60B7B0940CD}" srcOrd="0" destOrd="0" presId="urn:microsoft.com/office/officeart/2005/8/layout/process1"/>
    <dgm:cxn modelId="{DE4EEFC3-5D24-47DA-A77F-C61A52078922}" type="presOf" srcId="{949C3799-E2DA-416C-997B-9D55513DD2B9}" destId="{36EE366C-9C79-4F5A-B361-6F1C4C077A02}" srcOrd="1" destOrd="0" presId="urn:microsoft.com/office/officeart/2005/8/layout/process1"/>
    <dgm:cxn modelId="{98D8D4B6-6DA9-4B52-AE09-DD1F7912DDDB}" type="presParOf" srcId="{C8A9B173-6DD2-4623-834C-875DFEBB5324}" destId="{00DB36BC-9178-4CF0-A937-84E8283FFEE7}" srcOrd="0" destOrd="0" presId="urn:microsoft.com/office/officeart/2005/8/layout/process1"/>
    <dgm:cxn modelId="{9923CA10-7584-4F57-BD8E-C1EA619056D7}" type="presParOf" srcId="{C8A9B173-6DD2-4623-834C-875DFEBB5324}" destId="{696B32A3-0499-4EB3-AE24-86961B7D3229}" srcOrd="1" destOrd="0" presId="urn:microsoft.com/office/officeart/2005/8/layout/process1"/>
    <dgm:cxn modelId="{9C0C9F95-6191-4BC3-BFC2-C0EDBEFC64F3}" type="presParOf" srcId="{696B32A3-0499-4EB3-AE24-86961B7D3229}" destId="{36EE366C-9C79-4F5A-B361-6F1C4C077A02}" srcOrd="0" destOrd="0" presId="urn:microsoft.com/office/officeart/2005/8/layout/process1"/>
    <dgm:cxn modelId="{84DCFA69-DB23-459A-9D94-B9F4CAF5F00B}" type="presParOf" srcId="{C8A9B173-6DD2-4623-834C-875DFEBB5324}" destId="{D30788ED-50ED-42C0-8ECA-C60B7B0940CD}"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BFB338-5C79-45A3-83FF-DD111A4D1443}"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416A6BDE-1760-4C3F-86EE-98D2D7890F98}">
      <dgm:prSet custT="1"/>
      <dgm:spPr/>
      <dgm:t>
        <a:bodyPr/>
        <a:lstStyle/>
        <a:p>
          <a:r>
            <a:rPr lang="pl-PL" sz="2400" dirty="0"/>
            <a:t>Art. 173 § 2 k.k. – nieumyślne spowodowanie katastrofy w ruchu lądowym, wodnym lub powietrznym</a:t>
          </a:r>
          <a:endParaRPr lang="en-US" sz="2400" dirty="0"/>
        </a:p>
      </dgm:t>
    </dgm:pt>
    <dgm:pt modelId="{D71ACCDE-92BC-405A-BF96-0C09241FE19F}" type="parTrans" cxnId="{8D4D1702-284C-4BEE-B45C-6F73019D38EA}">
      <dgm:prSet/>
      <dgm:spPr/>
      <dgm:t>
        <a:bodyPr/>
        <a:lstStyle/>
        <a:p>
          <a:endParaRPr lang="en-US"/>
        </a:p>
      </dgm:t>
    </dgm:pt>
    <dgm:pt modelId="{949C3799-E2DA-416C-997B-9D55513DD2B9}" type="sibTrans" cxnId="{8D4D1702-284C-4BEE-B45C-6F73019D38EA}">
      <dgm:prSet/>
      <dgm:spPr/>
      <dgm:t>
        <a:bodyPr/>
        <a:lstStyle/>
        <a:p>
          <a:endParaRPr lang="en-US"/>
        </a:p>
      </dgm:t>
    </dgm:pt>
    <dgm:pt modelId="{21697DEF-7A0C-40EF-8FE7-354A06B4202E}">
      <dgm:prSet custT="1"/>
      <dgm:spPr/>
      <dgm:t>
        <a:bodyPr/>
        <a:lstStyle/>
        <a:p>
          <a:r>
            <a:rPr lang="pl-PL" sz="2400" dirty="0"/>
            <a:t>Art. 173 § 4 k.k. - nieumyślne następstwo w postaci śmierci człowieka lub ciężkiego uszczerbku na zdrowiu wielu osób</a:t>
          </a:r>
          <a:endParaRPr lang="en-US" sz="2400" dirty="0"/>
        </a:p>
      </dgm:t>
    </dgm:pt>
    <dgm:pt modelId="{2F81D65C-A970-4FD2-91CC-053EE09D48A8}" type="parTrans" cxnId="{4BFC617C-9656-4572-B96C-FB413A80576C}">
      <dgm:prSet/>
      <dgm:spPr/>
      <dgm:t>
        <a:bodyPr/>
        <a:lstStyle/>
        <a:p>
          <a:endParaRPr lang="en-US"/>
        </a:p>
      </dgm:t>
    </dgm:pt>
    <dgm:pt modelId="{2B1A4AAC-D656-4A2B-8DB6-2A88FF8FCEF6}" type="sibTrans" cxnId="{4BFC617C-9656-4572-B96C-FB413A80576C}">
      <dgm:prSet/>
      <dgm:spPr/>
      <dgm:t>
        <a:bodyPr/>
        <a:lstStyle/>
        <a:p>
          <a:endParaRPr lang="en-US"/>
        </a:p>
      </dgm:t>
    </dgm:pt>
    <dgm:pt modelId="{C8A9B173-6DD2-4623-834C-875DFEBB5324}" type="pres">
      <dgm:prSet presAssocID="{68BFB338-5C79-45A3-83FF-DD111A4D1443}" presName="Name0" presStyleCnt="0">
        <dgm:presLayoutVars>
          <dgm:dir/>
          <dgm:resizeHandles val="exact"/>
        </dgm:presLayoutVars>
      </dgm:prSet>
      <dgm:spPr/>
    </dgm:pt>
    <dgm:pt modelId="{00DB36BC-9178-4CF0-A937-84E8283FFEE7}" type="pres">
      <dgm:prSet presAssocID="{416A6BDE-1760-4C3F-86EE-98D2D7890F98}" presName="node" presStyleLbl="node1" presStyleIdx="0" presStyleCnt="2">
        <dgm:presLayoutVars>
          <dgm:bulletEnabled val="1"/>
        </dgm:presLayoutVars>
      </dgm:prSet>
      <dgm:spPr/>
    </dgm:pt>
    <dgm:pt modelId="{696B32A3-0499-4EB3-AE24-86961B7D3229}" type="pres">
      <dgm:prSet presAssocID="{949C3799-E2DA-416C-997B-9D55513DD2B9}" presName="sibTrans" presStyleLbl="sibTrans2D1" presStyleIdx="0" presStyleCnt="1"/>
      <dgm:spPr/>
    </dgm:pt>
    <dgm:pt modelId="{36EE366C-9C79-4F5A-B361-6F1C4C077A02}" type="pres">
      <dgm:prSet presAssocID="{949C3799-E2DA-416C-997B-9D55513DD2B9}" presName="connectorText" presStyleLbl="sibTrans2D1" presStyleIdx="0" presStyleCnt="1"/>
      <dgm:spPr/>
    </dgm:pt>
    <dgm:pt modelId="{D30788ED-50ED-42C0-8ECA-C60B7B0940CD}" type="pres">
      <dgm:prSet presAssocID="{21697DEF-7A0C-40EF-8FE7-354A06B4202E}" presName="node" presStyleLbl="node1" presStyleIdx="1" presStyleCnt="2">
        <dgm:presLayoutVars>
          <dgm:bulletEnabled val="1"/>
        </dgm:presLayoutVars>
      </dgm:prSet>
      <dgm:spPr/>
    </dgm:pt>
  </dgm:ptLst>
  <dgm:cxnLst>
    <dgm:cxn modelId="{8D4D1702-284C-4BEE-B45C-6F73019D38EA}" srcId="{68BFB338-5C79-45A3-83FF-DD111A4D1443}" destId="{416A6BDE-1760-4C3F-86EE-98D2D7890F98}" srcOrd="0" destOrd="0" parTransId="{D71ACCDE-92BC-405A-BF96-0C09241FE19F}" sibTransId="{949C3799-E2DA-416C-997B-9D55513DD2B9}"/>
    <dgm:cxn modelId="{5D2FB424-F059-4FA7-9B24-3D4B390ECB8D}" type="presOf" srcId="{416A6BDE-1760-4C3F-86EE-98D2D7890F98}" destId="{00DB36BC-9178-4CF0-A937-84E8283FFEE7}" srcOrd="0" destOrd="0" presId="urn:microsoft.com/office/officeart/2005/8/layout/process1"/>
    <dgm:cxn modelId="{C961826B-D03C-4F77-8CFF-B2DA6EFAEFFB}" type="presOf" srcId="{949C3799-E2DA-416C-997B-9D55513DD2B9}" destId="{696B32A3-0499-4EB3-AE24-86961B7D3229}" srcOrd="0" destOrd="0" presId="urn:microsoft.com/office/officeart/2005/8/layout/process1"/>
    <dgm:cxn modelId="{FD7B9750-9DBE-43F2-8067-0E69F5FAEDDD}" type="presOf" srcId="{68BFB338-5C79-45A3-83FF-DD111A4D1443}" destId="{C8A9B173-6DD2-4623-834C-875DFEBB5324}" srcOrd="0" destOrd="0" presId="urn:microsoft.com/office/officeart/2005/8/layout/process1"/>
    <dgm:cxn modelId="{4BFC617C-9656-4572-B96C-FB413A80576C}" srcId="{68BFB338-5C79-45A3-83FF-DD111A4D1443}" destId="{21697DEF-7A0C-40EF-8FE7-354A06B4202E}" srcOrd="1" destOrd="0" parTransId="{2F81D65C-A970-4FD2-91CC-053EE09D48A8}" sibTransId="{2B1A4AAC-D656-4A2B-8DB6-2A88FF8FCEF6}"/>
    <dgm:cxn modelId="{078633BD-563A-40D7-8E60-F04EEF3F5051}" type="presOf" srcId="{21697DEF-7A0C-40EF-8FE7-354A06B4202E}" destId="{D30788ED-50ED-42C0-8ECA-C60B7B0940CD}" srcOrd="0" destOrd="0" presId="urn:microsoft.com/office/officeart/2005/8/layout/process1"/>
    <dgm:cxn modelId="{DE4EEFC3-5D24-47DA-A77F-C61A52078922}" type="presOf" srcId="{949C3799-E2DA-416C-997B-9D55513DD2B9}" destId="{36EE366C-9C79-4F5A-B361-6F1C4C077A02}" srcOrd="1" destOrd="0" presId="urn:microsoft.com/office/officeart/2005/8/layout/process1"/>
    <dgm:cxn modelId="{98D8D4B6-6DA9-4B52-AE09-DD1F7912DDDB}" type="presParOf" srcId="{C8A9B173-6DD2-4623-834C-875DFEBB5324}" destId="{00DB36BC-9178-4CF0-A937-84E8283FFEE7}" srcOrd="0" destOrd="0" presId="urn:microsoft.com/office/officeart/2005/8/layout/process1"/>
    <dgm:cxn modelId="{9923CA10-7584-4F57-BD8E-C1EA619056D7}" type="presParOf" srcId="{C8A9B173-6DD2-4623-834C-875DFEBB5324}" destId="{696B32A3-0499-4EB3-AE24-86961B7D3229}" srcOrd="1" destOrd="0" presId="urn:microsoft.com/office/officeart/2005/8/layout/process1"/>
    <dgm:cxn modelId="{9C0C9F95-6191-4BC3-BFC2-C0EDBEFC64F3}" type="presParOf" srcId="{696B32A3-0499-4EB3-AE24-86961B7D3229}" destId="{36EE366C-9C79-4F5A-B361-6F1C4C077A02}" srcOrd="0" destOrd="0" presId="urn:microsoft.com/office/officeart/2005/8/layout/process1"/>
    <dgm:cxn modelId="{84DCFA69-DB23-459A-9D94-B9F4CAF5F00B}" type="presParOf" srcId="{C8A9B173-6DD2-4623-834C-875DFEBB5324}" destId="{D30788ED-50ED-42C0-8ECA-C60B7B0940CD}"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DB499-252B-4C28-AF32-0A208D7CAD58}">
      <dsp:nvSpPr>
        <dsp:cNvPr id="0" name=""/>
        <dsp:cNvSpPr/>
      </dsp:nvSpPr>
      <dsp:spPr>
        <a:xfrm>
          <a:off x="95" y="1002100"/>
          <a:ext cx="3049494" cy="152474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a:t>Istotą umyślności jest zamiar popełnienia czynu zabronionego.</a:t>
          </a:r>
          <a:endParaRPr lang="en-US" sz="1800" kern="1200" dirty="0"/>
        </a:p>
      </dsp:txBody>
      <dsp:txXfrm>
        <a:off x="44753" y="1046758"/>
        <a:ext cx="2960178" cy="1435431"/>
      </dsp:txXfrm>
    </dsp:sp>
    <dsp:sp modelId="{BF41CE33-D529-4097-9377-DA745D9AAE8B}">
      <dsp:nvSpPr>
        <dsp:cNvPr id="0" name=""/>
        <dsp:cNvSpPr/>
      </dsp:nvSpPr>
      <dsp:spPr>
        <a:xfrm>
          <a:off x="95" y="2755559"/>
          <a:ext cx="3049494" cy="152474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a:t>Każde umyślne popełnienie czynu zabronionego musi mieć swoje podłoże:</a:t>
          </a:r>
          <a:endParaRPr lang="en-US" sz="1800" kern="1200"/>
        </a:p>
      </dsp:txBody>
      <dsp:txXfrm>
        <a:off x="44753" y="2800217"/>
        <a:ext cx="2960178" cy="1435431"/>
      </dsp:txXfrm>
    </dsp:sp>
    <dsp:sp modelId="{89E7A92D-4A73-4838-9DD0-A3251C9C24A6}">
      <dsp:nvSpPr>
        <dsp:cNvPr id="0" name=""/>
        <dsp:cNvSpPr/>
      </dsp:nvSpPr>
      <dsp:spPr>
        <a:xfrm rot="19457599">
          <a:off x="2908396" y="3057288"/>
          <a:ext cx="1502185" cy="44560"/>
        </a:xfrm>
        <a:custGeom>
          <a:avLst/>
          <a:gdLst/>
          <a:ahLst/>
          <a:cxnLst/>
          <a:rect l="0" t="0" r="0" b="0"/>
          <a:pathLst>
            <a:path>
              <a:moveTo>
                <a:pt x="0" y="22280"/>
              </a:moveTo>
              <a:lnTo>
                <a:pt x="1502185" y="22280"/>
              </a:lnTo>
            </a:path>
          </a:pathLst>
        </a:custGeom>
        <a:noFill/>
        <a:ln w="127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21934" y="3042013"/>
        <a:ext cx="75109" cy="75109"/>
      </dsp:txXfrm>
    </dsp:sp>
    <dsp:sp modelId="{E24A35B3-F34A-4EDE-885B-97E4DD7B5FA8}">
      <dsp:nvSpPr>
        <dsp:cNvPr id="0" name=""/>
        <dsp:cNvSpPr/>
      </dsp:nvSpPr>
      <dsp:spPr>
        <a:xfrm>
          <a:off x="4269388" y="1878830"/>
          <a:ext cx="3049494" cy="152474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a:t>Intelektualne, na które składa się określonego rodzaju wiedza oraz świadomość obejmująca okoliczności stanu faktycznego, w jakich sprawca funkcjonuje.</a:t>
          </a:r>
          <a:endParaRPr lang="en-US" sz="1800" kern="1200" dirty="0"/>
        </a:p>
      </dsp:txBody>
      <dsp:txXfrm>
        <a:off x="4314046" y="1923488"/>
        <a:ext cx="2960178" cy="1435431"/>
      </dsp:txXfrm>
    </dsp:sp>
    <dsp:sp modelId="{B43E77F1-8E20-4235-AE49-52DC726F3698}">
      <dsp:nvSpPr>
        <dsp:cNvPr id="0" name=""/>
        <dsp:cNvSpPr/>
      </dsp:nvSpPr>
      <dsp:spPr>
        <a:xfrm rot="2142401">
          <a:off x="2908396" y="3934017"/>
          <a:ext cx="1502185" cy="44560"/>
        </a:xfrm>
        <a:custGeom>
          <a:avLst/>
          <a:gdLst/>
          <a:ahLst/>
          <a:cxnLst/>
          <a:rect l="0" t="0" r="0" b="0"/>
          <a:pathLst>
            <a:path>
              <a:moveTo>
                <a:pt x="0" y="22280"/>
              </a:moveTo>
              <a:lnTo>
                <a:pt x="1502185" y="22280"/>
              </a:lnTo>
            </a:path>
          </a:pathLst>
        </a:custGeom>
        <a:noFill/>
        <a:ln w="127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21934" y="3918743"/>
        <a:ext cx="75109" cy="75109"/>
      </dsp:txXfrm>
    </dsp:sp>
    <dsp:sp modelId="{78ACDFEE-1916-4DDE-ACC8-1AED42058189}">
      <dsp:nvSpPr>
        <dsp:cNvPr id="0" name=""/>
        <dsp:cNvSpPr/>
      </dsp:nvSpPr>
      <dsp:spPr>
        <a:xfrm>
          <a:off x="4269388" y="3632289"/>
          <a:ext cx="3049494" cy="152474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a:t>Wolicjonalne, oznaczające stosunek emocjonalny sprawcy do otaczającej go rzeczywistości.</a:t>
          </a:r>
          <a:endParaRPr lang="en-US" sz="1800" kern="1200" dirty="0"/>
        </a:p>
      </dsp:txBody>
      <dsp:txXfrm>
        <a:off x="4314046" y="3676947"/>
        <a:ext cx="2960178" cy="14354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B36BC-9178-4CF0-A937-84E8283FFEE7}">
      <dsp:nvSpPr>
        <dsp:cNvPr id="0" name=""/>
        <dsp:cNvSpPr/>
      </dsp:nvSpPr>
      <dsp:spPr>
        <a:xfrm>
          <a:off x="2004" y="271675"/>
          <a:ext cx="4273996" cy="256439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Art. 156 § 1 k.k. – umyślne spowodowanie ciężkiego uszczerbku na zdrowiu</a:t>
          </a:r>
          <a:endParaRPr lang="en-US" sz="2400" kern="1200" dirty="0"/>
        </a:p>
      </dsp:txBody>
      <dsp:txXfrm>
        <a:off x="77113" y="346784"/>
        <a:ext cx="4123778" cy="2414179"/>
      </dsp:txXfrm>
    </dsp:sp>
    <dsp:sp modelId="{696B32A3-0499-4EB3-AE24-86961B7D3229}">
      <dsp:nvSpPr>
        <dsp:cNvPr id="0" name=""/>
        <dsp:cNvSpPr/>
      </dsp:nvSpPr>
      <dsp:spPr>
        <a:xfrm>
          <a:off x="4703400" y="1023898"/>
          <a:ext cx="906087" cy="105995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089150">
            <a:lnSpc>
              <a:spcPct val="90000"/>
            </a:lnSpc>
            <a:spcBef>
              <a:spcPct val="0"/>
            </a:spcBef>
            <a:spcAft>
              <a:spcPct val="35000"/>
            </a:spcAft>
            <a:buNone/>
          </a:pPr>
          <a:endParaRPr lang="en-US" sz="4700" kern="1200"/>
        </a:p>
      </dsp:txBody>
      <dsp:txXfrm>
        <a:off x="4703400" y="1235888"/>
        <a:ext cx="634261" cy="635971"/>
      </dsp:txXfrm>
    </dsp:sp>
    <dsp:sp modelId="{D30788ED-50ED-42C0-8ECA-C60B7B0940CD}">
      <dsp:nvSpPr>
        <dsp:cNvPr id="0" name=""/>
        <dsp:cNvSpPr/>
      </dsp:nvSpPr>
      <dsp:spPr>
        <a:xfrm>
          <a:off x="5985599" y="271675"/>
          <a:ext cx="4273996" cy="256439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Art. 156 § 3 k.k. - nieumyślne następstwo w postaci śmierci pokrzywdzonego</a:t>
          </a:r>
          <a:endParaRPr lang="en-US" sz="2400" kern="1200" dirty="0"/>
        </a:p>
      </dsp:txBody>
      <dsp:txXfrm>
        <a:off x="6060708" y="346784"/>
        <a:ext cx="4123778" cy="24141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B36BC-9178-4CF0-A937-84E8283FFEE7}">
      <dsp:nvSpPr>
        <dsp:cNvPr id="0" name=""/>
        <dsp:cNvSpPr/>
      </dsp:nvSpPr>
      <dsp:spPr>
        <a:xfrm>
          <a:off x="2004" y="271675"/>
          <a:ext cx="4273996" cy="256439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Art. 173 § 2 k.k. – nieumyślne spowodowanie katastrofy w ruchu lądowym, wodnym lub powietrznym</a:t>
          </a:r>
          <a:endParaRPr lang="en-US" sz="2400" kern="1200" dirty="0"/>
        </a:p>
      </dsp:txBody>
      <dsp:txXfrm>
        <a:off x="77113" y="346784"/>
        <a:ext cx="4123778" cy="2414179"/>
      </dsp:txXfrm>
    </dsp:sp>
    <dsp:sp modelId="{696B32A3-0499-4EB3-AE24-86961B7D3229}">
      <dsp:nvSpPr>
        <dsp:cNvPr id="0" name=""/>
        <dsp:cNvSpPr/>
      </dsp:nvSpPr>
      <dsp:spPr>
        <a:xfrm>
          <a:off x="4703400" y="1023898"/>
          <a:ext cx="906087" cy="105995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089150">
            <a:lnSpc>
              <a:spcPct val="90000"/>
            </a:lnSpc>
            <a:spcBef>
              <a:spcPct val="0"/>
            </a:spcBef>
            <a:spcAft>
              <a:spcPct val="35000"/>
            </a:spcAft>
            <a:buNone/>
          </a:pPr>
          <a:endParaRPr lang="en-US" sz="4700" kern="1200"/>
        </a:p>
      </dsp:txBody>
      <dsp:txXfrm>
        <a:off x="4703400" y="1235888"/>
        <a:ext cx="634261" cy="635971"/>
      </dsp:txXfrm>
    </dsp:sp>
    <dsp:sp modelId="{D30788ED-50ED-42C0-8ECA-C60B7B0940CD}">
      <dsp:nvSpPr>
        <dsp:cNvPr id="0" name=""/>
        <dsp:cNvSpPr/>
      </dsp:nvSpPr>
      <dsp:spPr>
        <a:xfrm>
          <a:off x="5985599" y="271675"/>
          <a:ext cx="4273996" cy="256439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Art. 173 § 4 k.k. - nieumyślne następstwo w postaci śmierci człowieka lub ciężkiego uszczerbku na zdrowiu wielu osób</a:t>
          </a:r>
          <a:endParaRPr lang="en-US" sz="2400" kern="1200" dirty="0"/>
        </a:p>
      </dsp:txBody>
      <dsp:txXfrm>
        <a:off x="6060708" y="346784"/>
        <a:ext cx="4123778" cy="241417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6A72A3-75E5-411C-A7CA-96CEB057FF9C}" type="datetimeFigureOut">
              <a:rPr lang="pl-PL" smtClean="0"/>
              <a:t>29.11.2024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A40E9-67EB-40DD-8D33-68E3FC205F7D}" type="slidenum">
              <a:rPr lang="pl-PL" smtClean="0"/>
              <a:t>‹#›</a:t>
            </a:fld>
            <a:endParaRPr lang="pl-PL"/>
          </a:p>
        </p:txBody>
      </p:sp>
    </p:spTree>
    <p:extLst>
      <p:ext uri="{BB962C8B-B14F-4D97-AF65-F5344CB8AC3E}">
        <p14:creationId xmlns:p14="http://schemas.microsoft.com/office/powerpoint/2010/main" val="3524997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0BDC4764-F656-4735-9820-9886F8DF1D6A}" type="datetime1">
              <a:rPr lang="en-US" smtClean="0"/>
              <a:t>11/29/2024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445290755"/>
      </p:ext>
    </p:extLst>
  </p:cSld>
  <p:clrMapOvr>
    <a:overrideClrMapping bg1="dk1" tx1="lt1" bg2="dk2" tx2="lt2" accent1="accent1" accent2="accent2" accent3="accent3" accent4="accent4" accent5="accent5" accent6="accent6" hlink="hlink" folHlink="folHlink"/>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BDC4764-F656-4735-9820-9886F8DF1D6A}" type="datetime1">
              <a:rPr lang="en-US" smtClean="0"/>
              <a:t>11/29/2024</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94404365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BDC4764-F656-4735-9820-9886F8DF1D6A}" type="datetime1">
              <a:rPr lang="en-US" smtClean="0"/>
              <a:t>11/29/2024</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1085926846"/>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0BDC4764-F656-4735-9820-9886F8DF1D6A}" type="datetime1">
              <a:rPr lang="en-US" smtClean="0"/>
              <a:t>11/29/2024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58948751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0BDC4764-F656-4735-9820-9886F8DF1D6A}" type="datetime1">
              <a:rPr lang="en-US" smtClean="0"/>
              <a:t>11/29/2024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613050146"/>
      </p:ext>
    </p:extLst>
  </p:cSld>
  <p:clrMapOvr>
    <a:overrideClrMapping bg1="dk1" tx1="lt1" bg2="dk2" tx2="lt2" accent1="accent1" accent2="accent2" accent3="accent3" accent4="accent4" accent5="accent5" accent6="accent6" hlink="hlink" folHlink="folHlink"/>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0BDC4764-F656-4735-9820-9886F8DF1D6A}" type="datetime1">
              <a:rPr lang="en-US" smtClean="0"/>
              <a:t>11/29/2024</a:t>
            </a:fld>
            <a:endParaRPr lang="en-US" dirty="0"/>
          </a:p>
        </p:txBody>
      </p:sp>
      <p:sp>
        <p:nvSpPr>
          <p:cNvPr id="9" name="Footer Placeholder 8"/>
          <p:cNvSpPr>
            <a:spLocks noGrp="1"/>
          </p:cNvSpPr>
          <p:nvPr>
            <p:ph type="ftr" sz="quarter" idx="11"/>
          </p:nvPr>
        </p:nvSpPr>
        <p:spPr/>
        <p:txBody>
          <a:bodyPr/>
          <a:lstStyle/>
          <a:p>
            <a:r>
              <a:rPr lang="en-US"/>
              <a:t>Sample Footer Text</a:t>
            </a:r>
            <a:endParaRPr lang="en-US" dirty="0"/>
          </a:p>
        </p:txBody>
      </p:sp>
      <p:sp>
        <p:nvSpPr>
          <p:cNvPr id="10" name="Slide Number Placeholder 9"/>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539937515"/>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0BDC4764-F656-4735-9820-9886F8DF1D6A}" type="datetime1">
              <a:rPr lang="en-US" smtClean="0"/>
              <a:t>11/29/2024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3498229216"/>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0BDC4764-F656-4735-9820-9886F8DF1D6A}" type="datetime1">
              <a:rPr lang="en-US" smtClean="0"/>
              <a:t>11/29/2024</a:t>
            </a:fld>
            <a:endParaRPr lang="en-US" dirty="0"/>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546845065"/>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DC4764-F656-4735-9820-9886F8DF1D6A}" type="datetime1">
              <a:rPr lang="en-US" smtClean="0"/>
              <a:t>11/29/2024</a:t>
            </a:fld>
            <a:endParaRPr lang="en-US" dirty="0"/>
          </a:p>
        </p:txBody>
      </p:sp>
      <p:sp>
        <p:nvSpPr>
          <p:cNvPr id="3" name="Footer Placeholder 2"/>
          <p:cNvSpPr>
            <a:spLocks noGrp="1"/>
          </p:cNvSpPr>
          <p:nvPr>
            <p:ph type="ftr" sz="quarter" idx="11"/>
          </p:nvPr>
        </p:nvSpPr>
        <p:spPr/>
        <p:txBody>
          <a:bodyPr/>
          <a:lstStyle/>
          <a:p>
            <a:r>
              <a:rPr lang="en-US"/>
              <a:t>Sample Footer Text</a:t>
            </a:r>
            <a:endParaRPr lang="en-US" dirty="0"/>
          </a:p>
        </p:txBody>
      </p:sp>
      <p:sp>
        <p:nvSpPr>
          <p:cNvPr id="4" name="Slide Number Placeholder 3"/>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66027127"/>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0BDC4764-F656-4735-9820-9886F8DF1D6A}" type="datetime1">
              <a:rPr lang="en-US" smtClean="0"/>
              <a:t>11/29/2024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Sample Footer Text</a:t>
            </a:r>
            <a:endParaRPr lang="en-US" dirty="0"/>
          </a:p>
        </p:txBody>
      </p:sp>
      <p:sp>
        <p:nvSpPr>
          <p:cNvPr id="11" name="Slide Number Placeholder 10"/>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506502801"/>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BDC4764-F656-4735-9820-9886F8DF1D6A}" type="datetime1">
              <a:rPr lang="en-US" smtClean="0"/>
              <a:t>11/29/2024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Sample Footer Text</a:t>
            </a:r>
            <a:endParaRPr lang="en-US" dirty="0"/>
          </a:p>
        </p:txBody>
      </p:sp>
      <p:sp>
        <p:nvSpPr>
          <p:cNvPr id="10" name="Slide Number Placeholder 9"/>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835581136"/>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0BDC4764-F656-4735-9820-9886F8DF1D6A}" type="datetime1">
              <a:rPr lang="en-US" smtClean="0"/>
              <a:t>11/29/2024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US"/>
              <a:t>Sample Footer Text</a:t>
            </a:r>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68AC1EC-23E2-4F0E-A5A4-674EC8DB954E}" type="slidenum">
              <a:rPr lang="en-US" smtClean="0"/>
              <a:pPr/>
              <a:t>‹#›</a:t>
            </a:fld>
            <a:endParaRPr lang="en-US"/>
          </a:p>
        </p:txBody>
      </p:sp>
    </p:spTree>
    <p:extLst>
      <p:ext uri="{BB962C8B-B14F-4D97-AF65-F5344CB8AC3E}">
        <p14:creationId xmlns:p14="http://schemas.microsoft.com/office/powerpoint/2010/main" val="303859062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165103-C911-B677-4BA7-4D06AA45B03B}"/>
              </a:ext>
            </a:extLst>
          </p:cNvPr>
          <p:cNvSpPr>
            <a:spLocks noGrp="1"/>
          </p:cNvSpPr>
          <p:nvPr>
            <p:ph type="ctrTitle"/>
          </p:nvPr>
        </p:nvSpPr>
        <p:spPr>
          <a:xfrm>
            <a:off x="1608512" y="1613613"/>
            <a:ext cx="8974975" cy="2528596"/>
          </a:xfrm>
        </p:spPr>
        <p:txBody>
          <a:bodyPr>
            <a:noAutofit/>
          </a:bodyPr>
          <a:lstStyle/>
          <a:p>
            <a:r>
              <a:rPr lang="pl-PL" sz="2400" dirty="0"/>
              <a:t>Strona podmiotowa przestępstwa</a:t>
            </a:r>
          </a:p>
        </p:txBody>
      </p:sp>
      <p:sp>
        <p:nvSpPr>
          <p:cNvPr id="3" name="Podtytuł 2">
            <a:extLst>
              <a:ext uri="{FF2B5EF4-FFF2-40B4-BE49-F238E27FC236}">
                <a16:creationId xmlns:a16="http://schemas.microsoft.com/office/drawing/2014/main" id="{7E615BEB-795B-1C3D-5D8F-8EBA567B5A51}"/>
              </a:ext>
            </a:extLst>
          </p:cNvPr>
          <p:cNvSpPr>
            <a:spLocks noGrp="1"/>
          </p:cNvSpPr>
          <p:nvPr>
            <p:ph type="subTitle" idx="1"/>
          </p:nvPr>
        </p:nvSpPr>
        <p:spPr/>
        <p:txBody>
          <a:bodyPr>
            <a:normAutofit lnSpcReduction="10000"/>
          </a:bodyPr>
          <a:lstStyle/>
          <a:p>
            <a:endParaRPr lang="pl-PL" dirty="0"/>
          </a:p>
          <a:p>
            <a:r>
              <a:rPr lang="pl-PL" dirty="0"/>
              <a:t>Mgr Damian Drabik</a:t>
            </a:r>
          </a:p>
          <a:p>
            <a:r>
              <a:rPr lang="pl-PL" dirty="0"/>
              <a:t>Katedra Prawa Karnego Materialnego </a:t>
            </a:r>
            <a:r>
              <a:rPr lang="pl-PL" dirty="0" err="1"/>
              <a:t>WPAiE</a:t>
            </a:r>
            <a:r>
              <a:rPr lang="pl-PL" dirty="0"/>
              <a:t> </a:t>
            </a:r>
            <a:r>
              <a:rPr lang="pl-PL" dirty="0" err="1"/>
              <a:t>UWr</a:t>
            </a:r>
            <a:endParaRPr lang="pl-PL" dirty="0"/>
          </a:p>
        </p:txBody>
      </p:sp>
      <p:sp>
        <p:nvSpPr>
          <p:cNvPr id="6" name="Symbol zastępczy numeru slajdu 5">
            <a:extLst>
              <a:ext uri="{FF2B5EF4-FFF2-40B4-BE49-F238E27FC236}">
                <a16:creationId xmlns:a16="http://schemas.microsoft.com/office/drawing/2014/main" id="{7E34618C-22CF-F136-C057-B65DD6C153B8}"/>
              </a:ext>
            </a:extLst>
          </p:cNvPr>
          <p:cNvSpPr>
            <a:spLocks noGrp="1"/>
          </p:cNvSpPr>
          <p:nvPr>
            <p:ph type="sldNum" sz="quarter" idx="12"/>
          </p:nvPr>
        </p:nvSpPr>
        <p:spPr/>
        <p:txBody>
          <a:bodyPr/>
          <a:lstStyle/>
          <a:p>
            <a:fld id="{C68AC1EC-23E2-4F0E-A5A4-674EC8DB954E}" type="slidenum">
              <a:rPr lang="en-US" smtClean="0"/>
              <a:t>1</a:t>
            </a:fld>
            <a:endParaRPr lang="en-US"/>
          </a:p>
        </p:txBody>
      </p:sp>
    </p:spTree>
    <p:extLst>
      <p:ext uri="{BB962C8B-B14F-4D97-AF65-F5344CB8AC3E}">
        <p14:creationId xmlns:p14="http://schemas.microsoft.com/office/powerpoint/2010/main" val="4266533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C053361-5021-DC32-FEF9-3E1D9732B05A}"/>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11548561-C84E-5810-485B-7FB3A968A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29BBA0C-FB0F-2094-7A47-2803B45ED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D32D475-F5CD-76B4-B43B-D280A56D4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01B8DC7-8690-84AA-1259-B57391154EC8}"/>
              </a:ext>
            </a:extLst>
          </p:cNvPr>
          <p:cNvSpPr>
            <a:spLocks noGrp="1"/>
          </p:cNvSpPr>
          <p:nvPr>
            <p:ph type="title"/>
          </p:nvPr>
        </p:nvSpPr>
        <p:spPr>
          <a:xfrm>
            <a:off x="2231136" y="467418"/>
            <a:ext cx="7729728" cy="1188720"/>
          </a:xfrm>
          <a:solidFill>
            <a:srgbClr val="FFFFFF"/>
          </a:solidFill>
        </p:spPr>
        <p:txBody>
          <a:bodyPr>
            <a:normAutofit/>
          </a:bodyPr>
          <a:lstStyle/>
          <a:p>
            <a:r>
              <a:rPr lang="pl-PL" dirty="0"/>
              <a:t>Zamiar ewentualny (</a:t>
            </a:r>
            <a:r>
              <a:rPr lang="pl-PL" i="1" dirty="0"/>
              <a:t>dolus </a:t>
            </a:r>
            <a:r>
              <a:rPr lang="pl-PL" i="1" dirty="0" err="1"/>
              <a:t>eventualis</a:t>
            </a:r>
            <a:r>
              <a:rPr lang="pl-PL" dirty="0"/>
              <a:t>)</a:t>
            </a:r>
          </a:p>
        </p:txBody>
      </p:sp>
      <p:sp>
        <p:nvSpPr>
          <p:cNvPr id="3" name="Symbol zastępczy zawartości 2">
            <a:extLst>
              <a:ext uri="{FF2B5EF4-FFF2-40B4-BE49-F238E27FC236}">
                <a16:creationId xmlns:a16="http://schemas.microsoft.com/office/drawing/2014/main" id="{03B991A8-F49D-E6C9-A6C5-3D8581C6C692}"/>
              </a:ext>
            </a:extLst>
          </p:cNvPr>
          <p:cNvSpPr>
            <a:spLocks noGrp="1"/>
          </p:cNvSpPr>
          <p:nvPr>
            <p:ph idx="1"/>
          </p:nvPr>
        </p:nvSpPr>
        <p:spPr>
          <a:xfrm>
            <a:off x="1706062" y="2291262"/>
            <a:ext cx="8779512" cy="2879256"/>
          </a:xfrm>
        </p:spPr>
        <p:txBody>
          <a:bodyPr>
            <a:normAutofit/>
          </a:bodyPr>
          <a:lstStyle/>
          <a:p>
            <a:pPr algn="just"/>
            <a:r>
              <a:rPr lang="pl-PL" sz="2000" dirty="0"/>
              <a:t>Zamiaru ewentualnego nie można domniemywać – ustalenie zamiaru sprawcy niezbędnego do skazania za przestępstwo umyślne powinno odbywać się na podstawie zewnętrznych objawów jego zachowania.</a:t>
            </a:r>
          </a:p>
          <a:p>
            <a:pPr algn="just"/>
            <a:r>
              <a:rPr lang="pl-PL" sz="2000" dirty="0">
                <a:solidFill>
                  <a:srgbClr val="404040"/>
                </a:solidFill>
              </a:rPr>
              <a:t>Zamiar np. pozbawienia życia ustalić można nie tylko na podstawie wyjaśnień sprawcy przyznającego się do tego, ale także biorąc pod uwagę np. sposób działania, rodzaj zadawanych urazów, ich liczbę, intensywność, lokalizację, użyte narzędzia, wypowiedzi sprawcy przed popełnieniem przestępstwa i po nim.</a:t>
            </a:r>
          </a:p>
          <a:p>
            <a:pPr algn="just"/>
            <a:endParaRPr lang="pl-PL" sz="2000" dirty="0">
              <a:solidFill>
                <a:srgbClr val="404040"/>
              </a:solidFill>
            </a:endParaRPr>
          </a:p>
        </p:txBody>
      </p:sp>
      <p:sp>
        <p:nvSpPr>
          <p:cNvPr id="6" name="Symbol zastępczy numeru slajdu 5">
            <a:extLst>
              <a:ext uri="{FF2B5EF4-FFF2-40B4-BE49-F238E27FC236}">
                <a16:creationId xmlns:a16="http://schemas.microsoft.com/office/drawing/2014/main" id="{B8ACEE24-B7BE-83D3-4BEC-AA6A617F94AE}"/>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10</a:t>
            </a:fld>
            <a:endParaRPr lang="en-US"/>
          </a:p>
        </p:txBody>
      </p:sp>
    </p:spTree>
    <p:extLst>
      <p:ext uri="{BB962C8B-B14F-4D97-AF65-F5344CB8AC3E}">
        <p14:creationId xmlns:p14="http://schemas.microsoft.com/office/powerpoint/2010/main" val="2528791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89ED7CA-6821-4FE5-2869-5104C0F1CB02}"/>
              </a:ext>
            </a:extLst>
          </p:cNvPr>
          <p:cNvSpPr>
            <a:spLocks noGrp="1"/>
          </p:cNvSpPr>
          <p:nvPr>
            <p:ph idx="1"/>
          </p:nvPr>
        </p:nvSpPr>
        <p:spPr>
          <a:xfrm>
            <a:off x="745436" y="956551"/>
            <a:ext cx="10893286" cy="4944897"/>
          </a:xfrm>
        </p:spPr>
        <p:txBody>
          <a:bodyPr>
            <a:noAutofit/>
          </a:bodyPr>
          <a:lstStyle/>
          <a:p>
            <a:pPr marL="0" indent="0" algn="just">
              <a:buNone/>
            </a:pPr>
            <a:r>
              <a:rPr lang="pl-PL" sz="2000" kern="100" dirty="0">
                <a:effectLst/>
                <a:ea typeface="Aptos" panose="020B0004020202020204" pitchFamily="34" charset="0"/>
                <a:cs typeface="Times New Roman" panose="02020603050405020304" pitchFamily="18" charset="0"/>
              </a:rPr>
              <a:t>Wojciech P. został oskarżony o przestępstwa z art. 280 § 2 k.k. i inne z k.k. oraz o to, że: (...) w dniu 28 stycznia 2016 roku w J., woj. dolnośląskie, działając w celu uniknięcia odpowiedzialności karnej za wcześniej popełnione przestępstwa, z zamiarem ewentualnym, przewidując możliwość zabicia R. K. i godząc się na to, pozbawił go życia w ten sposób, że kierując samochodem marki Ford Focus o nr rej. (...) na skrzyżowaniu ul. W.P. z ul. W., jadąc z prędkością nie mniejszą niż 108,9 km/h, lewym pasem, widząc przechodzącego prawidłowo ze strony lewej na prawą na zielonym świetle przez oświetlone przejście dla pieszych wymienionego pokrzywdzonego, przy włączonej czerwonej sygnalizacji świetlnej wjechał na przejście dla pieszych, nie wykonując pomimo możliwości żadnego manewru zmierzającego do uniknięcia potrącenia pieszego, uderzył w niego przednią lewą częścią prowadzonego pojazdu, w wyniku czego pokrzywdzony doznał obrażeń ciała w postaci rozległego urazu wielonarządowego, a zwłaszcza urazu czaszkowo mózgowego oraz urazu klatki piersiowej ze złamaniem żeber po obu stronach z całkowitym przerwaniem ciągłości aorty poniżej jej łuku z rozerwaniem miąższu płuca prawego i lewego z następowym masywnym krwotokiem wewnętrznym do jam opłucnych i rozległy uraz brzucha ze zmiażdżeniem wątroby, pęknięciem śledziony, zerwaniem kreski jelita cienkiego z krwotokiem do jamy brzusznej, skutkujących jego zgonem na miejscu, tj. o czyn z art. 148 § 1 k.k.</a:t>
            </a:r>
          </a:p>
          <a:p>
            <a:pPr marL="0" indent="0" algn="just">
              <a:buNone/>
            </a:pPr>
            <a:r>
              <a:rPr lang="en-US" sz="2000" b="0" i="0" u="none" strike="noStrike" dirty="0" err="1">
                <a:effectLst/>
              </a:rPr>
              <a:t>Wyrok</a:t>
            </a:r>
            <a:r>
              <a:rPr lang="en-US" sz="2000" b="0" i="0" u="none" strike="noStrike" dirty="0">
                <a:effectLst/>
              </a:rPr>
              <a:t> SA we </a:t>
            </a:r>
            <a:r>
              <a:rPr lang="en-US" sz="2000" b="0" i="0" u="none" strike="noStrike" dirty="0" err="1">
                <a:effectLst/>
              </a:rPr>
              <a:t>Wrocławiu</a:t>
            </a:r>
            <a:r>
              <a:rPr lang="en-US" sz="2000" b="0" i="0" u="none" strike="noStrike" dirty="0">
                <a:effectLst/>
              </a:rPr>
              <a:t> z </a:t>
            </a:r>
            <a:r>
              <a:rPr lang="en-US" sz="2000" b="0" i="0" u="none" strike="noStrike" dirty="0" err="1">
                <a:effectLst/>
              </a:rPr>
              <a:t>dnia</a:t>
            </a:r>
            <a:r>
              <a:rPr lang="en-US" sz="2000" b="0" i="0" u="none" strike="noStrike" dirty="0">
                <a:effectLst/>
              </a:rPr>
              <a:t> 19 </a:t>
            </a:r>
            <a:r>
              <a:rPr lang="en-US" sz="2000" b="0" i="0" u="none" strike="noStrike" dirty="0" err="1">
                <a:effectLst/>
              </a:rPr>
              <a:t>grudnia</a:t>
            </a:r>
            <a:r>
              <a:rPr lang="en-US" sz="2000" b="0" i="0" u="none" strike="noStrike" dirty="0">
                <a:effectLst/>
              </a:rPr>
              <a:t> 2017 r., II </a:t>
            </a:r>
            <a:r>
              <a:rPr lang="en-US" sz="2000" b="0" i="0" u="none" strike="noStrike" dirty="0" err="1">
                <a:effectLst/>
              </a:rPr>
              <a:t>AKa</a:t>
            </a:r>
            <a:r>
              <a:rPr lang="en-US" sz="2000" b="0" i="0" u="none" strike="noStrike" dirty="0">
                <a:effectLst/>
              </a:rPr>
              <a:t> 281/17, LEX nr 2491410</a:t>
            </a:r>
            <a:endParaRPr lang="pl-PL" sz="2000" kern="100" dirty="0">
              <a:effectLst/>
              <a:ea typeface="Aptos" panose="020B0004020202020204" pitchFamily="34" charset="0"/>
              <a:cs typeface="Times New Roman" panose="02020603050405020304" pitchFamily="18" charset="0"/>
            </a:endParaRPr>
          </a:p>
          <a:p>
            <a:pPr algn="just"/>
            <a:endParaRPr lang="pl-PL" sz="2000" dirty="0"/>
          </a:p>
        </p:txBody>
      </p:sp>
      <p:sp>
        <p:nvSpPr>
          <p:cNvPr id="6" name="Symbol zastępczy numeru slajdu 5">
            <a:extLst>
              <a:ext uri="{FF2B5EF4-FFF2-40B4-BE49-F238E27FC236}">
                <a16:creationId xmlns:a16="http://schemas.microsoft.com/office/drawing/2014/main" id="{BD51BE78-38B2-F938-F065-731B5B7D852F}"/>
              </a:ext>
            </a:extLst>
          </p:cNvPr>
          <p:cNvSpPr>
            <a:spLocks noGrp="1"/>
          </p:cNvSpPr>
          <p:nvPr>
            <p:ph type="sldNum" sz="quarter" idx="12"/>
          </p:nvPr>
        </p:nvSpPr>
        <p:spPr/>
        <p:txBody>
          <a:bodyPr/>
          <a:lstStyle/>
          <a:p>
            <a:fld id="{C68AC1EC-23E2-4F0E-A5A4-674EC8DB954E}" type="slidenum">
              <a:rPr lang="en-US" smtClean="0"/>
              <a:pPr/>
              <a:t>11</a:t>
            </a:fld>
            <a:endParaRPr lang="en-US"/>
          </a:p>
        </p:txBody>
      </p:sp>
    </p:spTree>
    <p:extLst>
      <p:ext uri="{BB962C8B-B14F-4D97-AF65-F5344CB8AC3E}">
        <p14:creationId xmlns:p14="http://schemas.microsoft.com/office/powerpoint/2010/main" val="564712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40" name="Rectangle 1030">
            <a:extLst>
              <a:ext uri="{FF2B5EF4-FFF2-40B4-BE49-F238E27FC236}">
                <a16:creationId xmlns:a16="http://schemas.microsoft.com/office/drawing/2014/main" id="{DE6656AB-B8B3-4895-AD32-B928A43C4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4760" y="964692"/>
            <a:ext cx="5440680"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1" name="Rectangle 1032">
            <a:extLst>
              <a:ext uri="{FF2B5EF4-FFF2-40B4-BE49-F238E27FC236}">
                <a16:creationId xmlns:a16="http://schemas.microsoft.com/office/drawing/2014/main" id="{188BDAE2-5EE0-4B2F-9C9B-7E86A0B4C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1853" y="1128683"/>
            <a:ext cx="5106493"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Obraz zawierający tekst, zrzut ekranu, samochód, na wolnym powietrzu&#10;&#10;Opis wygenerowany automatycznie">
            <a:extLst>
              <a:ext uri="{FF2B5EF4-FFF2-40B4-BE49-F238E27FC236}">
                <a16:creationId xmlns:a16="http://schemas.microsoft.com/office/drawing/2014/main" id="{98E03324-2928-667A-D46E-A19FFB1C82CF}"/>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973242" y="1208315"/>
            <a:ext cx="4963014" cy="4293006"/>
          </a:xfrm>
          <a:prstGeom prst="rect">
            <a:avLst/>
          </a:prstGeom>
          <a:noFill/>
          <a:extLst>
            <a:ext uri="{909E8E84-426E-40DD-AFC4-6F175D3DCCD1}">
              <a14:hiddenFill xmlns:a14="http://schemas.microsoft.com/office/drawing/2010/main">
                <a:solidFill>
                  <a:srgbClr val="FFFFFF"/>
                </a:solidFill>
              </a14:hiddenFill>
            </a:ext>
          </a:extLst>
        </p:spPr>
      </p:pic>
      <p:sp>
        <p:nvSpPr>
          <p:cNvPr id="8" name="Symbol zastępczy zawartości 7">
            <a:extLst>
              <a:ext uri="{FF2B5EF4-FFF2-40B4-BE49-F238E27FC236}">
                <a16:creationId xmlns:a16="http://schemas.microsoft.com/office/drawing/2014/main" id="{C2EA6F99-01A1-2F6E-1B6C-3C6B2BF233BF}"/>
              </a:ext>
            </a:extLst>
          </p:cNvPr>
          <p:cNvSpPr>
            <a:spLocks noGrp="1"/>
          </p:cNvSpPr>
          <p:nvPr>
            <p:ph sz="half" idx="1"/>
          </p:nvPr>
        </p:nvSpPr>
        <p:spPr>
          <a:xfrm>
            <a:off x="6616622" y="1464242"/>
            <a:ext cx="5312228" cy="4936558"/>
          </a:xfrm>
        </p:spPr>
        <p:txBody>
          <a:bodyPr vert="horz" lIns="91440" tIns="45720" rIns="91440" bIns="45720" rtlCol="0">
            <a:normAutofit/>
          </a:bodyPr>
          <a:lstStyle/>
          <a:p>
            <a:pPr marL="0" indent="0" algn="just">
              <a:lnSpc>
                <a:spcPct val="90000"/>
              </a:lnSpc>
              <a:buNone/>
            </a:pPr>
            <a:r>
              <a:rPr lang="en-US" sz="2000" b="0" i="0" u="none" strike="noStrike" dirty="0">
                <a:effectLst/>
              </a:rPr>
              <a:t>„W </a:t>
            </a:r>
            <a:r>
              <a:rPr lang="en-US" sz="2000" b="0" i="0" u="none" strike="noStrike" dirty="0" err="1">
                <a:effectLst/>
              </a:rPr>
              <a:t>zależności</a:t>
            </a:r>
            <a:r>
              <a:rPr lang="en-US" sz="2000" b="0" i="0" u="none" strike="noStrike" dirty="0">
                <a:effectLst/>
              </a:rPr>
              <a:t> od </a:t>
            </a:r>
            <a:r>
              <a:rPr lang="en-US" sz="2000" b="0" i="0" u="none" strike="noStrike" dirty="0" err="1">
                <a:effectLst/>
              </a:rPr>
              <a:t>rodzaju</a:t>
            </a:r>
            <a:r>
              <a:rPr lang="en-US" sz="2000" b="0" i="0" u="none" strike="noStrike" dirty="0">
                <a:effectLst/>
              </a:rPr>
              <a:t> </a:t>
            </a:r>
            <a:r>
              <a:rPr lang="en-US" sz="2000" b="0" i="0" u="none" strike="noStrike" dirty="0" err="1">
                <a:effectLst/>
              </a:rPr>
              <a:t>stworzonej</a:t>
            </a:r>
            <a:r>
              <a:rPr lang="en-US" sz="2000" b="0" i="0" u="none" strike="noStrike" dirty="0">
                <a:effectLst/>
              </a:rPr>
              <a:t> </a:t>
            </a:r>
            <a:r>
              <a:rPr lang="en-US" sz="2000" b="0" i="0" u="none" strike="noStrike" dirty="0" err="1">
                <a:effectLst/>
              </a:rPr>
              <a:t>przez</a:t>
            </a:r>
            <a:r>
              <a:rPr lang="en-US" sz="2000" b="0" i="0" u="none" strike="noStrike" dirty="0">
                <a:effectLst/>
              </a:rPr>
              <a:t> </a:t>
            </a:r>
            <a:r>
              <a:rPr lang="en-US" sz="2000" b="0" i="0" u="none" strike="noStrike" dirty="0" err="1">
                <a:effectLst/>
              </a:rPr>
              <a:t>kierującego</a:t>
            </a:r>
            <a:r>
              <a:rPr lang="en-US" sz="2000" b="0" i="0" u="none" strike="noStrike" dirty="0">
                <a:effectLst/>
              </a:rPr>
              <a:t> </a:t>
            </a:r>
            <a:r>
              <a:rPr lang="en-US" sz="2000" b="0" i="0" u="none" strike="noStrike" dirty="0" err="1">
                <a:effectLst/>
              </a:rPr>
              <a:t>pojazdem</a:t>
            </a:r>
            <a:r>
              <a:rPr lang="en-US" sz="2000" b="0" i="0" u="none" strike="noStrike" dirty="0">
                <a:effectLst/>
              </a:rPr>
              <a:t> </a:t>
            </a:r>
            <a:r>
              <a:rPr lang="en-US" sz="2000" b="0" i="0" u="none" strike="noStrike" dirty="0" err="1">
                <a:effectLst/>
              </a:rPr>
              <a:t>mechanicznym</a:t>
            </a:r>
            <a:r>
              <a:rPr lang="en-US" sz="2000" b="0" i="0" u="none" strike="noStrike" dirty="0">
                <a:effectLst/>
              </a:rPr>
              <a:t> </a:t>
            </a:r>
            <a:r>
              <a:rPr lang="en-US" sz="2000" b="0" i="0" u="none" strike="noStrike" dirty="0" err="1">
                <a:effectLst/>
              </a:rPr>
              <a:t>sytuacji</a:t>
            </a:r>
            <a:r>
              <a:rPr lang="en-US" sz="2000" b="0" i="0" u="none" strike="noStrike" dirty="0">
                <a:effectLst/>
              </a:rPr>
              <a:t> </a:t>
            </a:r>
            <a:r>
              <a:rPr lang="en-US" sz="2000" b="0" i="0" u="none" strike="noStrike" dirty="0" err="1">
                <a:effectLst/>
              </a:rPr>
              <a:t>drogowej</a:t>
            </a:r>
            <a:r>
              <a:rPr lang="en-US" sz="2000" b="0" i="0" u="none" strike="noStrike" dirty="0">
                <a:effectLst/>
              </a:rPr>
              <a:t>, </a:t>
            </a:r>
            <a:r>
              <a:rPr lang="en-US" sz="2000" b="0" i="0" u="none" strike="noStrike" dirty="0" err="1">
                <a:effectLst/>
              </a:rPr>
              <a:t>wynikającej</a:t>
            </a:r>
            <a:r>
              <a:rPr lang="en-US" sz="2000" b="0" i="0" u="none" strike="noStrike" dirty="0">
                <a:effectLst/>
              </a:rPr>
              <a:t> z </a:t>
            </a:r>
            <a:r>
              <a:rPr lang="en-US" sz="2000" b="0" i="0" u="none" strike="noStrike" dirty="0" err="1">
                <a:effectLst/>
              </a:rPr>
              <a:t>naruszenia</a:t>
            </a:r>
            <a:r>
              <a:rPr lang="en-US" sz="2000" b="0" i="0" u="none" strike="noStrike" dirty="0">
                <a:effectLst/>
              </a:rPr>
              <a:t> </a:t>
            </a:r>
            <a:r>
              <a:rPr lang="en-US" sz="2000" b="0" i="0" u="none" strike="noStrike" dirty="0" err="1">
                <a:effectLst/>
              </a:rPr>
              <a:t>podstawowych</a:t>
            </a:r>
            <a:r>
              <a:rPr lang="en-US" sz="2000" b="0" i="0" u="none" strike="noStrike" dirty="0">
                <a:effectLst/>
              </a:rPr>
              <a:t> </a:t>
            </a:r>
            <a:r>
              <a:rPr lang="en-US" sz="2000" b="0" i="0" u="none" strike="noStrike" dirty="0" err="1">
                <a:effectLst/>
              </a:rPr>
              <a:t>zasad</a:t>
            </a:r>
            <a:r>
              <a:rPr lang="en-US" sz="2000" b="0" i="0" u="none" strike="noStrike" dirty="0">
                <a:effectLst/>
              </a:rPr>
              <a:t> </a:t>
            </a:r>
            <a:r>
              <a:rPr lang="en-US" sz="2000" b="0" i="0" u="none" strike="noStrike" dirty="0" err="1">
                <a:effectLst/>
              </a:rPr>
              <a:t>ruchu</a:t>
            </a:r>
            <a:r>
              <a:rPr lang="en-US" sz="2000" b="0" i="0" u="none" strike="noStrike" dirty="0">
                <a:effectLst/>
              </a:rPr>
              <a:t> </a:t>
            </a:r>
            <a:r>
              <a:rPr lang="en-US" sz="2000" b="0" i="0" u="none" strike="noStrike" dirty="0" err="1">
                <a:effectLst/>
              </a:rPr>
              <a:t>drogowego</a:t>
            </a:r>
            <a:r>
              <a:rPr lang="en-US" sz="2000" b="0" i="0" u="none" strike="noStrike" dirty="0">
                <a:effectLst/>
              </a:rPr>
              <a:t>, ze </a:t>
            </a:r>
            <a:r>
              <a:rPr lang="en-US" sz="2000" b="0" i="0" u="none" strike="noStrike" dirty="0" err="1">
                <a:effectLst/>
              </a:rPr>
              <a:t>świadomością</a:t>
            </a:r>
            <a:r>
              <a:rPr lang="en-US" sz="2000" b="0" i="0" u="none" strike="noStrike" dirty="0">
                <a:effectLst/>
              </a:rPr>
              <a:t> </a:t>
            </a:r>
            <a:r>
              <a:rPr lang="en-US" sz="2000" b="0" i="0" u="none" strike="noStrike" dirty="0" err="1">
                <a:effectLst/>
              </a:rPr>
              <a:t>wysokiego</a:t>
            </a:r>
            <a:r>
              <a:rPr lang="en-US" sz="2000" b="0" i="0" u="none" strike="noStrike" dirty="0">
                <a:effectLst/>
              </a:rPr>
              <a:t> </a:t>
            </a:r>
            <a:r>
              <a:rPr lang="en-US" sz="2000" b="0" i="0" u="none" strike="noStrike" dirty="0" err="1">
                <a:effectLst/>
              </a:rPr>
              <a:t>prawdopodobieństwa</a:t>
            </a:r>
            <a:r>
              <a:rPr lang="en-US" sz="2000" b="0" i="0" u="none" strike="noStrike" dirty="0">
                <a:effectLst/>
              </a:rPr>
              <a:t> </a:t>
            </a:r>
            <a:r>
              <a:rPr lang="en-US" sz="2000" b="0" i="0" u="none" strike="noStrike" dirty="0" err="1">
                <a:effectLst/>
              </a:rPr>
              <a:t>zaistnienia</a:t>
            </a:r>
            <a:r>
              <a:rPr lang="en-US" sz="2000" b="0" i="0" u="none" strike="noStrike" dirty="0">
                <a:effectLst/>
              </a:rPr>
              <a:t> </a:t>
            </a:r>
            <a:r>
              <a:rPr lang="en-US" sz="2000" b="0" i="0" u="none" strike="noStrike" dirty="0" err="1">
                <a:effectLst/>
              </a:rPr>
              <a:t>negatywnych</a:t>
            </a:r>
            <a:r>
              <a:rPr lang="en-US" sz="2000" b="0" i="0" u="none" strike="noStrike" dirty="0">
                <a:effectLst/>
              </a:rPr>
              <a:t> </a:t>
            </a:r>
            <a:r>
              <a:rPr lang="en-US" sz="2000" b="0" i="0" u="none" strike="noStrike" dirty="0" err="1">
                <a:effectLst/>
              </a:rPr>
              <a:t>skutków</a:t>
            </a:r>
            <a:r>
              <a:rPr lang="en-US" sz="2000" b="0" i="0" u="none" strike="noStrike" dirty="0">
                <a:effectLst/>
              </a:rPr>
              <a:t>, </a:t>
            </a:r>
            <a:r>
              <a:rPr lang="en-US" sz="2000" b="0" i="0" u="none" strike="noStrike" dirty="0" err="1">
                <a:effectLst/>
              </a:rPr>
              <a:t>którym</a:t>
            </a:r>
            <a:r>
              <a:rPr lang="en-US" sz="2000" b="0" i="0" u="none" strike="noStrike" dirty="0">
                <a:effectLst/>
              </a:rPr>
              <a:t> </a:t>
            </a:r>
            <a:r>
              <a:rPr lang="en-US" sz="2000" b="0" i="0" u="none" strike="noStrike" dirty="0" err="1">
                <a:effectLst/>
              </a:rPr>
              <a:t>sprawca</a:t>
            </a:r>
            <a:r>
              <a:rPr lang="en-US" sz="2000" b="0" i="0" u="none" strike="noStrike" dirty="0">
                <a:effectLst/>
              </a:rPr>
              <a:t> </a:t>
            </a:r>
            <a:r>
              <a:rPr lang="en-US" sz="2000" b="0" i="0" u="none" strike="noStrike" dirty="0" err="1">
                <a:effectLst/>
              </a:rPr>
              <a:t>nie</a:t>
            </a:r>
            <a:r>
              <a:rPr lang="en-US" sz="2000" b="0" i="0" u="none" strike="noStrike" dirty="0">
                <a:effectLst/>
              </a:rPr>
              <a:t> </a:t>
            </a:r>
            <a:r>
              <a:rPr lang="en-US" sz="2000" b="0" i="0" u="none" strike="noStrike" dirty="0" err="1">
                <a:effectLst/>
              </a:rPr>
              <a:t>stara</a:t>
            </a:r>
            <a:r>
              <a:rPr lang="en-US" sz="2000" b="0" i="0" u="none" strike="noStrike" dirty="0">
                <a:effectLst/>
              </a:rPr>
              <a:t> </a:t>
            </a:r>
            <a:r>
              <a:rPr lang="en-US" sz="2000" b="0" i="0" u="none" strike="noStrike" dirty="0" err="1">
                <a:effectLst/>
              </a:rPr>
              <a:t>się</a:t>
            </a:r>
            <a:r>
              <a:rPr lang="en-US" sz="2000" b="0" i="0" u="none" strike="noStrike" dirty="0">
                <a:effectLst/>
              </a:rPr>
              <a:t> </a:t>
            </a:r>
            <a:r>
              <a:rPr lang="en-US" sz="2000" b="0" i="0" u="none" strike="noStrike" dirty="0" err="1">
                <a:effectLst/>
              </a:rPr>
              <a:t>przeciwdziałać</a:t>
            </a:r>
            <a:r>
              <a:rPr lang="en-US" sz="2000" b="0" i="0" u="none" strike="noStrike" dirty="0">
                <a:effectLst/>
              </a:rPr>
              <a:t>, </a:t>
            </a:r>
            <a:r>
              <a:rPr lang="en-US" sz="2000" b="0" i="0" u="none" strike="noStrike" dirty="0" err="1">
                <a:effectLst/>
              </a:rPr>
              <a:t>możliwe</a:t>
            </a:r>
            <a:r>
              <a:rPr lang="en-US" sz="2000" b="0" i="0" u="none" strike="noStrike" dirty="0">
                <a:effectLst/>
              </a:rPr>
              <a:t> jest </a:t>
            </a:r>
            <a:r>
              <a:rPr lang="en-US" sz="2000" b="0" i="0" u="none" strike="noStrike" dirty="0" err="1">
                <a:effectLst/>
              </a:rPr>
              <a:t>uznanie</a:t>
            </a:r>
            <a:r>
              <a:rPr lang="en-US" sz="2000" b="0" i="0" u="none" strike="noStrike" dirty="0">
                <a:effectLst/>
              </a:rPr>
              <a:t>, </a:t>
            </a:r>
            <a:r>
              <a:rPr lang="en-US" sz="2000" b="0" i="0" u="none" strike="noStrike" dirty="0" err="1">
                <a:effectLst/>
              </a:rPr>
              <a:t>że</a:t>
            </a:r>
            <a:r>
              <a:rPr lang="en-US" sz="2000" b="0" i="0" u="none" strike="noStrike" dirty="0">
                <a:effectLst/>
              </a:rPr>
              <a:t> </a:t>
            </a:r>
            <a:r>
              <a:rPr lang="en-US" sz="2000" b="0" i="0" u="none" strike="noStrike" dirty="0" err="1">
                <a:effectLst/>
              </a:rPr>
              <a:t>potrącenie</a:t>
            </a:r>
            <a:r>
              <a:rPr lang="en-US" sz="2000" b="0" i="0" u="none" strike="noStrike" dirty="0">
                <a:effectLst/>
              </a:rPr>
              <a:t> </a:t>
            </a:r>
            <a:r>
              <a:rPr lang="en-US" sz="2000" b="0" i="0" u="none" strike="noStrike" dirty="0" err="1">
                <a:effectLst/>
              </a:rPr>
              <a:t>na</a:t>
            </a:r>
            <a:r>
              <a:rPr lang="en-US" sz="2000" b="0" i="0" u="none" strike="noStrike" dirty="0">
                <a:effectLst/>
              </a:rPr>
              <a:t> </a:t>
            </a:r>
            <a:r>
              <a:rPr lang="en-US" sz="2000" b="0" i="0" u="none" strike="noStrike" dirty="0" err="1">
                <a:effectLst/>
              </a:rPr>
              <a:t>przejściu</a:t>
            </a:r>
            <a:r>
              <a:rPr lang="en-US" sz="2000" b="0" i="0" u="none" strike="noStrike" dirty="0">
                <a:effectLst/>
              </a:rPr>
              <a:t> </a:t>
            </a:r>
            <a:r>
              <a:rPr lang="en-US" sz="2000" b="0" i="0" u="none" strike="noStrike" dirty="0" err="1">
                <a:effectLst/>
              </a:rPr>
              <a:t>dla</a:t>
            </a:r>
            <a:r>
              <a:rPr lang="en-US" sz="2000" b="0" i="0" u="none" strike="noStrike" dirty="0">
                <a:effectLst/>
              </a:rPr>
              <a:t> </a:t>
            </a:r>
            <a:r>
              <a:rPr lang="en-US" sz="2000" b="0" i="0" u="none" strike="noStrike" dirty="0" err="1">
                <a:effectLst/>
              </a:rPr>
              <a:t>pieszych</a:t>
            </a:r>
            <a:r>
              <a:rPr lang="en-US" sz="2000" b="0" i="0" u="none" strike="noStrike" dirty="0">
                <a:effectLst/>
              </a:rPr>
              <a:t> </a:t>
            </a:r>
            <a:r>
              <a:rPr lang="en-US" sz="2000" b="0" i="0" u="none" strike="noStrike" dirty="0" err="1">
                <a:effectLst/>
              </a:rPr>
              <a:t>człowieka</a:t>
            </a:r>
            <a:r>
              <a:rPr lang="en-US" sz="2000" b="0" i="0" u="none" strike="noStrike" dirty="0">
                <a:effectLst/>
              </a:rPr>
              <a:t> ze </a:t>
            </a:r>
            <a:r>
              <a:rPr lang="en-US" sz="2000" b="0" i="0" u="none" strike="noStrike" dirty="0" err="1">
                <a:effectLst/>
              </a:rPr>
              <a:t>skutkiem</a:t>
            </a:r>
            <a:r>
              <a:rPr lang="en-US" sz="2000" b="0" i="0" u="none" strike="noStrike" dirty="0">
                <a:effectLst/>
              </a:rPr>
              <a:t> </a:t>
            </a:r>
            <a:r>
              <a:rPr lang="en-US" sz="2000" b="0" i="0" u="none" strike="noStrike" dirty="0" err="1">
                <a:effectLst/>
              </a:rPr>
              <a:t>śmiertelnym</a:t>
            </a:r>
            <a:r>
              <a:rPr lang="en-US" sz="2000" b="0" i="0" u="none" strike="noStrike" dirty="0">
                <a:effectLst/>
              </a:rPr>
              <a:t>, </a:t>
            </a:r>
            <a:r>
              <a:rPr lang="en-US" sz="2000" b="0" i="0" u="none" strike="noStrike" dirty="0" err="1">
                <a:effectLst/>
              </a:rPr>
              <a:t>stanowi</a:t>
            </a:r>
            <a:r>
              <a:rPr lang="en-US" sz="2000" b="0" i="0" u="none" strike="noStrike" dirty="0">
                <a:effectLst/>
              </a:rPr>
              <a:t> </a:t>
            </a:r>
            <a:r>
              <a:rPr lang="en-US" sz="2000" b="0" i="0" u="none" strike="noStrike" dirty="0" err="1">
                <a:effectLst/>
              </a:rPr>
              <a:t>zbrodnię</a:t>
            </a:r>
            <a:r>
              <a:rPr lang="en-US" sz="2000" b="0" i="0" u="none" strike="noStrike" dirty="0">
                <a:effectLst/>
              </a:rPr>
              <a:t> </a:t>
            </a:r>
            <a:r>
              <a:rPr lang="en-US" sz="2000" b="0" i="0" u="none" strike="noStrike" dirty="0" err="1">
                <a:effectLst/>
              </a:rPr>
              <a:t>zabójstwa</a:t>
            </a:r>
            <a:r>
              <a:rPr lang="en-US" sz="2000" b="0" i="0" u="none" strike="noStrike" dirty="0">
                <a:effectLst/>
              </a:rPr>
              <a:t> </a:t>
            </a:r>
            <a:r>
              <a:rPr lang="en-US" sz="2000" b="0" i="0" u="none" strike="noStrike" dirty="0" err="1">
                <a:effectLst/>
              </a:rPr>
              <a:t>popełnionego</a:t>
            </a:r>
            <a:r>
              <a:rPr lang="en-US" sz="2000" b="0" i="0" u="none" strike="noStrike" dirty="0">
                <a:effectLst/>
              </a:rPr>
              <a:t> w </a:t>
            </a:r>
            <a:r>
              <a:rPr lang="en-US" sz="2000" b="0" i="0" u="none" strike="noStrike" dirty="0" err="1">
                <a:effectLst/>
              </a:rPr>
              <a:t>formie</a:t>
            </a:r>
            <a:r>
              <a:rPr lang="en-US" sz="2000" b="0" i="0" u="none" strike="noStrike" dirty="0">
                <a:effectLst/>
              </a:rPr>
              <a:t> </a:t>
            </a:r>
            <a:r>
              <a:rPr lang="en-US" sz="2000" b="0" i="0" u="none" strike="noStrike" dirty="0" err="1">
                <a:effectLst/>
              </a:rPr>
              <a:t>zamiaru</a:t>
            </a:r>
            <a:r>
              <a:rPr lang="en-US" sz="2000" b="0" i="0" u="none" strike="noStrike" dirty="0">
                <a:effectLst/>
              </a:rPr>
              <a:t> </a:t>
            </a:r>
            <a:r>
              <a:rPr lang="en-US" sz="2000" b="0" i="0" u="none" strike="noStrike" dirty="0" err="1">
                <a:effectLst/>
              </a:rPr>
              <a:t>ewentualnego</a:t>
            </a:r>
            <a:r>
              <a:rPr lang="en-US" sz="2000" b="0" i="0" u="none" strike="noStrike" dirty="0">
                <a:effectLst/>
              </a:rPr>
              <a:t> (art. 148 § 1 </a:t>
            </a:r>
            <a:r>
              <a:rPr lang="en-US" sz="2000" b="0" i="0" u="none" strike="noStrike" dirty="0" err="1">
                <a:effectLst/>
              </a:rPr>
              <a:t>k.k.</a:t>
            </a:r>
            <a:r>
              <a:rPr lang="en-US" sz="2000" b="0" i="0" u="none" strike="noStrike" dirty="0">
                <a:effectLst/>
              </a:rPr>
              <a:t>), a </a:t>
            </a:r>
            <a:r>
              <a:rPr lang="en-US" sz="2000" b="0" i="0" u="none" strike="noStrike" dirty="0" err="1">
                <a:effectLst/>
              </a:rPr>
              <a:t>nie</a:t>
            </a:r>
            <a:r>
              <a:rPr lang="en-US" sz="2000" b="0" i="0" u="none" strike="noStrike" dirty="0">
                <a:effectLst/>
              </a:rPr>
              <a:t> </a:t>
            </a:r>
            <a:r>
              <a:rPr lang="en-US" sz="2000" b="0" i="0" u="none" strike="noStrike" dirty="0" err="1">
                <a:effectLst/>
              </a:rPr>
              <a:t>wypadek</a:t>
            </a:r>
            <a:r>
              <a:rPr lang="en-US" sz="2000" b="0" i="0" u="none" strike="noStrike" dirty="0">
                <a:effectLst/>
              </a:rPr>
              <a:t> </a:t>
            </a:r>
            <a:r>
              <a:rPr lang="en-US" sz="2000" b="0" i="0" u="none" strike="noStrike" dirty="0" err="1">
                <a:effectLst/>
              </a:rPr>
              <a:t>komunikacyjny</a:t>
            </a:r>
            <a:r>
              <a:rPr lang="en-US" sz="2000" b="0" i="0" u="none" strike="noStrike" dirty="0">
                <a:effectLst/>
              </a:rPr>
              <a:t> </a:t>
            </a:r>
            <a:r>
              <a:rPr lang="en-US" sz="2000" b="0" i="0" u="none" strike="noStrike" dirty="0" err="1">
                <a:effectLst/>
              </a:rPr>
              <a:t>określony</a:t>
            </a:r>
            <a:r>
              <a:rPr lang="en-US" sz="2000" b="0" i="0" u="none" strike="noStrike" dirty="0">
                <a:effectLst/>
              </a:rPr>
              <a:t> w art. 177 § 2 </a:t>
            </a:r>
            <a:r>
              <a:rPr lang="en-US" sz="2000" b="0" i="0" u="none" strike="noStrike" dirty="0" err="1">
                <a:effectLst/>
              </a:rPr>
              <a:t>k.k.</a:t>
            </a:r>
            <a:r>
              <a:rPr lang="en-US" sz="2000" b="0" i="0" u="none" strike="noStrike" dirty="0">
                <a:effectLst/>
              </a:rPr>
              <a:t>” (</a:t>
            </a:r>
            <a:r>
              <a:rPr lang="en-US" sz="2000" b="0" i="0" u="none" strike="noStrike" dirty="0" err="1">
                <a:effectLst/>
              </a:rPr>
              <a:t>Wyrok</a:t>
            </a:r>
            <a:r>
              <a:rPr lang="en-US" sz="2000" b="0" i="0" u="none" strike="noStrike" dirty="0">
                <a:effectLst/>
              </a:rPr>
              <a:t> SA we </a:t>
            </a:r>
            <a:r>
              <a:rPr lang="en-US" sz="2000" b="0" i="0" u="none" strike="noStrike" dirty="0" err="1">
                <a:effectLst/>
              </a:rPr>
              <a:t>Wrocławiu</a:t>
            </a:r>
            <a:r>
              <a:rPr lang="en-US" sz="2000" b="0" i="0" u="none" strike="noStrike" dirty="0">
                <a:effectLst/>
              </a:rPr>
              <a:t> z </a:t>
            </a:r>
            <a:r>
              <a:rPr lang="en-US" sz="2000" b="0" i="0" u="none" strike="noStrike" dirty="0" err="1">
                <a:effectLst/>
              </a:rPr>
              <a:t>dnia</a:t>
            </a:r>
            <a:r>
              <a:rPr lang="en-US" sz="2000" b="0" i="0" u="none" strike="noStrike" dirty="0">
                <a:effectLst/>
              </a:rPr>
              <a:t> 19 </a:t>
            </a:r>
            <a:r>
              <a:rPr lang="en-US" sz="2000" b="0" i="0" u="none" strike="noStrike" dirty="0" err="1">
                <a:effectLst/>
              </a:rPr>
              <a:t>grudnia</a:t>
            </a:r>
            <a:r>
              <a:rPr lang="en-US" sz="2000" b="0" i="0" u="none" strike="noStrike" dirty="0">
                <a:effectLst/>
              </a:rPr>
              <a:t> 2017 r., II </a:t>
            </a:r>
            <a:r>
              <a:rPr lang="en-US" sz="2000" b="0" i="0" u="none" strike="noStrike" dirty="0" err="1">
                <a:effectLst/>
              </a:rPr>
              <a:t>AKa</a:t>
            </a:r>
            <a:r>
              <a:rPr lang="en-US" sz="2000" b="0" i="0" u="none" strike="noStrike" dirty="0">
                <a:effectLst/>
              </a:rPr>
              <a:t> 281/17, LEX nr 2491410).</a:t>
            </a:r>
            <a:endParaRPr lang="en-US" sz="2000" b="0" dirty="0">
              <a:effectLst/>
            </a:endParaRPr>
          </a:p>
          <a:p>
            <a:pPr marL="0" indent="0" algn="just">
              <a:lnSpc>
                <a:spcPct val="90000"/>
              </a:lnSpc>
              <a:buNone/>
            </a:pPr>
            <a:br>
              <a:rPr lang="en-US" sz="2000" dirty="0"/>
            </a:br>
            <a:endParaRPr lang="en-US" sz="2000" dirty="0"/>
          </a:p>
        </p:txBody>
      </p:sp>
      <p:sp>
        <p:nvSpPr>
          <p:cNvPr id="6" name="Symbol zastępczy numeru slajdu 5">
            <a:extLst>
              <a:ext uri="{FF2B5EF4-FFF2-40B4-BE49-F238E27FC236}">
                <a16:creationId xmlns:a16="http://schemas.microsoft.com/office/drawing/2014/main" id="{C1568515-AE0E-C8E2-6F66-300B9867310E}"/>
              </a:ext>
            </a:extLst>
          </p:cNvPr>
          <p:cNvSpPr>
            <a:spLocks noGrp="1"/>
          </p:cNvSpPr>
          <p:nvPr>
            <p:ph type="sldNum" sz="quarter" idx="12"/>
          </p:nvPr>
        </p:nvSpPr>
        <p:spPr>
          <a:xfrm>
            <a:off x="10758922" y="6217920"/>
            <a:ext cx="365760" cy="365760"/>
          </a:xfrm>
        </p:spPr>
        <p:txBody>
          <a:bodyPr vert="horz" lIns="18288" tIns="45720" rIns="18288" bIns="45720" rtlCol="0" anchor="ctr">
            <a:normAutofit/>
          </a:bodyPr>
          <a:lstStyle/>
          <a:p>
            <a:pPr>
              <a:lnSpc>
                <a:spcPct val="90000"/>
              </a:lnSpc>
              <a:spcAft>
                <a:spcPts val="600"/>
              </a:spcAft>
            </a:pPr>
            <a:fld id="{C68AC1EC-23E2-4F0E-A5A4-674EC8DB954E}" type="slidenum">
              <a:rPr lang="en-US" smtClean="0"/>
              <a:pPr>
                <a:lnSpc>
                  <a:spcPct val="90000"/>
                </a:lnSpc>
                <a:spcAft>
                  <a:spcPts val="600"/>
                </a:spcAft>
              </a:pPr>
              <a:t>12</a:t>
            </a:fld>
            <a:endParaRPr lang="en-US"/>
          </a:p>
        </p:txBody>
      </p:sp>
    </p:spTree>
    <p:extLst>
      <p:ext uri="{BB962C8B-B14F-4D97-AF65-F5344CB8AC3E}">
        <p14:creationId xmlns:p14="http://schemas.microsoft.com/office/powerpoint/2010/main" val="2411485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Symbol zastępczy zawartości 10" descr="Obraz zawierający tekst, zrzut ekranu, Czcionka, dokument&#10;&#10;Opis wygenerowany automatycznie">
            <a:extLst>
              <a:ext uri="{FF2B5EF4-FFF2-40B4-BE49-F238E27FC236}">
                <a16:creationId xmlns:a16="http://schemas.microsoft.com/office/drawing/2014/main" id="{273E2D4E-04BC-F3A0-35BF-3545271E049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36906" y="1076432"/>
            <a:ext cx="5955094" cy="4823625"/>
          </a:xfrm>
          <a:prstGeom prst="rect">
            <a:avLst/>
          </a:prstGeom>
        </p:spPr>
      </p:pic>
      <p:cxnSp>
        <p:nvCxnSpPr>
          <p:cNvPr id="23" name="Straight Connector 22">
            <a:extLst>
              <a:ext uri="{FF2B5EF4-FFF2-40B4-BE49-F238E27FC236}">
                <a16:creationId xmlns:a16="http://schemas.microsoft.com/office/drawing/2014/main" id="{516F97B9-23C6-4EF1-AED7-D5E3C26A649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096000" y="1142999"/>
            <a:ext cx="0" cy="45720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Symbol zastępczy zawartości 8" descr="Obraz zawierający tekst, zrzut ekranu, Czcionka&#10;&#10;Opis wygenerowany automatycznie">
            <a:extLst>
              <a:ext uri="{FF2B5EF4-FFF2-40B4-BE49-F238E27FC236}">
                <a16:creationId xmlns:a16="http://schemas.microsoft.com/office/drawing/2014/main" id="{E9C841F7-8CEC-7367-99A3-BE6DAD26FE93}"/>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53381" y="1807029"/>
            <a:ext cx="5825957" cy="2883849"/>
          </a:xfrm>
          <a:prstGeom prst="rect">
            <a:avLst/>
          </a:prstGeom>
        </p:spPr>
      </p:pic>
      <p:sp>
        <p:nvSpPr>
          <p:cNvPr id="7" name="Symbol zastępczy numeru slajdu 6">
            <a:extLst>
              <a:ext uri="{FF2B5EF4-FFF2-40B4-BE49-F238E27FC236}">
                <a16:creationId xmlns:a16="http://schemas.microsoft.com/office/drawing/2014/main" id="{7A0BDFFD-3D49-1D46-867C-C153011AC989}"/>
              </a:ext>
            </a:extLst>
          </p:cNvPr>
          <p:cNvSpPr>
            <a:spLocks noGrp="1"/>
          </p:cNvSpPr>
          <p:nvPr>
            <p:ph type="sldNum" sz="quarter" idx="12"/>
          </p:nvPr>
        </p:nvSpPr>
        <p:spPr>
          <a:xfrm>
            <a:off x="10758922" y="6217920"/>
            <a:ext cx="365760" cy="365760"/>
          </a:xfrm>
        </p:spPr>
        <p:txBody>
          <a:bodyPr vert="horz" lIns="18288" tIns="45720" rIns="18288" bIns="45720" rtlCol="0" anchor="ctr">
            <a:normAutofit/>
          </a:bodyPr>
          <a:lstStyle/>
          <a:p>
            <a:pPr>
              <a:lnSpc>
                <a:spcPct val="90000"/>
              </a:lnSpc>
              <a:spcAft>
                <a:spcPts val="600"/>
              </a:spcAft>
            </a:pPr>
            <a:fld id="{C68AC1EC-23E2-4F0E-A5A4-674EC8DB954E}" type="slidenum">
              <a:rPr lang="en-US" smtClean="0"/>
              <a:pPr>
                <a:lnSpc>
                  <a:spcPct val="90000"/>
                </a:lnSpc>
                <a:spcAft>
                  <a:spcPts val="600"/>
                </a:spcAft>
              </a:pPr>
              <a:t>13</a:t>
            </a:fld>
            <a:endParaRPr lang="en-US"/>
          </a:p>
        </p:txBody>
      </p:sp>
    </p:spTree>
    <p:extLst>
      <p:ext uri="{BB962C8B-B14F-4D97-AF65-F5344CB8AC3E}">
        <p14:creationId xmlns:p14="http://schemas.microsoft.com/office/powerpoint/2010/main" val="3676172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3" name="Oval 12">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7AC3F02-2D09-C099-6498-05E6C06ADF8A}"/>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pl-PL" sz="2300" dirty="0">
                <a:solidFill>
                  <a:srgbClr val="FFFFFF"/>
                </a:solidFill>
              </a:rPr>
              <a:t>Zamiar bezpośredni kierunkowy</a:t>
            </a:r>
          </a:p>
        </p:txBody>
      </p:sp>
      <p:sp>
        <p:nvSpPr>
          <p:cNvPr id="15" name="Rectangle 14">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ymbol zastępczy zawartości 7">
            <a:extLst>
              <a:ext uri="{FF2B5EF4-FFF2-40B4-BE49-F238E27FC236}">
                <a16:creationId xmlns:a16="http://schemas.microsoft.com/office/drawing/2014/main" id="{72F3EEAE-26F2-C100-0834-3B3D5A57D456}"/>
              </a:ext>
            </a:extLst>
          </p:cNvPr>
          <p:cNvSpPr>
            <a:spLocks noGrp="1"/>
          </p:cNvSpPr>
          <p:nvPr>
            <p:ph idx="1"/>
          </p:nvPr>
        </p:nvSpPr>
        <p:spPr>
          <a:xfrm>
            <a:off x="5783334" y="1113183"/>
            <a:ext cx="5430771" cy="4542182"/>
          </a:xfrm>
        </p:spPr>
        <p:txBody>
          <a:bodyPr anchor="ctr">
            <a:normAutofit/>
          </a:bodyPr>
          <a:lstStyle/>
          <a:p>
            <a:pPr algn="just"/>
            <a:r>
              <a:rPr lang="pl-PL" dirty="0">
                <a:solidFill>
                  <a:srgbClr val="404040"/>
                </a:solidFill>
              </a:rPr>
              <a:t>Niektóre typy rodzajowe przestępstw mogą być popełnione wyłącznie z zamiarem bezpośrednim. Przestępstwa takie nazywamy przestępstwami kierunkowymi ze względu na charakteryzujący ich stronę podmiotową wymagany zamiar o szczególnym „zabarwieniu” – </a:t>
            </a:r>
            <a:r>
              <a:rPr lang="pl-PL" i="1" dirty="0">
                <a:solidFill>
                  <a:srgbClr val="404040"/>
                </a:solidFill>
              </a:rPr>
              <a:t>dolus </a:t>
            </a:r>
            <a:r>
              <a:rPr lang="pl-PL" i="1" dirty="0" err="1">
                <a:solidFill>
                  <a:srgbClr val="404040"/>
                </a:solidFill>
              </a:rPr>
              <a:t>directus</a:t>
            </a:r>
            <a:r>
              <a:rPr lang="pl-PL" i="1" dirty="0">
                <a:solidFill>
                  <a:srgbClr val="404040"/>
                </a:solidFill>
              </a:rPr>
              <a:t> </a:t>
            </a:r>
            <a:r>
              <a:rPr lang="pl-PL" i="1" dirty="0" err="1">
                <a:solidFill>
                  <a:srgbClr val="404040"/>
                </a:solidFill>
              </a:rPr>
              <a:t>coloratus</a:t>
            </a:r>
            <a:r>
              <a:rPr lang="pl-PL" dirty="0">
                <a:solidFill>
                  <a:srgbClr val="404040"/>
                </a:solidFill>
              </a:rPr>
              <a:t>.</a:t>
            </a:r>
          </a:p>
          <a:p>
            <a:pPr algn="just"/>
            <a:r>
              <a:rPr lang="pl-PL" dirty="0">
                <a:solidFill>
                  <a:srgbClr val="404040"/>
                </a:solidFill>
              </a:rPr>
              <a:t>Art. 278. § 1. Kto zabiera </a:t>
            </a:r>
            <a:r>
              <a:rPr lang="pl-PL" b="1" dirty="0">
                <a:solidFill>
                  <a:srgbClr val="404040"/>
                </a:solidFill>
              </a:rPr>
              <a:t>w celu </a:t>
            </a:r>
            <a:r>
              <a:rPr lang="pl-PL" dirty="0">
                <a:solidFill>
                  <a:srgbClr val="404040"/>
                </a:solidFill>
              </a:rPr>
              <a:t>przywłaszczenia cudzą rzecz ruchomą, podlega karze pozbawienia wolności od 3 miesięcy do lat 5.</a:t>
            </a:r>
          </a:p>
        </p:txBody>
      </p:sp>
      <p:sp>
        <p:nvSpPr>
          <p:cNvPr id="7" name="Symbol zastępczy numeru slajdu 6">
            <a:extLst>
              <a:ext uri="{FF2B5EF4-FFF2-40B4-BE49-F238E27FC236}">
                <a16:creationId xmlns:a16="http://schemas.microsoft.com/office/drawing/2014/main" id="{8EA61395-8DC4-BF31-91EB-60E0DC7ED79D}"/>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14</a:t>
            </a:fld>
            <a:endParaRPr lang="en-US"/>
          </a:p>
        </p:txBody>
      </p:sp>
    </p:spTree>
    <p:extLst>
      <p:ext uri="{BB962C8B-B14F-4D97-AF65-F5344CB8AC3E}">
        <p14:creationId xmlns:p14="http://schemas.microsoft.com/office/powerpoint/2010/main" val="1116761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ymbol zastępczy zawartości 8">
            <a:extLst>
              <a:ext uri="{FF2B5EF4-FFF2-40B4-BE49-F238E27FC236}">
                <a16:creationId xmlns:a16="http://schemas.microsoft.com/office/drawing/2014/main" id="{BCF1719B-2305-C069-67C6-417585E134AC}"/>
              </a:ext>
            </a:extLst>
          </p:cNvPr>
          <p:cNvSpPr>
            <a:spLocks noGrp="1"/>
          </p:cNvSpPr>
          <p:nvPr>
            <p:ph idx="1"/>
          </p:nvPr>
        </p:nvSpPr>
        <p:spPr>
          <a:xfrm>
            <a:off x="1001486" y="1016924"/>
            <a:ext cx="6610918" cy="4639137"/>
          </a:xfrm>
        </p:spPr>
        <p:txBody>
          <a:bodyPr anchor="ctr">
            <a:normAutofit/>
          </a:bodyPr>
          <a:lstStyle/>
          <a:p>
            <a:r>
              <a:rPr lang="pl-PL" dirty="0">
                <a:solidFill>
                  <a:srgbClr val="404040"/>
                </a:solidFill>
              </a:rPr>
              <a:t>Zgodnie z art. 9 § 2 k.k. realizacja nieumyślnego czynu zabronionego jest uzależniona od wystąpienia następujących warunków:</a:t>
            </a:r>
          </a:p>
          <a:p>
            <a:pPr lvl="1"/>
            <a:r>
              <a:rPr lang="pl-PL" sz="1800" dirty="0">
                <a:solidFill>
                  <a:srgbClr val="404040"/>
                </a:solidFill>
              </a:rPr>
              <a:t>braku zamiaru popełnienia czynu zabronionego,</a:t>
            </a:r>
          </a:p>
          <a:p>
            <a:pPr lvl="1"/>
            <a:r>
              <a:rPr lang="pl-PL" sz="1800" dirty="0">
                <a:solidFill>
                  <a:srgbClr val="404040"/>
                </a:solidFill>
              </a:rPr>
              <a:t>niezachowania przez sprawcę ostrożności wymaganej w danych okolicznościach,</a:t>
            </a:r>
          </a:p>
          <a:p>
            <a:pPr lvl="1"/>
            <a:r>
              <a:rPr lang="pl-PL" sz="1800" dirty="0">
                <a:solidFill>
                  <a:srgbClr val="404040"/>
                </a:solidFill>
              </a:rPr>
              <a:t>związku między brakiem ostrożności a realizacją znamion czynu zabronionego,</a:t>
            </a:r>
          </a:p>
          <a:p>
            <a:pPr lvl="1"/>
            <a:r>
              <a:rPr lang="pl-PL" sz="1800" dirty="0">
                <a:solidFill>
                  <a:srgbClr val="404040"/>
                </a:solidFill>
              </a:rPr>
              <a:t>przewidywania lub możliwości przewidywania popełnienia czynu zabronionego.</a:t>
            </a:r>
          </a:p>
        </p:txBody>
      </p:sp>
      <p:sp>
        <p:nvSpPr>
          <p:cNvPr id="18" name="Oval 17">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ytuł 7">
            <a:extLst>
              <a:ext uri="{FF2B5EF4-FFF2-40B4-BE49-F238E27FC236}">
                <a16:creationId xmlns:a16="http://schemas.microsoft.com/office/drawing/2014/main" id="{0850461F-DC1F-B04C-FB67-56231905C3F8}"/>
              </a:ext>
            </a:extLst>
          </p:cNvPr>
          <p:cNvSpPr>
            <a:spLocks noGrp="1"/>
          </p:cNvSpPr>
          <p:nvPr>
            <p:ph type="title"/>
          </p:nvPr>
        </p:nvSpPr>
        <p:spPr>
          <a:xfrm>
            <a:off x="7720168" y="1586484"/>
            <a:ext cx="3720718" cy="3685032"/>
          </a:xfrm>
          <a:prstGeom prst="ellipse">
            <a:avLst/>
          </a:prstGeom>
          <a:solidFill>
            <a:schemeClr val="accent2"/>
          </a:solidFill>
          <a:ln>
            <a:noFill/>
          </a:ln>
        </p:spPr>
        <p:txBody>
          <a:bodyPr>
            <a:normAutofit/>
          </a:bodyPr>
          <a:lstStyle/>
          <a:p>
            <a:r>
              <a:rPr lang="pl-PL" sz="2100" dirty="0">
                <a:solidFill>
                  <a:srgbClr val="FFFFFF"/>
                </a:solidFill>
              </a:rPr>
              <a:t>nieumyślność</a:t>
            </a:r>
          </a:p>
        </p:txBody>
      </p:sp>
      <p:sp>
        <p:nvSpPr>
          <p:cNvPr id="7" name="Symbol zastępczy numeru slajdu 6">
            <a:extLst>
              <a:ext uri="{FF2B5EF4-FFF2-40B4-BE49-F238E27FC236}">
                <a16:creationId xmlns:a16="http://schemas.microsoft.com/office/drawing/2014/main" id="{BF817AFA-D21E-19D5-3F8F-55286910922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15</a:t>
            </a:fld>
            <a:endParaRPr lang="en-US"/>
          </a:p>
        </p:txBody>
      </p:sp>
    </p:spTree>
    <p:extLst>
      <p:ext uri="{BB962C8B-B14F-4D97-AF65-F5344CB8AC3E}">
        <p14:creationId xmlns:p14="http://schemas.microsoft.com/office/powerpoint/2010/main" val="1125551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33AE43CF-8DCB-64F2-B4EE-53BEACF87961}"/>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391CCD19-D965-6399-37F0-2F20CF05F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8ED5B44D-BCD6-7F54-E80D-D60D894A92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ymbol zastępczy zawartości 8">
            <a:extLst>
              <a:ext uri="{FF2B5EF4-FFF2-40B4-BE49-F238E27FC236}">
                <a16:creationId xmlns:a16="http://schemas.microsoft.com/office/drawing/2014/main" id="{86C1F27D-54B1-BBFC-4960-FEF9F8D80499}"/>
              </a:ext>
            </a:extLst>
          </p:cNvPr>
          <p:cNvSpPr>
            <a:spLocks noGrp="1"/>
          </p:cNvSpPr>
          <p:nvPr>
            <p:ph idx="1"/>
          </p:nvPr>
        </p:nvSpPr>
        <p:spPr>
          <a:xfrm>
            <a:off x="872204" y="1016924"/>
            <a:ext cx="6610918" cy="4639137"/>
          </a:xfrm>
        </p:spPr>
        <p:txBody>
          <a:bodyPr anchor="ctr">
            <a:normAutofit/>
          </a:bodyPr>
          <a:lstStyle/>
          <a:p>
            <a:pPr marL="457200" lvl="1" indent="-228600" algn="just" rtl="0">
              <a:lnSpc>
                <a:spcPct val="100000"/>
              </a:lnSpc>
              <a:spcBef>
                <a:spcPts val="0"/>
              </a:spcBef>
              <a:spcAft>
                <a:spcPts val="0"/>
              </a:spcAft>
              <a:buSzPts val="2000"/>
              <a:buChar char="•"/>
            </a:pPr>
            <a:r>
              <a:rPr lang="pl-PL" sz="1800" dirty="0">
                <a:solidFill>
                  <a:srgbClr val="404040"/>
                </a:solidFill>
              </a:rPr>
              <a:t>Nieumyślność może przybrać postać:</a:t>
            </a:r>
            <a:endParaRPr lang="pl-PL" sz="1800" dirty="0"/>
          </a:p>
          <a:p>
            <a:pPr marL="685800" lvl="2" indent="-228600" algn="just" rtl="0">
              <a:lnSpc>
                <a:spcPct val="100000"/>
              </a:lnSpc>
              <a:spcBef>
                <a:spcPts val="1000"/>
              </a:spcBef>
              <a:spcAft>
                <a:spcPts val="0"/>
              </a:spcAft>
              <a:buSzPts val="2000"/>
              <a:buChar char="•"/>
            </a:pPr>
            <a:r>
              <a:rPr lang="pl-PL" sz="1800" dirty="0">
                <a:solidFill>
                  <a:srgbClr val="404040"/>
                </a:solidFill>
              </a:rPr>
              <a:t>Świadomej nieumyślności – sprawca przewiduje możliwość popełnienia czynu zabronionego, nie ma jednak zamiaru jego popełnienia i przypuszcza, że tego uniknie.</a:t>
            </a:r>
            <a:endParaRPr lang="pl-PL" sz="1800" dirty="0"/>
          </a:p>
          <a:p>
            <a:pPr marL="685800" lvl="2" indent="-228600" algn="just" rtl="0">
              <a:lnSpc>
                <a:spcPct val="100000"/>
              </a:lnSpc>
              <a:spcBef>
                <a:spcPts val="1000"/>
              </a:spcBef>
              <a:spcAft>
                <a:spcPts val="0"/>
              </a:spcAft>
              <a:buSzPts val="2000"/>
              <a:buChar char="•"/>
            </a:pPr>
            <a:r>
              <a:rPr lang="pl-PL" sz="1800" dirty="0">
                <a:solidFill>
                  <a:srgbClr val="404040"/>
                </a:solidFill>
              </a:rPr>
              <a:t>Nieświadomej nieumyślności – sprawca mógł przewidzieć możliwość popełnienia czynu zabronionego, jednak tego nie zrobił.</a:t>
            </a:r>
            <a:endParaRPr lang="pl-PL" sz="1800" dirty="0"/>
          </a:p>
          <a:p>
            <a:pPr marL="457200" lvl="1" indent="-228600" algn="just" rtl="0">
              <a:lnSpc>
                <a:spcPct val="100000"/>
              </a:lnSpc>
              <a:spcBef>
                <a:spcPts val="1000"/>
              </a:spcBef>
              <a:spcAft>
                <a:spcPts val="0"/>
              </a:spcAft>
              <a:buSzPts val="2000"/>
              <a:buChar char="•"/>
            </a:pPr>
            <a:r>
              <a:rPr lang="pl-PL" sz="1800" dirty="0">
                <a:solidFill>
                  <a:srgbClr val="404040"/>
                </a:solidFill>
              </a:rPr>
              <a:t>Aby sprawca mógł ponieść odpowiedzialność za popełnienie nieumyślnego występku, ustawodawca musi wprowadzić tzw. klauzulę nieumyślności – bądź jako kolejny paragraf w ramach jednego przepisu stanowiącego typ umyślny (np. art. 157 § 3 k.k.), bądź jako samoistny typ przestępstwa nieumyślnego (np. art. 155 k.k.).</a:t>
            </a:r>
            <a:endParaRPr lang="pl-PL" sz="1800" dirty="0"/>
          </a:p>
        </p:txBody>
      </p:sp>
      <p:sp>
        <p:nvSpPr>
          <p:cNvPr id="18" name="Oval 17">
            <a:extLst>
              <a:ext uri="{FF2B5EF4-FFF2-40B4-BE49-F238E27FC236}">
                <a16:creationId xmlns:a16="http://schemas.microsoft.com/office/drawing/2014/main" id="{802F88AB-B1F4-B507-FC56-41FF9AF9B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ytuł 7">
            <a:extLst>
              <a:ext uri="{FF2B5EF4-FFF2-40B4-BE49-F238E27FC236}">
                <a16:creationId xmlns:a16="http://schemas.microsoft.com/office/drawing/2014/main" id="{2C9FEC29-FE74-DA51-C98B-C9AE0CC18DE6}"/>
              </a:ext>
            </a:extLst>
          </p:cNvPr>
          <p:cNvSpPr>
            <a:spLocks noGrp="1"/>
          </p:cNvSpPr>
          <p:nvPr>
            <p:ph type="title"/>
          </p:nvPr>
        </p:nvSpPr>
        <p:spPr>
          <a:xfrm>
            <a:off x="7720168" y="1586484"/>
            <a:ext cx="3720718" cy="3685032"/>
          </a:xfrm>
          <a:prstGeom prst="ellipse">
            <a:avLst/>
          </a:prstGeom>
          <a:solidFill>
            <a:schemeClr val="accent2"/>
          </a:solidFill>
          <a:ln>
            <a:noFill/>
          </a:ln>
        </p:spPr>
        <p:txBody>
          <a:bodyPr>
            <a:normAutofit/>
          </a:bodyPr>
          <a:lstStyle/>
          <a:p>
            <a:r>
              <a:rPr lang="pl-PL" sz="2100" dirty="0">
                <a:solidFill>
                  <a:srgbClr val="FFFFFF"/>
                </a:solidFill>
              </a:rPr>
              <a:t>nieumyślność</a:t>
            </a:r>
          </a:p>
        </p:txBody>
      </p:sp>
      <p:sp>
        <p:nvSpPr>
          <p:cNvPr id="7" name="Symbol zastępczy numeru slajdu 6">
            <a:extLst>
              <a:ext uri="{FF2B5EF4-FFF2-40B4-BE49-F238E27FC236}">
                <a16:creationId xmlns:a16="http://schemas.microsoft.com/office/drawing/2014/main" id="{2B055186-D5C8-A095-6C4C-C98EE9164609}"/>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16</a:t>
            </a:fld>
            <a:endParaRPr lang="en-US"/>
          </a:p>
        </p:txBody>
      </p:sp>
    </p:spTree>
    <p:extLst>
      <p:ext uri="{BB962C8B-B14F-4D97-AF65-F5344CB8AC3E}">
        <p14:creationId xmlns:p14="http://schemas.microsoft.com/office/powerpoint/2010/main" val="2060013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884BB6-77DE-1319-0B2B-34843393BC9A}"/>
              </a:ext>
            </a:extLst>
          </p:cNvPr>
          <p:cNvSpPr>
            <a:spLocks noGrp="1"/>
          </p:cNvSpPr>
          <p:nvPr>
            <p:ph type="title"/>
          </p:nvPr>
        </p:nvSpPr>
        <p:spPr>
          <a:xfrm>
            <a:off x="1121343" y="1444753"/>
            <a:ext cx="4379439" cy="3968496"/>
          </a:xfrm>
          <a:prstGeom prst="rect">
            <a:avLst/>
          </a:prstGeom>
          <a:solidFill>
            <a:schemeClr val="accent2"/>
          </a:solidFill>
          <a:ln w="190500" cap="sq" cmpd="thinThick">
            <a:solidFill>
              <a:schemeClr val="accent2"/>
            </a:solidFill>
            <a:miter lim="800000"/>
          </a:ln>
        </p:spPr>
        <p:txBody>
          <a:bodyPr wrap="square" anchor="ctr">
            <a:normAutofit/>
          </a:bodyPr>
          <a:lstStyle/>
          <a:p>
            <a:r>
              <a:rPr lang="pl-PL" sz="3200">
                <a:solidFill>
                  <a:srgbClr val="FFFFFF"/>
                </a:solidFill>
              </a:rPr>
              <a:t>Art. 8 k.k.</a:t>
            </a:r>
          </a:p>
        </p:txBody>
      </p:sp>
      <p:sp>
        <p:nvSpPr>
          <p:cNvPr id="3" name="Symbol zastępczy zawartości 2">
            <a:extLst>
              <a:ext uri="{FF2B5EF4-FFF2-40B4-BE49-F238E27FC236}">
                <a16:creationId xmlns:a16="http://schemas.microsoft.com/office/drawing/2014/main" id="{C6AEA6BA-9D10-9765-0273-03B7A5716D13}"/>
              </a:ext>
            </a:extLst>
          </p:cNvPr>
          <p:cNvSpPr>
            <a:spLocks noGrp="1"/>
          </p:cNvSpPr>
          <p:nvPr>
            <p:ph idx="1"/>
          </p:nvPr>
        </p:nvSpPr>
        <p:spPr>
          <a:xfrm>
            <a:off x="6095999" y="1444752"/>
            <a:ext cx="4816392" cy="3968496"/>
          </a:xfrm>
        </p:spPr>
        <p:txBody>
          <a:bodyPr anchor="ctr">
            <a:normAutofit/>
          </a:bodyPr>
          <a:lstStyle/>
          <a:p>
            <a:pPr algn="just"/>
            <a:r>
              <a:rPr lang="pl-PL" sz="2000" dirty="0">
                <a:solidFill>
                  <a:schemeClr val="tx1">
                    <a:lumMod val="75000"/>
                    <a:lumOff val="25000"/>
                  </a:schemeClr>
                </a:solidFill>
              </a:rPr>
              <a:t>Art. 8. Zbrodnię można popełnić tylko umyślnie; występek można popełnić także nieumyślnie, jeżeli ustawa tak stanowi.</a:t>
            </a:r>
          </a:p>
        </p:txBody>
      </p:sp>
      <p:sp>
        <p:nvSpPr>
          <p:cNvPr id="6" name="Symbol zastępczy numeru slajdu 5">
            <a:extLst>
              <a:ext uri="{FF2B5EF4-FFF2-40B4-BE49-F238E27FC236}">
                <a16:creationId xmlns:a16="http://schemas.microsoft.com/office/drawing/2014/main" id="{E87B176E-3CD8-D092-4A6A-8229D4E23E56}"/>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17</a:t>
            </a:fld>
            <a:endParaRPr lang="en-US"/>
          </a:p>
        </p:txBody>
      </p:sp>
    </p:spTree>
    <p:extLst>
      <p:ext uri="{BB962C8B-B14F-4D97-AF65-F5344CB8AC3E}">
        <p14:creationId xmlns:p14="http://schemas.microsoft.com/office/powerpoint/2010/main" val="2636384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D5D6A2-F8E2-5C81-57CF-380DA89714E7}"/>
              </a:ext>
            </a:extLst>
          </p:cNvPr>
          <p:cNvSpPr>
            <a:spLocks noGrp="1"/>
          </p:cNvSpPr>
          <p:nvPr>
            <p:ph type="title"/>
          </p:nvPr>
        </p:nvSpPr>
        <p:spPr>
          <a:xfrm>
            <a:off x="2231136" y="964692"/>
            <a:ext cx="7729728" cy="1188720"/>
          </a:xfrm>
        </p:spPr>
        <p:txBody>
          <a:bodyPr>
            <a:normAutofit/>
          </a:bodyPr>
          <a:lstStyle/>
          <a:p>
            <a:r>
              <a:rPr lang="pl-PL" dirty="0"/>
              <a:t>Typy </a:t>
            </a:r>
            <a:r>
              <a:rPr lang="pl-PL" dirty="0" err="1"/>
              <a:t>umyślno</a:t>
            </a:r>
            <a:r>
              <a:rPr lang="pl-PL" dirty="0"/>
              <a:t> – nieumyślne</a:t>
            </a:r>
          </a:p>
        </p:txBody>
      </p:sp>
      <p:sp>
        <p:nvSpPr>
          <p:cNvPr id="6" name="Symbol zastępczy numeru slajdu 5">
            <a:extLst>
              <a:ext uri="{FF2B5EF4-FFF2-40B4-BE49-F238E27FC236}">
                <a16:creationId xmlns:a16="http://schemas.microsoft.com/office/drawing/2014/main" id="{AA3B8BBC-9D54-01EF-8A8C-989FC84BB769}"/>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18</a:t>
            </a:fld>
            <a:endParaRPr lang="en-US"/>
          </a:p>
        </p:txBody>
      </p:sp>
      <p:graphicFrame>
        <p:nvGraphicFramePr>
          <p:cNvPr id="8" name="Symbol zastępczy zawartości 2">
            <a:extLst>
              <a:ext uri="{FF2B5EF4-FFF2-40B4-BE49-F238E27FC236}">
                <a16:creationId xmlns:a16="http://schemas.microsoft.com/office/drawing/2014/main" id="{F1D2F673-45EC-CE48-1686-429864623779}"/>
              </a:ext>
            </a:extLst>
          </p:cNvPr>
          <p:cNvGraphicFramePr>
            <a:graphicFrameLocks noGrp="1"/>
          </p:cNvGraphicFramePr>
          <p:nvPr>
            <p:ph idx="1"/>
            <p:extLst>
              <p:ext uri="{D42A27DB-BD31-4B8C-83A1-F6EECF244321}">
                <p14:modId xmlns:p14="http://schemas.microsoft.com/office/powerpoint/2010/main" val="1658394735"/>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6858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CAC06D3D-FD16-8E9B-549B-86D95CE6302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BF834B9-9BD9-0440-2960-53F9E2D1ECEC}"/>
              </a:ext>
            </a:extLst>
          </p:cNvPr>
          <p:cNvSpPr>
            <a:spLocks noGrp="1"/>
          </p:cNvSpPr>
          <p:nvPr>
            <p:ph type="title"/>
          </p:nvPr>
        </p:nvSpPr>
        <p:spPr>
          <a:xfrm>
            <a:off x="2231136" y="964692"/>
            <a:ext cx="7729728" cy="1188720"/>
          </a:xfrm>
        </p:spPr>
        <p:txBody>
          <a:bodyPr>
            <a:normAutofit/>
          </a:bodyPr>
          <a:lstStyle/>
          <a:p>
            <a:r>
              <a:rPr lang="pl-PL" dirty="0"/>
              <a:t>Typy nieumyślno – nieumyślne</a:t>
            </a:r>
          </a:p>
        </p:txBody>
      </p:sp>
      <p:sp>
        <p:nvSpPr>
          <p:cNvPr id="6" name="Symbol zastępczy numeru slajdu 5">
            <a:extLst>
              <a:ext uri="{FF2B5EF4-FFF2-40B4-BE49-F238E27FC236}">
                <a16:creationId xmlns:a16="http://schemas.microsoft.com/office/drawing/2014/main" id="{559E392F-9E9B-22C8-39AE-327E65741DD4}"/>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19</a:t>
            </a:fld>
            <a:endParaRPr lang="en-US"/>
          </a:p>
        </p:txBody>
      </p:sp>
      <p:graphicFrame>
        <p:nvGraphicFramePr>
          <p:cNvPr id="8" name="Symbol zastępczy zawartości 2">
            <a:extLst>
              <a:ext uri="{FF2B5EF4-FFF2-40B4-BE49-F238E27FC236}">
                <a16:creationId xmlns:a16="http://schemas.microsoft.com/office/drawing/2014/main" id="{F0254830-3210-B612-9DC6-D14276A3823C}"/>
              </a:ext>
            </a:extLst>
          </p:cNvPr>
          <p:cNvGraphicFramePr>
            <a:graphicFrameLocks noGrp="1"/>
          </p:cNvGraphicFramePr>
          <p:nvPr>
            <p:ph idx="1"/>
            <p:extLst>
              <p:ext uri="{D42A27DB-BD31-4B8C-83A1-F6EECF244321}">
                <p14:modId xmlns:p14="http://schemas.microsoft.com/office/powerpoint/2010/main" val="3798189408"/>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7669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8C0E6CA-41BE-9FF2-67BE-6CD5B74A8D1F}"/>
              </a:ext>
            </a:extLst>
          </p:cNvPr>
          <p:cNvSpPr>
            <a:spLocks noGrp="1"/>
          </p:cNvSpPr>
          <p:nvPr>
            <p:ph type="title"/>
          </p:nvPr>
        </p:nvSpPr>
        <p:spPr>
          <a:xfrm>
            <a:off x="2231136" y="467418"/>
            <a:ext cx="7729728" cy="1188720"/>
          </a:xfrm>
          <a:solidFill>
            <a:srgbClr val="FFFFFF"/>
          </a:solidFill>
        </p:spPr>
        <p:txBody>
          <a:bodyPr>
            <a:normAutofit/>
          </a:bodyPr>
          <a:lstStyle/>
          <a:p>
            <a:r>
              <a:rPr lang="pl-PL" dirty="0"/>
              <a:t>Znamiona strony podmiotowej</a:t>
            </a:r>
          </a:p>
        </p:txBody>
      </p:sp>
      <p:sp>
        <p:nvSpPr>
          <p:cNvPr id="3" name="Symbol zastępczy zawartości 2">
            <a:extLst>
              <a:ext uri="{FF2B5EF4-FFF2-40B4-BE49-F238E27FC236}">
                <a16:creationId xmlns:a16="http://schemas.microsoft.com/office/drawing/2014/main" id="{ABFC7968-A7D6-90B1-FFBE-2A6173BB6B6F}"/>
              </a:ext>
            </a:extLst>
          </p:cNvPr>
          <p:cNvSpPr>
            <a:spLocks noGrp="1"/>
          </p:cNvSpPr>
          <p:nvPr>
            <p:ph idx="1"/>
          </p:nvPr>
        </p:nvSpPr>
        <p:spPr>
          <a:xfrm>
            <a:off x="1706244" y="2123556"/>
            <a:ext cx="8779512" cy="2879256"/>
          </a:xfrm>
        </p:spPr>
        <p:txBody>
          <a:bodyPr>
            <a:noAutofit/>
          </a:bodyPr>
          <a:lstStyle/>
          <a:p>
            <a:pPr algn="just"/>
            <a:r>
              <a:rPr lang="pl-PL" sz="2000" dirty="0">
                <a:solidFill>
                  <a:srgbClr val="404040"/>
                </a:solidFill>
              </a:rPr>
              <a:t>Typ czynu zabronionego tworzą nie tylko znamiona określające jego stronę przedmiotową, lecz także znamiona strony podmiotowej, zawierające charakterystykę przeżyć psychicznych sprawcy, jakie towarzyszą jego zewnętrznemu zachowaniu się.</a:t>
            </a:r>
          </a:p>
          <a:p>
            <a:pPr algn="just"/>
            <a:r>
              <a:rPr lang="pl-PL" sz="2000" dirty="0">
                <a:solidFill>
                  <a:srgbClr val="404040"/>
                </a:solidFill>
              </a:rPr>
              <a:t>Do tej grupy znamion należy przede wszystkim umyślność oraz nieumyślność, a także kombinacja obu tych form.</a:t>
            </a:r>
          </a:p>
          <a:p>
            <a:pPr algn="just"/>
            <a:r>
              <a:rPr lang="pl-PL" sz="2000" dirty="0">
                <a:solidFill>
                  <a:srgbClr val="404040"/>
                </a:solidFill>
              </a:rPr>
              <a:t>Obok umyślności i nieumyślności stronę podmiotową współtworzą niekiedy również znamiona decydujące o jej szczególnym zabarwieniu, charakteryzując np. motywację sprawcy czy jego szczególny stan psychiczny (np. silne wzburzenie).</a:t>
            </a:r>
          </a:p>
        </p:txBody>
      </p:sp>
      <p:sp>
        <p:nvSpPr>
          <p:cNvPr id="6" name="Symbol zastępczy numeru slajdu 5">
            <a:extLst>
              <a:ext uri="{FF2B5EF4-FFF2-40B4-BE49-F238E27FC236}">
                <a16:creationId xmlns:a16="http://schemas.microsoft.com/office/drawing/2014/main" id="{B3533ADB-ED82-D336-4E30-E49554ADFEEC}"/>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2</a:t>
            </a:fld>
            <a:endParaRPr lang="en-US"/>
          </a:p>
        </p:txBody>
      </p:sp>
    </p:spTree>
    <p:extLst>
      <p:ext uri="{BB962C8B-B14F-4D97-AF65-F5344CB8AC3E}">
        <p14:creationId xmlns:p14="http://schemas.microsoft.com/office/powerpoint/2010/main" val="478675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9D26769-3583-4C2F-ACA0-41BFD1C63771}"/>
            </a:ext>
          </a:extLst>
        </p:cNvPr>
        <p:cNvGrpSpPr/>
        <p:nvPr/>
      </p:nvGrpSpPr>
      <p:grpSpPr>
        <a:xfrm>
          <a:off x="0" y="0"/>
          <a:ext cx="0" cy="0"/>
          <a:chOff x="0" y="0"/>
          <a:chExt cx="0" cy="0"/>
        </a:xfrm>
      </p:grpSpPr>
      <p:sp>
        <p:nvSpPr>
          <p:cNvPr id="20" name="Rectangle 19">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BCFA9C6-EE1B-7B4E-0A45-5761D6AFF7D8}"/>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pl-PL" sz="2100">
                <a:solidFill>
                  <a:srgbClr val="FFFFFF"/>
                </a:solidFill>
              </a:rPr>
              <a:t>Znamiona strony podmiotowej</a:t>
            </a:r>
          </a:p>
        </p:txBody>
      </p:sp>
      <p:sp>
        <p:nvSpPr>
          <p:cNvPr id="3" name="Symbol zastępczy zawartości 2">
            <a:extLst>
              <a:ext uri="{FF2B5EF4-FFF2-40B4-BE49-F238E27FC236}">
                <a16:creationId xmlns:a16="http://schemas.microsoft.com/office/drawing/2014/main" id="{541F5053-B1E0-A6EF-C81D-1F495F0966CE}"/>
              </a:ext>
            </a:extLst>
          </p:cNvPr>
          <p:cNvSpPr>
            <a:spLocks noGrp="1"/>
          </p:cNvSpPr>
          <p:nvPr>
            <p:ph idx="1"/>
          </p:nvPr>
        </p:nvSpPr>
        <p:spPr>
          <a:xfrm>
            <a:off x="5591695" y="1402080"/>
            <a:ext cx="5320696" cy="4053840"/>
          </a:xfrm>
        </p:spPr>
        <p:txBody>
          <a:bodyPr anchor="ctr">
            <a:noAutofit/>
          </a:bodyPr>
          <a:lstStyle/>
          <a:p>
            <a:pPr algn="just"/>
            <a:endParaRPr lang="pl-PL" sz="2400" dirty="0"/>
          </a:p>
          <a:p>
            <a:pPr algn="just"/>
            <a:r>
              <a:rPr lang="pl-PL" sz="2400" dirty="0"/>
              <a:t>Ze względu na stronę podmiotową, zachowania prowadzące do tego samego rezultatu, mogą być postrzegane zupełnie inaczej:</a:t>
            </a:r>
          </a:p>
          <a:p>
            <a:pPr lvl="1" algn="just"/>
            <a:r>
              <a:rPr lang="pl-PL" sz="2400" dirty="0"/>
              <a:t>Art. 148. § 1. Kto zabija człowieka, podlega karze pozbawienia wolności na czas nie krótszy od lat 10 albo karze dożywotniego pozbawienia wolności.</a:t>
            </a:r>
          </a:p>
          <a:p>
            <a:pPr lvl="1" algn="just"/>
            <a:r>
              <a:rPr lang="pl-PL" sz="2400" dirty="0"/>
              <a:t>Art. 155. Kto nieumyślnie powoduje śmierć człowieka, podlega karze pozbawienia wolności od 3 miesięcy do lat 5.</a:t>
            </a:r>
          </a:p>
        </p:txBody>
      </p:sp>
      <p:sp>
        <p:nvSpPr>
          <p:cNvPr id="6" name="Symbol zastępczy numeru slajdu 5">
            <a:extLst>
              <a:ext uri="{FF2B5EF4-FFF2-40B4-BE49-F238E27FC236}">
                <a16:creationId xmlns:a16="http://schemas.microsoft.com/office/drawing/2014/main" id="{277B22DE-ACBC-86E5-C44B-ED063593884B}"/>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3</a:t>
            </a:fld>
            <a:endParaRPr lang="en-US"/>
          </a:p>
        </p:txBody>
      </p:sp>
    </p:spTree>
    <p:extLst>
      <p:ext uri="{BB962C8B-B14F-4D97-AF65-F5344CB8AC3E}">
        <p14:creationId xmlns:p14="http://schemas.microsoft.com/office/powerpoint/2010/main" val="268313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29B37CF-162F-2639-637A-52ED5DB3F497}"/>
              </a:ext>
            </a:extLst>
          </p:cNvPr>
          <p:cNvSpPr>
            <a:spLocks noGrp="1"/>
          </p:cNvSpPr>
          <p:nvPr>
            <p:ph type="title"/>
          </p:nvPr>
        </p:nvSpPr>
        <p:spPr>
          <a:xfrm>
            <a:off x="2231136" y="467418"/>
            <a:ext cx="7729728" cy="1188720"/>
          </a:xfrm>
          <a:solidFill>
            <a:srgbClr val="FFFFFF"/>
          </a:solidFill>
        </p:spPr>
        <p:txBody>
          <a:bodyPr>
            <a:normAutofit/>
          </a:bodyPr>
          <a:lstStyle/>
          <a:p>
            <a:r>
              <a:rPr lang="pl-PL" dirty="0"/>
              <a:t>Art. 9 k.k.</a:t>
            </a:r>
          </a:p>
        </p:txBody>
      </p:sp>
      <p:sp>
        <p:nvSpPr>
          <p:cNvPr id="3" name="Symbol zastępczy zawartości 2">
            <a:extLst>
              <a:ext uri="{FF2B5EF4-FFF2-40B4-BE49-F238E27FC236}">
                <a16:creationId xmlns:a16="http://schemas.microsoft.com/office/drawing/2014/main" id="{025E36CD-A64C-3B33-78D8-557BB7A44F0A}"/>
              </a:ext>
            </a:extLst>
          </p:cNvPr>
          <p:cNvSpPr>
            <a:spLocks noGrp="1"/>
          </p:cNvSpPr>
          <p:nvPr>
            <p:ph idx="1"/>
          </p:nvPr>
        </p:nvSpPr>
        <p:spPr>
          <a:xfrm>
            <a:off x="1706062" y="2291262"/>
            <a:ext cx="8779512" cy="2879256"/>
          </a:xfrm>
        </p:spPr>
        <p:txBody>
          <a:bodyPr>
            <a:normAutofit/>
          </a:bodyPr>
          <a:lstStyle/>
          <a:p>
            <a:pPr algn="just"/>
            <a:r>
              <a:rPr lang="pl-PL" dirty="0"/>
              <a:t>Art. 9. § 1. Czyn zabroniony popełniony jest umyślnie, jeżeli sprawca ma zamiar jego popełnienia, to jest chce go popełnić albo przewidując możliwość jego popełnienia, na to się godzi. </a:t>
            </a:r>
          </a:p>
          <a:p>
            <a:pPr algn="just"/>
            <a:r>
              <a:rPr lang="pl-PL" dirty="0"/>
              <a:t>§ 2. Czyn zabroniony popełniony jest nieumyślnie, jeżeli sprawca nie mając zamiaru jego popełnienia, popełnia go jednak na skutek niezachowania ostrożności wymaganej w danych okolicznościach, mimo że możliwość popełnienia tego czynu przewidywał albo mógł przewidzieć. </a:t>
            </a:r>
          </a:p>
          <a:p>
            <a:pPr algn="just"/>
            <a:r>
              <a:rPr lang="pl-PL" dirty="0"/>
              <a:t>§ 3. Sprawca ponosi surowszą odpowiedzialność, którą ustawa uzależnia od określonego następstwa czynu zabronionego, jeżeli następstwo to przewidywał albo mógł przewidzieć.</a:t>
            </a:r>
            <a:endParaRPr lang="pl-PL" dirty="0">
              <a:solidFill>
                <a:srgbClr val="404040"/>
              </a:solidFill>
            </a:endParaRPr>
          </a:p>
        </p:txBody>
      </p:sp>
      <p:sp>
        <p:nvSpPr>
          <p:cNvPr id="6" name="Symbol zastępczy numeru slajdu 5">
            <a:extLst>
              <a:ext uri="{FF2B5EF4-FFF2-40B4-BE49-F238E27FC236}">
                <a16:creationId xmlns:a16="http://schemas.microsoft.com/office/drawing/2014/main" id="{DD906930-E800-A6A8-F802-66F8C64B337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4</a:t>
            </a:fld>
            <a:endParaRPr lang="en-US"/>
          </a:p>
        </p:txBody>
      </p:sp>
    </p:spTree>
    <p:extLst>
      <p:ext uri="{BB962C8B-B14F-4D97-AF65-F5344CB8AC3E}">
        <p14:creationId xmlns:p14="http://schemas.microsoft.com/office/powerpoint/2010/main" val="2171228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35CE675-7B46-3A49-B162-05B2FC9A421F}"/>
            </a:ext>
          </a:extLst>
        </p:cNvPr>
        <p:cNvGrpSpPr/>
        <p:nvPr/>
      </p:nvGrpSpPr>
      <p:grpSpPr>
        <a:xfrm>
          <a:off x="0" y="0"/>
          <a:ext cx="0" cy="0"/>
          <a:chOff x="0" y="0"/>
          <a:chExt cx="0" cy="0"/>
        </a:xfrm>
      </p:grpSpPr>
      <p:sp>
        <p:nvSpPr>
          <p:cNvPr id="30" name="Rectangle 2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490A48A-637E-4D07-DA35-62320E926F0F}"/>
              </a:ext>
            </a:extLst>
          </p:cNvPr>
          <p:cNvSpPr>
            <a:spLocks noGrp="1"/>
          </p:cNvSpPr>
          <p:nvPr>
            <p:ph type="title"/>
          </p:nvPr>
        </p:nvSpPr>
        <p:spPr>
          <a:xfrm>
            <a:off x="640080" y="2681105"/>
            <a:ext cx="3401568" cy="1495794"/>
          </a:xfrm>
          <a:prstGeom prst="ellipse">
            <a:avLst/>
          </a:prstGeom>
          <a:solidFill>
            <a:srgbClr val="FFFFFF"/>
          </a:solidFill>
          <a:ln>
            <a:solidFill>
              <a:srgbClr val="262626"/>
            </a:solidFill>
          </a:ln>
        </p:spPr>
        <p:txBody>
          <a:bodyPr>
            <a:normAutofit/>
          </a:bodyPr>
          <a:lstStyle/>
          <a:p>
            <a:r>
              <a:rPr lang="pl-PL" sz="2400"/>
              <a:t>umyślność</a:t>
            </a:r>
          </a:p>
        </p:txBody>
      </p:sp>
      <p:sp useBgFill="1">
        <p:nvSpPr>
          <p:cNvPr id="32" name="Rectangle 3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ymbol zastępczy numeru slajdu 5">
            <a:extLst>
              <a:ext uri="{FF2B5EF4-FFF2-40B4-BE49-F238E27FC236}">
                <a16:creationId xmlns:a16="http://schemas.microsoft.com/office/drawing/2014/main" id="{E0B76C99-3C87-F409-4F2E-F3C776BBB9B2}"/>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5</a:t>
            </a:fld>
            <a:endParaRPr lang="en-US"/>
          </a:p>
        </p:txBody>
      </p:sp>
      <p:graphicFrame>
        <p:nvGraphicFramePr>
          <p:cNvPr id="26" name="Symbol zastępczy zawartości 2">
            <a:extLst>
              <a:ext uri="{FF2B5EF4-FFF2-40B4-BE49-F238E27FC236}">
                <a16:creationId xmlns:a16="http://schemas.microsoft.com/office/drawing/2014/main" id="{C610954C-1B97-A094-FFEF-B8770CA544DC}"/>
              </a:ext>
            </a:extLst>
          </p:cNvPr>
          <p:cNvGraphicFramePr>
            <a:graphicFrameLocks noGrp="1"/>
          </p:cNvGraphicFramePr>
          <p:nvPr>
            <p:ph idx="1"/>
            <p:extLst>
              <p:ext uri="{D42A27DB-BD31-4B8C-83A1-F6EECF244321}">
                <p14:modId xmlns:p14="http://schemas.microsoft.com/office/powerpoint/2010/main" val="1342022456"/>
              </p:ext>
            </p:extLst>
          </p:nvPr>
        </p:nvGraphicFramePr>
        <p:xfrm>
          <a:off x="4753278" y="274320"/>
          <a:ext cx="7318979" cy="6159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6017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C2920C-254B-2200-D871-8C3DC7BB1F7A}"/>
              </a:ext>
            </a:extLst>
          </p:cNvPr>
          <p:cNvSpPr>
            <a:spLocks noGrp="1"/>
          </p:cNvSpPr>
          <p:nvPr>
            <p:ph type="title"/>
          </p:nvPr>
        </p:nvSpPr>
        <p:spPr>
          <a:xfrm>
            <a:off x="829781" y="2708804"/>
            <a:ext cx="3698803" cy="1440394"/>
          </a:xfrm>
          <a:noFill/>
          <a:ln>
            <a:solidFill>
              <a:schemeClr val="tx1"/>
            </a:solidFill>
          </a:ln>
        </p:spPr>
        <p:txBody>
          <a:bodyPr>
            <a:normAutofit/>
          </a:bodyPr>
          <a:lstStyle/>
          <a:p>
            <a:r>
              <a:rPr lang="pl-PL" sz="2400">
                <a:solidFill>
                  <a:schemeClr val="tx1"/>
                </a:solidFill>
              </a:rPr>
              <a:t>Zamiar bezpośredni (</a:t>
            </a:r>
            <a:r>
              <a:rPr lang="pl-PL" sz="2400" i="1">
                <a:solidFill>
                  <a:schemeClr val="tx1"/>
                </a:solidFill>
              </a:rPr>
              <a:t>dolus directus</a:t>
            </a:r>
            <a:r>
              <a:rPr lang="pl-PL" sz="2400">
                <a:solidFill>
                  <a:schemeClr val="tx1"/>
                </a:solidFill>
              </a:rPr>
              <a:t>)</a:t>
            </a:r>
          </a:p>
        </p:txBody>
      </p:sp>
      <p:sp>
        <p:nvSpPr>
          <p:cNvPr id="11" name="Rectangle 10">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D43DCD1F-6B97-1DF5-51CB-9516C71B89B5}"/>
              </a:ext>
            </a:extLst>
          </p:cNvPr>
          <p:cNvSpPr>
            <a:spLocks noGrp="1"/>
          </p:cNvSpPr>
          <p:nvPr>
            <p:ph idx="1"/>
          </p:nvPr>
        </p:nvSpPr>
        <p:spPr>
          <a:xfrm>
            <a:off x="6049182" y="802638"/>
            <a:ext cx="5408696" cy="5252722"/>
          </a:xfrm>
        </p:spPr>
        <p:txBody>
          <a:bodyPr anchor="ctr">
            <a:normAutofit/>
          </a:bodyPr>
          <a:lstStyle/>
          <a:p>
            <a:pPr algn="just"/>
            <a:r>
              <a:rPr lang="pl-PL" dirty="0">
                <a:solidFill>
                  <a:schemeClr val="bg1"/>
                </a:solidFill>
              </a:rPr>
              <a:t>Zamiar bezpośredni zachodzi wówczas, gdy sprawca chce popełnić czyn zabroniony (art. 9 § 1 k.k.).</a:t>
            </a:r>
          </a:p>
          <a:p>
            <a:pPr algn="just"/>
            <a:r>
              <a:rPr lang="pl-PL" dirty="0">
                <a:solidFill>
                  <a:schemeClr val="bg1"/>
                </a:solidFill>
              </a:rPr>
              <a:t>Na płaszczyźnie intelektualnej zamiar bezpośredni może pojawić się w dwóch sytuacjach:</a:t>
            </a:r>
          </a:p>
          <a:p>
            <a:pPr lvl="1" algn="just"/>
            <a:r>
              <a:rPr lang="pl-PL" sz="1800" dirty="0">
                <a:solidFill>
                  <a:schemeClr val="bg1"/>
                </a:solidFill>
              </a:rPr>
              <a:t>Świadomości konieczności popełnienia czynu zabronionego – gdy sprawca ma pełną świadomość występowania takiego układu okoliczności, który w przypadku podjęcia decyzji wykonania określonego zachowania </a:t>
            </a:r>
            <a:r>
              <a:rPr lang="pl-PL" sz="1800" b="1" dirty="0">
                <a:solidFill>
                  <a:schemeClr val="bg1"/>
                </a:solidFill>
              </a:rPr>
              <a:t>musi doprowadzić do popełnienia czynu zabronionego</a:t>
            </a:r>
            <a:r>
              <a:rPr lang="pl-PL" sz="1800" dirty="0">
                <a:solidFill>
                  <a:schemeClr val="bg1"/>
                </a:solidFill>
              </a:rPr>
              <a:t>.</a:t>
            </a:r>
          </a:p>
          <a:p>
            <a:pPr lvl="1" algn="just"/>
            <a:r>
              <a:rPr lang="pl-PL" sz="1800" dirty="0">
                <a:solidFill>
                  <a:schemeClr val="bg1"/>
                </a:solidFill>
              </a:rPr>
              <a:t>Świadomość możliwości popełnienia czynu zabronionego – gdy sprawca ma pełną świadomość występowania takiego układu okoliczności, który w przypadku podjęcia decyzji wykonania określonego zachowania </a:t>
            </a:r>
            <a:r>
              <a:rPr lang="pl-PL" sz="1800" b="1" dirty="0">
                <a:solidFill>
                  <a:schemeClr val="bg1"/>
                </a:solidFill>
              </a:rPr>
              <a:t>może doprowadzić do popełnienia czynu zabronionego</a:t>
            </a:r>
            <a:r>
              <a:rPr lang="pl-PL" sz="1800" dirty="0">
                <a:solidFill>
                  <a:schemeClr val="bg1"/>
                </a:solidFill>
              </a:rPr>
              <a:t>.</a:t>
            </a:r>
          </a:p>
        </p:txBody>
      </p:sp>
      <p:sp>
        <p:nvSpPr>
          <p:cNvPr id="6" name="Symbol zastępczy numeru slajdu 5">
            <a:extLst>
              <a:ext uri="{FF2B5EF4-FFF2-40B4-BE49-F238E27FC236}">
                <a16:creationId xmlns:a16="http://schemas.microsoft.com/office/drawing/2014/main" id="{B3DD6805-53F3-85F8-D6CB-3F2B2A0100CE}"/>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6</a:t>
            </a:fld>
            <a:endParaRPr lang="en-US"/>
          </a:p>
        </p:txBody>
      </p:sp>
    </p:spTree>
    <p:extLst>
      <p:ext uri="{BB962C8B-B14F-4D97-AF65-F5344CB8AC3E}">
        <p14:creationId xmlns:p14="http://schemas.microsoft.com/office/powerpoint/2010/main" val="356106146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0C473B28-7127-719D-1FD8-341EEC2FB475}"/>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9A3764AE-D7B7-4CB5-A0E1-2885E459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CC90D93-6D47-6521-ADB3-6C55AC114678}"/>
              </a:ext>
            </a:extLst>
          </p:cNvPr>
          <p:cNvSpPr>
            <a:spLocks noGrp="1"/>
          </p:cNvSpPr>
          <p:nvPr>
            <p:ph type="title"/>
          </p:nvPr>
        </p:nvSpPr>
        <p:spPr>
          <a:xfrm>
            <a:off x="537563" y="2099144"/>
            <a:ext cx="3610691" cy="2673194"/>
          </a:xfrm>
          <a:noFill/>
          <a:ln>
            <a:solidFill>
              <a:schemeClr val="tx1">
                <a:lumMod val="85000"/>
                <a:lumOff val="15000"/>
              </a:schemeClr>
            </a:solidFill>
          </a:ln>
        </p:spPr>
        <p:txBody>
          <a:bodyPr>
            <a:normAutofit/>
          </a:bodyPr>
          <a:lstStyle/>
          <a:p>
            <a:r>
              <a:rPr lang="pl-PL" sz="2400">
                <a:solidFill>
                  <a:schemeClr val="tx1">
                    <a:lumMod val="95000"/>
                    <a:lumOff val="5000"/>
                  </a:schemeClr>
                </a:solidFill>
              </a:rPr>
              <a:t>Zamiar bezpośredni (</a:t>
            </a:r>
            <a:r>
              <a:rPr lang="pl-PL" sz="2400" i="1">
                <a:solidFill>
                  <a:schemeClr val="tx1">
                    <a:lumMod val="95000"/>
                    <a:lumOff val="5000"/>
                  </a:schemeClr>
                </a:solidFill>
              </a:rPr>
              <a:t>dolus directus</a:t>
            </a:r>
            <a:r>
              <a:rPr lang="pl-PL" sz="2400">
                <a:solidFill>
                  <a:schemeClr val="tx1">
                    <a:lumMod val="95000"/>
                    <a:lumOff val="5000"/>
                  </a:schemeClr>
                </a:solidFill>
              </a:rPr>
              <a:t>)</a:t>
            </a:r>
          </a:p>
        </p:txBody>
      </p:sp>
      <p:sp useBgFill="1">
        <p:nvSpPr>
          <p:cNvPr id="18" name="Rectangle 17">
            <a:extLst>
              <a:ext uri="{FF2B5EF4-FFF2-40B4-BE49-F238E27FC236}">
                <a16:creationId xmlns:a16="http://schemas.microsoft.com/office/drawing/2014/main" id="{329C095C-3AB6-49D8-9436-3672566FEE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32B59F15-FBA2-FD70-A990-6468C257C407}"/>
              </a:ext>
            </a:extLst>
          </p:cNvPr>
          <p:cNvSpPr>
            <a:spLocks noGrp="1"/>
          </p:cNvSpPr>
          <p:nvPr>
            <p:ph idx="1"/>
          </p:nvPr>
        </p:nvSpPr>
        <p:spPr>
          <a:xfrm>
            <a:off x="5297763" y="973600"/>
            <a:ext cx="5826919" cy="4924280"/>
          </a:xfrm>
        </p:spPr>
        <p:txBody>
          <a:bodyPr anchor="ctr">
            <a:normAutofit/>
          </a:bodyPr>
          <a:lstStyle/>
          <a:p>
            <a:pPr algn="just"/>
            <a:r>
              <a:rPr lang="pl-PL" sz="2000" dirty="0">
                <a:solidFill>
                  <a:schemeClr val="tx1"/>
                </a:solidFill>
              </a:rPr>
              <a:t>Z zamiarem bezpośrednim mamy do czynienia również w przypadku tzw. przestępstwa nieuchronnego, które zachodzi wówczas, gdy istnieje pewność co do tego, że wraz z urzeczywistnieniem pewnego stanu rzeczy, którego sprawca bezpośrednio chce, zostanie zrealizowany – w pewnym sensie jako jego nieunikniony „produkt uboczny” – inny stan rzeczy </a:t>
            </a:r>
            <a:r>
              <a:rPr lang="pl-PL" sz="2000" dirty="0" err="1">
                <a:solidFill>
                  <a:schemeClr val="tx1"/>
                </a:solidFill>
              </a:rPr>
              <a:t>prawnokarnie</a:t>
            </a:r>
            <a:r>
              <a:rPr lang="pl-PL" sz="2000" dirty="0">
                <a:solidFill>
                  <a:schemeClr val="tx1"/>
                </a:solidFill>
              </a:rPr>
              <a:t> relewantny.</a:t>
            </a:r>
          </a:p>
        </p:txBody>
      </p:sp>
      <p:sp>
        <p:nvSpPr>
          <p:cNvPr id="6" name="Symbol zastępczy numeru slajdu 5">
            <a:extLst>
              <a:ext uri="{FF2B5EF4-FFF2-40B4-BE49-F238E27FC236}">
                <a16:creationId xmlns:a16="http://schemas.microsoft.com/office/drawing/2014/main" id="{B2ED7F1D-3E16-3F4F-5D20-11700E4C3F7C}"/>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7</a:t>
            </a:fld>
            <a:endParaRPr lang="en-US"/>
          </a:p>
        </p:txBody>
      </p:sp>
    </p:spTree>
    <p:extLst>
      <p:ext uri="{BB962C8B-B14F-4D97-AF65-F5344CB8AC3E}">
        <p14:creationId xmlns:p14="http://schemas.microsoft.com/office/powerpoint/2010/main" val="283856443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FF04F38-FB7F-3A50-8B90-268EB2FD3C69}"/>
            </a:ext>
          </a:extLst>
        </p:cNvPr>
        <p:cNvGrpSpPr/>
        <p:nvPr/>
      </p:nvGrpSpPr>
      <p:grpSpPr>
        <a:xfrm>
          <a:off x="0" y="0"/>
          <a:ext cx="0" cy="0"/>
          <a:chOff x="0" y="0"/>
          <a:chExt cx="0" cy="0"/>
        </a:xfrm>
      </p:grpSpPr>
      <p:sp>
        <p:nvSpPr>
          <p:cNvPr id="23" name="Rectangle 22">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796427A-380C-3807-2E7F-B2E419041E08}"/>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pl-PL" sz="2300">
                <a:solidFill>
                  <a:srgbClr val="FFFFFF"/>
                </a:solidFill>
              </a:rPr>
              <a:t>Zamiar bezpośredni (</a:t>
            </a:r>
            <a:r>
              <a:rPr lang="pl-PL" sz="2300" i="1">
                <a:solidFill>
                  <a:srgbClr val="FFFFFF"/>
                </a:solidFill>
              </a:rPr>
              <a:t>dolus directus</a:t>
            </a:r>
            <a:r>
              <a:rPr lang="pl-PL" sz="2300">
                <a:solidFill>
                  <a:srgbClr val="FFFFFF"/>
                </a:solidFill>
              </a:rPr>
              <a:t>)</a:t>
            </a:r>
          </a:p>
        </p:txBody>
      </p:sp>
      <p:sp>
        <p:nvSpPr>
          <p:cNvPr id="3" name="Symbol zastępczy zawartości 2">
            <a:extLst>
              <a:ext uri="{FF2B5EF4-FFF2-40B4-BE49-F238E27FC236}">
                <a16:creationId xmlns:a16="http://schemas.microsoft.com/office/drawing/2014/main" id="{FD5A7C2D-5DCD-9113-E24E-3F9184AA1235}"/>
              </a:ext>
            </a:extLst>
          </p:cNvPr>
          <p:cNvSpPr>
            <a:spLocks noGrp="1"/>
          </p:cNvSpPr>
          <p:nvPr>
            <p:ph idx="1"/>
          </p:nvPr>
        </p:nvSpPr>
        <p:spPr>
          <a:xfrm>
            <a:off x="5158929" y="924197"/>
            <a:ext cx="6672532" cy="5009606"/>
          </a:xfrm>
        </p:spPr>
        <p:txBody>
          <a:bodyPr anchor="ctr">
            <a:normAutofit/>
          </a:bodyPr>
          <a:lstStyle/>
          <a:p>
            <a:pPr algn="just"/>
            <a:r>
              <a:rPr lang="pl-PL" sz="2400" dirty="0"/>
              <a:t>Zamiar bezpośredni może występować jako:</a:t>
            </a:r>
          </a:p>
          <a:p>
            <a:pPr lvl="1" algn="just"/>
            <a:r>
              <a:rPr lang="pl-PL" sz="2400" dirty="0"/>
              <a:t>zamiar nagły (</a:t>
            </a:r>
            <a:r>
              <a:rPr lang="pl-PL" sz="2400" i="1" dirty="0"/>
              <a:t>dolus </a:t>
            </a:r>
            <a:r>
              <a:rPr lang="pl-PL" sz="2400" i="1" dirty="0" err="1"/>
              <a:t>directus</a:t>
            </a:r>
            <a:r>
              <a:rPr lang="pl-PL" sz="2400" i="1" dirty="0"/>
              <a:t> </a:t>
            </a:r>
            <a:r>
              <a:rPr lang="pl-PL" sz="2400" i="1" dirty="0" err="1"/>
              <a:t>repentinus</a:t>
            </a:r>
            <a:r>
              <a:rPr lang="pl-PL" sz="2400" dirty="0"/>
              <a:t>),</a:t>
            </a:r>
          </a:p>
          <a:p>
            <a:pPr lvl="1" algn="just"/>
            <a:r>
              <a:rPr lang="pl-PL" sz="2400" dirty="0"/>
              <a:t>zamiar przemyślany (</a:t>
            </a:r>
            <a:r>
              <a:rPr lang="pl-PL" sz="2400" i="1" dirty="0"/>
              <a:t>dolus </a:t>
            </a:r>
            <a:r>
              <a:rPr lang="pl-PL" sz="2400" i="1" dirty="0" err="1"/>
              <a:t>directus</a:t>
            </a:r>
            <a:r>
              <a:rPr lang="pl-PL" sz="2400" i="1" dirty="0"/>
              <a:t> </a:t>
            </a:r>
            <a:r>
              <a:rPr lang="pl-PL" sz="2400" i="1" dirty="0" err="1"/>
              <a:t>premeditatus</a:t>
            </a:r>
            <a:r>
              <a:rPr lang="pl-PL" sz="2400" dirty="0"/>
              <a:t>).</a:t>
            </a:r>
          </a:p>
        </p:txBody>
      </p:sp>
      <p:sp>
        <p:nvSpPr>
          <p:cNvPr id="6" name="Symbol zastępczy numeru slajdu 5">
            <a:extLst>
              <a:ext uri="{FF2B5EF4-FFF2-40B4-BE49-F238E27FC236}">
                <a16:creationId xmlns:a16="http://schemas.microsoft.com/office/drawing/2014/main" id="{961E9E26-B24C-1901-1E56-0CF6D7835F05}"/>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8</a:t>
            </a:fld>
            <a:endParaRPr lang="en-US"/>
          </a:p>
        </p:txBody>
      </p:sp>
    </p:spTree>
    <p:extLst>
      <p:ext uri="{BB962C8B-B14F-4D97-AF65-F5344CB8AC3E}">
        <p14:creationId xmlns:p14="http://schemas.microsoft.com/office/powerpoint/2010/main" val="170667039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ECDDD9B-EE8E-7FFC-BD91-CEA8693C72EC}"/>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93FAA54D-E11B-5171-726F-984ACF716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188EBE7-FB74-34A7-0855-D4CF8873F5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D611070-995C-888B-E73D-4599FB7C41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9DADC88-97B9-F6F9-55AC-7969B48B8F7E}"/>
              </a:ext>
            </a:extLst>
          </p:cNvPr>
          <p:cNvSpPr>
            <a:spLocks noGrp="1"/>
          </p:cNvSpPr>
          <p:nvPr>
            <p:ph type="title"/>
          </p:nvPr>
        </p:nvSpPr>
        <p:spPr>
          <a:xfrm>
            <a:off x="2231136" y="467418"/>
            <a:ext cx="7729728" cy="1188720"/>
          </a:xfrm>
          <a:solidFill>
            <a:srgbClr val="FFFFFF"/>
          </a:solidFill>
        </p:spPr>
        <p:txBody>
          <a:bodyPr>
            <a:normAutofit/>
          </a:bodyPr>
          <a:lstStyle/>
          <a:p>
            <a:r>
              <a:rPr lang="pl-PL" dirty="0"/>
              <a:t>Zamiar ewentualny (</a:t>
            </a:r>
            <a:r>
              <a:rPr lang="pl-PL" i="1" dirty="0"/>
              <a:t>dolus </a:t>
            </a:r>
            <a:r>
              <a:rPr lang="pl-PL" i="1" dirty="0" err="1"/>
              <a:t>eventualis</a:t>
            </a:r>
            <a:r>
              <a:rPr lang="pl-PL" dirty="0"/>
              <a:t>)</a:t>
            </a:r>
          </a:p>
        </p:txBody>
      </p:sp>
      <p:sp>
        <p:nvSpPr>
          <p:cNvPr id="3" name="Symbol zastępczy zawartości 2">
            <a:extLst>
              <a:ext uri="{FF2B5EF4-FFF2-40B4-BE49-F238E27FC236}">
                <a16:creationId xmlns:a16="http://schemas.microsoft.com/office/drawing/2014/main" id="{EC0549FE-9C41-4558-9320-3D1EFBA139EA}"/>
              </a:ext>
            </a:extLst>
          </p:cNvPr>
          <p:cNvSpPr>
            <a:spLocks noGrp="1"/>
          </p:cNvSpPr>
          <p:nvPr>
            <p:ph idx="1"/>
          </p:nvPr>
        </p:nvSpPr>
        <p:spPr>
          <a:xfrm>
            <a:off x="1706062" y="2291262"/>
            <a:ext cx="8779512" cy="2879256"/>
          </a:xfrm>
        </p:spPr>
        <p:txBody>
          <a:bodyPr>
            <a:normAutofit/>
          </a:bodyPr>
          <a:lstStyle/>
          <a:p>
            <a:pPr algn="just"/>
            <a:r>
              <a:rPr lang="pl-PL" sz="2000" dirty="0"/>
              <a:t>Zamiar ewentualny ma miejsce wówczas, gdy sprawca, przewidując możliwość popełnienia czynu zabronionego, na to się godzi (art. 9 § 1. k.k.).</a:t>
            </a:r>
          </a:p>
          <a:p>
            <a:pPr algn="just"/>
            <a:r>
              <a:rPr lang="pl-PL" sz="2000" dirty="0">
                <a:solidFill>
                  <a:srgbClr val="404040"/>
                </a:solidFill>
              </a:rPr>
              <a:t>Na płaszczyźnie intelektualnej zamiar ewentualny charakteryzowany jest poprzez istnienie u sprawcy świadomości możliwości tego, że określony układ okoliczności, w których dopuszcza się on swego zachowania, może doprowadzić do popełnienia czynu zabronionego.</a:t>
            </a:r>
          </a:p>
          <a:p>
            <a:pPr algn="just"/>
            <a:r>
              <a:rPr lang="pl-PL" sz="2000" dirty="0">
                <a:solidFill>
                  <a:srgbClr val="404040"/>
                </a:solidFill>
              </a:rPr>
              <a:t>Płaszczyzna wolicjonalna ujęta jest jako godzenie się na popełnienie czynu zabronionego.</a:t>
            </a:r>
          </a:p>
          <a:p>
            <a:pPr algn="just"/>
            <a:endParaRPr lang="pl-PL" sz="2000" dirty="0">
              <a:solidFill>
                <a:srgbClr val="404040"/>
              </a:solidFill>
            </a:endParaRPr>
          </a:p>
        </p:txBody>
      </p:sp>
      <p:sp>
        <p:nvSpPr>
          <p:cNvPr id="6" name="Symbol zastępczy numeru slajdu 5">
            <a:extLst>
              <a:ext uri="{FF2B5EF4-FFF2-40B4-BE49-F238E27FC236}">
                <a16:creationId xmlns:a16="http://schemas.microsoft.com/office/drawing/2014/main" id="{F83A6629-35CD-1A55-EEE2-662E95D016A3}"/>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9</a:t>
            </a:fld>
            <a:endParaRPr lang="en-US"/>
          </a:p>
        </p:txBody>
      </p:sp>
    </p:spTree>
    <p:extLst>
      <p:ext uri="{BB962C8B-B14F-4D97-AF65-F5344CB8AC3E}">
        <p14:creationId xmlns:p14="http://schemas.microsoft.com/office/powerpoint/2010/main" val="396331593"/>
      </p:ext>
    </p:extLst>
  </p:cSld>
  <p:clrMapOvr>
    <a:masterClrMapping/>
  </p:clrMapOvr>
</p:sld>
</file>

<file path=ppt/theme/theme1.xml><?xml version="1.0" encoding="utf-8"?>
<a:theme xmlns:a="http://schemas.openxmlformats.org/drawingml/2006/main" name="Paczka">
  <a:themeElements>
    <a:clrScheme name="Paczka">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zk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zka">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TM10001115[[fn=Paczka]]</Template>
  <TotalTime>1150</TotalTime>
  <Words>1419</Words>
  <Application>Microsoft Office PowerPoint</Application>
  <PresentationFormat>Panoramiczny</PresentationFormat>
  <Paragraphs>85</Paragraphs>
  <Slides>19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19</vt:i4>
      </vt:variant>
    </vt:vector>
  </HeadingPairs>
  <TitlesOfParts>
    <vt:vector size="23" baseType="lpstr">
      <vt:lpstr>Aptos</vt:lpstr>
      <vt:lpstr>Arial</vt:lpstr>
      <vt:lpstr>Gill Sans MT</vt:lpstr>
      <vt:lpstr>Paczka</vt:lpstr>
      <vt:lpstr>Strona podmiotowa przestępstwa</vt:lpstr>
      <vt:lpstr>Znamiona strony podmiotowej</vt:lpstr>
      <vt:lpstr>Znamiona strony podmiotowej</vt:lpstr>
      <vt:lpstr>Art. 9 k.k.</vt:lpstr>
      <vt:lpstr>umyślność</vt:lpstr>
      <vt:lpstr>Zamiar bezpośredni (dolus directus)</vt:lpstr>
      <vt:lpstr>Zamiar bezpośredni (dolus directus)</vt:lpstr>
      <vt:lpstr>Zamiar bezpośredni (dolus directus)</vt:lpstr>
      <vt:lpstr>Zamiar ewentualny (dolus eventualis)</vt:lpstr>
      <vt:lpstr>Zamiar ewentualny (dolus eventualis)</vt:lpstr>
      <vt:lpstr>Prezentacja programu PowerPoint</vt:lpstr>
      <vt:lpstr>Prezentacja programu PowerPoint</vt:lpstr>
      <vt:lpstr>Prezentacja programu PowerPoint</vt:lpstr>
      <vt:lpstr>Zamiar bezpośredni kierunkowy</vt:lpstr>
      <vt:lpstr>nieumyślność</vt:lpstr>
      <vt:lpstr>nieumyślność</vt:lpstr>
      <vt:lpstr>Art. 8 k.k.</vt:lpstr>
      <vt:lpstr>Typy umyślno – nieumyślne</vt:lpstr>
      <vt:lpstr>Typy nieumyślno – nieumyślne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(nie)zasadności powoływania biegłych na okoliczność stwierdzenia działania pod wpływem silnego wzburzenia usprawiedliwionego okolicznościami (art. 148 § 4 k.k.) w orzecznictwie Sądu Najwyższego</dc:title>
  <dc:creator>Damian Drabik</dc:creator>
  <cp:lastModifiedBy>Damian Drabik</cp:lastModifiedBy>
  <cp:revision>6</cp:revision>
  <dcterms:created xsi:type="dcterms:W3CDTF">2024-02-19T13:53:44Z</dcterms:created>
  <dcterms:modified xsi:type="dcterms:W3CDTF">2024-11-29T11:20:29Z</dcterms:modified>
</cp:coreProperties>
</file>