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95095-73D0-42AD-A1D0-275D665A8CA0}" type="datetimeFigureOut">
              <a:rPr lang="pl-PL" smtClean="0"/>
              <a:pPr/>
              <a:t>2015-11-29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43770-806E-48D8-8683-4D813E55595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95095-73D0-42AD-A1D0-275D665A8CA0}" type="datetimeFigureOut">
              <a:rPr lang="pl-PL" smtClean="0"/>
              <a:pPr/>
              <a:t>2015-11-29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43770-806E-48D8-8683-4D813E55595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95095-73D0-42AD-A1D0-275D665A8CA0}" type="datetimeFigureOut">
              <a:rPr lang="pl-PL" smtClean="0"/>
              <a:pPr/>
              <a:t>2015-11-29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43770-806E-48D8-8683-4D813E55595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95095-73D0-42AD-A1D0-275D665A8CA0}" type="datetimeFigureOut">
              <a:rPr lang="pl-PL" smtClean="0"/>
              <a:pPr/>
              <a:t>2015-11-29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43770-806E-48D8-8683-4D813E55595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95095-73D0-42AD-A1D0-275D665A8CA0}" type="datetimeFigureOut">
              <a:rPr lang="pl-PL" smtClean="0"/>
              <a:pPr/>
              <a:t>2015-11-29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43770-806E-48D8-8683-4D813E55595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95095-73D0-42AD-A1D0-275D665A8CA0}" type="datetimeFigureOut">
              <a:rPr lang="pl-PL" smtClean="0"/>
              <a:pPr/>
              <a:t>2015-11-29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43770-806E-48D8-8683-4D813E55595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95095-73D0-42AD-A1D0-275D665A8CA0}" type="datetimeFigureOut">
              <a:rPr lang="pl-PL" smtClean="0"/>
              <a:pPr/>
              <a:t>2015-11-29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43770-806E-48D8-8683-4D813E55595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95095-73D0-42AD-A1D0-275D665A8CA0}" type="datetimeFigureOut">
              <a:rPr lang="pl-PL" smtClean="0"/>
              <a:pPr/>
              <a:t>2015-11-29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43770-806E-48D8-8683-4D813E55595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95095-73D0-42AD-A1D0-275D665A8CA0}" type="datetimeFigureOut">
              <a:rPr lang="pl-PL" smtClean="0"/>
              <a:pPr/>
              <a:t>2015-11-29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43770-806E-48D8-8683-4D813E55595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95095-73D0-42AD-A1D0-275D665A8CA0}" type="datetimeFigureOut">
              <a:rPr lang="pl-PL" smtClean="0"/>
              <a:pPr/>
              <a:t>2015-11-29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43770-806E-48D8-8683-4D813E55595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ze ściętym i zaokrąglonym rogi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ójkąt prostokątny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95095-73D0-42AD-A1D0-275D665A8CA0}" type="datetimeFigureOut">
              <a:rPr lang="pl-PL" smtClean="0"/>
              <a:pPr/>
              <a:t>2015-11-29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C543770-806E-48D8-8683-4D813E55595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10" name="Dowolny kształt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Dowolny kształt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2395095-73D0-42AD-A1D0-275D665A8CA0}" type="datetimeFigureOut">
              <a:rPr lang="pl-PL" smtClean="0"/>
              <a:pPr/>
              <a:t>2015-11-29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C543770-806E-48D8-8683-4D813E55595E}" type="slidenum">
              <a:rPr lang="pl-PL" smtClean="0"/>
              <a:pPr/>
              <a:t>‹#›</a:t>
            </a:fld>
            <a:endParaRPr lang="pl-PL"/>
          </a:p>
        </p:txBody>
      </p:sp>
      <p:grpSp>
        <p:nvGrpSpPr>
          <p:cNvPr id="2" name="Grup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Dowolny kształt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Dowolny kształt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err="1" smtClean="0"/>
              <a:t>Succession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932824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General </a:t>
            </a:r>
            <a:r>
              <a:rPr lang="pl-PL" dirty="0" err="1" smtClean="0"/>
              <a:t>rule</a:t>
            </a:r>
            <a:r>
              <a:rPr lang="pl-PL" dirty="0" smtClean="0"/>
              <a:t>:</a:t>
            </a:r>
            <a:br>
              <a:rPr lang="pl-PL" dirty="0" smtClean="0"/>
            </a:br>
            <a:r>
              <a:rPr lang="pl-PL" dirty="0" err="1" smtClean="0"/>
              <a:t>Succession</a:t>
            </a:r>
            <a:r>
              <a:rPr lang="pl-PL" dirty="0" smtClean="0"/>
              <a:t> </a:t>
            </a:r>
            <a:r>
              <a:rPr lang="pl-PL" dirty="0" err="1" smtClean="0"/>
              <a:t>includes</a:t>
            </a:r>
            <a:r>
              <a:rPr lang="pl-PL" dirty="0" smtClean="0"/>
              <a:t> </a:t>
            </a:r>
            <a:r>
              <a:rPr lang="pl-PL" dirty="0" err="1" smtClean="0"/>
              <a:t>private</a:t>
            </a:r>
            <a:r>
              <a:rPr lang="pl-PL" dirty="0" smtClean="0"/>
              <a:t> </a:t>
            </a:r>
            <a:r>
              <a:rPr lang="pl-PL" dirty="0" err="1" smtClean="0"/>
              <a:t>rights</a:t>
            </a:r>
            <a:r>
              <a:rPr lang="pl-PL" dirty="0" smtClean="0"/>
              <a:t> and </a:t>
            </a:r>
            <a:r>
              <a:rPr lang="pl-PL" dirty="0" err="1" smtClean="0"/>
              <a:t>duties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3933056"/>
            <a:ext cx="8229600" cy="2391544"/>
          </a:xfrm>
        </p:spPr>
        <p:txBody>
          <a:bodyPr/>
          <a:lstStyle/>
          <a:p>
            <a:r>
              <a:rPr lang="pl-PL" dirty="0" smtClean="0"/>
              <a:t>do not </a:t>
            </a:r>
            <a:r>
              <a:rPr lang="pl-PL" dirty="0" err="1" smtClean="0"/>
              <a:t>includes</a:t>
            </a:r>
            <a:r>
              <a:rPr lang="pl-PL" dirty="0" smtClean="0"/>
              <a:t> public law </a:t>
            </a:r>
            <a:r>
              <a:rPr lang="pl-PL" dirty="0" err="1" smtClean="0"/>
              <a:t>obligations</a:t>
            </a:r>
            <a:r>
              <a:rPr lang="pl-PL" dirty="0" smtClean="0"/>
              <a:t> (</a:t>
            </a:r>
            <a:r>
              <a:rPr lang="pl-PL" dirty="0" err="1" smtClean="0"/>
              <a:t>criminal</a:t>
            </a:r>
            <a:r>
              <a:rPr lang="pl-PL" dirty="0" smtClean="0"/>
              <a:t> </a:t>
            </a:r>
            <a:r>
              <a:rPr lang="pl-PL" dirty="0" err="1" smtClean="0"/>
              <a:t>penalties</a:t>
            </a:r>
            <a:r>
              <a:rPr lang="pl-PL" dirty="0" smtClean="0"/>
              <a:t>, </a:t>
            </a:r>
            <a:r>
              <a:rPr lang="pl-PL" dirty="0" err="1" smtClean="0"/>
              <a:t>fines</a:t>
            </a:r>
            <a:r>
              <a:rPr lang="pl-PL" dirty="0" smtClean="0"/>
              <a:t>, </a:t>
            </a:r>
            <a:r>
              <a:rPr lang="pl-PL" dirty="0" err="1" smtClean="0"/>
              <a:t>administrative</a:t>
            </a:r>
            <a:r>
              <a:rPr lang="pl-PL" dirty="0" smtClean="0"/>
              <a:t> </a:t>
            </a:r>
            <a:r>
              <a:rPr lang="pl-PL" dirty="0" err="1" smtClean="0"/>
              <a:t>fees</a:t>
            </a:r>
            <a:r>
              <a:rPr lang="pl-PL" dirty="0" smtClean="0"/>
              <a:t> etc.)</a:t>
            </a:r>
          </a:p>
          <a:p>
            <a:r>
              <a:rPr lang="pl-PL" dirty="0" err="1" smtClean="0"/>
              <a:t>taxes</a:t>
            </a:r>
            <a:r>
              <a:rPr lang="pl-PL" dirty="0" smtClean="0"/>
              <a:t> – legal </a:t>
            </a:r>
            <a:r>
              <a:rPr lang="pl-PL" dirty="0" err="1" smtClean="0"/>
              <a:t>act</a:t>
            </a:r>
            <a:r>
              <a:rPr lang="pl-PL" dirty="0" smtClean="0"/>
              <a:t> „Ordynacja podatkowa” </a:t>
            </a:r>
            <a:r>
              <a:rPr lang="pl-PL" dirty="0" err="1" smtClean="0"/>
              <a:t>provides</a:t>
            </a:r>
            <a:r>
              <a:rPr lang="pl-PL" dirty="0" smtClean="0"/>
              <a:t>  </a:t>
            </a:r>
            <a:r>
              <a:rPr lang="pl-PL" dirty="0" err="1" smtClean="0"/>
              <a:t>that</a:t>
            </a:r>
            <a:r>
              <a:rPr lang="pl-PL" dirty="0" smtClean="0"/>
              <a:t> </a:t>
            </a:r>
            <a:r>
              <a:rPr lang="pl-PL" dirty="0" err="1" smtClean="0"/>
              <a:t>tax</a:t>
            </a:r>
            <a:r>
              <a:rPr lang="pl-PL" dirty="0" smtClean="0"/>
              <a:t> </a:t>
            </a:r>
            <a:r>
              <a:rPr lang="pl-PL" dirty="0" err="1" smtClean="0"/>
              <a:t>due</a:t>
            </a:r>
            <a:r>
              <a:rPr lang="pl-PL" dirty="0" smtClean="0"/>
              <a:t> pass upon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person’s</a:t>
            </a:r>
            <a:r>
              <a:rPr lang="pl-PL" dirty="0" smtClean="0"/>
              <a:t> </a:t>
            </a:r>
            <a:r>
              <a:rPr lang="pl-PL" dirty="0" err="1" smtClean="0"/>
              <a:t>death</a:t>
            </a:r>
            <a:r>
              <a:rPr lang="pl-PL" dirty="0" smtClean="0"/>
              <a:t> on </a:t>
            </a:r>
            <a:r>
              <a:rPr lang="pl-PL" dirty="0" err="1" smtClean="0"/>
              <a:t>heirs</a:t>
            </a:r>
            <a:r>
              <a:rPr lang="pl-PL" dirty="0" smtClean="0"/>
              <a:t> </a:t>
            </a:r>
            <a:r>
              <a:rPr lang="pl-PL" dirty="0" err="1" smtClean="0"/>
              <a:t>accordind</a:t>
            </a:r>
            <a:r>
              <a:rPr lang="pl-PL" dirty="0" smtClean="0"/>
              <a:t> to </a:t>
            </a:r>
            <a:r>
              <a:rPr lang="pl-PL" dirty="0" err="1" smtClean="0"/>
              <a:t>civil</a:t>
            </a:r>
            <a:r>
              <a:rPr lang="pl-PL" dirty="0" smtClean="0"/>
              <a:t> law </a:t>
            </a:r>
            <a:r>
              <a:rPr lang="pl-PL" dirty="0" err="1" smtClean="0"/>
              <a:t>regulations</a:t>
            </a:r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Title</a:t>
            </a:r>
            <a:r>
              <a:rPr lang="pl-PL" dirty="0" smtClean="0"/>
              <a:t> to </a:t>
            </a:r>
            <a:r>
              <a:rPr lang="pl-PL" dirty="0" err="1" smtClean="0"/>
              <a:t>succession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Legal </a:t>
            </a:r>
            <a:r>
              <a:rPr lang="pl-PL" dirty="0" err="1" smtClean="0"/>
              <a:t>title</a:t>
            </a:r>
            <a:r>
              <a:rPr lang="pl-PL" dirty="0" smtClean="0"/>
              <a:t> to </a:t>
            </a:r>
            <a:r>
              <a:rPr lang="pl-PL" dirty="0" err="1" smtClean="0"/>
              <a:t>succession</a:t>
            </a:r>
            <a:r>
              <a:rPr lang="pl-PL" dirty="0" smtClean="0"/>
              <a:t> </a:t>
            </a:r>
            <a:r>
              <a:rPr lang="pl-PL" dirty="0" err="1" smtClean="0"/>
              <a:t>results</a:t>
            </a:r>
            <a:r>
              <a:rPr lang="pl-PL" dirty="0" smtClean="0"/>
              <a:t> </a:t>
            </a:r>
            <a:r>
              <a:rPr lang="pl-PL" dirty="0" err="1" smtClean="0"/>
              <a:t>from</a:t>
            </a:r>
            <a:r>
              <a:rPr lang="pl-PL" dirty="0" smtClean="0"/>
              <a:t> </a:t>
            </a:r>
            <a:r>
              <a:rPr lang="pl-PL" dirty="0" err="1" smtClean="0"/>
              <a:t>the</a:t>
            </a:r>
            <a:r>
              <a:rPr lang="pl-PL" dirty="0" smtClean="0"/>
              <a:t> law (</a:t>
            </a:r>
            <a:r>
              <a:rPr lang="pl-PL" dirty="0" err="1" smtClean="0"/>
              <a:t>civil</a:t>
            </a:r>
            <a:r>
              <a:rPr lang="pl-PL" dirty="0" smtClean="0"/>
              <a:t> </a:t>
            </a:r>
            <a:r>
              <a:rPr lang="pl-PL" dirty="0" err="1" smtClean="0"/>
              <a:t>code</a:t>
            </a:r>
            <a:r>
              <a:rPr lang="pl-PL" dirty="0" smtClean="0"/>
              <a:t>) </a:t>
            </a:r>
            <a:r>
              <a:rPr lang="pl-PL" dirty="0" err="1" smtClean="0"/>
              <a:t>or</a:t>
            </a:r>
            <a:r>
              <a:rPr lang="pl-PL" dirty="0" smtClean="0"/>
              <a:t> </a:t>
            </a:r>
            <a:r>
              <a:rPr lang="pl-PL" dirty="0" err="1" smtClean="0"/>
              <a:t>last</a:t>
            </a:r>
            <a:r>
              <a:rPr lang="pl-PL" dirty="0" smtClean="0"/>
              <a:t> will</a:t>
            </a:r>
          </a:p>
          <a:p>
            <a:r>
              <a:rPr lang="pl-PL" dirty="0" err="1" smtClean="0"/>
              <a:t>Statutory</a:t>
            </a:r>
            <a:r>
              <a:rPr lang="pl-PL" dirty="0" smtClean="0"/>
              <a:t> </a:t>
            </a:r>
            <a:r>
              <a:rPr lang="pl-PL" dirty="0" err="1" smtClean="0"/>
              <a:t>succession</a:t>
            </a:r>
            <a:r>
              <a:rPr lang="pl-PL" dirty="0" smtClean="0"/>
              <a:t> to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entire</a:t>
            </a:r>
            <a:r>
              <a:rPr lang="pl-PL" dirty="0" smtClean="0"/>
              <a:t> property  </a:t>
            </a:r>
            <a:r>
              <a:rPr lang="pl-PL" dirty="0" err="1" smtClean="0"/>
              <a:t>takes</a:t>
            </a:r>
            <a:r>
              <a:rPr lang="pl-PL" dirty="0" smtClean="0"/>
              <a:t> place </a:t>
            </a:r>
            <a:r>
              <a:rPr lang="pl-PL" dirty="0" err="1" smtClean="0"/>
              <a:t>if</a:t>
            </a:r>
            <a:r>
              <a:rPr lang="pl-PL" dirty="0" smtClean="0"/>
              <a:t> </a:t>
            </a:r>
            <a:r>
              <a:rPr lang="pl-PL" dirty="0" err="1" smtClean="0"/>
              <a:t>there</a:t>
            </a:r>
            <a:r>
              <a:rPr lang="pl-PL" dirty="0" smtClean="0"/>
              <a:t> </a:t>
            </a:r>
            <a:r>
              <a:rPr lang="pl-PL" dirty="0" err="1" smtClean="0"/>
              <a:t>is</a:t>
            </a:r>
            <a:r>
              <a:rPr lang="pl-PL" dirty="0" smtClean="0"/>
              <a:t> no </a:t>
            </a:r>
            <a:r>
              <a:rPr lang="pl-PL" dirty="0" err="1" smtClean="0"/>
              <a:t>last</a:t>
            </a:r>
            <a:r>
              <a:rPr lang="pl-PL" dirty="0" smtClean="0"/>
              <a:t> will, </a:t>
            </a:r>
            <a:r>
              <a:rPr lang="pl-PL" dirty="0" err="1" smtClean="0"/>
              <a:t>it</a:t>
            </a:r>
            <a:r>
              <a:rPr lang="pl-PL" dirty="0" smtClean="0"/>
              <a:t> </a:t>
            </a:r>
            <a:r>
              <a:rPr lang="pl-PL" dirty="0" err="1" smtClean="0"/>
              <a:t>is</a:t>
            </a:r>
            <a:r>
              <a:rPr lang="pl-PL" dirty="0" smtClean="0"/>
              <a:t> </a:t>
            </a:r>
            <a:r>
              <a:rPr lang="pl-PL" dirty="0" err="1" smtClean="0"/>
              <a:t>invalid</a:t>
            </a:r>
            <a:r>
              <a:rPr lang="pl-PL" dirty="0" smtClean="0"/>
              <a:t> </a:t>
            </a:r>
            <a:r>
              <a:rPr lang="pl-PL" dirty="0" err="1" smtClean="0"/>
              <a:t>or</a:t>
            </a:r>
            <a:r>
              <a:rPr lang="pl-PL" dirty="0" smtClean="0"/>
              <a:t> </a:t>
            </a:r>
            <a:r>
              <a:rPr lang="pl-PL" dirty="0" err="1" smtClean="0"/>
              <a:t>none</a:t>
            </a:r>
            <a:r>
              <a:rPr lang="pl-PL" dirty="0" smtClean="0"/>
              <a:t> of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persons</a:t>
            </a:r>
            <a:r>
              <a:rPr lang="pl-PL" dirty="0" smtClean="0"/>
              <a:t> </a:t>
            </a:r>
            <a:r>
              <a:rPr lang="pl-PL" dirty="0" err="1" smtClean="0"/>
              <a:t>named</a:t>
            </a:r>
            <a:r>
              <a:rPr lang="pl-PL" dirty="0" smtClean="0"/>
              <a:t> </a:t>
            </a:r>
            <a:r>
              <a:rPr lang="pl-PL" dirty="0" err="1" smtClean="0"/>
              <a:t>in</a:t>
            </a:r>
            <a:r>
              <a:rPr lang="pl-PL" dirty="0" smtClean="0"/>
              <a:t> </a:t>
            </a:r>
            <a:r>
              <a:rPr lang="pl-PL" dirty="0" err="1" smtClean="0"/>
              <a:t>last</a:t>
            </a:r>
            <a:r>
              <a:rPr lang="pl-PL" dirty="0" smtClean="0"/>
              <a:t> will </a:t>
            </a:r>
            <a:r>
              <a:rPr lang="pl-PL" dirty="0" err="1" smtClean="0"/>
              <a:t>is</a:t>
            </a:r>
            <a:r>
              <a:rPr lang="pl-PL" dirty="0" smtClean="0"/>
              <a:t> </a:t>
            </a:r>
            <a:r>
              <a:rPr lang="pl-PL" dirty="0" err="1" smtClean="0"/>
              <a:t>able</a:t>
            </a:r>
            <a:r>
              <a:rPr lang="pl-PL" dirty="0" smtClean="0"/>
              <a:t> </a:t>
            </a:r>
            <a:r>
              <a:rPr lang="pl-PL" dirty="0" err="1" smtClean="0"/>
              <a:t>or</a:t>
            </a:r>
            <a:r>
              <a:rPr lang="pl-PL" dirty="0" smtClean="0"/>
              <a:t> </a:t>
            </a:r>
            <a:r>
              <a:rPr lang="pl-PL" dirty="0" err="1" smtClean="0"/>
              <a:t>wants</a:t>
            </a:r>
            <a:r>
              <a:rPr lang="pl-PL" dirty="0" smtClean="0"/>
              <a:t> to be an </a:t>
            </a:r>
            <a:r>
              <a:rPr lang="pl-PL" dirty="0" err="1" smtClean="0"/>
              <a:t>heir</a:t>
            </a:r>
            <a:endParaRPr lang="pl-PL" dirty="0" smtClean="0"/>
          </a:p>
          <a:p>
            <a:r>
              <a:rPr lang="pl-PL" dirty="0" smtClean="0"/>
              <a:t>Property </a:t>
            </a:r>
            <a:r>
              <a:rPr lang="pl-PL" dirty="0" err="1" smtClean="0"/>
              <a:t>is</a:t>
            </a:r>
            <a:r>
              <a:rPr lang="pl-PL" dirty="0" smtClean="0"/>
              <a:t> </a:t>
            </a:r>
            <a:r>
              <a:rPr lang="pl-PL" dirty="0" err="1" smtClean="0"/>
              <a:t>acquired</a:t>
            </a:r>
            <a:r>
              <a:rPr lang="pl-PL" dirty="0" smtClean="0"/>
              <a:t> by an </a:t>
            </a:r>
            <a:r>
              <a:rPr lang="pl-PL" dirty="0" err="1" smtClean="0"/>
              <a:t>heir</a:t>
            </a:r>
            <a:r>
              <a:rPr lang="pl-PL" dirty="0" smtClean="0"/>
              <a:t> on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oppening</a:t>
            </a:r>
            <a:r>
              <a:rPr lang="pl-PL" dirty="0" smtClean="0"/>
              <a:t> of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succession</a:t>
            </a:r>
            <a:r>
              <a:rPr lang="pl-PL" dirty="0" smtClean="0"/>
              <a:t> = </a:t>
            </a:r>
            <a:r>
              <a:rPr lang="pl-PL" dirty="0" err="1" smtClean="0"/>
              <a:t>the</a:t>
            </a:r>
            <a:r>
              <a:rPr lang="pl-PL" dirty="0" smtClean="0"/>
              <a:t> moment of </a:t>
            </a:r>
            <a:r>
              <a:rPr lang="pl-PL" dirty="0" err="1" smtClean="0"/>
              <a:t>death</a:t>
            </a:r>
            <a:r>
              <a:rPr lang="pl-PL" dirty="0" smtClean="0"/>
              <a:t>.</a:t>
            </a:r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1143000"/>
          </a:xfrm>
        </p:spPr>
        <p:txBody>
          <a:bodyPr>
            <a:noAutofit/>
          </a:bodyPr>
          <a:lstStyle/>
          <a:p>
            <a:r>
              <a:rPr lang="en-US" sz="2800" dirty="0" smtClean="0"/>
              <a:t>The </a:t>
            </a:r>
            <a:r>
              <a:rPr lang="pl-PL" sz="2800" dirty="0" err="1" smtClean="0"/>
              <a:t>heir</a:t>
            </a:r>
            <a:r>
              <a:rPr lang="pl-PL" sz="2800" dirty="0" smtClean="0"/>
              <a:t> </a:t>
            </a:r>
            <a:r>
              <a:rPr lang="pl-PL" sz="2800" dirty="0" err="1" smtClean="0"/>
              <a:t>is</a:t>
            </a:r>
            <a:r>
              <a:rPr lang="pl-PL" sz="2800" smtClean="0"/>
              <a:t> </a:t>
            </a:r>
            <a:r>
              <a:rPr lang="en-US" sz="2800" smtClean="0"/>
              <a:t>legally </a:t>
            </a:r>
            <a:r>
              <a:rPr lang="en-US" sz="2800" dirty="0" smtClean="0"/>
              <a:t>succeeding to all property of a deceased person, irrespective of whether such person died testate or intestate, and upon whom devolves as well as the rights the duties and liabilities attached to the estate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1560" y="2468880"/>
            <a:ext cx="8229600" cy="4389120"/>
          </a:xfrm>
        </p:spPr>
        <p:txBody>
          <a:bodyPr>
            <a:normAutofit lnSpcReduction="10000"/>
          </a:bodyPr>
          <a:lstStyle/>
          <a:p>
            <a:r>
              <a:rPr lang="pl-PL" dirty="0" smtClean="0"/>
              <a:t>An </a:t>
            </a:r>
            <a:r>
              <a:rPr lang="pl-PL" dirty="0" err="1" smtClean="0"/>
              <a:t>heir</a:t>
            </a:r>
            <a:r>
              <a:rPr lang="pl-PL" dirty="0" smtClean="0"/>
              <a:t> </a:t>
            </a:r>
            <a:r>
              <a:rPr lang="pl-PL" dirty="0" err="1" smtClean="0"/>
              <a:t>may</a:t>
            </a:r>
            <a:r>
              <a:rPr lang="pl-PL" dirty="0" smtClean="0"/>
              <a:t> be </a:t>
            </a:r>
            <a:r>
              <a:rPr lang="pl-PL" dirty="0" err="1" smtClean="0"/>
              <a:t>declared</a:t>
            </a:r>
            <a:r>
              <a:rPr lang="pl-PL" dirty="0" smtClean="0"/>
              <a:t> by a </a:t>
            </a:r>
            <a:r>
              <a:rPr lang="pl-PL" dirty="0" err="1" smtClean="0"/>
              <a:t>court</a:t>
            </a:r>
            <a:r>
              <a:rPr lang="pl-PL" dirty="0" smtClean="0"/>
              <a:t> </a:t>
            </a:r>
            <a:r>
              <a:rPr lang="pl-PL" dirty="0" err="1" smtClean="0"/>
              <a:t>unworthy</a:t>
            </a:r>
            <a:r>
              <a:rPr lang="pl-PL" dirty="0" smtClean="0"/>
              <a:t> to </a:t>
            </a:r>
            <a:r>
              <a:rPr lang="pl-PL" dirty="0" err="1" smtClean="0"/>
              <a:t>succeed</a:t>
            </a:r>
            <a:r>
              <a:rPr lang="pl-PL" dirty="0" smtClean="0"/>
              <a:t> – </a:t>
            </a:r>
            <a:r>
              <a:rPr lang="pl-PL" dirty="0" err="1" smtClean="0"/>
              <a:t>crime</a:t>
            </a:r>
            <a:r>
              <a:rPr lang="pl-PL" dirty="0" smtClean="0"/>
              <a:t> </a:t>
            </a:r>
            <a:r>
              <a:rPr lang="pl-PL" dirty="0" err="1" smtClean="0"/>
              <a:t>against</a:t>
            </a:r>
            <a:r>
              <a:rPr lang="pl-PL" dirty="0" smtClean="0"/>
              <a:t>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deceased</a:t>
            </a:r>
            <a:r>
              <a:rPr lang="pl-PL" dirty="0" smtClean="0"/>
              <a:t> </a:t>
            </a:r>
            <a:r>
              <a:rPr lang="pl-PL" dirty="0" err="1" smtClean="0"/>
              <a:t>or</a:t>
            </a:r>
            <a:r>
              <a:rPr lang="pl-PL" dirty="0" smtClean="0"/>
              <a:t> </a:t>
            </a:r>
            <a:r>
              <a:rPr lang="pl-PL" dirty="0" err="1" smtClean="0"/>
              <a:t>crime</a:t>
            </a:r>
            <a:r>
              <a:rPr lang="pl-PL" dirty="0" smtClean="0"/>
              <a:t> </a:t>
            </a:r>
            <a:r>
              <a:rPr lang="pl-PL" dirty="0" err="1" smtClean="0"/>
              <a:t>against</a:t>
            </a:r>
            <a:r>
              <a:rPr lang="pl-PL" dirty="0" smtClean="0"/>
              <a:t> </a:t>
            </a:r>
            <a:r>
              <a:rPr lang="pl-PL" dirty="0" err="1" smtClean="0"/>
              <a:t>last</a:t>
            </a:r>
            <a:r>
              <a:rPr lang="pl-PL" dirty="0" smtClean="0"/>
              <a:t> will</a:t>
            </a:r>
          </a:p>
          <a:p>
            <a:r>
              <a:rPr lang="pl-PL" dirty="0" smtClean="0"/>
              <a:t>A person </a:t>
            </a:r>
            <a:r>
              <a:rPr lang="pl-PL" dirty="0" err="1" smtClean="0"/>
              <a:t>who</a:t>
            </a:r>
            <a:r>
              <a:rPr lang="pl-PL" dirty="0" smtClean="0"/>
              <a:t> </a:t>
            </a:r>
            <a:r>
              <a:rPr lang="pl-PL" dirty="0" err="1" smtClean="0"/>
              <a:t>is</a:t>
            </a:r>
            <a:r>
              <a:rPr lang="pl-PL" dirty="0" smtClean="0"/>
              <a:t> not </a:t>
            </a:r>
            <a:r>
              <a:rPr lang="pl-PL" dirty="0" err="1" smtClean="0"/>
              <a:t>alive</a:t>
            </a:r>
            <a:r>
              <a:rPr lang="pl-PL" dirty="0" smtClean="0"/>
              <a:t> </a:t>
            </a:r>
            <a:r>
              <a:rPr lang="pl-PL" dirty="0" err="1" smtClean="0"/>
              <a:t>at</a:t>
            </a:r>
            <a:r>
              <a:rPr lang="pl-PL" dirty="0" smtClean="0"/>
              <a:t> </a:t>
            </a:r>
            <a:r>
              <a:rPr lang="pl-PL" dirty="0" err="1" smtClean="0"/>
              <a:t>the</a:t>
            </a:r>
            <a:r>
              <a:rPr lang="pl-PL" dirty="0" smtClean="0"/>
              <a:t> time of </a:t>
            </a:r>
            <a:r>
              <a:rPr lang="pl-PL" dirty="0" err="1" smtClean="0"/>
              <a:t>opening</a:t>
            </a:r>
            <a:r>
              <a:rPr lang="pl-PL" dirty="0" smtClean="0"/>
              <a:t> </a:t>
            </a:r>
            <a:r>
              <a:rPr lang="pl-PL" dirty="0" err="1" smtClean="0"/>
              <a:t>the</a:t>
            </a:r>
            <a:r>
              <a:rPr lang="pl-PL" dirty="0" smtClean="0"/>
              <a:t>  </a:t>
            </a:r>
            <a:r>
              <a:rPr lang="pl-PL" dirty="0" err="1" smtClean="0"/>
              <a:t>succession</a:t>
            </a:r>
            <a:r>
              <a:rPr lang="pl-PL" dirty="0" smtClean="0"/>
              <a:t> (moment of </a:t>
            </a:r>
            <a:r>
              <a:rPr lang="pl-PL" dirty="0" err="1" smtClean="0"/>
              <a:t>death</a:t>
            </a:r>
            <a:r>
              <a:rPr lang="pl-PL" dirty="0" smtClean="0"/>
              <a:t>) </a:t>
            </a:r>
            <a:r>
              <a:rPr lang="pl-PL" dirty="0" err="1" smtClean="0"/>
              <a:t>cannot</a:t>
            </a:r>
            <a:r>
              <a:rPr lang="pl-PL" dirty="0" smtClean="0"/>
              <a:t> be an </a:t>
            </a:r>
            <a:r>
              <a:rPr lang="pl-PL" dirty="0" err="1" smtClean="0"/>
              <a:t>heir</a:t>
            </a:r>
            <a:r>
              <a:rPr lang="pl-PL" dirty="0" smtClean="0"/>
              <a:t>. A </a:t>
            </a:r>
            <a:r>
              <a:rPr lang="pl-PL" dirty="0" err="1" smtClean="0"/>
              <a:t>child</a:t>
            </a:r>
            <a:r>
              <a:rPr lang="pl-PL" dirty="0" smtClean="0"/>
              <a:t> </a:t>
            </a:r>
            <a:r>
              <a:rPr lang="pl-PL" dirty="0" err="1" smtClean="0"/>
              <a:t>that</a:t>
            </a:r>
            <a:r>
              <a:rPr lang="pl-PL" dirty="0" smtClean="0"/>
              <a:t> </a:t>
            </a:r>
            <a:r>
              <a:rPr lang="pl-PL" dirty="0" err="1" smtClean="0"/>
              <a:t>has</a:t>
            </a:r>
            <a:r>
              <a:rPr lang="pl-PL" dirty="0" smtClean="0"/>
              <a:t> </a:t>
            </a:r>
            <a:r>
              <a:rPr lang="pl-PL" dirty="0" err="1" smtClean="0"/>
              <a:t>already</a:t>
            </a:r>
            <a:r>
              <a:rPr lang="pl-PL" dirty="0" smtClean="0"/>
              <a:t> </a:t>
            </a:r>
            <a:r>
              <a:rPr lang="pl-PL" dirty="0" err="1" smtClean="0"/>
              <a:t>been</a:t>
            </a:r>
            <a:r>
              <a:rPr lang="pl-PL" dirty="0" smtClean="0"/>
              <a:t> </a:t>
            </a:r>
            <a:r>
              <a:rPr lang="pl-PL" dirty="0" err="1" smtClean="0"/>
              <a:t>conceived</a:t>
            </a:r>
            <a:r>
              <a:rPr lang="pl-PL" dirty="0" smtClean="0"/>
              <a:t> </a:t>
            </a:r>
            <a:r>
              <a:rPr lang="pl-PL" dirty="0" err="1" smtClean="0"/>
              <a:t>can</a:t>
            </a:r>
            <a:r>
              <a:rPr lang="pl-PL" dirty="0" smtClean="0"/>
              <a:t> be an </a:t>
            </a:r>
            <a:r>
              <a:rPr lang="pl-PL" dirty="0" err="1" smtClean="0"/>
              <a:t>heir</a:t>
            </a:r>
            <a:r>
              <a:rPr lang="pl-PL" dirty="0" smtClean="0"/>
              <a:t> </a:t>
            </a:r>
            <a:r>
              <a:rPr lang="pl-PL" dirty="0" err="1" smtClean="0"/>
              <a:t>if</a:t>
            </a:r>
            <a:r>
              <a:rPr lang="pl-PL" dirty="0" smtClean="0"/>
              <a:t> </a:t>
            </a:r>
            <a:r>
              <a:rPr lang="pl-PL" dirty="0" err="1" smtClean="0"/>
              <a:t>it</a:t>
            </a:r>
            <a:r>
              <a:rPr lang="pl-PL" dirty="0" smtClean="0"/>
              <a:t> </a:t>
            </a:r>
            <a:r>
              <a:rPr lang="pl-PL" dirty="0" err="1" smtClean="0"/>
              <a:t>is</a:t>
            </a:r>
            <a:r>
              <a:rPr lang="pl-PL" dirty="0" smtClean="0"/>
              <a:t> </a:t>
            </a:r>
            <a:r>
              <a:rPr lang="pl-PL" dirty="0" err="1" smtClean="0"/>
              <a:t>born</a:t>
            </a:r>
            <a:r>
              <a:rPr lang="pl-PL" dirty="0" smtClean="0"/>
              <a:t> </a:t>
            </a:r>
            <a:r>
              <a:rPr lang="pl-PL" dirty="0" err="1" smtClean="0"/>
              <a:t>alive</a:t>
            </a:r>
            <a:r>
              <a:rPr lang="pl-PL" dirty="0" smtClean="0"/>
              <a:t>. </a:t>
            </a:r>
          </a:p>
          <a:p>
            <a:r>
              <a:rPr lang="pl-PL" dirty="0" smtClean="0"/>
              <a:t>A person </a:t>
            </a:r>
            <a:r>
              <a:rPr lang="pl-PL" dirty="0" err="1" smtClean="0"/>
              <a:t>may</a:t>
            </a:r>
            <a:r>
              <a:rPr lang="pl-PL" dirty="0" smtClean="0"/>
              <a:t> </a:t>
            </a:r>
            <a:r>
              <a:rPr lang="pl-PL" dirty="0" err="1" smtClean="0"/>
              <a:t>reject</a:t>
            </a:r>
            <a:r>
              <a:rPr lang="pl-PL" dirty="0" smtClean="0"/>
              <a:t>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succession</a:t>
            </a:r>
            <a:r>
              <a:rPr lang="pl-PL" dirty="0" smtClean="0"/>
              <a:t> </a:t>
            </a:r>
            <a:r>
              <a:rPr lang="pl-PL" dirty="0" err="1" smtClean="0"/>
              <a:t>within</a:t>
            </a:r>
            <a:r>
              <a:rPr lang="pl-PL" dirty="0" smtClean="0"/>
              <a:t> 6 </a:t>
            </a:r>
            <a:r>
              <a:rPr lang="pl-PL" dirty="0" err="1" smtClean="0"/>
              <a:t>months</a:t>
            </a:r>
            <a:r>
              <a:rPr lang="pl-PL" dirty="0" smtClean="0"/>
              <a:t> time. </a:t>
            </a:r>
          </a:p>
          <a:p>
            <a:r>
              <a:rPr lang="pl-PL" dirty="0" smtClean="0"/>
              <a:t>A person </a:t>
            </a:r>
            <a:r>
              <a:rPr lang="pl-PL" dirty="0" err="1" smtClean="0"/>
              <a:t>may</a:t>
            </a:r>
            <a:r>
              <a:rPr lang="pl-PL" dirty="0" smtClean="0"/>
              <a:t> </a:t>
            </a:r>
            <a:r>
              <a:rPr lang="pl-PL" dirty="0" err="1" smtClean="0"/>
              <a:t>waive</a:t>
            </a:r>
            <a:r>
              <a:rPr lang="pl-PL" dirty="0" smtClean="0"/>
              <a:t> </a:t>
            </a:r>
            <a:r>
              <a:rPr lang="pl-PL" dirty="0" err="1" smtClean="0"/>
              <a:t>succession</a:t>
            </a:r>
            <a:r>
              <a:rPr lang="pl-PL" dirty="0" smtClean="0"/>
              <a:t> by a </a:t>
            </a:r>
            <a:r>
              <a:rPr lang="pl-PL" dirty="0" err="1" smtClean="0"/>
              <a:t>contract</a:t>
            </a:r>
            <a:r>
              <a:rPr lang="pl-PL" dirty="0" smtClean="0"/>
              <a:t> (</a:t>
            </a:r>
            <a:r>
              <a:rPr lang="pl-PL" dirty="0" err="1" smtClean="0"/>
              <a:t>notary</a:t>
            </a:r>
            <a:r>
              <a:rPr lang="pl-PL" dirty="0" smtClean="0"/>
              <a:t> form) </a:t>
            </a:r>
            <a:r>
              <a:rPr lang="pl-PL" dirty="0" err="1" smtClean="0"/>
              <a:t>with</a:t>
            </a:r>
            <a:r>
              <a:rPr lang="pl-PL" dirty="0" smtClean="0"/>
              <a:t>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succesor</a:t>
            </a:r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Statutory</a:t>
            </a:r>
            <a:r>
              <a:rPr lang="pl-PL" dirty="0" smtClean="0"/>
              <a:t> </a:t>
            </a:r>
            <a:r>
              <a:rPr lang="pl-PL" dirty="0" err="1" smtClean="0"/>
              <a:t>succession</a:t>
            </a:r>
            <a:r>
              <a:rPr lang="pl-PL" dirty="0" smtClean="0"/>
              <a:t> - </a:t>
            </a:r>
            <a:r>
              <a:rPr lang="pl-PL" dirty="0" err="1" smtClean="0"/>
              <a:t>groups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I – </a:t>
            </a:r>
            <a:r>
              <a:rPr lang="pl-PL" dirty="0" err="1" smtClean="0"/>
              <a:t>children</a:t>
            </a:r>
            <a:r>
              <a:rPr lang="pl-PL" dirty="0" smtClean="0"/>
              <a:t> and </a:t>
            </a:r>
            <a:r>
              <a:rPr lang="pl-PL" dirty="0" err="1" smtClean="0"/>
              <a:t>spouse</a:t>
            </a:r>
            <a:r>
              <a:rPr lang="pl-PL" dirty="0" smtClean="0"/>
              <a:t> (1/4) – </a:t>
            </a:r>
            <a:r>
              <a:rPr lang="pl-PL" dirty="0" err="1" smtClean="0"/>
              <a:t>equal</a:t>
            </a:r>
            <a:r>
              <a:rPr lang="pl-PL" dirty="0" smtClean="0"/>
              <a:t> </a:t>
            </a:r>
            <a:r>
              <a:rPr lang="pl-PL" dirty="0" err="1" smtClean="0"/>
              <a:t>shares</a:t>
            </a:r>
            <a:r>
              <a:rPr lang="pl-PL" dirty="0" smtClean="0"/>
              <a:t>. Grand </a:t>
            </a:r>
            <a:r>
              <a:rPr lang="pl-PL" dirty="0" err="1" smtClean="0"/>
              <a:t>children</a:t>
            </a:r>
            <a:r>
              <a:rPr lang="pl-PL" dirty="0" smtClean="0"/>
              <a:t>  </a:t>
            </a:r>
            <a:r>
              <a:rPr lang="pl-PL" dirty="0" err="1" smtClean="0"/>
              <a:t>receive</a:t>
            </a:r>
            <a:r>
              <a:rPr lang="pl-PL" dirty="0" smtClean="0"/>
              <a:t>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share</a:t>
            </a:r>
            <a:r>
              <a:rPr lang="pl-PL" dirty="0" smtClean="0"/>
              <a:t> of a </a:t>
            </a:r>
            <a:r>
              <a:rPr lang="pl-PL" dirty="0" err="1" smtClean="0"/>
              <a:t>child</a:t>
            </a:r>
            <a:r>
              <a:rPr lang="pl-PL" dirty="0" smtClean="0"/>
              <a:t> </a:t>
            </a:r>
            <a:r>
              <a:rPr lang="pl-PL" dirty="0" err="1" smtClean="0"/>
              <a:t>if</a:t>
            </a:r>
            <a:r>
              <a:rPr lang="pl-PL" dirty="0" smtClean="0"/>
              <a:t> </a:t>
            </a:r>
            <a:r>
              <a:rPr lang="pl-PL" dirty="0" err="1" smtClean="0"/>
              <a:t>he</a:t>
            </a:r>
            <a:r>
              <a:rPr lang="pl-PL" dirty="0" smtClean="0"/>
              <a:t>/</a:t>
            </a:r>
            <a:r>
              <a:rPr lang="pl-PL" dirty="0" err="1" smtClean="0"/>
              <a:t>she</a:t>
            </a:r>
            <a:r>
              <a:rPr lang="pl-PL" dirty="0" smtClean="0"/>
              <a:t> </a:t>
            </a:r>
            <a:r>
              <a:rPr lang="pl-PL" dirty="0" err="1" smtClean="0"/>
              <a:t>does</a:t>
            </a:r>
            <a:r>
              <a:rPr lang="pl-PL" dirty="0" smtClean="0"/>
              <a:t> not live to </a:t>
            </a:r>
            <a:r>
              <a:rPr lang="pl-PL" dirty="0" err="1" smtClean="0"/>
              <a:t>opening</a:t>
            </a:r>
            <a:r>
              <a:rPr lang="pl-PL" dirty="0" smtClean="0"/>
              <a:t> of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succession</a:t>
            </a:r>
            <a:endParaRPr lang="pl-PL" dirty="0" smtClean="0"/>
          </a:p>
          <a:p>
            <a:r>
              <a:rPr lang="pl-PL" dirty="0" smtClean="0"/>
              <a:t>II – </a:t>
            </a:r>
            <a:r>
              <a:rPr lang="pl-PL" dirty="0" err="1" smtClean="0"/>
              <a:t>lack</a:t>
            </a:r>
            <a:r>
              <a:rPr lang="pl-PL" dirty="0" smtClean="0"/>
              <a:t> of </a:t>
            </a:r>
            <a:r>
              <a:rPr lang="pl-PL" dirty="0" err="1" smtClean="0"/>
              <a:t>children</a:t>
            </a:r>
            <a:r>
              <a:rPr lang="pl-PL" dirty="0" smtClean="0"/>
              <a:t> – </a:t>
            </a:r>
            <a:r>
              <a:rPr lang="pl-PL" dirty="0" err="1" smtClean="0"/>
              <a:t>spouse</a:t>
            </a:r>
            <a:r>
              <a:rPr lang="pl-PL" dirty="0" smtClean="0"/>
              <a:t> (1/2) and </a:t>
            </a:r>
            <a:r>
              <a:rPr lang="pl-PL" dirty="0" err="1" smtClean="0"/>
              <a:t>parents</a:t>
            </a:r>
            <a:r>
              <a:rPr lang="pl-PL" dirty="0" smtClean="0"/>
              <a:t> (1/4 + ¼)</a:t>
            </a:r>
          </a:p>
          <a:p>
            <a:r>
              <a:rPr lang="pl-PL" dirty="0" smtClean="0"/>
              <a:t>III </a:t>
            </a:r>
            <a:r>
              <a:rPr lang="pl-PL" dirty="0" err="1" smtClean="0"/>
              <a:t>lack</a:t>
            </a:r>
            <a:r>
              <a:rPr lang="pl-PL" dirty="0" smtClean="0"/>
              <a:t> of </a:t>
            </a:r>
            <a:r>
              <a:rPr lang="pl-PL" dirty="0" err="1" smtClean="0"/>
              <a:t>children</a:t>
            </a:r>
            <a:r>
              <a:rPr lang="pl-PL" dirty="0" smtClean="0"/>
              <a:t> and </a:t>
            </a:r>
            <a:r>
              <a:rPr lang="pl-PL" dirty="0" err="1" smtClean="0"/>
              <a:t>spouse</a:t>
            </a:r>
            <a:r>
              <a:rPr lang="pl-PL" dirty="0" smtClean="0"/>
              <a:t> – </a:t>
            </a:r>
            <a:r>
              <a:rPr lang="pl-PL" dirty="0" err="1" smtClean="0"/>
              <a:t>parents</a:t>
            </a:r>
            <a:r>
              <a:rPr lang="pl-PL" dirty="0" smtClean="0"/>
              <a:t> (1/2 + ½)</a:t>
            </a:r>
          </a:p>
          <a:p>
            <a:pPr>
              <a:buNone/>
            </a:pPr>
            <a:r>
              <a:rPr lang="pl-PL" dirty="0" smtClean="0"/>
              <a:t> In </a:t>
            </a:r>
            <a:r>
              <a:rPr lang="pl-PL" dirty="0" err="1" smtClean="0"/>
              <a:t>case</a:t>
            </a:r>
            <a:r>
              <a:rPr lang="pl-PL" dirty="0" smtClean="0"/>
              <a:t> a </a:t>
            </a:r>
            <a:r>
              <a:rPr lang="pl-PL" dirty="0" err="1" smtClean="0"/>
              <a:t>parent</a:t>
            </a:r>
            <a:r>
              <a:rPr lang="pl-PL" dirty="0" smtClean="0"/>
              <a:t> </a:t>
            </a:r>
            <a:r>
              <a:rPr lang="pl-PL" dirty="0" err="1" smtClean="0"/>
              <a:t>does</a:t>
            </a:r>
            <a:r>
              <a:rPr lang="pl-PL" dirty="0" smtClean="0"/>
              <a:t> not live – his </a:t>
            </a:r>
            <a:r>
              <a:rPr lang="pl-PL" dirty="0" err="1" smtClean="0"/>
              <a:t>shares</a:t>
            </a:r>
            <a:r>
              <a:rPr lang="pl-PL" dirty="0" smtClean="0"/>
              <a:t> </a:t>
            </a:r>
            <a:r>
              <a:rPr lang="pl-PL" dirty="0" err="1" smtClean="0"/>
              <a:t>goes</a:t>
            </a:r>
            <a:r>
              <a:rPr lang="pl-PL" dirty="0" smtClean="0"/>
              <a:t> to </a:t>
            </a:r>
            <a:r>
              <a:rPr lang="pl-PL" dirty="0" err="1" smtClean="0"/>
              <a:t>siblings</a:t>
            </a:r>
            <a:r>
              <a:rPr lang="pl-PL" dirty="0" smtClean="0"/>
              <a:t> </a:t>
            </a:r>
            <a:r>
              <a:rPr lang="pl-PL" dirty="0" err="1" smtClean="0"/>
              <a:t>in</a:t>
            </a:r>
            <a:r>
              <a:rPr lang="pl-PL" dirty="0" smtClean="0"/>
              <a:t> </a:t>
            </a:r>
            <a:r>
              <a:rPr lang="pl-PL" dirty="0" err="1" smtClean="0"/>
              <a:t>equal</a:t>
            </a:r>
            <a:r>
              <a:rPr lang="pl-PL" dirty="0" smtClean="0"/>
              <a:t> parts.</a:t>
            </a:r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Example</a:t>
            </a:r>
            <a:r>
              <a:rPr lang="pl-PL" dirty="0" smtClean="0"/>
              <a:t>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John </a:t>
            </a:r>
            <a:r>
              <a:rPr lang="pl-PL" dirty="0" err="1" smtClean="0"/>
              <a:t>has</a:t>
            </a:r>
            <a:r>
              <a:rPr lang="pl-PL" dirty="0" smtClean="0"/>
              <a:t> </a:t>
            </a:r>
            <a:r>
              <a:rPr lang="pl-PL" dirty="0" err="1" smtClean="0"/>
              <a:t>died</a:t>
            </a:r>
            <a:r>
              <a:rPr lang="pl-PL" dirty="0" smtClean="0"/>
              <a:t> </a:t>
            </a:r>
            <a:r>
              <a:rPr lang="pl-PL" dirty="0" err="1" smtClean="0"/>
              <a:t>in</a:t>
            </a:r>
            <a:r>
              <a:rPr lang="pl-PL" dirty="0" smtClean="0"/>
              <a:t> 2013, his </a:t>
            </a:r>
            <a:r>
              <a:rPr lang="pl-PL" dirty="0" err="1" smtClean="0"/>
              <a:t>father</a:t>
            </a:r>
            <a:r>
              <a:rPr lang="pl-PL" dirty="0" smtClean="0"/>
              <a:t> </a:t>
            </a:r>
            <a:r>
              <a:rPr lang="pl-PL" dirty="0" err="1" smtClean="0"/>
              <a:t>has</a:t>
            </a:r>
            <a:r>
              <a:rPr lang="pl-PL" dirty="0" smtClean="0"/>
              <a:t> </a:t>
            </a:r>
            <a:r>
              <a:rPr lang="pl-PL" dirty="0" err="1" smtClean="0"/>
              <a:t>died</a:t>
            </a:r>
            <a:r>
              <a:rPr lang="pl-PL" dirty="0" smtClean="0"/>
              <a:t> </a:t>
            </a:r>
            <a:r>
              <a:rPr lang="pl-PL" dirty="0" err="1" smtClean="0"/>
              <a:t>in</a:t>
            </a:r>
            <a:r>
              <a:rPr lang="pl-PL" dirty="0" smtClean="0"/>
              <a:t> 2009. He </a:t>
            </a:r>
            <a:r>
              <a:rPr lang="pl-PL" dirty="0" err="1" smtClean="0"/>
              <a:t>has</a:t>
            </a:r>
            <a:r>
              <a:rPr lang="pl-PL" dirty="0" smtClean="0"/>
              <a:t> a </a:t>
            </a:r>
            <a:r>
              <a:rPr lang="pl-PL" dirty="0" err="1" smtClean="0"/>
              <a:t>mother</a:t>
            </a:r>
            <a:r>
              <a:rPr lang="pl-PL" dirty="0" smtClean="0"/>
              <a:t> and one </a:t>
            </a:r>
            <a:r>
              <a:rPr lang="pl-PL" dirty="0" err="1" smtClean="0"/>
              <a:t>sister</a:t>
            </a:r>
            <a:r>
              <a:rPr lang="pl-PL" dirty="0" smtClean="0"/>
              <a:t> (</a:t>
            </a:r>
            <a:r>
              <a:rPr lang="pl-PL" dirty="0" err="1" smtClean="0"/>
              <a:t>the</a:t>
            </a:r>
            <a:r>
              <a:rPr lang="pl-PL" dirty="0" smtClean="0"/>
              <a:t> same </a:t>
            </a:r>
            <a:r>
              <a:rPr lang="pl-PL" dirty="0" err="1" smtClean="0"/>
              <a:t>mother</a:t>
            </a:r>
            <a:r>
              <a:rPr lang="pl-PL" dirty="0" smtClean="0"/>
              <a:t> and </a:t>
            </a:r>
            <a:r>
              <a:rPr lang="pl-PL" dirty="0" err="1" smtClean="0"/>
              <a:t>father</a:t>
            </a:r>
            <a:r>
              <a:rPr lang="pl-PL" dirty="0" smtClean="0"/>
              <a:t>) and one </a:t>
            </a:r>
            <a:r>
              <a:rPr lang="pl-PL" dirty="0" err="1" smtClean="0"/>
              <a:t>brother</a:t>
            </a:r>
            <a:r>
              <a:rPr lang="pl-PL" dirty="0" smtClean="0"/>
              <a:t> </a:t>
            </a:r>
            <a:r>
              <a:rPr lang="pl-PL" dirty="0" err="1" smtClean="0"/>
              <a:t>from</a:t>
            </a:r>
            <a:r>
              <a:rPr lang="pl-PL" dirty="0" smtClean="0"/>
              <a:t> </a:t>
            </a:r>
            <a:r>
              <a:rPr lang="pl-PL" dirty="0" err="1" smtClean="0"/>
              <a:t>second</a:t>
            </a:r>
            <a:r>
              <a:rPr lang="pl-PL" dirty="0" smtClean="0"/>
              <a:t> </a:t>
            </a:r>
            <a:r>
              <a:rPr lang="pl-PL" dirty="0" err="1" smtClean="0"/>
              <a:t>marriage</a:t>
            </a:r>
            <a:r>
              <a:rPr lang="pl-PL" dirty="0" smtClean="0"/>
              <a:t> of his </a:t>
            </a:r>
            <a:r>
              <a:rPr lang="pl-PL" dirty="0" err="1" smtClean="0"/>
              <a:t>mother</a:t>
            </a:r>
            <a:r>
              <a:rPr lang="pl-PL" dirty="0" smtClean="0"/>
              <a:t> (</a:t>
            </a:r>
            <a:r>
              <a:rPr lang="pl-PL" dirty="0" err="1" smtClean="0"/>
              <a:t>the</a:t>
            </a:r>
            <a:r>
              <a:rPr lang="pl-PL" dirty="0" smtClean="0"/>
              <a:t> same </a:t>
            </a:r>
            <a:r>
              <a:rPr lang="pl-PL" dirty="0" err="1" smtClean="0"/>
              <a:t>mother</a:t>
            </a:r>
            <a:r>
              <a:rPr lang="pl-PL" dirty="0" smtClean="0"/>
              <a:t> </a:t>
            </a:r>
            <a:r>
              <a:rPr lang="pl-PL" dirty="0" err="1" smtClean="0"/>
              <a:t>only</a:t>
            </a:r>
            <a:r>
              <a:rPr lang="pl-PL" dirty="0" smtClean="0"/>
              <a:t>).</a:t>
            </a:r>
          </a:p>
          <a:p>
            <a:endParaRPr lang="pl-PL" dirty="0" smtClean="0"/>
          </a:p>
          <a:p>
            <a:r>
              <a:rPr lang="pl-PL" dirty="0" err="1" smtClean="0"/>
              <a:t>Calculate</a:t>
            </a:r>
            <a:r>
              <a:rPr lang="pl-PL" dirty="0" smtClean="0"/>
              <a:t> </a:t>
            </a:r>
            <a:r>
              <a:rPr lang="pl-PL" dirty="0" err="1" smtClean="0"/>
              <a:t>shares</a:t>
            </a:r>
            <a:r>
              <a:rPr lang="pl-PL" dirty="0" smtClean="0"/>
              <a:t>.</a:t>
            </a:r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Statutory</a:t>
            </a:r>
            <a:r>
              <a:rPr lang="pl-PL" dirty="0" smtClean="0"/>
              <a:t> </a:t>
            </a:r>
            <a:r>
              <a:rPr lang="pl-PL" dirty="0" err="1" smtClean="0"/>
              <a:t>succession</a:t>
            </a:r>
            <a:r>
              <a:rPr lang="pl-PL" dirty="0" smtClean="0"/>
              <a:t> - </a:t>
            </a:r>
            <a:r>
              <a:rPr lang="pl-PL" dirty="0" err="1" smtClean="0"/>
              <a:t>groups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IV – no </a:t>
            </a:r>
            <a:r>
              <a:rPr lang="pl-PL" dirty="0" err="1" smtClean="0"/>
              <a:t>children</a:t>
            </a:r>
            <a:r>
              <a:rPr lang="pl-PL" dirty="0" smtClean="0"/>
              <a:t>, </a:t>
            </a:r>
            <a:r>
              <a:rPr lang="pl-PL" dirty="0" err="1" smtClean="0"/>
              <a:t>spouse</a:t>
            </a:r>
            <a:r>
              <a:rPr lang="pl-PL" dirty="0" smtClean="0"/>
              <a:t>, </a:t>
            </a:r>
            <a:r>
              <a:rPr lang="pl-PL" dirty="0" err="1" smtClean="0"/>
              <a:t>parents</a:t>
            </a:r>
            <a:r>
              <a:rPr lang="pl-PL" dirty="0" smtClean="0"/>
              <a:t> and </a:t>
            </a:r>
            <a:r>
              <a:rPr lang="pl-PL" dirty="0" err="1" smtClean="0"/>
              <a:t>siblings</a:t>
            </a:r>
            <a:r>
              <a:rPr lang="pl-PL" dirty="0" smtClean="0"/>
              <a:t> – </a:t>
            </a:r>
            <a:r>
              <a:rPr lang="pl-PL" dirty="0" err="1" smtClean="0"/>
              <a:t>grandparents</a:t>
            </a:r>
            <a:r>
              <a:rPr lang="pl-PL" dirty="0" smtClean="0"/>
              <a:t> (1/4 + ¼ +1/4 +1/4).</a:t>
            </a:r>
          </a:p>
          <a:p>
            <a:r>
              <a:rPr lang="pl-PL" dirty="0" smtClean="0"/>
              <a:t>V – </a:t>
            </a:r>
            <a:r>
              <a:rPr lang="pl-PL" dirty="0" err="1" smtClean="0"/>
              <a:t>if</a:t>
            </a:r>
            <a:r>
              <a:rPr lang="pl-PL" dirty="0" smtClean="0"/>
              <a:t> </a:t>
            </a:r>
            <a:r>
              <a:rPr lang="pl-PL" dirty="0" err="1" smtClean="0"/>
              <a:t>grandparents</a:t>
            </a:r>
            <a:r>
              <a:rPr lang="pl-PL" dirty="0" smtClean="0"/>
              <a:t> </a:t>
            </a:r>
            <a:r>
              <a:rPr lang="pl-PL" dirty="0" err="1" smtClean="0"/>
              <a:t>does</a:t>
            </a:r>
            <a:r>
              <a:rPr lang="pl-PL" dirty="0" smtClean="0"/>
              <a:t> not live his </a:t>
            </a:r>
            <a:r>
              <a:rPr lang="pl-PL" dirty="0" err="1" smtClean="0"/>
              <a:t>share</a:t>
            </a:r>
            <a:r>
              <a:rPr lang="pl-PL" dirty="0" smtClean="0"/>
              <a:t> </a:t>
            </a:r>
            <a:r>
              <a:rPr lang="pl-PL" dirty="0" err="1" smtClean="0"/>
              <a:t>goes</a:t>
            </a:r>
            <a:r>
              <a:rPr lang="pl-PL" dirty="0" smtClean="0"/>
              <a:t> to his </a:t>
            </a:r>
            <a:r>
              <a:rPr lang="pl-PL" dirty="0" err="1" smtClean="0"/>
              <a:t>descendants</a:t>
            </a:r>
            <a:r>
              <a:rPr lang="pl-PL" dirty="0" smtClean="0"/>
              <a:t> </a:t>
            </a:r>
            <a:r>
              <a:rPr lang="pl-PL" dirty="0" err="1" smtClean="0"/>
              <a:t>in</a:t>
            </a:r>
            <a:r>
              <a:rPr lang="pl-PL" dirty="0" smtClean="0"/>
              <a:t> </a:t>
            </a:r>
            <a:r>
              <a:rPr lang="pl-PL" dirty="0" err="1" smtClean="0"/>
              <a:t>equal</a:t>
            </a:r>
            <a:r>
              <a:rPr lang="pl-PL" dirty="0" smtClean="0"/>
              <a:t> parts (</a:t>
            </a:r>
            <a:r>
              <a:rPr lang="pl-PL" dirty="0" err="1" smtClean="0"/>
              <a:t>uncle</a:t>
            </a:r>
            <a:r>
              <a:rPr lang="pl-PL" dirty="0" smtClean="0"/>
              <a:t>, </a:t>
            </a:r>
            <a:r>
              <a:rPr lang="pl-PL" dirty="0" err="1" smtClean="0"/>
              <a:t>aunt</a:t>
            </a:r>
            <a:r>
              <a:rPr lang="pl-PL" dirty="0" smtClean="0"/>
              <a:t>, </a:t>
            </a:r>
            <a:r>
              <a:rPr lang="pl-PL" dirty="0" err="1" smtClean="0"/>
              <a:t>or</a:t>
            </a:r>
            <a:r>
              <a:rPr lang="pl-PL" dirty="0" smtClean="0"/>
              <a:t> his </a:t>
            </a:r>
            <a:r>
              <a:rPr lang="pl-PL" dirty="0" err="1" smtClean="0"/>
              <a:t>/her</a:t>
            </a:r>
            <a:r>
              <a:rPr lang="pl-PL" dirty="0" smtClean="0"/>
              <a:t> </a:t>
            </a:r>
            <a:r>
              <a:rPr lang="pl-PL" dirty="0" err="1" smtClean="0"/>
              <a:t>children</a:t>
            </a:r>
            <a:r>
              <a:rPr lang="pl-PL" dirty="0" smtClean="0"/>
              <a:t> </a:t>
            </a:r>
            <a:r>
              <a:rPr lang="pl-PL" dirty="0" err="1" smtClean="0"/>
              <a:t>cousins</a:t>
            </a:r>
            <a:r>
              <a:rPr lang="pl-PL" dirty="0" smtClean="0"/>
              <a:t>)</a:t>
            </a:r>
          </a:p>
          <a:p>
            <a:r>
              <a:rPr lang="pl-PL" dirty="0" smtClean="0"/>
              <a:t>VI – </a:t>
            </a:r>
            <a:r>
              <a:rPr lang="pl-PL" dirty="0" err="1" smtClean="0"/>
              <a:t>stepchild</a:t>
            </a:r>
            <a:r>
              <a:rPr lang="pl-PL" dirty="0" smtClean="0"/>
              <a:t> (</a:t>
            </a:r>
            <a:r>
              <a:rPr lang="pl-PL" dirty="0" err="1" smtClean="0"/>
              <a:t>child</a:t>
            </a:r>
            <a:r>
              <a:rPr lang="pl-PL" dirty="0" smtClean="0"/>
              <a:t> of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spouse</a:t>
            </a:r>
            <a:r>
              <a:rPr lang="pl-PL" dirty="0" smtClean="0"/>
              <a:t> </a:t>
            </a:r>
            <a:r>
              <a:rPr lang="pl-PL" dirty="0" err="1" smtClean="0"/>
              <a:t>if</a:t>
            </a:r>
            <a:r>
              <a:rPr lang="pl-PL" dirty="0" smtClean="0"/>
              <a:t> </a:t>
            </a:r>
            <a:r>
              <a:rPr lang="pl-PL" dirty="0" err="1" smtClean="0"/>
              <a:t>it</a:t>
            </a:r>
            <a:r>
              <a:rPr lang="pl-PL" dirty="0" smtClean="0"/>
              <a:t> </a:t>
            </a:r>
            <a:r>
              <a:rPr lang="pl-PL" dirty="0" err="1" smtClean="0"/>
              <a:t>is</a:t>
            </a:r>
            <a:r>
              <a:rPr lang="pl-PL" dirty="0" smtClean="0"/>
              <a:t> an </a:t>
            </a:r>
            <a:r>
              <a:rPr lang="pl-PL" dirty="0" err="1" smtClean="0"/>
              <a:t>orphant</a:t>
            </a:r>
            <a:r>
              <a:rPr lang="pl-PL" dirty="0" smtClean="0"/>
              <a:t>)</a:t>
            </a:r>
          </a:p>
          <a:p>
            <a:r>
              <a:rPr lang="pl-PL" dirty="0" err="1" smtClean="0"/>
              <a:t>Municipality</a:t>
            </a:r>
            <a:r>
              <a:rPr lang="pl-PL" dirty="0" smtClean="0"/>
              <a:t> of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last</a:t>
            </a:r>
            <a:r>
              <a:rPr lang="pl-PL" dirty="0" smtClean="0"/>
              <a:t> place of </a:t>
            </a:r>
            <a:r>
              <a:rPr lang="pl-PL" dirty="0" err="1" smtClean="0"/>
              <a:t>residence</a:t>
            </a:r>
            <a:endParaRPr lang="pl-PL" dirty="0" smtClean="0"/>
          </a:p>
          <a:p>
            <a:r>
              <a:rPr lang="pl-PL" dirty="0" err="1" smtClean="0"/>
              <a:t>Treasury</a:t>
            </a:r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487888"/>
          </a:xfrm>
        </p:spPr>
        <p:txBody>
          <a:bodyPr/>
          <a:lstStyle/>
          <a:p>
            <a:r>
              <a:rPr lang="en-US" dirty="0" smtClean="0"/>
              <a:t>Applying the UE procedural regulations referring to matters of succession into Polish procedural law –</a:t>
            </a:r>
            <a:endParaRPr lang="pl-PL" dirty="0" smtClean="0"/>
          </a:p>
          <a:p>
            <a:r>
              <a:rPr lang="en-US" dirty="0" smtClean="0"/>
              <a:t> REGULATION (EU) No 650/2012 OF THE EUROPEAN PARLIAMENT AND OF THE COUNCIL of 4 July 2012 </a:t>
            </a:r>
            <a:endParaRPr lang="pl-PL" dirty="0" smtClean="0"/>
          </a:p>
          <a:p>
            <a:pPr>
              <a:buNone/>
            </a:pPr>
            <a:r>
              <a:rPr lang="en-US" dirty="0" smtClean="0"/>
              <a:t>on jurisdiction, applicable law, recognition and enforcement of decisions and acceptance and enforcement of authentic instruments in matters of succession and on the creation of a European Certificate of Succession</a:t>
            </a:r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I </a:t>
            </a:r>
            <a:r>
              <a:rPr lang="pl-PL" dirty="0" err="1" smtClean="0"/>
              <a:t>phase</a:t>
            </a:r>
            <a:r>
              <a:rPr lang="pl-PL" dirty="0" smtClean="0"/>
              <a:t> – </a:t>
            </a:r>
            <a:r>
              <a:rPr lang="pl-PL" dirty="0" err="1" smtClean="0"/>
              <a:t>shares</a:t>
            </a:r>
            <a:r>
              <a:rPr lang="pl-PL" dirty="0" smtClean="0"/>
              <a:t>: </a:t>
            </a:r>
            <a:r>
              <a:rPr lang="pl-PL" dirty="0" err="1" smtClean="0"/>
              <a:t>Court</a:t>
            </a:r>
            <a:r>
              <a:rPr lang="pl-PL" dirty="0" smtClean="0"/>
              <a:t> - </a:t>
            </a:r>
            <a:r>
              <a:rPr lang="en-US" dirty="0" smtClean="0"/>
              <a:t>decision on establishing acquisition of inheritance</a:t>
            </a:r>
            <a:endParaRPr lang="pl-PL" dirty="0" smtClean="0"/>
          </a:p>
          <a:p>
            <a:pPr>
              <a:buNone/>
            </a:pPr>
            <a:r>
              <a:rPr lang="pl-PL" dirty="0" err="1" smtClean="0"/>
              <a:t>or</a:t>
            </a:r>
            <a:endParaRPr lang="pl-PL" dirty="0" smtClean="0"/>
          </a:p>
          <a:p>
            <a:pPr>
              <a:buNone/>
            </a:pPr>
            <a:r>
              <a:rPr lang="pl-PL" dirty="0" smtClean="0"/>
              <a:t>I </a:t>
            </a:r>
            <a:r>
              <a:rPr lang="pl-PL" dirty="0" err="1" smtClean="0"/>
              <a:t>phase</a:t>
            </a:r>
            <a:r>
              <a:rPr lang="pl-PL" dirty="0" smtClean="0"/>
              <a:t> – </a:t>
            </a:r>
            <a:r>
              <a:rPr lang="pl-PL" dirty="0" err="1" smtClean="0"/>
              <a:t>shares</a:t>
            </a:r>
            <a:r>
              <a:rPr lang="pl-PL" dirty="0" smtClean="0"/>
              <a:t>: </a:t>
            </a:r>
            <a:r>
              <a:rPr lang="pl-PL" dirty="0" err="1" smtClean="0"/>
              <a:t>Notary</a:t>
            </a:r>
            <a:r>
              <a:rPr lang="pl-PL" dirty="0" smtClean="0"/>
              <a:t> – </a:t>
            </a:r>
            <a:r>
              <a:rPr lang="pl-PL" dirty="0" err="1" smtClean="0"/>
              <a:t>notary</a:t>
            </a:r>
            <a:r>
              <a:rPr lang="pl-PL" dirty="0" smtClean="0"/>
              <a:t> </a:t>
            </a:r>
            <a:r>
              <a:rPr lang="pl-PL" dirty="0" err="1" smtClean="0"/>
              <a:t>act</a:t>
            </a:r>
            <a:r>
              <a:rPr lang="pl-PL" dirty="0" smtClean="0"/>
              <a:t> </a:t>
            </a:r>
            <a:r>
              <a:rPr lang="pl-PL" dirty="0" err="1" smtClean="0"/>
              <a:t>estabilishing</a:t>
            </a:r>
            <a:r>
              <a:rPr lang="pl-PL" dirty="0" smtClean="0"/>
              <a:t> </a:t>
            </a:r>
            <a:r>
              <a:rPr lang="pl-PL" dirty="0" err="1" smtClean="0"/>
              <a:t>acquisition</a:t>
            </a:r>
            <a:r>
              <a:rPr lang="pl-PL" dirty="0" smtClean="0"/>
              <a:t> </a:t>
            </a:r>
            <a:r>
              <a:rPr lang="pl-PL" dirty="0" err="1" smtClean="0"/>
              <a:t>if</a:t>
            </a:r>
            <a:r>
              <a:rPr lang="pl-PL" dirty="0" smtClean="0"/>
              <a:t> </a:t>
            </a:r>
            <a:r>
              <a:rPr lang="pl-PL" dirty="0" err="1" smtClean="0"/>
              <a:t>the</a:t>
            </a:r>
            <a:r>
              <a:rPr lang="pl-PL" dirty="0" smtClean="0"/>
              <a:t> estate.</a:t>
            </a:r>
          </a:p>
          <a:p>
            <a:pPr>
              <a:buNone/>
            </a:pPr>
            <a:r>
              <a:rPr lang="pl-PL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= </a:t>
            </a:r>
            <a:r>
              <a:rPr lang="pl-PL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Coownership</a:t>
            </a:r>
            <a:r>
              <a:rPr lang="pl-PL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pl-PL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</a:t>
            </a:r>
            <a:r>
              <a:rPr lang="pl-PL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pl-PL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shares</a:t>
            </a:r>
            <a:endParaRPr lang="pl-PL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II </a:t>
            </a:r>
            <a:r>
              <a:rPr lang="pl-PL" dirty="0" err="1" smtClean="0"/>
              <a:t>phase</a:t>
            </a:r>
            <a:r>
              <a:rPr lang="pl-PL" dirty="0" smtClean="0"/>
              <a:t> – </a:t>
            </a:r>
            <a:r>
              <a:rPr lang="pl-PL" dirty="0" err="1" smtClean="0"/>
              <a:t>division</a:t>
            </a:r>
            <a:r>
              <a:rPr lang="pl-PL" dirty="0" smtClean="0"/>
              <a:t> of </a:t>
            </a:r>
            <a:r>
              <a:rPr lang="pl-PL" dirty="0" err="1" smtClean="0"/>
              <a:t>the</a:t>
            </a:r>
            <a:r>
              <a:rPr lang="pl-PL" dirty="0" smtClean="0"/>
              <a:t> estate – </a:t>
            </a:r>
            <a:r>
              <a:rPr lang="pl-PL" dirty="0" err="1" smtClean="0"/>
              <a:t>contractual</a:t>
            </a:r>
            <a:r>
              <a:rPr lang="pl-PL" dirty="0" smtClean="0"/>
              <a:t> </a:t>
            </a:r>
            <a:r>
              <a:rPr lang="pl-PL" dirty="0" err="1" smtClean="0"/>
              <a:t>or</a:t>
            </a:r>
            <a:r>
              <a:rPr lang="pl-PL" dirty="0" smtClean="0"/>
              <a:t> </a:t>
            </a:r>
            <a:r>
              <a:rPr lang="pl-PL" dirty="0" err="1" smtClean="0"/>
              <a:t>juridicial</a:t>
            </a:r>
            <a:endParaRPr lang="pl-P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pływ">
  <a:themeElements>
    <a:clrScheme name="Przepły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Przepły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rzepły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43</TotalTime>
  <Words>554</Words>
  <Application>Microsoft Office PowerPoint</Application>
  <PresentationFormat>Pokaz na ekranie (4:3)</PresentationFormat>
  <Paragraphs>37</Paragraphs>
  <Slides>9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0" baseType="lpstr">
      <vt:lpstr>Przepływ</vt:lpstr>
      <vt:lpstr>Succession</vt:lpstr>
      <vt:lpstr>General rule: Succession includes private rights and duties</vt:lpstr>
      <vt:lpstr>Title to succession</vt:lpstr>
      <vt:lpstr>The heir is legally succeeding to all property of a deceased person, irrespective of whether such person died testate or intestate, and upon whom devolves as well as the rights the duties and liabilities attached to the estate</vt:lpstr>
      <vt:lpstr>Statutory succession - groups</vt:lpstr>
      <vt:lpstr>Example:</vt:lpstr>
      <vt:lpstr>Statutory succession - groups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Succession</dc:title>
  <dc:creator>drela</dc:creator>
  <cp:lastModifiedBy>aa</cp:lastModifiedBy>
  <cp:revision>14</cp:revision>
  <dcterms:created xsi:type="dcterms:W3CDTF">2014-01-29T14:12:10Z</dcterms:created>
  <dcterms:modified xsi:type="dcterms:W3CDTF">2015-11-29T19:24:15Z</dcterms:modified>
</cp:coreProperties>
</file>