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27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00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82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60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7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199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356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42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87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03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80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7497-67D1-429F-8C00-228A8F32F15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C486-B18D-4EBE-924D-E518D42E51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87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człowieka i system ich ochrony</a:t>
            </a:r>
            <a:br>
              <a:rPr lang="pl-PL" dirty="0" smtClean="0"/>
            </a:br>
            <a:r>
              <a:rPr lang="pl-PL" dirty="0" smtClean="0"/>
              <a:t>Teorie praw człowieka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mgr Przemysław Mazurek</a:t>
            </a:r>
          </a:p>
          <a:p>
            <a:r>
              <a:rPr lang="pl-PL" dirty="0" smtClean="0"/>
              <a:t>Katedra Prawa Konstytucyjnego</a:t>
            </a:r>
          </a:p>
          <a:p>
            <a:r>
              <a:rPr lang="pl-PL" dirty="0" smtClean="0"/>
              <a:t>Rok Akademicki 2016/2017</a:t>
            </a:r>
          </a:p>
          <a:p>
            <a:r>
              <a:rPr lang="pl-PL" dirty="0" smtClean="0"/>
              <a:t>Slajdy podlegają ochronie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129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liberalna</a:t>
            </a:r>
          </a:p>
          <a:p>
            <a:pPr marL="0" indent="0" algn="just">
              <a:buNone/>
            </a:pPr>
            <a:r>
              <a:rPr lang="pl-PL" dirty="0" smtClean="0"/>
              <a:t>punktem wyjścia jest zasada, że wolności jednostki jest nieograniczona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upoważnienia państwa są ograniczone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sens i cel praw podstawowych upatruje w obronie jednostki przed niezgodnymi zrachowaniami ze strony państwa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korzystanie z praw jest indywidualną sprawą jednostki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72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84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wartości</a:t>
            </a:r>
          </a:p>
          <a:p>
            <a:pPr marL="0" indent="0" algn="just">
              <a:buNone/>
            </a:pPr>
            <a:r>
              <a:rPr lang="pl-PL" dirty="0" smtClean="0"/>
              <a:t>państwo troszczy się o integracje społeczeństwa, o stworzenie wspólnoty kulturowej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duża rola praw podstawowych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prawa podstawowe wyrażają pewien system wartości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nie są to już prawa podmiotowe, lecz obiektywne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wolność jest rozumiana nie, jako emancypacja, lecz jako obywatelska podstawa istnienia państwa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804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prawa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10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instytucjonalna</a:t>
            </a:r>
          </a:p>
          <a:p>
            <a:pPr marL="0" indent="0" algn="just">
              <a:buNone/>
            </a:pPr>
            <a:r>
              <a:rPr lang="pl-PL" dirty="0" smtClean="0"/>
              <a:t>prawa podstawowe, jako zasady obiektywne, porządkujące chronione przez ich dziedziny życia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zakres regulacji normatywy, instytucjonalny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prawa podstawowe, jako fundament wszystkich norm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prawa podstawowe mają charakter zasad obiektywnych jak i praw podmiotowych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609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demokratyczno-funkcjonalna</a:t>
            </a:r>
          </a:p>
          <a:p>
            <a:pPr marL="0" indent="0" algn="just">
              <a:buNone/>
            </a:pPr>
            <a:r>
              <a:rPr lang="pl-PL" dirty="0" smtClean="0"/>
              <a:t>podstawa to pogląd, że stosunek między jednostką a państwem nie może być równy, jako relacja dwóch niezależnych podmiotów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państwo jest zależne od obywateli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nie powinno się zmuszać jednostki do aktywności politycznej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wolność jednostki nie jest podzielona, to zarówno wolność osobista jak i wolność w sprawach publicznych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89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socjalna</a:t>
            </a:r>
          </a:p>
          <a:p>
            <a:pPr marL="0" indent="0" algn="just">
              <a:buNone/>
            </a:pPr>
            <a:r>
              <a:rPr lang="pl-PL" dirty="0" smtClean="0"/>
              <a:t>prawa podstawowe nie tylko chronią jednostkę przed ingerencją ze strony państwa, ale też umożliwiają państwu wypełnić określone świadczenia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prawa podstawowe nakładają na państwo obowiązki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prawa podstawowe to obiektywne zasady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421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238</Words>
  <Application>Microsoft Office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Prawa człowieka i system ich ochrony Teorie praw człowieka</vt:lpstr>
      <vt:lpstr>Teorie praw człowieka</vt:lpstr>
      <vt:lpstr>Teorie praw człowieka</vt:lpstr>
      <vt:lpstr>Teorie prawa człowieka</vt:lpstr>
      <vt:lpstr>Teorie praw człowieka</vt:lpstr>
      <vt:lpstr>Teorie praw człowieka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i system ich ochrony Teorie praw człowieka</dc:title>
  <dc:creator>Przemysaw Mazurek</dc:creator>
  <cp:lastModifiedBy>Przemysaw Mazurek</cp:lastModifiedBy>
  <cp:revision>2</cp:revision>
  <dcterms:created xsi:type="dcterms:W3CDTF">2016-10-01T12:25:32Z</dcterms:created>
  <dcterms:modified xsi:type="dcterms:W3CDTF">2016-10-01T12:37:05Z</dcterms:modified>
</cp:coreProperties>
</file>