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AE38BF-E2F1-47E9-ACC5-AFFEF51371A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7BBBA8F-0F6E-4D77-B867-D3B737AB98D2}">
      <dgm:prSet/>
      <dgm:spPr/>
      <dgm:t>
        <a:bodyPr/>
        <a:lstStyle/>
        <a:p>
          <a:pPr rtl="0"/>
          <a:r>
            <a:rPr lang="pl-PL" dirty="0" smtClean="0"/>
            <a:t>Terytorium państwa</a:t>
          </a:r>
          <a:endParaRPr lang="pl-PL" dirty="0"/>
        </a:p>
      </dgm:t>
    </dgm:pt>
    <dgm:pt modelId="{4F75A96B-6EDD-4A20-B10F-AD01D2210DC4}" type="parTrans" cxnId="{2E7B6260-F369-44F8-886F-8225FE5A2854}">
      <dgm:prSet/>
      <dgm:spPr/>
      <dgm:t>
        <a:bodyPr/>
        <a:lstStyle/>
        <a:p>
          <a:endParaRPr lang="pl-PL"/>
        </a:p>
      </dgm:t>
    </dgm:pt>
    <dgm:pt modelId="{1E6EAAF1-FAD4-4296-AEDF-72FD75B5FCB0}" type="sibTrans" cxnId="{2E7B6260-F369-44F8-886F-8225FE5A2854}">
      <dgm:prSet/>
      <dgm:spPr/>
      <dgm:t>
        <a:bodyPr/>
        <a:lstStyle/>
        <a:p>
          <a:endParaRPr lang="pl-PL"/>
        </a:p>
      </dgm:t>
    </dgm:pt>
    <dgm:pt modelId="{F4478F15-BD1D-47DC-9600-28F6CD77BC9E}">
      <dgm:prSet/>
      <dgm:spPr/>
      <dgm:t>
        <a:bodyPr/>
        <a:lstStyle/>
        <a:p>
          <a:pPr rtl="0"/>
          <a:r>
            <a:rPr lang="pl-PL" dirty="0" smtClean="0"/>
            <a:t>Obszar lądowy</a:t>
          </a:r>
          <a:endParaRPr lang="pl-PL" dirty="0"/>
        </a:p>
      </dgm:t>
    </dgm:pt>
    <dgm:pt modelId="{A4011E31-9DDB-4C77-A491-586C3AC26ED5}" type="parTrans" cxnId="{EC4A082E-6885-44A6-ADFE-EE69276E8EB8}">
      <dgm:prSet/>
      <dgm:spPr/>
      <dgm:t>
        <a:bodyPr/>
        <a:lstStyle/>
        <a:p>
          <a:endParaRPr lang="pl-PL"/>
        </a:p>
      </dgm:t>
    </dgm:pt>
    <dgm:pt modelId="{927B5F2F-9404-481A-A85D-CE1C4C495276}" type="sibTrans" cxnId="{EC4A082E-6885-44A6-ADFE-EE69276E8EB8}">
      <dgm:prSet/>
      <dgm:spPr/>
      <dgm:t>
        <a:bodyPr/>
        <a:lstStyle/>
        <a:p>
          <a:endParaRPr lang="pl-PL"/>
        </a:p>
      </dgm:t>
    </dgm:pt>
    <dgm:pt modelId="{67B2ECE3-42C7-47DE-8BC0-FDCA4AC1E0CD}">
      <dgm:prSet/>
      <dgm:spPr/>
      <dgm:t>
        <a:bodyPr/>
        <a:lstStyle/>
        <a:p>
          <a:pPr rtl="0"/>
          <a:r>
            <a:rPr lang="pl-PL" dirty="0" smtClean="0"/>
            <a:t>Obszar morski</a:t>
          </a:r>
          <a:endParaRPr lang="pl-PL" dirty="0"/>
        </a:p>
      </dgm:t>
    </dgm:pt>
    <dgm:pt modelId="{EDABAC45-04B8-4738-A3AC-7AB8D0B5F700}" type="parTrans" cxnId="{1BDFC628-E622-4738-A8D7-5EDAF3F26D3B}">
      <dgm:prSet/>
      <dgm:spPr/>
      <dgm:t>
        <a:bodyPr/>
        <a:lstStyle/>
        <a:p>
          <a:endParaRPr lang="pl-PL"/>
        </a:p>
      </dgm:t>
    </dgm:pt>
    <dgm:pt modelId="{7B78FA65-CCD2-4B36-A169-836FE49A4F88}" type="sibTrans" cxnId="{1BDFC628-E622-4738-A8D7-5EDAF3F26D3B}">
      <dgm:prSet/>
      <dgm:spPr/>
      <dgm:t>
        <a:bodyPr/>
        <a:lstStyle/>
        <a:p>
          <a:endParaRPr lang="pl-PL"/>
        </a:p>
      </dgm:t>
    </dgm:pt>
    <dgm:pt modelId="{C40BFC01-0253-497A-AE16-E9CF2B68A6F9}">
      <dgm:prSet/>
      <dgm:spPr/>
      <dgm:t>
        <a:bodyPr/>
        <a:lstStyle/>
        <a:p>
          <a:pPr rtl="0"/>
          <a:r>
            <a:rPr lang="pl-PL" dirty="0" smtClean="0"/>
            <a:t>Wnętrze Ziemi</a:t>
          </a:r>
          <a:endParaRPr lang="pl-PL" dirty="0"/>
        </a:p>
      </dgm:t>
    </dgm:pt>
    <dgm:pt modelId="{D39EFA67-7CDD-4E95-903C-44D72E798E14}" type="parTrans" cxnId="{9A371CA7-D26E-46DF-B649-9A087348676E}">
      <dgm:prSet/>
      <dgm:spPr/>
      <dgm:t>
        <a:bodyPr/>
        <a:lstStyle/>
        <a:p>
          <a:endParaRPr lang="pl-PL"/>
        </a:p>
      </dgm:t>
    </dgm:pt>
    <dgm:pt modelId="{B7AA8E8F-7519-49D7-8099-F363718ABABF}" type="sibTrans" cxnId="{9A371CA7-D26E-46DF-B649-9A087348676E}">
      <dgm:prSet/>
      <dgm:spPr/>
      <dgm:t>
        <a:bodyPr/>
        <a:lstStyle/>
        <a:p>
          <a:endParaRPr lang="pl-PL"/>
        </a:p>
      </dgm:t>
    </dgm:pt>
    <dgm:pt modelId="{46C26E0C-0EE5-4D36-A44B-6A80AEA8EB91}">
      <dgm:prSet/>
      <dgm:spPr/>
      <dgm:t>
        <a:bodyPr/>
        <a:lstStyle/>
        <a:p>
          <a:pPr rtl="0"/>
          <a:r>
            <a:rPr lang="pl-PL" dirty="0" smtClean="0"/>
            <a:t>Przestrzeń powietrzna</a:t>
          </a:r>
          <a:endParaRPr lang="pl-PL" dirty="0"/>
        </a:p>
      </dgm:t>
    </dgm:pt>
    <dgm:pt modelId="{6D7E4B87-A5A6-4432-B941-C1C3C4911F07}" type="parTrans" cxnId="{2A0BA0C5-EC48-4E47-B840-48E0269FEDA4}">
      <dgm:prSet/>
      <dgm:spPr/>
      <dgm:t>
        <a:bodyPr/>
        <a:lstStyle/>
        <a:p>
          <a:endParaRPr lang="pl-PL"/>
        </a:p>
      </dgm:t>
    </dgm:pt>
    <dgm:pt modelId="{05D43F93-94A1-489F-A8D9-5CCF3FB4654C}" type="sibTrans" cxnId="{2A0BA0C5-EC48-4E47-B840-48E0269FEDA4}">
      <dgm:prSet/>
      <dgm:spPr/>
      <dgm:t>
        <a:bodyPr/>
        <a:lstStyle/>
        <a:p>
          <a:endParaRPr lang="pl-PL"/>
        </a:p>
      </dgm:t>
    </dgm:pt>
    <dgm:pt modelId="{0DC49165-68E8-4E8B-B881-594B887D5F19}" type="pres">
      <dgm:prSet presAssocID="{A5AE38BF-E2F1-47E9-ACC5-AFFEF51371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C8318535-E47D-4657-9CA2-1C0FF2A4AE26}" type="pres">
      <dgm:prSet presAssocID="{37BBBA8F-0F6E-4D77-B867-D3B737AB98D2}" presName="hierRoot1" presStyleCnt="0">
        <dgm:presLayoutVars>
          <dgm:hierBranch val="init"/>
        </dgm:presLayoutVars>
      </dgm:prSet>
      <dgm:spPr/>
    </dgm:pt>
    <dgm:pt modelId="{0D78BB52-FCEB-42DA-BBDC-9216AABE8720}" type="pres">
      <dgm:prSet presAssocID="{37BBBA8F-0F6E-4D77-B867-D3B737AB98D2}" presName="rootComposite1" presStyleCnt="0"/>
      <dgm:spPr/>
    </dgm:pt>
    <dgm:pt modelId="{B621B083-D672-4FF2-B5E9-1A53F7F23959}" type="pres">
      <dgm:prSet presAssocID="{37BBBA8F-0F6E-4D77-B867-D3B737AB98D2}" presName="rootText1" presStyleLbl="node0" presStyleIdx="0" presStyleCnt="1" custScaleX="121662" custScaleY="121247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5A64522-D915-4A0D-8B42-BE034B0FBCED}" type="pres">
      <dgm:prSet presAssocID="{37BBBA8F-0F6E-4D77-B867-D3B737AB98D2}" presName="rootConnector1" presStyleLbl="node1" presStyleIdx="0" presStyleCnt="0"/>
      <dgm:spPr/>
      <dgm:t>
        <a:bodyPr/>
        <a:lstStyle/>
        <a:p>
          <a:endParaRPr lang="pl-PL"/>
        </a:p>
      </dgm:t>
    </dgm:pt>
    <dgm:pt modelId="{32462D20-E73C-4D82-8EA5-852C3B7A767D}" type="pres">
      <dgm:prSet presAssocID="{37BBBA8F-0F6E-4D77-B867-D3B737AB98D2}" presName="hierChild2" presStyleCnt="0"/>
      <dgm:spPr/>
    </dgm:pt>
    <dgm:pt modelId="{CA21AF47-1BA4-4456-AD73-D89989B98687}" type="pres">
      <dgm:prSet presAssocID="{A4011E31-9DDB-4C77-A491-586C3AC26ED5}" presName="Name37" presStyleLbl="parChTrans1D2" presStyleIdx="0" presStyleCnt="4"/>
      <dgm:spPr/>
      <dgm:t>
        <a:bodyPr/>
        <a:lstStyle/>
        <a:p>
          <a:endParaRPr lang="pl-PL"/>
        </a:p>
      </dgm:t>
    </dgm:pt>
    <dgm:pt modelId="{0E03EF5B-0129-457E-94E9-8C3FDA299C1A}" type="pres">
      <dgm:prSet presAssocID="{F4478F15-BD1D-47DC-9600-28F6CD77BC9E}" presName="hierRoot2" presStyleCnt="0">
        <dgm:presLayoutVars>
          <dgm:hierBranch val="init"/>
        </dgm:presLayoutVars>
      </dgm:prSet>
      <dgm:spPr/>
    </dgm:pt>
    <dgm:pt modelId="{A1D1B70F-3690-4E3F-B74B-B196B346D012}" type="pres">
      <dgm:prSet presAssocID="{F4478F15-BD1D-47DC-9600-28F6CD77BC9E}" presName="rootComposite" presStyleCnt="0"/>
      <dgm:spPr/>
    </dgm:pt>
    <dgm:pt modelId="{65BA4F3B-6992-4821-B22A-39B68470CD95}" type="pres">
      <dgm:prSet presAssocID="{F4478F15-BD1D-47DC-9600-28F6CD77BC9E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18FEF6E-DB90-40D1-B5C1-3D2A4C332593}" type="pres">
      <dgm:prSet presAssocID="{F4478F15-BD1D-47DC-9600-28F6CD77BC9E}" presName="rootConnector" presStyleLbl="node2" presStyleIdx="0" presStyleCnt="4"/>
      <dgm:spPr/>
      <dgm:t>
        <a:bodyPr/>
        <a:lstStyle/>
        <a:p>
          <a:endParaRPr lang="pl-PL"/>
        </a:p>
      </dgm:t>
    </dgm:pt>
    <dgm:pt modelId="{27C8CE16-91F5-43F8-8645-95288DB0BAED}" type="pres">
      <dgm:prSet presAssocID="{F4478F15-BD1D-47DC-9600-28F6CD77BC9E}" presName="hierChild4" presStyleCnt="0"/>
      <dgm:spPr/>
    </dgm:pt>
    <dgm:pt modelId="{925B1A44-1E92-4ABA-9763-8801CC7FF1ED}" type="pres">
      <dgm:prSet presAssocID="{F4478F15-BD1D-47DC-9600-28F6CD77BC9E}" presName="hierChild5" presStyleCnt="0"/>
      <dgm:spPr/>
    </dgm:pt>
    <dgm:pt modelId="{8CE0464F-2CF8-4ADF-A002-E4FFC231146F}" type="pres">
      <dgm:prSet presAssocID="{EDABAC45-04B8-4738-A3AC-7AB8D0B5F700}" presName="Name37" presStyleLbl="parChTrans1D2" presStyleIdx="1" presStyleCnt="4"/>
      <dgm:spPr/>
      <dgm:t>
        <a:bodyPr/>
        <a:lstStyle/>
        <a:p>
          <a:endParaRPr lang="pl-PL"/>
        </a:p>
      </dgm:t>
    </dgm:pt>
    <dgm:pt modelId="{5D598ACD-E7CD-4449-992F-E6782469B909}" type="pres">
      <dgm:prSet presAssocID="{67B2ECE3-42C7-47DE-8BC0-FDCA4AC1E0CD}" presName="hierRoot2" presStyleCnt="0">
        <dgm:presLayoutVars>
          <dgm:hierBranch val="init"/>
        </dgm:presLayoutVars>
      </dgm:prSet>
      <dgm:spPr/>
    </dgm:pt>
    <dgm:pt modelId="{1AD4671C-4F07-475E-81D3-0D4406485AEA}" type="pres">
      <dgm:prSet presAssocID="{67B2ECE3-42C7-47DE-8BC0-FDCA4AC1E0CD}" presName="rootComposite" presStyleCnt="0"/>
      <dgm:spPr/>
    </dgm:pt>
    <dgm:pt modelId="{BF19864B-6566-48A4-ABE5-28FA33C51A5A}" type="pres">
      <dgm:prSet presAssocID="{67B2ECE3-42C7-47DE-8BC0-FDCA4AC1E0CD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C1EA431-1C3A-44DC-9AF2-2CF2E99314AE}" type="pres">
      <dgm:prSet presAssocID="{67B2ECE3-42C7-47DE-8BC0-FDCA4AC1E0CD}" presName="rootConnector" presStyleLbl="node2" presStyleIdx="1" presStyleCnt="4"/>
      <dgm:spPr/>
      <dgm:t>
        <a:bodyPr/>
        <a:lstStyle/>
        <a:p>
          <a:endParaRPr lang="pl-PL"/>
        </a:p>
      </dgm:t>
    </dgm:pt>
    <dgm:pt modelId="{CC1C4601-C36B-4306-B3D5-9174E76E0A9D}" type="pres">
      <dgm:prSet presAssocID="{67B2ECE3-42C7-47DE-8BC0-FDCA4AC1E0CD}" presName="hierChild4" presStyleCnt="0"/>
      <dgm:spPr/>
    </dgm:pt>
    <dgm:pt modelId="{F681D560-71A8-4FE2-9DC4-E145DE95672B}" type="pres">
      <dgm:prSet presAssocID="{67B2ECE3-42C7-47DE-8BC0-FDCA4AC1E0CD}" presName="hierChild5" presStyleCnt="0"/>
      <dgm:spPr/>
    </dgm:pt>
    <dgm:pt modelId="{0AA9E0B3-3747-44EC-872D-96A89ADC3B9C}" type="pres">
      <dgm:prSet presAssocID="{D39EFA67-7CDD-4E95-903C-44D72E798E14}" presName="Name37" presStyleLbl="parChTrans1D2" presStyleIdx="2" presStyleCnt="4"/>
      <dgm:spPr/>
      <dgm:t>
        <a:bodyPr/>
        <a:lstStyle/>
        <a:p>
          <a:endParaRPr lang="pl-PL"/>
        </a:p>
      </dgm:t>
    </dgm:pt>
    <dgm:pt modelId="{6A52227D-89A5-4BF6-8A0C-BBB3EDF0A654}" type="pres">
      <dgm:prSet presAssocID="{C40BFC01-0253-497A-AE16-E9CF2B68A6F9}" presName="hierRoot2" presStyleCnt="0">
        <dgm:presLayoutVars>
          <dgm:hierBranch val="init"/>
        </dgm:presLayoutVars>
      </dgm:prSet>
      <dgm:spPr/>
    </dgm:pt>
    <dgm:pt modelId="{8FB36605-609A-4402-B9C1-3071D6DAFEBA}" type="pres">
      <dgm:prSet presAssocID="{C40BFC01-0253-497A-AE16-E9CF2B68A6F9}" presName="rootComposite" presStyleCnt="0"/>
      <dgm:spPr/>
    </dgm:pt>
    <dgm:pt modelId="{54100B5B-2EB4-437E-9DA6-23843FBB8969}" type="pres">
      <dgm:prSet presAssocID="{C40BFC01-0253-497A-AE16-E9CF2B68A6F9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EA00DA8-0B78-4322-AA62-151A3D9E729D}" type="pres">
      <dgm:prSet presAssocID="{C40BFC01-0253-497A-AE16-E9CF2B68A6F9}" presName="rootConnector" presStyleLbl="node2" presStyleIdx="2" presStyleCnt="4"/>
      <dgm:spPr/>
      <dgm:t>
        <a:bodyPr/>
        <a:lstStyle/>
        <a:p>
          <a:endParaRPr lang="pl-PL"/>
        </a:p>
      </dgm:t>
    </dgm:pt>
    <dgm:pt modelId="{8D6D173A-2FA7-402D-AC06-966BF640690E}" type="pres">
      <dgm:prSet presAssocID="{C40BFC01-0253-497A-AE16-E9CF2B68A6F9}" presName="hierChild4" presStyleCnt="0"/>
      <dgm:spPr/>
    </dgm:pt>
    <dgm:pt modelId="{26DDB795-A7CA-4078-9ADF-F2F28A101634}" type="pres">
      <dgm:prSet presAssocID="{C40BFC01-0253-497A-AE16-E9CF2B68A6F9}" presName="hierChild5" presStyleCnt="0"/>
      <dgm:spPr/>
    </dgm:pt>
    <dgm:pt modelId="{68790B9F-46BD-4718-9557-5AE9F673B211}" type="pres">
      <dgm:prSet presAssocID="{6D7E4B87-A5A6-4432-B941-C1C3C4911F07}" presName="Name37" presStyleLbl="parChTrans1D2" presStyleIdx="3" presStyleCnt="4"/>
      <dgm:spPr/>
      <dgm:t>
        <a:bodyPr/>
        <a:lstStyle/>
        <a:p>
          <a:endParaRPr lang="pl-PL"/>
        </a:p>
      </dgm:t>
    </dgm:pt>
    <dgm:pt modelId="{BCBFC28F-F91B-49CD-B0F6-2C2600CD6319}" type="pres">
      <dgm:prSet presAssocID="{46C26E0C-0EE5-4D36-A44B-6A80AEA8EB91}" presName="hierRoot2" presStyleCnt="0">
        <dgm:presLayoutVars>
          <dgm:hierBranch val="init"/>
        </dgm:presLayoutVars>
      </dgm:prSet>
      <dgm:spPr/>
    </dgm:pt>
    <dgm:pt modelId="{87458CD1-30C1-4C6A-83B4-AF75DA46229A}" type="pres">
      <dgm:prSet presAssocID="{46C26E0C-0EE5-4D36-A44B-6A80AEA8EB91}" presName="rootComposite" presStyleCnt="0"/>
      <dgm:spPr/>
    </dgm:pt>
    <dgm:pt modelId="{03EA38D6-C4A5-46DA-B62E-80BD6CA7199B}" type="pres">
      <dgm:prSet presAssocID="{46C26E0C-0EE5-4D36-A44B-6A80AEA8EB91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FA1269C-A533-4918-A772-482383757B2C}" type="pres">
      <dgm:prSet presAssocID="{46C26E0C-0EE5-4D36-A44B-6A80AEA8EB91}" presName="rootConnector" presStyleLbl="node2" presStyleIdx="3" presStyleCnt="4"/>
      <dgm:spPr/>
      <dgm:t>
        <a:bodyPr/>
        <a:lstStyle/>
        <a:p>
          <a:endParaRPr lang="pl-PL"/>
        </a:p>
      </dgm:t>
    </dgm:pt>
    <dgm:pt modelId="{D9644494-629A-4200-8E2E-02D5E06FF79F}" type="pres">
      <dgm:prSet presAssocID="{46C26E0C-0EE5-4D36-A44B-6A80AEA8EB91}" presName="hierChild4" presStyleCnt="0"/>
      <dgm:spPr/>
    </dgm:pt>
    <dgm:pt modelId="{8E41A067-D97A-4943-9BFC-9E10B1015CD7}" type="pres">
      <dgm:prSet presAssocID="{46C26E0C-0EE5-4D36-A44B-6A80AEA8EB91}" presName="hierChild5" presStyleCnt="0"/>
      <dgm:spPr/>
    </dgm:pt>
    <dgm:pt modelId="{B43E41FF-7001-4E2D-BEC2-C330015BAA16}" type="pres">
      <dgm:prSet presAssocID="{37BBBA8F-0F6E-4D77-B867-D3B737AB98D2}" presName="hierChild3" presStyleCnt="0"/>
      <dgm:spPr/>
    </dgm:pt>
  </dgm:ptLst>
  <dgm:cxnLst>
    <dgm:cxn modelId="{F099F638-6C30-4F51-BB62-4C4845AC77F9}" type="presOf" srcId="{6D7E4B87-A5A6-4432-B941-C1C3C4911F07}" destId="{68790B9F-46BD-4718-9557-5AE9F673B211}" srcOrd="0" destOrd="0" presId="urn:microsoft.com/office/officeart/2005/8/layout/orgChart1"/>
    <dgm:cxn modelId="{0AFF9056-0B80-4863-999F-AD8E602C00A0}" type="presOf" srcId="{A4011E31-9DDB-4C77-A491-586C3AC26ED5}" destId="{CA21AF47-1BA4-4456-AD73-D89989B98687}" srcOrd="0" destOrd="0" presId="urn:microsoft.com/office/officeart/2005/8/layout/orgChart1"/>
    <dgm:cxn modelId="{2E7B6260-F369-44F8-886F-8225FE5A2854}" srcId="{A5AE38BF-E2F1-47E9-ACC5-AFFEF51371A1}" destId="{37BBBA8F-0F6E-4D77-B867-D3B737AB98D2}" srcOrd="0" destOrd="0" parTransId="{4F75A96B-6EDD-4A20-B10F-AD01D2210DC4}" sibTransId="{1E6EAAF1-FAD4-4296-AEDF-72FD75B5FCB0}"/>
    <dgm:cxn modelId="{2A0BA0C5-EC48-4E47-B840-48E0269FEDA4}" srcId="{37BBBA8F-0F6E-4D77-B867-D3B737AB98D2}" destId="{46C26E0C-0EE5-4D36-A44B-6A80AEA8EB91}" srcOrd="3" destOrd="0" parTransId="{6D7E4B87-A5A6-4432-B941-C1C3C4911F07}" sibTransId="{05D43F93-94A1-489F-A8D9-5CCF3FB4654C}"/>
    <dgm:cxn modelId="{02DB0FEF-6867-4A3D-9681-10E686904468}" type="presOf" srcId="{C40BFC01-0253-497A-AE16-E9CF2B68A6F9}" destId="{BEA00DA8-0B78-4322-AA62-151A3D9E729D}" srcOrd="1" destOrd="0" presId="urn:microsoft.com/office/officeart/2005/8/layout/orgChart1"/>
    <dgm:cxn modelId="{09268BED-EAA5-48A9-9CA4-D370509BA8B3}" type="presOf" srcId="{EDABAC45-04B8-4738-A3AC-7AB8D0B5F700}" destId="{8CE0464F-2CF8-4ADF-A002-E4FFC231146F}" srcOrd="0" destOrd="0" presId="urn:microsoft.com/office/officeart/2005/8/layout/orgChart1"/>
    <dgm:cxn modelId="{9565251D-3382-4BCA-A5B4-B643A25C0E08}" type="presOf" srcId="{37BBBA8F-0F6E-4D77-B867-D3B737AB98D2}" destId="{25A64522-D915-4A0D-8B42-BE034B0FBCED}" srcOrd="1" destOrd="0" presId="urn:microsoft.com/office/officeart/2005/8/layout/orgChart1"/>
    <dgm:cxn modelId="{EC4A082E-6885-44A6-ADFE-EE69276E8EB8}" srcId="{37BBBA8F-0F6E-4D77-B867-D3B737AB98D2}" destId="{F4478F15-BD1D-47DC-9600-28F6CD77BC9E}" srcOrd="0" destOrd="0" parTransId="{A4011E31-9DDB-4C77-A491-586C3AC26ED5}" sibTransId="{927B5F2F-9404-481A-A85D-CE1C4C495276}"/>
    <dgm:cxn modelId="{4E251F99-1DFC-4D8B-A7F7-DB37CA45640C}" type="presOf" srcId="{A5AE38BF-E2F1-47E9-ACC5-AFFEF51371A1}" destId="{0DC49165-68E8-4E8B-B881-594B887D5F19}" srcOrd="0" destOrd="0" presId="urn:microsoft.com/office/officeart/2005/8/layout/orgChart1"/>
    <dgm:cxn modelId="{7BBC0EB5-4AF1-4623-8FB9-E51A528F017F}" type="presOf" srcId="{D39EFA67-7CDD-4E95-903C-44D72E798E14}" destId="{0AA9E0B3-3747-44EC-872D-96A89ADC3B9C}" srcOrd="0" destOrd="0" presId="urn:microsoft.com/office/officeart/2005/8/layout/orgChart1"/>
    <dgm:cxn modelId="{3190CBBD-0C71-4DC6-A186-1BAA03DFAB84}" type="presOf" srcId="{46C26E0C-0EE5-4D36-A44B-6A80AEA8EB91}" destId="{03EA38D6-C4A5-46DA-B62E-80BD6CA7199B}" srcOrd="0" destOrd="0" presId="urn:microsoft.com/office/officeart/2005/8/layout/orgChart1"/>
    <dgm:cxn modelId="{99EEF3DB-1CE7-4A0E-8B01-210109C22A74}" type="presOf" srcId="{C40BFC01-0253-497A-AE16-E9CF2B68A6F9}" destId="{54100B5B-2EB4-437E-9DA6-23843FBB8969}" srcOrd="0" destOrd="0" presId="urn:microsoft.com/office/officeart/2005/8/layout/orgChart1"/>
    <dgm:cxn modelId="{A87D9D04-1DE9-447C-86AE-6F2356D48D2C}" type="presOf" srcId="{67B2ECE3-42C7-47DE-8BC0-FDCA4AC1E0CD}" destId="{BF19864B-6566-48A4-ABE5-28FA33C51A5A}" srcOrd="0" destOrd="0" presId="urn:microsoft.com/office/officeart/2005/8/layout/orgChart1"/>
    <dgm:cxn modelId="{E21C00D4-82CA-4F32-8262-7DD2548B869E}" type="presOf" srcId="{46C26E0C-0EE5-4D36-A44B-6A80AEA8EB91}" destId="{FFA1269C-A533-4918-A772-482383757B2C}" srcOrd="1" destOrd="0" presId="urn:microsoft.com/office/officeart/2005/8/layout/orgChart1"/>
    <dgm:cxn modelId="{755CB5ED-8D32-4BE1-AAFE-4BCA05FF662C}" type="presOf" srcId="{67B2ECE3-42C7-47DE-8BC0-FDCA4AC1E0CD}" destId="{2C1EA431-1C3A-44DC-9AF2-2CF2E99314AE}" srcOrd="1" destOrd="0" presId="urn:microsoft.com/office/officeart/2005/8/layout/orgChart1"/>
    <dgm:cxn modelId="{9A371CA7-D26E-46DF-B649-9A087348676E}" srcId="{37BBBA8F-0F6E-4D77-B867-D3B737AB98D2}" destId="{C40BFC01-0253-497A-AE16-E9CF2B68A6F9}" srcOrd="2" destOrd="0" parTransId="{D39EFA67-7CDD-4E95-903C-44D72E798E14}" sibTransId="{B7AA8E8F-7519-49D7-8099-F363718ABABF}"/>
    <dgm:cxn modelId="{1BDFC628-E622-4738-A8D7-5EDAF3F26D3B}" srcId="{37BBBA8F-0F6E-4D77-B867-D3B737AB98D2}" destId="{67B2ECE3-42C7-47DE-8BC0-FDCA4AC1E0CD}" srcOrd="1" destOrd="0" parTransId="{EDABAC45-04B8-4738-A3AC-7AB8D0B5F700}" sibTransId="{7B78FA65-CCD2-4B36-A169-836FE49A4F88}"/>
    <dgm:cxn modelId="{6AA171EF-63CE-4D23-90A2-2BBFAD01B385}" type="presOf" srcId="{37BBBA8F-0F6E-4D77-B867-D3B737AB98D2}" destId="{B621B083-D672-4FF2-B5E9-1A53F7F23959}" srcOrd="0" destOrd="0" presId="urn:microsoft.com/office/officeart/2005/8/layout/orgChart1"/>
    <dgm:cxn modelId="{B47B4448-D682-43FF-8F9D-B21347380655}" type="presOf" srcId="{F4478F15-BD1D-47DC-9600-28F6CD77BC9E}" destId="{B18FEF6E-DB90-40D1-B5C1-3D2A4C332593}" srcOrd="1" destOrd="0" presId="urn:microsoft.com/office/officeart/2005/8/layout/orgChart1"/>
    <dgm:cxn modelId="{E8DACFBE-B646-446E-B082-ED7D16CF8CE6}" type="presOf" srcId="{F4478F15-BD1D-47DC-9600-28F6CD77BC9E}" destId="{65BA4F3B-6992-4821-B22A-39B68470CD95}" srcOrd="0" destOrd="0" presId="urn:microsoft.com/office/officeart/2005/8/layout/orgChart1"/>
    <dgm:cxn modelId="{529EF878-AEE5-4986-9B3F-05C9FC8FD138}" type="presParOf" srcId="{0DC49165-68E8-4E8B-B881-594B887D5F19}" destId="{C8318535-E47D-4657-9CA2-1C0FF2A4AE26}" srcOrd="0" destOrd="0" presId="urn:microsoft.com/office/officeart/2005/8/layout/orgChart1"/>
    <dgm:cxn modelId="{8069947E-F500-4EE9-A041-736968C13C7E}" type="presParOf" srcId="{C8318535-E47D-4657-9CA2-1C0FF2A4AE26}" destId="{0D78BB52-FCEB-42DA-BBDC-9216AABE8720}" srcOrd="0" destOrd="0" presId="urn:microsoft.com/office/officeart/2005/8/layout/orgChart1"/>
    <dgm:cxn modelId="{32B8FA32-FA75-470C-8DFF-317E6AE64387}" type="presParOf" srcId="{0D78BB52-FCEB-42DA-BBDC-9216AABE8720}" destId="{B621B083-D672-4FF2-B5E9-1A53F7F23959}" srcOrd="0" destOrd="0" presId="urn:microsoft.com/office/officeart/2005/8/layout/orgChart1"/>
    <dgm:cxn modelId="{83469247-8BDE-4225-B0F6-E90FA132BE97}" type="presParOf" srcId="{0D78BB52-FCEB-42DA-BBDC-9216AABE8720}" destId="{25A64522-D915-4A0D-8B42-BE034B0FBCED}" srcOrd="1" destOrd="0" presId="urn:microsoft.com/office/officeart/2005/8/layout/orgChart1"/>
    <dgm:cxn modelId="{495FBCCE-463E-4D51-B894-5128BB6FD28D}" type="presParOf" srcId="{C8318535-E47D-4657-9CA2-1C0FF2A4AE26}" destId="{32462D20-E73C-4D82-8EA5-852C3B7A767D}" srcOrd="1" destOrd="0" presId="urn:microsoft.com/office/officeart/2005/8/layout/orgChart1"/>
    <dgm:cxn modelId="{A096D048-C54E-4641-ABE0-321FB513D301}" type="presParOf" srcId="{32462D20-E73C-4D82-8EA5-852C3B7A767D}" destId="{CA21AF47-1BA4-4456-AD73-D89989B98687}" srcOrd="0" destOrd="0" presId="urn:microsoft.com/office/officeart/2005/8/layout/orgChart1"/>
    <dgm:cxn modelId="{6FD21881-396A-4C93-8C21-636EEF8128A1}" type="presParOf" srcId="{32462D20-E73C-4D82-8EA5-852C3B7A767D}" destId="{0E03EF5B-0129-457E-94E9-8C3FDA299C1A}" srcOrd="1" destOrd="0" presId="urn:microsoft.com/office/officeart/2005/8/layout/orgChart1"/>
    <dgm:cxn modelId="{7DF9F8CC-E14D-4E0B-A5E8-3E211242288F}" type="presParOf" srcId="{0E03EF5B-0129-457E-94E9-8C3FDA299C1A}" destId="{A1D1B70F-3690-4E3F-B74B-B196B346D012}" srcOrd="0" destOrd="0" presId="urn:microsoft.com/office/officeart/2005/8/layout/orgChart1"/>
    <dgm:cxn modelId="{820F9440-5202-45A9-8822-3403C11C4239}" type="presParOf" srcId="{A1D1B70F-3690-4E3F-B74B-B196B346D012}" destId="{65BA4F3B-6992-4821-B22A-39B68470CD95}" srcOrd="0" destOrd="0" presId="urn:microsoft.com/office/officeart/2005/8/layout/orgChart1"/>
    <dgm:cxn modelId="{F1904B55-C34D-498B-9362-76EB6B9DBABB}" type="presParOf" srcId="{A1D1B70F-3690-4E3F-B74B-B196B346D012}" destId="{B18FEF6E-DB90-40D1-B5C1-3D2A4C332593}" srcOrd="1" destOrd="0" presId="urn:microsoft.com/office/officeart/2005/8/layout/orgChart1"/>
    <dgm:cxn modelId="{FA12DB49-862B-4910-B6AC-21357676B635}" type="presParOf" srcId="{0E03EF5B-0129-457E-94E9-8C3FDA299C1A}" destId="{27C8CE16-91F5-43F8-8645-95288DB0BAED}" srcOrd="1" destOrd="0" presId="urn:microsoft.com/office/officeart/2005/8/layout/orgChart1"/>
    <dgm:cxn modelId="{9DD3CA2E-C582-4398-83F7-1573E2D137BB}" type="presParOf" srcId="{0E03EF5B-0129-457E-94E9-8C3FDA299C1A}" destId="{925B1A44-1E92-4ABA-9763-8801CC7FF1ED}" srcOrd="2" destOrd="0" presId="urn:microsoft.com/office/officeart/2005/8/layout/orgChart1"/>
    <dgm:cxn modelId="{356B9F61-AE36-4792-9A03-424E72CDBDB7}" type="presParOf" srcId="{32462D20-E73C-4D82-8EA5-852C3B7A767D}" destId="{8CE0464F-2CF8-4ADF-A002-E4FFC231146F}" srcOrd="2" destOrd="0" presId="urn:microsoft.com/office/officeart/2005/8/layout/orgChart1"/>
    <dgm:cxn modelId="{31B8B9A5-444A-4F1E-A09B-26A43E0E570B}" type="presParOf" srcId="{32462D20-E73C-4D82-8EA5-852C3B7A767D}" destId="{5D598ACD-E7CD-4449-992F-E6782469B909}" srcOrd="3" destOrd="0" presId="urn:microsoft.com/office/officeart/2005/8/layout/orgChart1"/>
    <dgm:cxn modelId="{A9A002F6-EB45-48D4-A2A0-41AE78AD4291}" type="presParOf" srcId="{5D598ACD-E7CD-4449-992F-E6782469B909}" destId="{1AD4671C-4F07-475E-81D3-0D4406485AEA}" srcOrd="0" destOrd="0" presId="urn:microsoft.com/office/officeart/2005/8/layout/orgChart1"/>
    <dgm:cxn modelId="{18C799E6-DBF7-4E12-BC72-1043E4BFFA5F}" type="presParOf" srcId="{1AD4671C-4F07-475E-81D3-0D4406485AEA}" destId="{BF19864B-6566-48A4-ABE5-28FA33C51A5A}" srcOrd="0" destOrd="0" presId="urn:microsoft.com/office/officeart/2005/8/layout/orgChart1"/>
    <dgm:cxn modelId="{C2BDF48E-7453-401C-BD4D-276E63DF0253}" type="presParOf" srcId="{1AD4671C-4F07-475E-81D3-0D4406485AEA}" destId="{2C1EA431-1C3A-44DC-9AF2-2CF2E99314AE}" srcOrd="1" destOrd="0" presId="urn:microsoft.com/office/officeart/2005/8/layout/orgChart1"/>
    <dgm:cxn modelId="{15590099-F84E-485A-941B-893E0CDD85B9}" type="presParOf" srcId="{5D598ACD-E7CD-4449-992F-E6782469B909}" destId="{CC1C4601-C36B-4306-B3D5-9174E76E0A9D}" srcOrd="1" destOrd="0" presId="urn:microsoft.com/office/officeart/2005/8/layout/orgChart1"/>
    <dgm:cxn modelId="{287814FA-27A8-40FC-9CA0-21897408F2CB}" type="presParOf" srcId="{5D598ACD-E7CD-4449-992F-E6782469B909}" destId="{F681D560-71A8-4FE2-9DC4-E145DE95672B}" srcOrd="2" destOrd="0" presId="urn:microsoft.com/office/officeart/2005/8/layout/orgChart1"/>
    <dgm:cxn modelId="{24CFFF62-AF67-44E6-A090-46EACAA49F89}" type="presParOf" srcId="{32462D20-E73C-4D82-8EA5-852C3B7A767D}" destId="{0AA9E0B3-3747-44EC-872D-96A89ADC3B9C}" srcOrd="4" destOrd="0" presId="urn:microsoft.com/office/officeart/2005/8/layout/orgChart1"/>
    <dgm:cxn modelId="{F7D26141-571F-42FC-97F8-EE71FF9519A7}" type="presParOf" srcId="{32462D20-E73C-4D82-8EA5-852C3B7A767D}" destId="{6A52227D-89A5-4BF6-8A0C-BBB3EDF0A654}" srcOrd="5" destOrd="0" presId="urn:microsoft.com/office/officeart/2005/8/layout/orgChart1"/>
    <dgm:cxn modelId="{C144AA0D-424D-49BD-9807-8565B4B36DA2}" type="presParOf" srcId="{6A52227D-89A5-4BF6-8A0C-BBB3EDF0A654}" destId="{8FB36605-609A-4402-B9C1-3071D6DAFEBA}" srcOrd="0" destOrd="0" presId="urn:microsoft.com/office/officeart/2005/8/layout/orgChart1"/>
    <dgm:cxn modelId="{ECFAD7B0-BC95-4CA7-9829-04ED508B5FA2}" type="presParOf" srcId="{8FB36605-609A-4402-B9C1-3071D6DAFEBA}" destId="{54100B5B-2EB4-437E-9DA6-23843FBB8969}" srcOrd="0" destOrd="0" presId="urn:microsoft.com/office/officeart/2005/8/layout/orgChart1"/>
    <dgm:cxn modelId="{E8E87FCD-3FDD-403A-B507-89180EDE6C05}" type="presParOf" srcId="{8FB36605-609A-4402-B9C1-3071D6DAFEBA}" destId="{BEA00DA8-0B78-4322-AA62-151A3D9E729D}" srcOrd="1" destOrd="0" presId="urn:microsoft.com/office/officeart/2005/8/layout/orgChart1"/>
    <dgm:cxn modelId="{B1498004-EE7B-4C1F-9F2D-0BB93D0BC7D4}" type="presParOf" srcId="{6A52227D-89A5-4BF6-8A0C-BBB3EDF0A654}" destId="{8D6D173A-2FA7-402D-AC06-966BF640690E}" srcOrd="1" destOrd="0" presId="urn:microsoft.com/office/officeart/2005/8/layout/orgChart1"/>
    <dgm:cxn modelId="{FE2EE9E8-82F6-48C6-AC8D-103A9568938D}" type="presParOf" srcId="{6A52227D-89A5-4BF6-8A0C-BBB3EDF0A654}" destId="{26DDB795-A7CA-4078-9ADF-F2F28A101634}" srcOrd="2" destOrd="0" presId="urn:microsoft.com/office/officeart/2005/8/layout/orgChart1"/>
    <dgm:cxn modelId="{8BA48B2C-4CAB-40AA-869E-7786EBC3D111}" type="presParOf" srcId="{32462D20-E73C-4D82-8EA5-852C3B7A767D}" destId="{68790B9F-46BD-4718-9557-5AE9F673B211}" srcOrd="6" destOrd="0" presId="urn:microsoft.com/office/officeart/2005/8/layout/orgChart1"/>
    <dgm:cxn modelId="{1A198856-E860-44BC-8287-F7F93D68514D}" type="presParOf" srcId="{32462D20-E73C-4D82-8EA5-852C3B7A767D}" destId="{BCBFC28F-F91B-49CD-B0F6-2C2600CD6319}" srcOrd="7" destOrd="0" presId="urn:microsoft.com/office/officeart/2005/8/layout/orgChart1"/>
    <dgm:cxn modelId="{585B70F6-77C5-4D14-9D71-B4DA7D2598B2}" type="presParOf" srcId="{BCBFC28F-F91B-49CD-B0F6-2C2600CD6319}" destId="{87458CD1-30C1-4C6A-83B4-AF75DA46229A}" srcOrd="0" destOrd="0" presId="urn:microsoft.com/office/officeart/2005/8/layout/orgChart1"/>
    <dgm:cxn modelId="{FFCCD614-C682-4577-96C4-470542B08AA8}" type="presParOf" srcId="{87458CD1-30C1-4C6A-83B4-AF75DA46229A}" destId="{03EA38D6-C4A5-46DA-B62E-80BD6CA7199B}" srcOrd="0" destOrd="0" presId="urn:microsoft.com/office/officeart/2005/8/layout/orgChart1"/>
    <dgm:cxn modelId="{369DC44A-7D55-4D20-8A9A-BBDB7F651609}" type="presParOf" srcId="{87458CD1-30C1-4C6A-83B4-AF75DA46229A}" destId="{FFA1269C-A533-4918-A772-482383757B2C}" srcOrd="1" destOrd="0" presId="urn:microsoft.com/office/officeart/2005/8/layout/orgChart1"/>
    <dgm:cxn modelId="{7A3BD464-D915-4A5E-8F5A-1960B1B68CEA}" type="presParOf" srcId="{BCBFC28F-F91B-49CD-B0F6-2C2600CD6319}" destId="{D9644494-629A-4200-8E2E-02D5E06FF79F}" srcOrd="1" destOrd="0" presId="urn:microsoft.com/office/officeart/2005/8/layout/orgChart1"/>
    <dgm:cxn modelId="{5023C395-76AB-4526-B416-485CC8FED8F1}" type="presParOf" srcId="{BCBFC28F-F91B-49CD-B0F6-2C2600CD6319}" destId="{8E41A067-D97A-4943-9BFC-9E10B1015CD7}" srcOrd="2" destOrd="0" presId="urn:microsoft.com/office/officeart/2005/8/layout/orgChart1"/>
    <dgm:cxn modelId="{20937616-9AD4-4210-915F-91232F667D86}" type="presParOf" srcId="{C8318535-E47D-4657-9CA2-1C0FF2A4AE26}" destId="{B43E41FF-7001-4E2D-BEC2-C330015BAA1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C8943E-8AEB-4C52-8920-29FC21E6166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579FFF4-DBE1-4B25-A37D-800FA59D0634}">
      <dgm:prSet/>
      <dgm:spPr/>
      <dgm:t>
        <a:bodyPr/>
        <a:lstStyle/>
        <a:p>
          <a:pPr rtl="0"/>
          <a:r>
            <a:rPr lang="pl-PL" dirty="0" smtClean="0"/>
            <a:t>Nabycie </a:t>
          </a:r>
          <a:endParaRPr lang="pl-PL" dirty="0"/>
        </a:p>
      </dgm:t>
    </dgm:pt>
    <dgm:pt modelId="{4728B636-7C35-4BBA-933A-326B1E25E56C}" type="parTrans" cxnId="{21414DC9-2CFB-4A46-9141-8EF299B3CEFA}">
      <dgm:prSet/>
      <dgm:spPr/>
      <dgm:t>
        <a:bodyPr/>
        <a:lstStyle/>
        <a:p>
          <a:endParaRPr lang="pl-PL"/>
        </a:p>
      </dgm:t>
    </dgm:pt>
    <dgm:pt modelId="{B747A2F2-ABBE-4398-94E9-4788F9D5680D}" type="sibTrans" cxnId="{21414DC9-2CFB-4A46-9141-8EF299B3CEFA}">
      <dgm:prSet/>
      <dgm:spPr/>
      <dgm:t>
        <a:bodyPr/>
        <a:lstStyle/>
        <a:p>
          <a:endParaRPr lang="pl-PL"/>
        </a:p>
      </dgm:t>
    </dgm:pt>
    <dgm:pt modelId="{A961B390-FA4A-4F42-A925-967201350E7F}">
      <dgm:prSet/>
      <dgm:spPr/>
      <dgm:t>
        <a:bodyPr/>
        <a:lstStyle/>
        <a:p>
          <a:pPr rtl="0"/>
          <a:r>
            <a:rPr lang="pl-PL" dirty="0" smtClean="0"/>
            <a:t>Pierwotne </a:t>
          </a:r>
          <a:endParaRPr lang="pl-PL" dirty="0"/>
        </a:p>
      </dgm:t>
    </dgm:pt>
    <dgm:pt modelId="{2A054EF6-3468-46CF-8E20-9AAFF2A79C49}" type="parTrans" cxnId="{C952E295-0BF2-4CB1-9F6F-EC38406B2D3A}">
      <dgm:prSet/>
      <dgm:spPr/>
      <dgm:t>
        <a:bodyPr/>
        <a:lstStyle/>
        <a:p>
          <a:endParaRPr lang="pl-PL"/>
        </a:p>
      </dgm:t>
    </dgm:pt>
    <dgm:pt modelId="{C9986477-50F1-4003-BCF8-64AF6129980D}" type="sibTrans" cxnId="{C952E295-0BF2-4CB1-9F6F-EC38406B2D3A}">
      <dgm:prSet/>
      <dgm:spPr/>
      <dgm:t>
        <a:bodyPr/>
        <a:lstStyle/>
        <a:p>
          <a:endParaRPr lang="pl-PL"/>
        </a:p>
      </dgm:t>
    </dgm:pt>
    <dgm:pt modelId="{9B798082-D282-498F-A221-3992FB686674}">
      <dgm:prSet/>
      <dgm:spPr/>
      <dgm:t>
        <a:bodyPr/>
        <a:lstStyle/>
        <a:p>
          <a:pPr rtl="0"/>
          <a:r>
            <a:rPr lang="pl-PL" dirty="0" smtClean="0"/>
            <a:t>Pochodne </a:t>
          </a:r>
          <a:endParaRPr lang="pl-PL" dirty="0"/>
        </a:p>
      </dgm:t>
    </dgm:pt>
    <dgm:pt modelId="{8ED66753-1058-425F-ADFF-FD3D2164EE2A}" type="parTrans" cxnId="{9E058FCD-469E-41C4-89BE-17D0C2BBC03F}">
      <dgm:prSet/>
      <dgm:spPr/>
      <dgm:t>
        <a:bodyPr/>
        <a:lstStyle/>
        <a:p>
          <a:endParaRPr lang="pl-PL"/>
        </a:p>
      </dgm:t>
    </dgm:pt>
    <dgm:pt modelId="{08474472-C8A3-4D09-AC56-A890EC4D9C83}" type="sibTrans" cxnId="{9E058FCD-469E-41C4-89BE-17D0C2BBC03F}">
      <dgm:prSet/>
      <dgm:spPr/>
      <dgm:t>
        <a:bodyPr/>
        <a:lstStyle/>
        <a:p>
          <a:endParaRPr lang="pl-PL"/>
        </a:p>
      </dgm:t>
    </dgm:pt>
    <dgm:pt modelId="{7EDA5603-1B75-4820-9FD8-71DE63A12315}" type="pres">
      <dgm:prSet presAssocID="{5EC8943E-8AEB-4C52-8920-29FC21E616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A2C28AED-8ACA-46DE-93CE-1EE65EC56232}" type="pres">
      <dgm:prSet presAssocID="{6579FFF4-DBE1-4B25-A37D-800FA59D0634}" presName="hierRoot1" presStyleCnt="0">
        <dgm:presLayoutVars>
          <dgm:hierBranch val="init"/>
        </dgm:presLayoutVars>
      </dgm:prSet>
      <dgm:spPr/>
    </dgm:pt>
    <dgm:pt modelId="{F159C0D7-CFFD-46F8-A748-249F11A4CCA2}" type="pres">
      <dgm:prSet presAssocID="{6579FFF4-DBE1-4B25-A37D-800FA59D0634}" presName="rootComposite1" presStyleCnt="0"/>
      <dgm:spPr/>
    </dgm:pt>
    <dgm:pt modelId="{9B1A691B-7D2F-4819-916F-16FF2B957762}" type="pres">
      <dgm:prSet presAssocID="{6579FFF4-DBE1-4B25-A37D-800FA59D063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F0EE1642-F8A1-427F-8DBF-D81ED3BF6F26}" type="pres">
      <dgm:prSet presAssocID="{6579FFF4-DBE1-4B25-A37D-800FA59D0634}" presName="rootConnector1" presStyleLbl="node1" presStyleIdx="0" presStyleCnt="0"/>
      <dgm:spPr/>
      <dgm:t>
        <a:bodyPr/>
        <a:lstStyle/>
        <a:p>
          <a:endParaRPr lang="pl-PL"/>
        </a:p>
      </dgm:t>
    </dgm:pt>
    <dgm:pt modelId="{BF88B89A-03CE-478F-BCBB-9989486B763C}" type="pres">
      <dgm:prSet presAssocID="{6579FFF4-DBE1-4B25-A37D-800FA59D0634}" presName="hierChild2" presStyleCnt="0"/>
      <dgm:spPr/>
    </dgm:pt>
    <dgm:pt modelId="{DEDE0811-3DF0-4EA5-8B2E-6F071D9C0430}" type="pres">
      <dgm:prSet presAssocID="{2A054EF6-3468-46CF-8E20-9AAFF2A79C49}" presName="Name37" presStyleLbl="parChTrans1D2" presStyleIdx="0" presStyleCnt="2"/>
      <dgm:spPr/>
      <dgm:t>
        <a:bodyPr/>
        <a:lstStyle/>
        <a:p>
          <a:endParaRPr lang="pl-PL"/>
        </a:p>
      </dgm:t>
    </dgm:pt>
    <dgm:pt modelId="{8BF0BFEA-6935-4340-97D3-68E0D458249F}" type="pres">
      <dgm:prSet presAssocID="{A961B390-FA4A-4F42-A925-967201350E7F}" presName="hierRoot2" presStyleCnt="0">
        <dgm:presLayoutVars>
          <dgm:hierBranch val="init"/>
        </dgm:presLayoutVars>
      </dgm:prSet>
      <dgm:spPr/>
    </dgm:pt>
    <dgm:pt modelId="{A436F64E-B29E-42C3-B121-F50BC1869E88}" type="pres">
      <dgm:prSet presAssocID="{A961B390-FA4A-4F42-A925-967201350E7F}" presName="rootComposite" presStyleCnt="0"/>
      <dgm:spPr/>
    </dgm:pt>
    <dgm:pt modelId="{9585E861-52F4-4FB5-A9F6-392B29D14040}" type="pres">
      <dgm:prSet presAssocID="{A961B390-FA4A-4F42-A925-967201350E7F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567333F-B7BC-4F6E-90DB-1F7E2ABE40F7}" type="pres">
      <dgm:prSet presAssocID="{A961B390-FA4A-4F42-A925-967201350E7F}" presName="rootConnector" presStyleLbl="node2" presStyleIdx="0" presStyleCnt="2"/>
      <dgm:spPr/>
      <dgm:t>
        <a:bodyPr/>
        <a:lstStyle/>
        <a:p>
          <a:endParaRPr lang="pl-PL"/>
        </a:p>
      </dgm:t>
    </dgm:pt>
    <dgm:pt modelId="{FC0C3706-3F6C-481E-A9AE-2F2A5E15238E}" type="pres">
      <dgm:prSet presAssocID="{A961B390-FA4A-4F42-A925-967201350E7F}" presName="hierChild4" presStyleCnt="0"/>
      <dgm:spPr/>
    </dgm:pt>
    <dgm:pt modelId="{639FDFDA-A186-40F8-A18C-C287AF89F09B}" type="pres">
      <dgm:prSet presAssocID="{A961B390-FA4A-4F42-A925-967201350E7F}" presName="hierChild5" presStyleCnt="0"/>
      <dgm:spPr/>
    </dgm:pt>
    <dgm:pt modelId="{19742D62-1BEA-47BA-AA4E-E00F5C398EE0}" type="pres">
      <dgm:prSet presAssocID="{8ED66753-1058-425F-ADFF-FD3D2164EE2A}" presName="Name37" presStyleLbl="parChTrans1D2" presStyleIdx="1" presStyleCnt="2"/>
      <dgm:spPr/>
      <dgm:t>
        <a:bodyPr/>
        <a:lstStyle/>
        <a:p>
          <a:endParaRPr lang="pl-PL"/>
        </a:p>
      </dgm:t>
    </dgm:pt>
    <dgm:pt modelId="{6E2E4F50-6C0B-46B6-B285-7F219E58F5E0}" type="pres">
      <dgm:prSet presAssocID="{9B798082-D282-498F-A221-3992FB686674}" presName="hierRoot2" presStyleCnt="0">
        <dgm:presLayoutVars>
          <dgm:hierBranch val="init"/>
        </dgm:presLayoutVars>
      </dgm:prSet>
      <dgm:spPr/>
    </dgm:pt>
    <dgm:pt modelId="{9CF23F92-5C07-47BC-86B3-29384592FC15}" type="pres">
      <dgm:prSet presAssocID="{9B798082-D282-498F-A221-3992FB686674}" presName="rootComposite" presStyleCnt="0"/>
      <dgm:spPr/>
    </dgm:pt>
    <dgm:pt modelId="{88B7839B-E24E-48BB-A975-75CCB861FA55}" type="pres">
      <dgm:prSet presAssocID="{9B798082-D282-498F-A221-3992FB68667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BBE1A120-9F6F-48DA-9150-2845767EE608}" type="pres">
      <dgm:prSet presAssocID="{9B798082-D282-498F-A221-3992FB686674}" presName="rootConnector" presStyleLbl="node2" presStyleIdx="1" presStyleCnt="2"/>
      <dgm:spPr/>
      <dgm:t>
        <a:bodyPr/>
        <a:lstStyle/>
        <a:p>
          <a:endParaRPr lang="pl-PL"/>
        </a:p>
      </dgm:t>
    </dgm:pt>
    <dgm:pt modelId="{9940062A-F404-4653-9398-4F878879C6F4}" type="pres">
      <dgm:prSet presAssocID="{9B798082-D282-498F-A221-3992FB686674}" presName="hierChild4" presStyleCnt="0"/>
      <dgm:spPr/>
    </dgm:pt>
    <dgm:pt modelId="{2080A113-9945-4209-9C86-318AA1402316}" type="pres">
      <dgm:prSet presAssocID="{9B798082-D282-498F-A221-3992FB686674}" presName="hierChild5" presStyleCnt="0"/>
      <dgm:spPr/>
    </dgm:pt>
    <dgm:pt modelId="{B0225BEF-6B57-4F9A-9F8A-60B50A911828}" type="pres">
      <dgm:prSet presAssocID="{6579FFF4-DBE1-4B25-A37D-800FA59D0634}" presName="hierChild3" presStyleCnt="0"/>
      <dgm:spPr/>
    </dgm:pt>
  </dgm:ptLst>
  <dgm:cxnLst>
    <dgm:cxn modelId="{710E83C7-C8E1-402E-A192-98BBE63F2565}" type="presOf" srcId="{8ED66753-1058-425F-ADFF-FD3D2164EE2A}" destId="{19742D62-1BEA-47BA-AA4E-E00F5C398EE0}" srcOrd="0" destOrd="0" presId="urn:microsoft.com/office/officeart/2005/8/layout/orgChart1"/>
    <dgm:cxn modelId="{21414DC9-2CFB-4A46-9141-8EF299B3CEFA}" srcId="{5EC8943E-8AEB-4C52-8920-29FC21E61664}" destId="{6579FFF4-DBE1-4B25-A37D-800FA59D0634}" srcOrd="0" destOrd="0" parTransId="{4728B636-7C35-4BBA-933A-326B1E25E56C}" sibTransId="{B747A2F2-ABBE-4398-94E9-4788F9D5680D}"/>
    <dgm:cxn modelId="{C952E295-0BF2-4CB1-9F6F-EC38406B2D3A}" srcId="{6579FFF4-DBE1-4B25-A37D-800FA59D0634}" destId="{A961B390-FA4A-4F42-A925-967201350E7F}" srcOrd="0" destOrd="0" parTransId="{2A054EF6-3468-46CF-8E20-9AAFF2A79C49}" sibTransId="{C9986477-50F1-4003-BCF8-64AF6129980D}"/>
    <dgm:cxn modelId="{679F6615-92FB-4192-9241-4A1B160D2724}" type="presOf" srcId="{9B798082-D282-498F-A221-3992FB686674}" destId="{BBE1A120-9F6F-48DA-9150-2845767EE608}" srcOrd="1" destOrd="0" presId="urn:microsoft.com/office/officeart/2005/8/layout/orgChart1"/>
    <dgm:cxn modelId="{371E8B77-8B66-4DAF-A6C8-AB8086469E42}" type="presOf" srcId="{9B798082-D282-498F-A221-3992FB686674}" destId="{88B7839B-E24E-48BB-A975-75CCB861FA55}" srcOrd="0" destOrd="0" presId="urn:microsoft.com/office/officeart/2005/8/layout/orgChart1"/>
    <dgm:cxn modelId="{520114AF-C6DB-408E-AF86-EA7C8403FBA9}" type="presOf" srcId="{6579FFF4-DBE1-4B25-A37D-800FA59D0634}" destId="{9B1A691B-7D2F-4819-916F-16FF2B957762}" srcOrd="0" destOrd="0" presId="urn:microsoft.com/office/officeart/2005/8/layout/orgChart1"/>
    <dgm:cxn modelId="{658DDC96-9A47-4C3D-9783-C64590AFED15}" type="presOf" srcId="{A961B390-FA4A-4F42-A925-967201350E7F}" destId="{9585E861-52F4-4FB5-A9F6-392B29D14040}" srcOrd="0" destOrd="0" presId="urn:microsoft.com/office/officeart/2005/8/layout/orgChart1"/>
    <dgm:cxn modelId="{241182B7-3FC2-4F71-8A8D-9F1B28D1780A}" type="presOf" srcId="{5EC8943E-8AEB-4C52-8920-29FC21E61664}" destId="{7EDA5603-1B75-4820-9FD8-71DE63A12315}" srcOrd="0" destOrd="0" presId="urn:microsoft.com/office/officeart/2005/8/layout/orgChart1"/>
    <dgm:cxn modelId="{9E058FCD-469E-41C4-89BE-17D0C2BBC03F}" srcId="{6579FFF4-DBE1-4B25-A37D-800FA59D0634}" destId="{9B798082-D282-498F-A221-3992FB686674}" srcOrd="1" destOrd="0" parTransId="{8ED66753-1058-425F-ADFF-FD3D2164EE2A}" sibTransId="{08474472-C8A3-4D09-AC56-A890EC4D9C83}"/>
    <dgm:cxn modelId="{A18C18E8-EF3F-4507-B9DE-7D830D75FF60}" type="presOf" srcId="{6579FFF4-DBE1-4B25-A37D-800FA59D0634}" destId="{F0EE1642-F8A1-427F-8DBF-D81ED3BF6F26}" srcOrd="1" destOrd="0" presId="urn:microsoft.com/office/officeart/2005/8/layout/orgChart1"/>
    <dgm:cxn modelId="{037FE5A5-26C6-482D-815C-217BA0FCF751}" type="presOf" srcId="{2A054EF6-3468-46CF-8E20-9AAFF2A79C49}" destId="{DEDE0811-3DF0-4EA5-8B2E-6F071D9C0430}" srcOrd="0" destOrd="0" presId="urn:microsoft.com/office/officeart/2005/8/layout/orgChart1"/>
    <dgm:cxn modelId="{D6EA01DC-FF93-4580-B737-1418CB557711}" type="presOf" srcId="{A961B390-FA4A-4F42-A925-967201350E7F}" destId="{E567333F-B7BC-4F6E-90DB-1F7E2ABE40F7}" srcOrd="1" destOrd="0" presId="urn:microsoft.com/office/officeart/2005/8/layout/orgChart1"/>
    <dgm:cxn modelId="{80377882-10D4-4882-8D7F-34B4E9E500E5}" type="presParOf" srcId="{7EDA5603-1B75-4820-9FD8-71DE63A12315}" destId="{A2C28AED-8ACA-46DE-93CE-1EE65EC56232}" srcOrd="0" destOrd="0" presId="urn:microsoft.com/office/officeart/2005/8/layout/orgChart1"/>
    <dgm:cxn modelId="{7122A80A-B721-4126-B6EA-7C416BF5EE47}" type="presParOf" srcId="{A2C28AED-8ACA-46DE-93CE-1EE65EC56232}" destId="{F159C0D7-CFFD-46F8-A748-249F11A4CCA2}" srcOrd="0" destOrd="0" presId="urn:microsoft.com/office/officeart/2005/8/layout/orgChart1"/>
    <dgm:cxn modelId="{65D4FD85-0D27-4116-B6A5-5ED9CFC61A85}" type="presParOf" srcId="{F159C0D7-CFFD-46F8-A748-249F11A4CCA2}" destId="{9B1A691B-7D2F-4819-916F-16FF2B957762}" srcOrd="0" destOrd="0" presId="urn:microsoft.com/office/officeart/2005/8/layout/orgChart1"/>
    <dgm:cxn modelId="{A16C211B-2871-473E-A8D5-974771281382}" type="presParOf" srcId="{F159C0D7-CFFD-46F8-A748-249F11A4CCA2}" destId="{F0EE1642-F8A1-427F-8DBF-D81ED3BF6F26}" srcOrd="1" destOrd="0" presId="urn:microsoft.com/office/officeart/2005/8/layout/orgChart1"/>
    <dgm:cxn modelId="{2F8B9845-D7F2-4AB4-A23E-03BF7F26849E}" type="presParOf" srcId="{A2C28AED-8ACA-46DE-93CE-1EE65EC56232}" destId="{BF88B89A-03CE-478F-BCBB-9989486B763C}" srcOrd="1" destOrd="0" presId="urn:microsoft.com/office/officeart/2005/8/layout/orgChart1"/>
    <dgm:cxn modelId="{93910D60-89A6-48B1-A9CC-4E45E176AFCB}" type="presParOf" srcId="{BF88B89A-03CE-478F-BCBB-9989486B763C}" destId="{DEDE0811-3DF0-4EA5-8B2E-6F071D9C0430}" srcOrd="0" destOrd="0" presId="urn:microsoft.com/office/officeart/2005/8/layout/orgChart1"/>
    <dgm:cxn modelId="{57CE6366-6B1C-4798-B778-655087BB10F0}" type="presParOf" srcId="{BF88B89A-03CE-478F-BCBB-9989486B763C}" destId="{8BF0BFEA-6935-4340-97D3-68E0D458249F}" srcOrd="1" destOrd="0" presId="urn:microsoft.com/office/officeart/2005/8/layout/orgChart1"/>
    <dgm:cxn modelId="{34CE89CD-1576-4642-9DEA-B218C66593CA}" type="presParOf" srcId="{8BF0BFEA-6935-4340-97D3-68E0D458249F}" destId="{A436F64E-B29E-42C3-B121-F50BC1869E88}" srcOrd="0" destOrd="0" presId="urn:microsoft.com/office/officeart/2005/8/layout/orgChart1"/>
    <dgm:cxn modelId="{7B7A5702-4BB2-4E23-A50A-C5DE681272C4}" type="presParOf" srcId="{A436F64E-B29E-42C3-B121-F50BC1869E88}" destId="{9585E861-52F4-4FB5-A9F6-392B29D14040}" srcOrd="0" destOrd="0" presId="urn:microsoft.com/office/officeart/2005/8/layout/orgChart1"/>
    <dgm:cxn modelId="{8886E77A-DB87-4CDF-8632-5B5874C1E429}" type="presParOf" srcId="{A436F64E-B29E-42C3-B121-F50BC1869E88}" destId="{E567333F-B7BC-4F6E-90DB-1F7E2ABE40F7}" srcOrd="1" destOrd="0" presId="urn:microsoft.com/office/officeart/2005/8/layout/orgChart1"/>
    <dgm:cxn modelId="{99391A82-1F5A-43DE-BF8F-8A759123A999}" type="presParOf" srcId="{8BF0BFEA-6935-4340-97D3-68E0D458249F}" destId="{FC0C3706-3F6C-481E-A9AE-2F2A5E15238E}" srcOrd="1" destOrd="0" presId="urn:microsoft.com/office/officeart/2005/8/layout/orgChart1"/>
    <dgm:cxn modelId="{F108C2B0-6FC8-438D-9C5C-25858B889C9C}" type="presParOf" srcId="{8BF0BFEA-6935-4340-97D3-68E0D458249F}" destId="{639FDFDA-A186-40F8-A18C-C287AF89F09B}" srcOrd="2" destOrd="0" presId="urn:microsoft.com/office/officeart/2005/8/layout/orgChart1"/>
    <dgm:cxn modelId="{6B37E597-0E80-45D0-83E1-C118EF556AE2}" type="presParOf" srcId="{BF88B89A-03CE-478F-BCBB-9989486B763C}" destId="{19742D62-1BEA-47BA-AA4E-E00F5C398EE0}" srcOrd="2" destOrd="0" presId="urn:microsoft.com/office/officeart/2005/8/layout/orgChart1"/>
    <dgm:cxn modelId="{D931CF06-E1AE-4556-924C-C8A99DEC6B7B}" type="presParOf" srcId="{BF88B89A-03CE-478F-BCBB-9989486B763C}" destId="{6E2E4F50-6C0B-46B6-B285-7F219E58F5E0}" srcOrd="3" destOrd="0" presId="urn:microsoft.com/office/officeart/2005/8/layout/orgChart1"/>
    <dgm:cxn modelId="{3D8736F8-729B-4C29-942A-C85A683C2518}" type="presParOf" srcId="{6E2E4F50-6C0B-46B6-B285-7F219E58F5E0}" destId="{9CF23F92-5C07-47BC-86B3-29384592FC15}" srcOrd="0" destOrd="0" presId="urn:microsoft.com/office/officeart/2005/8/layout/orgChart1"/>
    <dgm:cxn modelId="{6495C173-44D0-4627-9754-64FE682349A3}" type="presParOf" srcId="{9CF23F92-5C07-47BC-86B3-29384592FC15}" destId="{88B7839B-E24E-48BB-A975-75CCB861FA55}" srcOrd="0" destOrd="0" presId="urn:microsoft.com/office/officeart/2005/8/layout/orgChart1"/>
    <dgm:cxn modelId="{DA103F02-6714-49E1-B538-12A1EF6F3E11}" type="presParOf" srcId="{9CF23F92-5C07-47BC-86B3-29384592FC15}" destId="{BBE1A120-9F6F-48DA-9150-2845767EE608}" srcOrd="1" destOrd="0" presId="urn:microsoft.com/office/officeart/2005/8/layout/orgChart1"/>
    <dgm:cxn modelId="{D2AAE4FD-4AD2-4A4B-8A1D-2FDCB5CF7EC8}" type="presParOf" srcId="{6E2E4F50-6C0B-46B6-B285-7F219E58F5E0}" destId="{9940062A-F404-4653-9398-4F878879C6F4}" srcOrd="1" destOrd="0" presId="urn:microsoft.com/office/officeart/2005/8/layout/orgChart1"/>
    <dgm:cxn modelId="{821E49E2-3431-4468-9CC8-8C080DB433BE}" type="presParOf" srcId="{6E2E4F50-6C0B-46B6-B285-7F219E58F5E0}" destId="{2080A113-9945-4209-9C86-318AA1402316}" srcOrd="2" destOrd="0" presId="urn:microsoft.com/office/officeart/2005/8/layout/orgChart1"/>
    <dgm:cxn modelId="{5EFB8252-E944-43CE-8986-9F92BCF6EE6E}" type="presParOf" srcId="{A2C28AED-8ACA-46DE-93CE-1EE65EC56232}" destId="{B0225BEF-6B57-4F9A-9F8A-60B50A91182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EC6EFC-DF42-44E6-AC98-1C078286753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FF340B2D-4EB0-4271-8B03-FCD2BB27979E}">
      <dgm:prSet/>
      <dgm:spPr/>
      <dgm:t>
        <a:bodyPr/>
        <a:lstStyle/>
        <a:p>
          <a:pPr rtl="0"/>
          <a:r>
            <a:rPr lang="pl-PL" dirty="0" smtClean="0"/>
            <a:t>Nabycie pierwotne</a:t>
          </a:r>
          <a:endParaRPr lang="pl-PL" dirty="0"/>
        </a:p>
      </dgm:t>
    </dgm:pt>
    <dgm:pt modelId="{8904D79E-37F6-440E-B983-F078AA767496}" type="parTrans" cxnId="{B776F80A-678D-40F4-AB6F-26D64C41CFB6}">
      <dgm:prSet/>
      <dgm:spPr/>
      <dgm:t>
        <a:bodyPr/>
        <a:lstStyle/>
        <a:p>
          <a:endParaRPr lang="pl-PL"/>
        </a:p>
      </dgm:t>
    </dgm:pt>
    <dgm:pt modelId="{FD1DDD38-1099-4562-84AE-42B5695FA379}" type="sibTrans" cxnId="{B776F80A-678D-40F4-AB6F-26D64C41CFB6}">
      <dgm:prSet/>
      <dgm:spPr/>
      <dgm:t>
        <a:bodyPr/>
        <a:lstStyle/>
        <a:p>
          <a:endParaRPr lang="pl-PL"/>
        </a:p>
      </dgm:t>
    </dgm:pt>
    <dgm:pt modelId="{465E3BBC-2161-4F82-AE5B-4C814B8FA2BA}">
      <dgm:prSet/>
      <dgm:spPr/>
      <dgm:t>
        <a:bodyPr/>
        <a:lstStyle/>
        <a:p>
          <a:pPr rtl="0"/>
          <a:r>
            <a:rPr lang="pl-PL" dirty="0" smtClean="0"/>
            <a:t>Zawłaszczenie ziemi niczyjej</a:t>
          </a:r>
          <a:endParaRPr lang="pl-PL" dirty="0"/>
        </a:p>
      </dgm:t>
    </dgm:pt>
    <dgm:pt modelId="{C95A237D-3B33-42C4-9CE4-AD1FC799C6F9}" type="parTrans" cxnId="{148A5D56-6DBE-4B7C-928E-741392EB35FE}">
      <dgm:prSet/>
      <dgm:spPr/>
      <dgm:t>
        <a:bodyPr/>
        <a:lstStyle/>
        <a:p>
          <a:endParaRPr lang="pl-PL"/>
        </a:p>
      </dgm:t>
    </dgm:pt>
    <dgm:pt modelId="{C32F8E18-7B8E-456B-900F-1426097368D2}" type="sibTrans" cxnId="{148A5D56-6DBE-4B7C-928E-741392EB35FE}">
      <dgm:prSet/>
      <dgm:spPr/>
      <dgm:t>
        <a:bodyPr/>
        <a:lstStyle/>
        <a:p>
          <a:endParaRPr lang="pl-PL"/>
        </a:p>
      </dgm:t>
    </dgm:pt>
    <dgm:pt modelId="{6777C5F1-3B89-41D8-8EE2-3E114EB66ED3}">
      <dgm:prSet/>
      <dgm:spPr/>
      <dgm:t>
        <a:bodyPr/>
        <a:lstStyle/>
        <a:p>
          <a:pPr rtl="0"/>
          <a:r>
            <a:rPr lang="pl-PL" dirty="0" smtClean="0"/>
            <a:t>Zasada rzeczywistości</a:t>
          </a:r>
          <a:endParaRPr lang="pl-PL" dirty="0"/>
        </a:p>
      </dgm:t>
    </dgm:pt>
    <dgm:pt modelId="{495DB179-ACFB-4E77-8402-13FE5EF871D6}" type="parTrans" cxnId="{8F04E0BE-72E2-45F3-B58F-BB1D03D7603A}">
      <dgm:prSet/>
      <dgm:spPr/>
      <dgm:t>
        <a:bodyPr/>
        <a:lstStyle/>
        <a:p>
          <a:endParaRPr lang="pl-PL"/>
        </a:p>
      </dgm:t>
    </dgm:pt>
    <dgm:pt modelId="{E0B00652-1225-488C-8F31-93B4CFB295F4}" type="sibTrans" cxnId="{8F04E0BE-72E2-45F3-B58F-BB1D03D7603A}">
      <dgm:prSet/>
      <dgm:spPr/>
      <dgm:t>
        <a:bodyPr/>
        <a:lstStyle/>
        <a:p>
          <a:endParaRPr lang="pl-PL"/>
        </a:p>
      </dgm:t>
    </dgm:pt>
    <dgm:pt modelId="{5AAF4F6E-A46A-4CBE-8E76-2ABC699EE009}">
      <dgm:prSet/>
      <dgm:spPr/>
      <dgm:t>
        <a:bodyPr/>
        <a:lstStyle/>
        <a:p>
          <a:pPr rtl="0"/>
          <a:r>
            <a:rPr lang="pl-PL" dirty="0" smtClean="0"/>
            <a:t>Zasada jawności</a:t>
          </a:r>
          <a:endParaRPr lang="pl-PL" dirty="0"/>
        </a:p>
      </dgm:t>
    </dgm:pt>
    <dgm:pt modelId="{E8AABF40-1C15-45A2-AB73-ED8908B1B5E6}" type="parTrans" cxnId="{36A68CC7-C094-4D2E-BC55-4773DC011AB8}">
      <dgm:prSet/>
      <dgm:spPr/>
      <dgm:t>
        <a:bodyPr/>
        <a:lstStyle/>
        <a:p>
          <a:endParaRPr lang="pl-PL"/>
        </a:p>
      </dgm:t>
    </dgm:pt>
    <dgm:pt modelId="{8C3582A7-AFAF-43AF-8E0E-9D35AAC37BF1}" type="sibTrans" cxnId="{36A68CC7-C094-4D2E-BC55-4773DC011AB8}">
      <dgm:prSet/>
      <dgm:spPr/>
      <dgm:t>
        <a:bodyPr/>
        <a:lstStyle/>
        <a:p>
          <a:endParaRPr lang="pl-PL"/>
        </a:p>
      </dgm:t>
    </dgm:pt>
    <dgm:pt modelId="{B193558B-7F58-44FF-86EA-0EA6E843FED4}">
      <dgm:prSet/>
      <dgm:spPr/>
      <dgm:t>
        <a:bodyPr/>
        <a:lstStyle/>
        <a:p>
          <a:pPr rtl="0"/>
          <a:r>
            <a:rPr lang="pl-PL" dirty="0" smtClean="0"/>
            <a:t>Przyrost </a:t>
          </a:r>
          <a:endParaRPr lang="pl-PL" dirty="0"/>
        </a:p>
      </dgm:t>
    </dgm:pt>
    <dgm:pt modelId="{9A99412A-78F5-4BD3-85FF-3E0DD099B30D}" type="parTrans" cxnId="{6FF79AAA-2082-41E6-8522-55E141E37FD4}">
      <dgm:prSet/>
      <dgm:spPr/>
      <dgm:t>
        <a:bodyPr/>
        <a:lstStyle/>
        <a:p>
          <a:endParaRPr lang="pl-PL"/>
        </a:p>
      </dgm:t>
    </dgm:pt>
    <dgm:pt modelId="{CE2A0D32-DAAE-439C-9994-4A7AE8A85B08}" type="sibTrans" cxnId="{6FF79AAA-2082-41E6-8522-55E141E37FD4}">
      <dgm:prSet/>
      <dgm:spPr/>
      <dgm:t>
        <a:bodyPr/>
        <a:lstStyle/>
        <a:p>
          <a:endParaRPr lang="pl-PL"/>
        </a:p>
      </dgm:t>
    </dgm:pt>
    <dgm:pt modelId="{361BD5B5-C702-4D9B-96B6-F51273FD8CC0}" type="pres">
      <dgm:prSet presAssocID="{90EC6EFC-DF42-44E6-AC98-1C078286753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BC0A3D2C-8641-4058-A575-4DC78DFA1648}" type="pres">
      <dgm:prSet presAssocID="{FF340B2D-4EB0-4271-8B03-FCD2BB27979E}" presName="hierRoot1" presStyleCnt="0">
        <dgm:presLayoutVars>
          <dgm:hierBranch val="init"/>
        </dgm:presLayoutVars>
      </dgm:prSet>
      <dgm:spPr/>
    </dgm:pt>
    <dgm:pt modelId="{58C4858F-2FD6-44AE-9B52-D5F831ED3CC1}" type="pres">
      <dgm:prSet presAssocID="{FF340B2D-4EB0-4271-8B03-FCD2BB27979E}" presName="rootComposite1" presStyleCnt="0"/>
      <dgm:spPr/>
    </dgm:pt>
    <dgm:pt modelId="{E9F9F161-55CA-4FB9-8696-463CD6F5681A}" type="pres">
      <dgm:prSet presAssocID="{FF340B2D-4EB0-4271-8B03-FCD2BB27979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8D2C1D8-B090-4EF8-B4BC-E44401D96179}" type="pres">
      <dgm:prSet presAssocID="{FF340B2D-4EB0-4271-8B03-FCD2BB27979E}" presName="rootConnector1" presStyleLbl="node1" presStyleIdx="0" presStyleCnt="0"/>
      <dgm:spPr/>
      <dgm:t>
        <a:bodyPr/>
        <a:lstStyle/>
        <a:p>
          <a:endParaRPr lang="pl-PL"/>
        </a:p>
      </dgm:t>
    </dgm:pt>
    <dgm:pt modelId="{81A35E20-F1EE-433D-A7B5-B3E308A8EAB6}" type="pres">
      <dgm:prSet presAssocID="{FF340B2D-4EB0-4271-8B03-FCD2BB27979E}" presName="hierChild2" presStyleCnt="0"/>
      <dgm:spPr/>
    </dgm:pt>
    <dgm:pt modelId="{8B817BB2-B487-456B-9708-A5834CD6369A}" type="pres">
      <dgm:prSet presAssocID="{C95A237D-3B33-42C4-9CE4-AD1FC799C6F9}" presName="Name37" presStyleLbl="parChTrans1D2" presStyleIdx="0" presStyleCnt="2"/>
      <dgm:spPr/>
      <dgm:t>
        <a:bodyPr/>
        <a:lstStyle/>
        <a:p>
          <a:endParaRPr lang="pl-PL"/>
        </a:p>
      </dgm:t>
    </dgm:pt>
    <dgm:pt modelId="{8732C948-D9B1-45B2-B19F-E380A6AA431A}" type="pres">
      <dgm:prSet presAssocID="{465E3BBC-2161-4F82-AE5B-4C814B8FA2BA}" presName="hierRoot2" presStyleCnt="0">
        <dgm:presLayoutVars>
          <dgm:hierBranch val="init"/>
        </dgm:presLayoutVars>
      </dgm:prSet>
      <dgm:spPr/>
    </dgm:pt>
    <dgm:pt modelId="{9A2943DE-E377-4D71-9E4D-ABE6450E28A8}" type="pres">
      <dgm:prSet presAssocID="{465E3BBC-2161-4F82-AE5B-4C814B8FA2BA}" presName="rootComposite" presStyleCnt="0"/>
      <dgm:spPr/>
    </dgm:pt>
    <dgm:pt modelId="{80E04390-6240-47C3-AD2F-E8C71EB766D3}" type="pres">
      <dgm:prSet presAssocID="{465E3BBC-2161-4F82-AE5B-4C814B8FA2BA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25EAA88B-8A34-4DDF-B229-680669033418}" type="pres">
      <dgm:prSet presAssocID="{465E3BBC-2161-4F82-AE5B-4C814B8FA2BA}" presName="rootConnector" presStyleLbl="node2" presStyleIdx="0" presStyleCnt="2"/>
      <dgm:spPr/>
      <dgm:t>
        <a:bodyPr/>
        <a:lstStyle/>
        <a:p>
          <a:endParaRPr lang="pl-PL"/>
        </a:p>
      </dgm:t>
    </dgm:pt>
    <dgm:pt modelId="{01C604A0-AB5A-44CD-B8DF-4DCE3717B2A0}" type="pres">
      <dgm:prSet presAssocID="{465E3BBC-2161-4F82-AE5B-4C814B8FA2BA}" presName="hierChild4" presStyleCnt="0"/>
      <dgm:spPr/>
    </dgm:pt>
    <dgm:pt modelId="{8A25D51C-D9AA-428A-AEA6-8EF44B300F72}" type="pres">
      <dgm:prSet presAssocID="{495DB179-ACFB-4E77-8402-13FE5EF871D6}" presName="Name37" presStyleLbl="parChTrans1D3" presStyleIdx="0" presStyleCnt="2"/>
      <dgm:spPr/>
      <dgm:t>
        <a:bodyPr/>
        <a:lstStyle/>
        <a:p>
          <a:endParaRPr lang="pl-PL"/>
        </a:p>
      </dgm:t>
    </dgm:pt>
    <dgm:pt modelId="{616595FB-D694-4E07-976B-F0BA46704E83}" type="pres">
      <dgm:prSet presAssocID="{6777C5F1-3B89-41D8-8EE2-3E114EB66ED3}" presName="hierRoot2" presStyleCnt="0">
        <dgm:presLayoutVars>
          <dgm:hierBranch val="init"/>
        </dgm:presLayoutVars>
      </dgm:prSet>
      <dgm:spPr/>
    </dgm:pt>
    <dgm:pt modelId="{DC8079B8-C527-445F-9F6A-CAD34AFA599C}" type="pres">
      <dgm:prSet presAssocID="{6777C5F1-3B89-41D8-8EE2-3E114EB66ED3}" presName="rootComposite" presStyleCnt="0"/>
      <dgm:spPr/>
    </dgm:pt>
    <dgm:pt modelId="{489B9AD5-3F0E-470D-A346-3BECF8049B41}" type="pres">
      <dgm:prSet presAssocID="{6777C5F1-3B89-41D8-8EE2-3E114EB66ED3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1688D6C3-5C8C-4F07-B096-4F38197BAF3A}" type="pres">
      <dgm:prSet presAssocID="{6777C5F1-3B89-41D8-8EE2-3E114EB66ED3}" presName="rootConnector" presStyleLbl="node3" presStyleIdx="0" presStyleCnt="2"/>
      <dgm:spPr/>
      <dgm:t>
        <a:bodyPr/>
        <a:lstStyle/>
        <a:p>
          <a:endParaRPr lang="pl-PL"/>
        </a:p>
      </dgm:t>
    </dgm:pt>
    <dgm:pt modelId="{DA65EBF1-6B26-4B3E-95C0-C49F35AA107C}" type="pres">
      <dgm:prSet presAssocID="{6777C5F1-3B89-41D8-8EE2-3E114EB66ED3}" presName="hierChild4" presStyleCnt="0"/>
      <dgm:spPr/>
    </dgm:pt>
    <dgm:pt modelId="{19C3C3B1-E373-42B9-9DE5-0871F20A9C50}" type="pres">
      <dgm:prSet presAssocID="{6777C5F1-3B89-41D8-8EE2-3E114EB66ED3}" presName="hierChild5" presStyleCnt="0"/>
      <dgm:spPr/>
    </dgm:pt>
    <dgm:pt modelId="{F613E451-20C6-40B2-A259-3C43021FBE83}" type="pres">
      <dgm:prSet presAssocID="{E8AABF40-1C15-45A2-AB73-ED8908B1B5E6}" presName="Name37" presStyleLbl="parChTrans1D3" presStyleIdx="1" presStyleCnt="2"/>
      <dgm:spPr/>
      <dgm:t>
        <a:bodyPr/>
        <a:lstStyle/>
        <a:p>
          <a:endParaRPr lang="pl-PL"/>
        </a:p>
      </dgm:t>
    </dgm:pt>
    <dgm:pt modelId="{FF499514-F8BE-4558-B55A-A4E11D2DBC66}" type="pres">
      <dgm:prSet presAssocID="{5AAF4F6E-A46A-4CBE-8E76-2ABC699EE009}" presName="hierRoot2" presStyleCnt="0">
        <dgm:presLayoutVars>
          <dgm:hierBranch val="init"/>
        </dgm:presLayoutVars>
      </dgm:prSet>
      <dgm:spPr/>
    </dgm:pt>
    <dgm:pt modelId="{727AEB86-42D0-40C6-94D3-2ABAEEFC3062}" type="pres">
      <dgm:prSet presAssocID="{5AAF4F6E-A46A-4CBE-8E76-2ABC699EE009}" presName="rootComposite" presStyleCnt="0"/>
      <dgm:spPr/>
    </dgm:pt>
    <dgm:pt modelId="{E2AE8E2A-6AED-4589-92BC-F75DBA4CED1E}" type="pres">
      <dgm:prSet presAssocID="{5AAF4F6E-A46A-4CBE-8E76-2ABC699EE009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C6759648-0235-4EB0-AF8D-F276332AAFF6}" type="pres">
      <dgm:prSet presAssocID="{5AAF4F6E-A46A-4CBE-8E76-2ABC699EE009}" presName="rootConnector" presStyleLbl="node3" presStyleIdx="1" presStyleCnt="2"/>
      <dgm:spPr/>
      <dgm:t>
        <a:bodyPr/>
        <a:lstStyle/>
        <a:p>
          <a:endParaRPr lang="pl-PL"/>
        </a:p>
      </dgm:t>
    </dgm:pt>
    <dgm:pt modelId="{192A9614-0F20-47B7-A2D0-48779C6F7770}" type="pres">
      <dgm:prSet presAssocID="{5AAF4F6E-A46A-4CBE-8E76-2ABC699EE009}" presName="hierChild4" presStyleCnt="0"/>
      <dgm:spPr/>
    </dgm:pt>
    <dgm:pt modelId="{FF05062C-EB54-4989-B0AC-037B52182D23}" type="pres">
      <dgm:prSet presAssocID="{5AAF4F6E-A46A-4CBE-8E76-2ABC699EE009}" presName="hierChild5" presStyleCnt="0"/>
      <dgm:spPr/>
    </dgm:pt>
    <dgm:pt modelId="{222FE1C6-417E-46F9-B29F-792865E97202}" type="pres">
      <dgm:prSet presAssocID="{465E3BBC-2161-4F82-AE5B-4C814B8FA2BA}" presName="hierChild5" presStyleCnt="0"/>
      <dgm:spPr/>
    </dgm:pt>
    <dgm:pt modelId="{21604AB7-DCDA-48C9-A801-668E0B49AB5E}" type="pres">
      <dgm:prSet presAssocID="{9A99412A-78F5-4BD3-85FF-3E0DD099B30D}" presName="Name37" presStyleLbl="parChTrans1D2" presStyleIdx="1" presStyleCnt="2"/>
      <dgm:spPr/>
      <dgm:t>
        <a:bodyPr/>
        <a:lstStyle/>
        <a:p>
          <a:endParaRPr lang="pl-PL"/>
        </a:p>
      </dgm:t>
    </dgm:pt>
    <dgm:pt modelId="{AAD4608D-050A-4354-8301-CAFD95856C4B}" type="pres">
      <dgm:prSet presAssocID="{B193558B-7F58-44FF-86EA-0EA6E843FED4}" presName="hierRoot2" presStyleCnt="0">
        <dgm:presLayoutVars>
          <dgm:hierBranch val="init"/>
        </dgm:presLayoutVars>
      </dgm:prSet>
      <dgm:spPr/>
    </dgm:pt>
    <dgm:pt modelId="{CEBC8B39-4C70-4B06-B785-D0FE36CAB2A3}" type="pres">
      <dgm:prSet presAssocID="{B193558B-7F58-44FF-86EA-0EA6E843FED4}" presName="rootComposite" presStyleCnt="0"/>
      <dgm:spPr/>
    </dgm:pt>
    <dgm:pt modelId="{5382A378-71B6-43C4-95ED-5FC6ADCFF5C8}" type="pres">
      <dgm:prSet presAssocID="{B193558B-7F58-44FF-86EA-0EA6E843FED4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E236BECE-72E2-4FBC-B80F-EEF2310FFEA9}" type="pres">
      <dgm:prSet presAssocID="{B193558B-7F58-44FF-86EA-0EA6E843FED4}" presName="rootConnector" presStyleLbl="node2" presStyleIdx="1" presStyleCnt="2"/>
      <dgm:spPr/>
      <dgm:t>
        <a:bodyPr/>
        <a:lstStyle/>
        <a:p>
          <a:endParaRPr lang="pl-PL"/>
        </a:p>
      </dgm:t>
    </dgm:pt>
    <dgm:pt modelId="{30BF6F66-7614-4622-82C9-ACBA7AE292A8}" type="pres">
      <dgm:prSet presAssocID="{B193558B-7F58-44FF-86EA-0EA6E843FED4}" presName="hierChild4" presStyleCnt="0"/>
      <dgm:spPr/>
    </dgm:pt>
    <dgm:pt modelId="{01B21F86-5AA5-4CCA-857F-E20D41B4D9C9}" type="pres">
      <dgm:prSet presAssocID="{B193558B-7F58-44FF-86EA-0EA6E843FED4}" presName="hierChild5" presStyleCnt="0"/>
      <dgm:spPr/>
    </dgm:pt>
    <dgm:pt modelId="{2758598A-3F12-42EE-ACD3-C966FB587DCE}" type="pres">
      <dgm:prSet presAssocID="{FF340B2D-4EB0-4271-8B03-FCD2BB27979E}" presName="hierChild3" presStyleCnt="0"/>
      <dgm:spPr/>
    </dgm:pt>
  </dgm:ptLst>
  <dgm:cxnLst>
    <dgm:cxn modelId="{EA244B6A-1F82-459B-9087-491370E2BECA}" type="presOf" srcId="{B193558B-7F58-44FF-86EA-0EA6E843FED4}" destId="{5382A378-71B6-43C4-95ED-5FC6ADCFF5C8}" srcOrd="0" destOrd="0" presId="urn:microsoft.com/office/officeart/2005/8/layout/orgChart1"/>
    <dgm:cxn modelId="{8F04E0BE-72E2-45F3-B58F-BB1D03D7603A}" srcId="{465E3BBC-2161-4F82-AE5B-4C814B8FA2BA}" destId="{6777C5F1-3B89-41D8-8EE2-3E114EB66ED3}" srcOrd="0" destOrd="0" parTransId="{495DB179-ACFB-4E77-8402-13FE5EF871D6}" sibTransId="{E0B00652-1225-488C-8F31-93B4CFB295F4}"/>
    <dgm:cxn modelId="{DC5D8AFF-B63C-4085-B14C-FB4E06EF142C}" type="presOf" srcId="{5AAF4F6E-A46A-4CBE-8E76-2ABC699EE009}" destId="{C6759648-0235-4EB0-AF8D-F276332AAFF6}" srcOrd="1" destOrd="0" presId="urn:microsoft.com/office/officeart/2005/8/layout/orgChart1"/>
    <dgm:cxn modelId="{B9462BC0-D6A6-4F67-B44D-13DCEC0E4135}" type="presOf" srcId="{FF340B2D-4EB0-4271-8B03-FCD2BB27979E}" destId="{E9F9F161-55CA-4FB9-8696-463CD6F5681A}" srcOrd="0" destOrd="0" presId="urn:microsoft.com/office/officeart/2005/8/layout/orgChart1"/>
    <dgm:cxn modelId="{5D60FE43-03D1-444F-8E6B-9A2FC741A55E}" type="presOf" srcId="{465E3BBC-2161-4F82-AE5B-4C814B8FA2BA}" destId="{25EAA88B-8A34-4DDF-B229-680669033418}" srcOrd="1" destOrd="0" presId="urn:microsoft.com/office/officeart/2005/8/layout/orgChart1"/>
    <dgm:cxn modelId="{49A58849-46F2-4EE9-91D6-D3CDCA3825DD}" type="presOf" srcId="{C95A237D-3B33-42C4-9CE4-AD1FC799C6F9}" destId="{8B817BB2-B487-456B-9708-A5834CD6369A}" srcOrd="0" destOrd="0" presId="urn:microsoft.com/office/officeart/2005/8/layout/orgChart1"/>
    <dgm:cxn modelId="{36A68CC7-C094-4D2E-BC55-4773DC011AB8}" srcId="{465E3BBC-2161-4F82-AE5B-4C814B8FA2BA}" destId="{5AAF4F6E-A46A-4CBE-8E76-2ABC699EE009}" srcOrd="1" destOrd="0" parTransId="{E8AABF40-1C15-45A2-AB73-ED8908B1B5E6}" sibTransId="{8C3582A7-AFAF-43AF-8E0E-9D35AAC37BF1}"/>
    <dgm:cxn modelId="{2FEFD747-B460-4C77-9ED3-C37C8316F7EE}" type="presOf" srcId="{465E3BBC-2161-4F82-AE5B-4C814B8FA2BA}" destId="{80E04390-6240-47C3-AD2F-E8C71EB766D3}" srcOrd="0" destOrd="0" presId="urn:microsoft.com/office/officeart/2005/8/layout/orgChart1"/>
    <dgm:cxn modelId="{148A5D56-6DBE-4B7C-928E-741392EB35FE}" srcId="{FF340B2D-4EB0-4271-8B03-FCD2BB27979E}" destId="{465E3BBC-2161-4F82-AE5B-4C814B8FA2BA}" srcOrd="0" destOrd="0" parTransId="{C95A237D-3B33-42C4-9CE4-AD1FC799C6F9}" sibTransId="{C32F8E18-7B8E-456B-900F-1426097368D2}"/>
    <dgm:cxn modelId="{6FF79AAA-2082-41E6-8522-55E141E37FD4}" srcId="{FF340B2D-4EB0-4271-8B03-FCD2BB27979E}" destId="{B193558B-7F58-44FF-86EA-0EA6E843FED4}" srcOrd="1" destOrd="0" parTransId="{9A99412A-78F5-4BD3-85FF-3E0DD099B30D}" sibTransId="{CE2A0D32-DAAE-439C-9994-4A7AE8A85B08}"/>
    <dgm:cxn modelId="{1A838FCF-7D0B-4440-9064-BE6DB02EA02F}" type="presOf" srcId="{5AAF4F6E-A46A-4CBE-8E76-2ABC699EE009}" destId="{E2AE8E2A-6AED-4589-92BC-F75DBA4CED1E}" srcOrd="0" destOrd="0" presId="urn:microsoft.com/office/officeart/2005/8/layout/orgChart1"/>
    <dgm:cxn modelId="{A0078BF0-3716-4804-B0EC-5C34C7D175B3}" type="presOf" srcId="{E8AABF40-1C15-45A2-AB73-ED8908B1B5E6}" destId="{F613E451-20C6-40B2-A259-3C43021FBE83}" srcOrd="0" destOrd="0" presId="urn:microsoft.com/office/officeart/2005/8/layout/orgChart1"/>
    <dgm:cxn modelId="{97F40966-7D51-4BF6-8655-C28DAA3C2763}" type="presOf" srcId="{FF340B2D-4EB0-4271-8B03-FCD2BB27979E}" destId="{C8D2C1D8-B090-4EF8-B4BC-E44401D96179}" srcOrd="1" destOrd="0" presId="urn:microsoft.com/office/officeart/2005/8/layout/orgChart1"/>
    <dgm:cxn modelId="{36A26716-E54F-44ED-B4E6-4548065D7A4C}" type="presOf" srcId="{90EC6EFC-DF42-44E6-AC98-1C0782867537}" destId="{361BD5B5-C702-4D9B-96B6-F51273FD8CC0}" srcOrd="0" destOrd="0" presId="urn:microsoft.com/office/officeart/2005/8/layout/orgChart1"/>
    <dgm:cxn modelId="{AA1F3DB0-C509-4FB7-95D4-3BA27D76669B}" type="presOf" srcId="{6777C5F1-3B89-41D8-8EE2-3E114EB66ED3}" destId="{489B9AD5-3F0E-470D-A346-3BECF8049B41}" srcOrd="0" destOrd="0" presId="urn:microsoft.com/office/officeart/2005/8/layout/orgChart1"/>
    <dgm:cxn modelId="{02EF3D57-8867-45CB-8298-C5EBD219F7E2}" type="presOf" srcId="{495DB179-ACFB-4E77-8402-13FE5EF871D6}" destId="{8A25D51C-D9AA-428A-AEA6-8EF44B300F72}" srcOrd="0" destOrd="0" presId="urn:microsoft.com/office/officeart/2005/8/layout/orgChart1"/>
    <dgm:cxn modelId="{4FB9D769-03D5-4B42-89E1-F13C6CD5DEB4}" type="presOf" srcId="{9A99412A-78F5-4BD3-85FF-3E0DD099B30D}" destId="{21604AB7-DCDA-48C9-A801-668E0B49AB5E}" srcOrd="0" destOrd="0" presId="urn:microsoft.com/office/officeart/2005/8/layout/orgChart1"/>
    <dgm:cxn modelId="{B776F80A-678D-40F4-AB6F-26D64C41CFB6}" srcId="{90EC6EFC-DF42-44E6-AC98-1C0782867537}" destId="{FF340B2D-4EB0-4271-8B03-FCD2BB27979E}" srcOrd="0" destOrd="0" parTransId="{8904D79E-37F6-440E-B983-F078AA767496}" sibTransId="{FD1DDD38-1099-4562-84AE-42B5695FA379}"/>
    <dgm:cxn modelId="{CD73E09E-4F9C-4ECF-BCF8-149C2CBEB114}" type="presOf" srcId="{6777C5F1-3B89-41D8-8EE2-3E114EB66ED3}" destId="{1688D6C3-5C8C-4F07-B096-4F38197BAF3A}" srcOrd="1" destOrd="0" presId="urn:microsoft.com/office/officeart/2005/8/layout/orgChart1"/>
    <dgm:cxn modelId="{F935BFF6-0F08-4627-9EDA-9A088FBC76CF}" type="presOf" srcId="{B193558B-7F58-44FF-86EA-0EA6E843FED4}" destId="{E236BECE-72E2-4FBC-B80F-EEF2310FFEA9}" srcOrd="1" destOrd="0" presId="urn:microsoft.com/office/officeart/2005/8/layout/orgChart1"/>
    <dgm:cxn modelId="{EE16D4BC-62B0-482B-9CD9-C5B1F6D3333C}" type="presParOf" srcId="{361BD5B5-C702-4D9B-96B6-F51273FD8CC0}" destId="{BC0A3D2C-8641-4058-A575-4DC78DFA1648}" srcOrd="0" destOrd="0" presId="urn:microsoft.com/office/officeart/2005/8/layout/orgChart1"/>
    <dgm:cxn modelId="{0C380DD0-1387-4531-9DAD-CF5C009BB848}" type="presParOf" srcId="{BC0A3D2C-8641-4058-A575-4DC78DFA1648}" destId="{58C4858F-2FD6-44AE-9B52-D5F831ED3CC1}" srcOrd="0" destOrd="0" presId="urn:microsoft.com/office/officeart/2005/8/layout/orgChart1"/>
    <dgm:cxn modelId="{D9693AC4-6B78-4415-A5DE-338E77B50FBA}" type="presParOf" srcId="{58C4858F-2FD6-44AE-9B52-D5F831ED3CC1}" destId="{E9F9F161-55CA-4FB9-8696-463CD6F5681A}" srcOrd="0" destOrd="0" presId="urn:microsoft.com/office/officeart/2005/8/layout/orgChart1"/>
    <dgm:cxn modelId="{E8175407-2528-4A20-8C81-453DA2C89CA2}" type="presParOf" srcId="{58C4858F-2FD6-44AE-9B52-D5F831ED3CC1}" destId="{C8D2C1D8-B090-4EF8-B4BC-E44401D96179}" srcOrd="1" destOrd="0" presId="urn:microsoft.com/office/officeart/2005/8/layout/orgChart1"/>
    <dgm:cxn modelId="{A6FB4E2F-7B10-4209-AA2F-CBC7E889DF63}" type="presParOf" srcId="{BC0A3D2C-8641-4058-A575-4DC78DFA1648}" destId="{81A35E20-F1EE-433D-A7B5-B3E308A8EAB6}" srcOrd="1" destOrd="0" presId="urn:microsoft.com/office/officeart/2005/8/layout/orgChart1"/>
    <dgm:cxn modelId="{38D295E7-1230-4463-BE91-422AAE34CD62}" type="presParOf" srcId="{81A35E20-F1EE-433D-A7B5-B3E308A8EAB6}" destId="{8B817BB2-B487-456B-9708-A5834CD6369A}" srcOrd="0" destOrd="0" presId="urn:microsoft.com/office/officeart/2005/8/layout/orgChart1"/>
    <dgm:cxn modelId="{C630C641-3034-44DC-9F35-EC05C75937B1}" type="presParOf" srcId="{81A35E20-F1EE-433D-A7B5-B3E308A8EAB6}" destId="{8732C948-D9B1-45B2-B19F-E380A6AA431A}" srcOrd="1" destOrd="0" presId="urn:microsoft.com/office/officeart/2005/8/layout/orgChart1"/>
    <dgm:cxn modelId="{BC7D2121-AE6F-4FF0-ABDA-30410D618794}" type="presParOf" srcId="{8732C948-D9B1-45B2-B19F-E380A6AA431A}" destId="{9A2943DE-E377-4D71-9E4D-ABE6450E28A8}" srcOrd="0" destOrd="0" presId="urn:microsoft.com/office/officeart/2005/8/layout/orgChart1"/>
    <dgm:cxn modelId="{8A7FDCB4-BEF8-45F9-AE89-F9A571316CAA}" type="presParOf" srcId="{9A2943DE-E377-4D71-9E4D-ABE6450E28A8}" destId="{80E04390-6240-47C3-AD2F-E8C71EB766D3}" srcOrd="0" destOrd="0" presId="urn:microsoft.com/office/officeart/2005/8/layout/orgChart1"/>
    <dgm:cxn modelId="{C5AC5B35-AE9C-49C2-9277-190BAF8E55E5}" type="presParOf" srcId="{9A2943DE-E377-4D71-9E4D-ABE6450E28A8}" destId="{25EAA88B-8A34-4DDF-B229-680669033418}" srcOrd="1" destOrd="0" presId="urn:microsoft.com/office/officeart/2005/8/layout/orgChart1"/>
    <dgm:cxn modelId="{C9183805-BE20-40FE-B892-F6455E7A9945}" type="presParOf" srcId="{8732C948-D9B1-45B2-B19F-E380A6AA431A}" destId="{01C604A0-AB5A-44CD-B8DF-4DCE3717B2A0}" srcOrd="1" destOrd="0" presId="urn:microsoft.com/office/officeart/2005/8/layout/orgChart1"/>
    <dgm:cxn modelId="{DAFE96D0-001B-4CDA-8273-B7CC701D6521}" type="presParOf" srcId="{01C604A0-AB5A-44CD-B8DF-4DCE3717B2A0}" destId="{8A25D51C-D9AA-428A-AEA6-8EF44B300F72}" srcOrd="0" destOrd="0" presId="urn:microsoft.com/office/officeart/2005/8/layout/orgChart1"/>
    <dgm:cxn modelId="{44837192-B45F-4561-A0D1-83FC93C065A2}" type="presParOf" srcId="{01C604A0-AB5A-44CD-B8DF-4DCE3717B2A0}" destId="{616595FB-D694-4E07-976B-F0BA46704E83}" srcOrd="1" destOrd="0" presId="urn:microsoft.com/office/officeart/2005/8/layout/orgChart1"/>
    <dgm:cxn modelId="{43711BAC-D3AE-43A7-A5F8-2E6077E2E7A2}" type="presParOf" srcId="{616595FB-D694-4E07-976B-F0BA46704E83}" destId="{DC8079B8-C527-445F-9F6A-CAD34AFA599C}" srcOrd="0" destOrd="0" presId="urn:microsoft.com/office/officeart/2005/8/layout/orgChart1"/>
    <dgm:cxn modelId="{C601EFB5-F8D8-4CDB-9E17-13931347BEE4}" type="presParOf" srcId="{DC8079B8-C527-445F-9F6A-CAD34AFA599C}" destId="{489B9AD5-3F0E-470D-A346-3BECF8049B41}" srcOrd="0" destOrd="0" presId="urn:microsoft.com/office/officeart/2005/8/layout/orgChart1"/>
    <dgm:cxn modelId="{15F776C6-6769-4097-8241-6C6EF26CE22F}" type="presParOf" srcId="{DC8079B8-C527-445F-9F6A-CAD34AFA599C}" destId="{1688D6C3-5C8C-4F07-B096-4F38197BAF3A}" srcOrd="1" destOrd="0" presId="urn:microsoft.com/office/officeart/2005/8/layout/orgChart1"/>
    <dgm:cxn modelId="{D738D92B-F5D4-4D7E-A16F-B2EDC6CF2494}" type="presParOf" srcId="{616595FB-D694-4E07-976B-F0BA46704E83}" destId="{DA65EBF1-6B26-4B3E-95C0-C49F35AA107C}" srcOrd="1" destOrd="0" presId="urn:microsoft.com/office/officeart/2005/8/layout/orgChart1"/>
    <dgm:cxn modelId="{187D22C4-DFA0-407C-A89F-771CC219D267}" type="presParOf" srcId="{616595FB-D694-4E07-976B-F0BA46704E83}" destId="{19C3C3B1-E373-42B9-9DE5-0871F20A9C50}" srcOrd="2" destOrd="0" presId="urn:microsoft.com/office/officeart/2005/8/layout/orgChart1"/>
    <dgm:cxn modelId="{759EBEE9-1D67-4D16-8E0C-2CA4B6D0FADF}" type="presParOf" srcId="{01C604A0-AB5A-44CD-B8DF-4DCE3717B2A0}" destId="{F613E451-20C6-40B2-A259-3C43021FBE83}" srcOrd="2" destOrd="0" presId="urn:microsoft.com/office/officeart/2005/8/layout/orgChart1"/>
    <dgm:cxn modelId="{9ED5AB34-A995-4805-B6BC-41D098B8FF1B}" type="presParOf" srcId="{01C604A0-AB5A-44CD-B8DF-4DCE3717B2A0}" destId="{FF499514-F8BE-4558-B55A-A4E11D2DBC66}" srcOrd="3" destOrd="0" presId="urn:microsoft.com/office/officeart/2005/8/layout/orgChart1"/>
    <dgm:cxn modelId="{A76A1378-F558-4404-8440-A10900F211F6}" type="presParOf" srcId="{FF499514-F8BE-4558-B55A-A4E11D2DBC66}" destId="{727AEB86-42D0-40C6-94D3-2ABAEEFC3062}" srcOrd="0" destOrd="0" presId="urn:microsoft.com/office/officeart/2005/8/layout/orgChart1"/>
    <dgm:cxn modelId="{A6782E1F-C329-4FB7-A5A4-FFBDEAFCE995}" type="presParOf" srcId="{727AEB86-42D0-40C6-94D3-2ABAEEFC3062}" destId="{E2AE8E2A-6AED-4589-92BC-F75DBA4CED1E}" srcOrd="0" destOrd="0" presId="urn:microsoft.com/office/officeart/2005/8/layout/orgChart1"/>
    <dgm:cxn modelId="{76EA84B2-8992-41C8-A8E1-EED9C09CF8F5}" type="presParOf" srcId="{727AEB86-42D0-40C6-94D3-2ABAEEFC3062}" destId="{C6759648-0235-4EB0-AF8D-F276332AAFF6}" srcOrd="1" destOrd="0" presId="urn:microsoft.com/office/officeart/2005/8/layout/orgChart1"/>
    <dgm:cxn modelId="{E413C6FF-F907-4CE5-8FB0-61897F406841}" type="presParOf" srcId="{FF499514-F8BE-4558-B55A-A4E11D2DBC66}" destId="{192A9614-0F20-47B7-A2D0-48779C6F7770}" srcOrd="1" destOrd="0" presId="urn:microsoft.com/office/officeart/2005/8/layout/orgChart1"/>
    <dgm:cxn modelId="{68CC1652-B3BE-46A7-996A-DB0CD2DB14CE}" type="presParOf" srcId="{FF499514-F8BE-4558-B55A-A4E11D2DBC66}" destId="{FF05062C-EB54-4989-B0AC-037B52182D23}" srcOrd="2" destOrd="0" presId="urn:microsoft.com/office/officeart/2005/8/layout/orgChart1"/>
    <dgm:cxn modelId="{E0D35444-968C-43C9-B3D3-115CF61C6781}" type="presParOf" srcId="{8732C948-D9B1-45B2-B19F-E380A6AA431A}" destId="{222FE1C6-417E-46F9-B29F-792865E97202}" srcOrd="2" destOrd="0" presId="urn:microsoft.com/office/officeart/2005/8/layout/orgChart1"/>
    <dgm:cxn modelId="{B977309D-002E-42EB-9955-49720AD53C0A}" type="presParOf" srcId="{81A35E20-F1EE-433D-A7B5-B3E308A8EAB6}" destId="{21604AB7-DCDA-48C9-A801-668E0B49AB5E}" srcOrd="2" destOrd="0" presId="urn:microsoft.com/office/officeart/2005/8/layout/orgChart1"/>
    <dgm:cxn modelId="{538C27E4-1EE0-4CCF-B856-6A1A2FBCCD01}" type="presParOf" srcId="{81A35E20-F1EE-433D-A7B5-B3E308A8EAB6}" destId="{AAD4608D-050A-4354-8301-CAFD95856C4B}" srcOrd="3" destOrd="0" presId="urn:microsoft.com/office/officeart/2005/8/layout/orgChart1"/>
    <dgm:cxn modelId="{69DC7F4A-CAA4-4D5D-9E98-757524720B5B}" type="presParOf" srcId="{AAD4608D-050A-4354-8301-CAFD95856C4B}" destId="{CEBC8B39-4C70-4B06-B785-D0FE36CAB2A3}" srcOrd="0" destOrd="0" presId="urn:microsoft.com/office/officeart/2005/8/layout/orgChart1"/>
    <dgm:cxn modelId="{DA4F4576-D449-447F-B3E0-6079E6415C24}" type="presParOf" srcId="{CEBC8B39-4C70-4B06-B785-D0FE36CAB2A3}" destId="{5382A378-71B6-43C4-95ED-5FC6ADCFF5C8}" srcOrd="0" destOrd="0" presId="urn:microsoft.com/office/officeart/2005/8/layout/orgChart1"/>
    <dgm:cxn modelId="{08B32F16-B52B-49DC-9F36-10944C21EB36}" type="presParOf" srcId="{CEBC8B39-4C70-4B06-B785-D0FE36CAB2A3}" destId="{E236BECE-72E2-4FBC-B80F-EEF2310FFEA9}" srcOrd="1" destOrd="0" presId="urn:microsoft.com/office/officeart/2005/8/layout/orgChart1"/>
    <dgm:cxn modelId="{25167AB2-85C6-43D1-BB6B-DE3D9552BD23}" type="presParOf" srcId="{AAD4608D-050A-4354-8301-CAFD95856C4B}" destId="{30BF6F66-7614-4622-82C9-ACBA7AE292A8}" srcOrd="1" destOrd="0" presId="urn:microsoft.com/office/officeart/2005/8/layout/orgChart1"/>
    <dgm:cxn modelId="{58479E98-9CD1-420E-A534-EE81EEB09F93}" type="presParOf" srcId="{AAD4608D-050A-4354-8301-CAFD95856C4B}" destId="{01B21F86-5AA5-4CCA-857F-E20D41B4D9C9}" srcOrd="2" destOrd="0" presId="urn:microsoft.com/office/officeart/2005/8/layout/orgChart1"/>
    <dgm:cxn modelId="{E0E8BBCD-A98C-436E-B336-AEB6F9C95242}" type="presParOf" srcId="{BC0A3D2C-8641-4058-A575-4DC78DFA1648}" destId="{2758598A-3F12-42EE-ACD3-C966FB587DC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D72ADF-62FF-4FE7-BADE-260279C86398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E9DAE0F-1D98-4DA3-A63C-E486D19F0BDD}">
      <dgm:prSet/>
      <dgm:spPr/>
      <dgm:t>
        <a:bodyPr/>
        <a:lstStyle/>
        <a:p>
          <a:pPr rtl="0"/>
          <a:r>
            <a:rPr lang="pl-PL" dirty="0" smtClean="0"/>
            <a:t>Granice</a:t>
          </a:r>
          <a:endParaRPr lang="pl-PL" dirty="0"/>
        </a:p>
      </dgm:t>
    </dgm:pt>
    <dgm:pt modelId="{2AA58A92-1E25-41D7-92B9-57F32ACC3FBE}" type="parTrans" cxnId="{A060B741-103F-4A0F-9A4B-89FFE9F6ABDC}">
      <dgm:prSet/>
      <dgm:spPr/>
      <dgm:t>
        <a:bodyPr/>
        <a:lstStyle/>
        <a:p>
          <a:endParaRPr lang="pl-PL"/>
        </a:p>
      </dgm:t>
    </dgm:pt>
    <dgm:pt modelId="{3A1732BE-EC49-4CE4-8395-3F32E40B88E5}" type="sibTrans" cxnId="{A060B741-103F-4A0F-9A4B-89FFE9F6ABDC}">
      <dgm:prSet/>
      <dgm:spPr/>
      <dgm:t>
        <a:bodyPr/>
        <a:lstStyle/>
        <a:p>
          <a:endParaRPr lang="pl-PL"/>
        </a:p>
      </dgm:t>
    </dgm:pt>
    <dgm:pt modelId="{11CB8E98-F077-41DD-B110-5E2A1C3BBCFA}">
      <dgm:prSet/>
      <dgm:spPr/>
      <dgm:t>
        <a:bodyPr/>
        <a:lstStyle/>
        <a:p>
          <a:pPr rtl="0"/>
          <a:r>
            <a:rPr lang="pl-PL" dirty="0" smtClean="0"/>
            <a:t>Naturalne </a:t>
          </a:r>
          <a:endParaRPr lang="pl-PL" dirty="0"/>
        </a:p>
      </dgm:t>
    </dgm:pt>
    <dgm:pt modelId="{DD2337DE-FF1E-442C-B75B-AE2A692F878E}" type="parTrans" cxnId="{67B79197-E566-4C1D-BD47-BC1749F27A44}">
      <dgm:prSet/>
      <dgm:spPr/>
      <dgm:t>
        <a:bodyPr/>
        <a:lstStyle/>
        <a:p>
          <a:endParaRPr lang="pl-PL"/>
        </a:p>
      </dgm:t>
    </dgm:pt>
    <dgm:pt modelId="{24894A57-5032-4920-A04A-849B35A20553}" type="sibTrans" cxnId="{67B79197-E566-4C1D-BD47-BC1749F27A44}">
      <dgm:prSet/>
      <dgm:spPr/>
      <dgm:t>
        <a:bodyPr/>
        <a:lstStyle/>
        <a:p>
          <a:endParaRPr lang="pl-PL"/>
        </a:p>
      </dgm:t>
    </dgm:pt>
    <dgm:pt modelId="{F72EDBEB-BE12-40D4-B26C-72781089C90F}">
      <dgm:prSet/>
      <dgm:spPr/>
      <dgm:t>
        <a:bodyPr/>
        <a:lstStyle/>
        <a:p>
          <a:pPr rtl="0"/>
          <a:r>
            <a:rPr lang="pl-PL" dirty="0" smtClean="0"/>
            <a:t>Sztuczne </a:t>
          </a:r>
          <a:endParaRPr lang="pl-PL" dirty="0"/>
        </a:p>
      </dgm:t>
    </dgm:pt>
    <dgm:pt modelId="{D4893F04-A497-4BCA-9740-CD2BB129D94F}" type="parTrans" cxnId="{116092B9-B92D-48AA-BF46-344F8EB0139B}">
      <dgm:prSet/>
      <dgm:spPr/>
      <dgm:t>
        <a:bodyPr/>
        <a:lstStyle/>
        <a:p>
          <a:endParaRPr lang="pl-PL"/>
        </a:p>
      </dgm:t>
    </dgm:pt>
    <dgm:pt modelId="{797D372A-83A3-4A47-98B1-90666D6B3B48}" type="sibTrans" cxnId="{116092B9-B92D-48AA-BF46-344F8EB0139B}">
      <dgm:prSet/>
      <dgm:spPr/>
      <dgm:t>
        <a:bodyPr/>
        <a:lstStyle/>
        <a:p>
          <a:endParaRPr lang="pl-PL"/>
        </a:p>
      </dgm:t>
    </dgm:pt>
    <dgm:pt modelId="{31A4E4A1-E9D9-451C-BC1E-48DFB60F5929}" type="pres">
      <dgm:prSet presAssocID="{98D72ADF-62FF-4FE7-BADE-260279C86398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606E3A5-0C80-4C9F-99E5-534C9A3DCC1F}" type="pres">
      <dgm:prSet presAssocID="{AE9DAE0F-1D98-4DA3-A63C-E486D19F0BDD}" presName="compNode" presStyleCnt="0"/>
      <dgm:spPr/>
    </dgm:pt>
    <dgm:pt modelId="{163F90D7-3953-4D0B-A7E2-ABAA515A92E0}" type="pres">
      <dgm:prSet presAssocID="{AE9DAE0F-1D98-4DA3-A63C-E486D19F0BDD}" presName="childRect" presStyleLbl="bgAcc1" presStyleIdx="0" presStyleCnt="1" custScaleY="76677" custLinFactNeighborX="-48" custLinFactNeighborY="-214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E9709A5-6D70-4045-9803-0E3C861C20A3}" type="pres">
      <dgm:prSet presAssocID="{AE9DAE0F-1D98-4DA3-A63C-E486D19F0BDD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72E68C2-8DBD-4360-91A4-EA439EF4759C}" type="pres">
      <dgm:prSet presAssocID="{AE9DAE0F-1D98-4DA3-A63C-E486D19F0BDD}" presName="parentRect" presStyleLbl="alignNode1" presStyleIdx="0" presStyleCnt="1" custScaleY="151320"/>
      <dgm:spPr/>
      <dgm:t>
        <a:bodyPr/>
        <a:lstStyle/>
        <a:p>
          <a:endParaRPr lang="pl-PL"/>
        </a:p>
      </dgm:t>
    </dgm:pt>
    <dgm:pt modelId="{4046B195-DDBA-4C98-85AD-FC79B513E56D}" type="pres">
      <dgm:prSet presAssocID="{AE9DAE0F-1D98-4DA3-A63C-E486D19F0BDD}" presName="adorn" presStyleLbl="fgAccFollowNode1" presStyleIdx="0" presStyleCnt="1" custScaleX="164580" custScaleY="17350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</dgm:ptLst>
  <dgm:cxnLst>
    <dgm:cxn modelId="{67B79197-E566-4C1D-BD47-BC1749F27A44}" srcId="{AE9DAE0F-1D98-4DA3-A63C-E486D19F0BDD}" destId="{11CB8E98-F077-41DD-B110-5E2A1C3BBCFA}" srcOrd="0" destOrd="0" parTransId="{DD2337DE-FF1E-442C-B75B-AE2A692F878E}" sibTransId="{24894A57-5032-4920-A04A-849B35A20553}"/>
    <dgm:cxn modelId="{41516FF2-3080-4583-936E-60D4BF042578}" type="presOf" srcId="{F72EDBEB-BE12-40D4-B26C-72781089C90F}" destId="{163F90D7-3953-4D0B-A7E2-ABAA515A92E0}" srcOrd="0" destOrd="1" presId="urn:microsoft.com/office/officeart/2005/8/layout/bList2"/>
    <dgm:cxn modelId="{A060B741-103F-4A0F-9A4B-89FFE9F6ABDC}" srcId="{98D72ADF-62FF-4FE7-BADE-260279C86398}" destId="{AE9DAE0F-1D98-4DA3-A63C-E486D19F0BDD}" srcOrd="0" destOrd="0" parTransId="{2AA58A92-1E25-41D7-92B9-57F32ACC3FBE}" sibTransId="{3A1732BE-EC49-4CE4-8395-3F32E40B88E5}"/>
    <dgm:cxn modelId="{49208917-F457-4CD6-B92E-7082F7F8BDC2}" type="presOf" srcId="{11CB8E98-F077-41DD-B110-5E2A1C3BBCFA}" destId="{163F90D7-3953-4D0B-A7E2-ABAA515A92E0}" srcOrd="0" destOrd="0" presId="urn:microsoft.com/office/officeart/2005/8/layout/bList2"/>
    <dgm:cxn modelId="{913F080C-A334-43A9-8580-A5C34859F610}" type="presOf" srcId="{AE9DAE0F-1D98-4DA3-A63C-E486D19F0BDD}" destId="{872E68C2-8DBD-4360-91A4-EA439EF4759C}" srcOrd="1" destOrd="0" presId="urn:microsoft.com/office/officeart/2005/8/layout/bList2"/>
    <dgm:cxn modelId="{116092B9-B92D-48AA-BF46-344F8EB0139B}" srcId="{AE9DAE0F-1D98-4DA3-A63C-E486D19F0BDD}" destId="{F72EDBEB-BE12-40D4-B26C-72781089C90F}" srcOrd="1" destOrd="0" parTransId="{D4893F04-A497-4BCA-9740-CD2BB129D94F}" sibTransId="{797D372A-83A3-4A47-98B1-90666D6B3B48}"/>
    <dgm:cxn modelId="{36C2ABA2-0268-433C-AB93-69B2A2C0A9F2}" type="presOf" srcId="{AE9DAE0F-1D98-4DA3-A63C-E486D19F0BDD}" destId="{9E9709A5-6D70-4045-9803-0E3C861C20A3}" srcOrd="0" destOrd="0" presId="urn:microsoft.com/office/officeart/2005/8/layout/bList2"/>
    <dgm:cxn modelId="{397F83A7-1D18-47C6-9838-BB2950496A40}" type="presOf" srcId="{98D72ADF-62FF-4FE7-BADE-260279C86398}" destId="{31A4E4A1-E9D9-451C-BC1E-48DFB60F5929}" srcOrd="0" destOrd="0" presId="urn:microsoft.com/office/officeart/2005/8/layout/bList2"/>
    <dgm:cxn modelId="{7E01E012-6172-44B4-B314-D5FCFDD75C90}" type="presParOf" srcId="{31A4E4A1-E9D9-451C-BC1E-48DFB60F5929}" destId="{4606E3A5-0C80-4C9F-99E5-534C9A3DCC1F}" srcOrd="0" destOrd="0" presId="urn:microsoft.com/office/officeart/2005/8/layout/bList2"/>
    <dgm:cxn modelId="{E7C5EA3C-5268-4F8D-87E4-EFB1CDECDE1D}" type="presParOf" srcId="{4606E3A5-0C80-4C9F-99E5-534C9A3DCC1F}" destId="{163F90D7-3953-4D0B-A7E2-ABAA515A92E0}" srcOrd="0" destOrd="0" presId="urn:microsoft.com/office/officeart/2005/8/layout/bList2"/>
    <dgm:cxn modelId="{C5E132D1-257B-4A9B-8154-BE34D7ECAC83}" type="presParOf" srcId="{4606E3A5-0C80-4C9F-99E5-534C9A3DCC1F}" destId="{9E9709A5-6D70-4045-9803-0E3C861C20A3}" srcOrd="1" destOrd="0" presId="urn:microsoft.com/office/officeart/2005/8/layout/bList2"/>
    <dgm:cxn modelId="{3D3E383D-45DD-4147-BAC4-FB7B067105B6}" type="presParOf" srcId="{4606E3A5-0C80-4C9F-99E5-534C9A3DCC1F}" destId="{872E68C2-8DBD-4360-91A4-EA439EF4759C}" srcOrd="2" destOrd="0" presId="urn:microsoft.com/office/officeart/2005/8/layout/bList2"/>
    <dgm:cxn modelId="{3448F6AC-C590-48A0-AC7F-2503701B896E}" type="presParOf" srcId="{4606E3A5-0C80-4C9F-99E5-534C9A3DCC1F}" destId="{4046B195-DDBA-4C98-85AD-FC79B513E56D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9ADE0A0-05A4-494A-A041-681C0561B54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2C4330DC-7E83-4DBC-93E7-5EC49AA4A39C}">
      <dgm:prSet/>
      <dgm:spPr/>
      <dgm:t>
        <a:bodyPr/>
        <a:lstStyle/>
        <a:p>
          <a:pPr rtl="0"/>
          <a:r>
            <a:rPr lang="pl-PL" dirty="0" smtClean="0"/>
            <a:t>Ogólne określenie granicy państwowej</a:t>
          </a:r>
          <a:endParaRPr lang="pl-PL" dirty="0"/>
        </a:p>
      </dgm:t>
    </dgm:pt>
    <dgm:pt modelId="{5DA64E97-9201-49EF-91BC-4ED2FD88B3D3}" type="parTrans" cxnId="{E61C0BA1-4B9A-46F7-8704-9EB763EC9FB4}">
      <dgm:prSet/>
      <dgm:spPr/>
      <dgm:t>
        <a:bodyPr/>
        <a:lstStyle/>
        <a:p>
          <a:endParaRPr lang="pl-PL"/>
        </a:p>
      </dgm:t>
    </dgm:pt>
    <dgm:pt modelId="{2850AB9D-D303-4D14-8721-50A9D6826559}" type="sibTrans" cxnId="{E61C0BA1-4B9A-46F7-8704-9EB763EC9FB4}">
      <dgm:prSet/>
      <dgm:spPr/>
      <dgm:t>
        <a:bodyPr/>
        <a:lstStyle/>
        <a:p>
          <a:endParaRPr lang="pl-PL"/>
        </a:p>
      </dgm:t>
    </dgm:pt>
    <dgm:pt modelId="{A4C6C074-3D22-46D3-858C-B31230FE3E40}">
      <dgm:prSet/>
      <dgm:spPr/>
      <dgm:t>
        <a:bodyPr/>
        <a:lstStyle/>
        <a:p>
          <a:pPr rtl="0"/>
          <a:r>
            <a:rPr lang="pl-PL" dirty="0" smtClean="0"/>
            <a:t>Delimitacja</a:t>
          </a:r>
          <a:endParaRPr lang="pl-PL" dirty="0"/>
        </a:p>
      </dgm:t>
    </dgm:pt>
    <dgm:pt modelId="{5D0036B9-D66D-4CC6-A0A8-5ED10081F788}" type="parTrans" cxnId="{BA3DFDE9-AF49-4C1D-A5CD-2A2FD18FBA3D}">
      <dgm:prSet/>
      <dgm:spPr/>
      <dgm:t>
        <a:bodyPr/>
        <a:lstStyle/>
        <a:p>
          <a:endParaRPr lang="pl-PL"/>
        </a:p>
      </dgm:t>
    </dgm:pt>
    <dgm:pt modelId="{B84AAF87-C5A7-48B2-BD1A-CEEA69E79CB1}" type="sibTrans" cxnId="{BA3DFDE9-AF49-4C1D-A5CD-2A2FD18FBA3D}">
      <dgm:prSet/>
      <dgm:spPr/>
      <dgm:t>
        <a:bodyPr/>
        <a:lstStyle/>
        <a:p>
          <a:endParaRPr lang="pl-PL"/>
        </a:p>
      </dgm:t>
    </dgm:pt>
    <dgm:pt modelId="{9BDDEDFD-14BE-4C02-ABC2-3FE9A3756A09}">
      <dgm:prSet/>
      <dgm:spPr/>
      <dgm:t>
        <a:bodyPr/>
        <a:lstStyle/>
        <a:p>
          <a:pPr rtl="0"/>
          <a:r>
            <a:rPr lang="pl-PL" dirty="0" smtClean="0"/>
            <a:t>Demarkacja</a:t>
          </a:r>
          <a:endParaRPr lang="pl-PL" dirty="0"/>
        </a:p>
      </dgm:t>
    </dgm:pt>
    <dgm:pt modelId="{737363F2-CBD5-4324-854F-E06BED4796EB}" type="parTrans" cxnId="{39ABC8B4-042F-4389-89B9-567C6BB6AE24}">
      <dgm:prSet/>
      <dgm:spPr/>
      <dgm:t>
        <a:bodyPr/>
        <a:lstStyle/>
        <a:p>
          <a:endParaRPr lang="pl-PL"/>
        </a:p>
      </dgm:t>
    </dgm:pt>
    <dgm:pt modelId="{7B385206-50F9-4614-A553-201B3ED9F96B}" type="sibTrans" cxnId="{39ABC8B4-042F-4389-89B9-567C6BB6AE24}">
      <dgm:prSet/>
      <dgm:spPr/>
      <dgm:t>
        <a:bodyPr/>
        <a:lstStyle/>
        <a:p>
          <a:endParaRPr lang="pl-PL"/>
        </a:p>
      </dgm:t>
    </dgm:pt>
    <dgm:pt modelId="{6234F9D3-37CB-4126-A7E2-169090D1826F}" type="pres">
      <dgm:prSet presAssocID="{19ADE0A0-05A4-494A-A041-681C0561B542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23046AA-95BD-4BB5-9429-EC625504E865}" type="pres">
      <dgm:prSet presAssocID="{19ADE0A0-05A4-494A-A041-681C0561B542}" presName="arrow" presStyleLbl="bgShp" presStyleIdx="0" presStyleCnt="1"/>
      <dgm:spPr/>
    </dgm:pt>
    <dgm:pt modelId="{1B321E58-C467-481F-BB32-E26D0822EF7B}" type="pres">
      <dgm:prSet presAssocID="{19ADE0A0-05A4-494A-A041-681C0561B542}" presName="linearProcess" presStyleCnt="0"/>
      <dgm:spPr/>
    </dgm:pt>
    <dgm:pt modelId="{698DFDFC-1C0E-4260-B639-527DDD697AD6}" type="pres">
      <dgm:prSet presAssocID="{2C4330DC-7E83-4DBC-93E7-5EC49AA4A39C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73D414D-9628-425F-B4E6-93BF6C442B33}" type="pres">
      <dgm:prSet presAssocID="{2850AB9D-D303-4D14-8721-50A9D6826559}" presName="sibTrans" presStyleCnt="0"/>
      <dgm:spPr/>
    </dgm:pt>
    <dgm:pt modelId="{FBC035E9-6104-4894-ADC3-C6451556966F}" type="pres">
      <dgm:prSet presAssocID="{A4C6C074-3D22-46D3-858C-B31230FE3E4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69210F-BD04-4C57-A6FB-63035D0AABB7}" type="pres">
      <dgm:prSet presAssocID="{B84AAF87-C5A7-48B2-BD1A-CEEA69E79CB1}" presName="sibTrans" presStyleCnt="0"/>
      <dgm:spPr/>
    </dgm:pt>
    <dgm:pt modelId="{CC316582-FCD2-4EBF-BB76-4AB94DA89334}" type="pres">
      <dgm:prSet presAssocID="{9BDDEDFD-14BE-4C02-ABC2-3FE9A3756A0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9426A44-D025-4F21-94DD-D5668BA3837A}" type="presOf" srcId="{19ADE0A0-05A4-494A-A041-681C0561B542}" destId="{6234F9D3-37CB-4126-A7E2-169090D1826F}" srcOrd="0" destOrd="0" presId="urn:microsoft.com/office/officeart/2005/8/layout/hProcess9"/>
    <dgm:cxn modelId="{A1D40061-5BC4-4B72-9430-E26CAED140ED}" type="presOf" srcId="{9BDDEDFD-14BE-4C02-ABC2-3FE9A3756A09}" destId="{CC316582-FCD2-4EBF-BB76-4AB94DA89334}" srcOrd="0" destOrd="0" presId="urn:microsoft.com/office/officeart/2005/8/layout/hProcess9"/>
    <dgm:cxn modelId="{BA3DFDE9-AF49-4C1D-A5CD-2A2FD18FBA3D}" srcId="{19ADE0A0-05A4-494A-A041-681C0561B542}" destId="{A4C6C074-3D22-46D3-858C-B31230FE3E40}" srcOrd="1" destOrd="0" parTransId="{5D0036B9-D66D-4CC6-A0A8-5ED10081F788}" sibTransId="{B84AAF87-C5A7-48B2-BD1A-CEEA69E79CB1}"/>
    <dgm:cxn modelId="{E61C0BA1-4B9A-46F7-8704-9EB763EC9FB4}" srcId="{19ADE0A0-05A4-494A-A041-681C0561B542}" destId="{2C4330DC-7E83-4DBC-93E7-5EC49AA4A39C}" srcOrd="0" destOrd="0" parTransId="{5DA64E97-9201-49EF-91BC-4ED2FD88B3D3}" sibTransId="{2850AB9D-D303-4D14-8721-50A9D6826559}"/>
    <dgm:cxn modelId="{EEE80D3D-272E-4335-9321-CCE98EAE480A}" type="presOf" srcId="{2C4330DC-7E83-4DBC-93E7-5EC49AA4A39C}" destId="{698DFDFC-1C0E-4260-B639-527DDD697AD6}" srcOrd="0" destOrd="0" presId="urn:microsoft.com/office/officeart/2005/8/layout/hProcess9"/>
    <dgm:cxn modelId="{39ABC8B4-042F-4389-89B9-567C6BB6AE24}" srcId="{19ADE0A0-05A4-494A-A041-681C0561B542}" destId="{9BDDEDFD-14BE-4C02-ABC2-3FE9A3756A09}" srcOrd="2" destOrd="0" parTransId="{737363F2-CBD5-4324-854F-E06BED4796EB}" sibTransId="{7B385206-50F9-4614-A553-201B3ED9F96B}"/>
    <dgm:cxn modelId="{EB9B755C-8375-4B98-916E-D956C573B0A5}" type="presOf" srcId="{A4C6C074-3D22-46D3-858C-B31230FE3E40}" destId="{FBC035E9-6104-4894-ADC3-C6451556966F}" srcOrd="0" destOrd="0" presId="urn:microsoft.com/office/officeart/2005/8/layout/hProcess9"/>
    <dgm:cxn modelId="{A76F0A96-3808-48A6-9718-F517108E42D2}" type="presParOf" srcId="{6234F9D3-37CB-4126-A7E2-169090D1826F}" destId="{523046AA-95BD-4BB5-9429-EC625504E865}" srcOrd="0" destOrd="0" presId="urn:microsoft.com/office/officeart/2005/8/layout/hProcess9"/>
    <dgm:cxn modelId="{D8D2DC9E-3F28-4075-B596-572F03B170F8}" type="presParOf" srcId="{6234F9D3-37CB-4126-A7E2-169090D1826F}" destId="{1B321E58-C467-481F-BB32-E26D0822EF7B}" srcOrd="1" destOrd="0" presId="urn:microsoft.com/office/officeart/2005/8/layout/hProcess9"/>
    <dgm:cxn modelId="{4E777B21-C84A-4B13-B0FB-68766D1C8B33}" type="presParOf" srcId="{1B321E58-C467-481F-BB32-E26D0822EF7B}" destId="{698DFDFC-1C0E-4260-B639-527DDD697AD6}" srcOrd="0" destOrd="0" presId="urn:microsoft.com/office/officeart/2005/8/layout/hProcess9"/>
    <dgm:cxn modelId="{644457A2-B094-49F0-8749-30F9D9A16F6A}" type="presParOf" srcId="{1B321E58-C467-481F-BB32-E26D0822EF7B}" destId="{773D414D-9628-425F-B4E6-93BF6C442B33}" srcOrd="1" destOrd="0" presId="urn:microsoft.com/office/officeart/2005/8/layout/hProcess9"/>
    <dgm:cxn modelId="{E49A286C-71D8-4DC0-9C49-1D30A0EDFDC3}" type="presParOf" srcId="{1B321E58-C467-481F-BB32-E26D0822EF7B}" destId="{FBC035E9-6104-4894-ADC3-C6451556966F}" srcOrd="2" destOrd="0" presId="urn:microsoft.com/office/officeart/2005/8/layout/hProcess9"/>
    <dgm:cxn modelId="{A7A431EA-23FE-41FF-9214-3E982D4508F0}" type="presParOf" srcId="{1B321E58-C467-481F-BB32-E26D0822EF7B}" destId="{FF69210F-BD04-4C57-A6FB-63035D0AABB7}" srcOrd="3" destOrd="0" presId="urn:microsoft.com/office/officeart/2005/8/layout/hProcess9"/>
    <dgm:cxn modelId="{99C07760-D84E-42CB-B6F7-E22396D67108}" type="presParOf" srcId="{1B321E58-C467-481F-BB32-E26D0822EF7B}" destId="{CC316582-FCD2-4EBF-BB76-4AB94DA8933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F896CE-3700-4F8A-A6B7-285C140A19F3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AAAE7E42-FC69-4569-AB10-B98E8AD08939}">
      <dgm:prSet/>
      <dgm:spPr/>
      <dgm:t>
        <a:bodyPr/>
        <a:lstStyle/>
        <a:p>
          <a:pPr rtl="0"/>
          <a:r>
            <a:rPr lang="pl-PL" dirty="0" smtClean="0"/>
            <a:t>Rzeki międzynarodowe</a:t>
          </a:r>
          <a:endParaRPr lang="pl-PL" dirty="0"/>
        </a:p>
      </dgm:t>
    </dgm:pt>
    <dgm:pt modelId="{C8C07D3C-1921-48C9-B373-882BE40371B9}" type="parTrans" cxnId="{6069C03B-1711-4F4E-8318-5F944458D346}">
      <dgm:prSet/>
      <dgm:spPr/>
      <dgm:t>
        <a:bodyPr/>
        <a:lstStyle/>
        <a:p>
          <a:endParaRPr lang="pl-PL"/>
        </a:p>
      </dgm:t>
    </dgm:pt>
    <dgm:pt modelId="{71AFADD5-6716-4339-A843-ED41A6267223}" type="sibTrans" cxnId="{6069C03B-1711-4F4E-8318-5F944458D346}">
      <dgm:prSet/>
      <dgm:spPr/>
      <dgm:t>
        <a:bodyPr/>
        <a:lstStyle/>
        <a:p>
          <a:endParaRPr lang="pl-PL"/>
        </a:p>
      </dgm:t>
    </dgm:pt>
    <dgm:pt modelId="{CB42A4E5-DAFF-4C32-911A-E2441D4CFBEE}">
      <dgm:prSet/>
      <dgm:spPr/>
      <dgm:t>
        <a:bodyPr/>
        <a:lstStyle/>
        <a:p>
          <a:pPr rtl="0"/>
          <a:r>
            <a:rPr lang="pl-PL" dirty="0" smtClean="0"/>
            <a:t>Dunaj </a:t>
          </a:r>
          <a:endParaRPr lang="pl-PL" dirty="0"/>
        </a:p>
      </dgm:t>
    </dgm:pt>
    <dgm:pt modelId="{82C57650-0294-439C-A894-9B884857D6C3}" type="parTrans" cxnId="{317E1266-6A9E-40C9-8890-30A9E79C200F}">
      <dgm:prSet/>
      <dgm:spPr/>
      <dgm:t>
        <a:bodyPr/>
        <a:lstStyle/>
        <a:p>
          <a:endParaRPr lang="pl-PL"/>
        </a:p>
      </dgm:t>
    </dgm:pt>
    <dgm:pt modelId="{1E7A51EC-AF36-4A98-B2A6-72888AF90E8B}" type="sibTrans" cxnId="{317E1266-6A9E-40C9-8890-30A9E79C200F}">
      <dgm:prSet/>
      <dgm:spPr/>
      <dgm:t>
        <a:bodyPr/>
        <a:lstStyle/>
        <a:p>
          <a:endParaRPr lang="pl-PL"/>
        </a:p>
      </dgm:t>
    </dgm:pt>
    <dgm:pt modelId="{4E8A4E72-BC1C-4B4F-AA46-5DAE60F7D90D}">
      <dgm:prSet/>
      <dgm:spPr/>
      <dgm:t>
        <a:bodyPr/>
        <a:lstStyle/>
        <a:p>
          <a:pPr rtl="0"/>
          <a:r>
            <a:rPr lang="pl-PL" dirty="0" smtClean="0"/>
            <a:t>Ren</a:t>
          </a:r>
          <a:endParaRPr lang="pl-PL" dirty="0"/>
        </a:p>
      </dgm:t>
    </dgm:pt>
    <dgm:pt modelId="{C59D6C81-9FC9-4492-904F-9C4C78037429}" type="parTrans" cxnId="{A35DF9FA-844F-4071-8D04-B0BC9774735B}">
      <dgm:prSet/>
      <dgm:spPr/>
      <dgm:t>
        <a:bodyPr/>
        <a:lstStyle/>
        <a:p>
          <a:endParaRPr lang="pl-PL"/>
        </a:p>
      </dgm:t>
    </dgm:pt>
    <dgm:pt modelId="{D93FCECA-81DC-40B7-8191-57092CC0361E}" type="sibTrans" cxnId="{A35DF9FA-844F-4071-8D04-B0BC9774735B}">
      <dgm:prSet/>
      <dgm:spPr/>
      <dgm:t>
        <a:bodyPr/>
        <a:lstStyle/>
        <a:p>
          <a:endParaRPr lang="pl-PL"/>
        </a:p>
      </dgm:t>
    </dgm:pt>
    <dgm:pt modelId="{E9BDBE24-70DC-458F-A977-C1F3FFCB91B1}" type="pres">
      <dgm:prSet presAssocID="{7EF896CE-3700-4F8A-A6B7-285C140A19F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5DFDEC4A-E93A-416D-B8B0-A6622A593457}" type="pres">
      <dgm:prSet presAssocID="{AAAE7E42-FC69-4569-AB10-B98E8AD08939}" presName="root" presStyleCnt="0"/>
      <dgm:spPr/>
    </dgm:pt>
    <dgm:pt modelId="{4BABE0C6-5831-4FC3-92A6-3C9358E7624E}" type="pres">
      <dgm:prSet presAssocID="{AAAE7E42-FC69-4569-AB10-B98E8AD08939}" presName="rootComposite" presStyleCnt="0"/>
      <dgm:spPr/>
    </dgm:pt>
    <dgm:pt modelId="{2B5EC728-7291-46DA-9D4E-ED7CE442271A}" type="pres">
      <dgm:prSet presAssocID="{AAAE7E42-FC69-4569-AB10-B98E8AD08939}" presName="rootText" presStyleLbl="node1" presStyleIdx="0" presStyleCnt="1"/>
      <dgm:spPr/>
      <dgm:t>
        <a:bodyPr/>
        <a:lstStyle/>
        <a:p>
          <a:endParaRPr lang="pl-PL"/>
        </a:p>
      </dgm:t>
    </dgm:pt>
    <dgm:pt modelId="{D499754F-B0C6-4B7B-BCDE-6511C5D2F23A}" type="pres">
      <dgm:prSet presAssocID="{AAAE7E42-FC69-4569-AB10-B98E8AD08939}" presName="rootConnector" presStyleLbl="node1" presStyleIdx="0" presStyleCnt="1"/>
      <dgm:spPr/>
      <dgm:t>
        <a:bodyPr/>
        <a:lstStyle/>
        <a:p>
          <a:endParaRPr lang="pl-PL"/>
        </a:p>
      </dgm:t>
    </dgm:pt>
    <dgm:pt modelId="{A789F1C3-64EA-494B-9ED9-FD4D18254F8D}" type="pres">
      <dgm:prSet presAssocID="{AAAE7E42-FC69-4569-AB10-B98E8AD08939}" presName="childShape" presStyleCnt="0"/>
      <dgm:spPr/>
    </dgm:pt>
    <dgm:pt modelId="{8EF8C370-5ED2-4207-AAD0-A752B14536FC}" type="pres">
      <dgm:prSet presAssocID="{82C57650-0294-439C-A894-9B884857D6C3}" presName="Name13" presStyleLbl="parChTrans1D2" presStyleIdx="0" presStyleCnt="2"/>
      <dgm:spPr/>
      <dgm:t>
        <a:bodyPr/>
        <a:lstStyle/>
        <a:p>
          <a:endParaRPr lang="pl-PL"/>
        </a:p>
      </dgm:t>
    </dgm:pt>
    <dgm:pt modelId="{A37253D2-4B1B-4B48-89AC-CB592768D665}" type="pres">
      <dgm:prSet presAssocID="{CB42A4E5-DAFF-4C32-911A-E2441D4CFBEE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7C3939C-D56D-49F5-8D74-D106B752B044}" type="pres">
      <dgm:prSet presAssocID="{C59D6C81-9FC9-4492-904F-9C4C78037429}" presName="Name13" presStyleLbl="parChTrans1D2" presStyleIdx="1" presStyleCnt="2"/>
      <dgm:spPr/>
      <dgm:t>
        <a:bodyPr/>
        <a:lstStyle/>
        <a:p>
          <a:endParaRPr lang="pl-PL"/>
        </a:p>
      </dgm:t>
    </dgm:pt>
    <dgm:pt modelId="{1182A559-C6D4-42A5-A5C5-2146F244FBA0}" type="pres">
      <dgm:prSet presAssocID="{4E8A4E72-BC1C-4B4F-AA46-5DAE60F7D90D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35DF9FA-844F-4071-8D04-B0BC9774735B}" srcId="{AAAE7E42-FC69-4569-AB10-B98E8AD08939}" destId="{4E8A4E72-BC1C-4B4F-AA46-5DAE60F7D90D}" srcOrd="1" destOrd="0" parTransId="{C59D6C81-9FC9-4492-904F-9C4C78037429}" sibTransId="{D93FCECA-81DC-40B7-8191-57092CC0361E}"/>
    <dgm:cxn modelId="{9FDC228A-454F-4039-9C1F-1059FCD3C475}" type="presOf" srcId="{7EF896CE-3700-4F8A-A6B7-285C140A19F3}" destId="{E9BDBE24-70DC-458F-A977-C1F3FFCB91B1}" srcOrd="0" destOrd="0" presId="urn:microsoft.com/office/officeart/2005/8/layout/hierarchy3"/>
    <dgm:cxn modelId="{D8FC2ADF-D992-44A4-BDEB-5EF42C535594}" type="presOf" srcId="{C59D6C81-9FC9-4492-904F-9C4C78037429}" destId="{D7C3939C-D56D-49F5-8D74-D106B752B044}" srcOrd="0" destOrd="0" presId="urn:microsoft.com/office/officeart/2005/8/layout/hierarchy3"/>
    <dgm:cxn modelId="{F44C22F8-020F-4C0B-B14D-F609E73CEE3D}" type="presOf" srcId="{AAAE7E42-FC69-4569-AB10-B98E8AD08939}" destId="{2B5EC728-7291-46DA-9D4E-ED7CE442271A}" srcOrd="0" destOrd="0" presId="urn:microsoft.com/office/officeart/2005/8/layout/hierarchy3"/>
    <dgm:cxn modelId="{6069C03B-1711-4F4E-8318-5F944458D346}" srcId="{7EF896CE-3700-4F8A-A6B7-285C140A19F3}" destId="{AAAE7E42-FC69-4569-AB10-B98E8AD08939}" srcOrd="0" destOrd="0" parTransId="{C8C07D3C-1921-48C9-B373-882BE40371B9}" sibTransId="{71AFADD5-6716-4339-A843-ED41A6267223}"/>
    <dgm:cxn modelId="{703A429A-92AC-4B08-B49E-430459F677B6}" type="presOf" srcId="{CB42A4E5-DAFF-4C32-911A-E2441D4CFBEE}" destId="{A37253D2-4B1B-4B48-89AC-CB592768D665}" srcOrd="0" destOrd="0" presId="urn:microsoft.com/office/officeart/2005/8/layout/hierarchy3"/>
    <dgm:cxn modelId="{317E1266-6A9E-40C9-8890-30A9E79C200F}" srcId="{AAAE7E42-FC69-4569-AB10-B98E8AD08939}" destId="{CB42A4E5-DAFF-4C32-911A-E2441D4CFBEE}" srcOrd="0" destOrd="0" parTransId="{82C57650-0294-439C-A894-9B884857D6C3}" sibTransId="{1E7A51EC-AF36-4A98-B2A6-72888AF90E8B}"/>
    <dgm:cxn modelId="{3AF443EE-6487-41BB-9777-56B1E64110B0}" type="presOf" srcId="{AAAE7E42-FC69-4569-AB10-B98E8AD08939}" destId="{D499754F-B0C6-4B7B-BCDE-6511C5D2F23A}" srcOrd="1" destOrd="0" presId="urn:microsoft.com/office/officeart/2005/8/layout/hierarchy3"/>
    <dgm:cxn modelId="{AAF695C5-283C-40D6-A49D-74E0A449F63A}" type="presOf" srcId="{82C57650-0294-439C-A894-9B884857D6C3}" destId="{8EF8C370-5ED2-4207-AAD0-A752B14536FC}" srcOrd="0" destOrd="0" presId="urn:microsoft.com/office/officeart/2005/8/layout/hierarchy3"/>
    <dgm:cxn modelId="{B4D37E6B-C749-449F-8D96-D7E0954F05C9}" type="presOf" srcId="{4E8A4E72-BC1C-4B4F-AA46-5DAE60F7D90D}" destId="{1182A559-C6D4-42A5-A5C5-2146F244FBA0}" srcOrd="0" destOrd="0" presId="urn:microsoft.com/office/officeart/2005/8/layout/hierarchy3"/>
    <dgm:cxn modelId="{8099F54D-A76C-48E1-B78C-2CF5295EB832}" type="presParOf" srcId="{E9BDBE24-70DC-458F-A977-C1F3FFCB91B1}" destId="{5DFDEC4A-E93A-416D-B8B0-A6622A593457}" srcOrd="0" destOrd="0" presId="urn:microsoft.com/office/officeart/2005/8/layout/hierarchy3"/>
    <dgm:cxn modelId="{CDAD0FB1-F5BD-4177-9B5B-B0E62D9CAB57}" type="presParOf" srcId="{5DFDEC4A-E93A-416D-B8B0-A6622A593457}" destId="{4BABE0C6-5831-4FC3-92A6-3C9358E7624E}" srcOrd="0" destOrd="0" presId="urn:microsoft.com/office/officeart/2005/8/layout/hierarchy3"/>
    <dgm:cxn modelId="{21144304-ED99-4526-93EA-B41EB320110F}" type="presParOf" srcId="{4BABE0C6-5831-4FC3-92A6-3C9358E7624E}" destId="{2B5EC728-7291-46DA-9D4E-ED7CE442271A}" srcOrd="0" destOrd="0" presId="urn:microsoft.com/office/officeart/2005/8/layout/hierarchy3"/>
    <dgm:cxn modelId="{D04BE6B2-3226-4ED2-8E53-920D41784AE0}" type="presParOf" srcId="{4BABE0C6-5831-4FC3-92A6-3C9358E7624E}" destId="{D499754F-B0C6-4B7B-BCDE-6511C5D2F23A}" srcOrd="1" destOrd="0" presId="urn:microsoft.com/office/officeart/2005/8/layout/hierarchy3"/>
    <dgm:cxn modelId="{429DCC7A-F9A7-4B6D-8FC4-D78E34FB6D1C}" type="presParOf" srcId="{5DFDEC4A-E93A-416D-B8B0-A6622A593457}" destId="{A789F1C3-64EA-494B-9ED9-FD4D18254F8D}" srcOrd="1" destOrd="0" presId="urn:microsoft.com/office/officeart/2005/8/layout/hierarchy3"/>
    <dgm:cxn modelId="{763C8340-1216-4865-A4B1-2EB18E39C3D1}" type="presParOf" srcId="{A789F1C3-64EA-494B-9ED9-FD4D18254F8D}" destId="{8EF8C370-5ED2-4207-AAD0-A752B14536FC}" srcOrd="0" destOrd="0" presId="urn:microsoft.com/office/officeart/2005/8/layout/hierarchy3"/>
    <dgm:cxn modelId="{8D5C2465-4065-47C8-A6F1-B6BFB3FA52BA}" type="presParOf" srcId="{A789F1C3-64EA-494B-9ED9-FD4D18254F8D}" destId="{A37253D2-4B1B-4B48-89AC-CB592768D665}" srcOrd="1" destOrd="0" presId="urn:microsoft.com/office/officeart/2005/8/layout/hierarchy3"/>
    <dgm:cxn modelId="{3A19AB2C-D8DF-4395-9327-9C6A233C3B9F}" type="presParOf" srcId="{A789F1C3-64EA-494B-9ED9-FD4D18254F8D}" destId="{D7C3939C-D56D-49F5-8D74-D106B752B044}" srcOrd="2" destOrd="0" presId="urn:microsoft.com/office/officeart/2005/8/layout/hierarchy3"/>
    <dgm:cxn modelId="{1950F9C0-D71E-4A78-9415-32BC43BCBAE9}" type="presParOf" srcId="{A789F1C3-64EA-494B-9ED9-FD4D18254F8D}" destId="{1182A559-C6D4-42A5-A5C5-2146F244FBA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F57ED4C-1A93-482C-B77E-1D60C8F90E9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334C2A9B-9216-4B90-AC49-446C622892B2}">
      <dgm:prSet/>
      <dgm:spPr/>
      <dgm:t>
        <a:bodyPr/>
        <a:lstStyle/>
        <a:p>
          <a:pPr rtl="0"/>
          <a:r>
            <a:rPr lang="pl-PL" dirty="0" smtClean="0"/>
            <a:t>Arktyka </a:t>
          </a:r>
          <a:endParaRPr lang="pl-PL" dirty="0"/>
        </a:p>
      </dgm:t>
    </dgm:pt>
    <dgm:pt modelId="{CE73C7B3-4524-4D27-9973-E33BBBB03687}" type="parTrans" cxnId="{3455D641-DC54-4998-8887-7C9100AC9B0A}">
      <dgm:prSet/>
      <dgm:spPr/>
      <dgm:t>
        <a:bodyPr/>
        <a:lstStyle/>
        <a:p>
          <a:endParaRPr lang="pl-PL"/>
        </a:p>
      </dgm:t>
    </dgm:pt>
    <dgm:pt modelId="{2460CDC0-6DA9-4951-8778-13C265C1F893}" type="sibTrans" cxnId="{3455D641-DC54-4998-8887-7C9100AC9B0A}">
      <dgm:prSet/>
      <dgm:spPr/>
      <dgm:t>
        <a:bodyPr/>
        <a:lstStyle/>
        <a:p>
          <a:endParaRPr lang="pl-PL"/>
        </a:p>
      </dgm:t>
    </dgm:pt>
    <dgm:pt modelId="{CC07E7B9-1176-4435-BEB1-9B44A4FB56EA}">
      <dgm:prSet/>
      <dgm:spPr/>
      <dgm:t>
        <a:bodyPr/>
        <a:lstStyle/>
        <a:p>
          <a:pPr rtl="0"/>
          <a:r>
            <a:rPr lang="pl-PL" dirty="0" smtClean="0"/>
            <a:t>Teoria sektorowa</a:t>
          </a:r>
          <a:endParaRPr lang="pl-PL" dirty="0"/>
        </a:p>
      </dgm:t>
    </dgm:pt>
    <dgm:pt modelId="{C7281578-5D2B-4DBA-8FA1-9D8C83F2A178}" type="parTrans" cxnId="{703B0875-1CF0-4A69-8C7F-25B55A8DCFCB}">
      <dgm:prSet/>
      <dgm:spPr/>
      <dgm:t>
        <a:bodyPr/>
        <a:lstStyle/>
        <a:p>
          <a:endParaRPr lang="pl-PL"/>
        </a:p>
      </dgm:t>
    </dgm:pt>
    <dgm:pt modelId="{C98796B0-2171-4416-8B90-08ED8316C843}" type="sibTrans" cxnId="{703B0875-1CF0-4A69-8C7F-25B55A8DCFCB}">
      <dgm:prSet/>
      <dgm:spPr/>
      <dgm:t>
        <a:bodyPr/>
        <a:lstStyle/>
        <a:p>
          <a:endParaRPr lang="pl-PL"/>
        </a:p>
      </dgm:t>
    </dgm:pt>
    <dgm:pt modelId="{122D767D-7178-4D2D-9C5F-306740F74762}">
      <dgm:prSet/>
      <dgm:spPr/>
      <dgm:t>
        <a:bodyPr/>
        <a:lstStyle/>
        <a:p>
          <a:pPr rtl="0"/>
          <a:r>
            <a:rPr lang="pl-PL" dirty="0" smtClean="0"/>
            <a:t>Antarktyka</a:t>
          </a:r>
          <a:endParaRPr lang="pl-PL" dirty="0"/>
        </a:p>
      </dgm:t>
    </dgm:pt>
    <dgm:pt modelId="{70EE8828-3BC9-4BF0-9047-A1D891A628B1}" type="parTrans" cxnId="{82BAE777-4AC6-4AD5-950C-4D5E413ED312}">
      <dgm:prSet/>
      <dgm:spPr/>
      <dgm:t>
        <a:bodyPr/>
        <a:lstStyle/>
        <a:p>
          <a:endParaRPr lang="pl-PL"/>
        </a:p>
      </dgm:t>
    </dgm:pt>
    <dgm:pt modelId="{5FC01D44-2BCA-4B52-ADBC-F8EA7D2FE4AF}" type="sibTrans" cxnId="{82BAE777-4AC6-4AD5-950C-4D5E413ED312}">
      <dgm:prSet/>
      <dgm:spPr/>
      <dgm:t>
        <a:bodyPr/>
        <a:lstStyle/>
        <a:p>
          <a:endParaRPr lang="pl-PL"/>
        </a:p>
      </dgm:t>
    </dgm:pt>
    <dgm:pt modelId="{824F4925-7D3C-40A8-873C-F77233E40C68}">
      <dgm:prSet/>
      <dgm:spPr/>
      <dgm:t>
        <a:bodyPr/>
        <a:lstStyle/>
        <a:p>
          <a:pPr rtl="0"/>
          <a:r>
            <a:rPr lang="pl-PL" dirty="0" smtClean="0"/>
            <a:t>60° szerokości geograficznej południowej </a:t>
          </a:r>
          <a:endParaRPr lang="pl-PL" dirty="0"/>
        </a:p>
      </dgm:t>
    </dgm:pt>
    <dgm:pt modelId="{BF397217-C4CC-4EB9-BD20-913511FB7C8D}" type="parTrans" cxnId="{8A33CDF9-4AAE-474C-9544-F0A74A70D709}">
      <dgm:prSet/>
      <dgm:spPr/>
      <dgm:t>
        <a:bodyPr/>
        <a:lstStyle/>
        <a:p>
          <a:endParaRPr lang="pl-PL"/>
        </a:p>
      </dgm:t>
    </dgm:pt>
    <dgm:pt modelId="{3181C88B-BB90-4163-93FD-D8455FBF6EF3}" type="sibTrans" cxnId="{8A33CDF9-4AAE-474C-9544-F0A74A70D709}">
      <dgm:prSet/>
      <dgm:spPr/>
      <dgm:t>
        <a:bodyPr/>
        <a:lstStyle/>
        <a:p>
          <a:endParaRPr lang="pl-PL"/>
        </a:p>
      </dgm:t>
    </dgm:pt>
    <dgm:pt modelId="{A00CA346-BAC3-42EF-B28E-3FAC5907AB37}">
      <dgm:prSet/>
      <dgm:spPr/>
      <dgm:t>
        <a:bodyPr/>
        <a:lstStyle/>
        <a:p>
          <a:pPr rtl="0"/>
          <a:r>
            <a:rPr lang="pl-PL" dirty="0" smtClean="0"/>
            <a:t>Traktat waszyngtoński </a:t>
          </a:r>
          <a:endParaRPr lang="pl-PL" dirty="0"/>
        </a:p>
      </dgm:t>
    </dgm:pt>
    <dgm:pt modelId="{FACD13DF-F255-431F-92A4-8D2FFE3D6DB5}" type="parTrans" cxnId="{F0E66103-3BD1-4280-A75B-5D63F71F936B}">
      <dgm:prSet/>
      <dgm:spPr/>
      <dgm:t>
        <a:bodyPr/>
        <a:lstStyle/>
        <a:p>
          <a:endParaRPr lang="pl-PL"/>
        </a:p>
      </dgm:t>
    </dgm:pt>
    <dgm:pt modelId="{9B9D475B-7129-4857-9EB6-5FA3CA764566}" type="sibTrans" cxnId="{F0E66103-3BD1-4280-A75B-5D63F71F936B}">
      <dgm:prSet/>
      <dgm:spPr/>
      <dgm:t>
        <a:bodyPr/>
        <a:lstStyle/>
        <a:p>
          <a:endParaRPr lang="pl-PL"/>
        </a:p>
      </dgm:t>
    </dgm:pt>
    <dgm:pt modelId="{014653F0-7EC4-4E7D-B98A-91D0AB97247F}" type="pres">
      <dgm:prSet presAssocID="{CF57ED4C-1A93-482C-B77E-1D60C8F90E9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8753754F-CF44-4728-91B4-472AFC880513}" type="pres">
      <dgm:prSet presAssocID="{334C2A9B-9216-4B90-AC49-446C622892B2}" presName="horFlow" presStyleCnt="0"/>
      <dgm:spPr/>
    </dgm:pt>
    <dgm:pt modelId="{9195462F-52FC-4C9A-8EEB-BA1497A11037}" type="pres">
      <dgm:prSet presAssocID="{334C2A9B-9216-4B90-AC49-446C622892B2}" presName="bigChev" presStyleLbl="node1" presStyleIdx="0" presStyleCnt="2"/>
      <dgm:spPr/>
      <dgm:t>
        <a:bodyPr/>
        <a:lstStyle/>
        <a:p>
          <a:endParaRPr lang="pl-PL"/>
        </a:p>
      </dgm:t>
    </dgm:pt>
    <dgm:pt modelId="{AB8005C2-A3E7-45CF-A0F0-46D0B53E212F}" type="pres">
      <dgm:prSet presAssocID="{C7281578-5D2B-4DBA-8FA1-9D8C83F2A178}" presName="parTrans" presStyleCnt="0"/>
      <dgm:spPr/>
    </dgm:pt>
    <dgm:pt modelId="{2B66AAC2-D3E9-4E65-B1D3-B71584D05B5F}" type="pres">
      <dgm:prSet presAssocID="{CC07E7B9-1176-4435-BEB1-9B44A4FB56EA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FD6AF48-69AF-4F64-BEBC-67975AA9A2FA}" type="pres">
      <dgm:prSet presAssocID="{334C2A9B-9216-4B90-AC49-446C622892B2}" presName="vSp" presStyleCnt="0"/>
      <dgm:spPr/>
    </dgm:pt>
    <dgm:pt modelId="{2110FCE3-4731-4C2F-B67D-27F0C6E17F0A}" type="pres">
      <dgm:prSet presAssocID="{122D767D-7178-4D2D-9C5F-306740F74762}" presName="horFlow" presStyleCnt="0"/>
      <dgm:spPr/>
    </dgm:pt>
    <dgm:pt modelId="{8CC016A0-23D0-4B3B-908E-0DCC9DA83E9F}" type="pres">
      <dgm:prSet presAssocID="{122D767D-7178-4D2D-9C5F-306740F74762}" presName="bigChev" presStyleLbl="node1" presStyleIdx="1" presStyleCnt="2"/>
      <dgm:spPr/>
      <dgm:t>
        <a:bodyPr/>
        <a:lstStyle/>
        <a:p>
          <a:endParaRPr lang="pl-PL"/>
        </a:p>
      </dgm:t>
    </dgm:pt>
    <dgm:pt modelId="{76B0922D-C70C-41DE-8F73-C6B1A883D7CE}" type="pres">
      <dgm:prSet presAssocID="{BF397217-C4CC-4EB9-BD20-913511FB7C8D}" presName="parTrans" presStyleCnt="0"/>
      <dgm:spPr/>
    </dgm:pt>
    <dgm:pt modelId="{B3FA16DB-A9D1-41E6-BBC0-CAAF86AF0A9A}" type="pres">
      <dgm:prSet presAssocID="{824F4925-7D3C-40A8-873C-F77233E40C68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6D268C-C713-4E1F-9309-830DD43B1C83}" type="pres">
      <dgm:prSet presAssocID="{3181C88B-BB90-4163-93FD-D8455FBF6EF3}" presName="sibTrans" presStyleCnt="0"/>
      <dgm:spPr/>
    </dgm:pt>
    <dgm:pt modelId="{EDD77649-121B-47F7-BF5D-7263A06EB82D}" type="pres">
      <dgm:prSet presAssocID="{A00CA346-BAC3-42EF-B28E-3FAC5907AB37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455D641-DC54-4998-8887-7C9100AC9B0A}" srcId="{CF57ED4C-1A93-482C-B77E-1D60C8F90E90}" destId="{334C2A9B-9216-4B90-AC49-446C622892B2}" srcOrd="0" destOrd="0" parTransId="{CE73C7B3-4524-4D27-9973-E33BBBB03687}" sibTransId="{2460CDC0-6DA9-4951-8778-13C265C1F893}"/>
    <dgm:cxn modelId="{5481BF61-DAEC-4E2B-8DE7-1C95253065D0}" type="presOf" srcId="{824F4925-7D3C-40A8-873C-F77233E40C68}" destId="{B3FA16DB-A9D1-41E6-BBC0-CAAF86AF0A9A}" srcOrd="0" destOrd="0" presId="urn:microsoft.com/office/officeart/2005/8/layout/lProcess3"/>
    <dgm:cxn modelId="{B93C2A31-D67E-4804-93D0-974D363D6C4A}" type="presOf" srcId="{334C2A9B-9216-4B90-AC49-446C622892B2}" destId="{9195462F-52FC-4C9A-8EEB-BA1497A11037}" srcOrd="0" destOrd="0" presId="urn:microsoft.com/office/officeart/2005/8/layout/lProcess3"/>
    <dgm:cxn modelId="{171F7CA1-D5CA-4C95-A6FE-EBA66D1288B3}" type="presOf" srcId="{A00CA346-BAC3-42EF-B28E-3FAC5907AB37}" destId="{EDD77649-121B-47F7-BF5D-7263A06EB82D}" srcOrd="0" destOrd="0" presId="urn:microsoft.com/office/officeart/2005/8/layout/lProcess3"/>
    <dgm:cxn modelId="{8A33CDF9-4AAE-474C-9544-F0A74A70D709}" srcId="{122D767D-7178-4D2D-9C5F-306740F74762}" destId="{824F4925-7D3C-40A8-873C-F77233E40C68}" srcOrd="0" destOrd="0" parTransId="{BF397217-C4CC-4EB9-BD20-913511FB7C8D}" sibTransId="{3181C88B-BB90-4163-93FD-D8455FBF6EF3}"/>
    <dgm:cxn modelId="{F0E66103-3BD1-4280-A75B-5D63F71F936B}" srcId="{122D767D-7178-4D2D-9C5F-306740F74762}" destId="{A00CA346-BAC3-42EF-B28E-3FAC5907AB37}" srcOrd="1" destOrd="0" parTransId="{FACD13DF-F255-431F-92A4-8D2FFE3D6DB5}" sibTransId="{9B9D475B-7129-4857-9EB6-5FA3CA764566}"/>
    <dgm:cxn modelId="{703B0875-1CF0-4A69-8C7F-25B55A8DCFCB}" srcId="{334C2A9B-9216-4B90-AC49-446C622892B2}" destId="{CC07E7B9-1176-4435-BEB1-9B44A4FB56EA}" srcOrd="0" destOrd="0" parTransId="{C7281578-5D2B-4DBA-8FA1-9D8C83F2A178}" sibTransId="{C98796B0-2171-4416-8B90-08ED8316C843}"/>
    <dgm:cxn modelId="{82BAE777-4AC6-4AD5-950C-4D5E413ED312}" srcId="{CF57ED4C-1A93-482C-B77E-1D60C8F90E90}" destId="{122D767D-7178-4D2D-9C5F-306740F74762}" srcOrd="1" destOrd="0" parTransId="{70EE8828-3BC9-4BF0-9047-A1D891A628B1}" sibTransId="{5FC01D44-2BCA-4B52-ADBC-F8EA7D2FE4AF}"/>
    <dgm:cxn modelId="{419385DC-81B5-45C3-8456-126A5C72E2F1}" type="presOf" srcId="{CF57ED4C-1A93-482C-B77E-1D60C8F90E90}" destId="{014653F0-7EC4-4E7D-B98A-91D0AB97247F}" srcOrd="0" destOrd="0" presId="urn:microsoft.com/office/officeart/2005/8/layout/lProcess3"/>
    <dgm:cxn modelId="{88F86D43-AA89-43BA-8A60-8847D7770F3A}" type="presOf" srcId="{CC07E7B9-1176-4435-BEB1-9B44A4FB56EA}" destId="{2B66AAC2-D3E9-4E65-B1D3-B71584D05B5F}" srcOrd="0" destOrd="0" presId="urn:microsoft.com/office/officeart/2005/8/layout/lProcess3"/>
    <dgm:cxn modelId="{9ACC6336-C34F-48A9-868A-73A4C94B00CC}" type="presOf" srcId="{122D767D-7178-4D2D-9C5F-306740F74762}" destId="{8CC016A0-23D0-4B3B-908E-0DCC9DA83E9F}" srcOrd="0" destOrd="0" presId="urn:microsoft.com/office/officeart/2005/8/layout/lProcess3"/>
    <dgm:cxn modelId="{72154C8B-25AB-40B7-8B78-8BBDB9A0160A}" type="presParOf" srcId="{014653F0-7EC4-4E7D-B98A-91D0AB97247F}" destId="{8753754F-CF44-4728-91B4-472AFC880513}" srcOrd="0" destOrd="0" presId="urn:microsoft.com/office/officeart/2005/8/layout/lProcess3"/>
    <dgm:cxn modelId="{B65CDC5B-171B-4A34-BC29-02247B0E43DC}" type="presParOf" srcId="{8753754F-CF44-4728-91B4-472AFC880513}" destId="{9195462F-52FC-4C9A-8EEB-BA1497A11037}" srcOrd="0" destOrd="0" presId="urn:microsoft.com/office/officeart/2005/8/layout/lProcess3"/>
    <dgm:cxn modelId="{E0366AFB-B03C-46A0-BAD7-D97072D073D7}" type="presParOf" srcId="{8753754F-CF44-4728-91B4-472AFC880513}" destId="{AB8005C2-A3E7-45CF-A0F0-46D0B53E212F}" srcOrd="1" destOrd="0" presId="urn:microsoft.com/office/officeart/2005/8/layout/lProcess3"/>
    <dgm:cxn modelId="{E134B572-CAB7-474E-B4FC-133E5A726C32}" type="presParOf" srcId="{8753754F-CF44-4728-91B4-472AFC880513}" destId="{2B66AAC2-D3E9-4E65-B1D3-B71584D05B5F}" srcOrd="2" destOrd="0" presId="urn:microsoft.com/office/officeart/2005/8/layout/lProcess3"/>
    <dgm:cxn modelId="{E83323BC-A2BD-4D50-AB1F-8BD9B4901D7E}" type="presParOf" srcId="{014653F0-7EC4-4E7D-B98A-91D0AB97247F}" destId="{0FD6AF48-69AF-4F64-BEBC-67975AA9A2FA}" srcOrd="1" destOrd="0" presId="urn:microsoft.com/office/officeart/2005/8/layout/lProcess3"/>
    <dgm:cxn modelId="{14A6EDCA-0351-4E5F-8081-BF614C571B91}" type="presParOf" srcId="{014653F0-7EC4-4E7D-B98A-91D0AB97247F}" destId="{2110FCE3-4731-4C2F-B67D-27F0C6E17F0A}" srcOrd="2" destOrd="0" presId="urn:microsoft.com/office/officeart/2005/8/layout/lProcess3"/>
    <dgm:cxn modelId="{510CEDC4-E87A-41D4-A00F-CAA0F2A733F4}" type="presParOf" srcId="{2110FCE3-4731-4C2F-B67D-27F0C6E17F0A}" destId="{8CC016A0-23D0-4B3B-908E-0DCC9DA83E9F}" srcOrd="0" destOrd="0" presId="urn:microsoft.com/office/officeart/2005/8/layout/lProcess3"/>
    <dgm:cxn modelId="{80A4C91A-D502-47DD-8689-09A870AA71CE}" type="presParOf" srcId="{2110FCE3-4731-4C2F-B67D-27F0C6E17F0A}" destId="{76B0922D-C70C-41DE-8F73-C6B1A883D7CE}" srcOrd="1" destOrd="0" presId="urn:microsoft.com/office/officeart/2005/8/layout/lProcess3"/>
    <dgm:cxn modelId="{099E7693-DB9C-442D-A095-90C0CA6E0552}" type="presParOf" srcId="{2110FCE3-4731-4C2F-B67D-27F0C6E17F0A}" destId="{B3FA16DB-A9D1-41E6-BBC0-CAAF86AF0A9A}" srcOrd="2" destOrd="0" presId="urn:microsoft.com/office/officeart/2005/8/layout/lProcess3"/>
    <dgm:cxn modelId="{01E790A7-C604-4D90-A87D-D08D11404940}" type="presParOf" srcId="{2110FCE3-4731-4C2F-B67D-27F0C6E17F0A}" destId="{596D268C-C713-4E1F-9309-830DD43B1C83}" srcOrd="3" destOrd="0" presId="urn:microsoft.com/office/officeart/2005/8/layout/lProcess3"/>
    <dgm:cxn modelId="{531C793C-D75B-4E94-9E2E-E5CC6B4BF113}" type="presParOf" srcId="{2110FCE3-4731-4C2F-B67D-27F0C6E17F0A}" destId="{EDD77649-121B-47F7-BF5D-7263A06EB82D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790B9F-46BD-4718-9557-5AE9F673B211}">
      <dsp:nvSpPr>
        <dsp:cNvPr id="0" name=""/>
        <dsp:cNvSpPr/>
      </dsp:nvSpPr>
      <dsp:spPr>
        <a:xfrm>
          <a:off x="4114800" y="2660614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3222736" y="186439"/>
              </a:lnTo>
              <a:lnTo>
                <a:pt x="3222736" y="37287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A9E0B3-3747-44EC-872D-96A89ADC3B9C}">
      <dsp:nvSpPr>
        <dsp:cNvPr id="0" name=""/>
        <dsp:cNvSpPr/>
      </dsp:nvSpPr>
      <dsp:spPr>
        <a:xfrm>
          <a:off x="4114800" y="2660614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439"/>
              </a:lnTo>
              <a:lnTo>
                <a:pt x="1074245" y="186439"/>
              </a:lnTo>
              <a:lnTo>
                <a:pt x="1074245" y="37287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E0464F-2CF8-4ADF-A002-E4FFC231146F}">
      <dsp:nvSpPr>
        <dsp:cNvPr id="0" name=""/>
        <dsp:cNvSpPr/>
      </dsp:nvSpPr>
      <dsp:spPr>
        <a:xfrm>
          <a:off x="3040554" y="2660614"/>
          <a:ext cx="1074245" cy="372878"/>
        </a:xfrm>
        <a:custGeom>
          <a:avLst/>
          <a:gdLst/>
          <a:ahLst/>
          <a:cxnLst/>
          <a:rect l="0" t="0" r="0" b="0"/>
          <a:pathLst>
            <a:path>
              <a:moveTo>
                <a:pt x="1074245" y="0"/>
              </a:moveTo>
              <a:lnTo>
                <a:pt x="1074245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1AF47-1BA4-4456-AD73-D89989B98687}">
      <dsp:nvSpPr>
        <dsp:cNvPr id="0" name=""/>
        <dsp:cNvSpPr/>
      </dsp:nvSpPr>
      <dsp:spPr>
        <a:xfrm>
          <a:off x="892063" y="2660614"/>
          <a:ext cx="3222736" cy="372878"/>
        </a:xfrm>
        <a:custGeom>
          <a:avLst/>
          <a:gdLst/>
          <a:ahLst/>
          <a:cxnLst/>
          <a:rect l="0" t="0" r="0" b="0"/>
          <a:pathLst>
            <a:path>
              <a:moveTo>
                <a:pt x="3222736" y="0"/>
              </a:moveTo>
              <a:lnTo>
                <a:pt x="3222736" y="186439"/>
              </a:lnTo>
              <a:lnTo>
                <a:pt x="0" y="186439"/>
              </a:lnTo>
              <a:lnTo>
                <a:pt x="0" y="37287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1B083-D672-4FF2-B5E9-1A53F7F23959}">
      <dsp:nvSpPr>
        <dsp:cNvPr id="0" name=""/>
        <dsp:cNvSpPr/>
      </dsp:nvSpPr>
      <dsp:spPr>
        <a:xfrm>
          <a:off x="3034677" y="1584175"/>
          <a:ext cx="2160245" cy="10764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Terytorium państwa</a:t>
          </a:r>
          <a:endParaRPr lang="pl-PL" sz="2800" kern="1200" dirty="0"/>
        </a:p>
      </dsp:txBody>
      <dsp:txXfrm>
        <a:off x="3034677" y="1584175"/>
        <a:ext cx="2160245" cy="1076438"/>
      </dsp:txXfrm>
    </dsp:sp>
    <dsp:sp modelId="{65BA4F3B-6992-4821-B22A-39B68470CD95}">
      <dsp:nvSpPr>
        <dsp:cNvPr id="0" name=""/>
        <dsp:cNvSpPr/>
      </dsp:nvSpPr>
      <dsp:spPr>
        <a:xfrm>
          <a:off x="4256" y="3033492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Obszar lądowy</a:t>
          </a:r>
          <a:endParaRPr lang="pl-PL" sz="2800" kern="1200" dirty="0"/>
        </a:p>
      </dsp:txBody>
      <dsp:txXfrm>
        <a:off x="4256" y="3033492"/>
        <a:ext cx="1775612" cy="887806"/>
      </dsp:txXfrm>
    </dsp:sp>
    <dsp:sp modelId="{BF19864B-6566-48A4-ABE5-28FA33C51A5A}">
      <dsp:nvSpPr>
        <dsp:cNvPr id="0" name=""/>
        <dsp:cNvSpPr/>
      </dsp:nvSpPr>
      <dsp:spPr>
        <a:xfrm>
          <a:off x="2152748" y="3033492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Obszar morski</a:t>
          </a:r>
          <a:endParaRPr lang="pl-PL" sz="2800" kern="1200" dirty="0"/>
        </a:p>
      </dsp:txBody>
      <dsp:txXfrm>
        <a:off x="2152748" y="3033492"/>
        <a:ext cx="1775612" cy="887806"/>
      </dsp:txXfrm>
    </dsp:sp>
    <dsp:sp modelId="{54100B5B-2EB4-437E-9DA6-23843FBB8969}">
      <dsp:nvSpPr>
        <dsp:cNvPr id="0" name=""/>
        <dsp:cNvSpPr/>
      </dsp:nvSpPr>
      <dsp:spPr>
        <a:xfrm>
          <a:off x="4301239" y="3033492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Wnętrze Ziemi</a:t>
          </a:r>
          <a:endParaRPr lang="pl-PL" sz="2800" kern="1200" dirty="0"/>
        </a:p>
      </dsp:txBody>
      <dsp:txXfrm>
        <a:off x="4301239" y="3033492"/>
        <a:ext cx="1775612" cy="887806"/>
      </dsp:txXfrm>
    </dsp:sp>
    <dsp:sp modelId="{03EA38D6-C4A5-46DA-B62E-80BD6CA7199B}">
      <dsp:nvSpPr>
        <dsp:cNvPr id="0" name=""/>
        <dsp:cNvSpPr/>
      </dsp:nvSpPr>
      <dsp:spPr>
        <a:xfrm>
          <a:off x="6449730" y="3033492"/>
          <a:ext cx="1775612" cy="887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Przestrzeń powietrzna</a:t>
          </a:r>
          <a:endParaRPr lang="pl-PL" sz="2800" kern="1200" dirty="0"/>
        </a:p>
      </dsp:txBody>
      <dsp:txXfrm>
        <a:off x="6449730" y="3033492"/>
        <a:ext cx="1775612" cy="88780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742D62-1BEA-47BA-AA4E-E00F5C398EE0}">
      <dsp:nvSpPr>
        <dsp:cNvPr id="0" name=""/>
        <dsp:cNvSpPr/>
      </dsp:nvSpPr>
      <dsp:spPr>
        <a:xfrm>
          <a:off x="3733800" y="1908357"/>
          <a:ext cx="2043312" cy="709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624"/>
              </a:lnTo>
              <a:lnTo>
                <a:pt x="2043312" y="354624"/>
              </a:lnTo>
              <a:lnTo>
                <a:pt x="2043312" y="70924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DE0811-3DF0-4EA5-8B2E-6F071D9C0430}">
      <dsp:nvSpPr>
        <dsp:cNvPr id="0" name=""/>
        <dsp:cNvSpPr/>
      </dsp:nvSpPr>
      <dsp:spPr>
        <a:xfrm>
          <a:off x="1690487" y="1908357"/>
          <a:ext cx="2043312" cy="709248"/>
        </a:xfrm>
        <a:custGeom>
          <a:avLst/>
          <a:gdLst/>
          <a:ahLst/>
          <a:cxnLst/>
          <a:rect l="0" t="0" r="0" b="0"/>
          <a:pathLst>
            <a:path>
              <a:moveTo>
                <a:pt x="2043312" y="0"/>
              </a:moveTo>
              <a:lnTo>
                <a:pt x="2043312" y="354624"/>
              </a:lnTo>
              <a:lnTo>
                <a:pt x="0" y="354624"/>
              </a:lnTo>
              <a:lnTo>
                <a:pt x="0" y="70924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A691B-7D2F-4819-916F-16FF2B957762}">
      <dsp:nvSpPr>
        <dsp:cNvPr id="0" name=""/>
        <dsp:cNvSpPr/>
      </dsp:nvSpPr>
      <dsp:spPr>
        <a:xfrm>
          <a:off x="2045112" y="219669"/>
          <a:ext cx="3377375" cy="1688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700" kern="1200" dirty="0" smtClean="0"/>
            <a:t>Nabycie </a:t>
          </a:r>
          <a:endParaRPr lang="pl-PL" sz="5700" kern="1200" dirty="0"/>
        </a:p>
      </dsp:txBody>
      <dsp:txXfrm>
        <a:off x="2045112" y="219669"/>
        <a:ext cx="3377375" cy="1688687"/>
      </dsp:txXfrm>
    </dsp:sp>
    <dsp:sp modelId="{9585E861-52F4-4FB5-A9F6-392B29D14040}">
      <dsp:nvSpPr>
        <dsp:cNvPr id="0" name=""/>
        <dsp:cNvSpPr/>
      </dsp:nvSpPr>
      <dsp:spPr>
        <a:xfrm>
          <a:off x="1800" y="2617605"/>
          <a:ext cx="3377375" cy="1688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700" kern="1200" dirty="0" smtClean="0"/>
            <a:t>Pierwotne </a:t>
          </a:r>
          <a:endParaRPr lang="pl-PL" sz="5700" kern="1200" dirty="0"/>
        </a:p>
      </dsp:txBody>
      <dsp:txXfrm>
        <a:off x="1800" y="2617605"/>
        <a:ext cx="3377375" cy="1688687"/>
      </dsp:txXfrm>
    </dsp:sp>
    <dsp:sp modelId="{88B7839B-E24E-48BB-A975-75CCB861FA55}">
      <dsp:nvSpPr>
        <dsp:cNvPr id="0" name=""/>
        <dsp:cNvSpPr/>
      </dsp:nvSpPr>
      <dsp:spPr>
        <a:xfrm>
          <a:off x="4088424" y="2617605"/>
          <a:ext cx="3377375" cy="1688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2533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700" kern="1200" dirty="0" smtClean="0"/>
            <a:t>Pochodne </a:t>
          </a:r>
          <a:endParaRPr lang="pl-PL" sz="5700" kern="1200" dirty="0"/>
        </a:p>
      </dsp:txBody>
      <dsp:txXfrm>
        <a:off x="4088424" y="2617605"/>
        <a:ext cx="3377375" cy="168868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604AB7-DCDA-48C9-A801-668E0B49AB5E}">
      <dsp:nvSpPr>
        <dsp:cNvPr id="0" name=""/>
        <dsp:cNvSpPr/>
      </dsp:nvSpPr>
      <dsp:spPr>
        <a:xfrm>
          <a:off x="4114800" y="1115153"/>
          <a:ext cx="1349264" cy="468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4169"/>
              </a:lnTo>
              <a:lnTo>
                <a:pt x="1349264" y="234169"/>
              </a:lnTo>
              <a:lnTo>
                <a:pt x="1349264" y="46833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13E451-20C6-40B2-A259-3C43021FBE83}">
      <dsp:nvSpPr>
        <dsp:cNvPr id="0" name=""/>
        <dsp:cNvSpPr/>
      </dsp:nvSpPr>
      <dsp:spPr>
        <a:xfrm>
          <a:off x="1873459" y="2698587"/>
          <a:ext cx="334528" cy="2609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09321"/>
              </a:lnTo>
              <a:lnTo>
                <a:pt x="334528" y="260932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25D51C-D9AA-428A-AEA6-8EF44B300F72}">
      <dsp:nvSpPr>
        <dsp:cNvPr id="0" name=""/>
        <dsp:cNvSpPr/>
      </dsp:nvSpPr>
      <dsp:spPr>
        <a:xfrm>
          <a:off x="1873459" y="2698587"/>
          <a:ext cx="334528" cy="1025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5887"/>
              </a:lnTo>
              <a:lnTo>
                <a:pt x="334528" y="102588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817BB2-B487-456B-9708-A5834CD6369A}">
      <dsp:nvSpPr>
        <dsp:cNvPr id="0" name=""/>
        <dsp:cNvSpPr/>
      </dsp:nvSpPr>
      <dsp:spPr>
        <a:xfrm>
          <a:off x="2765535" y="1115153"/>
          <a:ext cx="1349264" cy="468339"/>
        </a:xfrm>
        <a:custGeom>
          <a:avLst/>
          <a:gdLst/>
          <a:ahLst/>
          <a:cxnLst/>
          <a:rect l="0" t="0" r="0" b="0"/>
          <a:pathLst>
            <a:path>
              <a:moveTo>
                <a:pt x="1349264" y="0"/>
              </a:moveTo>
              <a:lnTo>
                <a:pt x="1349264" y="234169"/>
              </a:lnTo>
              <a:lnTo>
                <a:pt x="0" y="234169"/>
              </a:lnTo>
              <a:lnTo>
                <a:pt x="0" y="468339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F9F161-55CA-4FB9-8696-463CD6F5681A}">
      <dsp:nvSpPr>
        <dsp:cNvPr id="0" name=""/>
        <dsp:cNvSpPr/>
      </dsp:nvSpPr>
      <dsp:spPr>
        <a:xfrm>
          <a:off x="2999705" y="58"/>
          <a:ext cx="2230189" cy="11150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Nabycie pierwotne</a:t>
          </a:r>
          <a:endParaRPr lang="pl-PL" sz="2600" kern="1200" dirty="0"/>
        </a:p>
      </dsp:txBody>
      <dsp:txXfrm>
        <a:off x="2999705" y="58"/>
        <a:ext cx="2230189" cy="1115094"/>
      </dsp:txXfrm>
    </dsp:sp>
    <dsp:sp modelId="{80E04390-6240-47C3-AD2F-E8C71EB766D3}">
      <dsp:nvSpPr>
        <dsp:cNvPr id="0" name=""/>
        <dsp:cNvSpPr/>
      </dsp:nvSpPr>
      <dsp:spPr>
        <a:xfrm>
          <a:off x="1650440" y="1583492"/>
          <a:ext cx="2230189" cy="11150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Zawłaszczenie ziemi niczyjej</a:t>
          </a:r>
          <a:endParaRPr lang="pl-PL" sz="2600" kern="1200" dirty="0"/>
        </a:p>
      </dsp:txBody>
      <dsp:txXfrm>
        <a:off x="1650440" y="1583492"/>
        <a:ext cx="2230189" cy="1115094"/>
      </dsp:txXfrm>
    </dsp:sp>
    <dsp:sp modelId="{489B9AD5-3F0E-470D-A346-3BECF8049B41}">
      <dsp:nvSpPr>
        <dsp:cNvPr id="0" name=""/>
        <dsp:cNvSpPr/>
      </dsp:nvSpPr>
      <dsp:spPr>
        <a:xfrm>
          <a:off x="2207988" y="3166927"/>
          <a:ext cx="2230189" cy="11150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Zasada rzeczywistości</a:t>
          </a:r>
          <a:endParaRPr lang="pl-PL" sz="2600" kern="1200" dirty="0"/>
        </a:p>
      </dsp:txBody>
      <dsp:txXfrm>
        <a:off x="2207988" y="3166927"/>
        <a:ext cx="2230189" cy="1115094"/>
      </dsp:txXfrm>
    </dsp:sp>
    <dsp:sp modelId="{E2AE8E2A-6AED-4589-92BC-F75DBA4CED1E}">
      <dsp:nvSpPr>
        <dsp:cNvPr id="0" name=""/>
        <dsp:cNvSpPr/>
      </dsp:nvSpPr>
      <dsp:spPr>
        <a:xfrm>
          <a:off x="2207988" y="4750361"/>
          <a:ext cx="2230189" cy="11150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Zasada jawności</a:t>
          </a:r>
          <a:endParaRPr lang="pl-PL" sz="2600" kern="1200" dirty="0"/>
        </a:p>
      </dsp:txBody>
      <dsp:txXfrm>
        <a:off x="2207988" y="4750361"/>
        <a:ext cx="2230189" cy="1115094"/>
      </dsp:txXfrm>
    </dsp:sp>
    <dsp:sp modelId="{5382A378-71B6-43C4-95ED-5FC6ADCFF5C8}">
      <dsp:nvSpPr>
        <dsp:cNvPr id="0" name=""/>
        <dsp:cNvSpPr/>
      </dsp:nvSpPr>
      <dsp:spPr>
        <a:xfrm>
          <a:off x="4348969" y="1583492"/>
          <a:ext cx="2230189" cy="11150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600" kern="1200" dirty="0" smtClean="0"/>
            <a:t>Przyrost </a:t>
          </a:r>
          <a:endParaRPr lang="pl-PL" sz="2600" kern="1200" dirty="0"/>
        </a:p>
      </dsp:txBody>
      <dsp:txXfrm>
        <a:off x="4348969" y="1583492"/>
        <a:ext cx="2230189" cy="111509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3F90D7-3953-4D0B-A7E2-ABAA515A92E0}">
      <dsp:nvSpPr>
        <dsp:cNvPr id="0" name=""/>
        <dsp:cNvSpPr/>
      </dsp:nvSpPr>
      <dsp:spPr>
        <a:xfrm>
          <a:off x="1076244" y="0"/>
          <a:ext cx="5079121" cy="2907175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0" tIns="247650" rIns="82550" bIns="82550" numCol="1" spcCol="1270" anchor="t" anchorCtr="0">
          <a:noAutofit/>
        </a:bodyPr>
        <a:lstStyle/>
        <a:p>
          <a:pPr marL="285750" lvl="1" indent="-285750" algn="l" defTabSz="2889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6500" kern="1200" dirty="0" smtClean="0"/>
            <a:t>Naturalne </a:t>
          </a:r>
          <a:endParaRPr lang="pl-PL" sz="6500" kern="1200" dirty="0"/>
        </a:p>
        <a:p>
          <a:pPr marL="285750" lvl="1" indent="-285750" algn="l" defTabSz="28892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6500" kern="1200" dirty="0" smtClean="0"/>
            <a:t>Sztuczne </a:t>
          </a:r>
          <a:endParaRPr lang="pl-PL" sz="6500" kern="1200" dirty="0"/>
        </a:p>
      </dsp:txBody>
      <dsp:txXfrm>
        <a:off x="1076244" y="0"/>
        <a:ext cx="5079121" cy="2907175"/>
      </dsp:txXfrm>
    </dsp:sp>
    <dsp:sp modelId="{872E68C2-8DBD-4360-91A4-EA439EF4759C}">
      <dsp:nvSpPr>
        <dsp:cNvPr id="0" name=""/>
        <dsp:cNvSpPr/>
      </dsp:nvSpPr>
      <dsp:spPr>
        <a:xfrm>
          <a:off x="1078682" y="2935669"/>
          <a:ext cx="5079121" cy="24670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0" rIns="82550" bIns="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6500" kern="1200" dirty="0" smtClean="0"/>
            <a:t>Granice</a:t>
          </a:r>
          <a:endParaRPr lang="pl-PL" sz="6500" kern="1200" dirty="0"/>
        </a:p>
      </dsp:txBody>
      <dsp:txXfrm>
        <a:off x="1078682" y="2935669"/>
        <a:ext cx="3576846" cy="2467009"/>
      </dsp:txXfrm>
    </dsp:sp>
    <dsp:sp modelId="{4046B195-DDBA-4C98-85AD-FC79B513E56D}">
      <dsp:nvSpPr>
        <dsp:cNvPr id="0" name=""/>
        <dsp:cNvSpPr/>
      </dsp:nvSpPr>
      <dsp:spPr>
        <a:xfrm>
          <a:off x="4225191" y="2959662"/>
          <a:ext cx="2925726" cy="3084314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3046AA-95BD-4BB5-9429-EC625504E865}">
      <dsp:nvSpPr>
        <dsp:cNvPr id="0" name=""/>
        <dsp:cNvSpPr/>
      </dsp:nvSpPr>
      <dsp:spPr>
        <a:xfrm>
          <a:off x="560069" y="0"/>
          <a:ext cx="63474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8DFDFC-1C0E-4260-B639-527DDD697AD6}">
      <dsp:nvSpPr>
        <dsp:cNvPr id="0" name=""/>
        <dsp:cNvSpPr/>
      </dsp:nvSpPr>
      <dsp:spPr>
        <a:xfrm>
          <a:off x="253052" y="1357788"/>
          <a:ext cx="2240280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Ogólne określenie granicy państwowej</a:t>
          </a:r>
          <a:endParaRPr lang="pl-PL" sz="2700" kern="1200" dirty="0"/>
        </a:p>
      </dsp:txBody>
      <dsp:txXfrm>
        <a:off x="253052" y="1357788"/>
        <a:ext cx="2240280" cy="1810385"/>
      </dsp:txXfrm>
    </dsp:sp>
    <dsp:sp modelId="{FBC035E9-6104-4894-ADC3-C6451556966F}">
      <dsp:nvSpPr>
        <dsp:cNvPr id="0" name=""/>
        <dsp:cNvSpPr/>
      </dsp:nvSpPr>
      <dsp:spPr>
        <a:xfrm>
          <a:off x="2613659" y="1357788"/>
          <a:ext cx="2240280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Delimitacja</a:t>
          </a:r>
          <a:endParaRPr lang="pl-PL" sz="2700" kern="1200" dirty="0"/>
        </a:p>
      </dsp:txBody>
      <dsp:txXfrm>
        <a:off x="2613659" y="1357788"/>
        <a:ext cx="2240280" cy="1810385"/>
      </dsp:txXfrm>
    </dsp:sp>
    <dsp:sp modelId="{CC316582-FCD2-4EBF-BB76-4AB94DA89334}">
      <dsp:nvSpPr>
        <dsp:cNvPr id="0" name=""/>
        <dsp:cNvSpPr/>
      </dsp:nvSpPr>
      <dsp:spPr>
        <a:xfrm>
          <a:off x="4974267" y="1357788"/>
          <a:ext cx="2240280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Demarkacja</a:t>
          </a:r>
          <a:endParaRPr lang="pl-PL" sz="2700" kern="1200" dirty="0"/>
        </a:p>
      </dsp:txBody>
      <dsp:txXfrm>
        <a:off x="4974267" y="1357788"/>
        <a:ext cx="2240280" cy="181038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5EC728-7291-46DA-9D4E-ED7CE442271A}">
      <dsp:nvSpPr>
        <dsp:cNvPr id="0" name=""/>
        <dsp:cNvSpPr/>
      </dsp:nvSpPr>
      <dsp:spPr>
        <a:xfrm>
          <a:off x="2441190" y="914"/>
          <a:ext cx="2585218" cy="12926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500" kern="1200" dirty="0" smtClean="0"/>
            <a:t>Rzeki międzynarodowe</a:t>
          </a:r>
          <a:endParaRPr lang="pl-PL" sz="2500" kern="1200" dirty="0"/>
        </a:p>
      </dsp:txBody>
      <dsp:txXfrm>
        <a:off x="2441190" y="914"/>
        <a:ext cx="2585218" cy="1292609"/>
      </dsp:txXfrm>
    </dsp:sp>
    <dsp:sp modelId="{8EF8C370-5ED2-4207-AAD0-A752B14536FC}">
      <dsp:nvSpPr>
        <dsp:cNvPr id="0" name=""/>
        <dsp:cNvSpPr/>
      </dsp:nvSpPr>
      <dsp:spPr>
        <a:xfrm>
          <a:off x="2699712" y="1293524"/>
          <a:ext cx="258521" cy="969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9457"/>
              </a:lnTo>
              <a:lnTo>
                <a:pt x="258521" y="96945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253D2-4B1B-4B48-89AC-CB592768D665}">
      <dsp:nvSpPr>
        <dsp:cNvPr id="0" name=""/>
        <dsp:cNvSpPr/>
      </dsp:nvSpPr>
      <dsp:spPr>
        <a:xfrm>
          <a:off x="2958234" y="1616676"/>
          <a:ext cx="2068175" cy="1292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300" kern="1200" dirty="0" smtClean="0"/>
            <a:t>Dunaj </a:t>
          </a:r>
          <a:endParaRPr lang="pl-PL" sz="5300" kern="1200" dirty="0"/>
        </a:p>
      </dsp:txBody>
      <dsp:txXfrm>
        <a:off x="2958234" y="1616676"/>
        <a:ext cx="2068175" cy="1292609"/>
      </dsp:txXfrm>
    </dsp:sp>
    <dsp:sp modelId="{D7C3939C-D56D-49F5-8D74-D106B752B044}">
      <dsp:nvSpPr>
        <dsp:cNvPr id="0" name=""/>
        <dsp:cNvSpPr/>
      </dsp:nvSpPr>
      <dsp:spPr>
        <a:xfrm>
          <a:off x="2699712" y="1293524"/>
          <a:ext cx="258521" cy="25852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5218"/>
              </a:lnTo>
              <a:lnTo>
                <a:pt x="258521" y="2585218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2A559-C6D4-42A5-A5C5-2146F244FBA0}">
      <dsp:nvSpPr>
        <dsp:cNvPr id="0" name=""/>
        <dsp:cNvSpPr/>
      </dsp:nvSpPr>
      <dsp:spPr>
        <a:xfrm>
          <a:off x="2958234" y="3232438"/>
          <a:ext cx="2068175" cy="12926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lvl="0" algn="ctr" defTabSz="2355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300" kern="1200" dirty="0" smtClean="0"/>
            <a:t>Ren</a:t>
          </a:r>
          <a:endParaRPr lang="pl-PL" sz="5300" kern="1200" dirty="0"/>
        </a:p>
      </dsp:txBody>
      <dsp:txXfrm>
        <a:off x="2958234" y="3232438"/>
        <a:ext cx="2068175" cy="129260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95462F-52FC-4C9A-8EEB-BA1497A11037}">
      <dsp:nvSpPr>
        <dsp:cNvPr id="0" name=""/>
        <dsp:cNvSpPr/>
      </dsp:nvSpPr>
      <dsp:spPr>
        <a:xfrm>
          <a:off x="2205" y="1133848"/>
          <a:ext cx="3407568" cy="13630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Arktyka </a:t>
          </a:r>
          <a:endParaRPr lang="pl-PL" sz="3300" kern="1200" dirty="0"/>
        </a:p>
      </dsp:txBody>
      <dsp:txXfrm>
        <a:off x="2205" y="1133848"/>
        <a:ext cx="3407568" cy="1363027"/>
      </dsp:txXfrm>
    </dsp:sp>
    <dsp:sp modelId="{2B66AAC2-D3E9-4E65-B1D3-B71584D05B5F}">
      <dsp:nvSpPr>
        <dsp:cNvPr id="0" name=""/>
        <dsp:cNvSpPr/>
      </dsp:nvSpPr>
      <dsp:spPr>
        <a:xfrm>
          <a:off x="2966790" y="1249705"/>
          <a:ext cx="2828282" cy="11313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Teoria sektorowa</a:t>
          </a:r>
          <a:endParaRPr lang="pl-PL" sz="2000" kern="1200" dirty="0"/>
        </a:p>
      </dsp:txBody>
      <dsp:txXfrm>
        <a:off x="2966790" y="1249705"/>
        <a:ext cx="2828282" cy="1131312"/>
      </dsp:txXfrm>
    </dsp:sp>
    <dsp:sp modelId="{8CC016A0-23D0-4B3B-908E-0DCC9DA83E9F}">
      <dsp:nvSpPr>
        <dsp:cNvPr id="0" name=""/>
        <dsp:cNvSpPr/>
      </dsp:nvSpPr>
      <dsp:spPr>
        <a:xfrm>
          <a:off x="2205" y="2687699"/>
          <a:ext cx="3407568" cy="13630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300" kern="1200" dirty="0" smtClean="0"/>
            <a:t>Antarktyka</a:t>
          </a:r>
          <a:endParaRPr lang="pl-PL" sz="3300" kern="1200" dirty="0"/>
        </a:p>
      </dsp:txBody>
      <dsp:txXfrm>
        <a:off x="2205" y="2687699"/>
        <a:ext cx="3407568" cy="1363027"/>
      </dsp:txXfrm>
    </dsp:sp>
    <dsp:sp modelId="{B3FA16DB-A9D1-41E6-BBC0-CAAF86AF0A9A}">
      <dsp:nvSpPr>
        <dsp:cNvPr id="0" name=""/>
        <dsp:cNvSpPr/>
      </dsp:nvSpPr>
      <dsp:spPr>
        <a:xfrm>
          <a:off x="2966790" y="2803557"/>
          <a:ext cx="2828282" cy="11313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60° szerokości geograficznej południowej </a:t>
          </a:r>
          <a:endParaRPr lang="pl-PL" sz="2000" kern="1200" dirty="0"/>
        </a:p>
      </dsp:txBody>
      <dsp:txXfrm>
        <a:off x="2966790" y="2803557"/>
        <a:ext cx="2828282" cy="1131312"/>
      </dsp:txXfrm>
    </dsp:sp>
    <dsp:sp modelId="{EDD77649-121B-47F7-BF5D-7263A06EB82D}">
      <dsp:nvSpPr>
        <dsp:cNvPr id="0" name=""/>
        <dsp:cNvSpPr/>
      </dsp:nvSpPr>
      <dsp:spPr>
        <a:xfrm>
          <a:off x="5399112" y="2803557"/>
          <a:ext cx="2828282" cy="11313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Traktat waszyngtoński </a:t>
          </a:r>
          <a:endParaRPr lang="pl-PL" sz="2000" kern="1200" dirty="0"/>
        </a:p>
      </dsp:txBody>
      <dsp:txXfrm>
        <a:off x="5399112" y="2803557"/>
        <a:ext cx="2828282" cy="1131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A932-207C-4F32-91B8-5F2C00850BE4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73F3-75AB-407E-B916-590C456977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A932-207C-4F32-91B8-5F2C00850BE4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73F3-75AB-407E-B916-590C456977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A932-207C-4F32-91B8-5F2C00850BE4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73F3-75AB-407E-B916-590C456977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A932-207C-4F32-91B8-5F2C00850BE4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73F3-75AB-407E-B916-590C456977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A932-207C-4F32-91B8-5F2C00850BE4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73F3-75AB-407E-B916-590C456977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A932-207C-4F32-91B8-5F2C00850BE4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73F3-75AB-407E-B916-590C456977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A932-207C-4F32-91B8-5F2C00850BE4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73F3-75AB-407E-B916-590C456977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A932-207C-4F32-91B8-5F2C00850BE4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8F73F3-75AB-407E-B916-590C456977B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A932-207C-4F32-91B8-5F2C00850BE4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73F3-75AB-407E-B916-590C456977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8A932-207C-4F32-91B8-5F2C00850BE4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F8F73F3-75AB-407E-B916-590C456977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9A8A932-207C-4F32-91B8-5F2C00850BE4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F73F3-75AB-407E-B916-590C456977B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9A8A932-207C-4F32-91B8-5F2C00850BE4}" type="datetimeFigureOut">
              <a:rPr lang="pl-PL" smtClean="0"/>
              <a:pPr/>
              <a:t>2019-04-09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F8F73F3-75AB-407E-B916-590C456977B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Terytorium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Granice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Granica</a:t>
            </a:r>
            <a:r>
              <a:rPr lang="pl-PL" dirty="0" smtClean="0"/>
              <a:t> to płaszczyzna prostopadła do granicy kuli ziemskiej, która oddziela terytorium państwa od innych obszarów tzn. od terytoriów innych państwa lub terytoriów niepodlegających niczyjej suwerenności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95536" y="404664"/>
          <a:ext cx="8229600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Ustalenie granicy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Przebieg granicy lądowej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Słupy graniczne</a:t>
            </a:r>
          </a:p>
          <a:p>
            <a:r>
              <a:rPr lang="pl-PL" dirty="0" smtClean="0"/>
              <a:t>Rzeki</a:t>
            </a:r>
          </a:p>
          <a:p>
            <a:pPr lvl="1"/>
            <a:r>
              <a:rPr lang="pl-PL" dirty="0" smtClean="0"/>
              <a:t>Żeglowne</a:t>
            </a:r>
          </a:p>
          <a:p>
            <a:pPr lvl="2"/>
            <a:r>
              <a:rPr lang="pl-PL" dirty="0" err="1" smtClean="0"/>
              <a:t>Tatwig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Nieżeglowne</a:t>
            </a:r>
          </a:p>
          <a:p>
            <a:pPr lvl="2"/>
            <a:r>
              <a:rPr lang="pl-PL" dirty="0"/>
              <a:t>M</a:t>
            </a:r>
            <a:r>
              <a:rPr lang="pl-PL" dirty="0" smtClean="0"/>
              <a:t>ediana</a:t>
            </a:r>
          </a:p>
          <a:p>
            <a:r>
              <a:rPr lang="pl-PL" dirty="0" smtClean="0"/>
              <a:t>Mosty</a:t>
            </a:r>
          </a:p>
          <a:p>
            <a:r>
              <a:rPr lang="pl-PL" dirty="0" smtClean="0"/>
              <a:t>Wody stojące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Rzeki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Obszary podbiegunowe</a:t>
            </a:r>
            <a:endParaRPr lang="pl-PL" dirty="0"/>
          </a:p>
        </p:txBody>
      </p:sp>
      <p:pic>
        <p:nvPicPr>
          <p:cNvPr id="4" name="Symbol zastępczy zawartości 3" descr="qnorkoohcnn76wj8x53sk8ws1jdg1ef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63956"/>
            <a:ext cx="7467600" cy="4198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95536" y="908720"/>
          <a:ext cx="82296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terytoriów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Terytorium odległe suwerenności państwowej</a:t>
            </a:r>
          </a:p>
          <a:p>
            <a:r>
              <a:rPr lang="pl-PL" dirty="0" smtClean="0"/>
              <a:t>Terytorium zależne</a:t>
            </a:r>
          </a:p>
          <a:p>
            <a:r>
              <a:rPr lang="pl-PL" dirty="0" smtClean="0"/>
              <a:t>Terytorium niepodległe suwerenności żadnego państwa (o określonym statusie)</a:t>
            </a:r>
          </a:p>
          <a:p>
            <a:r>
              <a:rPr lang="pl-PL" dirty="0" smtClean="0"/>
              <a:t>Terytorium niczyje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620688"/>
          <a:ext cx="822960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Zwierzchnictwo terytorialne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 własnym terytorium można robić wszystko co nie jest zakazane przez prawo międzynarodowe </a:t>
            </a:r>
          </a:p>
          <a:p>
            <a:r>
              <a:rPr lang="pl-PL" dirty="0" smtClean="0"/>
              <a:t>Żadne państwo nie może korzystać z własnej suwerenności terytorialnej w sposób, który narusza suwerenność terytorialną innego państwa.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Ograniczenia zwierzchnictwa terytorialnego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Obszary zdemilitaryzowane i zneutralizowane</a:t>
            </a:r>
          </a:p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Pobyt obcych sił zbrojnych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Nabycie terytorium 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229600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a 12"/>
          <p:cNvGrpSpPr/>
          <p:nvPr/>
        </p:nvGrpSpPr>
        <p:grpSpPr>
          <a:xfrm>
            <a:off x="467544" y="1700808"/>
            <a:ext cx="8221086" cy="3394934"/>
            <a:chOff x="461456" y="2083155"/>
            <a:chExt cx="8221086" cy="2148491"/>
          </a:xfrm>
        </p:grpSpPr>
        <p:sp>
          <p:nvSpPr>
            <p:cNvPr id="14" name="Dowolny kształt 13"/>
            <p:cNvSpPr/>
            <p:nvPr/>
          </p:nvSpPr>
          <p:spPr>
            <a:xfrm>
              <a:off x="4572000" y="2970962"/>
              <a:ext cx="3222736" cy="37287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86439"/>
                  </a:lnTo>
                  <a:lnTo>
                    <a:pt x="3222736" y="186439"/>
                  </a:lnTo>
                  <a:lnTo>
                    <a:pt x="3222736" y="372878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Dowolny kształt 14"/>
            <p:cNvSpPr/>
            <p:nvPr/>
          </p:nvSpPr>
          <p:spPr>
            <a:xfrm>
              <a:off x="4572000" y="2970962"/>
              <a:ext cx="1074245" cy="37287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86439"/>
                  </a:lnTo>
                  <a:lnTo>
                    <a:pt x="1074245" y="186439"/>
                  </a:lnTo>
                  <a:lnTo>
                    <a:pt x="1074245" y="372878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Dowolny kształt 15"/>
            <p:cNvSpPr/>
            <p:nvPr/>
          </p:nvSpPr>
          <p:spPr>
            <a:xfrm>
              <a:off x="3497754" y="2970962"/>
              <a:ext cx="1074245" cy="37287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074245" y="0"/>
                  </a:moveTo>
                  <a:lnTo>
                    <a:pt x="1074245" y="186439"/>
                  </a:lnTo>
                  <a:lnTo>
                    <a:pt x="0" y="186439"/>
                  </a:lnTo>
                  <a:lnTo>
                    <a:pt x="0" y="372878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Dowolny kształt 16"/>
            <p:cNvSpPr/>
            <p:nvPr/>
          </p:nvSpPr>
          <p:spPr>
            <a:xfrm>
              <a:off x="1349263" y="2970962"/>
              <a:ext cx="3222736" cy="37287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222736" y="0"/>
                  </a:moveTo>
                  <a:lnTo>
                    <a:pt x="3222736" y="186439"/>
                  </a:lnTo>
                  <a:lnTo>
                    <a:pt x="0" y="186439"/>
                  </a:lnTo>
                  <a:lnTo>
                    <a:pt x="0" y="372878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Dowolny kształt 17"/>
            <p:cNvSpPr/>
            <p:nvPr/>
          </p:nvSpPr>
          <p:spPr>
            <a:xfrm>
              <a:off x="3684193" y="2083155"/>
              <a:ext cx="1775612" cy="887806"/>
            </a:xfrm>
            <a:custGeom>
              <a:avLst/>
              <a:gdLst>
                <a:gd name="connsiteX0" fmla="*/ 0 w 1775612"/>
                <a:gd name="connsiteY0" fmla="*/ 0 h 887806"/>
                <a:gd name="connsiteX1" fmla="*/ 1775612 w 1775612"/>
                <a:gd name="connsiteY1" fmla="*/ 0 h 887806"/>
                <a:gd name="connsiteX2" fmla="*/ 1775612 w 1775612"/>
                <a:gd name="connsiteY2" fmla="*/ 887806 h 887806"/>
                <a:gd name="connsiteX3" fmla="*/ 0 w 1775612"/>
                <a:gd name="connsiteY3" fmla="*/ 887806 h 887806"/>
                <a:gd name="connsiteX4" fmla="*/ 0 w 1775612"/>
                <a:gd name="connsiteY4" fmla="*/ 0 h 887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5612" h="887806">
                  <a:moveTo>
                    <a:pt x="0" y="0"/>
                  </a:moveTo>
                  <a:lnTo>
                    <a:pt x="1775612" y="0"/>
                  </a:lnTo>
                  <a:lnTo>
                    <a:pt x="1775612" y="887806"/>
                  </a:lnTo>
                  <a:lnTo>
                    <a:pt x="0" y="8878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3000" kern="1200" dirty="0" smtClean="0"/>
                <a:t>Nabycie pochodne</a:t>
              </a:r>
              <a:endParaRPr lang="pl-PL" sz="3000" kern="1200" dirty="0"/>
            </a:p>
          </p:txBody>
        </p:sp>
        <p:sp>
          <p:nvSpPr>
            <p:cNvPr id="19" name="Dowolny kształt 18"/>
            <p:cNvSpPr/>
            <p:nvPr/>
          </p:nvSpPr>
          <p:spPr>
            <a:xfrm>
              <a:off x="461456" y="3343840"/>
              <a:ext cx="1775612" cy="887806"/>
            </a:xfrm>
            <a:custGeom>
              <a:avLst/>
              <a:gdLst>
                <a:gd name="connsiteX0" fmla="*/ 0 w 1775612"/>
                <a:gd name="connsiteY0" fmla="*/ 0 h 887806"/>
                <a:gd name="connsiteX1" fmla="*/ 1775612 w 1775612"/>
                <a:gd name="connsiteY1" fmla="*/ 0 h 887806"/>
                <a:gd name="connsiteX2" fmla="*/ 1775612 w 1775612"/>
                <a:gd name="connsiteY2" fmla="*/ 887806 h 887806"/>
                <a:gd name="connsiteX3" fmla="*/ 0 w 1775612"/>
                <a:gd name="connsiteY3" fmla="*/ 887806 h 887806"/>
                <a:gd name="connsiteX4" fmla="*/ 0 w 1775612"/>
                <a:gd name="connsiteY4" fmla="*/ 0 h 887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5612" h="887806">
                  <a:moveTo>
                    <a:pt x="0" y="0"/>
                  </a:moveTo>
                  <a:lnTo>
                    <a:pt x="1775612" y="0"/>
                  </a:lnTo>
                  <a:lnTo>
                    <a:pt x="1775612" y="887806"/>
                  </a:lnTo>
                  <a:lnTo>
                    <a:pt x="0" y="8878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3000" kern="1200" dirty="0" smtClean="0"/>
                <a:t>Cesja wzajemna </a:t>
              </a:r>
              <a:endParaRPr lang="pl-PL" sz="3000" kern="1200" dirty="0"/>
            </a:p>
          </p:txBody>
        </p:sp>
        <p:sp>
          <p:nvSpPr>
            <p:cNvPr id="20" name="Dowolny kształt 19"/>
            <p:cNvSpPr/>
            <p:nvPr/>
          </p:nvSpPr>
          <p:spPr>
            <a:xfrm>
              <a:off x="2609948" y="3343840"/>
              <a:ext cx="1775612" cy="887806"/>
            </a:xfrm>
            <a:custGeom>
              <a:avLst/>
              <a:gdLst>
                <a:gd name="connsiteX0" fmla="*/ 0 w 1775612"/>
                <a:gd name="connsiteY0" fmla="*/ 0 h 887806"/>
                <a:gd name="connsiteX1" fmla="*/ 1775612 w 1775612"/>
                <a:gd name="connsiteY1" fmla="*/ 0 h 887806"/>
                <a:gd name="connsiteX2" fmla="*/ 1775612 w 1775612"/>
                <a:gd name="connsiteY2" fmla="*/ 887806 h 887806"/>
                <a:gd name="connsiteX3" fmla="*/ 0 w 1775612"/>
                <a:gd name="connsiteY3" fmla="*/ 887806 h 887806"/>
                <a:gd name="connsiteX4" fmla="*/ 0 w 1775612"/>
                <a:gd name="connsiteY4" fmla="*/ 0 h 887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5612" h="887806">
                  <a:moveTo>
                    <a:pt x="0" y="0"/>
                  </a:moveTo>
                  <a:lnTo>
                    <a:pt x="1775612" y="0"/>
                  </a:lnTo>
                  <a:lnTo>
                    <a:pt x="1775612" y="887806"/>
                  </a:lnTo>
                  <a:lnTo>
                    <a:pt x="0" y="8878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3000" kern="1200" dirty="0" smtClean="0"/>
                <a:t>Cesja odpłatna</a:t>
              </a:r>
              <a:endParaRPr lang="pl-PL" sz="3000" kern="1200" dirty="0"/>
            </a:p>
          </p:txBody>
        </p:sp>
        <p:sp>
          <p:nvSpPr>
            <p:cNvPr id="21" name="Dowolny kształt 20"/>
            <p:cNvSpPr/>
            <p:nvPr/>
          </p:nvSpPr>
          <p:spPr>
            <a:xfrm>
              <a:off x="4758439" y="3343840"/>
              <a:ext cx="1775612" cy="887806"/>
            </a:xfrm>
            <a:custGeom>
              <a:avLst/>
              <a:gdLst>
                <a:gd name="connsiteX0" fmla="*/ 0 w 1775612"/>
                <a:gd name="connsiteY0" fmla="*/ 0 h 887806"/>
                <a:gd name="connsiteX1" fmla="*/ 1775612 w 1775612"/>
                <a:gd name="connsiteY1" fmla="*/ 0 h 887806"/>
                <a:gd name="connsiteX2" fmla="*/ 1775612 w 1775612"/>
                <a:gd name="connsiteY2" fmla="*/ 887806 h 887806"/>
                <a:gd name="connsiteX3" fmla="*/ 0 w 1775612"/>
                <a:gd name="connsiteY3" fmla="*/ 887806 h 887806"/>
                <a:gd name="connsiteX4" fmla="*/ 0 w 1775612"/>
                <a:gd name="connsiteY4" fmla="*/ 0 h 887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5612" h="887806">
                  <a:moveTo>
                    <a:pt x="0" y="0"/>
                  </a:moveTo>
                  <a:lnTo>
                    <a:pt x="1775612" y="0"/>
                  </a:lnTo>
                  <a:lnTo>
                    <a:pt x="1775612" y="887806"/>
                  </a:lnTo>
                  <a:lnTo>
                    <a:pt x="0" y="8878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3000" kern="1200" dirty="0" smtClean="0"/>
                <a:t>Plebiscyt</a:t>
              </a:r>
              <a:endParaRPr lang="pl-PL" sz="3000" kern="1200" dirty="0"/>
            </a:p>
          </p:txBody>
        </p:sp>
        <p:sp>
          <p:nvSpPr>
            <p:cNvPr id="22" name="Dowolny kształt 21"/>
            <p:cNvSpPr/>
            <p:nvPr/>
          </p:nvSpPr>
          <p:spPr>
            <a:xfrm>
              <a:off x="6906930" y="3343840"/>
              <a:ext cx="1775612" cy="887806"/>
            </a:xfrm>
            <a:custGeom>
              <a:avLst/>
              <a:gdLst>
                <a:gd name="connsiteX0" fmla="*/ 0 w 1775612"/>
                <a:gd name="connsiteY0" fmla="*/ 0 h 887806"/>
                <a:gd name="connsiteX1" fmla="*/ 1775612 w 1775612"/>
                <a:gd name="connsiteY1" fmla="*/ 0 h 887806"/>
                <a:gd name="connsiteX2" fmla="*/ 1775612 w 1775612"/>
                <a:gd name="connsiteY2" fmla="*/ 887806 h 887806"/>
                <a:gd name="connsiteX3" fmla="*/ 0 w 1775612"/>
                <a:gd name="connsiteY3" fmla="*/ 887806 h 887806"/>
                <a:gd name="connsiteX4" fmla="*/ 0 w 1775612"/>
                <a:gd name="connsiteY4" fmla="*/ 0 h 887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5612" h="887806">
                  <a:moveTo>
                    <a:pt x="0" y="0"/>
                  </a:moveTo>
                  <a:lnTo>
                    <a:pt x="1775612" y="0"/>
                  </a:lnTo>
                  <a:lnTo>
                    <a:pt x="1775612" y="887806"/>
                  </a:lnTo>
                  <a:lnTo>
                    <a:pt x="0" y="8878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1333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3000" strike="sngStrike" kern="1200" dirty="0" smtClean="0"/>
                <a:t>Użycie siły</a:t>
              </a:r>
              <a:endParaRPr lang="pl-PL" sz="3000" strike="sngStrike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Ludność a zmiana terytorium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Ludność przechodzi wraz z terytorium</a:t>
            </a:r>
          </a:p>
          <a:p>
            <a:endParaRPr lang="pl-PL" dirty="0" smtClean="0"/>
          </a:p>
          <a:p>
            <a:r>
              <a:rPr lang="pl-PL" dirty="0" smtClean="0"/>
              <a:t>Prawo opcji</a:t>
            </a:r>
          </a:p>
          <a:p>
            <a:endParaRPr lang="pl-PL" dirty="0" smtClean="0"/>
          </a:p>
          <a:p>
            <a:r>
              <a:rPr lang="pl-PL" dirty="0" smtClean="0"/>
              <a:t>Przesiedlenie ludności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</TotalTime>
  <Words>183</Words>
  <Application>Microsoft Office PowerPoint</Application>
  <PresentationFormat>Pokaz na ekranie (4:3)</PresentationFormat>
  <Paragraphs>70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Techniczny</vt:lpstr>
      <vt:lpstr>Terytorium</vt:lpstr>
      <vt:lpstr>Rodzaje terytoriów</vt:lpstr>
      <vt:lpstr>Slajd 3</vt:lpstr>
      <vt:lpstr>Zwierzchnictwo terytorialne</vt:lpstr>
      <vt:lpstr>Ograniczenia zwierzchnictwa terytorialnego</vt:lpstr>
      <vt:lpstr>Nabycie terytorium </vt:lpstr>
      <vt:lpstr>Slajd 7</vt:lpstr>
      <vt:lpstr>Slajd 8</vt:lpstr>
      <vt:lpstr>Ludność a zmiana terytorium</vt:lpstr>
      <vt:lpstr>Granice</vt:lpstr>
      <vt:lpstr>Slajd 11</vt:lpstr>
      <vt:lpstr>Ustalenie granicy</vt:lpstr>
      <vt:lpstr>Przebieg granicy lądowej</vt:lpstr>
      <vt:lpstr>Rzeki</vt:lpstr>
      <vt:lpstr>Obszary podbiegunowe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Terytorium</dc:title>
  <dc:creator>Red</dc:creator>
  <cp:lastModifiedBy>Red</cp:lastModifiedBy>
  <cp:revision>2</cp:revision>
  <dcterms:created xsi:type="dcterms:W3CDTF">2019-04-07T12:24:14Z</dcterms:created>
  <dcterms:modified xsi:type="dcterms:W3CDTF">2019-04-09T17:51:43Z</dcterms:modified>
</cp:coreProperties>
</file>