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3"/>
  </p:notesMasterIdLst>
  <p:sldIdLst>
    <p:sldId id="256" r:id="rId2"/>
    <p:sldId id="258" r:id="rId3"/>
    <p:sldId id="259" r:id="rId4"/>
    <p:sldId id="286"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63" y="-2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7BA7B3-C56A-459D-9167-44AE570346C9}" type="doc">
      <dgm:prSet loTypeId="urn:microsoft.com/office/officeart/2005/8/layout/equation1" loCatId="process" qsTypeId="urn:microsoft.com/office/officeart/2005/8/quickstyle/simple1" qsCatId="simple" csTypeId="urn:microsoft.com/office/officeart/2005/8/colors/accent1_2" csCatId="accent1" phldr="1"/>
      <dgm:spPr/>
    </dgm:pt>
    <dgm:pt modelId="{D68C0740-B72E-447D-BBC1-C8EC533444A4}">
      <dgm:prSet phldrT="[Tekst]"/>
      <dgm:spPr/>
      <dgm:t>
        <a:bodyPr/>
        <a:lstStyle/>
        <a:p>
          <a:r>
            <a:rPr lang="pl-PL" dirty="0" smtClean="0"/>
            <a:t>Używanie</a:t>
          </a:r>
          <a:endParaRPr lang="pl-PL" dirty="0"/>
        </a:p>
      </dgm:t>
    </dgm:pt>
    <dgm:pt modelId="{61662D07-857E-428D-9E93-063CE78DD67B}" type="parTrans" cxnId="{08C125DA-7236-451C-8B0B-5E4D323063CA}">
      <dgm:prSet/>
      <dgm:spPr/>
      <dgm:t>
        <a:bodyPr/>
        <a:lstStyle/>
        <a:p>
          <a:endParaRPr lang="pl-PL"/>
        </a:p>
      </dgm:t>
    </dgm:pt>
    <dgm:pt modelId="{473625C8-9E6D-4EC3-995B-9DA81DBA7EC3}" type="sibTrans" cxnId="{08C125DA-7236-451C-8B0B-5E4D323063CA}">
      <dgm:prSet/>
      <dgm:spPr/>
      <dgm:t>
        <a:bodyPr/>
        <a:lstStyle/>
        <a:p>
          <a:endParaRPr lang="pl-PL"/>
        </a:p>
      </dgm:t>
    </dgm:pt>
    <dgm:pt modelId="{8C0579D3-04FD-402A-BB16-5567D0029464}">
      <dgm:prSet phldrT="[Tekst]" custT="1"/>
      <dgm:spPr/>
      <dgm:t>
        <a:bodyPr/>
        <a:lstStyle/>
        <a:p>
          <a:r>
            <a:rPr lang="pl-PL" sz="1700" dirty="0" smtClean="0"/>
            <a:t>Pobieranie pożytków</a:t>
          </a:r>
        </a:p>
        <a:p>
          <a:r>
            <a:rPr lang="pl-PL" sz="1200" dirty="0" smtClean="0"/>
            <a:t>Naturalne</a:t>
          </a:r>
        </a:p>
        <a:p>
          <a:r>
            <a:rPr lang="pl-PL" sz="1200" dirty="0" smtClean="0"/>
            <a:t>Cywilne</a:t>
          </a:r>
        </a:p>
        <a:p>
          <a:r>
            <a:rPr lang="pl-PL" sz="1200" dirty="0" smtClean="0"/>
            <a:t>Prawa</a:t>
          </a:r>
          <a:endParaRPr lang="pl-PL" sz="1200" dirty="0"/>
        </a:p>
      </dgm:t>
    </dgm:pt>
    <dgm:pt modelId="{075DB600-184B-4B92-823A-0BA92D7ABE2D}" type="parTrans" cxnId="{806768ED-61D5-4C6F-A995-4F6360AFCEAC}">
      <dgm:prSet/>
      <dgm:spPr/>
      <dgm:t>
        <a:bodyPr/>
        <a:lstStyle/>
        <a:p>
          <a:endParaRPr lang="pl-PL"/>
        </a:p>
      </dgm:t>
    </dgm:pt>
    <dgm:pt modelId="{5EE6E270-6098-4F68-BCED-7C58205D9BBE}" type="sibTrans" cxnId="{806768ED-61D5-4C6F-A995-4F6360AFCEAC}">
      <dgm:prSet/>
      <dgm:spPr/>
      <dgm:t>
        <a:bodyPr/>
        <a:lstStyle/>
        <a:p>
          <a:endParaRPr lang="pl-PL"/>
        </a:p>
      </dgm:t>
    </dgm:pt>
    <dgm:pt modelId="{1E881CE2-69A9-44D0-93B5-4968F2683BFA}">
      <dgm:prSet phldrT="[Tekst]"/>
      <dgm:spPr/>
      <dgm:t>
        <a:bodyPr/>
        <a:lstStyle/>
        <a:p>
          <a:r>
            <a:rPr lang="pl-PL" dirty="0" smtClean="0"/>
            <a:t>Użytkownie</a:t>
          </a:r>
          <a:endParaRPr lang="pl-PL" dirty="0"/>
        </a:p>
      </dgm:t>
    </dgm:pt>
    <dgm:pt modelId="{37FF1CD6-C83A-434D-85F2-AC5942EBD6AA}" type="parTrans" cxnId="{9E15BEA3-F388-437F-81DC-F0E08F11FA34}">
      <dgm:prSet/>
      <dgm:spPr/>
      <dgm:t>
        <a:bodyPr/>
        <a:lstStyle/>
        <a:p>
          <a:endParaRPr lang="pl-PL"/>
        </a:p>
      </dgm:t>
    </dgm:pt>
    <dgm:pt modelId="{123F9314-6097-4574-9457-077EA517865C}" type="sibTrans" cxnId="{9E15BEA3-F388-437F-81DC-F0E08F11FA34}">
      <dgm:prSet/>
      <dgm:spPr/>
      <dgm:t>
        <a:bodyPr/>
        <a:lstStyle/>
        <a:p>
          <a:endParaRPr lang="pl-PL"/>
        </a:p>
      </dgm:t>
    </dgm:pt>
    <dgm:pt modelId="{D5801624-3540-460E-ADC3-5B0E79497A44}" type="pres">
      <dgm:prSet presAssocID="{BB7BA7B3-C56A-459D-9167-44AE570346C9}" presName="linearFlow" presStyleCnt="0">
        <dgm:presLayoutVars>
          <dgm:dir/>
          <dgm:resizeHandles val="exact"/>
        </dgm:presLayoutVars>
      </dgm:prSet>
      <dgm:spPr/>
    </dgm:pt>
    <dgm:pt modelId="{6DCF2C16-A4F5-4C28-95A7-A138E6A6AC6F}" type="pres">
      <dgm:prSet presAssocID="{D68C0740-B72E-447D-BBC1-C8EC533444A4}" presName="node" presStyleLbl="node1" presStyleIdx="0" presStyleCnt="3">
        <dgm:presLayoutVars>
          <dgm:bulletEnabled val="1"/>
        </dgm:presLayoutVars>
      </dgm:prSet>
      <dgm:spPr/>
    </dgm:pt>
    <dgm:pt modelId="{FE5783FE-351A-4FFE-A840-CDEF0E1B1952}" type="pres">
      <dgm:prSet presAssocID="{473625C8-9E6D-4EC3-995B-9DA81DBA7EC3}" presName="spacerL" presStyleCnt="0"/>
      <dgm:spPr/>
    </dgm:pt>
    <dgm:pt modelId="{6C953DC2-87CC-4C05-B852-622A54F7E8F8}" type="pres">
      <dgm:prSet presAssocID="{473625C8-9E6D-4EC3-995B-9DA81DBA7EC3}" presName="sibTrans" presStyleLbl="sibTrans2D1" presStyleIdx="0" presStyleCnt="2"/>
      <dgm:spPr/>
    </dgm:pt>
    <dgm:pt modelId="{47EE5CCD-DEA6-4004-8DFA-86E3FDA69C2B}" type="pres">
      <dgm:prSet presAssocID="{473625C8-9E6D-4EC3-995B-9DA81DBA7EC3}" presName="spacerR" presStyleCnt="0"/>
      <dgm:spPr/>
    </dgm:pt>
    <dgm:pt modelId="{678BCCA2-C58E-4E94-B4CB-C302D874D7EA}" type="pres">
      <dgm:prSet presAssocID="{8C0579D3-04FD-402A-BB16-5567D0029464}" presName="node" presStyleLbl="node1" presStyleIdx="1" presStyleCnt="3">
        <dgm:presLayoutVars>
          <dgm:bulletEnabled val="1"/>
        </dgm:presLayoutVars>
      </dgm:prSet>
      <dgm:spPr/>
      <dgm:t>
        <a:bodyPr/>
        <a:lstStyle/>
        <a:p>
          <a:endParaRPr lang="pl-PL"/>
        </a:p>
      </dgm:t>
    </dgm:pt>
    <dgm:pt modelId="{BB756220-66BF-4268-80E7-B9CCF9643BD9}" type="pres">
      <dgm:prSet presAssocID="{5EE6E270-6098-4F68-BCED-7C58205D9BBE}" presName="spacerL" presStyleCnt="0"/>
      <dgm:spPr/>
    </dgm:pt>
    <dgm:pt modelId="{8823DEDF-320C-42D2-8BF2-51A5ADA8F272}" type="pres">
      <dgm:prSet presAssocID="{5EE6E270-6098-4F68-BCED-7C58205D9BBE}" presName="sibTrans" presStyleLbl="sibTrans2D1" presStyleIdx="1" presStyleCnt="2"/>
      <dgm:spPr/>
    </dgm:pt>
    <dgm:pt modelId="{156DE7D0-A62E-4710-83BD-24DD464571D3}" type="pres">
      <dgm:prSet presAssocID="{5EE6E270-6098-4F68-BCED-7C58205D9BBE}" presName="spacerR" presStyleCnt="0"/>
      <dgm:spPr/>
    </dgm:pt>
    <dgm:pt modelId="{97F6B338-92E3-4537-98A7-996267E31096}" type="pres">
      <dgm:prSet presAssocID="{1E881CE2-69A9-44D0-93B5-4968F2683BFA}" presName="node" presStyleLbl="node1" presStyleIdx="2" presStyleCnt="3">
        <dgm:presLayoutVars>
          <dgm:bulletEnabled val="1"/>
        </dgm:presLayoutVars>
      </dgm:prSet>
      <dgm:spPr/>
    </dgm:pt>
  </dgm:ptLst>
  <dgm:cxnLst>
    <dgm:cxn modelId="{08C125DA-7236-451C-8B0B-5E4D323063CA}" srcId="{BB7BA7B3-C56A-459D-9167-44AE570346C9}" destId="{D68C0740-B72E-447D-BBC1-C8EC533444A4}" srcOrd="0" destOrd="0" parTransId="{61662D07-857E-428D-9E93-063CE78DD67B}" sibTransId="{473625C8-9E6D-4EC3-995B-9DA81DBA7EC3}"/>
    <dgm:cxn modelId="{73EDBC02-3AF1-47B3-BA74-5BBE161974CE}" type="presOf" srcId="{5EE6E270-6098-4F68-BCED-7C58205D9BBE}" destId="{8823DEDF-320C-42D2-8BF2-51A5ADA8F272}" srcOrd="0" destOrd="0" presId="urn:microsoft.com/office/officeart/2005/8/layout/equation1"/>
    <dgm:cxn modelId="{806768ED-61D5-4C6F-A995-4F6360AFCEAC}" srcId="{BB7BA7B3-C56A-459D-9167-44AE570346C9}" destId="{8C0579D3-04FD-402A-BB16-5567D0029464}" srcOrd="1" destOrd="0" parTransId="{075DB600-184B-4B92-823A-0BA92D7ABE2D}" sibTransId="{5EE6E270-6098-4F68-BCED-7C58205D9BBE}"/>
    <dgm:cxn modelId="{936F0F19-28C4-483D-89BD-3FAA4589B773}" type="presOf" srcId="{BB7BA7B3-C56A-459D-9167-44AE570346C9}" destId="{D5801624-3540-460E-ADC3-5B0E79497A44}" srcOrd="0" destOrd="0" presId="urn:microsoft.com/office/officeart/2005/8/layout/equation1"/>
    <dgm:cxn modelId="{438EB7BE-F13A-447C-B43D-5629DFCF8622}" type="presOf" srcId="{8C0579D3-04FD-402A-BB16-5567D0029464}" destId="{678BCCA2-C58E-4E94-B4CB-C302D874D7EA}" srcOrd="0" destOrd="0" presId="urn:microsoft.com/office/officeart/2005/8/layout/equation1"/>
    <dgm:cxn modelId="{7B88F9FB-C07F-4A54-9008-2F4952F1B5D0}" type="presOf" srcId="{D68C0740-B72E-447D-BBC1-C8EC533444A4}" destId="{6DCF2C16-A4F5-4C28-95A7-A138E6A6AC6F}" srcOrd="0" destOrd="0" presId="urn:microsoft.com/office/officeart/2005/8/layout/equation1"/>
    <dgm:cxn modelId="{9E15BEA3-F388-437F-81DC-F0E08F11FA34}" srcId="{BB7BA7B3-C56A-459D-9167-44AE570346C9}" destId="{1E881CE2-69A9-44D0-93B5-4968F2683BFA}" srcOrd="2" destOrd="0" parTransId="{37FF1CD6-C83A-434D-85F2-AC5942EBD6AA}" sibTransId="{123F9314-6097-4574-9457-077EA517865C}"/>
    <dgm:cxn modelId="{0454DAB8-E0D0-4E22-90E7-6F98A3446A5E}" type="presOf" srcId="{1E881CE2-69A9-44D0-93B5-4968F2683BFA}" destId="{97F6B338-92E3-4537-98A7-996267E31096}" srcOrd="0" destOrd="0" presId="urn:microsoft.com/office/officeart/2005/8/layout/equation1"/>
    <dgm:cxn modelId="{E808E18D-D61D-4F5F-A6D9-09AF6274CE4C}" type="presOf" srcId="{473625C8-9E6D-4EC3-995B-9DA81DBA7EC3}" destId="{6C953DC2-87CC-4C05-B852-622A54F7E8F8}" srcOrd="0" destOrd="0" presId="urn:microsoft.com/office/officeart/2005/8/layout/equation1"/>
    <dgm:cxn modelId="{8B25C505-0D7D-41B3-B1EE-B68D8251B132}" type="presParOf" srcId="{D5801624-3540-460E-ADC3-5B0E79497A44}" destId="{6DCF2C16-A4F5-4C28-95A7-A138E6A6AC6F}" srcOrd="0" destOrd="0" presId="urn:microsoft.com/office/officeart/2005/8/layout/equation1"/>
    <dgm:cxn modelId="{37164237-AF61-4658-9514-86BE295418B2}" type="presParOf" srcId="{D5801624-3540-460E-ADC3-5B0E79497A44}" destId="{FE5783FE-351A-4FFE-A840-CDEF0E1B1952}" srcOrd="1" destOrd="0" presId="urn:microsoft.com/office/officeart/2005/8/layout/equation1"/>
    <dgm:cxn modelId="{32587AC2-938E-4237-8231-901B01AE0C61}" type="presParOf" srcId="{D5801624-3540-460E-ADC3-5B0E79497A44}" destId="{6C953DC2-87CC-4C05-B852-622A54F7E8F8}" srcOrd="2" destOrd="0" presId="urn:microsoft.com/office/officeart/2005/8/layout/equation1"/>
    <dgm:cxn modelId="{E52C4FC8-3019-4FB2-BA77-7B74EF1B7320}" type="presParOf" srcId="{D5801624-3540-460E-ADC3-5B0E79497A44}" destId="{47EE5CCD-DEA6-4004-8DFA-86E3FDA69C2B}" srcOrd="3" destOrd="0" presId="urn:microsoft.com/office/officeart/2005/8/layout/equation1"/>
    <dgm:cxn modelId="{709140B7-B0C1-4F9A-919D-D9150B6E71E1}" type="presParOf" srcId="{D5801624-3540-460E-ADC3-5B0E79497A44}" destId="{678BCCA2-C58E-4E94-B4CB-C302D874D7EA}" srcOrd="4" destOrd="0" presId="urn:microsoft.com/office/officeart/2005/8/layout/equation1"/>
    <dgm:cxn modelId="{7F03FC47-4B47-4CB6-AC50-2ECEF67D90B9}" type="presParOf" srcId="{D5801624-3540-460E-ADC3-5B0E79497A44}" destId="{BB756220-66BF-4268-80E7-B9CCF9643BD9}" srcOrd="5" destOrd="0" presId="urn:microsoft.com/office/officeart/2005/8/layout/equation1"/>
    <dgm:cxn modelId="{AD136AFC-8914-4A0C-B5B7-34B923CE7258}" type="presParOf" srcId="{D5801624-3540-460E-ADC3-5B0E79497A44}" destId="{8823DEDF-320C-42D2-8BF2-51A5ADA8F272}" srcOrd="6" destOrd="0" presId="urn:microsoft.com/office/officeart/2005/8/layout/equation1"/>
    <dgm:cxn modelId="{1EA1C98D-B77D-4126-B237-9AD76CC1018B}" type="presParOf" srcId="{D5801624-3540-460E-ADC3-5B0E79497A44}" destId="{156DE7D0-A62E-4710-83BD-24DD464571D3}" srcOrd="7" destOrd="0" presId="urn:microsoft.com/office/officeart/2005/8/layout/equation1"/>
    <dgm:cxn modelId="{BE1492E5-B870-4C4D-BD8B-2AD7B9AD2FCA}" type="presParOf" srcId="{D5801624-3540-460E-ADC3-5B0E79497A44}" destId="{97F6B338-92E3-4537-98A7-996267E31096}"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23C9839-7018-429E-9536-23EF7BB20D2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l-PL"/>
        </a:p>
      </dgm:t>
    </dgm:pt>
    <dgm:pt modelId="{4CE686A0-9393-4BC9-B5CE-A78A30482874}">
      <dgm:prSet phldrT="[Tekst]"/>
      <dgm:spPr/>
      <dgm:t>
        <a:bodyPr/>
        <a:lstStyle/>
        <a:p>
          <a:r>
            <a:rPr lang="pl-PL" dirty="0" smtClean="0"/>
            <a:t>Umowa</a:t>
          </a:r>
          <a:endParaRPr lang="pl-PL" dirty="0"/>
        </a:p>
      </dgm:t>
    </dgm:pt>
    <dgm:pt modelId="{C0EB6E0F-683F-4C7C-BCB2-79BF63920920}" type="parTrans" cxnId="{8E33F854-8CBB-4D67-AF69-3C5785873C51}">
      <dgm:prSet/>
      <dgm:spPr/>
      <dgm:t>
        <a:bodyPr/>
        <a:lstStyle/>
        <a:p>
          <a:endParaRPr lang="pl-PL"/>
        </a:p>
      </dgm:t>
    </dgm:pt>
    <dgm:pt modelId="{AC8AA7C5-2F87-4798-B309-9A851A1DD458}" type="sibTrans" cxnId="{8E33F854-8CBB-4D67-AF69-3C5785873C51}">
      <dgm:prSet/>
      <dgm:spPr/>
      <dgm:t>
        <a:bodyPr/>
        <a:lstStyle/>
        <a:p>
          <a:endParaRPr lang="pl-PL"/>
        </a:p>
      </dgm:t>
    </dgm:pt>
    <dgm:pt modelId="{95C4CE74-1D28-4A4B-98E8-E4F2BCD35053}">
      <dgm:prSet phldrT="[Tekst]"/>
      <dgm:spPr/>
      <dgm:t>
        <a:bodyPr/>
        <a:lstStyle/>
        <a:p>
          <a:r>
            <a:rPr lang="pl-PL" dirty="0" smtClean="0"/>
            <a:t>Oświadczenie właściciela nieruchomości obciążonej – w formie aktu notarialnego – </a:t>
          </a:r>
          <a:r>
            <a:rPr lang="pl-PL" i="1" dirty="0" smtClean="0"/>
            <a:t>ad solemnitatem</a:t>
          </a:r>
          <a:endParaRPr lang="pl-PL" i="1" dirty="0"/>
        </a:p>
      </dgm:t>
    </dgm:pt>
    <dgm:pt modelId="{FE74CFA8-8368-4714-B22E-B82A3D637761}" type="parTrans" cxnId="{3FB1F1C3-84FA-4215-BC4F-2810BD658FBA}">
      <dgm:prSet/>
      <dgm:spPr/>
      <dgm:t>
        <a:bodyPr/>
        <a:lstStyle/>
        <a:p>
          <a:endParaRPr lang="pl-PL"/>
        </a:p>
      </dgm:t>
    </dgm:pt>
    <dgm:pt modelId="{BB1EB7D8-ACAB-4B8A-9166-239A22CA82B5}" type="sibTrans" cxnId="{3FB1F1C3-84FA-4215-BC4F-2810BD658FBA}">
      <dgm:prSet/>
      <dgm:spPr/>
      <dgm:t>
        <a:bodyPr/>
        <a:lstStyle/>
        <a:p>
          <a:endParaRPr lang="pl-PL"/>
        </a:p>
      </dgm:t>
    </dgm:pt>
    <dgm:pt modelId="{4243B846-72C7-4CFA-8BEC-21FFE3E1DBBF}">
      <dgm:prSet phldrT="[Tekst]"/>
      <dgm:spPr/>
      <dgm:t>
        <a:bodyPr/>
        <a:lstStyle/>
        <a:p>
          <a:r>
            <a:rPr lang="pl-PL" dirty="0" smtClean="0"/>
            <a:t>Deklaratoryjny wpis do KW</a:t>
          </a:r>
          <a:endParaRPr lang="pl-PL" dirty="0"/>
        </a:p>
      </dgm:t>
    </dgm:pt>
    <dgm:pt modelId="{633F70C6-3268-4D6B-A005-15FEFB237086}" type="parTrans" cxnId="{813BADAA-E0B0-48FE-B48F-412B778EB012}">
      <dgm:prSet/>
      <dgm:spPr/>
      <dgm:t>
        <a:bodyPr/>
        <a:lstStyle/>
        <a:p>
          <a:endParaRPr lang="pl-PL"/>
        </a:p>
      </dgm:t>
    </dgm:pt>
    <dgm:pt modelId="{28FA56A9-B7E3-43FB-846C-355429503E79}" type="sibTrans" cxnId="{813BADAA-E0B0-48FE-B48F-412B778EB012}">
      <dgm:prSet/>
      <dgm:spPr/>
      <dgm:t>
        <a:bodyPr/>
        <a:lstStyle/>
        <a:p>
          <a:endParaRPr lang="pl-PL"/>
        </a:p>
      </dgm:t>
    </dgm:pt>
    <dgm:pt modelId="{64DEF9B3-C21F-48B0-9B5C-848C48784833}">
      <dgm:prSet phldrT="[Tekst]"/>
      <dgm:spPr/>
      <dgm:t>
        <a:bodyPr/>
        <a:lstStyle/>
        <a:p>
          <a:r>
            <a:rPr lang="pl-PL" dirty="0" smtClean="0"/>
            <a:t>Zasiedzenie</a:t>
          </a:r>
          <a:endParaRPr lang="pl-PL" dirty="0"/>
        </a:p>
      </dgm:t>
    </dgm:pt>
    <dgm:pt modelId="{DDB8ED9F-D7D5-40C7-8D31-8636EDB01A56}" type="parTrans" cxnId="{A0B0CE05-2753-48F8-91FC-706808BB92DA}">
      <dgm:prSet/>
      <dgm:spPr/>
      <dgm:t>
        <a:bodyPr/>
        <a:lstStyle/>
        <a:p>
          <a:endParaRPr lang="pl-PL"/>
        </a:p>
      </dgm:t>
    </dgm:pt>
    <dgm:pt modelId="{A2CB5805-2D26-482B-9028-E04624A44BCE}" type="sibTrans" cxnId="{A0B0CE05-2753-48F8-91FC-706808BB92DA}">
      <dgm:prSet/>
      <dgm:spPr/>
      <dgm:t>
        <a:bodyPr/>
        <a:lstStyle/>
        <a:p>
          <a:endParaRPr lang="pl-PL"/>
        </a:p>
      </dgm:t>
    </dgm:pt>
    <dgm:pt modelId="{227E522C-D773-44A1-B592-650944A9E6DB}">
      <dgm:prSet phldrT="[Tekst]"/>
      <dgm:spPr/>
      <dgm:t>
        <a:bodyPr/>
        <a:lstStyle/>
        <a:p>
          <a:r>
            <a:rPr lang="pl-PL" dirty="0" smtClean="0"/>
            <a:t>Korzystanie z trwałego i widocznego urządzenia </a:t>
          </a:r>
          <a:endParaRPr lang="pl-PL" dirty="0"/>
        </a:p>
      </dgm:t>
    </dgm:pt>
    <dgm:pt modelId="{F29AFABD-0A9A-428F-BE73-CA64160B53FA}" type="parTrans" cxnId="{B278397D-139D-4E65-A6EF-CE3F2489FD56}">
      <dgm:prSet/>
      <dgm:spPr/>
      <dgm:t>
        <a:bodyPr/>
        <a:lstStyle/>
        <a:p>
          <a:endParaRPr lang="pl-PL"/>
        </a:p>
      </dgm:t>
    </dgm:pt>
    <dgm:pt modelId="{C0AA22D6-85C9-4E28-886C-DB064469DE02}" type="sibTrans" cxnId="{B278397D-139D-4E65-A6EF-CE3F2489FD56}">
      <dgm:prSet/>
      <dgm:spPr/>
      <dgm:t>
        <a:bodyPr/>
        <a:lstStyle/>
        <a:p>
          <a:endParaRPr lang="pl-PL"/>
        </a:p>
      </dgm:t>
    </dgm:pt>
    <dgm:pt modelId="{1349C082-E978-4E37-B6DF-0E501ECCCB6D}">
      <dgm:prSet phldrT="[Tekst]"/>
      <dgm:spPr/>
      <dgm:t>
        <a:bodyPr/>
        <a:lstStyle/>
        <a:p>
          <a:r>
            <a:rPr lang="pl-PL" dirty="0" smtClean="0"/>
            <a:t>Upływ czasu (20 lat/30lat)</a:t>
          </a:r>
          <a:endParaRPr lang="pl-PL" dirty="0"/>
        </a:p>
      </dgm:t>
    </dgm:pt>
    <dgm:pt modelId="{9FD5234A-47B8-4FEE-8458-85B20321B688}" type="parTrans" cxnId="{09887C28-AC4C-4028-8956-3ECFDE8A1C5C}">
      <dgm:prSet/>
      <dgm:spPr/>
      <dgm:t>
        <a:bodyPr/>
        <a:lstStyle/>
        <a:p>
          <a:endParaRPr lang="pl-PL"/>
        </a:p>
      </dgm:t>
    </dgm:pt>
    <dgm:pt modelId="{95C2C447-0149-414D-8665-7DA1CB495221}" type="sibTrans" cxnId="{09887C28-AC4C-4028-8956-3ECFDE8A1C5C}">
      <dgm:prSet/>
      <dgm:spPr/>
      <dgm:t>
        <a:bodyPr/>
        <a:lstStyle/>
        <a:p>
          <a:endParaRPr lang="pl-PL"/>
        </a:p>
      </dgm:t>
    </dgm:pt>
    <dgm:pt modelId="{6A3ADD17-7681-460D-A165-A7BFF3D269CB}">
      <dgm:prSet phldrT="[Tekst]"/>
      <dgm:spPr/>
      <dgm:t>
        <a:bodyPr/>
        <a:lstStyle/>
        <a:p>
          <a:r>
            <a:rPr lang="pl-PL" dirty="0" smtClean="0"/>
            <a:t>Orzeczenie sądu</a:t>
          </a:r>
          <a:endParaRPr lang="pl-PL" dirty="0"/>
        </a:p>
      </dgm:t>
    </dgm:pt>
    <dgm:pt modelId="{2C82FE1D-776C-4803-9480-65561F8BE6CD}" type="parTrans" cxnId="{5B223D86-D527-4D99-9BC7-E86A5C4D1116}">
      <dgm:prSet/>
      <dgm:spPr/>
      <dgm:t>
        <a:bodyPr/>
        <a:lstStyle/>
        <a:p>
          <a:endParaRPr lang="pl-PL"/>
        </a:p>
      </dgm:t>
    </dgm:pt>
    <dgm:pt modelId="{881D2A20-1332-4669-A392-48E43A3B69BB}" type="sibTrans" cxnId="{5B223D86-D527-4D99-9BC7-E86A5C4D1116}">
      <dgm:prSet/>
      <dgm:spPr/>
      <dgm:t>
        <a:bodyPr/>
        <a:lstStyle/>
        <a:p>
          <a:endParaRPr lang="pl-PL"/>
        </a:p>
      </dgm:t>
    </dgm:pt>
    <dgm:pt modelId="{65A5B20C-E831-4060-8B3D-8F7EFE899CEA}">
      <dgm:prSet phldrT="[Tekst]"/>
      <dgm:spPr/>
      <dgm:t>
        <a:bodyPr/>
        <a:lstStyle/>
        <a:p>
          <a:r>
            <a:rPr lang="pl-PL" dirty="0" smtClean="0"/>
            <a:t>Konstytutywne</a:t>
          </a:r>
          <a:endParaRPr lang="pl-PL" dirty="0"/>
        </a:p>
      </dgm:t>
    </dgm:pt>
    <dgm:pt modelId="{468D36A1-5C05-40EA-959F-8ECE4CB06150}" type="parTrans" cxnId="{E359BD51-DDDC-4BC3-A9A3-0DA14742E96A}">
      <dgm:prSet/>
      <dgm:spPr/>
      <dgm:t>
        <a:bodyPr/>
        <a:lstStyle/>
        <a:p>
          <a:endParaRPr lang="pl-PL"/>
        </a:p>
      </dgm:t>
    </dgm:pt>
    <dgm:pt modelId="{89C3EB2E-EF0C-401D-900F-F62C083F3795}" type="sibTrans" cxnId="{E359BD51-DDDC-4BC3-A9A3-0DA14742E96A}">
      <dgm:prSet/>
      <dgm:spPr/>
      <dgm:t>
        <a:bodyPr/>
        <a:lstStyle/>
        <a:p>
          <a:endParaRPr lang="pl-PL"/>
        </a:p>
      </dgm:t>
    </dgm:pt>
    <dgm:pt modelId="{B38B47CC-FF42-4F9A-BCF7-3F125ADA8E4D}">
      <dgm:prSet phldrT="[Tekst]"/>
      <dgm:spPr/>
      <dgm:t>
        <a:bodyPr/>
        <a:lstStyle/>
        <a:p>
          <a:r>
            <a:rPr lang="pl-PL" dirty="0" smtClean="0"/>
            <a:t>Deklaratoryjny wpis do KW</a:t>
          </a:r>
          <a:endParaRPr lang="pl-PL" dirty="0"/>
        </a:p>
      </dgm:t>
    </dgm:pt>
    <dgm:pt modelId="{C350AAE7-E227-44E2-A475-2C5CCDAADDA9}" type="parTrans" cxnId="{1DF9541B-1C92-427D-B4B5-B1453085E303}">
      <dgm:prSet/>
      <dgm:spPr/>
    </dgm:pt>
    <dgm:pt modelId="{5FB5A337-5CB1-426C-A30F-F36117AB2921}" type="sibTrans" cxnId="{1DF9541B-1C92-427D-B4B5-B1453085E303}">
      <dgm:prSet/>
      <dgm:spPr/>
    </dgm:pt>
    <dgm:pt modelId="{7E5369C0-2FEA-42DD-9740-2568E665F3F1}">
      <dgm:prSet phldrT="[Tekst]"/>
      <dgm:spPr/>
      <dgm:t>
        <a:bodyPr/>
        <a:lstStyle/>
        <a:p>
          <a:r>
            <a:rPr lang="pl-PL" dirty="0" smtClean="0"/>
            <a:t>Np. w zw. z przekroczeniem granic gruntu sąsiedniego przy wznoszeniu budynku</a:t>
          </a:r>
          <a:endParaRPr lang="pl-PL" dirty="0"/>
        </a:p>
      </dgm:t>
    </dgm:pt>
    <dgm:pt modelId="{41F3F242-4FF0-4A18-A468-948068E6BE81}" type="parTrans" cxnId="{5C020C26-0295-449D-8F59-D36B3F827744}">
      <dgm:prSet/>
      <dgm:spPr/>
    </dgm:pt>
    <dgm:pt modelId="{CBB59ABE-A5F3-4299-AA75-25E93B1FBF77}" type="sibTrans" cxnId="{5C020C26-0295-449D-8F59-D36B3F827744}">
      <dgm:prSet/>
      <dgm:spPr/>
    </dgm:pt>
    <dgm:pt modelId="{2259ED27-1A69-4308-BDE0-5610E30F5969}">
      <dgm:prSet phldrT="[Tekst]"/>
      <dgm:spPr/>
      <dgm:t>
        <a:bodyPr/>
        <a:lstStyle/>
        <a:p>
          <a:r>
            <a:rPr lang="pl-PL" dirty="0" smtClean="0"/>
            <a:t>Zniesienie współwłasności</a:t>
          </a:r>
          <a:endParaRPr lang="pl-PL" dirty="0"/>
        </a:p>
      </dgm:t>
    </dgm:pt>
    <dgm:pt modelId="{0FD44560-DEA1-414E-BC20-35EBFE0BC71B}" type="parTrans" cxnId="{2266277F-6401-4F1F-B396-525AFD9282E9}">
      <dgm:prSet/>
      <dgm:spPr/>
    </dgm:pt>
    <dgm:pt modelId="{A585E95F-E880-458C-8531-5C3FBEEFDD2D}" type="sibTrans" cxnId="{2266277F-6401-4F1F-B396-525AFD9282E9}">
      <dgm:prSet/>
      <dgm:spPr/>
    </dgm:pt>
    <dgm:pt modelId="{91A80C49-520A-4691-BA48-A8A07648FB81}" type="pres">
      <dgm:prSet presAssocID="{823C9839-7018-429E-9536-23EF7BB20D2C}" presName="Name0" presStyleCnt="0">
        <dgm:presLayoutVars>
          <dgm:dir/>
          <dgm:animLvl val="lvl"/>
          <dgm:resizeHandles val="exact"/>
        </dgm:presLayoutVars>
      </dgm:prSet>
      <dgm:spPr/>
      <dgm:t>
        <a:bodyPr/>
        <a:lstStyle/>
        <a:p>
          <a:endParaRPr lang="pl-PL"/>
        </a:p>
      </dgm:t>
    </dgm:pt>
    <dgm:pt modelId="{576FAA88-8C39-4CDE-A0C4-02462DD155FB}" type="pres">
      <dgm:prSet presAssocID="{4CE686A0-9393-4BC9-B5CE-A78A30482874}" presName="composite" presStyleCnt="0"/>
      <dgm:spPr/>
    </dgm:pt>
    <dgm:pt modelId="{78101F61-AB44-491E-8E02-F383FBAC6BA9}" type="pres">
      <dgm:prSet presAssocID="{4CE686A0-9393-4BC9-B5CE-A78A30482874}" presName="parTx" presStyleLbl="alignNode1" presStyleIdx="0" presStyleCnt="3">
        <dgm:presLayoutVars>
          <dgm:chMax val="0"/>
          <dgm:chPref val="0"/>
          <dgm:bulletEnabled val="1"/>
        </dgm:presLayoutVars>
      </dgm:prSet>
      <dgm:spPr/>
      <dgm:t>
        <a:bodyPr/>
        <a:lstStyle/>
        <a:p>
          <a:endParaRPr lang="pl-PL"/>
        </a:p>
      </dgm:t>
    </dgm:pt>
    <dgm:pt modelId="{F31367F5-8824-494C-8FC0-A859F67D5856}" type="pres">
      <dgm:prSet presAssocID="{4CE686A0-9393-4BC9-B5CE-A78A30482874}" presName="desTx" presStyleLbl="alignAccFollowNode1" presStyleIdx="0" presStyleCnt="3">
        <dgm:presLayoutVars>
          <dgm:bulletEnabled val="1"/>
        </dgm:presLayoutVars>
      </dgm:prSet>
      <dgm:spPr/>
      <dgm:t>
        <a:bodyPr/>
        <a:lstStyle/>
        <a:p>
          <a:endParaRPr lang="pl-PL"/>
        </a:p>
      </dgm:t>
    </dgm:pt>
    <dgm:pt modelId="{BA3DC48A-0FCD-45ED-8EA1-00538537C071}" type="pres">
      <dgm:prSet presAssocID="{AC8AA7C5-2F87-4798-B309-9A851A1DD458}" presName="space" presStyleCnt="0"/>
      <dgm:spPr/>
    </dgm:pt>
    <dgm:pt modelId="{C29B6E9E-6508-4326-BB07-609C7F86A2CF}" type="pres">
      <dgm:prSet presAssocID="{64DEF9B3-C21F-48B0-9B5C-848C48784833}" presName="composite" presStyleCnt="0"/>
      <dgm:spPr/>
    </dgm:pt>
    <dgm:pt modelId="{6ECFA0EE-9D9E-468F-BE79-69B04A731A16}" type="pres">
      <dgm:prSet presAssocID="{64DEF9B3-C21F-48B0-9B5C-848C48784833}" presName="parTx" presStyleLbl="alignNode1" presStyleIdx="1" presStyleCnt="3">
        <dgm:presLayoutVars>
          <dgm:chMax val="0"/>
          <dgm:chPref val="0"/>
          <dgm:bulletEnabled val="1"/>
        </dgm:presLayoutVars>
      </dgm:prSet>
      <dgm:spPr/>
      <dgm:t>
        <a:bodyPr/>
        <a:lstStyle/>
        <a:p>
          <a:endParaRPr lang="pl-PL"/>
        </a:p>
      </dgm:t>
    </dgm:pt>
    <dgm:pt modelId="{99B7C399-20AF-48D5-849F-265B94975DFE}" type="pres">
      <dgm:prSet presAssocID="{64DEF9B3-C21F-48B0-9B5C-848C48784833}" presName="desTx" presStyleLbl="alignAccFollowNode1" presStyleIdx="1" presStyleCnt="3">
        <dgm:presLayoutVars>
          <dgm:bulletEnabled val="1"/>
        </dgm:presLayoutVars>
      </dgm:prSet>
      <dgm:spPr/>
      <dgm:t>
        <a:bodyPr/>
        <a:lstStyle/>
        <a:p>
          <a:endParaRPr lang="pl-PL"/>
        </a:p>
      </dgm:t>
    </dgm:pt>
    <dgm:pt modelId="{6650C84C-7FEA-4F13-B82E-13DA12A10EEC}" type="pres">
      <dgm:prSet presAssocID="{A2CB5805-2D26-482B-9028-E04624A44BCE}" presName="space" presStyleCnt="0"/>
      <dgm:spPr/>
    </dgm:pt>
    <dgm:pt modelId="{87621BE6-C8A3-4A14-88B0-545EFE51AFD2}" type="pres">
      <dgm:prSet presAssocID="{6A3ADD17-7681-460D-A165-A7BFF3D269CB}" presName="composite" presStyleCnt="0"/>
      <dgm:spPr/>
    </dgm:pt>
    <dgm:pt modelId="{B2A8CAE0-6EC2-4B7B-A842-2CFB24F699D4}" type="pres">
      <dgm:prSet presAssocID="{6A3ADD17-7681-460D-A165-A7BFF3D269CB}" presName="parTx" presStyleLbl="alignNode1" presStyleIdx="2" presStyleCnt="3">
        <dgm:presLayoutVars>
          <dgm:chMax val="0"/>
          <dgm:chPref val="0"/>
          <dgm:bulletEnabled val="1"/>
        </dgm:presLayoutVars>
      </dgm:prSet>
      <dgm:spPr/>
      <dgm:t>
        <a:bodyPr/>
        <a:lstStyle/>
        <a:p>
          <a:endParaRPr lang="pl-PL"/>
        </a:p>
      </dgm:t>
    </dgm:pt>
    <dgm:pt modelId="{7D24E1C5-C4EB-4818-B8DB-84A92980C68F}" type="pres">
      <dgm:prSet presAssocID="{6A3ADD17-7681-460D-A165-A7BFF3D269CB}" presName="desTx" presStyleLbl="alignAccFollowNode1" presStyleIdx="2" presStyleCnt="3">
        <dgm:presLayoutVars>
          <dgm:bulletEnabled val="1"/>
        </dgm:presLayoutVars>
      </dgm:prSet>
      <dgm:spPr/>
      <dgm:t>
        <a:bodyPr/>
        <a:lstStyle/>
        <a:p>
          <a:endParaRPr lang="pl-PL"/>
        </a:p>
      </dgm:t>
    </dgm:pt>
  </dgm:ptLst>
  <dgm:cxnLst>
    <dgm:cxn modelId="{3FB1F1C3-84FA-4215-BC4F-2810BD658FBA}" srcId="{4CE686A0-9393-4BC9-B5CE-A78A30482874}" destId="{95C4CE74-1D28-4A4B-98E8-E4F2BCD35053}" srcOrd="0" destOrd="0" parTransId="{FE74CFA8-8368-4714-B22E-B82A3D637761}" sibTransId="{BB1EB7D8-ACAB-4B8A-9166-239A22CA82B5}"/>
    <dgm:cxn modelId="{09887C28-AC4C-4028-8956-3ECFDE8A1C5C}" srcId="{64DEF9B3-C21F-48B0-9B5C-848C48784833}" destId="{1349C082-E978-4E37-B6DF-0E501ECCCB6D}" srcOrd="1" destOrd="0" parTransId="{9FD5234A-47B8-4FEE-8458-85B20321B688}" sibTransId="{95C2C447-0149-414D-8665-7DA1CB495221}"/>
    <dgm:cxn modelId="{A0B0CE05-2753-48F8-91FC-706808BB92DA}" srcId="{823C9839-7018-429E-9536-23EF7BB20D2C}" destId="{64DEF9B3-C21F-48B0-9B5C-848C48784833}" srcOrd="1" destOrd="0" parTransId="{DDB8ED9F-D7D5-40C7-8D31-8636EDB01A56}" sibTransId="{A2CB5805-2D26-482B-9028-E04624A44BCE}"/>
    <dgm:cxn modelId="{E359BD51-DDDC-4BC3-A9A3-0DA14742E96A}" srcId="{6A3ADD17-7681-460D-A165-A7BFF3D269CB}" destId="{65A5B20C-E831-4060-8B3D-8F7EFE899CEA}" srcOrd="0" destOrd="0" parTransId="{468D36A1-5C05-40EA-959F-8ECE4CB06150}" sibTransId="{89C3EB2E-EF0C-401D-900F-F62C083F3795}"/>
    <dgm:cxn modelId="{AE450F7B-BF9C-49C3-A3A4-798BCA134630}" type="presOf" srcId="{B38B47CC-FF42-4F9A-BCF7-3F125ADA8E4D}" destId="{99B7C399-20AF-48D5-849F-265B94975DFE}" srcOrd="0" destOrd="2" presId="urn:microsoft.com/office/officeart/2005/8/layout/hList1"/>
    <dgm:cxn modelId="{2266277F-6401-4F1F-B396-525AFD9282E9}" srcId="{6A3ADD17-7681-460D-A165-A7BFF3D269CB}" destId="{2259ED27-1A69-4308-BDE0-5610E30F5969}" srcOrd="2" destOrd="0" parTransId="{0FD44560-DEA1-414E-BC20-35EBFE0BC71B}" sibTransId="{A585E95F-E880-458C-8531-5C3FBEEFDD2D}"/>
    <dgm:cxn modelId="{B278397D-139D-4E65-A6EF-CE3F2489FD56}" srcId="{64DEF9B3-C21F-48B0-9B5C-848C48784833}" destId="{227E522C-D773-44A1-B592-650944A9E6DB}" srcOrd="0" destOrd="0" parTransId="{F29AFABD-0A9A-428F-BE73-CA64160B53FA}" sibTransId="{C0AA22D6-85C9-4E28-886C-DB064469DE02}"/>
    <dgm:cxn modelId="{AC19FF51-5EBD-4E0F-8039-F3FACC840650}" type="presOf" srcId="{227E522C-D773-44A1-B592-650944A9E6DB}" destId="{99B7C399-20AF-48D5-849F-265B94975DFE}" srcOrd="0" destOrd="0" presId="urn:microsoft.com/office/officeart/2005/8/layout/hList1"/>
    <dgm:cxn modelId="{79051087-E9B9-406D-BF58-744F71DD813D}" type="presOf" srcId="{823C9839-7018-429E-9536-23EF7BB20D2C}" destId="{91A80C49-520A-4691-BA48-A8A07648FB81}" srcOrd="0" destOrd="0" presId="urn:microsoft.com/office/officeart/2005/8/layout/hList1"/>
    <dgm:cxn modelId="{5C020C26-0295-449D-8F59-D36B3F827744}" srcId="{6A3ADD17-7681-460D-A165-A7BFF3D269CB}" destId="{7E5369C0-2FEA-42DD-9740-2568E665F3F1}" srcOrd="1" destOrd="0" parTransId="{41F3F242-4FF0-4A18-A468-948068E6BE81}" sibTransId="{CBB59ABE-A5F3-4299-AA75-25E93B1FBF77}"/>
    <dgm:cxn modelId="{813BADAA-E0B0-48FE-B48F-412B778EB012}" srcId="{4CE686A0-9393-4BC9-B5CE-A78A30482874}" destId="{4243B846-72C7-4CFA-8BEC-21FFE3E1DBBF}" srcOrd="1" destOrd="0" parTransId="{633F70C6-3268-4D6B-A005-15FEFB237086}" sibTransId="{28FA56A9-B7E3-43FB-846C-355429503E79}"/>
    <dgm:cxn modelId="{3A86C2A3-97DE-411A-8C53-E64D3924D502}" type="presOf" srcId="{64DEF9B3-C21F-48B0-9B5C-848C48784833}" destId="{6ECFA0EE-9D9E-468F-BE79-69B04A731A16}" srcOrd="0" destOrd="0" presId="urn:microsoft.com/office/officeart/2005/8/layout/hList1"/>
    <dgm:cxn modelId="{74B81FBB-2096-461F-AD2A-D86EC0E4F62D}" type="presOf" srcId="{4CE686A0-9393-4BC9-B5CE-A78A30482874}" destId="{78101F61-AB44-491E-8E02-F383FBAC6BA9}" srcOrd="0" destOrd="0" presId="urn:microsoft.com/office/officeart/2005/8/layout/hList1"/>
    <dgm:cxn modelId="{1DF9541B-1C92-427D-B4B5-B1453085E303}" srcId="{64DEF9B3-C21F-48B0-9B5C-848C48784833}" destId="{B38B47CC-FF42-4F9A-BCF7-3F125ADA8E4D}" srcOrd="2" destOrd="0" parTransId="{C350AAE7-E227-44E2-A475-2C5CCDAADDA9}" sibTransId="{5FB5A337-5CB1-426C-A30F-F36117AB2921}"/>
    <dgm:cxn modelId="{5B223D86-D527-4D99-9BC7-E86A5C4D1116}" srcId="{823C9839-7018-429E-9536-23EF7BB20D2C}" destId="{6A3ADD17-7681-460D-A165-A7BFF3D269CB}" srcOrd="2" destOrd="0" parTransId="{2C82FE1D-776C-4803-9480-65561F8BE6CD}" sibTransId="{881D2A20-1332-4669-A392-48E43A3B69BB}"/>
    <dgm:cxn modelId="{9B83AB08-897B-40B0-8F0D-8621FE63E5D9}" type="presOf" srcId="{95C4CE74-1D28-4A4B-98E8-E4F2BCD35053}" destId="{F31367F5-8824-494C-8FC0-A859F67D5856}" srcOrd="0" destOrd="0" presId="urn:microsoft.com/office/officeart/2005/8/layout/hList1"/>
    <dgm:cxn modelId="{6E18CCB9-3AC9-4B06-B837-F18DFFABEF39}" type="presOf" srcId="{2259ED27-1A69-4308-BDE0-5610E30F5969}" destId="{7D24E1C5-C4EB-4818-B8DB-84A92980C68F}" srcOrd="0" destOrd="2" presId="urn:microsoft.com/office/officeart/2005/8/layout/hList1"/>
    <dgm:cxn modelId="{7C6CA918-E4E6-4851-A3BD-323D9F1DB970}" type="presOf" srcId="{4243B846-72C7-4CFA-8BEC-21FFE3E1DBBF}" destId="{F31367F5-8824-494C-8FC0-A859F67D5856}" srcOrd="0" destOrd="1" presId="urn:microsoft.com/office/officeart/2005/8/layout/hList1"/>
    <dgm:cxn modelId="{8E33F854-8CBB-4D67-AF69-3C5785873C51}" srcId="{823C9839-7018-429E-9536-23EF7BB20D2C}" destId="{4CE686A0-9393-4BC9-B5CE-A78A30482874}" srcOrd="0" destOrd="0" parTransId="{C0EB6E0F-683F-4C7C-BCB2-79BF63920920}" sibTransId="{AC8AA7C5-2F87-4798-B309-9A851A1DD458}"/>
    <dgm:cxn modelId="{E7A81357-EDF9-4353-94A6-84EA54ADF2CA}" type="presOf" srcId="{1349C082-E978-4E37-B6DF-0E501ECCCB6D}" destId="{99B7C399-20AF-48D5-849F-265B94975DFE}" srcOrd="0" destOrd="1" presId="urn:microsoft.com/office/officeart/2005/8/layout/hList1"/>
    <dgm:cxn modelId="{DB180D54-7242-4573-BAA8-3AA1C2347E27}" type="presOf" srcId="{7E5369C0-2FEA-42DD-9740-2568E665F3F1}" destId="{7D24E1C5-C4EB-4818-B8DB-84A92980C68F}" srcOrd="0" destOrd="1" presId="urn:microsoft.com/office/officeart/2005/8/layout/hList1"/>
    <dgm:cxn modelId="{4BDC3E8B-ADCB-4A97-8528-0F3C78E1262B}" type="presOf" srcId="{65A5B20C-E831-4060-8B3D-8F7EFE899CEA}" destId="{7D24E1C5-C4EB-4818-B8DB-84A92980C68F}" srcOrd="0" destOrd="0" presId="urn:microsoft.com/office/officeart/2005/8/layout/hList1"/>
    <dgm:cxn modelId="{01EB6B5E-B9F1-4831-AFF2-65B690CD0BC0}" type="presOf" srcId="{6A3ADD17-7681-460D-A165-A7BFF3D269CB}" destId="{B2A8CAE0-6EC2-4B7B-A842-2CFB24F699D4}" srcOrd="0" destOrd="0" presId="urn:microsoft.com/office/officeart/2005/8/layout/hList1"/>
    <dgm:cxn modelId="{B13FC2EF-B887-4973-A3D2-6CCCD3B1ABC4}" type="presParOf" srcId="{91A80C49-520A-4691-BA48-A8A07648FB81}" destId="{576FAA88-8C39-4CDE-A0C4-02462DD155FB}" srcOrd="0" destOrd="0" presId="urn:microsoft.com/office/officeart/2005/8/layout/hList1"/>
    <dgm:cxn modelId="{78ADCE9A-EA79-455C-B814-FA82022792A2}" type="presParOf" srcId="{576FAA88-8C39-4CDE-A0C4-02462DD155FB}" destId="{78101F61-AB44-491E-8E02-F383FBAC6BA9}" srcOrd="0" destOrd="0" presId="urn:microsoft.com/office/officeart/2005/8/layout/hList1"/>
    <dgm:cxn modelId="{37D2EAFE-9263-4295-9429-5F435EF4B812}" type="presParOf" srcId="{576FAA88-8C39-4CDE-A0C4-02462DD155FB}" destId="{F31367F5-8824-494C-8FC0-A859F67D5856}" srcOrd="1" destOrd="0" presId="urn:microsoft.com/office/officeart/2005/8/layout/hList1"/>
    <dgm:cxn modelId="{3C7DA440-3A4B-4B1F-8A81-646C66D787B9}" type="presParOf" srcId="{91A80C49-520A-4691-BA48-A8A07648FB81}" destId="{BA3DC48A-0FCD-45ED-8EA1-00538537C071}" srcOrd="1" destOrd="0" presId="urn:microsoft.com/office/officeart/2005/8/layout/hList1"/>
    <dgm:cxn modelId="{E155B749-ACA6-4F50-BC44-9DFCF8A06BAC}" type="presParOf" srcId="{91A80C49-520A-4691-BA48-A8A07648FB81}" destId="{C29B6E9E-6508-4326-BB07-609C7F86A2CF}" srcOrd="2" destOrd="0" presId="urn:microsoft.com/office/officeart/2005/8/layout/hList1"/>
    <dgm:cxn modelId="{7DA90070-E3EC-4E44-8407-29CD48C23DB7}" type="presParOf" srcId="{C29B6E9E-6508-4326-BB07-609C7F86A2CF}" destId="{6ECFA0EE-9D9E-468F-BE79-69B04A731A16}" srcOrd="0" destOrd="0" presId="urn:microsoft.com/office/officeart/2005/8/layout/hList1"/>
    <dgm:cxn modelId="{FA02EF6E-F3D9-48FF-8B6C-7E9D2F128BA3}" type="presParOf" srcId="{C29B6E9E-6508-4326-BB07-609C7F86A2CF}" destId="{99B7C399-20AF-48D5-849F-265B94975DFE}" srcOrd="1" destOrd="0" presId="urn:microsoft.com/office/officeart/2005/8/layout/hList1"/>
    <dgm:cxn modelId="{D8C1A80D-4F47-473E-8AF1-E2602372985E}" type="presParOf" srcId="{91A80C49-520A-4691-BA48-A8A07648FB81}" destId="{6650C84C-7FEA-4F13-B82E-13DA12A10EEC}" srcOrd="3" destOrd="0" presId="urn:microsoft.com/office/officeart/2005/8/layout/hList1"/>
    <dgm:cxn modelId="{46609D3D-D96D-419D-9653-17ADCE3CD10F}" type="presParOf" srcId="{91A80C49-520A-4691-BA48-A8A07648FB81}" destId="{87621BE6-C8A3-4A14-88B0-545EFE51AFD2}" srcOrd="4" destOrd="0" presId="urn:microsoft.com/office/officeart/2005/8/layout/hList1"/>
    <dgm:cxn modelId="{548C45F2-5BF3-4D5D-AF18-DDAD3079F287}" type="presParOf" srcId="{87621BE6-C8A3-4A14-88B0-545EFE51AFD2}" destId="{B2A8CAE0-6EC2-4B7B-A842-2CFB24F699D4}" srcOrd="0" destOrd="0" presId="urn:microsoft.com/office/officeart/2005/8/layout/hList1"/>
    <dgm:cxn modelId="{D01F73E9-B7D8-4A7C-8330-33CDF602BA13}" type="presParOf" srcId="{87621BE6-C8A3-4A14-88B0-545EFE51AFD2}" destId="{7D24E1C5-C4EB-4818-B8DB-84A92980C68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550AB8B-B6D1-4E52-AC28-A5E8DC6AD8B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pl-PL"/>
        </a:p>
      </dgm:t>
    </dgm:pt>
    <dgm:pt modelId="{491C40EA-A328-4BCB-A74A-BD082F30942C}">
      <dgm:prSet phldrT="[Tekst]"/>
      <dgm:spPr/>
      <dgm:t>
        <a:bodyPr/>
        <a:lstStyle/>
        <a:p>
          <a:r>
            <a:rPr lang="pl-PL" dirty="0" smtClean="0"/>
            <a:t>Na zasadach ogólnych</a:t>
          </a:r>
          <a:endParaRPr lang="pl-PL" dirty="0"/>
        </a:p>
      </dgm:t>
    </dgm:pt>
    <dgm:pt modelId="{2017DF6A-FA34-4058-8323-87C532D0B5B2}" type="parTrans" cxnId="{5BEA2844-E5D1-46A1-AB9A-FC6347981F7B}">
      <dgm:prSet/>
      <dgm:spPr/>
      <dgm:t>
        <a:bodyPr/>
        <a:lstStyle/>
        <a:p>
          <a:endParaRPr lang="pl-PL"/>
        </a:p>
      </dgm:t>
    </dgm:pt>
    <dgm:pt modelId="{9C372C5E-00AB-4696-86B9-269011F4AC38}" type="sibTrans" cxnId="{5BEA2844-E5D1-46A1-AB9A-FC6347981F7B}">
      <dgm:prSet/>
      <dgm:spPr/>
      <dgm:t>
        <a:bodyPr/>
        <a:lstStyle/>
        <a:p>
          <a:endParaRPr lang="pl-PL"/>
        </a:p>
      </dgm:t>
    </dgm:pt>
    <dgm:pt modelId="{5B3D9A16-1CEF-4506-AE22-94CDD5145476}">
      <dgm:prSet phldrT="[Tekst]"/>
      <dgm:spPr/>
      <dgm:t>
        <a:bodyPr/>
        <a:lstStyle/>
        <a:p>
          <a:r>
            <a:rPr lang="pl-PL" dirty="0" smtClean="0"/>
            <a:t>Zrzeczenie się,</a:t>
          </a:r>
          <a:endParaRPr lang="pl-PL" dirty="0"/>
        </a:p>
      </dgm:t>
    </dgm:pt>
    <dgm:pt modelId="{409FAA25-4689-4C40-929C-C05A2BD69621}" type="parTrans" cxnId="{B34AD117-80A5-44AB-B779-EB2495201EAB}">
      <dgm:prSet/>
      <dgm:spPr/>
      <dgm:t>
        <a:bodyPr/>
        <a:lstStyle/>
        <a:p>
          <a:endParaRPr lang="pl-PL"/>
        </a:p>
      </dgm:t>
    </dgm:pt>
    <dgm:pt modelId="{5B5B86C3-6B2D-45AE-904C-6F9F6E23FAF9}" type="sibTrans" cxnId="{B34AD117-80A5-44AB-B779-EB2495201EAB}">
      <dgm:prSet/>
      <dgm:spPr/>
      <dgm:t>
        <a:bodyPr/>
        <a:lstStyle/>
        <a:p>
          <a:endParaRPr lang="pl-PL"/>
        </a:p>
      </dgm:t>
    </dgm:pt>
    <dgm:pt modelId="{CB4F2015-FB04-44C5-9ED5-F92CD310EEC1}">
      <dgm:prSet phldrT="[Tekst]"/>
      <dgm:spPr/>
      <dgm:t>
        <a:bodyPr/>
        <a:lstStyle/>
        <a:p>
          <a:r>
            <a:rPr lang="pl-PL" dirty="0" smtClean="0"/>
            <a:t>Konfuzja</a:t>
          </a:r>
          <a:endParaRPr lang="pl-PL" dirty="0"/>
        </a:p>
      </dgm:t>
    </dgm:pt>
    <dgm:pt modelId="{7BB500C5-0076-4518-80E3-6DE72D183B20}" type="parTrans" cxnId="{F261DC6C-D301-4460-ABF5-41B9BC0A7B41}">
      <dgm:prSet/>
      <dgm:spPr/>
      <dgm:t>
        <a:bodyPr/>
        <a:lstStyle/>
        <a:p>
          <a:endParaRPr lang="pl-PL"/>
        </a:p>
      </dgm:t>
    </dgm:pt>
    <dgm:pt modelId="{86F1883D-BBF5-4F44-95A2-F5D4DC1D7158}" type="sibTrans" cxnId="{F261DC6C-D301-4460-ABF5-41B9BC0A7B41}">
      <dgm:prSet/>
      <dgm:spPr/>
      <dgm:t>
        <a:bodyPr/>
        <a:lstStyle/>
        <a:p>
          <a:endParaRPr lang="pl-PL"/>
        </a:p>
      </dgm:t>
    </dgm:pt>
    <dgm:pt modelId="{2283A0E3-263F-44CF-B0ED-5D4CF2A65E41}">
      <dgm:prSet phldrT="[Tekst]"/>
      <dgm:spPr/>
      <dgm:t>
        <a:bodyPr/>
        <a:lstStyle/>
        <a:p>
          <a:r>
            <a:rPr lang="pl-PL" dirty="0" smtClean="0"/>
            <a:t>Orzeczenie sądowe</a:t>
          </a:r>
          <a:endParaRPr lang="pl-PL" dirty="0"/>
        </a:p>
      </dgm:t>
    </dgm:pt>
    <dgm:pt modelId="{0534C9C7-D859-4337-9749-E5E02ECDEAA3}" type="parTrans" cxnId="{04C5AB36-ED35-4F1D-AD8D-7B4AEF23F474}">
      <dgm:prSet/>
      <dgm:spPr/>
      <dgm:t>
        <a:bodyPr/>
        <a:lstStyle/>
        <a:p>
          <a:endParaRPr lang="pl-PL"/>
        </a:p>
      </dgm:t>
    </dgm:pt>
    <dgm:pt modelId="{0F1535D8-1674-4A39-B987-A141820CB9EE}" type="sibTrans" cxnId="{04C5AB36-ED35-4F1D-AD8D-7B4AEF23F474}">
      <dgm:prSet/>
      <dgm:spPr/>
      <dgm:t>
        <a:bodyPr/>
        <a:lstStyle/>
        <a:p>
          <a:endParaRPr lang="pl-PL"/>
        </a:p>
      </dgm:t>
    </dgm:pt>
    <dgm:pt modelId="{FAD3F696-EE5E-4BE2-92C5-DCB0F92746EA}">
      <dgm:prSet phldrT="[Tekst]"/>
      <dgm:spPr/>
      <dgm:t>
        <a:bodyPr/>
        <a:lstStyle/>
        <a:p>
          <a:r>
            <a:rPr lang="pl-PL" dirty="0" smtClean="0"/>
            <a:t>Z powodu uciążliwości</a:t>
          </a:r>
          <a:endParaRPr lang="pl-PL" dirty="0"/>
        </a:p>
      </dgm:t>
    </dgm:pt>
    <dgm:pt modelId="{963B07FD-D81F-4B43-A091-8D98F4B7466B}" type="parTrans" cxnId="{636BC8CF-498A-42AE-98F6-910B204DBA04}">
      <dgm:prSet/>
      <dgm:spPr/>
      <dgm:t>
        <a:bodyPr/>
        <a:lstStyle/>
        <a:p>
          <a:endParaRPr lang="pl-PL"/>
        </a:p>
      </dgm:t>
    </dgm:pt>
    <dgm:pt modelId="{4DB0B5E2-15B1-45B1-ADFF-FFAFAA473D98}" type="sibTrans" cxnId="{636BC8CF-498A-42AE-98F6-910B204DBA04}">
      <dgm:prSet/>
      <dgm:spPr/>
      <dgm:t>
        <a:bodyPr/>
        <a:lstStyle/>
        <a:p>
          <a:endParaRPr lang="pl-PL"/>
        </a:p>
      </dgm:t>
    </dgm:pt>
    <dgm:pt modelId="{D318A6CE-B694-4B31-AE14-599D6DF5B875}">
      <dgm:prSet phldrT="[Tekst]"/>
      <dgm:spPr/>
      <dgm:t>
        <a:bodyPr/>
        <a:lstStyle/>
        <a:p>
          <a:r>
            <a:rPr lang="pl-PL" dirty="0" smtClean="0"/>
            <a:t>Z powodu utraty znaczenia </a:t>
          </a:r>
          <a:endParaRPr lang="pl-PL" dirty="0"/>
        </a:p>
      </dgm:t>
    </dgm:pt>
    <dgm:pt modelId="{C307E9B1-1373-49EA-AE36-A9C21726095C}" type="parTrans" cxnId="{0D68CE21-D90D-4610-B98B-C5A0CE508C83}">
      <dgm:prSet/>
      <dgm:spPr/>
      <dgm:t>
        <a:bodyPr/>
        <a:lstStyle/>
        <a:p>
          <a:endParaRPr lang="pl-PL"/>
        </a:p>
      </dgm:t>
    </dgm:pt>
    <dgm:pt modelId="{30E3C51F-2CCC-43F0-9E98-014C98643642}" type="sibTrans" cxnId="{0D68CE21-D90D-4610-B98B-C5A0CE508C83}">
      <dgm:prSet/>
      <dgm:spPr/>
      <dgm:t>
        <a:bodyPr/>
        <a:lstStyle/>
        <a:p>
          <a:endParaRPr lang="pl-PL"/>
        </a:p>
      </dgm:t>
    </dgm:pt>
    <dgm:pt modelId="{38C54DCF-0483-4AB3-BC59-1B8EB7935051}">
      <dgm:prSet phldrT="[Tekst]"/>
      <dgm:spPr/>
      <dgm:t>
        <a:bodyPr/>
        <a:lstStyle/>
        <a:p>
          <a:r>
            <a:rPr lang="pl-PL" dirty="0" smtClean="0"/>
            <a:t>Niewykonywanie</a:t>
          </a:r>
          <a:endParaRPr lang="pl-PL" dirty="0"/>
        </a:p>
      </dgm:t>
    </dgm:pt>
    <dgm:pt modelId="{851A6B2E-90FE-49EB-98C4-3FF184DEF42F}" type="parTrans" cxnId="{B3885D53-E788-427A-A067-27E3B0550D50}">
      <dgm:prSet/>
      <dgm:spPr/>
      <dgm:t>
        <a:bodyPr/>
        <a:lstStyle/>
        <a:p>
          <a:endParaRPr lang="pl-PL"/>
        </a:p>
      </dgm:t>
    </dgm:pt>
    <dgm:pt modelId="{F147673A-105D-4786-8B75-B936F7889E07}" type="sibTrans" cxnId="{B3885D53-E788-427A-A067-27E3B0550D50}">
      <dgm:prSet/>
      <dgm:spPr/>
      <dgm:t>
        <a:bodyPr/>
        <a:lstStyle/>
        <a:p>
          <a:endParaRPr lang="pl-PL"/>
        </a:p>
      </dgm:t>
    </dgm:pt>
    <dgm:pt modelId="{BAABBEC9-7245-46D5-BEDC-D0D0960F0466}">
      <dgm:prSet phldrT="[Tekst]"/>
      <dgm:spPr/>
      <dgm:t>
        <a:bodyPr/>
        <a:lstStyle/>
        <a:p>
          <a:r>
            <a:rPr lang="pl-PL" dirty="0" smtClean="0"/>
            <a:t>Przez 10 lat</a:t>
          </a:r>
          <a:endParaRPr lang="pl-PL" dirty="0"/>
        </a:p>
      </dgm:t>
    </dgm:pt>
    <dgm:pt modelId="{2C34F17E-9395-43A6-86CB-81D0B16B1654}" type="parTrans" cxnId="{75E4F460-623E-4A48-9FF6-15969122D4A7}">
      <dgm:prSet/>
      <dgm:spPr/>
      <dgm:t>
        <a:bodyPr/>
        <a:lstStyle/>
        <a:p>
          <a:endParaRPr lang="pl-PL"/>
        </a:p>
      </dgm:t>
    </dgm:pt>
    <dgm:pt modelId="{5D8AE5E2-66B3-4113-BD1F-30ABD2FB4652}" type="sibTrans" cxnId="{75E4F460-623E-4A48-9FF6-15969122D4A7}">
      <dgm:prSet/>
      <dgm:spPr/>
      <dgm:t>
        <a:bodyPr/>
        <a:lstStyle/>
        <a:p>
          <a:endParaRPr lang="pl-PL"/>
        </a:p>
      </dgm:t>
    </dgm:pt>
    <dgm:pt modelId="{8F4B664B-0BA8-418F-A367-68F4AF8EAC7A}">
      <dgm:prSet/>
      <dgm:spPr/>
      <dgm:t>
        <a:bodyPr/>
        <a:lstStyle/>
        <a:p>
          <a:r>
            <a:rPr lang="pl-PL" dirty="0" smtClean="0"/>
            <a:t>W wypadkach wskazanych w ustawie</a:t>
          </a:r>
          <a:endParaRPr lang="pl-PL" dirty="0"/>
        </a:p>
      </dgm:t>
    </dgm:pt>
    <dgm:pt modelId="{0321FECF-C17B-4EF4-8914-1B8199EA595B}" type="parTrans" cxnId="{21255B34-112B-4E3B-9B80-B9BB85922B0E}">
      <dgm:prSet/>
      <dgm:spPr/>
      <dgm:t>
        <a:bodyPr/>
        <a:lstStyle/>
        <a:p>
          <a:endParaRPr lang="pl-PL"/>
        </a:p>
      </dgm:t>
    </dgm:pt>
    <dgm:pt modelId="{37070FD5-4519-4FB7-9BB4-01AA52F91E0C}" type="sibTrans" cxnId="{21255B34-112B-4E3B-9B80-B9BB85922B0E}">
      <dgm:prSet/>
      <dgm:spPr/>
      <dgm:t>
        <a:bodyPr/>
        <a:lstStyle/>
        <a:p>
          <a:endParaRPr lang="pl-PL"/>
        </a:p>
      </dgm:t>
    </dgm:pt>
    <dgm:pt modelId="{21A19CF3-2DDB-4BC7-BEF3-99B7B47157B6}" type="pres">
      <dgm:prSet presAssocID="{F550AB8B-B6D1-4E52-AC28-A5E8DC6AD8B5}" presName="theList" presStyleCnt="0">
        <dgm:presLayoutVars>
          <dgm:dir/>
          <dgm:animLvl val="lvl"/>
          <dgm:resizeHandles val="exact"/>
        </dgm:presLayoutVars>
      </dgm:prSet>
      <dgm:spPr/>
      <dgm:t>
        <a:bodyPr/>
        <a:lstStyle/>
        <a:p>
          <a:endParaRPr lang="pl-PL"/>
        </a:p>
      </dgm:t>
    </dgm:pt>
    <dgm:pt modelId="{C8984CD5-4031-47CB-ABD2-1B429E95EBF2}" type="pres">
      <dgm:prSet presAssocID="{491C40EA-A328-4BCB-A74A-BD082F30942C}" presName="compNode" presStyleCnt="0"/>
      <dgm:spPr/>
    </dgm:pt>
    <dgm:pt modelId="{24918AAF-AB68-461F-8ED3-E6B814826D29}" type="pres">
      <dgm:prSet presAssocID="{491C40EA-A328-4BCB-A74A-BD082F30942C}" presName="aNode" presStyleLbl="bgShp" presStyleIdx="0" presStyleCnt="3"/>
      <dgm:spPr/>
      <dgm:t>
        <a:bodyPr/>
        <a:lstStyle/>
        <a:p>
          <a:endParaRPr lang="pl-PL"/>
        </a:p>
      </dgm:t>
    </dgm:pt>
    <dgm:pt modelId="{E2990407-09DE-40FA-9A4C-8415B66CCCB2}" type="pres">
      <dgm:prSet presAssocID="{491C40EA-A328-4BCB-A74A-BD082F30942C}" presName="textNode" presStyleLbl="bgShp" presStyleIdx="0" presStyleCnt="3"/>
      <dgm:spPr/>
      <dgm:t>
        <a:bodyPr/>
        <a:lstStyle/>
        <a:p>
          <a:endParaRPr lang="pl-PL"/>
        </a:p>
      </dgm:t>
    </dgm:pt>
    <dgm:pt modelId="{62639CDB-A4EF-4A50-A58A-B80219A6BBBC}" type="pres">
      <dgm:prSet presAssocID="{491C40EA-A328-4BCB-A74A-BD082F30942C}" presName="compChildNode" presStyleCnt="0"/>
      <dgm:spPr/>
    </dgm:pt>
    <dgm:pt modelId="{442A0E2B-A777-4B6C-8982-9C05B1F75EFB}" type="pres">
      <dgm:prSet presAssocID="{491C40EA-A328-4BCB-A74A-BD082F30942C}" presName="theInnerList" presStyleCnt="0"/>
      <dgm:spPr/>
    </dgm:pt>
    <dgm:pt modelId="{C2FCBBA2-A99C-4A98-84DE-032AD4EAF66A}" type="pres">
      <dgm:prSet presAssocID="{5B3D9A16-1CEF-4506-AE22-94CDD5145476}" presName="childNode" presStyleLbl="node1" presStyleIdx="0" presStyleCnt="6">
        <dgm:presLayoutVars>
          <dgm:bulletEnabled val="1"/>
        </dgm:presLayoutVars>
      </dgm:prSet>
      <dgm:spPr/>
      <dgm:t>
        <a:bodyPr/>
        <a:lstStyle/>
        <a:p>
          <a:endParaRPr lang="pl-PL"/>
        </a:p>
      </dgm:t>
    </dgm:pt>
    <dgm:pt modelId="{A61D7979-DDC8-4A88-93EF-E482F68D313E}" type="pres">
      <dgm:prSet presAssocID="{5B3D9A16-1CEF-4506-AE22-94CDD5145476}" presName="aSpace2" presStyleCnt="0"/>
      <dgm:spPr/>
    </dgm:pt>
    <dgm:pt modelId="{D1A91B55-DAB4-47D6-9A5E-1BC2450A0993}" type="pres">
      <dgm:prSet presAssocID="{CB4F2015-FB04-44C5-9ED5-F92CD310EEC1}" presName="childNode" presStyleLbl="node1" presStyleIdx="1" presStyleCnt="6">
        <dgm:presLayoutVars>
          <dgm:bulletEnabled val="1"/>
        </dgm:presLayoutVars>
      </dgm:prSet>
      <dgm:spPr/>
      <dgm:t>
        <a:bodyPr/>
        <a:lstStyle/>
        <a:p>
          <a:endParaRPr lang="pl-PL"/>
        </a:p>
      </dgm:t>
    </dgm:pt>
    <dgm:pt modelId="{F6EC90B5-C189-4947-97CD-792F97EE04EE}" type="pres">
      <dgm:prSet presAssocID="{491C40EA-A328-4BCB-A74A-BD082F30942C}" presName="aSpace" presStyleCnt="0"/>
      <dgm:spPr/>
    </dgm:pt>
    <dgm:pt modelId="{1E317F77-D0B5-4E76-B69C-CFE09F44C97D}" type="pres">
      <dgm:prSet presAssocID="{2283A0E3-263F-44CF-B0ED-5D4CF2A65E41}" presName="compNode" presStyleCnt="0"/>
      <dgm:spPr/>
    </dgm:pt>
    <dgm:pt modelId="{74B0DBF4-813A-4B83-A011-BB8BC7E54597}" type="pres">
      <dgm:prSet presAssocID="{2283A0E3-263F-44CF-B0ED-5D4CF2A65E41}" presName="aNode" presStyleLbl="bgShp" presStyleIdx="1" presStyleCnt="3"/>
      <dgm:spPr/>
      <dgm:t>
        <a:bodyPr/>
        <a:lstStyle/>
        <a:p>
          <a:endParaRPr lang="pl-PL"/>
        </a:p>
      </dgm:t>
    </dgm:pt>
    <dgm:pt modelId="{C9F8FBA9-0B75-4D22-AB88-67F13F25EC5A}" type="pres">
      <dgm:prSet presAssocID="{2283A0E3-263F-44CF-B0ED-5D4CF2A65E41}" presName="textNode" presStyleLbl="bgShp" presStyleIdx="1" presStyleCnt="3"/>
      <dgm:spPr/>
      <dgm:t>
        <a:bodyPr/>
        <a:lstStyle/>
        <a:p>
          <a:endParaRPr lang="pl-PL"/>
        </a:p>
      </dgm:t>
    </dgm:pt>
    <dgm:pt modelId="{33DDCD98-6D0F-4D24-8207-31B820C0720D}" type="pres">
      <dgm:prSet presAssocID="{2283A0E3-263F-44CF-B0ED-5D4CF2A65E41}" presName="compChildNode" presStyleCnt="0"/>
      <dgm:spPr/>
    </dgm:pt>
    <dgm:pt modelId="{9F0CF1E6-1816-4119-8F8B-C6AE8E64118C}" type="pres">
      <dgm:prSet presAssocID="{2283A0E3-263F-44CF-B0ED-5D4CF2A65E41}" presName="theInnerList" presStyleCnt="0"/>
      <dgm:spPr/>
    </dgm:pt>
    <dgm:pt modelId="{34880C7A-0E5B-4FAB-8666-41B6409BDCAA}" type="pres">
      <dgm:prSet presAssocID="{FAD3F696-EE5E-4BE2-92C5-DCB0F92746EA}" presName="childNode" presStyleLbl="node1" presStyleIdx="2" presStyleCnt="6">
        <dgm:presLayoutVars>
          <dgm:bulletEnabled val="1"/>
        </dgm:presLayoutVars>
      </dgm:prSet>
      <dgm:spPr/>
      <dgm:t>
        <a:bodyPr/>
        <a:lstStyle/>
        <a:p>
          <a:endParaRPr lang="pl-PL"/>
        </a:p>
      </dgm:t>
    </dgm:pt>
    <dgm:pt modelId="{297CBE8F-EFFE-4624-9265-DE9B1E7CF0F9}" type="pres">
      <dgm:prSet presAssocID="{FAD3F696-EE5E-4BE2-92C5-DCB0F92746EA}" presName="aSpace2" presStyleCnt="0"/>
      <dgm:spPr/>
    </dgm:pt>
    <dgm:pt modelId="{555426EB-4A08-481A-8382-06F3D1D90654}" type="pres">
      <dgm:prSet presAssocID="{D318A6CE-B694-4B31-AE14-599D6DF5B875}" presName="childNode" presStyleLbl="node1" presStyleIdx="3" presStyleCnt="6">
        <dgm:presLayoutVars>
          <dgm:bulletEnabled val="1"/>
        </dgm:presLayoutVars>
      </dgm:prSet>
      <dgm:spPr/>
      <dgm:t>
        <a:bodyPr/>
        <a:lstStyle/>
        <a:p>
          <a:endParaRPr lang="pl-PL"/>
        </a:p>
      </dgm:t>
    </dgm:pt>
    <dgm:pt modelId="{5A90BF2C-D9D2-4339-8A7E-C1150EA762E8}" type="pres">
      <dgm:prSet presAssocID="{D318A6CE-B694-4B31-AE14-599D6DF5B875}" presName="aSpace2" presStyleCnt="0"/>
      <dgm:spPr/>
    </dgm:pt>
    <dgm:pt modelId="{6F59FEAD-B1B9-464F-AFD5-903DEE7B418E}" type="pres">
      <dgm:prSet presAssocID="{8F4B664B-0BA8-418F-A367-68F4AF8EAC7A}" presName="childNode" presStyleLbl="node1" presStyleIdx="4" presStyleCnt="6">
        <dgm:presLayoutVars>
          <dgm:bulletEnabled val="1"/>
        </dgm:presLayoutVars>
      </dgm:prSet>
      <dgm:spPr/>
      <dgm:t>
        <a:bodyPr/>
        <a:lstStyle/>
        <a:p>
          <a:endParaRPr lang="pl-PL"/>
        </a:p>
      </dgm:t>
    </dgm:pt>
    <dgm:pt modelId="{124C6F26-5172-4118-9360-5DBA24CE40AE}" type="pres">
      <dgm:prSet presAssocID="{2283A0E3-263F-44CF-B0ED-5D4CF2A65E41}" presName="aSpace" presStyleCnt="0"/>
      <dgm:spPr/>
    </dgm:pt>
    <dgm:pt modelId="{B7530A41-2184-49C9-9F36-7B988BF172C2}" type="pres">
      <dgm:prSet presAssocID="{38C54DCF-0483-4AB3-BC59-1B8EB7935051}" presName="compNode" presStyleCnt="0"/>
      <dgm:spPr/>
    </dgm:pt>
    <dgm:pt modelId="{0CDAC35F-D597-4E8A-B41D-1DD6E649374E}" type="pres">
      <dgm:prSet presAssocID="{38C54DCF-0483-4AB3-BC59-1B8EB7935051}" presName="aNode" presStyleLbl="bgShp" presStyleIdx="2" presStyleCnt="3"/>
      <dgm:spPr/>
      <dgm:t>
        <a:bodyPr/>
        <a:lstStyle/>
        <a:p>
          <a:endParaRPr lang="pl-PL"/>
        </a:p>
      </dgm:t>
    </dgm:pt>
    <dgm:pt modelId="{9A998144-ABC5-4F49-A01E-9878A119FDD3}" type="pres">
      <dgm:prSet presAssocID="{38C54DCF-0483-4AB3-BC59-1B8EB7935051}" presName="textNode" presStyleLbl="bgShp" presStyleIdx="2" presStyleCnt="3"/>
      <dgm:spPr/>
      <dgm:t>
        <a:bodyPr/>
        <a:lstStyle/>
        <a:p>
          <a:endParaRPr lang="pl-PL"/>
        </a:p>
      </dgm:t>
    </dgm:pt>
    <dgm:pt modelId="{55628B11-95CF-4291-81F9-60089CB0830E}" type="pres">
      <dgm:prSet presAssocID="{38C54DCF-0483-4AB3-BC59-1B8EB7935051}" presName="compChildNode" presStyleCnt="0"/>
      <dgm:spPr/>
    </dgm:pt>
    <dgm:pt modelId="{905C92C8-58E8-4516-BFCB-5368B2D839DA}" type="pres">
      <dgm:prSet presAssocID="{38C54DCF-0483-4AB3-BC59-1B8EB7935051}" presName="theInnerList" presStyleCnt="0"/>
      <dgm:spPr/>
    </dgm:pt>
    <dgm:pt modelId="{5E376527-BFD1-4A61-8269-8970AB9C6034}" type="pres">
      <dgm:prSet presAssocID="{BAABBEC9-7245-46D5-BEDC-D0D0960F0466}" presName="childNode" presStyleLbl="node1" presStyleIdx="5" presStyleCnt="6">
        <dgm:presLayoutVars>
          <dgm:bulletEnabled val="1"/>
        </dgm:presLayoutVars>
      </dgm:prSet>
      <dgm:spPr/>
      <dgm:t>
        <a:bodyPr/>
        <a:lstStyle/>
        <a:p>
          <a:endParaRPr lang="pl-PL"/>
        </a:p>
      </dgm:t>
    </dgm:pt>
  </dgm:ptLst>
  <dgm:cxnLst>
    <dgm:cxn modelId="{C9395AD6-5ED5-43C6-8D3F-829C1CB51EC0}" type="presOf" srcId="{2283A0E3-263F-44CF-B0ED-5D4CF2A65E41}" destId="{C9F8FBA9-0B75-4D22-AB88-67F13F25EC5A}" srcOrd="1" destOrd="0" presId="urn:microsoft.com/office/officeart/2005/8/layout/lProcess2"/>
    <dgm:cxn modelId="{CD5C43A0-5FC7-41CE-88F1-2F482AAA8AFC}" type="presOf" srcId="{5B3D9A16-1CEF-4506-AE22-94CDD5145476}" destId="{C2FCBBA2-A99C-4A98-84DE-032AD4EAF66A}" srcOrd="0" destOrd="0" presId="urn:microsoft.com/office/officeart/2005/8/layout/lProcess2"/>
    <dgm:cxn modelId="{0D68CE21-D90D-4610-B98B-C5A0CE508C83}" srcId="{2283A0E3-263F-44CF-B0ED-5D4CF2A65E41}" destId="{D318A6CE-B694-4B31-AE14-599D6DF5B875}" srcOrd="1" destOrd="0" parTransId="{C307E9B1-1373-49EA-AE36-A9C21726095C}" sibTransId="{30E3C51F-2CCC-43F0-9E98-014C98643642}"/>
    <dgm:cxn modelId="{B34AD117-80A5-44AB-B779-EB2495201EAB}" srcId="{491C40EA-A328-4BCB-A74A-BD082F30942C}" destId="{5B3D9A16-1CEF-4506-AE22-94CDD5145476}" srcOrd="0" destOrd="0" parTransId="{409FAA25-4689-4C40-929C-C05A2BD69621}" sibTransId="{5B5B86C3-6B2D-45AE-904C-6F9F6E23FAF9}"/>
    <dgm:cxn modelId="{734AB8C8-8869-4612-8D3E-7DC9276E8529}" type="presOf" srcId="{FAD3F696-EE5E-4BE2-92C5-DCB0F92746EA}" destId="{34880C7A-0E5B-4FAB-8666-41B6409BDCAA}" srcOrd="0" destOrd="0" presId="urn:microsoft.com/office/officeart/2005/8/layout/lProcess2"/>
    <dgm:cxn modelId="{75E4F460-623E-4A48-9FF6-15969122D4A7}" srcId="{38C54DCF-0483-4AB3-BC59-1B8EB7935051}" destId="{BAABBEC9-7245-46D5-BEDC-D0D0960F0466}" srcOrd="0" destOrd="0" parTransId="{2C34F17E-9395-43A6-86CB-81D0B16B1654}" sibTransId="{5D8AE5E2-66B3-4113-BD1F-30ABD2FB4652}"/>
    <dgm:cxn modelId="{A97D766E-135F-4FD9-893E-FC3509116350}" type="presOf" srcId="{2283A0E3-263F-44CF-B0ED-5D4CF2A65E41}" destId="{74B0DBF4-813A-4B83-A011-BB8BC7E54597}" srcOrd="0" destOrd="0" presId="urn:microsoft.com/office/officeart/2005/8/layout/lProcess2"/>
    <dgm:cxn modelId="{21255B34-112B-4E3B-9B80-B9BB85922B0E}" srcId="{2283A0E3-263F-44CF-B0ED-5D4CF2A65E41}" destId="{8F4B664B-0BA8-418F-A367-68F4AF8EAC7A}" srcOrd="2" destOrd="0" parTransId="{0321FECF-C17B-4EF4-8914-1B8199EA595B}" sibTransId="{37070FD5-4519-4FB7-9BB4-01AA52F91E0C}"/>
    <dgm:cxn modelId="{5BEA2844-E5D1-46A1-AB9A-FC6347981F7B}" srcId="{F550AB8B-B6D1-4E52-AC28-A5E8DC6AD8B5}" destId="{491C40EA-A328-4BCB-A74A-BD082F30942C}" srcOrd="0" destOrd="0" parTransId="{2017DF6A-FA34-4058-8323-87C532D0B5B2}" sibTransId="{9C372C5E-00AB-4696-86B9-269011F4AC38}"/>
    <dgm:cxn modelId="{636BC8CF-498A-42AE-98F6-910B204DBA04}" srcId="{2283A0E3-263F-44CF-B0ED-5D4CF2A65E41}" destId="{FAD3F696-EE5E-4BE2-92C5-DCB0F92746EA}" srcOrd="0" destOrd="0" parTransId="{963B07FD-D81F-4B43-A091-8D98F4B7466B}" sibTransId="{4DB0B5E2-15B1-45B1-ADFF-FFAFAA473D98}"/>
    <dgm:cxn modelId="{B3885D53-E788-427A-A067-27E3B0550D50}" srcId="{F550AB8B-B6D1-4E52-AC28-A5E8DC6AD8B5}" destId="{38C54DCF-0483-4AB3-BC59-1B8EB7935051}" srcOrd="2" destOrd="0" parTransId="{851A6B2E-90FE-49EB-98C4-3FF184DEF42F}" sibTransId="{F147673A-105D-4786-8B75-B936F7889E07}"/>
    <dgm:cxn modelId="{157A49D7-E74F-48FE-8605-DA116F678959}" type="presOf" srcId="{D318A6CE-B694-4B31-AE14-599D6DF5B875}" destId="{555426EB-4A08-481A-8382-06F3D1D90654}" srcOrd="0" destOrd="0" presId="urn:microsoft.com/office/officeart/2005/8/layout/lProcess2"/>
    <dgm:cxn modelId="{F261DC6C-D301-4460-ABF5-41B9BC0A7B41}" srcId="{491C40EA-A328-4BCB-A74A-BD082F30942C}" destId="{CB4F2015-FB04-44C5-9ED5-F92CD310EEC1}" srcOrd="1" destOrd="0" parTransId="{7BB500C5-0076-4518-80E3-6DE72D183B20}" sibTransId="{86F1883D-BBF5-4F44-95A2-F5D4DC1D7158}"/>
    <dgm:cxn modelId="{70245817-87E2-477A-AD6C-5B06D173254E}" type="presOf" srcId="{38C54DCF-0483-4AB3-BC59-1B8EB7935051}" destId="{0CDAC35F-D597-4E8A-B41D-1DD6E649374E}" srcOrd="0" destOrd="0" presId="urn:microsoft.com/office/officeart/2005/8/layout/lProcess2"/>
    <dgm:cxn modelId="{50AA066B-E15B-45F5-9AD3-67F5A94F7FF8}" type="presOf" srcId="{BAABBEC9-7245-46D5-BEDC-D0D0960F0466}" destId="{5E376527-BFD1-4A61-8269-8970AB9C6034}" srcOrd="0" destOrd="0" presId="urn:microsoft.com/office/officeart/2005/8/layout/lProcess2"/>
    <dgm:cxn modelId="{86370116-84E3-47C1-BD6D-D115F31F8DD6}" type="presOf" srcId="{491C40EA-A328-4BCB-A74A-BD082F30942C}" destId="{E2990407-09DE-40FA-9A4C-8415B66CCCB2}" srcOrd="1" destOrd="0" presId="urn:microsoft.com/office/officeart/2005/8/layout/lProcess2"/>
    <dgm:cxn modelId="{FDAD314D-BED5-4A76-90DB-9D8F1DB5E146}" type="presOf" srcId="{CB4F2015-FB04-44C5-9ED5-F92CD310EEC1}" destId="{D1A91B55-DAB4-47D6-9A5E-1BC2450A0993}" srcOrd="0" destOrd="0" presId="urn:microsoft.com/office/officeart/2005/8/layout/lProcess2"/>
    <dgm:cxn modelId="{3D5C7670-CEF7-4D23-A2F4-1784CA8C3E4F}" type="presOf" srcId="{38C54DCF-0483-4AB3-BC59-1B8EB7935051}" destId="{9A998144-ABC5-4F49-A01E-9878A119FDD3}" srcOrd="1" destOrd="0" presId="urn:microsoft.com/office/officeart/2005/8/layout/lProcess2"/>
    <dgm:cxn modelId="{04C5AB36-ED35-4F1D-AD8D-7B4AEF23F474}" srcId="{F550AB8B-B6D1-4E52-AC28-A5E8DC6AD8B5}" destId="{2283A0E3-263F-44CF-B0ED-5D4CF2A65E41}" srcOrd="1" destOrd="0" parTransId="{0534C9C7-D859-4337-9749-E5E02ECDEAA3}" sibTransId="{0F1535D8-1674-4A39-B987-A141820CB9EE}"/>
    <dgm:cxn modelId="{36357343-76E9-4F45-BEA2-281F48C5303F}" type="presOf" srcId="{491C40EA-A328-4BCB-A74A-BD082F30942C}" destId="{24918AAF-AB68-461F-8ED3-E6B814826D29}" srcOrd="0" destOrd="0" presId="urn:microsoft.com/office/officeart/2005/8/layout/lProcess2"/>
    <dgm:cxn modelId="{804A5B0C-B897-4629-B1D6-5031C2602389}" type="presOf" srcId="{8F4B664B-0BA8-418F-A367-68F4AF8EAC7A}" destId="{6F59FEAD-B1B9-464F-AFD5-903DEE7B418E}" srcOrd="0" destOrd="0" presId="urn:microsoft.com/office/officeart/2005/8/layout/lProcess2"/>
    <dgm:cxn modelId="{62E945A3-E5FB-45C1-98C7-1123CC972DE4}" type="presOf" srcId="{F550AB8B-B6D1-4E52-AC28-A5E8DC6AD8B5}" destId="{21A19CF3-2DDB-4BC7-BEF3-99B7B47157B6}" srcOrd="0" destOrd="0" presId="urn:microsoft.com/office/officeart/2005/8/layout/lProcess2"/>
    <dgm:cxn modelId="{638498D2-AF16-4FCB-8BD0-F38362D351B1}" type="presParOf" srcId="{21A19CF3-2DDB-4BC7-BEF3-99B7B47157B6}" destId="{C8984CD5-4031-47CB-ABD2-1B429E95EBF2}" srcOrd="0" destOrd="0" presId="urn:microsoft.com/office/officeart/2005/8/layout/lProcess2"/>
    <dgm:cxn modelId="{2D3535C6-C7BC-4310-87ED-10535EECCE44}" type="presParOf" srcId="{C8984CD5-4031-47CB-ABD2-1B429E95EBF2}" destId="{24918AAF-AB68-461F-8ED3-E6B814826D29}" srcOrd="0" destOrd="0" presId="urn:microsoft.com/office/officeart/2005/8/layout/lProcess2"/>
    <dgm:cxn modelId="{14D4AD9A-A413-465B-B2EC-EE7CC0C48AD3}" type="presParOf" srcId="{C8984CD5-4031-47CB-ABD2-1B429E95EBF2}" destId="{E2990407-09DE-40FA-9A4C-8415B66CCCB2}" srcOrd="1" destOrd="0" presId="urn:microsoft.com/office/officeart/2005/8/layout/lProcess2"/>
    <dgm:cxn modelId="{8D06C167-A060-4057-A995-0BB4F8AD1818}" type="presParOf" srcId="{C8984CD5-4031-47CB-ABD2-1B429E95EBF2}" destId="{62639CDB-A4EF-4A50-A58A-B80219A6BBBC}" srcOrd="2" destOrd="0" presId="urn:microsoft.com/office/officeart/2005/8/layout/lProcess2"/>
    <dgm:cxn modelId="{0062AFA8-53D1-4C7B-9343-D4216C09BB77}" type="presParOf" srcId="{62639CDB-A4EF-4A50-A58A-B80219A6BBBC}" destId="{442A0E2B-A777-4B6C-8982-9C05B1F75EFB}" srcOrd="0" destOrd="0" presId="urn:microsoft.com/office/officeart/2005/8/layout/lProcess2"/>
    <dgm:cxn modelId="{0B89E1E3-4A8B-4A08-89F3-CB6CA6E7785A}" type="presParOf" srcId="{442A0E2B-A777-4B6C-8982-9C05B1F75EFB}" destId="{C2FCBBA2-A99C-4A98-84DE-032AD4EAF66A}" srcOrd="0" destOrd="0" presId="urn:microsoft.com/office/officeart/2005/8/layout/lProcess2"/>
    <dgm:cxn modelId="{66D83A47-8A77-46F4-AAE2-88864B0DD602}" type="presParOf" srcId="{442A0E2B-A777-4B6C-8982-9C05B1F75EFB}" destId="{A61D7979-DDC8-4A88-93EF-E482F68D313E}" srcOrd="1" destOrd="0" presId="urn:microsoft.com/office/officeart/2005/8/layout/lProcess2"/>
    <dgm:cxn modelId="{0A6298E7-A6F0-48A6-970B-45C6A61F2D14}" type="presParOf" srcId="{442A0E2B-A777-4B6C-8982-9C05B1F75EFB}" destId="{D1A91B55-DAB4-47D6-9A5E-1BC2450A0993}" srcOrd="2" destOrd="0" presId="urn:microsoft.com/office/officeart/2005/8/layout/lProcess2"/>
    <dgm:cxn modelId="{3D13594A-6418-4CFF-9C29-F7E1E956DFA0}" type="presParOf" srcId="{21A19CF3-2DDB-4BC7-BEF3-99B7B47157B6}" destId="{F6EC90B5-C189-4947-97CD-792F97EE04EE}" srcOrd="1" destOrd="0" presId="urn:microsoft.com/office/officeart/2005/8/layout/lProcess2"/>
    <dgm:cxn modelId="{1099F90C-9D7E-4EB2-806B-0C9DF6285A53}" type="presParOf" srcId="{21A19CF3-2DDB-4BC7-BEF3-99B7B47157B6}" destId="{1E317F77-D0B5-4E76-B69C-CFE09F44C97D}" srcOrd="2" destOrd="0" presId="urn:microsoft.com/office/officeart/2005/8/layout/lProcess2"/>
    <dgm:cxn modelId="{61DDEC55-FABE-46C3-9438-758C8CA078E4}" type="presParOf" srcId="{1E317F77-D0B5-4E76-B69C-CFE09F44C97D}" destId="{74B0DBF4-813A-4B83-A011-BB8BC7E54597}" srcOrd="0" destOrd="0" presId="urn:microsoft.com/office/officeart/2005/8/layout/lProcess2"/>
    <dgm:cxn modelId="{98ED4E00-D099-4BA7-90BC-51F30E3AEC81}" type="presParOf" srcId="{1E317F77-D0B5-4E76-B69C-CFE09F44C97D}" destId="{C9F8FBA9-0B75-4D22-AB88-67F13F25EC5A}" srcOrd="1" destOrd="0" presId="urn:microsoft.com/office/officeart/2005/8/layout/lProcess2"/>
    <dgm:cxn modelId="{9575DB0E-1C45-4C3D-8219-E64EFF406F0F}" type="presParOf" srcId="{1E317F77-D0B5-4E76-B69C-CFE09F44C97D}" destId="{33DDCD98-6D0F-4D24-8207-31B820C0720D}" srcOrd="2" destOrd="0" presId="urn:microsoft.com/office/officeart/2005/8/layout/lProcess2"/>
    <dgm:cxn modelId="{803933BA-1612-4B50-83FB-B82655E5596B}" type="presParOf" srcId="{33DDCD98-6D0F-4D24-8207-31B820C0720D}" destId="{9F0CF1E6-1816-4119-8F8B-C6AE8E64118C}" srcOrd="0" destOrd="0" presId="urn:microsoft.com/office/officeart/2005/8/layout/lProcess2"/>
    <dgm:cxn modelId="{2F2DCDC5-B6BA-42B0-AA2F-3AC66397A1EA}" type="presParOf" srcId="{9F0CF1E6-1816-4119-8F8B-C6AE8E64118C}" destId="{34880C7A-0E5B-4FAB-8666-41B6409BDCAA}" srcOrd="0" destOrd="0" presId="urn:microsoft.com/office/officeart/2005/8/layout/lProcess2"/>
    <dgm:cxn modelId="{53C84DB4-337D-47E8-87D1-6916CDF0C880}" type="presParOf" srcId="{9F0CF1E6-1816-4119-8F8B-C6AE8E64118C}" destId="{297CBE8F-EFFE-4624-9265-DE9B1E7CF0F9}" srcOrd="1" destOrd="0" presId="urn:microsoft.com/office/officeart/2005/8/layout/lProcess2"/>
    <dgm:cxn modelId="{A1DF0518-4825-4FD7-A6AE-C84C37796B94}" type="presParOf" srcId="{9F0CF1E6-1816-4119-8F8B-C6AE8E64118C}" destId="{555426EB-4A08-481A-8382-06F3D1D90654}" srcOrd="2" destOrd="0" presId="urn:microsoft.com/office/officeart/2005/8/layout/lProcess2"/>
    <dgm:cxn modelId="{ACC268D8-95DC-477A-80FE-C28CA1D8CB90}" type="presParOf" srcId="{9F0CF1E6-1816-4119-8F8B-C6AE8E64118C}" destId="{5A90BF2C-D9D2-4339-8A7E-C1150EA762E8}" srcOrd="3" destOrd="0" presId="urn:microsoft.com/office/officeart/2005/8/layout/lProcess2"/>
    <dgm:cxn modelId="{58DEBD84-EADF-468F-8978-A5C20BC11CDC}" type="presParOf" srcId="{9F0CF1E6-1816-4119-8F8B-C6AE8E64118C}" destId="{6F59FEAD-B1B9-464F-AFD5-903DEE7B418E}" srcOrd="4" destOrd="0" presId="urn:microsoft.com/office/officeart/2005/8/layout/lProcess2"/>
    <dgm:cxn modelId="{46E1C6CD-8B39-464D-9C77-212A28CAB3B8}" type="presParOf" srcId="{21A19CF3-2DDB-4BC7-BEF3-99B7B47157B6}" destId="{124C6F26-5172-4118-9360-5DBA24CE40AE}" srcOrd="3" destOrd="0" presId="urn:microsoft.com/office/officeart/2005/8/layout/lProcess2"/>
    <dgm:cxn modelId="{8971D3F3-1651-402B-B8D7-ADE63E66B966}" type="presParOf" srcId="{21A19CF3-2DDB-4BC7-BEF3-99B7B47157B6}" destId="{B7530A41-2184-49C9-9F36-7B988BF172C2}" srcOrd="4" destOrd="0" presId="urn:microsoft.com/office/officeart/2005/8/layout/lProcess2"/>
    <dgm:cxn modelId="{D61BCB36-FFF9-494A-BB19-733EA1C0C4D3}" type="presParOf" srcId="{B7530A41-2184-49C9-9F36-7B988BF172C2}" destId="{0CDAC35F-D597-4E8A-B41D-1DD6E649374E}" srcOrd="0" destOrd="0" presId="urn:microsoft.com/office/officeart/2005/8/layout/lProcess2"/>
    <dgm:cxn modelId="{7B33F41B-7A30-4625-82B7-32762E757FBF}" type="presParOf" srcId="{B7530A41-2184-49C9-9F36-7B988BF172C2}" destId="{9A998144-ABC5-4F49-A01E-9878A119FDD3}" srcOrd="1" destOrd="0" presId="urn:microsoft.com/office/officeart/2005/8/layout/lProcess2"/>
    <dgm:cxn modelId="{ABC491D4-4E19-436F-8342-61E9F1E68D3F}" type="presParOf" srcId="{B7530A41-2184-49C9-9F36-7B988BF172C2}" destId="{55628B11-95CF-4291-81F9-60089CB0830E}" srcOrd="2" destOrd="0" presId="urn:microsoft.com/office/officeart/2005/8/layout/lProcess2"/>
    <dgm:cxn modelId="{5E1A83FB-591C-4B28-9BA4-9EDE3C52994E}" type="presParOf" srcId="{55628B11-95CF-4291-81F9-60089CB0830E}" destId="{905C92C8-58E8-4516-BFCB-5368B2D839DA}" srcOrd="0" destOrd="0" presId="urn:microsoft.com/office/officeart/2005/8/layout/lProcess2"/>
    <dgm:cxn modelId="{FAD3E68A-97EC-45CA-8BD6-41C80299BCBE}" type="presParOf" srcId="{905C92C8-58E8-4516-BFCB-5368B2D839DA}" destId="{5E376527-BFD1-4A61-8269-8970AB9C6034}"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34CDC35-D764-4319-8E5A-9B2B0BD234B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pl-PL"/>
        </a:p>
      </dgm:t>
    </dgm:pt>
    <dgm:pt modelId="{BD0A8126-C5EA-49E4-A287-F279DF023709}">
      <dgm:prSet phldrT="[Tekst]" phldr="1"/>
      <dgm:spPr/>
      <dgm:t>
        <a:bodyPr/>
        <a:lstStyle/>
        <a:p>
          <a:endParaRPr lang="pl-PL"/>
        </a:p>
      </dgm:t>
    </dgm:pt>
    <dgm:pt modelId="{C90F60FA-40FB-4DA8-B045-8B7ABC7FAE8A}" type="parTrans" cxnId="{A7B5CFF9-411A-45ED-975A-5540ABB687B9}">
      <dgm:prSet/>
      <dgm:spPr/>
      <dgm:t>
        <a:bodyPr/>
        <a:lstStyle/>
        <a:p>
          <a:endParaRPr lang="pl-PL"/>
        </a:p>
      </dgm:t>
    </dgm:pt>
    <dgm:pt modelId="{3B5B2A6B-47E2-41D8-8C6C-2A39E2BD1B03}" type="sibTrans" cxnId="{A7B5CFF9-411A-45ED-975A-5540ABB687B9}">
      <dgm:prSet/>
      <dgm:spPr/>
      <dgm:t>
        <a:bodyPr/>
        <a:lstStyle/>
        <a:p>
          <a:endParaRPr lang="pl-PL"/>
        </a:p>
      </dgm:t>
    </dgm:pt>
    <dgm:pt modelId="{42E21FC2-B836-4DDD-9852-A4B28506649A}">
      <dgm:prSet phldrT="[Tekst]"/>
      <dgm:spPr/>
      <dgm:t>
        <a:bodyPr/>
        <a:lstStyle/>
        <a:p>
          <a:r>
            <a:rPr lang="pl-PL" b="1" dirty="0" smtClean="0">
              <a:effectLst>
                <a:outerShdw blurRad="38100" dist="38100" dir="2700000" algn="tl">
                  <a:srgbClr val="000000">
                    <a:alpha val="43137"/>
                  </a:srgbClr>
                </a:outerShdw>
              </a:effectLst>
            </a:rPr>
            <a:t>Służebności osobiste są niezbywalne i nie można przenieść prawo do wykonywania służebności</a:t>
          </a:r>
          <a:endParaRPr lang="pl-PL" dirty="0"/>
        </a:p>
      </dgm:t>
    </dgm:pt>
    <dgm:pt modelId="{BF84ACE8-FF15-453E-BF2C-768A255759FC}" type="parTrans" cxnId="{8BCC8A10-D7C4-4227-B59C-BF782855A3B5}">
      <dgm:prSet/>
      <dgm:spPr/>
      <dgm:t>
        <a:bodyPr/>
        <a:lstStyle/>
        <a:p>
          <a:endParaRPr lang="pl-PL"/>
        </a:p>
      </dgm:t>
    </dgm:pt>
    <dgm:pt modelId="{7E74D691-3847-4AE2-B2BA-5A0E70C05467}" type="sibTrans" cxnId="{8BCC8A10-D7C4-4227-B59C-BF782855A3B5}">
      <dgm:prSet/>
      <dgm:spPr/>
      <dgm:t>
        <a:bodyPr/>
        <a:lstStyle/>
        <a:p>
          <a:endParaRPr lang="pl-PL"/>
        </a:p>
      </dgm:t>
    </dgm:pt>
    <dgm:pt modelId="{0CB2C994-AFE8-4905-A346-B574BE06B20A}">
      <dgm:prSet phldrT="[Tekst]"/>
      <dgm:spPr/>
      <dgm:t>
        <a:bodyPr/>
        <a:lstStyle/>
        <a:p>
          <a:r>
            <a:rPr lang="pl-PL" b="1" dirty="0" smtClean="0">
              <a:effectLst>
                <a:outerShdw blurRad="38100" dist="38100" dir="2700000" algn="tl">
                  <a:srgbClr val="000000">
                    <a:alpha val="43137"/>
                  </a:srgbClr>
                </a:outerShdw>
              </a:effectLst>
            </a:rPr>
            <a:t>Do służebności osobistych stosuje się odpowiednio przepisy o służebnościach gruntowych</a:t>
          </a:r>
          <a:endParaRPr lang="pl-PL" dirty="0"/>
        </a:p>
      </dgm:t>
    </dgm:pt>
    <dgm:pt modelId="{F034862D-8ABA-48C8-AF6F-C6957A98317A}" type="parTrans" cxnId="{6F8CC778-0617-4615-B831-A1FFB146D7B4}">
      <dgm:prSet/>
      <dgm:spPr/>
      <dgm:t>
        <a:bodyPr/>
        <a:lstStyle/>
        <a:p>
          <a:endParaRPr lang="pl-PL"/>
        </a:p>
      </dgm:t>
    </dgm:pt>
    <dgm:pt modelId="{D8C8C439-32FA-4428-A368-0E2CFCAB74A0}" type="sibTrans" cxnId="{6F8CC778-0617-4615-B831-A1FFB146D7B4}">
      <dgm:prSet/>
      <dgm:spPr/>
      <dgm:t>
        <a:bodyPr/>
        <a:lstStyle/>
        <a:p>
          <a:endParaRPr lang="pl-PL"/>
        </a:p>
      </dgm:t>
    </dgm:pt>
    <dgm:pt modelId="{709ACE67-6693-42EC-B776-E98F66499044}">
      <dgm:prSet phldrT="[Tekst]" phldr="1"/>
      <dgm:spPr/>
      <dgm:t>
        <a:bodyPr/>
        <a:lstStyle/>
        <a:p>
          <a:endParaRPr lang="pl-PL"/>
        </a:p>
      </dgm:t>
    </dgm:pt>
    <dgm:pt modelId="{AD3AAF65-C10A-4FFC-B360-4EDF346B5682}" type="parTrans" cxnId="{5D05E5BD-FCEB-4CE6-8BAC-D3655649FDFB}">
      <dgm:prSet/>
      <dgm:spPr/>
      <dgm:t>
        <a:bodyPr/>
        <a:lstStyle/>
        <a:p>
          <a:endParaRPr lang="pl-PL"/>
        </a:p>
      </dgm:t>
    </dgm:pt>
    <dgm:pt modelId="{12FC17D7-F9BB-4D6F-96E9-FE8B7937B39D}" type="sibTrans" cxnId="{5D05E5BD-FCEB-4CE6-8BAC-D3655649FDFB}">
      <dgm:prSet/>
      <dgm:spPr/>
      <dgm:t>
        <a:bodyPr/>
        <a:lstStyle/>
        <a:p>
          <a:endParaRPr lang="pl-PL"/>
        </a:p>
      </dgm:t>
    </dgm:pt>
    <dgm:pt modelId="{490BEFC7-C2BF-41A6-A7A0-82CAA9CD4730}">
      <dgm:prSet phldrT="[Tekst]"/>
      <dgm:spPr/>
      <dgm:t>
        <a:bodyPr/>
        <a:lstStyle/>
        <a:p>
          <a:r>
            <a:rPr lang="pl-PL" b="1" dirty="0" smtClean="0">
              <a:effectLst>
                <a:outerShdw blurRad="38100" dist="38100" dir="2700000" algn="tl">
                  <a:srgbClr val="000000">
                    <a:alpha val="43137"/>
                  </a:srgbClr>
                </a:outerShdw>
              </a:effectLst>
            </a:rPr>
            <a:t>Zakres i sposób wykonywania służebności osobistej oznacza się, w braku innych danych,  według osobistych potrzeb uprawnionego  z uwzględnieniem zasad współżycia społecznego i zwyczajów miejscowych </a:t>
          </a:r>
          <a:endParaRPr lang="pl-PL" dirty="0"/>
        </a:p>
      </dgm:t>
    </dgm:pt>
    <dgm:pt modelId="{0823F8A7-FC95-480C-9F4F-CC3F12B14C27}" type="parTrans" cxnId="{3A58E326-A176-495B-AEAC-EF140CBF0ECD}">
      <dgm:prSet/>
      <dgm:spPr/>
      <dgm:t>
        <a:bodyPr/>
        <a:lstStyle/>
        <a:p>
          <a:endParaRPr lang="pl-PL"/>
        </a:p>
      </dgm:t>
    </dgm:pt>
    <dgm:pt modelId="{184E1178-661F-4B89-B762-EAD5D3E9315D}" type="sibTrans" cxnId="{3A58E326-A176-495B-AEAC-EF140CBF0ECD}">
      <dgm:prSet/>
      <dgm:spPr/>
      <dgm:t>
        <a:bodyPr/>
        <a:lstStyle/>
        <a:p>
          <a:endParaRPr lang="pl-PL"/>
        </a:p>
      </dgm:t>
    </dgm:pt>
    <dgm:pt modelId="{7C35D9B5-D650-4F89-AE26-768890E23A6C}">
      <dgm:prSet phldrT="[Tekst]"/>
      <dgm:spPr/>
      <dgm:t>
        <a:bodyPr/>
        <a:lstStyle/>
        <a:p>
          <a:r>
            <a:rPr lang="pl-PL" b="1" dirty="0" smtClean="0">
              <a:effectLst>
                <a:outerShdw blurRad="38100" dist="38100" dir="2700000" algn="tl">
                  <a:srgbClr val="000000">
                    <a:alpha val="43137"/>
                  </a:srgbClr>
                </a:outerShdw>
              </a:effectLst>
            </a:rPr>
            <a:t>Wygaśnięcie służebności najpóźniej z chwilą śmierci uprawnionego</a:t>
          </a:r>
          <a:endParaRPr lang="pl-PL" dirty="0"/>
        </a:p>
      </dgm:t>
    </dgm:pt>
    <dgm:pt modelId="{55A4141E-A79B-4158-9157-079D4BAA3139}" type="parTrans" cxnId="{EEF64D25-8285-4982-A943-AA27F915FCD0}">
      <dgm:prSet/>
      <dgm:spPr/>
      <dgm:t>
        <a:bodyPr/>
        <a:lstStyle/>
        <a:p>
          <a:endParaRPr lang="pl-PL"/>
        </a:p>
      </dgm:t>
    </dgm:pt>
    <dgm:pt modelId="{A12A4D23-22EB-4E13-87F6-BEBB5449FD3A}" type="sibTrans" cxnId="{EEF64D25-8285-4982-A943-AA27F915FCD0}">
      <dgm:prSet/>
      <dgm:spPr/>
      <dgm:t>
        <a:bodyPr/>
        <a:lstStyle/>
        <a:p>
          <a:endParaRPr lang="pl-PL"/>
        </a:p>
      </dgm:t>
    </dgm:pt>
    <dgm:pt modelId="{26898430-8BB8-4FBF-A7D2-3B9F2FC00E94}">
      <dgm:prSet phldrT="[Tekst]" phldr="1"/>
      <dgm:spPr/>
      <dgm:t>
        <a:bodyPr/>
        <a:lstStyle/>
        <a:p>
          <a:endParaRPr lang="pl-PL"/>
        </a:p>
      </dgm:t>
    </dgm:pt>
    <dgm:pt modelId="{4053AC71-CD4B-4D3E-B160-782F905BB426}" type="parTrans" cxnId="{C7F5EE73-3201-48BB-A4F5-85AE21BEECFF}">
      <dgm:prSet/>
      <dgm:spPr/>
      <dgm:t>
        <a:bodyPr/>
        <a:lstStyle/>
        <a:p>
          <a:endParaRPr lang="pl-PL"/>
        </a:p>
      </dgm:t>
    </dgm:pt>
    <dgm:pt modelId="{76351A64-B67E-44DB-9F06-20FD614A496C}" type="sibTrans" cxnId="{C7F5EE73-3201-48BB-A4F5-85AE21BEECFF}">
      <dgm:prSet/>
      <dgm:spPr/>
      <dgm:t>
        <a:bodyPr/>
        <a:lstStyle/>
        <a:p>
          <a:endParaRPr lang="pl-PL"/>
        </a:p>
      </dgm:t>
    </dgm:pt>
    <dgm:pt modelId="{98580394-CCDD-4F64-841D-2DA62EABB0E7}">
      <dgm:prSet phldrT="[Tekst]"/>
      <dgm:spPr/>
      <dgm:t>
        <a:bodyPr/>
        <a:lstStyle/>
        <a:p>
          <a:r>
            <a:rPr lang="pl-PL" b="1" dirty="0" smtClean="0">
              <a:effectLst>
                <a:outerShdw blurRad="38100" dist="38100" dir="2700000" algn="tl">
                  <a:srgbClr val="000000">
                    <a:alpha val="43137"/>
                  </a:srgbClr>
                </a:outerShdw>
              </a:effectLst>
            </a:rPr>
            <a:t>Służebności osobistej nie można nabyć przez zasiedzenie</a:t>
          </a:r>
          <a:endParaRPr lang="pl-PL" dirty="0"/>
        </a:p>
      </dgm:t>
    </dgm:pt>
    <dgm:pt modelId="{E705D3AE-E547-4EDD-A8D6-15732BA55369}" type="parTrans" cxnId="{E4EC3E80-315F-47E9-B95D-3BD91E126798}">
      <dgm:prSet/>
      <dgm:spPr/>
      <dgm:t>
        <a:bodyPr/>
        <a:lstStyle/>
        <a:p>
          <a:endParaRPr lang="pl-PL"/>
        </a:p>
      </dgm:t>
    </dgm:pt>
    <dgm:pt modelId="{ECB3EC0A-36D3-4334-9B10-3B0A6CE7EAF3}" type="sibTrans" cxnId="{E4EC3E80-315F-47E9-B95D-3BD91E126798}">
      <dgm:prSet/>
      <dgm:spPr/>
      <dgm:t>
        <a:bodyPr/>
        <a:lstStyle/>
        <a:p>
          <a:endParaRPr lang="pl-PL"/>
        </a:p>
      </dgm:t>
    </dgm:pt>
    <dgm:pt modelId="{9E6282EB-4E5A-4F48-A72E-A2C68649D45D}">
      <dgm:prSet phldrT="[Tekst]"/>
      <dgm:spPr/>
      <dgm:t>
        <a:bodyPr/>
        <a:lstStyle/>
        <a:p>
          <a:r>
            <a:rPr lang="pl-PL" b="1" dirty="0" smtClean="0">
              <a:effectLst>
                <a:outerShdw blurRad="38100" dist="38100" dir="2700000" algn="tl">
                  <a:srgbClr val="000000">
                    <a:alpha val="43137"/>
                  </a:srgbClr>
                </a:outerShdw>
              </a:effectLst>
            </a:rPr>
            <a:t>Rażące uchybienia uprawnionego  -  właściciel może żądać zmiany służebności na rentę</a:t>
          </a:r>
          <a:endParaRPr lang="pl-PL" dirty="0"/>
        </a:p>
      </dgm:t>
    </dgm:pt>
    <dgm:pt modelId="{B990EABD-FE8B-43C2-8EE0-1FDE1E63F1CE}" type="parTrans" cxnId="{5EAA322F-9E99-4609-B17D-D94BE1A15D0A}">
      <dgm:prSet/>
      <dgm:spPr/>
      <dgm:t>
        <a:bodyPr/>
        <a:lstStyle/>
        <a:p>
          <a:endParaRPr lang="pl-PL"/>
        </a:p>
      </dgm:t>
    </dgm:pt>
    <dgm:pt modelId="{AC19F30C-8A88-4A5D-BB4A-EB82C2AAC6D4}" type="sibTrans" cxnId="{5EAA322F-9E99-4609-B17D-D94BE1A15D0A}">
      <dgm:prSet/>
      <dgm:spPr/>
      <dgm:t>
        <a:bodyPr/>
        <a:lstStyle/>
        <a:p>
          <a:endParaRPr lang="pl-PL"/>
        </a:p>
      </dgm:t>
    </dgm:pt>
    <dgm:pt modelId="{018BA44D-1A3E-4EFB-882E-A067AA67EDBD}">
      <dgm:prSet phldrT="[Tekst]"/>
      <dgm:spPr/>
      <dgm:t>
        <a:bodyPr/>
        <a:lstStyle/>
        <a:p>
          <a:r>
            <a:rPr lang="pl-PL" b="1" dirty="0" smtClean="0">
              <a:effectLst>
                <a:outerShdw blurRad="38100" dist="38100" dir="2700000" algn="tl">
                  <a:srgbClr val="000000">
                    <a:alpha val="43137"/>
                  </a:srgbClr>
                </a:outerShdw>
              </a:effectLst>
            </a:rPr>
            <a:t>Służebność mieszkania</a:t>
          </a:r>
          <a:endParaRPr lang="pl-PL" dirty="0"/>
        </a:p>
      </dgm:t>
    </dgm:pt>
    <dgm:pt modelId="{737BBD03-7E93-4EA9-A5C4-0357186F59F0}" type="parTrans" cxnId="{F3F5AE1D-098B-47C4-B89E-7D47B6B8245F}">
      <dgm:prSet/>
      <dgm:spPr/>
    </dgm:pt>
    <dgm:pt modelId="{B53F1416-E4A6-4989-A16F-1151D913DDC6}" type="sibTrans" cxnId="{F3F5AE1D-098B-47C4-B89E-7D47B6B8245F}">
      <dgm:prSet/>
      <dgm:spPr/>
    </dgm:pt>
    <dgm:pt modelId="{3C39B80A-CC77-4F10-A700-6F43CA4889F4}" type="pres">
      <dgm:prSet presAssocID="{B34CDC35-D764-4319-8E5A-9B2B0BD234B8}" presName="linearFlow" presStyleCnt="0">
        <dgm:presLayoutVars>
          <dgm:dir/>
          <dgm:animLvl val="lvl"/>
          <dgm:resizeHandles val="exact"/>
        </dgm:presLayoutVars>
      </dgm:prSet>
      <dgm:spPr/>
      <dgm:t>
        <a:bodyPr/>
        <a:lstStyle/>
        <a:p>
          <a:endParaRPr lang="pl-PL"/>
        </a:p>
      </dgm:t>
    </dgm:pt>
    <dgm:pt modelId="{E990780D-6CB9-439C-AD3A-CAD6A496F8F6}" type="pres">
      <dgm:prSet presAssocID="{BD0A8126-C5EA-49E4-A287-F279DF023709}" presName="composite" presStyleCnt="0"/>
      <dgm:spPr/>
    </dgm:pt>
    <dgm:pt modelId="{3185D315-39C8-4756-8EA7-0F516904E119}" type="pres">
      <dgm:prSet presAssocID="{BD0A8126-C5EA-49E4-A287-F279DF023709}" presName="parentText" presStyleLbl="alignNode1" presStyleIdx="0" presStyleCnt="3">
        <dgm:presLayoutVars>
          <dgm:chMax val="1"/>
          <dgm:bulletEnabled val="1"/>
        </dgm:presLayoutVars>
      </dgm:prSet>
      <dgm:spPr/>
      <dgm:t>
        <a:bodyPr/>
        <a:lstStyle/>
        <a:p>
          <a:endParaRPr lang="pl-PL"/>
        </a:p>
      </dgm:t>
    </dgm:pt>
    <dgm:pt modelId="{D462CF63-44BD-444E-864E-2463F18A9F7E}" type="pres">
      <dgm:prSet presAssocID="{BD0A8126-C5EA-49E4-A287-F279DF023709}" presName="descendantText" presStyleLbl="alignAcc1" presStyleIdx="0" presStyleCnt="3">
        <dgm:presLayoutVars>
          <dgm:bulletEnabled val="1"/>
        </dgm:presLayoutVars>
      </dgm:prSet>
      <dgm:spPr/>
      <dgm:t>
        <a:bodyPr/>
        <a:lstStyle/>
        <a:p>
          <a:endParaRPr lang="pl-PL"/>
        </a:p>
      </dgm:t>
    </dgm:pt>
    <dgm:pt modelId="{A958DBD3-A86F-4AF3-948C-2D91A4DBA0DB}" type="pres">
      <dgm:prSet presAssocID="{3B5B2A6B-47E2-41D8-8C6C-2A39E2BD1B03}" presName="sp" presStyleCnt="0"/>
      <dgm:spPr/>
    </dgm:pt>
    <dgm:pt modelId="{907F870B-9BBE-4691-82C7-49F13CCA7BEF}" type="pres">
      <dgm:prSet presAssocID="{709ACE67-6693-42EC-B776-E98F66499044}" presName="composite" presStyleCnt="0"/>
      <dgm:spPr/>
    </dgm:pt>
    <dgm:pt modelId="{9F10A5A1-485E-4310-8929-23C8D3123537}" type="pres">
      <dgm:prSet presAssocID="{709ACE67-6693-42EC-B776-E98F66499044}" presName="parentText" presStyleLbl="alignNode1" presStyleIdx="1" presStyleCnt="3">
        <dgm:presLayoutVars>
          <dgm:chMax val="1"/>
          <dgm:bulletEnabled val="1"/>
        </dgm:presLayoutVars>
      </dgm:prSet>
      <dgm:spPr/>
      <dgm:t>
        <a:bodyPr/>
        <a:lstStyle/>
        <a:p>
          <a:endParaRPr lang="pl-PL"/>
        </a:p>
      </dgm:t>
    </dgm:pt>
    <dgm:pt modelId="{E12EA0B1-63EA-449B-8A84-D529BDCA49E0}" type="pres">
      <dgm:prSet presAssocID="{709ACE67-6693-42EC-B776-E98F66499044}" presName="descendantText" presStyleLbl="alignAcc1" presStyleIdx="1" presStyleCnt="3">
        <dgm:presLayoutVars>
          <dgm:bulletEnabled val="1"/>
        </dgm:presLayoutVars>
      </dgm:prSet>
      <dgm:spPr/>
      <dgm:t>
        <a:bodyPr/>
        <a:lstStyle/>
        <a:p>
          <a:endParaRPr lang="pl-PL"/>
        </a:p>
      </dgm:t>
    </dgm:pt>
    <dgm:pt modelId="{C81E2BE3-8287-41E6-9DE4-19CB39D6FF0C}" type="pres">
      <dgm:prSet presAssocID="{12FC17D7-F9BB-4D6F-96E9-FE8B7937B39D}" presName="sp" presStyleCnt="0"/>
      <dgm:spPr/>
    </dgm:pt>
    <dgm:pt modelId="{9E55A108-BA9D-4B08-8275-01945106771A}" type="pres">
      <dgm:prSet presAssocID="{26898430-8BB8-4FBF-A7D2-3B9F2FC00E94}" presName="composite" presStyleCnt="0"/>
      <dgm:spPr/>
    </dgm:pt>
    <dgm:pt modelId="{F2CF74EA-8453-4693-AA3F-958D55D8E122}" type="pres">
      <dgm:prSet presAssocID="{26898430-8BB8-4FBF-A7D2-3B9F2FC00E94}" presName="parentText" presStyleLbl="alignNode1" presStyleIdx="2" presStyleCnt="3">
        <dgm:presLayoutVars>
          <dgm:chMax val="1"/>
          <dgm:bulletEnabled val="1"/>
        </dgm:presLayoutVars>
      </dgm:prSet>
      <dgm:spPr/>
      <dgm:t>
        <a:bodyPr/>
        <a:lstStyle/>
        <a:p>
          <a:endParaRPr lang="pl-PL"/>
        </a:p>
      </dgm:t>
    </dgm:pt>
    <dgm:pt modelId="{55B5DB12-2601-42C8-B131-15D290F2B44E}" type="pres">
      <dgm:prSet presAssocID="{26898430-8BB8-4FBF-A7D2-3B9F2FC00E94}" presName="descendantText" presStyleLbl="alignAcc1" presStyleIdx="2" presStyleCnt="3">
        <dgm:presLayoutVars>
          <dgm:bulletEnabled val="1"/>
        </dgm:presLayoutVars>
      </dgm:prSet>
      <dgm:spPr/>
      <dgm:t>
        <a:bodyPr/>
        <a:lstStyle/>
        <a:p>
          <a:endParaRPr lang="pl-PL"/>
        </a:p>
      </dgm:t>
    </dgm:pt>
  </dgm:ptLst>
  <dgm:cxnLst>
    <dgm:cxn modelId="{8BCC8A10-D7C4-4227-B59C-BF782855A3B5}" srcId="{BD0A8126-C5EA-49E4-A287-F279DF023709}" destId="{42E21FC2-B836-4DDD-9852-A4B28506649A}" srcOrd="0" destOrd="0" parTransId="{BF84ACE8-FF15-453E-BF2C-768A255759FC}" sibTransId="{7E74D691-3847-4AE2-B2BA-5A0E70C05467}"/>
    <dgm:cxn modelId="{5EAA322F-9E99-4609-B17D-D94BE1A15D0A}" srcId="{26898430-8BB8-4FBF-A7D2-3B9F2FC00E94}" destId="{9E6282EB-4E5A-4F48-A72E-A2C68649D45D}" srcOrd="1" destOrd="0" parTransId="{B990EABD-FE8B-43C2-8EE0-1FDE1E63F1CE}" sibTransId="{AC19F30C-8A88-4A5D-BB4A-EB82C2AAC6D4}"/>
    <dgm:cxn modelId="{77C8B354-D139-4D99-8F9F-8798958FF042}" type="presOf" srcId="{B34CDC35-D764-4319-8E5A-9B2B0BD234B8}" destId="{3C39B80A-CC77-4F10-A700-6F43CA4889F4}" srcOrd="0" destOrd="0" presId="urn:microsoft.com/office/officeart/2005/8/layout/chevron2"/>
    <dgm:cxn modelId="{CE08F254-CCC8-4CFA-AD9A-69017AC0C664}" type="presOf" srcId="{9E6282EB-4E5A-4F48-A72E-A2C68649D45D}" destId="{55B5DB12-2601-42C8-B131-15D290F2B44E}" srcOrd="0" destOrd="1" presId="urn:microsoft.com/office/officeart/2005/8/layout/chevron2"/>
    <dgm:cxn modelId="{F3F5AE1D-098B-47C4-B89E-7D47B6B8245F}" srcId="{26898430-8BB8-4FBF-A7D2-3B9F2FC00E94}" destId="{018BA44D-1A3E-4EFB-882E-A067AA67EDBD}" srcOrd="2" destOrd="0" parTransId="{737BBD03-7E93-4EA9-A5C4-0357186F59F0}" sibTransId="{B53F1416-E4A6-4989-A16F-1151D913DDC6}"/>
    <dgm:cxn modelId="{2253305B-0E80-47DD-9DF7-6315F2F393E0}" type="presOf" srcId="{709ACE67-6693-42EC-B776-E98F66499044}" destId="{9F10A5A1-485E-4310-8929-23C8D3123537}" srcOrd="0" destOrd="0" presId="urn:microsoft.com/office/officeart/2005/8/layout/chevron2"/>
    <dgm:cxn modelId="{81E32801-CCCB-4C49-9855-BC373B9376B8}" type="presOf" srcId="{0CB2C994-AFE8-4905-A346-B574BE06B20A}" destId="{D462CF63-44BD-444E-864E-2463F18A9F7E}" srcOrd="0" destOrd="1" presId="urn:microsoft.com/office/officeart/2005/8/layout/chevron2"/>
    <dgm:cxn modelId="{C7F5EE73-3201-48BB-A4F5-85AE21BEECFF}" srcId="{B34CDC35-D764-4319-8E5A-9B2B0BD234B8}" destId="{26898430-8BB8-4FBF-A7D2-3B9F2FC00E94}" srcOrd="2" destOrd="0" parTransId="{4053AC71-CD4B-4D3E-B160-782F905BB426}" sibTransId="{76351A64-B67E-44DB-9F06-20FD614A496C}"/>
    <dgm:cxn modelId="{550A311F-4CDA-403D-AFD2-50C51938E042}" type="presOf" srcId="{018BA44D-1A3E-4EFB-882E-A067AA67EDBD}" destId="{55B5DB12-2601-42C8-B131-15D290F2B44E}" srcOrd="0" destOrd="2" presId="urn:microsoft.com/office/officeart/2005/8/layout/chevron2"/>
    <dgm:cxn modelId="{0310BA0D-5C7E-4F2C-99D4-FFF74C757393}" type="presOf" srcId="{42E21FC2-B836-4DDD-9852-A4B28506649A}" destId="{D462CF63-44BD-444E-864E-2463F18A9F7E}" srcOrd="0" destOrd="0" presId="urn:microsoft.com/office/officeart/2005/8/layout/chevron2"/>
    <dgm:cxn modelId="{E4EC3E80-315F-47E9-B95D-3BD91E126798}" srcId="{26898430-8BB8-4FBF-A7D2-3B9F2FC00E94}" destId="{98580394-CCDD-4F64-841D-2DA62EABB0E7}" srcOrd="0" destOrd="0" parTransId="{E705D3AE-E547-4EDD-A8D6-15732BA55369}" sibTransId="{ECB3EC0A-36D3-4334-9B10-3B0A6CE7EAF3}"/>
    <dgm:cxn modelId="{97522BB1-61EF-4C0C-96D3-9ECE507693CE}" type="presOf" srcId="{26898430-8BB8-4FBF-A7D2-3B9F2FC00E94}" destId="{F2CF74EA-8453-4693-AA3F-958D55D8E122}" srcOrd="0" destOrd="0" presId="urn:microsoft.com/office/officeart/2005/8/layout/chevron2"/>
    <dgm:cxn modelId="{0BEAB797-90A2-4531-87E7-74D51CF723FC}" type="presOf" srcId="{98580394-CCDD-4F64-841D-2DA62EABB0E7}" destId="{55B5DB12-2601-42C8-B131-15D290F2B44E}" srcOrd="0" destOrd="0" presId="urn:microsoft.com/office/officeart/2005/8/layout/chevron2"/>
    <dgm:cxn modelId="{3A58E326-A176-495B-AEAC-EF140CBF0ECD}" srcId="{709ACE67-6693-42EC-B776-E98F66499044}" destId="{490BEFC7-C2BF-41A6-A7A0-82CAA9CD4730}" srcOrd="0" destOrd="0" parTransId="{0823F8A7-FC95-480C-9F4F-CC3F12B14C27}" sibTransId="{184E1178-661F-4B89-B762-EAD5D3E9315D}"/>
    <dgm:cxn modelId="{3A27BD49-C8B8-4CDE-A9C5-43C5B24E7B4C}" type="presOf" srcId="{BD0A8126-C5EA-49E4-A287-F279DF023709}" destId="{3185D315-39C8-4756-8EA7-0F516904E119}" srcOrd="0" destOrd="0" presId="urn:microsoft.com/office/officeart/2005/8/layout/chevron2"/>
    <dgm:cxn modelId="{5C5BBEE5-DBD4-4045-A302-13D8370E20F1}" type="presOf" srcId="{490BEFC7-C2BF-41A6-A7A0-82CAA9CD4730}" destId="{E12EA0B1-63EA-449B-8A84-D529BDCA49E0}" srcOrd="0" destOrd="0" presId="urn:microsoft.com/office/officeart/2005/8/layout/chevron2"/>
    <dgm:cxn modelId="{752920E4-D579-4FEE-8DDC-211B4EABD399}" type="presOf" srcId="{7C35D9B5-D650-4F89-AE26-768890E23A6C}" destId="{E12EA0B1-63EA-449B-8A84-D529BDCA49E0}" srcOrd="0" destOrd="1" presId="urn:microsoft.com/office/officeart/2005/8/layout/chevron2"/>
    <dgm:cxn modelId="{EEF64D25-8285-4982-A943-AA27F915FCD0}" srcId="{709ACE67-6693-42EC-B776-E98F66499044}" destId="{7C35D9B5-D650-4F89-AE26-768890E23A6C}" srcOrd="1" destOrd="0" parTransId="{55A4141E-A79B-4158-9157-079D4BAA3139}" sibTransId="{A12A4D23-22EB-4E13-87F6-BEBB5449FD3A}"/>
    <dgm:cxn modelId="{6F8CC778-0617-4615-B831-A1FFB146D7B4}" srcId="{BD0A8126-C5EA-49E4-A287-F279DF023709}" destId="{0CB2C994-AFE8-4905-A346-B574BE06B20A}" srcOrd="1" destOrd="0" parTransId="{F034862D-8ABA-48C8-AF6F-C6957A98317A}" sibTransId="{D8C8C439-32FA-4428-A368-0E2CFCAB74A0}"/>
    <dgm:cxn modelId="{5D05E5BD-FCEB-4CE6-8BAC-D3655649FDFB}" srcId="{B34CDC35-D764-4319-8E5A-9B2B0BD234B8}" destId="{709ACE67-6693-42EC-B776-E98F66499044}" srcOrd="1" destOrd="0" parTransId="{AD3AAF65-C10A-4FFC-B360-4EDF346B5682}" sibTransId="{12FC17D7-F9BB-4D6F-96E9-FE8B7937B39D}"/>
    <dgm:cxn modelId="{A7B5CFF9-411A-45ED-975A-5540ABB687B9}" srcId="{B34CDC35-D764-4319-8E5A-9B2B0BD234B8}" destId="{BD0A8126-C5EA-49E4-A287-F279DF023709}" srcOrd="0" destOrd="0" parTransId="{C90F60FA-40FB-4DA8-B045-8B7ABC7FAE8A}" sibTransId="{3B5B2A6B-47E2-41D8-8C6C-2A39E2BD1B03}"/>
    <dgm:cxn modelId="{7563A35F-6CA5-4ED7-BC1C-C64A0293C295}" type="presParOf" srcId="{3C39B80A-CC77-4F10-A700-6F43CA4889F4}" destId="{E990780D-6CB9-439C-AD3A-CAD6A496F8F6}" srcOrd="0" destOrd="0" presId="urn:microsoft.com/office/officeart/2005/8/layout/chevron2"/>
    <dgm:cxn modelId="{7D6AA72C-63C8-40EE-9F31-5B30717B376D}" type="presParOf" srcId="{E990780D-6CB9-439C-AD3A-CAD6A496F8F6}" destId="{3185D315-39C8-4756-8EA7-0F516904E119}" srcOrd="0" destOrd="0" presId="urn:microsoft.com/office/officeart/2005/8/layout/chevron2"/>
    <dgm:cxn modelId="{F487A846-DF5D-4D9D-8756-39EDFD7AA66E}" type="presParOf" srcId="{E990780D-6CB9-439C-AD3A-CAD6A496F8F6}" destId="{D462CF63-44BD-444E-864E-2463F18A9F7E}" srcOrd="1" destOrd="0" presId="urn:microsoft.com/office/officeart/2005/8/layout/chevron2"/>
    <dgm:cxn modelId="{DFE8434C-BF54-4996-A867-9E5B19556F06}" type="presParOf" srcId="{3C39B80A-CC77-4F10-A700-6F43CA4889F4}" destId="{A958DBD3-A86F-4AF3-948C-2D91A4DBA0DB}" srcOrd="1" destOrd="0" presId="urn:microsoft.com/office/officeart/2005/8/layout/chevron2"/>
    <dgm:cxn modelId="{6D9FCF95-5838-44AB-BBDB-EFFAA63E38C0}" type="presParOf" srcId="{3C39B80A-CC77-4F10-A700-6F43CA4889F4}" destId="{907F870B-9BBE-4691-82C7-49F13CCA7BEF}" srcOrd="2" destOrd="0" presId="urn:microsoft.com/office/officeart/2005/8/layout/chevron2"/>
    <dgm:cxn modelId="{60974EA8-30F6-4A7F-AA3A-00492289749B}" type="presParOf" srcId="{907F870B-9BBE-4691-82C7-49F13CCA7BEF}" destId="{9F10A5A1-485E-4310-8929-23C8D3123537}" srcOrd="0" destOrd="0" presId="urn:microsoft.com/office/officeart/2005/8/layout/chevron2"/>
    <dgm:cxn modelId="{C79A4FFE-A2D8-49C4-A995-D2EE0F99013A}" type="presParOf" srcId="{907F870B-9BBE-4691-82C7-49F13CCA7BEF}" destId="{E12EA0B1-63EA-449B-8A84-D529BDCA49E0}" srcOrd="1" destOrd="0" presId="urn:microsoft.com/office/officeart/2005/8/layout/chevron2"/>
    <dgm:cxn modelId="{7C5782AF-4FFF-4C43-AED4-6F3745A2EA91}" type="presParOf" srcId="{3C39B80A-CC77-4F10-A700-6F43CA4889F4}" destId="{C81E2BE3-8287-41E6-9DE4-19CB39D6FF0C}" srcOrd="3" destOrd="0" presId="urn:microsoft.com/office/officeart/2005/8/layout/chevron2"/>
    <dgm:cxn modelId="{832CC3C5-A0F7-41B4-BBA7-479F28B32B66}" type="presParOf" srcId="{3C39B80A-CC77-4F10-A700-6F43CA4889F4}" destId="{9E55A108-BA9D-4B08-8275-01945106771A}" srcOrd="4" destOrd="0" presId="urn:microsoft.com/office/officeart/2005/8/layout/chevron2"/>
    <dgm:cxn modelId="{2C42EDCA-F29F-4175-B208-F69F0C539594}" type="presParOf" srcId="{9E55A108-BA9D-4B08-8275-01945106771A}" destId="{F2CF74EA-8453-4693-AA3F-958D55D8E122}" srcOrd="0" destOrd="0" presId="urn:microsoft.com/office/officeart/2005/8/layout/chevron2"/>
    <dgm:cxn modelId="{2814B4B9-48FD-42BC-ABCC-F20ED733A010}" type="presParOf" srcId="{9E55A108-BA9D-4B08-8275-01945106771A}" destId="{55B5DB12-2601-42C8-B131-15D290F2B44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C199C5F-1921-44E9-828C-F2A64318553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pl-PL"/>
        </a:p>
      </dgm:t>
    </dgm:pt>
    <dgm:pt modelId="{909AD7EF-70B6-4578-80D0-6A22B2F23103}">
      <dgm:prSet phldrT="[Tekst]"/>
      <dgm:spPr/>
      <dgm:t>
        <a:bodyPr/>
        <a:lstStyle/>
        <a:p>
          <a:r>
            <a:rPr lang="pl-PL" dirty="0" smtClean="0"/>
            <a:t>Małżonka i dzieci</a:t>
          </a:r>
          <a:endParaRPr lang="pl-PL" dirty="0"/>
        </a:p>
      </dgm:t>
    </dgm:pt>
    <dgm:pt modelId="{02C45BBC-F4D6-4F10-AD59-CE17A212A4DB}" type="parTrans" cxnId="{5AED511A-339E-46EB-98C2-E33606E54F6D}">
      <dgm:prSet/>
      <dgm:spPr/>
      <dgm:t>
        <a:bodyPr/>
        <a:lstStyle/>
        <a:p>
          <a:endParaRPr lang="pl-PL"/>
        </a:p>
      </dgm:t>
    </dgm:pt>
    <dgm:pt modelId="{6BD8E978-2A75-42AA-B652-A5863AB09227}" type="sibTrans" cxnId="{5AED511A-339E-46EB-98C2-E33606E54F6D}">
      <dgm:prSet/>
      <dgm:spPr/>
      <dgm:t>
        <a:bodyPr/>
        <a:lstStyle/>
        <a:p>
          <a:endParaRPr lang="pl-PL"/>
        </a:p>
      </dgm:t>
    </dgm:pt>
    <dgm:pt modelId="{7E71699A-02CF-4138-99D3-13FA601ED244}">
      <dgm:prSet phldrT="[Tekst]"/>
      <dgm:spPr/>
      <dgm:t>
        <a:bodyPr/>
        <a:lstStyle/>
        <a:p>
          <a:r>
            <a:rPr lang="pl-PL" dirty="0" smtClean="0"/>
            <a:t>Dzieci mogą zostać po osiągnięciu pełnoletności</a:t>
          </a:r>
          <a:endParaRPr lang="pl-PL" dirty="0"/>
        </a:p>
      </dgm:t>
    </dgm:pt>
    <dgm:pt modelId="{1762247E-4937-4DC0-B2FB-091951B120AF}" type="parTrans" cxnId="{6A6E160B-F052-44E1-B9EB-BE83C3E33F11}">
      <dgm:prSet/>
      <dgm:spPr/>
      <dgm:t>
        <a:bodyPr/>
        <a:lstStyle/>
        <a:p>
          <a:endParaRPr lang="pl-PL"/>
        </a:p>
      </dgm:t>
    </dgm:pt>
    <dgm:pt modelId="{7F588DDC-397F-46B0-9389-0988FC2F2014}" type="sibTrans" cxnId="{6A6E160B-F052-44E1-B9EB-BE83C3E33F11}">
      <dgm:prSet/>
      <dgm:spPr/>
      <dgm:t>
        <a:bodyPr/>
        <a:lstStyle/>
        <a:p>
          <a:endParaRPr lang="pl-PL"/>
        </a:p>
      </dgm:t>
    </dgm:pt>
    <dgm:pt modelId="{9A6BAEBB-AA47-44B4-879E-16379A73894D}">
      <dgm:prSet phldrT="[Tekst]"/>
      <dgm:spPr/>
      <dgm:t>
        <a:bodyPr/>
        <a:lstStyle/>
        <a:p>
          <a:r>
            <a:rPr lang="pl-PL" dirty="0" smtClean="0"/>
            <a:t>W umowie można ustalić, że po śmierci uprawnionego służebność przypadnie jego małżonkowi, dzieciom lub rodzicom</a:t>
          </a:r>
          <a:endParaRPr lang="pl-PL" dirty="0"/>
        </a:p>
      </dgm:t>
    </dgm:pt>
    <dgm:pt modelId="{55A7FA36-1CE1-4DDC-8B98-1CC08EEFFF54}" type="parTrans" cxnId="{3A149985-C2FA-4A5A-825B-09E6A0FE6180}">
      <dgm:prSet/>
      <dgm:spPr/>
      <dgm:t>
        <a:bodyPr/>
        <a:lstStyle/>
        <a:p>
          <a:endParaRPr lang="pl-PL"/>
        </a:p>
      </dgm:t>
    </dgm:pt>
    <dgm:pt modelId="{D2595B27-ACBF-4FBB-AE41-516AE1758CDE}" type="sibTrans" cxnId="{3A149985-C2FA-4A5A-825B-09E6A0FE6180}">
      <dgm:prSet/>
      <dgm:spPr/>
      <dgm:t>
        <a:bodyPr/>
        <a:lstStyle/>
        <a:p>
          <a:endParaRPr lang="pl-PL"/>
        </a:p>
      </dgm:t>
    </dgm:pt>
    <dgm:pt modelId="{55D8C988-D1D4-4CB2-A0BA-3F06A347E9F3}">
      <dgm:prSet phldrT="[Tekst]"/>
      <dgm:spPr/>
      <dgm:t>
        <a:bodyPr/>
        <a:lstStyle/>
        <a:p>
          <a:r>
            <a:rPr lang="pl-PL" dirty="0" smtClean="0"/>
            <a:t>Inne osoby</a:t>
          </a:r>
          <a:endParaRPr lang="pl-PL" dirty="0"/>
        </a:p>
      </dgm:t>
    </dgm:pt>
    <dgm:pt modelId="{B290C309-663E-49D9-BD9D-BE30AC572A23}" type="parTrans" cxnId="{ADA35516-1DDA-4723-B84F-707D575A71F3}">
      <dgm:prSet/>
      <dgm:spPr/>
      <dgm:t>
        <a:bodyPr/>
        <a:lstStyle/>
        <a:p>
          <a:endParaRPr lang="pl-PL"/>
        </a:p>
      </dgm:t>
    </dgm:pt>
    <dgm:pt modelId="{8B256E6D-C15E-48E9-8405-95FDFD6EBAE7}" type="sibTrans" cxnId="{ADA35516-1DDA-4723-B84F-707D575A71F3}">
      <dgm:prSet/>
      <dgm:spPr/>
      <dgm:t>
        <a:bodyPr/>
        <a:lstStyle/>
        <a:p>
          <a:endParaRPr lang="pl-PL"/>
        </a:p>
      </dgm:t>
    </dgm:pt>
    <dgm:pt modelId="{2FB4CFCF-4663-4D32-89D6-954A1A5A4946}">
      <dgm:prSet phldrT="[Tekst]"/>
      <dgm:spPr/>
      <dgm:t>
        <a:bodyPr/>
        <a:lstStyle/>
        <a:p>
          <a:r>
            <a:rPr lang="pl-PL" dirty="0" smtClean="0"/>
            <a:t>Tylko gdy są na utrzymaniu uprawnionego albo są potrzebne do pomocy w prowadzeniu gospodarstwa domowego</a:t>
          </a:r>
          <a:endParaRPr lang="pl-PL" dirty="0"/>
        </a:p>
      </dgm:t>
    </dgm:pt>
    <dgm:pt modelId="{0A79EC44-0AB1-40F6-AD69-517E2F60BA77}" type="parTrans" cxnId="{1879B589-A797-4494-A7C8-DB2C4D753445}">
      <dgm:prSet/>
      <dgm:spPr/>
      <dgm:t>
        <a:bodyPr/>
        <a:lstStyle/>
        <a:p>
          <a:endParaRPr lang="pl-PL"/>
        </a:p>
      </dgm:t>
    </dgm:pt>
    <dgm:pt modelId="{39B39E6D-ACF2-4A92-AC6F-787DDAD9402F}" type="sibTrans" cxnId="{1879B589-A797-4494-A7C8-DB2C4D753445}">
      <dgm:prSet/>
      <dgm:spPr/>
      <dgm:t>
        <a:bodyPr/>
        <a:lstStyle/>
        <a:p>
          <a:endParaRPr lang="pl-PL"/>
        </a:p>
      </dgm:t>
    </dgm:pt>
    <dgm:pt modelId="{64EC5704-C9A1-46B0-A624-8E22B52E3305}" type="pres">
      <dgm:prSet presAssocID="{DC199C5F-1921-44E9-828C-F2A643185532}" presName="diagram" presStyleCnt="0">
        <dgm:presLayoutVars>
          <dgm:chPref val="1"/>
          <dgm:dir/>
          <dgm:animOne val="branch"/>
          <dgm:animLvl val="lvl"/>
          <dgm:resizeHandles/>
        </dgm:presLayoutVars>
      </dgm:prSet>
      <dgm:spPr/>
      <dgm:t>
        <a:bodyPr/>
        <a:lstStyle/>
        <a:p>
          <a:endParaRPr lang="pl-PL"/>
        </a:p>
      </dgm:t>
    </dgm:pt>
    <dgm:pt modelId="{9A3B621E-DE5E-4283-B76F-B610491228E5}" type="pres">
      <dgm:prSet presAssocID="{909AD7EF-70B6-4578-80D0-6A22B2F23103}" presName="root" presStyleCnt="0"/>
      <dgm:spPr/>
    </dgm:pt>
    <dgm:pt modelId="{8F69524C-54E9-4924-9D00-C36209ED8C05}" type="pres">
      <dgm:prSet presAssocID="{909AD7EF-70B6-4578-80D0-6A22B2F23103}" presName="rootComposite" presStyleCnt="0"/>
      <dgm:spPr/>
    </dgm:pt>
    <dgm:pt modelId="{FF2C0EFE-AFDF-4CBC-968D-9E10AFF26C54}" type="pres">
      <dgm:prSet presAssocID="{909AD7EF-70B6-4578-80D0-6A22B2F23103}" presName="rootText" presStyleLbl="node1" presStyleIdx="0" presStyleCnt="2"/>
      <dgm:spPr/>
      <dgm:t>
        <a:bodyPr/>
        <a:lstStyle/>
        <a:p>
          <a:endParaRPr lang="pl-PL"/>
        </a:p>
      </dgm:t>
    </dgm:pt>
    <dgm:pt modelId="{FB6FF5F6-2C78-41D1-8834-A9597122561D}" type="pres">
      <dgm:prSet presAssocID="{909AD7EF-70B6-4578-80D0-6A22B2F23103}" presName="rootConnector" presStyleLbl="node1" presStyleIdx="0" presStyleCnt="2"/>
      <dgm:spPr/>
      <dgm:t>
        <a:bodyPr/>
        <a:lstStyle/>
        <a:p>
          <a:endParaRPr lang="pl-PL"/>
        </a:p>
      </dgm:t>
    </dgm:pt>
    <dgm:pt modelId="{7E4D78DE-3319-421C-A68C-AA37ADE3EA15}" type="pres">
      <dgm:prSet presAssocID="{909AD7EF-70B6-4578-80D0-6A22B2F23103}" presName="childShape" presStyleCnt="0"/>
      <dgm:spPr/>
    </dgm:pt>
    <dgm:pt modelId="{E78B32D1-AC94-4C71-8BB0-DDAFA80B3437}" type="pres">
      <dgm:prSet presAssocID="{1762247E-4937-4DC0-B2FB-091951B120AF}" presName="Name13" presStyleLbl="parChTrans1D2" presStyleIdx="0" presStyleCnt="3"/>
      <dgm:spPr/>
      <dgm:t>
        <a:bodyPr/>
        <a:lstStyle/>
        <a:p>
          <a:endParaRPr lang="pl-PL"/>
        </a:p>
      </dgm:t>
    </dgm:pt>
    <dgm:pt modelId="{F69C4D70-3B70-4919-B3C9-54E8951BA220}" type="pres">
      <dgm:prSet presAssocID="{7E71699A-02CF-4138-99D3-13FA601ED244}" presName="childText" presStyleLbl="bgAcc1" presStyleIdx="0" presStyleCnt="3">
        <dgm:presLayoutVars>
          <dgm:bulletEnabled val="1"/>
        </dgm:presLayoutVars>
      </dgm:prSet>
      <dgm:spPr/>
      <dgm:t>
        <a:bodyPr/>
        <a:lstStyle/>
        <a:p>
          <a:endParaRPr lang="pl-PL"/>
        </a:p>
      </dgm:t>
    </dgm:pt>
    <dgm:pt modelId="{08C6783D-8A6F-490D-ADC9-6060B54E6AF5}" type="pres">
      <dgm:prSet presAssocID="{55A7FA36-1CE1-4DDC-8B98-1CC08EEFFF54}" presName="Name13" presStyleLbl="parChTrans1D2" presStyleIdx="1" presStyleCnt="3"/>
      <dgm:spPr/>
      <dgm:t>
        <a:bodyPr/>
        <a:lstStyle/>
        <a:p>
          <a:endParaRPr lang="pl-PL"/>
        </a:p>
      </dgm:t>
    </dgm:pt>
    <dgm:pt modelId="{03255F36-8833-4087-8826-CEBD629E314B}" type="pres">
      <dgm:prSet presAssocID="{9A6BAEBB-AA47-44B4-879E-16379A73894D}" presName="childText" presStyleLbl="bgAcc1" presStyleIdx="1" presStyleCnt="3">
        <dgm:presLayoutVars>
          <dgm:bulletEnabled val="1"/>
        </dgm:presLayoutVars>
      </dgm:prSet>
      <dgm:spPr/>
      <dgm:t>
        <a:bodyPr/>
        <a:lstStyle/>
        <a:p>
          <a:endParaRPr lang="pl-PL"/>
        </a:p>
      </dgm:t>
    </dgm:pt>
    <dgm:pt modelId="{056E15F0-2619-47D4-8D0A-562EF7434E18}" type="pres">
      <dgm:prSet presAssocID="{55D8C988-D1D4-4CB2-A0BA-3F06A347E9F3}" presName="root" presStyleCnt="0"/>
      <dgm:spPr/>
    </dgm:pt>
    <dgm:pt modelId="{43CA4EE6-203C-42BE-BB18-0222EBA1A3E3}" type="pres">
      <dgm:prSet presAssocID="{55D8C988-D1D4-4CB2-A0BA-3F06A347E9F3}" presName="rootComposite" presStyleCnt="0"/>
      <dgm:spPr/>
    </dgm:pt>
    <dgm:pt modelId="{D2562701-3449-40E9-A4C2-230D776F1221}" type="pres">
      <dgm:prSet presAssocID="{55D8C988-D1D4-4CB2-A0BA-3F06A347E9F3}" presName="rootText" presStyleLbl="node1" presStyleIdx="1" presStyleCnt="2"/>
      <dgm:spPr/>
      <dgm:t>
        <a:bodyPr/>
        <a:lstStyle/>
        <a:p>
          <a:endParaRPr lang="pl-PL"/>
        </a:p>
      </dgm:t>
    </dgm:pt>
    <dgm:pt modelId="{4E5F4D9D-2223-476E-B9CC-7AC9335FC25C}" type="pres">
      <dgm:prSet presAssocID="{55D8C988-D1D4-4CB2-A0BA-3F06A347E9F3}" presName="rootConnector" presStyleLbl="node1" presStyleIdx="1" presStyleCnt="2"/>
      <dgm:spPr/>
      <dgm:t>
        <a:bodyPr/>
        <a:lstStyle/>
        <a:p>
          <a:endParaRPr lang="pl-PL"/>
        </a:p>
      </dgm:t>
    </dgm:pt>
    <dgm:pt modelId="{950FB14A-074C-47F8-A638-68AC59B1786E}" type="pres">
      <dgm:prSet presAssocID="{55D8C988-D1D4-4CB2-A0BA-3F06A347E9F3}" presName="childShape" presStyleCnt="0"/>
      <dgm:spPr/>
    </dgm:pt>
    <dgm:pt modelId="{708DC0FF-81F6-42E7-A2F8-30A17225D696}" type="pres">
      <dgm:prSet presAssocID="{0A79EC44-0AB1-40F6-AD69-517E2F60BA77}" presName="Name13" presStyleLbl="parChTrans1D2" presStyleIdx="2" presStyleCnt="3"/>
      <dgm:spPr/>
      <dgm:t>
        <a:bodyPr/>
        <a:lstStyle/>
        <a:p>
          <a:endParaRPr lang="pl-PL"/>
        </a:p>
      </dgm:t>
    </dgm:pt>
    <dgm:pt modelId="{B426FF40-44B4-4932-98B5-AED1250093BA}" type="pres">
      <dgm:prSet presAssocID="{2FB4CFCF-4663-4D32-89D6-954A1A5A4946}" presName="childText" presStyleLbl="bgAcc1" presStyleIdx="2" presStyleCnt="3">
        <dgm:presLayoutVars>
          <dgm:bulletEnabled val="1"/>
        </dgm:presLayoutVars>
      </dgm:prSet>
      <dgm:spPr/>
      <dgm:t>
        <a:bodyPr/>
        <a:lstStyle/>
        <a:p>
          <a:endParaRPr lang="pl-PL"/>
        </a:p>
      </dgm:t>
    </dgm:pt>
  </dgm:ptLst>
  <dgm:cxnLst>
    <dgm:cxn modelId="{E10337DE-35DB-4099-9AA8-42AE04940C8D}" type="presOf" srcId="{1762247E-4937-4DC0-B2FB-091951B120AF}" destId="{E78B32D1-AC94-4C71-8BB0-DDAFA80B3437}" srcOrd="0" destOrd="0" presId="urn:microsoft.com/office/officeart/2005/8/layout/hierarchy3"/>
    <dgm:cxn modelId="{3A149985-C2FA-4A5A-825B-09E6A0FE6180}" srcId="{909AD7EF-70B6-4578-80D0-6A22B2F23103}" destId="{9A6BAEBB-AA47-44B4-879E-16379A73894D}" srcOrd="1" destOrd="0" parTransId="{55A7FA36-1CE1-4DDC-8B98-1CC08EEFFF54}" sibTransId="{D2595B27-ACBF-4FBB-AE41-516AE1758CDE}"/>
    <dgm:cxn modelId="{75E350E9-7FAF-4993-B25E-CE657B906B5F}" type="presOf" srcId="{55A7FA36-1CE1-4DDC-8B98-1CC08EEFFF54}" destId="{08C6783D-8A6F-490D-ADC9-6060B54E6AF5}" srcOrd="0" destOrd="0" presId="urn:microsoft.com/office/officeart/2005/8/layout/hierarchy3"/>
    <dgm:cxn modelId="{5AED511A-339E-46EB-98C2-E33606E54F6D}" srcId="{DC199C5F-1921-44E9-828C-F2A643185532}" destId="{909AD7EF-70B6-4578-80D0-6A22B2F23103}" srcOrd="0" destOrd="0" parTransId="{02C45BBC-F4D6-4F10-AD59-CE17A212A4DB}" sibTransId="{6BD8E978-2A75-42AA-B652-A5863AB09227}"/>
    <dgm:cxn modelId="{46848200-AC04-4ABC-B886-0D8FDE9CE702}" type="presOf" srcId="{0A79EC44-0AB1-40F6-AD69-517E2F60BA77}" destId="{708DC0FF-81F6-42E7-A2F8-30A17225D696}" srcOrd="0" destOrd="0" presId="urn:microsoft.com/office/officeart/2005/8/layout/hierarchy3"/>
    <dgm:cxn modelId="{A30B569B-24B6-46DB-8848-723DECD6F61C}" type="presOf" srcId="{2FB4CFCF-4663-4D32-89D6-954A1A5A4946}" destId="{B426FF40-44B4-4932-98B5-AED1250093BA}" srcOrd="0" destOrd="0" presId="urn:microsoft.com/office/officeart/2005/8/layout/hierarchy3"/>
    <dgm:cxn modelId="{29690009-B43E-4E9F-8EEB-E354F47BE703}" type="presOf" srcId="{55D8C988-D1D4-4CB2-A0BA-3F06A347E9F3}" destId="{4E5F4D9D-2223-476E-B9CC-7AC9335FC25C}" srcOrd="1" destOrd="0" presId="urn:microsoft.com/office/officeart/2005/8/layout/hierarchy3"/>
    <dgm:cxn modelId="{2791DA0B-96DC-46E7-AA9F-7F8BCCE113F5}" type="presOf" srcId="{9A6BAEBB-AA47-44B4-879E-16379A73894D}" destId="{03255F36-8833-4087-8826-CEBD629E314B}" srcOrd="0" destOrd="0" presId="urn:microsoft.com/office/officeart/2005/8/layout/hierarchy3"/>
    <dgm:cxn modelId="{ADA35516-1DDA-4723-B84F-707D575A71F3}" srcId="{DC199C5F-1921-44E9-828C-F2A643185532}" destId="{55D8C988-D1D4-4CB2-A0BA-3F06A347E9F3}" srcOrd="1" destOrd="0" parTransId="{B290C309-663E-49D9-BD9D-BE30AC572A23}" sibTransId="{8B256E6D-C15E-48E9-8405-95FDFD6EBAE7}"/>
    <dgm:cxn modelId="{1879B589-A797-4494-A7C8-DB2C4D753445}" srcId="{55D8C988-D1D4-4CB2-A0BA-3F06A347E9F3}" destId="{2FB4CFCF-4663-4D32-89D6-954A1A5A4946}" srcOrd="0" destOrd="0" parTransId="{0A79EC44-0AB1-40F6-AD69-517E2F60BA77}" sibTransId="{39B39E6D-ACF2-4A92-AC6F-787DDAD9402F}"/>
    <dgm:cxn modelId="{8F9C05D4-41A4-4B9B-A160-DE9C6A179D69}" type="presOf" srcId="{909AD7EF-70B6-4578-80D0-6A22B2F23103}" destId="{FF2C0EFE-AFDF-4CBC-968D-9E10AFF26C54}" srcOrd="0" destOrd="0" presId="urn:microsoft.com/office/officeart/2005/8/layout/hierarchy3"/>
    <dgm:cxn modelId="{021BA2D8-2263-4CEA-932F-2D750865D6AA}" type="presOf" srcId="{909AD7EF-70B6-4578-80D0-6A22B2F23103}" destId="{FB6FF5F6-2C78-41D1-8834-A9597122561D}" srcOrd="1" destOrd="0" presId="urn:microsoft.com/office/officeart/2005/8/layout/hierarchy3"/>
    <dgm:cxn modelId="{ACC636CE-4B46-4EBE-8B1D-E7B9B3C5D86E}" type="presOf" srcId="{DC199C5F-1921-44E9-828C-F2A643185532}" destId="{64EC5704-C9A1-46B0-A624-8E22B52E3305}" srcOrd="0" destOrd="0" presId="urn:microsoft.com/office/officeart/2005/8/layout/hierarchy3"/>
    <dgm:cxn modelId="{568A5321-97E2-4261-BF39-E3D949E83B83}" type="presOf" srcId="{7E71699A-02CF-4138-99D3-13FA601ED244}" destId="{F69C4D70-3B70-4919-B3C9-54E8951BA220}" srcOrd="0" destOrd="0" presId="urn:microsoft.com/office/officeart/2005/8/layout/hierarchy3"/>
    <dgm:cxn modelId="{6A6E160B-F052-44E1-B9EB-BE83C3E33F11}" srcId="{909AD7EF-70B6-4578-80D0-6A22B2F23103}" destId="{7E71699A-02CF-4138-99D3-13FA601ED244}" srcOrd="0" destOrd="0" parTransId="{1762247E-4937-4DC0-B2FB-091951B120AF}" sibTransId="{7F588DDC-397F-46B0-9389-0988FC2F2014}"/>
    <dgm:cxn modelId="{49FC8384-F720-4A9C-876E-88BCF7AB32CB}" type="presOf" srcId="{55D8C988-D1D4-4CB2-A0BA-3F06A347E9F3}" destId="{D2562701-3449-40E9-A4C2-230D776F1221}" srcOrd="0" destOrd="0" presId="urn:microsoft.com/office/officeart/2005/8/layout/hierarchy3"/>
    <dgm:cxn modelId="{1EF70682-73C9-4CFB-9DB3-8D6FDCBEFA86}" type="presParOf" srcId="{64EC5704-C9A1-46B0-A624-8E22B52E3305}" destId="{9A3B621E-DE5E-4283-B76F-B610491228E5}" srcOrd="0" destOrd="0" presId="urn:microsoft.com/office/officeart/2005/8/layout/hierarchy3"/>
    <dgm:cxn modelId="{094FEA20-C7F5-4450-9350-16CEA2414B4F}" type="presParOf" srcId="{9A3B621E-DE5E-4283-B76F-B610491228E5}" destId="{8F69524C-54E9-4924-9D00-C36209ED8C05}" srcOrd="0" destOrd="0" presId="urn:microsoft.com/office/officeart/2005/8/layout/hierarchy3"/>
    <dgm:cxn modelId="{6F909B91-0B2A-4E92-8382-C2BFB37D36A9}" type="presParOf" srcId="{8F69524C-54E9-4924-9D00-C36209ED8C05}" destId="{FF2C0EFE-AFDF-4CBC-968D-9E10AFF26C54}" srcOrd="0" destOrd="0" presId="urn:microsoft.com/office/officeart/2005/8/layout/hierarchy3"/>
    <dgm:cxn modelId="{8A0368CC-A09A-40F1-9FA5-77C4BF6C46E4}" type="presParOf" srcId="{8F69524C-54E9-4924-9D00-C36209ED8C05}" destId="{FB6FF5F6-2C78-41D1-8834-A9597122561D}" srcOrd="1" destOrd="0" presId="urn:microsoft.com/office/officeart/2005/8/layout/hierarchy3"/>
    <dgm:cxn modelId="{3E07D085-142B-4D72-B202-B0E401BAC1C3}" type="presParOf" srcId="{9A3B621E-DE5E-4283-B76F-B610491228E5}" destId="{7E4D78DE-3319-421C-A68C-AA37ADE3EA15}" srcOrd="1" destOrd="0" presId="urn:microsoft.com/office/officeart/2005/8/layout/hierarchy3"/>
    <dgm:cxn modelId="{4E75504A-3196-4912-B1EA-2B8C5A72588D}" type="presParOf" srcId="{7E4D78DE-3319-421C-A68C-AA37ADE3EA15}" destId="{E78B32D1-AC94-4C71-8BB0-DDAFA80B3437}" srcOrd="0" destOrd="0" presId="urn:microsoft.com/office/officeart/2005/8/layout/hierarchy3"/>
    <dgm:cxn modelId="{A6F17694-58C0-4259-8313-2641A1EE1295}" type="presParOf" srcId="{7E4D78DE-3319-421C-A68C-AA37ADE3EA15}" destId="{F69C4D70-3B70-4919-B3C9-54E8951BA220}" srcOrd="1" destOrd="0" presId="urn:microsoft.com/office/officeart/2005/8/layout/hierarchy3"/>
    <dgm:cxn modelId="{7FE40BBC-8ECF-4BB7-A3F1-D0C2F779F99D}" type="presParOf" srcId="{7E4D78DE-3319-421C-A68C-AA37ADE3EA15}" destId="{08C6783D-8A6F-490D-ADC9-6060B54E6AF5}" srcOrd="2" destOrd="0" presId="urn:microsoft.com/office/officeart/2005/8/layout/hierarchy3"/>
    <dgm:cxn modelId="{613D2F88-216E-4A93-A733-84E9B5351286}" type="presParOf" srcId="{7E4D78DE-3319-421C-A68C-AA37ADE3EA15}" destId="{03255F36-8833-4087-8826-CEBD629E314B}" srcOrd="3" destOrd="0" presId="urn:microsoft.com/office/officeart/2005/8/layout/hierarchy3"/>
    <dgm:cxn modelId="{A6C2C620-DD97-4496-91A8-0676A1714EC2}" type="presParOf" srcId="{64EC5704-C9A1-46B0-A624-8E22B52E3305}" destId="{056E15F0-2619-47D4-8D0A-562EF7434E18}" srcOrd="1" destOrd="0" presId="urn:microsoft.com/office/officeart/2005/8/layout/hierarchy3"/>
    <dgm:cxn modelId="{6224DB17-0AB0-4E29-817C-CBF3DE30AEC9}" type="presParOf" srcId="{056E15F0-2619-47D4-8D0A-562EF7434E18}" destId="{43CA4EE6-203C-42BE-BB18-0222EBA1A3E3}" srcOrd="0" destOrd="0" presId="urn:microsoft.com/office/officeart/2005/8/layout/hierarchy3"/>
    <dgm:cxn modelId="{279BEB29-8840-430A-ABD3-3D82915C7ADE}" type="presParOf" srcId="{43CA4EE6-203C-42BE-BB18-0222EBA1A3E3}" destId="{D2562701-3449-40E9-A4C2-230D776F1221}" srcOrd="0" destOrd="0" presId="urn:microsoft.com/office/officeart/2005/8/layout/hierarchy3"/>
    <dgm:cxn modelId="{D3446458-76E9-4999-9FC1-726BA132DD66}" type="presParOf" srcId="{43CA4EE6-203C-42BE-BB18-0222EBA1A3E3}" destId="{4E5F4D9D-2223-476E-B9CC-7AC9335FC25C}" srcOrd="1" destOrd="0" presId="urn:microsoft.com/office/officeart/2005/8/layout/hierarchy3"/>
    <dgm:cxn modelId="{3429D11B-5B15-4746-A00A-5B14937791CE}" type="presParOf" srcId="{056E15F0-2619-47D4-8D0A-562EF7434E18}" destId="{950FB14A-074C-47F8-A638-68AC59B1786E}" srcOrd="1" destOrd="0" presId="urn:microsoft.com/office/officeart/2005/8/layout/hierarchy3"/>
    <dgm:cxn modelId="{A4D31A25-5B7A-4D01-ADCE-05A6ED6F4C0E}" type="presParOf" srcId="{950FB14A-074C-47F8-A638-68AC59B1786E}" destId="{708DC0FF-81F6-42E7-A2F8-30A17225D696}" srcOrd="0" destOrd="0" presId="urn:microsoft.com/office/officeart/2005/8/layout/hierarchy3"/>
    <dgm:cxn modelId="{7EC13334-43FB-45B9-99C5-9C76A8C7F3B0}" type="presParOf" srcId="{950FB14A-074C-47F8-A638-68AC59B1786E}" destId="{B426FF40-44B4-4932-98B5-AED1250093B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595D10-72F5-467E-BA13-0EA8B1B92FC0}" type="doc">
      <dgm:prSet loTypeId="urn:microsoft.com/office/officeart/2005/8/layout/vList3" loCatId="list" qsTypeId="urn:microsoft.com/office/officeart/2005/8/quickstyle/simple1" qsCatId="simple" csTypeId="urn:microsoft.com/office/officeart/2005/8/colors/accent1_2" csCatId="accent1" phldr="1"/>
      <dgm:spPr/>
    </dgm:pt>
    <dgm:pt modelId="{74D80E97-7D0D-410B-A5F7-B582EE8078B2}">
      <dgm:prSet phldrT="[Tekst]"/>
      <dgm:spPr/>
      <dgm:t>
        <a:bodyPr/>
        <a:lstStyle/>
        <a:p>
          <a:r>
            <a:rPr lang="pl-PL" dirty="0" smtClean="0"/>
            <a:t>Użytkowanie przez osoby fizyczne</a:t>
          </a:r>
          <a:endParaRPr lang="pl-PL" dirty="0"/>
        </a:p>
      </dgm:t>
    </dgm:pt>
    <dgm:pt modelId="{13C13EAD-1655-4A50-B0E3-C85843F70CEB}" type="parTrans" cxnId="{C0FCFCAA-5765-4098-A5F7-8EB53C3C3A95}">
      <dgm:prSet/>
      <dgm:spPr/>
      <dgm:t>
        <a:bodyPr/>
        <a:lstStyle/>
        <a:p>
          <a:endParaRPr lang="pl-PL"/>
        </a:p>
      </dgm:t>
    </dgm:pt>
    <dgm:pt modelId="{EC6051EF-7C02-446F-A6EB-0292F4F011C2}" type="sibTrans" cxnId="{C0FCFCAA-5765-4098-A5F7-8EB53C3C3A95}">
      <dgm:prSet/>
      <dgm:spPr/>
      <dgm:t>
        <a:bodyPr/>
        <a:lstStyle/>
        <a:p>
          <a:endParaRPr lang="pl-PL"/>
        </a:p>
      </dgm:t>
    </dgm:pt>
    <dgm:pt modelId="{B77E7DED-91DB-45B1-9209-E47022DF97C8}">
      <dgm:prSet phldrT="[Tekst]"/>
      <dgm:spPr/>
      <dgm:t>
        <a:bodyPr/>
        <a:lstStyle/>
        <a:p>
          <a:r>
            <a:rPr lang="pl-PL" dirty="0" smtClean="0"/>
            <a:t>Użytkowanie przez rolnicze spółdzielnie produkcyjne</a:t>
          </a:r>
          <a:endParaRPr lang="pl-PL" dirty="0"/>
        </a:p>
      </dgm:t>
    </dgm:pt>
    <dgm:pt modelId="{CFD13AA4-6EE2-43BC-997F-C4B72B070FF2}" type="parTrans" cxnId="{04DD71C8-55F3-4B19-8155-E7A185215AF9}">
      <dgm:prSet/>
      <dgm:spPr/>
      <dgm:t>
        <a:bodyPr/>
        <a:lstStyle/>
        <a:p>
          <a:endParaRPr lang="pl-PL"/>
        </a:p>
      </dgm:t>
    </dgm:pt>
    <dgm:pt modelId="{CDB77A4B-D3D1-43BF-8462-10C71F849830}" type="sibTrans" cxnId="{04DD71C8-55F3-4B19-8155-E7A185215AF9}">
      <dgm:prSet/>
      <dgm:spPr/>
      <dgm:t>
        <a:bodyPr/>
        <a:lstStyle/>
        <a:p>
          <a:endParaRPr lang="pl-PL"/>
        </a:p>
      </dgm:t>
    </dgm:pt>
    <dgm:pt modelId="{1DFFEEBA-BD15-493E-BC41-D6D7908E6155}">
      <dgm:prSet phldrT="[Tekst]"/>
      <dgm:spPr/>
      <dgm:t>
        <a:bodyPr/>
        <a:lstStyle/>
        <a:p>
          <a:r>
            <a:rPr lang="pl-PL" dirty="0" smtClean="0"/>
            <a:t>Inne wypadki użytkowania</a:t>
          </a:r>
          <a:endParaRPr lang="pl-PL" dirty="0"/>
        </a:p>
      </dgm:t>
    </dgm:pt>
    <dgm:pt modelId="{3D18DDD7-E43A-4723-91E4-76BFA42B8CEA}" type="parTrans" cxnId="{08B366C5-6492-42ED-A0B0-6000729C2AAF}">
      <dgm:prSet/>
      <dgm:spPr/>
      <dgm:t>
        <a:bodyPr/>
        <a:lstStyle/>
        <a:p>
          <a:endParaRPr lang="pl-PL"/>
        </a:p>
      </dgm:t>
    </dgm:pt>
    <dgm:pt modelId="{608B8C49-6A3D-4823-9339-88482F0A5869}" type="sibTrans" cxnId="{08B366C5-6492-42ED-A0B0-6000729C2AAF}">
      <dgm:prSet/>
      <dgm:spPr/>
      <dgm:t>
        <a:bodyPr/>
        <a:lstStyle/>
        <a:p>
          <a:endParaRPr lang="pl-PL"/>
        </a:p>
      </dgm:t>
    </dgm:pt>
    <dgm:pt modelId="{073FFAB8-4336-423D-97CC-DE750030F632}" type="pres">
      <dgm:prSet presAssocID="{66595D10-72F5-467E-BA13-0EA8B1B92FC0}" presName="linearFlow" presStyleCnt="0">
        <dgm:presLayoutVars>
          <dgm:dir/>
          <dgm:resizeHandles val="exact"/>
        </dgm:presLayoutVars>
      </dgm:prSet>
      <dgm:spPr/>
    </dgm:pt>
    <dgm:pt modelId="{5CD389D9-12C7-4E56-BB3C-E101586A5F3B}" type="pres">
      <dgm:prSet presAssocID="{74D80E97-7D0D-410B-A5F7-B582EE8078B2}" presName="composite" presStyleCnt="0"/>
      <dgm:spPr/>
    </dgm:pt>
    <dgm:pt modelId="{DD60FCB4-B6CB-4886-94DD-BF70C4CEA27C}" type="pres">
      <dgm:prSet presAssocID="{74D80E97-7D0D-410B-A5F7-B582EE8078B2}" presName="imgShp" presStyleLbl="fgImgPlace1" presStyleIdx="0" presStyleCnt="3"/>
      <dgm:spPr/>
    </dgm:pt>
    <dgm:pt modelId="{E24C4B21-6951-4570-984B-E82C60B66310}" type="pres">
      <dgm:prSet presAssocID="{74D80E97-7D0D-410B-A5F7-B582EE8078B2}" presName="txShp" presStyleLbl="node1" presStyleIdx="0" presStyleCnt="3">
        <dgm:presLayoutVars>
          <dgm:bulletEnabled val="1"/>
        </dgm:presLayoutVars>
      </dgm:prSet>
      <dgm:spPr/>
      <dgm:t>
        <a:bodyPr/>
        <a:lstStyle/>
        <a:p>
          <a:endParaRPr lang="pl-PL"/>
        </a:p>
      </dgm:t>
    </dgm:pt>
    <dgm:pt modelId="{B923B9B4-A0EF-4032-AEF1-855F8D1F41F3}" type="pres">
      <dgm:prSet presAssocID="{EC6051EF-7C02-446F-A6EB-0292F4F011C2}" presName="spacing" presStyleCnt="0"/>
      <dgm:spPr/>
    </dgm:pt>
    <dgm:pt modelId="{E1B61A86-CA85-4587-94A3-D2E25BC41675}" type="pres">
      <dgm:prSet presAssocID="{B77E7DED-91DB-45B1-9209-E47022DF97C8}" presName="composite" presStyleCnt="0"/>
      <dgm:spPr/>
    </dgm:pt>
    <dgm:pt modelId="{4076D035-FF4C-47EC-A3EF-E4307B114E2F}" type="pres">
      <dgm:prSet presAssocID="{B77E7DED-91DB-45B1-9209-E47022DF97C8}" presName="imgShp" presStyleLbl="fgImgPlace1" presStyleIdx="1" presStyleCnt="3"/>
      <dgm:spPr/>
    </dgm:pt>
    <dgm:pt modelId="{C649311A-134D-4335-8130-171FB12DB44E}" type="pres">
      <dgm:prSet presAssocID="{B77E7DED-91DB-45B1-9209-E47022DF97C8}" presName="txShp" presStyleLbl="node1" presStyleIdx="1" presStyleCnt="3">
        <dgm:presLayoutVars>
          <dgm:bulletEnabled val="1"/>
        </dgm:presLayoutVars>
      </dgm:prSet>
      <dgm:spPr/>
      <dgm:t>
        <a:bodyPr/>
        <a:lstStyle/>
        <a:p>
          <a:endParaRPr lang="pl-PL"/>
        </a:p>
      </dgm:t>
    </dgm:pt>
    <dgm:pt modelId="{7FA5C932-867E-494C-8C75-9469C3DBEF62}" type="pres">
      <dgm:prSet presAssocID="{CDB77A4B-D3D1-43BF-8462-10C71F849830}" presName="spacing" presStyleCnt="0"/>
      <dgm:spPr/>
    </dgm:pt>
    <dgm:pt modelId="{DBE314AB-1DB5-4E62-BBB8-BAFE4BD6E96D}" type="pres">
      <dgm:prSet presAssocID="{1DFFEEBA-BD15-493E-BC41-D6D7908E6155}" presName="composite" presStyleCnt="0"/>
      <dgm:spPr/>
    </dgm:pt>
    <dgm:pt modelId="{B6ACDB50-C4F5-4969-9062-DED21490AAC2}" type="pres">
      <dgm:prSet presAssocID="{1DFFEEBA-BD15-493E-BC41-D6D7908E6155}" presName="imgShp" presStyleLbl="fgImgPlace1" presStyleIdx="2" presStyleCnt="3"/>
      <dgm:spPr/>
    </dgm:pt>
    <dgm:pt modelId="{16913845-FDA5-4430-9F32-0A029B64435E}" type="pres">
      <dgm:prSet presAssocID="{1DFFEEBA-BD15-493E-BC41-D6D7908E6155}" presName="txShp" presStyleLbl="node1" presStyleIdx="2" presStyleCnt="3">
        <dgm:presLayoutVars>
          <dgm:bulletEnabled val="1"/>
        </dgm:presLayoutVars>
      </dgm:prSet>
      <dgm:spPr/>
      <dgm:t>
        <a:bodyPr/>
        <a:lstStyle/>
        <a:p>
          <a:endParaRPr lang="pl-PL"/>
        </a:p>
      </dgm:t>
    </dgm:pt>
  </dgm:ptLst>
  <dgm:cxnLst>
    <dgm:cxn modelId="{08B366C5-6492-42ED-A0B0-6000729C2AAF}" srcId="{66595D10-72F5-467E-BA13-0EA8B1B92FC0}" destId="{1DFFEEBA-BD15-493E-BC41-D6D7908E6155}" srcOrd="2" destOrd="0" parTransId="{3D18DDD7-E43A-4723-91E4-76BFA42B8CEA}" sibTransId="{608B8C49-6A3D-4823-9339-88482F0A5869}"/>
    <dgm:cxn modelId="{785485D0-03E7-4019-BF4F-3A263B39327A}" type="presOf" srcId="{74D80E97-7D0D-410B-A5F7-B582EE8078B2}" destId="{E24C4B21-6951-4570-984B-E82C60B66310}" srcOrd="0" destOrd="0" presId="urn:microsoft.com/office/officeart/2005/8/layout/vList3"/>
    <dgm:cxn modelId="{04DD71C8-55F3-4B19-8155-E7A185215AF9}" srcId="{66595D10-72F5-467E-BA13-0EA8B1B92FC0}" destId="{B77E7DED-91DB-45B1-9209-E47022DF97C8}" srcOrd="1" destOrd="0" parTransId="{CFD13AA4-6EE2-43BC-997F-C4B72B070FF2}" sibTransId="{CDB77A4B-D3D1-43BF-8462-10C71F849830}"/>
    <dgm:cxn modelId="{669D3713-BDA7-4661-A811-90B1044AAB6F}" type="presOf" srcId="{66595D10-72F5-467E-BA13-0EA8B1B92FC0}" destId="{073FFAB8-4336-423D-97CC-DE750030F632}" srcOrd="0" destOrd="0" presId="urn:microsoft.com/office/officeart/2005/8/layout/vList3"/>
    <dgm:cxn modelId="{42594F63-AC1C-4359-9B29-0D24F87ED506}" type="presOf" srcId="{B77E7DED-91DB-45B1-9209-E47022DF97C8}" destId="{C649311A-134D-4335-8130-171FB12DB44E}" srcOrd="0" destOrd="0" presId="urn:microsoft.com/office/officeart/2005/8/layout/vList3"/>
    <dgm:cxn modelId="{08885E29-4F75-469B-9172-21DC884AE7B3}" type="presOf" srcId="{1DFFEEBA-BD15-493E-BC41-D6D7908E6155}" destId="{16913845-FDA5-4430-9F32-0A029B64435E}" srcOrd="0" destOrd="0" presId="urn:microsoft.com/office/officeart/2005/8/layout/vList3"/>
    <dgm:cxn modelId="{C0FCFCAA-5765-4098-A5F7-8EB53C3C3A95}" srcId="{66595D10-72F5-467E-BA13-0EA8B1B92FC0}" destId="{74D80E97-7D0D-410B-A5F7-B582EE8078B2}" srcOrd="0" destOrd="0" parTransId="{13C13EAD-1655-4A50-B0E3-C85843F70CEB}" sibTransId="{EC6051EF-7C02-446F-A6EB-0292F4F011C2}"/>
    <dgm:cxn modelId="{5E2F413B-9809-4DFB-9B2C-9B295996752A}" type="presParOf" srcId="{073FFAB8-4336-423D-97CC-DE750030F632}" destId="{5CD389D9-12C7-4E56-BB3C-E101586A5F3B}" srcOrd="0" destOrd="0" presId="urn:microsoft.com/office/officeart/2005/8/layout/vList3"/>
    <dgm:cxn modelId="{D7921847-4471-4737-B505-A9DE9B98926E}" type="presParOf" srcId="{5CD389D9-12C7-4E56-BB3C-E101586A5F3B}" destId="{DD60FCB4-B6CB-4886-94DD-BF70C4CEA27C}" srcOrd="0" destOrd="0" presId="urn:microsoft.com/office/officeart/2005/8/layout/vList3"/>
    <dgm:cxn modelId="{C31E0410-E262-4E0F-BD46-C7AC68CF2945}" type="presParOf" srcId="{5CD389D9-12C7-4E56-BB3C-E101586A5F3B}" destId="{E24C4B21-6951-4570-984B-E82C60B66310}" srcOrd="1" destOrd="0" presId="urn:microsoft.com/office/officeart/2005/8/layout/vList3"/>
    <dgm:cxn modelId="{0C9A6D2F-9718-48FE-B51B-510419863676}" type="presParOf" srcId="{073FFAB8-4336-423D-97CC-DE750030F632}" destId="{B923B9B4-A0EF-4032-AEF1-855F8D1F41F3}" srcOrd="1" destOrd="0" presId="urn:microsoft.com/office/officeart/2005/8/layout/vList3"/>
    <dgm:cxn modelId="{5CFD27E1-BD9E-44FC-8B47-A42884B8513F}" type="presParOf" srcId="{073FFAB8-4336-423D-97CC-DE750030F632}" destId="{E1B61A86-CA85-4587-94A3-D2E25BC41675}" srcOrd="2" destOrd="0" presId="urn:microsoft.com/office/officeart/2005/8/layout/vList3"/>
    <dgm:cxn modelId="{EDB4FBF9-8F18-4B47-8CB4-2D92865C69A5}" type="presParOf" srcId="{E1B61A86-CA85-4587-94A3-D2E25BC41675}" destId="{4076D035-FF4C-47EC-A3EF-E4307B114E2F}" srcOrd="0" destOrd="0" presId="urn:microsoft.com/office/officeart/2005/8/layout/vList3"/>
    <dgm:cxn modelId="{74956139-F0F6-43BE-9287-256A09024109}" type="presParOf" srcId="{E1B61A86-CA85-4587-94A3-D2E25BC41675}" destId="{C649311A-134D-4335-8130-171FB12DB44E}" srcOrd="1" destOrd="0" presId="urn:microsoft.com/office/officeart/2005/8/layout/vList3"/>
    <dgm:cxn modelId="{24516E2C-3420-45DF-BCB8-10CEC7B514D4}" type="presParOf" srcId="{073FFAB8-4336-423D-97CC-DE750030F632}" destId="{7FA5C932-867E-494C-8C75-9469C3DBEF62}" srcOrd="3" destOrd="0" presId="urn:microsoft.com/office/officeart/2005/8/layout/vList3"/>
    <dgm:cxn modelId="{C099F35B-4FCF-4A49-A9C4-D88CDEFF7FB7}" type="presParOf" srcId="{073FFAB8-4336-423D-97CC-DE750030F632}" destId="{DBE314AB-1DB5-4E62-BBB8-BAFE4BD6E96D}" srcOrd="4" destOrd="0" presId="urn:microsoft.com/office/officeart/2005/8/layout/vList3"/>
    <dgm:cxn modelId="{010ABBF3-AB5A-4E8E-B2D4-831A3C7EF42A}" type="presParOf" srcId="{DBE314AB-1DB5-4E62-BBB8-BAFE4BD6E96D}" destId="{B6ACDB50-C4F5-4969-9062-DED21490AAC2}" srcOrd="0" destOrd="0" presId="urn:microsoft.com/office/officeart/2005/8/layout/vList3"/>
    <dgm:cxn modelId="{018B4D4F-01CB-4E76-B220-91D1D780F6F6}" type="presParOf" srcId="{DBE314AB-1DB5-4E62-BBB8-BAFE4BD6E96D}" destId="{16913845-FDA5-4430-9F32-0A029B64435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37271D-2702-48E5-9AC7-20FC43296DEA}"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pl-PL"/>
        </a:p>
      </dgm:t>
    </dgm:pt>
    <dgm:pt modelId="{BB29E92E-B6CC-4EDF-8C35-08011B2447FE}">
      <dgm:prSet phldrT="[Tekst]"/>
      <dgm:spPr/>
      <dgm:t>
        <a:bodyPr/>
        <a:lstStyle/>
        <a:p>
          <a:r>
            <a:rPr lang="pl-PL" dirty="0" smtClean="0"/>
            <a:t>Odpłatne/</a:t>
          </a:r>
        </a:p>
        <a:p>
          <a:r>
            <a:rPr lang="pl-PL" dirty="0" smtClean="0"/>
            <a:t>Terminowe/</a:t>
          </a:r>
          <a:endParaRPr lang="pl-PL" dirty="0"/>
        </a:p>
      </dgm:t>
    </dgm:pt>
    <dgm:pt modelId="{F117008C-82D2-46AB-95CA-6484DF6B550A}" type="parTrans" cxnId="{5C3F3016-616B-4EB0-9456-12751298D44D}">
      <dgm:prSet/>
      <dgm:spPr/>
      <dgm:t>
        <a:bodyPr/>
        <a:lstStyle/>
        <a:p>
          <a:endParaRPr lang="pl-PL"/>
        </a:p>
      </dgm:t>
    </dgm:pt>
    <dgm:pt modelId="{EC03FB19-FD6D-48D9-96E5-4E318F843792}" type="sibTrans" cxnId="{5C3F3016-616B-4EB0-9456-12751298D44D}">
      <dgm:prSet/>
      <dgm:spPr/>
      <dgm:t>
        <a:bodyPr/>
        <a:lstStyle/>
        <a:p>
          <a:endParaRPr lang="pl-PL"/>
        </a:p>
      </dgm:t>
    </dgm:pt>
    <dgm:pt modelId="{47A315C8-F63D-4897-8E15-C71970B27710}">
      <dgm:prSet phldrT="[Tekst]"/>
      <dgm:spPr/>
      <dgm:t>
        <a:bodyPr/>
        <a:lstStyle/>
        <a:p>
          <a:r>
            <a:rPr lang="pl-PL" dirty="0" smtClean="0"/>
            <a:t>Nieodpłatne</a:t>
          </a:r>
        </a:p>
        <a:p>
          <a:r>
            <a:rPr lang="pl-PL" dirty="0" smtClean="0"/>
            <a:t>Bezterminowe </a:t>
          </a:r>
          <a:endParaRPr lang="pl-PL" dirty="0"/>
        </a:p>
      </dgm:t>
    </dgm:pt>
    <dgm:pt modelId="{2EDBB12F-DBEB-445B-A6CB-6B28E427C7BD}" type="parTrans" cxnId="{C682465B-8DB8-418E-AD42-C5F7B1A0DF1E}">
      <dgm:prSet/>
      <dgm:spPr/>
      <dgm:t>
        <a:bodyPr/>
        <a:lstStyle/>
        <a:p>
          <a:endParaRPr lang="pl-PL"/>
        </a:p>
      </dgm:t>
    </dgm:pt>
    <dgm:pt modelId="{047100D5-FA80-498D-A1AE-8B40B3269FED}" type="sibTrans" cxnId="{C682465B-8DB8-418E-AD42-C5F7B1A0DF1E}">
      <dgm:prSet/>
      <dgm:spPr/>
      <dgm:t>
        <a:bodyPr/>
        <a:lstStyle/>
        <a:p>
          <a:endParaRPr lang="pl-PL"/>
        </a:p>
      </dgm:t>
    </dgm:pt>
    <dgm:pt modelId="{B979A99E-DB8F-4870-A23F-263278EAC7CF}" type="pres">
      <dgm:prSet presAssocID="{F137271D-2702-48E5-9AC7-20FC43296DEA}" presName="cycle" presStyleCnt="0">
        <dgm:presLayoutVars>
          <dgm:dir/>
          <dgm:resizeHandles val="exact"/>
        </dgm:presLayoutVars>
      </dgm:prSet>
      <dgm:spPr/>
      <dgm:t>
        <a:bodyPr/>
        <a:lstStyle/>
        <a:p>
          <a:endParaRPr lang="pl-PL"/>
        </a:p>
      </dgm:t>
    </dgm:pt>
    <dgm:pt modelId="{F15044C8-E219-4060-BD65-0041CE2F3742}" type="pres">
      <dgm:prSet presAssocID="{BB29E92E-B6CC-4EDF-8C35-08011B2447FE}" presName="arrow" presStyleLbl="node1" presStyleIdx="0" presStyleCnt="2">
        <dgm:presLayoutVars>
          <dgm:bulletEnabled val="1"/>
        </dgm:presLayoutVars>
      </dgm:prSet>
      <dgm:spPr/>
      <dgm:t>
        <a:bodyPr/>
        <a:lstStyle/>
        <a:p>
          <a:endParaRPr lang="pl-PL"/>
        </a:p>
      </dgm:t>
    </dgm:pt>
    <dgm:pt modelId="{2ED962CE-CE21-45CF-93A3-7E86F38EB3E7}" type="pres">
      <dgm:prSet presAssocID="{47A315C8-F63D-4897-8E15-C71970B27710}" presName="arrow" presStyleLbl="node1" presStyleIdx="1" presStyleCnt="2">
        <dgm:presLayoutVars>
          <dgm:bulletEnabled val="1"/>
        </dgm:presLayoutVars>
      </dgm:prSet>
      <dgm:spPr/>
      <dgm:t>
        <a:bodyPr/>
        <a:lstStyle/>
        <a:p>
          <a:endParaRPr lang="pl-PL"/>
        </a:p>
      </dgm:t>
    </dgm:pt>
  </dgm:ptLst>
  <dgm:cxnLst>
    <dgm:cxn modelId="{000B5A60-C46E-47A2-BFEE-012313050CDC}" type="presOf" srcId="{47A315C8-F63D-4897-8E15-C71970B27710}" destId="{2ED962CE-CE21-45CF-93A3-7E86F38EB3E7}" srcOrd="0" destOrd="0" presId="urn:microsoft.com/office/officeart/2005/8/layout/arrow1"/>
    <dgm:cxn modelId="{C682465B-8DB8-418E-AD42-C5F7B1A0DF1E}" srcId="{F137271D-2702-48E5-9AC7-20FC43296DEA}" destId="{47A315C8-F63D-4897-8E15-C71970B27710}" srcOrd="1" destOrd="0" parTransId="{2EDBB12F-DBEB-445B-A6CB-6B28E427C7BD}" sibTransId="{047100D5-FA80-498D-A1AE-8B40B3269FED}"/>
    <dgm:cxn modelId="{0522BB16-76F2-429F-8CBD-8A8AE926CE08}" type="presOf" srcId="{BB29E92E-B6CC-4EDF-8C35-08011B2447FE}" destId="{F15044C8-E219-4060-BD65-0041CE2F3742}" srcOrd="0" destOrd="0" presId="urn:microsoft.com/office/officeart/2005/8/layout/arrow1"/>
    <dgm:cxn modelId="{2D9B2CB4-30A4-4E2B-BE5D-FB98D5FBE7E2}" type="presOf" srcId="{F137271D-2702-48E5-9AC7-20FC43296DEA}" destId="{B979A99E-DB8F-4870-A23F-263278EAC7CF}" srcOrd="0" destOrd="0" presId="urn:microsoft.com/office/officeart/2005/8/layout/arrow1"/>
    <dgm:cxn modelId="{5C3F3016-616B-4EB0-9456-12751298D44D}" srcId="{F137271D-2702-48E5-9AC7-20FC43296DEA}" destId="{BB29E92E-B6CC-4EDF-8C35-08011B2447FE}" srcOrd="0" destOrd="0" parTransId="{F117008C-82D2-46AB-95CA-6484DF6B550A}" sibTransId="{EC03FB19-FD6D-48D9-96E5-4E318F843792}"/>
    <dgm:cxn modelId="{B09FB6AA-D31A-47BD-92EF-1812724865D1}" type="presParOf" srcId="{B979A99E-DB8F-4870-A23F-263278EAC7CF}" destId="{F15044C8-E219-4060-BD65-0041CE2F3742}" srcOrd="0" destOrd="0" presId="urn:microsoft.com/office/officeart/2005/8/layout/arrow1"/>
    <dgm:cxn modelId="{B595B5E4-AF47-47C2-9FB7-31139644B18E}" type="presParOf" srcId="{B979A99E-DB8F-4870-A23F-263278EAC7CF}" destId="{2ED962CE-CE21-45CF-93A3-7E86F38EB3E7}"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7C6DE9-125F-4B58-9714-854D365F681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6BD277DB-A576-4984-8A0E-F90F87D25E79}">
      <dgm:prSet phldrT="[Tekst]"/>
      <dgm:spPr/>
      <dgm:t>
        <a:bodyPr/>
        <a:lstStyle/>
        <a:p>
          <a:r>
            <a:rPr lang="pl-PL" dirty="0" smtClean="0"/>
            <a:t>Rzeczy</a:t>
          </a:r>
          <a:endParaRPr lang="pl-PL" dirty="0"/>
        </a:p>
      </dgm:t>
    </dgm:pt>
    <dgm:pt modelId="{6E47FCC8-5672-4A34-997E-9067801393DA}" type="parTrans" cxnId="{21E6639F-2D93-4291-9281-7B209178E170}">
      <dgm:prSet/>
      <dgm:spPr/>
      <dgm:t>
        <a:bodyPr/>
        <a:lstStyle/>
        <a:p>
          <a:endParaRPr lang="pl-PL"/>
        </a:p>
      </dgm:t>
    </dgm:pt>
    <dgm:pt modelId="{E01E5417-644E-4158-B1E7-99D99E8C6438}" type="sibTrans" cxnId="{21E6639F-2D93-4291-9281-7B209178E170}">
      <dgm:prSet/>
      <dgm:spPr/>
      <dgm:t>
        <a:bodyPr/>
        <a:lstStyle/>
        <a:p>
          <a:endParaRPr lang="pl-PL"/>
        </a:p>
      </dgm:t>
    </dgm:pt>
    <dgm:pt modelId="{E06C3A4D-0512-4670-9D39-9D30DB929672}">
      <dgm:prSet phldrT="[Tekst]"/>
      <dgm:spPr/>
      <dgm:t>
        <a:bodyPr/>
        <a:lstStyle/>
        <a:p>
          <a:r>
            <a:rPr lang="pl-PL" dirty="0" smtClean="0"/>
            <a:t>Ruchome</a:t>
          </a:r>
          <a:endParaRPr lang="pl-PL" dirty="0"/>
        </a:p>
      </dgm:t>
    </dgm:pt>
    <dgm:pt modelId="{DE9B41B1-5B78-4EE5-A452-260AF0431D01}" type="parTrans" cxnId="{DFF92CE6-41D7-44A2-873D-FE4A3E779FEE}">
      <dgm:prSet/>
      <dgm:spPr/>
      <dgm:t>
        <a:bodyPr/>
        <a:lstStyle/>
        <a:p>
          <a:endParaRPr lang="pl-PL"/>
        </a:p>
      </dgm:t>
    </dgm:pt>
    <dgm:pt modelId="{027C9317-6E5B-4C39-A110-2DAADB5C1E63}" type="sibTrans" cxnId="{DFF92CE6-41D7-44A2-873D-FE4A3E779FEE}">
      <dgm:prSet/>
      <dgm:spPr/>
      <dgm:t>
        <a:bodyPr/>
        <a:lstStyle/>
        <a:p>
          <a:endParaRPr lang="pl-PL"/>
        </a:p>
      </dgm:t>
    </dgm:pt>
    <dgm:pt modelId="{2D34B821-FF0B-499C-8A58-3A7FE1A39A77}">
      <dgm:prSet phldrT="[Tekst]"/>
      <dgm:spPr/>
      <dgm:t>
        <a:bodyPr/>
        <a:lstStyle/>
        <a:p>
          <a:r>
            <a:rPr lang="pl-PL" dirty="0" smtClean="0"/>
            <a:t>Oznaczone co do gatunku</a:t>
          </a:r>
          <a:endParaRPr lang="pl-PL" dirty="0"/>
        </a:p>
      </dgm:t>
    </dgm:pt>
    <dgm:pt modelId="{CEF614A4-97D4-4954-B062-95F80BE7A9A6}" type="parTrans" cxnId="{77B601D0-2286-43F8-A99F-5647046C3834}">
      <dgm:prSet/>
      <dgm:spPr/>
      <dgm:t>
        <a:bodyPr/>
        <a:lstStyle/>
        <a:p>
          <a:endParaRPr lang="pl-PL"/>
        </a:p>
      </dgm:t>
    </dgm:pt>
    <dgm:pt modelId="{CA663AE0-6D0D-42B9-91E6-4BDFC783CD53}" type="sibTrans" cxnId="{77B601D0-2286-43F8-A99F-5647046C3834}">
      <dgm:prSet/>
      <dgm:spPr/>
      <dgm:t>
        <a:bodyPr/>
        <a:lstStyle/>
        <a:p>
          <a:endParaRPr lang="pl-PL"/>
        </a:p>
      </dgm:t>
    </dgm:pt>
    <dgm:pt modelId="{4AA91CF2-3A6B-40D4-9BF9-4595009F6F3E}">
      <dgm:prSet phldrT="[Tekst]"/>
      <dgm:spPr/>
      <dgm:t>
        <a:bodyPr/>
        <a:lstStyle/>
        <a:p>
          <a:r>
            <a:rPr lang="pl-PL" dirty="0" smtClean="0"/>
            <a:t>Oznaczone co do tożsamości </a:t>
          </a:r>
          <a:endParaRPr lang="pl-PL" dirty="0"/>
        </a:p>
      </dgm:t>
    </dgm:pt>
    <dgm:pt modelId="{CDE60904-3289-4275-B020-2EFA348119DC}" type="parTrans" cxnId="{FED597EC-C651-48B9-B99F-F35B6B5D9DD0}">
      <dgm:prSet/>
      <dgm:spPr/>
      <dgm:t>
        <a:bodyPr/>
        <a:lstStyle/>
        <a:p>
          <a:endParaRPr lang="pl-PL"/>
        </a:p>
      </dgm:t>
    </dgm:pt>
    <dgm:pt modelId="{604C974F-7CBB-4997-8E76-423E6201FFFB}" type="sibTrans" cxnId="{FED597EC-C651-48B9-B99F-F35B6B5D9DD0}">
      <dgm:prSet/>
      <dgm:spPr/>
      <dgm:t>
        <a:bodyPr/>
        <a:lstStyle/>
        <a:p>
          <a:endParaRPr lang="pl-PL"/>
        </a:p>
      </dgm:t>
    </dgm:pt>
    <dgm:pt modelId="{43483108-D6C8-45A9-A624-926420157907}">
      <dgm:prSet phldrT="[Tekst]"/>
      <dgm:spPr/>
      <dgm:t>
        <a:bodyPr/>
        <a:lstStyle/>
        <a:p>
          <a:r>
            <a:rPr lang="pl-PL" dirty="0" smtClean="0"/>
            <a:t>Nieruchomości</a:t>
          </a:r>
          <a:endParaRPr lang="pl-PL" dirty="0"/>
        </a:p>
      </dgm:t>
    </dgm:pt>
    <dgm:pt modelId="{8E003B81-31CB-4FF0-95DE-8ADE8FD8751C}" type="parTrans" cxnId="{BC374680-250D-4CA5-AB69-1709FE7E7F1F}">
      <dgm:prSet/>
      <dgm:spPr/>
      <dgm:t>
        <a:bodyPr/>
        <a:lstStyle/>
        <a:p>
          <a:endParaRPr lang="pl-PL"/>
        </a:p>
      </dgm:t>
    </dgm:pt>
    <dgm:pt modelId="{AFBB4E47-B6E0-42FA-BD37-C3CEC1AD9D7B}" type="sibTrans" cxnId="{BC374680-250D-4CA5-AB69-1709FE7E7F1F}">
      <dgm:prSet/>
      <dgm:spPr/>
      <dgm:t>
        <a:bodyPr/>
        <a:lstStyle/>
        <a:p>
          <a:endParaRPr lang="pl-PL"/>
        </a:p>
      </dgm:t>
    </dgm:pt>
    <dgm:pt modelId="{AC4C31ED-1FBE-42EB-8C8D-6C11D1D43012}">
      <dgm:prSet/>
      <dgm:spPr/>
      <dgm:t>
        <a:bodyPr/>
        <a:lstStyle/>
        <a:p>
          <a:r>
            <a:rPr lang="pl-PL" dirty="0" smtClean="0"/>
            <a:t>Najczęściej niezużywalne </a:t>
          </a:r>
          <a:endParaRPr lang="pl-PL" dirty="0"/>
        </a:p>
      </dgm:t>
    </dgm:pt>
    <dgm:pt modelId="{12DC8429-CBCC-4FEB-9588-1C284B6F2B8C}" type="parTrans" cxnId="{7DC88A44-9C95-47B0-A1A2-541907A83EEE}">
      <dgm:prSet/>
      <dgm:spPr/>
      <dgm:t>
        <a:bodyPr/>
        <a:lstStyle/>
        <a:p>
          <a:endParaRPr lang="pl-PL"/>
        </a:p>
      </dgm:t>
    </dgm:pt>
    <dgm:pt modelId="{DA4AEC91-3D61-4B0B-BBE4-DE8BE34BDAD1}" type="sibTrans" cxnId="{7DC88A44-9C95-47B0-A1A2-541907A83EEE}">
      <dgm:prSet/>
      <dgm:spPr/>
      <dgm:t>
        <a:bodyPr/>
        <a:lstStyle/>
        <a:p>
          <a:endParaRPr lang="pl-PL"/>
        </a:p>
      </dgm:t>
    </dgm:pt>
    <dgm:pt modelId="{6369BA8C-F8AB-4838-8FE6-BF2D64089D0E}">
      <dgm:prSet/>
      <dgm:spPr/>
      <dgm:t>
        <a:bodyPr/>
        <a:lstStyle/>
        <a:p>
          <a:r>
            <a:rPr lang="pl-PL" dirty="0" smtClean="0"/>
            <a:t>Prawa</a:t>
          </a:r>
          <a:endParaRPr lang="pl-PL" dirty="0"/>
        </a:p>
      </dgm:t>
    </dgm:pt>
    <dgm:pt modelId="{0A59F78A-A47B-41D1-A0E5-F2928B5FD27A}" type="parTrans" cxnId="{2CCF22AE-4C6A-4F0A-9EB9-23E892525A82}">
      <dgm:prSet/>
      <dgm:spPr/>
      <dgm:t>
        <a:bodyPr/>
        <a:lstStyle/>
        <a:p>
          <a:endParaRPr lang="pl-PL"/>
        </a:p>
      </dgm:t>
    </dgm:pt>
    <dgm:pt modelId="{30F37FB7-DD36-4847-B759-4D9D62156B3E}" type="sibTrans" cxnId="{2CCF22AE-4C6A-4F0A-9EB9-23E892525A82}">
      <dgm:prSet/>
      <dgm:spPr/>
      <dgm:t>
        <a:bodyPr/>
        <a:lstStyle/>
        <a:p>
          <a:endParaRPr lang="pl-PL"/>
        </a:p>
      </dgm:t>
    </dgm:pt>
    <dgm:pt modelId="{22F6D4EC-3529-46DE-AC02-107162C14EEF}">
      <dgm:prSet/>
      <dgm:spPr/>
      <dgm:t>
        <a:bodyPr/>
        <a:lstStyle/>
        <a:p>
          <a:r>
            <a:rPr lang="pl-PL" dirty="0" smtClean="0"/>
            <a:t>Zespół środków produkcji</a:t>
          </a:r>
          <a:endParaRPr lang="pl-PL" dirty="0"/>
        </a:p>
      </dgm:t>
    </dgm:pt>
    <dgm:pt modelId="{0EE2C5BB-C454-4502-B73F-71338EE6A7C2}" type="parTrans" cxnId="{03D561C5-03E9-4627-84CE-34B3FFAE644A}">
      <dgm:prSet/>
      <dgm:spPr/>
      <dgm:t>
        <a:bodyPr/>
        <a:lstStyle/>
        <a:p>
          <a:endParaRPr lang="pl-PL"/>
        </a:p>
      </dgm:t>
    </dgm:pt>
    <dgm:pt modelId="{7808CBAC-7BE3-4AC3-BE32-A1903CB88C7C}" type="sibTrans" cxnId="{03D561C5-03E9-4627-84CE-34B3FFAE644A}">
      <dgm:prSet/>
      <dgm:spPr/>
      <dgm:t>
        <a:bodyPr/>
        <a:lstStyle/>
        <a:p>
          <a:endParaRPr lang="pl-PL"/>
        </a:p>
      </dgm:t>
    </dgm:pt>
    <dgm:pt modelId="{98A3ABDB-20A3-47DF-A350-ED68153AC8B1}" type="pres">
      <dgm:prSet presAssocID="{D47C6DE9-125F-4B58-9714-854D365F681C}" presName="hierChild1" presStyleCnt="0">
        <dgm:presLayoutVars>
          <dgm:chPref val="1"/>
          <dgm:dir/>
          <dgm:animOne val="branch"/>
          <dgm:animLvl val="lvl"/>
          <dgm:resizeHandles/>
        </dgm:presLayoutVars>
      </dgm:prSet>
      <dgm:spPr/>
      <dgm:t>
        <a:bodyPr/>
        <a:lstStyle/>
        <a:p>
          <a:endParaRPr lang="pl-PL"/>
        </a:p>
      </dgm:t>
    </dgm:pt>
    <dgm:pt modelId="{81FA7C16-D24F-40E4-BBE9-79E14DB8A0E0}" type="pres">
      <dgm:prSet presAssocID="{6BD277DB-A576-4984-8A0E-F90F87D25E79}" presName="hierRoot1" presStyleCnt="0"/>
      <dgm:spPr/>
    </dgm:pt>
    <dgm:pt modelId="{04F8E30B-5509-4532-BDEB-8D99453434F2}" type="pres">
      <dgm:prSet presAssocID="{6BD277DB-A576-4984-8A0E-F90F87D25E79}" presName="composite" presStyleCnt="0"/>
      <dgm:spPr/>
    </dgm:pt>
    <dgm:pt modelId="{3C5E31EB-F9F6-42B1-BE9E-0DE2C1D9941F}" type="pres">
      <dgm:prSet presAssocID="{6BD277DB-A576-4984-8A0E-F90F87D25E79}" presName="background" presStyleLbl="node0" presStyleIdx="0" presStyleCnt="3"/>
      <dgm:spPr/>
    </dgm:pt>
    <dgm:pt modelId="{87727FA7-10A9-4240-BBE7-1EDE498BC298}" type="pres">
      <dgm:prSet presAssocID="{6BD277DB-A576-4984-8A0E-F90F87D25E79}" presName="text" presStyleLbl="fgAcc0" presStyleIdx="0" presStyleCnt="3">
        <dgm:presLayoutVars>
          <dgm:chPref val="3"/>
        </dgm:presLayoutVars>
      </dgm:prSet>
      <dgm:spPr/>
      <dgm:t>
        <a:bodyPr/>
        <a:lstStyle/>
        <a:p>
          <a:endParaRPr lang="pl-PL"/>
        </a:p>
      </dgm:t>
    </dgm:pt>
    <dgm:pt modelId="{48BE252B-FA80-407B-9DE4-97FF354C310F}" type="pres">
      <dgm:prSet presAssocID="{6BD277DB-A576-4984-8A0E-F90F87D25E79}" presName="hierChild2" presStyleCnt="0"/>
      <dgm:spPr/>
    </dgm:pt>
    <dgm:pt modelId="{01A3E178-2518-4204-A897-D3AFA14F8A9E}" type="pres">
      <dgm:prSet presAssocID="{DE9B41B1-5B78-4EE5-A452-260AF0431D01}" presName="Name10" presStyleLbl="parChTrans1D2" presStyleIdx="0" presStyleCnt="2"/>
      <dgm:spPr/>
      <dgm:t>
        <a:bodyPr/>
        <a:lstStyle/>
        <a:p>
          <a:endParaRPr lang="pl-PL"/>
        </a:p>
      </dgm:t>
    </dgm:pt>
    <dgm:pt modelId="{10430CFD-F2A3-4DF8-B3FD-A05F09178B4E}" type="pres">
      <dgm:prSet presAssocID="{E06C3A4D-0512-4670-9D39-9D30DB929672}" presName="hierRoot2" presStyleCnt="0"/>
      <dgm:spPr/>
    </dgm:pt>
    <dgm:pt modelId="{B1A1ADF3-F3C8-4342-99F3-7A42D1E85940}" type="pres">
      <dgm:prSet presAssocID="{E06C3A4D-0512-4670-9D39-9D30DB929672}" presName="composite2" presStyleCnt="0"/>
      <dgm:spPr/>
    </dgm:pt>
    <dgm:pt modelId="{9711EF5C-E3B2-44CE-A616-DE0FE5481521}" type="pres">
      <dgm:prSet presAssocID="{E06C3A4D-0512-4670-9D39-9D30DB929672}" presName="background2" presStyleLbl="node2" presStyleIdx="0" presStyleCnt="2"/>
      <dgm:spPr/>
    </dgm:pt>
    <dgm:pt modelId="{B7C8526F-6899-4759-8954-17D39F0B0A38}" type="pres">
      <dgm:prSet presAssocID="{E06C3A4D-0512-4670-9D39-9D30DB929672}" presName="text2" presStyleLbl="fgAcc2" presStyleIdx="0" presStyleCnt="2">
        <dgm:presLayoutVars>
          <dgm:chPref val="3"/>
        </dgm:presLayoutVars>
      </dgm:prSet>
      <dgm:spPr/>
      <dgm:t>
        <a:bodyPr/>
        <a:lstStyle/>
        <a:p>
          <a:endParaRPr lang="pl-PL"/>
        </a:p>
      </dgm:t>
    </dgm:pt>
    <dgm:pt modelId="{25558261-07A6-449E-867D-0104382D4F97}" type="pres">
      <dgm:prSet presAssocID="{E06C3A4D-0512-4670-9D39-9D30DB929672}" presName="hierChild3" presStyleCnt="0"/>
      <dgm:spPr/>
    </dgm:pt>
    <dgm:pt modelId="{78731A05-69CC-4ABB-A6D2-28C5C3A158FC}" type="pres">
      <dgm:prSet presAssocID="{CEF614A4-97D4-4954-B062-95F80BE7A9A6}" presName="Name17" presStyleLbl="parChTrans1D3" presStyleIdx="0" presStyleCnt="2"/>
      <dgm:spPr/>
      <dgm:t>
        <a:bodyPr/>
        <a:lstStyle/>
        <a:p>
          <a:endParaRPr lang="pl-PL"/>
        </a:p>
      </dgm:t>
    </dgm:pt>
    <dgm:pt modelId="{53C0D520-4632-487F-BA2F-BFE5813B1CB8}" type="pres">
      <dgm:prSet presAssocID="{2D34B821-FF0B-499C-8A58-3A7FE1A39A77}" presName="hierRoot3" presStyleCnt="0"/>
      <dgm:spPr/>
    </dgm:pt>
    <dgm:pt modelId="{3B2EAAB9-5612-40C7-96D1-760B0E2EE7FA}" type="pres">
      <dgm:prSet presAssocID="{2D34B821-FF0B-499C-8A58-3A7FE1A39A77}" presName="composite3" presStyleCnt="0"/>
      <dgm:spPr/>
    </dgm:pt>
    <dgm:pt modelId="{3520EEF9-DCFC-49CF-B4C2-4801C1B2C445}" type="pres">
      <dgm:prSet presAssocID="{2D34B821-FF0B-499C-8A58-3A7FE1A39A77}" presName="background3" presStyleLbl="node3" presStyleIdx="0" presStyleCnt="2"/>
      <dgm:spPr/>
    </dgm:pt>
    <dgm:pt modelId="{A85374D0-9DD6-4EEF-9310-B5DD2B01804B}" type="pres">
      <dgm:prSet presAssocID="{2D34B821-FF0B-499C-8A58-3A7FE1A39A77}" presName="text3" presStyleLbl="fgAcc3" presStyleIdx="0" presStyleCnt="2">
        <dgm:presLayoutVars>
          <dgm:chPref val="3"/>
        </dgm:presLayoutVars>
      </dgm:prSet>
      <dgm:spPr/>
      <dgm:t>
        <a:bodyPr/>
        <a:lstStyle/>
        <a:p>
          <a:endParaRPr lang="pl-PL"/>
        </a:p>
      </dgm:t>
    </dgm:pt>
    <dgm:pt modelId="{522DB1C6-3FF1-4268-AD6C-EFA388A4920B}" type="pres">
      <dgm:prSet presAssocID="{2D34B821-FF0B-499C-8A58-3A7FE1A39A77}" presName="hierChild4" presStyleCnt="0"/>
      <dgm:spPr/>
    </dgm:pt>
    <dgm:pt modelId="{6497E7DA-F689-45C3-96AB-4B41527F5853}" type="pres">
      <dgm:prSet presAssocID="{CDE60904-3289-4275-B020-2EFA348119DC}" presName="Name17" presStyleLbl="parChTrans1D3" presStyleIdx="1" presStyleCnt="2"/>
      <dgm:spPr/>
      <dgm:t>
        <a:bodyPr/>
        <a:lstStyle/>
        <a:p>
          <a:endParaRPr lang="pl-PL"/>
        </a:p>
      </dgm:t>
    </dgm:pt>
    <dgm:pt modelId="{93295D2E-4EAA-427D-B6AF-1A9AD77F951F}" type="pres">
      <dgm:prSet presAssocID="{4AA91CF2-3A6B-40D4-9BF9-4595009F6F3E}" presName="hierRoot3" presStyleCnt="0"/>
      <dgm:spPr/>
    </dgm:pt>
    <dgm:pt modelId="{326691EE-8494-4DCD-BA3E-C8EBAED0E079}" type="pres">
      <dgm:prSet presAssocID="{4AA91CF2-3A6B-40D4-9BF9-4595009F6F3E}" presName="composite3" presStyleCnt="0"/>
      <dgm:spPr/>
    </dgm:pt>
    <dgm:pt modelId="{2AF5CD8C-C39D-4B87-BB77-A2C9405822FE}" type="pres">
      <dgm:prSet presAssocID="{4AA91CF2-3A6B-40D4-9BF9-4595009F6F3E}" presName="background3" presStyleLbl="node3" presStyleIdx="1" presStyleCnt="2"/>
      <dgm:spPr/>
    </dgm:pt>
    <dgm:pt modelId="{01678881-8F10-4FD1-B4D4-E5A856C3265A}" type="pres">
      <dgm:prSet presAssocID="{4AA91CF2-3A6B-40D4-9BF9-4595009F6F3E}" presName="text3" presStyleLbl="fgAcc3" presStyleIdx="1" presStyleCnt="2">
        <dgm:presLayoutVars>
          <dgm:chPref val="3"/>
        </dgm:presLayoutVars>
      </dgm:prSet>
      <dgm:spPr/>
      <dgm:t>
        <a:bodyPr/>
        <a:lstStyle/>
        <a:p>
          <a:endParaRPr lang="pl-PL"/>
        </a:p>
      </dgm:t>
    </dgm:pt>
    <dgm:pt modelId="{9F1D6E6A-50A8-4441-BB49-1563CC9F8EEB}" type="pres">
      <dgm:prSet presAssocID="{4AA91CF2-3A6B-40D4-9BF9-4595009F6F3E}" presName="hierChild4" presStyleCnt="0"/>
      <dgm:spPr/>
    </dgm:pt>
    <dgm:pt modelId="{5C47FF20-A564-4FBE-9964-04C84B327BFC}" type="pres">
      <dgm:prSet presAssocID="{12DC8429-CBCC-4FEB-9588-1C284B6F2B8C}" presName="Name23" presStyleLbl="parChTrans1D4" presStyleIdx="0" presStyleCnt="1"/>
      <dgm:spPr/>
      <dgm:t>
        <a:bodyPr/>
        <a:lstStyle/>
        <a:p>
          <a:endParaRPr lang="pl-PL"/>
        </a:p>
      </dgm:t>
    </dgm:pt>
    <dgm:pt modelId="{FFACCF7B-BB37-4D68-9C83-2ADCC955EE00}" type="pres">
      <dgm:prSet presAssocID="{AC4C31ED-1FBE-42EB-8C8D-6C11D1D43012}" presName="hierRoot4" presStyleCnt="0"/>
      <dgm:spPr/>
    </dgm:pt>
    <dgm:pt modelId="{023ADD8A-ABB3-4346-9014-4E9D424D34A9}" type="pres">
      <dgm:prSet presAssocID="{AC4C31ED-1FBE-42EB-8C8D-6C11D1D43012}" presName="composite4" presStyleCnt="0"/>
      <dgm:spPr/>
    </dgm:pt>
    <dgm:pt modelId="{CCE359EC-3AEF-4A18-9FAC-F69CC0346265}" type="pres">
      <dgm:prSet presAssocID="{AC4C31ED-1FBE-42EB-8C8D-6C11D1D43012}" presName="background4" presStyleLbl="node4" presStyleIdx="0" presStyleCnt="1"/>
      <dgm:spPr/>
    </dgm:pt>
    <dgm:pt modelId="{A4EBE267-FBA8-4423-8AE6-C8F6231FC077}" type="pres">
      <dgm:prSet presAssocID="{AC4C31ED-1FBE-42EB-8C8D-6C11D1D43012}" presName="text4" presStyleLbl="fgAcc4" presStyleIdx="0" presStyleCnt="1">
        <dgm:presLayoutVars>
          <dgm:chPref val="3"/>
        </dgm:presLayoutVars>
      </dgm:prSet>
      <dgm:spPr/>
      <dgm:t>
        <a:bodyPr/>
        <a:lstStyle/>
        <a:p>
          <a:endParaRPr lang="pl-PL"/>
        </a:p>
      </dgm:t>
    </dgm:pt>
    <dgm:pt modelId="{8A7B554C-F94C-4CBF-8F99-51B714A5D4A8}" type="pres">
      <dgm:prSet presAssocID="{AC4C31ED-1FBE-42EB-8C8D-6C11D1D43012}" presName="hierChild5" presStyleCnt="0"/>
      <dgm:spPr/>
    </dgm:pt>
    <dgm:pt modelId="{A30324CF-0466-4D72-95F2-9473DDFE0363}" type="pres">
      <dgm:prSet presAssocID="{8E003B81-31CB-4FF0-95DE-8ADE8FD8751C}" presName="Name10" presStyleLbl="parChTrans1D2" presStyleIdx="1" presStyleCnt="2"/>
      <dgm:spPr/>
      <dgm:t>
        <a:bodyPr/>
        <a:lstStyle/>
        <a:p>
          <a:endParaRPr lang="pl-PL"/>
        </a:p>
      </dgm:t>
    </dgm:pt>
    <dgm:pt modelId="{58DD0309-CC51-42E9-962D-C79F09805BF8}" type="pres">
      <dgm:prSet presAssocID="{43483108-D6C8-45A9-A624-926420157907}" presName="hierRoot2" presStyleCnt="0"/>
      <dgm:spPr/>
    </dgm:pt>
    <dgm:pt modelId="{A17F1B2A-18FE-425D-9C85-362B3F8D8B95}" type="pres">
      <dgm:prSet presAssocID="{43483108-D6C8-45A9-A624-926420157907}" presName="composite2" presStyleCnt="0"/>
      <dgm:spPr/>
    </dgm:pt>
    <dgm:pt modelId="{70113F88-9810-400E-99BD-0B437FFB59AC}" type="pres">
      <dgm:prSet presAssocID="{43483108-D6C8-45A9-A624-926420157907}" presName="background2" presStyleLbl="node2" presStyleIdx="1" presStyleCnt="2"/>
      <dgm:spPr/>
    </dgm:pt>
    <dgm:pt modelId="{9750D97E-664B-4B11-A5C6-4C06DF14F21C}" type="pres">
      <dgm:prSet presAssocID="{43483108-D6C8-45A9-A624-926420157907}" presName="text2" presStyleLbl="fgAcc2" presStyleIdx="1" presStyleCnt="2">
        <dgm:presLayoutVars>
          <dgm:chPref val="3"/>
        </dgm:presLayoutVars>
      </dgm:prSet>
      <dgm:spPr/>
      <dgm:t>
        <a:bodyPr/>
        <a:lstStyle/>
        <a:p>
          <a:endParaRPr lang="pl-PL"/>
        </a:p>
      </dgm:t>
    </dgm:pt>
    <dgm:pt modelId="{FFB476DC-0873-4581-AD42-B2EFB255BF2E}" type="pres">
      <dgm:prSet presAssocID="{43483108-D6C8-45A9-A624-926420157907}" presName="hierChild3" presStyleCnt="0"/>
      <dgm:spPr/>
    </dgm:pt>
    <dgm:pt modelId="{A23CA53B-19C6-4F92-A829-E78951445968}" type="pres">
      <dgm:prSet presAssocID="{6369BA8C-F8AB-4838-8FE6-BF2D64089D0E}" presName="hierRoot1" presStyleCnt="0"/>
      <dgm:spPr/>
    </dgm:pt>
    <dgm:pt modelId="{E4E390AB-A15F-4963-9CD5-F10CA2D2BAA9}" type="pres">
      <dgm:prSet presAssocID="{6369BA8C-F8AB-4838-8FE6-BF2D64089D0E}" presName="composite" presStyleCnt="0"/>
      <dgm:spPr/>
    </dgm:pt>
    <dgm:pt modelId="{4F21E8A3-0D16-4052-968B-CA9F30C89CBE}" type="pres">
      <dgm:prSet presAssocID="{6369BA8C-F8AB-4838-8FE6-BF2D64089D0E}" presName="background" presStyleLbl="node0" presStyleIdx="1" presStyleCnt="3"/>
      <dgm:spPr/>
    </dgm:pt>
    <dgm:pt modelId="{853BD41E-A83D-4306-B8AA-4AFFA53B75C0}" type="pres">
      <dgm:prSet presAssocID="{6369BA8C-F8AB-4838-8FE6-BF2D64089D0E}" presName="text" presStyleLbl="fgAcc0" presStyleIdx="1" presStyleCnt="3">
        <dgm:presLayoutVars>
          <dgm:chPref val="3"/>
        </dgm:presLayoutVars>
      </dgm:prSet>
      <dgm:spPr/>
      <dgm:t>
        <a:bodyPr/>
        <a:lstStyle/>
        <a:p>
          <a:endParaRPr lang="pl-PL"/>
        </a:p>
      </dgm:t>
    </dgm:pt>
    <dgm:pt modelId="{A464D802-F730-4F4D-A26E-B64E94F410E9}" type="pres">
      <dgm:prSet presAssocID="{6369BA8C-F8AB-4838-8FE6-BF2D64089D0E}" presName="hierChild2" presStyleCnt="0"/>
      <dgm:spPr/>
    </dgm:pt>
    <dgm:pt modelId="{FF21D522-F0E9-450B-9B6D-4CC97CC6B0DD}" type="pres">
      <dgm:prSet presAssocID="{22F6D4EC-3529-46DE-AC02-107162C14EEF}" presName="hierRoot1" presStyleCnt="0"/>
      <dgm:spPr/>
    </dgm:pt>
    <dgm:pt modelId="{D2F29BA7-ADCE-461B-8B79-0CB8042896C1}" type="pres">
      <dgm:prSet presAssocID="{22F6D4EC-3529-46DE-AC02-107162C14EEF}" presName="composite" presStyleCnt="0"/>
      <dgm:spPr/>
    </dgm:pt>
    <dgm:pt modelId="{96A5B575-592E-4280-AEBC-9893BD189E61}" type="pres">
      <dgm:prSet presAssocID="{22F6D4EC-3529-46DE-AC02-107162C14EEF}" presName="background" presStyleLbl="node0" presStyleIdx="2" presStyleCnt="3"/>
      <dgm:spPr/>
    </dgm:pt>
    <dgm:pt modelId="{2B340500-7203-4F9D-83A9-4E5A996F1216}" type="pres">
      <dgm:prSet presAssocID="{22F6D4EC-3529-46DE-AC02-107162C14EEF}" presName="text" presStyleLbl="fgAcc0" presStyleIdx="2" presStyleCnt="3">
        <dgm:presLayoutVars>
          <dgm:chPref val="3"/>
        </dgm:presLayoutVars>
      </dgm:prSet>
      <dgm:spPr/>
      <dgm:t>
        <a:bodyPr/>
        <a:lstStyle/>
        <a:p>
          <a:endParaRPr lang="pl-PL"/>
        </a:p>
      </dgm:t>
    </dgm:pt>
    <dgm:pt modelId="{62C2E296-6129-4C68-9CAB-370EAB372320}" type="pres">
      <dgm:prSet presAssocID="{22F6D4EC-3529-46DE-AC02-107162C14EEF}" presName="hierChild2" presStyleCnt="0"/>
      <dgm:spPr/>
    </dgm:pt>
  </dgm:ptLst>
  <dgm:cxnLst>
    <dgm:cxn modelId="{C89E4E26-7FC7-4021-B344-8ECD8970D355}" type="presOf" srcId="{D47C6DE9-125F-4B58-9714-854D365F681C}" destId="{98A3ABDB-20A3-47DF-A350-ED68153AC8B1}" srcOrd="0" destOrd="0" presId="urn:microsoft.com/office/officeart/2005/8/layout/hierarchy1"/>
    <dgm:cxn modelId="{17B9B328-432F-4CD7-9F95-D082D8564003}" type="presOf" srcId="{43483108-D6C8-45A9-A624-926420157907}" destId="{9750D97E-664B-4B11-A5C6-4C06DF14F21C}" srcOrd="0" destOrd="0" presId="urn:microsoft.com/office/officeart/2005/8/layout/hierarchy1"/>
    <dgm:cxn modelId="{A722B0BE-B4E9-4AA8-927E-51CFFE01BA59}" type="presOf" srcId="{4AA91CF2-3A6B-40D4-9BF9-4595009F6F3E}" destId="{01678881-8F10-4FD1-B4D4-E5A856C3265A}" srcOrd="0" destOrd="0" presId="urn:microsoft.com/office/officeart/2005/8/layout/hierarchy1"/>
    <dgm:cxn modelId="{578C7A99-1425-45F4-A3AB-C719BF96A945}" type="presOf" srcId="{AC4C31ED-1FBE-42EB-8C8D-6C11D1D43012}" destId="{A4EBE267-FBA8-4423-8AE6-C8F6231FC077}" srcOrd="0" destOrd="0" presId="urn:microsoft.com/office/officeart/2005/8/layout/hierarchy1"/>
    <dgm:cxn modelId="{DFF92CE6-41D7-44A2-873D-FE4A3E779FEE}" srcId="{6BD277DB-A576-4984-8A0E-F90F87D25E79}" destId="{E06C3A4D-0512-4670-9D39-9D30DB929672}" srcOrd="0" destOrd="0" parTransId="{DE9B41B1-5B78-4EE5-A452-260AF0431D01}" sibTransId="{027C9317-6E5B-4C39-A110-2DAADB5C1E63}"/>
    <dgm:cxn modelId="{51B5A6BF-3346-49B6-AB5A-DA4E69F6A899}" type="presOf" srcId="{22F6D4EC-3529-46DE-AC02-107162C14EEF}" destId="{2B340500-7203-4F9D-83A9-4E5A996F1216}" srcOrd="0" destOrd="0" presId="urn:microsoft.com/office/officeart/2005/8/layout/hierarchy1"/>
    <dgm:cxn modelId="{7D6A6A4A-FFEB-4935-978C-83B1E768084F}" type="presOf" srcId="{2D34B821-FF0B-499C-8A58-3A7FE1A39A77}" destId="{A85374D0-9DD6-4EEF-9310-B5DD2B01804B}" srcOrd="0" destOrd="0" presId="urn:microsoft.com/office/officeart/2005/8/layout/hierarchy1"/>
    <dgm:cxn modelId="{3E34AEE7-972B-4084-8A4C-B15E5FF54D32}" type="presOf" srcId="{CDE60904-3289-4275-B020-2EFA348119DC}" destId="{6497E7DA-F689-45C3-96AB-4B41527F5853}" srcOrd="0" destOrd="0" presId="urn:microsoft.com/office/officeart/2005/8/layout/hierarchy1"/>
    <dgm:cxn modelId="{B2B84AAE-69B5-46C7-AD33-2605926E6861}" type="presOf" srcId="{6BD277DB-A576-4984-8A0E-F90F87D25E79}" destId="{87727FA7-10A9-4240-BBE7-1EDE498BC298}" srcOrd="0" destOrd="0" presId="urn:microsoft.com/office/officeart/2005/8/layout/hierarchy1"/>
    <dgm:cxn modelId="{7DC88A44-9C95-47B0-A1A2-541907A83EEE}" srcId="{4AA91CF2-3A6B-40D4-9BF9-4595009F6F3E}" destId="{AC4C31ED-1FBE-42EB-8C8D-6C11D1D43012}" srcOrd="0" destOrd="0" parTransId="{12DC8429-CBCC-4FEB-9588-1C284B6F2B8C}" sibTransId="{DA4AEC91-3D61-4B0B-BBE4-DE8BE34BDAD1}"/>
    <dgm:cxn modelId="{FED597EC-C651-48B9-B99F-F35B6B5D9DD0}" srcId="{E06C3A4D-0512-4670-9D39-9D30DB929672}" destId="{4AA91CF2-3A6B-40D4-9BF9-4595009F6F3E}" srcOrd="1" destOrd="0" parTransId="{CDE60904-3289-4275-B020-2EFA348119DC}" sibTransId="{604C974F-7CBB-4997-8E76-423E6201FFFB}"/>
    <dgm:cxn modelId="{5CCB36C8-6D58-4188-BE7D-AC6009AF6153}" type="presOf" srcId="{8E003B81-31CB-4FF0-95DE-8ADE8FD8751C}" destId="{A30324CF-0466-4D72-95F2-9473DDFE0363}" srcOrd="0" destOrd="0" presId="urn:microsoft.com/office/officeart/2005/8/layout/hierarchy1"/>
    <dgm:cxn modelId="{2CCF22AE-4C6A-4F0A-9EB9-23E892525A82}" srcId="{D47C6DE9-125F-4B58-9714-854D365F681C}" destId="{6369BA8C-F8AB-4838-8FE6-BF2D64089D0E}" srcOrd="1" destOrd="0" parTransId="{0A59F78A-A47B-41D1-A0E5-F2928B5FD27A}" sibTransId="{30F37FB7-DD36-4847-B759-4D9D62156B3E}"/>
    <dgm:cxn modelId="{03D561C5-03E9-4627-84CE-34B3FFAE644A}" srcId="{D47C6DE9-125F-4B58-9714-854D365F681C}" destId="{22F6D4EC-3529-46DE-AC02-107162C14EEF}" srcOrd="2" destOrd="0" parTransId="{0EE2C5BB-C454-4502-B73F-71338EE6A7C2}" sibTransId="{7808CBAC-7BE3-4AC3-BE32-A1903CB88C7C}"/>
    <dgm:cxn modelId="{21E6639F-2D93-4291-9281-7B209178E170}" srcId="{D47C6DE9-125F-4B58-9714-854D365F681C}" destId="{6BD277DB-A576-4984-8A0E-F90F87D25E79}" srcOrd="0" destOrd="0" parTransId="{6E47FCC8-5672-4A34-997E-9067801393DA}" sibTransId="{E01E5417-644E-4158-B1E7-99D99E8C6438}"/>
    <dgm:cxn modelId="{BC374680-250D-4CA5-AB69-1709FE7E7F1F}" srcId="{6BD277DB-A576-4984-8A0E-F90F87D25E79}" destId="{43483108-D6C8-45A9-A624-926420157907}" srcOrd="1" destOrd="0" parTransId="{8E003B81-31CB-4FF0-95DE-8ADE8FD8751C}" sibTransId="{AFBB4E47-B6E0-42FA-BD37-C3CEC1AD9D7B}"/>
    <dgm:cxn modelId="{77B601D0-2286-43F8-A99F-5647046C3834}" srcId="{E06C3A4D-0512-4670-9D39-9D30DB929672}" destId="{2D34B821-FF0B-499C-8A58-3A7FE1A39A77}" srcOrd="0" destOrd="0" parTransId="{CEF614A4-97D4-4954-B062-95F80BE7A9A6}" sibTransId="{CA663AE0-6D0D-42B9-91E6-4BDFC783CD53}"/>
    <dgm:cxn modelId="{88FAF4AF-0075-43F2-A73B-5A88635DD5EA}" type="presOf" srcId="{6369BA8C-F8AB-4838-8FE6-BF2D64089D0E}" destId="{853BD41E-A83D-4306-B8AA-4AFFA53B75C0}" srcOrd="0" destOrd="0" presId="urn:microsoft.com/office/officeart/2005/8/layout/hierarchy1"/>
    <dgm:cxn modelId="{9ED6DD10-C4F8-486F-B15C-171FD7D1CBBA}" type="presOf" srcId="{CEF614A4-97D4-4954-B062-95F80BE7A9A6}" destId="{78731A05-69CC-4ABB-A6D2-28C5C3A158FC}" srcOrd="0" destOrd="0" presId="urn:microsoft.com/office/officeart/2005/8/layout/hierarchy1"/>
    <dgm:cxn modelId="{75196280-15BC-402B-A3E1-430CEDD2CDFB}" type="presOf" srcId="{DE9B41B1-5B78-4EE5-A452-260AF0431D01}" destId="{01A3E178-2518-4204-A897-D3AFA14F8A9E}" srcOrd="0" destOrd="0" presId="urn:microsoft.com/office/officeart/2005/8/layout/hierarchy1"/>
    <dgm:cxn modelId="{7C6DC404-63EB-443B-A523-FC3348414A63}" type="presOf" srcId="{E06C3A4D-0512-4670-9D39-9D30DB929672}" destId="{B7C8526F-6899-4759-8954-17D39F0B0A38}" srcOrd="0" destOrd="0" presId="urn:microsoft.com/office/officeart/2005/8/layout/hierarchy1"/>
    <dgm:cxn modelId="{CF51E03A-4E12-4C93-8554-2758516A61A4}" type="presOf" srcId="{12DC8429-CBCC-4FEB-9588-1C284B6F2B8C}" destId="{5C47FF20-A564-4FBE-9964-04C84B327BFC}" srcOrd="0" destOrd="0" presId="urn:microsoft.com/office/officeart/2005/8/layout/hierarchy1"/>
    <dgm:cxn modelId="{1315EBCF-FFFC-47F3-9F29-F0B707FE32C4}" type="presParOf" srcId="{98A3ABDB-20A3-47DF-A350-ED68153AC8B1}" destId="{81FA7C16-D24F-40E4-BBE9-79E14DB8A0E0}" srcOrd="0" destOrd="0" presId="urn:microsoft.com/office/officeart/2005/8/layout/hierarchy1"/>
    <dgm:cxn modelId="{F465A10A-8386-4535-BFF9-0FE829208AC4}" type="presParOf" srcId="{81FA7C16-D24F-40E4-BBE9-79E14DB8A0E0}" destId="{04F8E30B-5509-4532-BDEB-8D99453434F2}" srcOrd="0" destOrd="0" presId="urn:microsoft.com/office/officeart/2005/8/layout/hierarchy1"/>
    <dgm:cxn modelId="{56E42644-4090-4010-BA79-A555B1BEFC92}" type="presParOf" srcId="{04F8E30B-5509-4532-BDEB-8D99453434F2}" destId="{3C5E31EB-F9F6-42B1-BE9E-0DE2C1D9941F}" srcOrd="0" destOrd="0" presId="urn:microsoft.com/office/officeart/2005/8/layout/hierarchy1"/>
    <dgm:cxn modelId="{06310522-9909-499B-B81C-6D7C2472B316}" type="presParOf" srcId="{04F8E30B-5509-4532-BDEB-8D99453434F2}" destId="{87727FA7-10A9-4240-BBE7-1EDE498BC298}" srcOrd="1" destOrd="0" presId="urn:microsoft.com/office/officeart/2005/8/layout/hierarchy1"/>
    <dgm:cxn modelId="{C688A7E8-4020-41E8-BE2C-EEA2E2259178}" type="presParOf" srcId="{81FA7C16-D24F-40E4-BBE9-79E14DB8A0E0}" destId="{48BE252B-FA80-407B-9DE4-97FF354C310F}" srcOrd="1" destOrd="0" presId="urn:microsoft.com/office/officeart/2005/8/layout/hierarchy1"/>
    <dgm:cxn modelId="{919BF47F-1883-4E89-A4FE-441CC18B6F8B}" type="presParOf" srcId="{48BE252B-FA80-407B-9DE4-97FF354C310F}" destId="{01A3E178-2518-4204-A897-D3AFA14F8A9E}" srcOrd="0" destOrd="0" presId="urn:microsoft.com/office/officeart/2005/8/layout/hierarchy1"/>
    <dgm:cxn modelId="{05E4CD4A-CA85-438F-81FE-A79C8723C752}" type="presParOf" srcId="{48BE252B-FA80-407B-9DE4-97FF354C310F}" destId="{10430CFD-F2A3-4DF8-B3FD-A05F09178B4E}" srcOrd="1" destOrd="0" presId="urn:microsoft.com/office/officeart/2005/8/layout/hierarchy1"/>
    <dgm:cxn modelId="{946819D3-C9FB-4451-B41C-899578275E52}" type="presParOf" srcId="{10430CFD-F2A3-4DF8-B3FD-A05F09178B4E}" destId="{B1A1ADF3-F3C8-4342-99F3-7A42D1E85940}" srcOrd="0" destOrd="0" presId="urn:microsoft.com/office/officeart/2005/8/layout/hierarchy1"/>
    <dgm:cxn modelId="{4C4F95EF-4B96-40F0-A437-A8A53489C80E}" type="presParOf" srcId="{B1A1ADF3-F3C8-4342-99F3-7A42D1E85940}" destId="{9711EF5C-E3B2-44CE-A616-DE0FE5481521}" srcOrd="0" destOrd="0" presId="urn:microsoft.com/office/officeart/2005/8/layout/hierarchy1"/>
    <dgm:cxn modelId="{0A48DF8F-AC8A-4C07-819A-BEC4D1EDF9C0}" type="presParOf" srcId="{B1A1ADF3-F3C8-4342-99F3-7A42D1E85940}" destId="{B7C8526F-6899-4759-8954-17D39F0B0A38}" srcOrd="1" destOrd="0" presId="urn:microsoft.com/office/officeart/2005/8/layout/hierarchy1"/>
    <dgm:cxn modelId="{F6784144-161A-43A0-95B4-08F6C924BD36}" type="presParOf" srcId="{10430CFD-F2A3-4DF8-B3FD-A05F09178B4E}" destId="{25558261-07A6-449E-867D-0104382D4F97}" srcOrd="1" destOrd="0" presId="urn:microsoft.com/office/officeart/2005/8/layout/hierarchy1"/>
    <dgm:cxn modelId="{BB40718B-3F97-40BA-A9D4-1934F2814D41}" type="presParOf" srcId="{25558261-07A6-449E-867D-0104382D4F97}" destId="{78731A05-69CC-4ABB-A6D2-28C5C3A158FC}" srcOrd="0" destOrd="0" presId="urn:microsoft.com/office/officeart/2005/8/layout/hierarchy1"/>
    <dgm:cxn modelId="{FB94B4B5-D66D-42CE-AE61-492D7224C951}" type="presParOf" srcId="{25558261-07A6-449E-867D-0104382D4F97}" destId="{53C0D520-4632-487F-BA2F-BFE5813B1CB8}" srcOrd="1" destOrd="0" presId="urn:microsoft.com/office/officeart/2005/8/layout/hierarchy1"/>
    <dgm:cxn modelId="{8891AACB-BE93-4508-AFC6-D38D7E031B19}" type="presParOf" srcId="{53C0D520-4632-487F-BA2F-BFE5813B1CB8}" destId="{3B2EAAB9-5612-40C7-96D1-760B0E2EE7FA}" srcOrd="0" destOrd="0" presId="urn:microsoft.com/office/officeart/2005/8/layout/hierarchy1"/>
    <dgm:cxn modelId="{5064EE67-F488-42BF-BF8B-E44776FE5638}" type="presParOf" srcId="{3B2EAAB9-5612-40C7-96D1-760B0E2EE7FA}" destId="{3520EEF9-DCFC-49CF-B4C2-4801C1B2C445}" srcOrd="0" destOrd="0" presId="urn:microsoft.com/office/officeart/2005/8/layout/hierarchy1"/>
    <dgm:cxn modelId="{7A8AC53A-B9DB-441D-A2FA-B6E88E757906}" type="presParOf" srcId="{3B2EAAB9-5612-40C7-96D1-760B0E2EE7FA}" destId="{A85374D0-9DD6-4EEF-9310-B5DD2B01804B}" srcOrd="1" destOrd="0" presId="urn:microsoft.com/office/officeart/2005/8/layout/hierarchy1"/>
    <dgm:cxn modelId="{8C50C77F-CDFD-44B7-B443-3C25FEF4FB1A}" type="presParOf" srcId="{53C0D520-4632-487F-BA2F-BFE5813B1CB8}" destId="{522DB1C6-3FF1-4268-AD6C-EFA388A4920B}" srcOrd="1" destOrd="0" presId="urn:microsoft.com/office/officeart/2005/8/layout/hierarchy1"/>
    <dgm:cxn modelId="{96F8EF1D-0863-4E42-9887-182CC358BAC6}" type="presParOf" srcId="{25558261-07A6-449E-867D-0104382D4F97}" destId="{6497E7DA-F689-45C3-96AB-4B41527F5853}" srcOrd="2" destOrd="0" presId="urn:microsoft.com/office/officeart/2005/8/layout/hierarchy1"/>
    <dgm:cxn modelId="{A415F577-DF2F-4E2F-86EF-E684080F7E97}" type="presParOf" srcId="{25558261-07A6-449E-867D-0104382D4F97}" destId="{93295D2E-4EAA-427D-B6AF-1A9AD77F951F}" srcOrd="3" destOrd="0" presId="urn:microsoft.com/office/officeart/2005/8/layout/hierarchy1"/>
    <dgm:cxn modelId="{BBAB1B63-4B28-4670-B6D6-E36DC365EB6F}" type="presParOf" srcId="{93295D2E-4EAA-427D-B6AF-1A9AD77F951F}" destId="{326691EE-8494-4DCD-BA3E-C8EBAED0E079}" srcOrd="0" destOrd="0" presId="urn:microsoft.com/office/officeart/2005/8/layout/hierarchy1"/>
    <dgm:cxn modelId="{A773B59F-9C47-4C9B-AD1B-175B4001324B}" type="presParOf" srcId="{326691EE-8494-4DCD-BA3E-C8EBAED0E079}" destId="{2AF5CD8C-C39D-4B87-BB77-A2C9405822FE}" srcOrd="0" destOrd="0" presId="urn:microsoft.com/office/officeart/2005/8/layout/hierarchy1"/>
    <dgm:cxn modelId="{641BE329-F2F2-47C4-AD2E-4B5D51E0BF76}" type="presParOf" srcId="{326691EE-8494-4DCD-BA3E-C8EBAED0E079}" destId="{01678881-8F10-4FD1-B4D4-E5A856C3265A}" srcOrd="1" destOrd="0" presId="urn:microsoft.com/office/officeart/2005/8/layout/hierarchy1"/>
    <dgm:cxn modelId="{0DEDBABE-9091-4ACA-B95E-DDF3DCEAE381}" type="presParOf" srcId="{93295D2E-4EAA-427D-B6AF-1A9AD77F951F}" destId="{9F1D6E6A-50A8-4441-BB49-1563CC9F8EEB}" srcOrd="1" destOrd="0" presId="urn:microsoft.com/office/officeart/2005/8/layout/hierarchy1"/>
    <dgm:cxn modelId="{653B44E8-3EAB-4CE7-AE96-92EB9B93B10D}" type="presParOf" srcId="{9F1D6E6A-50A8-4441-BB49-1563CC9F8EEB}" destId="{5C47FF20-A564-4FBE-9964-04C84B327BFC}" srcOrd="0" destOrd="0" presId="urn:microsoft.com/office/officeart/2005/8/layout/hierarchy1"/>
    <dgm:cxn modelId="{9F7967E0-7663-4B92-9D76-048FD3392483}" type="presParOf" srcId="{9F1D6E6A-50A8-4441-BB49-1563CC9F8EEB}" destId="{FFACCF7B-BB37-4D68-9C83-2ADCC955EE00}" srcOrd="1" destOrd="0" presId="urn:microsoft.com/office/officeart/2005/8/layout/hierarchy1"/>
    <dgm:cxn modelId="{11DFDE15-419C-4D53-B93A-3B1606CE8132}" type="presParOf" srcId="{FFACCF7B-BB37-4D68-9C83-2ADCC955EE00}" destId="{023ADD8A-ABB3-4346-9014-4E9D424D34A9}" srcOrd="0" destOrd="0" presId="urn:microsoft.com/office/officeart/2005/8/layout/hierarchy1"/>
    <dgm:cxn modelId="{622AC9D9-1C82-4137-B3F0-5078A6862BA2}" type="presParOf" srcId="{023ADD8A-ABB3-4346-9014-4E9D424D34A9}" destId="{CCE359EC-3AEF-4A18-9FAC-F69CC0346265}" srcOrd="0" destOrd="0" presId="urn:microsoft.com/office/officeart/2005/8/layout/hierarchy1"/>
    <dgm:cxn modelId="{13E386E3-71D6-470D-82F1-1CC433EDDAC6}" type="presParOf" srcId="{023ADD8A-ABB3-4346-9014-4E9D424D34A9}" destId="{A4EBE267-FBA8-4423-8AE6-C8F6231FC077}" srcOrd="1" destOrd="0" presId="urn:microsoft.com/office/officeart/2005/8/layout/hierarchy1"/>
    <dgm:cxn modelId="{0F42C4E5-D87B-4180-8EBA-C2CDC65D2602}" type="presParOf" srcId="{FFACCF7B-BB37-4D68-9C83-2ADCC955EE00}" destId="{8A7B554C-F94C-4CBF-8F99-51B714A5D4A8}" srcOrd="1" destOrd="0" presId="urn:microsoft.com/office/officeart/2005/8/layout/hierarchy1"/>
    <dgm:cxn modelId="{6EC8002C-8B17-4DEC-86F1-9A1121360721}" type="presParOf" srcId="{48BE252B-FA80-407B-9DE4-97FF354C310F}" destId="{A30324CF-0466-4D72-95F2-9473DDFE0363}" srcOrd="2" destOrd="0" presId="urn:microsoft.com/office/officeart/2005/8/layout/hierarchy1"/>
    <dgm:cxn modelId="{598CCB11-3487-4DA1-960A-96D383AE7701}" type="presParOf" srcId="{48BE252B-FA80-407B-9DE4-97FF354C310F}" destId="{58DD0309-CC51-42E9-962D-C79F09805BF8}" srcOrd="3" destOrd="0" presId="urn:microsoft.com/office/officeart/2005/8/layout/hierarchy1"/>
    <dgm:cxn modelId="{E6F78E41-6EE4-4DAA-8135-9B804729DEFA}" type="presParOf" srcId="{58DD0309-CC51-42E9-962D-C79F09805BF8}" destId="{A17F1B2A-18FE-425D-9C85-362B3F8D8B95}" srcOrd="0" destOrd="0" presId="urn:microsoft.com/office/officeart/2005/8/layout/hierarchy1"/>
    <dgm:cxn modelId="{6F7EE810-DAA1-40C2-B8ED-24D1E1B9498A}" type="presParOf" srcId="{A17F1B2A-18FE-425D-9C85-362B3F8D8B95}" destId="{70113F88-9810-400E-99BD-0B437FFB59AC}" srcOrd="0" destOrd="0" presId="urn:microsoft.com/office/officeart/2005/8/layout/hierarchy1"/>
    <dgm:cxn modelId="{D7868469-5B09-4135-9137-3A7853A8CDF1}" type="presParOf" srcId="{A17F1B2A-18FE-425D-9C85-362B3F8D8B95}" destId="{9750D97E-664B-4B11-A5C6-4C06DF14F21C}" srcOrd="1" destOrd="0" presId="urn:microsoft.com/office/officeart/2005/8/layout/hierarchy1"/>
    <dgm:cxn modelId="{2319B66E-F62A-4C50-9627-E3B4D8F51D82}" type="presParOf" srcId="{58DD0309-CC51-42E9-962D-C79F09805BF8}" destId="{FFB476DC-0873-4581-AD42-B2EFB255BF2E}" srcOrd="1" destOrd="0" presId="urn:microsoft.com/office/officeart/2005/8/layout/hierarchy1"/>
    <dgm:cxn modelId="{E314A97D-A397-41FE-BA17-889B5488335F}" type="presParOf" srcId="{98A3ABDB-20A3-47DF-A350-ED68153AC8B1}" destId="{A23CA53B-19C6-4F92-A829-E78951445968}" srcOrd="1" destOrd="0" presId="urn:microsoft.com/office/officeart/2005/8/layout/hierarchy1"/>
    <dgm:cxn modelId="{4AC566C5-A493-4DE8-89F0-BC120BFE9FCD}" type="presParOf" srcId="{A23CA53B-19C6-4F92-A829-E78951445968}" destId="{E4E390AB-A15F-4963-9CD5-F10CA2D2BAA9}" srcOrd="0" destOrd="0" presId="urn:microsoft.com/office/officeart/2005/8/layout/hierarchy1"/>
    <dgm:cxn modelId="{E57365F6-9205-4861-9B8A-E880328349F0}" type="presParOf" srcId="{E4E390AB-A15F-4963-9CD5-F10CA2D2BAA9}" destId="{4F21E8A3-0D16-4052-968B-CA9F30C89CBE}" srcOrd="0" destOrd="0" presId="urn:microsoft.com/office/officeart/2005/8/layout/hierarchy1"/>
    <dgm:cxn modelId="{9127295D-4393-45F4-8D63-FBA73768D488}" type="presParOf" srcId="{E4E390AB-A15F-4963-9CD5-F10CA2D2BAA9}" destId="{853BD41E-A83D-4306-B8AA-4AFFA53B75C0}" srcOrd="1" destOrd="0" presId="urn:microsoft.com/office/officeart/2005/8/layout/hierarchy1"/>
    <dgm:cxn modelId="{24692F15-4C33-48AB-A844-154C81D9636E}" type="presParOf" srcId="{A23CA53B-19C6-4F92-A829-E78951445968}" destId="{A464D802-F730-4F4D-A26E-B64E94F410E9}" srcOrd="1" destOrd="0" presId="urn:microsoft.com/office/officeart/2005/8/layout/hierarchy1"/>
    <dgm:cxn modelId="{F058F39A-4DD9-4D43-A7F2-5C6931D608E0}" type="presParOf" srcId="{98A3ABDB-20A3-47DF-A350-ED68153AC8B1}" destId="{FF21D522-F0E9-450B-9B6D-4CC97CC6B0DD}" srcOrd="2" destOrd="0" presId="urn:microsoft.com/office/officeart/2005/8/layout/hierarchy1"/>
    <dgm:cxn modelId="{737A5552-99FB-4BBC-9775-6DC7EBB41E1C}" type="presParOf" srcId="{FF21D522-F0E9-450B-9B6D-4CC97CC6B0DD}" destId="{D2F29BA7-ADCE-461B-8B79-0CB8042896C1}" srcOrd="0" destOrd="0" presId="urn:microsoft.com/office/officeart/2005/8/layout/hierarchy1"/>
    <dgm:cxn modelId="{571287F7-3246-48D4-B060-CF3D57DAD507}" type="presParOf" srcId="{D2F29BA7-ADCE-461B-8B79-0CB8042896C1}" destId="{96A5B575-592E-4280-AEBC-9893BD189E61}" srcOrd="0" destOrd="0" presId="urn:microsoft.com/office/officeart/2005/8/layout/hierarchy1"/>
    <dgm:cxn modelId="{51162748-26E8-4759-A8C7-D2D60AC35692}" type="presParOf" srcId="{D2F29BA7-ADCE-461B-8B79-0CB8042896C1}" destId="{2B340500-7203-4F9D-83A9-4E5A996F1216}" srcOrd="1" destOrd="0" presId="urn:microsoft.com/office/officeart/2005/8/layout/hierarchy1"/>
    <dgm:cxn modelId="{5F71684C-5380-4100-908B-DFC6D6E236F2}" type="presParOf" srcId="{FF21D522-F0E9-450B-9B6D-4CC97CC6B0DD}" destId="{62C2E296-6129-4C68-9CAB-370EAB37232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BDDD92-C80E-4C92-998E-5A214CECD90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pl-PL"/>
        </a:p>
      </dgm:t>
    </dgm:pt>
    <dgm:pt modelId="{83F79975-59B5-442E-A7D1-58A3411AA829}">
      <dgm:prSet phldrT="[Tekst]"/>
      <dgm:spPr/>
      <dgm:t>
        <a:bodyPr/>
        <a:lstStyle/>
        <a:p>
          <a:r>
            <a:rPr lang="pl-PL" b="1" dirty="0" smtClean="0">
              <a:effectLst>
                <a:outerShdw blurRad="38100" dist="38100" dir="2700000" algn="tl">
                  <a:srgbClr val="000000">
                    <a:alpha val="43137"/>
                  </a:srgbClr>
                </a:outerShdw>
              </a:effectLst>
            </a:rPr>
            <a:t>Wykonywanie swojego prawa zgodnie z wymaganiami prawidłowej gospodarki</a:t>
          </a:r>
          <a:endParaRPr lang="pl-PL" dirty="0"/>
        </a:p>
      </dgm:t>
    </dgm:pt>
    <dgm:pt modelId="{2D46C634-6112-410D-B656-647E56B3F76A}" type="parTrans" cxnId="{499B7FE6-DE96-47CC-AAE5-3972C6A90D32}">
      <dgm:prSet/>
      <dgm:spPr/>
      <dgm:t>
        <a:bodyPr/>
        <a:lstStyle/>
        <a:p>
          <a:endParaRPr lang="pl-PL"/>
        </a:p>
      </dgm:t>
    </dgm:pt>
    <dgm:pt modelId="{9C8986BF-78B5-4964-BBF7-02E4588DB4A7}" type="sibTrans" cxnId="{499B7FE6-DE96-47CC-AAE5-3972C6A90D32}">
      <dgm:prSet/>
      <dgm:spPr/>
      <dgm:t>
        <a:bodyPr/>
        <a:lstStyle/>
        <a:p>
          <a:endParaRPr lang="pl-PL"/>
        </a:p>
      </dgm:t>
    </dgm:pt>
    <dgm:pt modelId="{7DB58811-9A16-4951-9CB1-D596B54B00A4}">
      <dgm:prSet phldrT="[Tekst]"/>
      <dgm:spPr/>
      <dgm:t>
        <a:bodyPr/>
        <a:lstStyle/>
        <a:p>
          <a:r>
            <a:rPr lang="pl-PL" b="1" dirty="0" smtClean="0">
              <a:effectLst>
                <a:outerShdw blurRad="38100" dist="38100" dir="2700000" algn="tl">
                  <a:srgbClr val="000000">
                    <a:alpha val="43137"/>
                  </a:srgbClr>
                </a:outerShdw>
              </a:effectLst>
            </a:rPr>
            <a:t>Ponoszenie ciężarów, które zgodnie z zasadami prawidłowej gospodarki powinny być pokrywane z pożytków rzeczy</a:t>
          </a:r>
          <a:endParaRPr lang="pl-PL" dirty="0"/>
        </a:p>
      </dgm:t>
    </dgm:pt>
    <dgm:pt modelId="{1E73DD97-8F48-4614-A3F8-5DBFD50A62AB}" type="parTrans" cxnId="{D9BABD10-5CDA-49B2-AF6C-812433E6851A}">
      <dgm:prSet/>
      <dgm:spPr/>
      <dgm:t>
        <a:bodyPr/>
        <a:lstStyle/>
        <a:p>
          <a:endParaRPr lang="pl-PL"/>
        </a:p>
      </dgm:t>
    </dgm:pt>
    <dgm:pt modelId="{E81EAB8C-0926-4AAB-B586-EE5DAC7C8878}" type="sibTrans" cxnId="{D9BABD10-5CDA-49B2-AF6C-812433E6851A}">
      <dgm:prSet/>
      <dgm:spPr/>
      <dgm:t>
        <a:bodyPr/>
        <a:lstStyle/>
        <a:p>
          <a:endParaRPr lang="pl-PL"/>
        </a:p>
      </dgm:t>
    </dgm:pt>
    <dgm:pt modelId="{328E1CF4-5B85-4C1A-B339-562AA8EA2AEF}">
      <dgm:prSet phldrT="[Tekst]"/>
      <dgm:spPr/>
      <dgm:t>
        <a:bodyPr/>
        <a:lstStyle/>
        <a:p>
          <a:r>
            <a:rPr lang="pl-PL" b="1" dirty="0" smtClean="0">
              <a:effectLst>
                <a:outerShdw blurRad="38100" dist="38100" dir="2700000" algn="tl">
                  <a:srgbClr val="000000">
                    <a:alpha val="43137"/>
                  </a:srgbClr>
                </a:outerShdw>
              </a:effectLst>
            </a:rPr>
            <a:t>Dokonywanie napraw rzeczy i innych nakładów na rzecz związanych ze zwykłym korzystaniem z rzeczy</a:t>
          </a:r>
          <a:endParaRPr lang="pl-PL" dirty="0"/>
        </a:p>
      </dgm:t>
    </dgm:pt>
    <dgm:pt modelId="{F54CD855-1516-4BA2-9E37-CF139A8E028B}" type="parTrans" cxnId="{994CD04A-1C4F-4651-975F-D894CBE0012E}">
      <dgm:prSet/>
      <dgm:spPr/>
      <dgm:t>
        <a:bodyPr/>
        <a:lstStyle/>
        <a:p>
          <a:endParaRPr lang="pl-PL"/>
        </a:p>
      </dgm:t>
    </dgm:pt>
    <dgm:pt modelId="{6B8FB752-0335-49BB-AD00-B83624AA6D53}" type="sibTrans" cxnId="{994CD04A-1C4F-4651-975F-D894CBE0012E}">
      <dgm:prSet/>
      <dgm:spPr/>
      <dgm:t>
        <a:bodyPr/>
        <a:lstStyle/>
        <a:p>
          <a:endParaRPr lang="pl-PL"/>
        </a:p>
      </dgm:t>
    </dgm:pt>
    <dgm:pt modelId="{A40486F3-A7EE-4995-9670-1C58E1E93AC8}">
      <dgm:prSet/>
      <dgm:spPr/>
      <dgm:t>
        <a:bodyPr/>
        <a:lstStyle/>
        <a:p>
          <a:r>
            <a:rPr lang="pl-PL" b="1" smtClean="0">
              <a:effectLst>
                <a:outerShdw blurRad="38100" dist="38100" dir="2700000" algn="tl">
                  <a:srgbClr val="000000">
                    <a:alpha val="43137"/>
                  </a:srgbClr>
                </a:outerShdw>
              </a:effectLst>
            </a:rPr>
            <a:t>Niezwłoczne zawiadomienie właściciela o dochodzeniu przez osobę trzecią przeciwko użytkownikowi roszczeń dotyczących własności rzeczy </a:t>
          </a:r>
          <a:endParaRPr lang="pl-PL" b="1" dirty="0" smtClean="0">
            <a:effectLst>
              <a:outerShdw blurRad="38100" dist="38100" dir="2700000" algn="tl">
                <a:srgbClr val="000000">
                  <a:alpha val="43137"/>
                </a:srgbClr>
              </a:outerShdw>
            </a:effectLst>
          </a:endParaRPr>
        </a:p>
      </dgm:t>
    </dgm:pt>
    <dgm:pt modelId="{DDD4EF9B-EC09-439C-AE85-885A326EE6A3}" type="parTrans" cxnId="{9C17F575-BEB7-43F4-9EF9-D080039608BF}">
      <dgm:prSet/>
      <dgm:spPr/>
      <dgm:t>
        <a:bodyPr/>
        <a:lstStyle/>
        <a:p>
          <a:endParaRPr lang="pl-PL"/>
        </a:p>
      </dgm:t>
    </dgm:pt>
    <dgm:pt modelId="{7C6AC206-6B5E-4FF2-9F0B-D7EE4BD5052E}" type="sibTrans" cxnId="{9C17F575-BEB7-43F4-9EF9-D080039608BF}">
      <dgm:prSet/>
      <dgm:spPr/>
      <dgm:t>
        <a:bodyPr/>
        <a:lstStyle/>
        <a:p>
          <a:endParaRPr lang="pl-PL"/>
        </a:p>
      </dgm:t>
    </dgm:pt>
    <dgm:pt modelId="{40965A66-3904-4FA2-869D-BD9AAE551122}">
      <dgm:prSet/>
      <dgm:spPr/>
      <dgm:t>
        <a:bodyPr/>
        <a:lstStyle/>
        <a:p>
          <a:r>
            <a:rPr lang="pl-PL" b="1" smtClean="0">
              <a:effectLst>
                <a:outerShdw blurRad="38100" dist="38100" dir="2700000" algn="tl">
                  <a:srgbClr val="000000">
                    <a:alpha val="43137"/>
                  </a:srgbClr>
                </a:outerShdw>
              </a:effectLst>
            </a:rPr>
            <a:t>Po wygaśnięciu użytkowania zwrócenie rzeczy w takim stanie, w jakim ta rzecz powinna znajdować się stosownie do przepisów  o wykonywaniu użytkowania</a:t>
          </a:r>
          <a:endParaRPr lang="pl-PL" b="1" dirty="0" smtClean="0">
            <a:effectLst>
              <a:outerShdw blurRad="38100" dist="38100" dir="2700000" algn="tl">
                <a:srgbClr val="000000">
                  <a:alpha val="43137"/>
                </a:srgbClr>
              </a:outerShdw>
            </a:effectLst>
          </a:endParaRPr>
        </a:p>
      </dgm:t>
    </dgm:pt>
    <dgm:pt modelId="{24FC6A01-5DB1-416B-A0F3-A1B1256AB194}" type="parTrans" cxnId="{FCB49A46-DC8E-4430-9751-798B70097563}">
      <dgm:prSet/>
      <dgm:spPr/>
      <dgm:t>
        <a:bodyPr/>
        <a:lstStyle/>
        <a:p>
          <a:endParaRPr lang="pl-PL"/>
        </a:p>
      </dgm:t>
    </dgm:pt>
    <dgm:pt modelId="{F67014B7-E09E-4FB2-87CD-8C27F8BF664F}" type="sibTrans" cxnId="{FCB49A46-DC8E-4430-9751-798B70097563}">
      <dgm:prSet/>
      <dgm:spPr/>
      <dgm:t>
        <a:bodyPr/>
        <a:lstStyle/>
        <a:p>
          <a:endParaRPr lang="pl-PL"/>
        </a:p>
      </dgm:t>
    </dgm:pt>
    <dgm:pt modelId="{B6A6883C-703B-4FC6-BC0E-963155724D5D}" type="pres">
      <dgm:prSet presAssocID="{EEBDDD92-C80E-4C92-998E-5A214CECD90B}" presName="Name0" presStyleCnt="0">
        <dgm:presLayoutVars>
          <dgm:chMax val="7"/>
          <dgm:chPref val="7"/>
          <dgm:dir/>
        </dgm:presLayoutVars>
      </dgm:prSet>
      <dgm:spPr/>
      <dgm:t>
        <a:bodyPr/>
        <a:lstStyle/>
        <a:p>
          <a:endParaRPr lang="pl-PL"/>
        </a:p>
      </dgm:t>
    </dgm:pt>
    <dgm:pt modelId="{F461F073-F894-4778-8FF1-96A5565D6DAE}" type="pres">
      <dgm:prSet presAssocID="{EEBDDD92-C80E-4C92-998E-5A214CECD90B}" presName="Name1" presStyleCnt="0"/>
      <dgm:spPr/>
    </dgm:pt>
    <dgm:pt modelId="{AE746B3F-123B-4A03-B6B6-70AEC36819E1}" type="pres">
      <dgm:prSet presAssocID="{EEBDDD92-C80E-4C92-998E-5A214CECD90B}" presName="cycle" presStyleCnt="0"/>
      <dgm:spPr/>
    </dgm:pt>
    <dgm:pt modelId="{9872FF04-674C-4BC4-A96C-723BA75ACAB9}" type="pres">
      <dgm:prSet presAssocID="{EEBDDD92-C80E-4C92-998E-5A214CECD90B}" presName="srcNode" presStyleLbl="node1" presStyleIdx="0" presStyleCnt="5"/>
      <dgm:spPr/>
    </dgm:pt>
    <dgm:pt modelId="{0A0FE262-1C7B-496A-8C4D-CFBE65605B17}" type="pres">
      <dgm:prSet presAssocID="{EEBDDD92-C80E-4C92-998E-5A214CECD90B}" presName="conn" presStyleLbl="parChTrans1D2" presStyleIdx="0" presStyleCnt="1"/>
      <dgm:spPr/>
      <dgm:t>
        <a:bodyPr/>
        <a:lstStyle/>
        <a:p>
          <a:endParaRPr lang="pl-PL"/>
        </a:p>
      </dgm:t>
    </dgm:pt>
    <dgm:pt modelId="{5BB67732-9476-4F13-B2EB-BF591322E593}" type="pres">
      <dgm:prSet presAssocID="{EEBDDD92-C80E-4C92-998E-5A214CECD90B}" presName="extraNode" presStyleLbl="node1" presStyleIdx="0" presStyleCnt="5"/>
      <dgm:spPr/>
    </dgm:pt>
    <dgm:pt modelId="{BCECB86D-A785-4BFE-8ECB-ED3C09A6A07E}" type="pres">
      <dgm:prSet presAssocID="{EEBDDD92-C80E-4C92-998E-5A214CECD90B}" presName="dstNode" presStyleLbl="node1" presStyleIdx="0" presStyleCnt="5"/>
      <dgm:spPr/>
    </dgm:pt>
    <dgm:pt modelId="{3010333A-8146-410C-A086-EB1B5E4F215A}" type="pres">
      <dgm:prSet presAssocID="{83F79975-59B5-442E-A7D1-58A3411AA829}" presName="text_1" presStyleLbl="node1" presStyleIdx="0" presStyleCnt="5">
        <dgm:presLayoutVars>
          <dgm:bulletEnabled val="1"/>
        </dgm:presLayoutVars>
      </dgm:prSet>
      <dgm:spPr/>
      <dgm:t>
        <a:bodyPr/>
        <a:lstStyle/>
        <a:p>
          <a:endParaRPr lang="pl-PL"/>
        </a:p>
      </dgm:t>
    </dgm:pt>
    <dgm:pt modelId="{62847F7E-01AD-4448-A65E-CF735FCB3F70}" type="pres">
      <dgm:prSet presAssocID="{83F79975-59B5-442E-A7D1-58A3411AA829}" presName="accent_1" presStyleCnt="0"/>
      <dgm:spPr/>
    </dgm:pt>
    <dgm:pt modelId="{78BFFEC8-E7CF-4EFB-9A7B-97E443DF1604}" type="pres">
      <dgm:prSet presAssocID="{83F79975-59B5-442E-A7D1-58A3411AA829}" presName="accentRepeatNode" presStyleLbl="solidFgAcc1" presStyleIdx="0" presStyleCnt="5"/>
      <dgm:spPr/>
    </dgm:pt>
    <dgm:pt modelId="{0838E61D-1FC9-4C4B-8E06-ACE8C0A74B93}" type="pres">
      <dgm:prSet presAssocID="{7DB58811-9A16-4951-9CB1-D596B54B00A4}" presName="text_2" presStyleLbl="node1" presStyleIdx="1" presStyleCnt="5">
        <dgm:presLayoutVars>
          <dgm:bulletEnabled val="1"/>
        </dgm:presLayoutVars>
      </dgm:prSet>
      <dgm:spPr/>
      <dgm:t>
        <a:bodyPr/>
        <a:lstStyle/>
        <a:p>
          <a:endParaRPr lang="pl-PL"/>
        </a:p>
      </dgm:t>
    </dgm:pt>
    <dgm:pt modelId="{8E17CA70-6491-48DF-A17A-47C3B532CFC7}" type="pres">
      <dgm:prSet presAssocID="{7DB58811-9A16-4951-9CB1-D596B54B00A4}" presName="accent_2" presStyleCnt="0"/>
      <dgm:spPr/>
    </dgm:pt>
    <dgm:pt modelId="{4432281C-5E6E-49FB-8AF3-47BF5A1ED580}" type="pres">
      <dgm:prSet presAssocID="{7DB58811-9A16-4951-9CB1-D596B54B00A4}" presName="accentRepeatNode" presStyleLbl="solidFgAcc1" presStyleIdx="1" presStyleCnt="5"/>
      <dgm:spPr/>
    </dgm:pt>
    <dgm:pt modelId="{53C88B40-C58C-4C3A-B50D-B24A34732E89}" type="pres">
      <dgm:prSet presAssocID="{328E1CF4-5B85-4C1A-B339-562AA8EA2AEF}" presName="text_3" presStyleLbl="node1" presStyleIdx="2" presStyleCnt="5">
        <dgm:presLayoutVars>
          <dgm:bulletEnabled val="1"/>
        </dgm:presLayoutVars>
      </dgm:prSet>
      <dgm:spPr/>
      <dgm:t>
        <a:bodyPr/>
        <a:lstStyle/>
        <a:p>
          <a:endParaRPr lang="pl-PL"/>
        </a:p>
      </dgm:t>
    </dgm:pt>
    <dgm:pt modelId="{C0EF2C18-3B07-42D1-AD3C-7CAF73E3FBD8}" type="pres">
      <dgm:prSet presAssocID="{328E1CF4-5B85-4C1A-B339-562AA8EA2AEF}" presName="accent_3" presStyleCnt="0"/>
      <dgm:spPr/>
    </dgm:pt>
    <dgm:pt modelId="{60F21737-9C0C-4AEC-99A7-9A089F9D4098}" type="pres">
      <dgm:prSet presAssocID="{328E1CF4-5B85-4C1A-B339-562AA8EA2AEF}" presName="accentRepeatNode" presStyleLbl="solidFgAcc1" presStyleIdx="2" presStyleCnt="5"/>
      <dgm:spPr/>
    </dgm:pt>
    <dgm:pt modelId="{6E82E396-2C96-4590-B5A1-BA16F2DBDF3F}" type="pres">
      <dgm:prSet presAssocID="{A40486F3-A7EE-4995-9670-1C58E1E93AC8}" presName="text_4" presStyleLbl="node1" presStyleIdx="3" presStyleCnt="5">
        <dgm:presLayoutVars>
          <dgm:bulletEnabled val="1"/>
        </dgm:presLayoutVars>
      </dgm:prSet>
      <dgm:spPr/>
      <dgm:t>
        <a:bodyPr/>
        <a:lstStyle/>
        <a:p>
          <a:endParaRPr lang="pl-PL"/>
        </a:p>
      </dgm:t>
    </dgm:pt>
    <dgm:pt modelId="{7162E8DC-386B-4CEF-8A62-41E542F32C6E}" type="pres">
      <dgm:prSet presAssocID="{A40486F3-A7EE-4995-9670-1C58E1E93AC8}" presName="accent_4" presStyleCnt="0"/>
      <dgm:spPr/>
    </dgm:pt>
    <dgm:pt modelId="{FFEE150F-8A2C-4AA3-82F6-63C48BE08E72}" type="pres">
      <dgm:prSet presAssocID="{A40486F3-A7EE-4995-9670-1C58E1E93AC8}" presName="accentRepeatNode" presStyleLbl="solidFgAcc1" presStyleIdx="3" presStyleCnt="5"/>
      <dgm:spPr/>
    </dgm:pt>
    <dgm:pt modelId="{97746E20-0BE5-4F97-89D6-4F70B957EBC4}" type="pres">
      <dgm:prSet presAssocID="{40965A66-3904-4FA2-869D-BD9AAE551122}" presName="text_5" presStyleLbl="node1" presStyleIdx="4" presStyleCnt="5">
        <dgm:presLayoutVars>
          <dgm:bulletEnabled val="1"/>
        </dgm:presLayoutVars>
      </dgm:prSet>
      <dgm:spPr/>
      <dgm:t>
        <a:bodyPr/>
        <a:lstStyle/>
        <a:p>
          <a:endParaRPr lang="pl-PL"/>
        </a:p>
      </dgm:t>
    </dgm:pt>
    <dgm:pt modelId="{FB9C8C27-1C41-4435-841E-6AF85AC50C9D}" type="pres">
      <dgm:prSet presAssocID="{40965A66-3904-4FA2-869D-BD9AAE551122}" presName="accent_5" presStyleCnt="0"/>
      <dgm:spPr/>
    </dgm:pt>
    <dgm:pt modelId="{F5CA78AF-3564-4850-8DA0-B95D25ACCD07}" type="pres">
      <dgm:prSet presAssocID="{40965A66-3904-4FA2-869D-BD9AAE551122}" presName="accentRepeatNode" presStyleLbl="solidFgAcc1" presStyleIdx="4" presStyleCnt="5"/>
      <dgm:spPr/>
    </dgm:pt>
  </dgm:ptLst>
  <dgm:cxnLst>
    <dgm:cxn modelId="{F847F757-271C-48FC-9D24-397A5A25AE59}" type="presOf" srcId="{EEBDDD92-C80E-4C92-998E-5A214CECD90B}" destId="{B6A6883C-703B-4FC6-BC0E-963155724D5D}" srcOrd="0" destOrd="0" presId="urn:microsoft.com/office/officeart/2008/layout/VerticalCurvedList"/>
    <dgm:cxn modelId="{2A6956B2-4432-4ED6-B651-D7296753EC34}" type="presOf" srcId="{83F79975-59B5-442E-A7D1-58A3411AA829}" destId="{3010333A-8146-410C-A086-EB1B5E4F215A}" srcOrd="0" destOrd="0" presId="urn:microsoft.com/office/officeart/2008/layout/VerticalCurvedList"/>
    <dgm:cxn modelId="{499B7FE6-DE96-47CC-AAE5-3972C6A90D32}" srcId="{EEBDDD92-C80E-4C92-998E-5A214CECD90B}" destId="{83F79975-59B5-442E-A7D1-58A3411AA829}" srcOrd="0" destOrd="0" parTransId="{2D46C634-6112-410D-B656-647E56B3F76A}" sibTransId="{9C8986BF-78B5-4964-BBF7-02E4588DB4A7}"/>
    <dgm:cxn modelId="{FCB49A46-DC8E-4430-9751-798B70097563}" srcId="{EEBDDD92-C80E-4C92-998E-5A214CECD90B}" destId="{40965A66-3904-4FA2-869D-BD9AAE551122}" srcOrd="4" destOrd="0" parTransId="{24FC6A01-5DB1-416B-A0F3-A1B1256AB194}" sibTransId="{F67014B7-E09E-4FB2-87CD-8C27F8BF664F}"/>
    <dgm:cxn modelId="{9C17F575-BEB7-43F4-9EF9-D080039608BF}" srcId="{EEBDDD92-C80E-4C92-998E-5A214CECD90B}" destId="{A40486F3-A7EE-4995-9670-1C58E1E93AC8}" srcOrd="3" destOrd="0" parTransId="{DDD4EF9B-EC09-439C-AE85-885A326EE6A3}" sibTransId="{7C6AC206-6B5E-4FF2-9F0B-D7EE4BD5052E}"/>
    <dgm:cxn modelId="{215F6CA2-1379-4912-A16D-020EB3E9EE4F}" type="presOf" srcId="{7DB58811-9A16-4951-9CB1-D596B54B00A4}" destId="{0838E61D-1FC9-4C4B-8E06-ACE8C0A74B93}" srcOrd="0" destOrd="0" presId="urn:microsoft.com/office/officeart/2008/layout/VerticalCurvedList"/>
    <dgm:cxn modelId="{D9BABD10-5CDA-49B2-AF6C-812433E6851A}" srcId="{EEBDDD92-C80E-4C92-998E-5A214CECD90B}" destId="{7DB58811-9A16-4951-9CB1-D596B54B00A4}" srcOrd="1" destOrd="0" parTransId="{1E73DD97-8F48-4614-A3F8-5DBFD50A62AB}" sibTransId="{E81EAB8C-0926-4AAB-B586-EE5DAC7C8878}"/>
    <dgm:cxn modelId="{BCA71602-C487-4316-ABEF-D3FF09B74A4E}" type="presOf" srcId="{A40486F3-A7EE-4995-9670-1C58E1E93AC8}" destId="{6E82E396-2C96-4590-B5A1-BA16F2DBDF3F}" srcOrd="0" destOrd="0" presId="urn:microsoft.com/office/officeart/2008/layout/VerticalCurvedList"/>
    <dgm:cxn modelId="{994CD04A-1C4F-4651-975F-D894CBE0012E}" srcId="{EEBDDD92-C80E-4C92-998E-5A214CECD90B}" destId="{328E1CF4-5B85-4C1A-B339-562AA8EA2AEF}" srcOrd="2" destOrd="0" parTransId="{F54CD855-1516-4BA2-9E37-CF139A8E028B}" sibTransId="{6B8FB752-0335-49BB-AD00-B83624AA6D53}"/>
    <dgm:cxn modelId="{F80DE05C-902B-4249-99AF-FD83B04B9A53}" type="presOf" srcId="{9C8986BF-78B5-4964-BBF7-02E4588DB4A7}" destId="{0A0FE262-1C7B-496A-8C4D-CFBE65605B17}" srcOrd="0" destOrd="0" presId="urn:microsoft.com/office/officeart/2008/layout/VerticalCurvedList"/>
    <dgm:cxn modelId="{280C5CEF-D47A-4DE3-82D8-8D3119293FA8}" type="presOf" srcId="{328E1CF4-5B85-4C1A-B339-562AA8EA2AEF}" destId="{53C88B40-C58C-4C3A-B50D-B24A34732E89}" srcOrd="0" destOrd="0" presId="urn:microsoft.com/office/officeart/2008/layout/VerticalCurvedList"/>
    <dgm:cxn modelId="{F8AE659C-9EC8-4B80-9352-E3603C491D0A}" type="presOf" srcId="{40965A66-3904-4FA2-869D-BD9AAE551122}" destId="{97746E20-0BE5-4F97-89D6-4F70B957EBC4}" srcOrd="0" destOrd="0" presId="urn:microsoft.com/office/officeart/2008/layout/VerticalCurvedList"/>
    <dgm:cxn modelId="{53C8EC82-BEE9-4163-923F-F051F8D8339F}" type="presParOf" srcId="{B6A6883C-703B-4FC6-BC0E-963155724D5D}" destId="{F461F073-F894-4778-8FF1-96A5565D6DAE}" srcOrd="0" destOrd="0" presId="urn:microsoft.com/office/officeart/2008/layout/VerticalCurvedList"/>
    <dgm:cxn modelId="{838E4D1D-4CF9-48EB-956D-ED5112BAE506}" type="presParOf" srcId="{F461F073-F894-4778-8FF1-96A5565D6DAE}" destId="{AE746B3F-123B-4A03-B6B6-70AEC36819E1}" srcOrd="0" destOrd="0" presId="urn:microsoft.com/office/officeart/2008/layout/VerticalCurvedList"/>
    <dgm:cxn modelId="{FB06A72D-0E4E-4064-84F0-EA661318B553}" type="presParOf" srcId="{AE746B3F-123B-4A03-B6B6-70AEC36819E1}" destId="{9872FF04-674C-4BC4-A96C-723BA75ACAB9}" srcOrd="0" destOrd="0" presId="urn:microsoft.com/office/officeart/2008/layout/VerticalCurvedList"/>
    <dgm:cxn modelId="{8D339EB1-9549-4E8F-BFB1-768F7E1749E1}" type="presParOf" srcId="{AE746B3F-123B-4A03-B6B6-70AEC36819E1}" destId="{0A0FE262-1C7B-496A-8C4D-CFBE65605B17}" srcOrd="1" destOrd="0" presId="urn:microsoft.com/office/officeart/2008/layout/VerticalCurvedList"/>
    <dgm:cxn modelId="{80E0EC90-72A7-4AC0-9953-2818A7F7D674}" type="presParOf" srcId="{AE746B3F-123B-4A03-B6B6-70AEC36819E1}" destId="{5BB67732-9476-4F13-B2EB-BF591322E593}" srcOrd="2" destOrd="0" presId="urn:microsoft.com/office/officeart/2008/layout/VerticalCurvedList"/>
    <dgm:cxn modelId="{C94B06E1-E9B1-43F9-96F9-CE12D0348A76}" type="presParOf" srcId="{AE746B3F-123B-4A03-B6B6-70AEC36819E1}" destId="{BCECB86D-A785-4BFE-8ECB-ED3C09A6A07E}" srcOrd="3" destOrd="0" presId="urn:microsoft.com/office/officeart/2008/layout/VerticalCurvedList"/>
    <dgm:cxn modelId="{AA85660A-3979-4B43-ADA0-70C8125D3B58}" type="presParOf" srcId="{F461F073-F894-4778-8FF1-96A5565D6DAE}" destId="{3010333A-8146-410C-A086-EB1B5E4F215A}" srcOrd="1" destOrd="0" presId="urn:microsoft.com/office/officeart/2008/layout/VerticalCurvedList"/>
    <dgm:cxn modelId="{4E008703-6361-4773-A469-FAE5D60CEEB7}" type="presParOf" srcId="{F461F073-F894-4778-8FF1-96A5565D6DAE}" destId="{62847F7E-01AD-4448-A65E-CF735FCB3F70}" srcOrd="2" destOrd="0" presId="urn:microsoft.com/office/officeart/2008/layout/VerticalCurvedList"/>
    <dgm:cxn modelId="{24FD3CFE-8924-4FE6-B3DF-418F211747D5}" type="presParOf" srcId="{62847F7E-01AD-4448-A65E-CF735FCB3F70}" destId="{78BFFEC8-E7CF-4EFB-9A7B-97E443DF1604}" srcOrd="0" destOrd="0" presId="urn:microsoft.com/office/officeart/2008/layout/VerticalCurvedList"/>
    <dgm:cxn modelId="{98E24085-578C-4697-8D31-749D97EE57E3}" type="presParOf" srcId="{F461F073-F894-4778-8FF1-96A5565D6DAE}" destId="{0838E61D-1FC9-4C4B-8E06-ACE8C0A74B93}" srcOrd="3" destOrd="0" presId="urn:microsoft.com/office/officeart/2008/layout/VerticalCurvedList"/>
    <dgm:cxn modelId="{97B1EB39-83F8-43F3-A4AD-86E958D24D72}" type="presParOf" srcId="{F461F073-F894-4778-8FF1-96A5565D6DAE}" destId="{8E17CA70-6491-48DF-A17A-47C3B532CFC7}" srcOrd="4" destOrd="0" presId="urn:microsoft.com/office/officeart/2008/layout/VerticalCurvedList"/>
    <dgm:cxn modelId="{1A9926C3-3E40-444D-A903-EF9DC6E5A510}" type="presParOf" srcId="{8E17CA70-6491-48DF-A17A-47C3B532CFC7}" destId="{4432281C-5E6E-49FB-8AF3-47BF5A1ED580}" srcOrd="0" destOrd="0" presId="urn:microsoft.com/office/officeart/2008/layout/VerticalCurvedList"/>
    <dgm:cxn modelId="{055BD186-1025-4806-94D4-A362090FFD19}" type="presParOf" srcId="{F461F073-F894-4778-8FF1-96A5565D6DAE}" destId="{53C88B40-C58C-4C3A-B50D-B24A34732E89}" srcOrd="5" destOrd="0" presId="urn:microsoft.com/office/officeart/2008/layout/VerticalCurvedList"/>
    <dgm:cxn modelId="{AC09B010-5EF1-4EA9-9BFE-E19EB4E0C6B4}" type="presParOf" srcId="{F461F073-F894-4778-8FF1-96A5565D6DAE}" destId="{C0EF2C18-3B07-42D1-AD3C-7CAF73E3FBD8}" srcOrd="6" destOrd="0" presId="urn:microsoft.com/office/officeart/2008/layout/VerticalCurvedList"/>
    <dgm:cxn modelId="{52756B70-F631-47FC-B6E6-67A149865FD2}" type="presParOf" srcId="{C0EF2C18-3B07-42D1-AD3C-7CAF73E3FBD8}" destId="{60F21737-9C0C-4AEC-99A7-9A089F9D4098}" srcOrd="0" destOrd="0" presId="urn:microsoft.com/office/officeart/2008/layout/VerticalCurvedList"/>
    <dgm:cxn modelId="{DB27C8AC-7AAB-489C-B04C-C5AB7F8ECB76}" type="presParOf" srcId="{F461F073-F894-4778-8FF1-96A5565D6DAE}" destId="{6E82E396-2C96-4590-B5A1-BA16F2DBDF3F}" srcOrd="7" destOrd="0" presId="urn:microsoft.com/office/officeart/2008/layout/VerticalCurvedList"/>
    <dgm:cxn modelId="{B0CC0DF4-4D4B-48C5-8A52-9E982A88E48A}" type="presParOf" srcId="{F461F073-F894-4778-8FF1-96A5565D6DAE}" destId="{7162E8DC-386B-4CEF-8A62-41E542F32C6E}" srcOrd="8" destOrd="0" presId="urn:microsoft.com/office/officeart/2008/layout/VerticalCurvedList"/>
    <dgm:cxn modelId="{8C102034-4292-4CA6-BF93-045F04C2C69B}" type="presParOf" srcId="{7162E8DC-386B-4CEF-8A62-41E542F32C6E}" destId="{FFEE150F-8A2C-4AA3-82F6-63C48BE08E72}" srcOrd="0" destOrd="0" presId="urn:microsoft.com/office/officeart/2008/layout/VerticalCurvedList"/>
    <dgm:cxn modelId="{6D146BFE-6642-4DEE-9284-2413F9DA9B49}" type="presParOf" srcId="{F461F073-F894-4778-8FF1-96A5565D6DAE}" destId="{97746E20-0BE5-4F97-89D6-4F70B957EBC4}" srcOrd="9" destOrd="0" presId="urn:microsoft.com/office/officeart/2008/layout/VerticalCurvedList"/>
    <dgm:cxn modelId="{8C772DED-964F-4CB7-8E62-C26A774750EE}" type="presParOf" srcId="{F461F073-F894-4778-8FF1-96A5565D6DAE}" destId="{FB9C8C27-1C41-4435-841E-6AF85AC50C9D}" srcOrd="10" destOrd="0" presId="urn:microsoft.com/office/officeart/2008/layout/VerticalCurvedList"/>
    <dgm:cxn modelId="{0E5434F6-021A-4339-98EE-D9E641B87AAB}" type="presParOf" srcId="{FB9C8C27-1C41-4435-841E-6AF85AC50C9D}" destId="{F5CA78AF-3564-4850-8DA0-B95D25ACCD0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B33247-F490-4324-9A6B-2293788EA726}"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pl-PL"/>
        </a:p>
      </dgm:t>
    </dgm:pt>
    <dgm:pt modelId="{C71F65B7-FF0D-47E3-8013-D6CAB4BDD5BC}">
      <dgm:prSet phldrT="[Tekst]"/>
      <dgm:spPr/>
      <dgm:t>
        <a:bodyPr/>
        <a:lstStyle/>
        <a:p>
          <a:r>
            <a:rPr lang="pl-PL" dirty="0" smtClean="0"/>
            <a:t>Na zasadach ogólnych</a:t>
          </a:r>
          <a:endParaRPr lang="pl-PL" dirty="0"/>
        </a:p>
      </dgm:t>
    </dgm:pt>
    <dgm:pt modelId="{9AED9232-9D72-41B7-99E7-147BA7EDFE52}" type="parTrans" cxnId="{785B8C8E-447C-4B72-9AAE-6BF9275B83B6}">
      <dgm:prSet/>
      <dgm:spPr/>
      <dgm:t>
        <a:bodyPr/>
        <a:lstStyle/>
        <a:p>
          <a:endParaRPr lang="pl-PL"/>
        </a:p>
      </dgm:t>
    </dgm:pt>
    <dgm:pt modelId="{BD68C904-C865-47E9-86F6-19386129A9D4}" type="sibTrans" cxnId="{785B8C8E-447C-4B72-9AAE-6BF9275B83B6}">
      <dgm:prSet/>
      <dgm:spPr/>
      <dgm:t>
        <a:bodyPr/>
        <a:lstStyle/>
        <a:p>
          <a:endParaRPr lang="pl-PL"/>
        </a:p>
      </dgm:t>
    </dgm:pt>
    <dgm:pt modelId="{F4BC62F8-ACF2-4C07-BBB1-E7062C88969B}">
      <dgm:prSet phldrT="[Tekst]"/>
      <dgm:spPr/>
      <dgm:t>
        <a:bodyPr/>
        <a:lstStyle/>
        <a:p>
          <a:r>
            <a:rPr lang="pl-PL" dirty="0" smtClean="0"/>
            <a:t>Np. zrzeczenie się</a:t>
          </a:r>
          <a:endParaRPr lang="pl-PL" dirty="0"/>
        </a:p>
      </dgm:t>
    </dgm:pt>
    <dgm:pt modelId="{436F691E-0F59-451C-B5F2-BADE8BCB2823}" type="parTrans" cxnId="{0467EAC9-B8A1-41F2-A445-3FF450A2EAAD}">
      <dgm:prSet/>
      <dgm:spPr/>
      <dgm:t>
        <a:bodyPr/>
        <a:lstStyle/>
        <a:p>
          <a:endParaRPr lang="pl-PL"/>
        </a:p>
      </dgm:t>
    </dgm:pt>
    <dgm:pt modelId="{33293B3C-30B7-49C1-842E-BEC0F86FD7C0}" type="sibTrans" cxnId="{0467EAC9-B8A1-41F2-A445-3FF450A2EAAD}">
      <dgm:prSet/>
      <dgm:spPr/>
      <dgm:t>
        <a:bodyPr/>
        <a:lstStyle/>
        <a:p>
          <a:endParaRPr lang="pl-PL"/>
        </a:p>
      </dgm:t>
    </dgm:pt>
    <dgm:pt modelId="{C10B249F-D62A-47C5-9457-B9D39C043163}">
      <dgm:prSet phldrT="[Tekst]"/>
      <dgm:spPr/>
      <dgm:t>
        <a:bodyPr/>
        <a:lstStyle/>
        <a:p>
          <a:r>
            <a:rPr lang="pl-PL" dirty="0" smtClean="0"/>
            <a:t>Np. konfuzja</a:t>
          </a:r>
          <a:endParaRPr lang="pl-PL" dirty="0"/>
        </a:p>
      </dgm:t>
    </dgm:pt>
    <dgm:pt modelId="{8FFC8C16-53FA-440A-BFE7-53DEC16839C2}" type="parTrans" cxnId="{20306A68-DAEB-43A5-9A4D-1E536A3AABF5}">
      <dgm:prSet/>
      <dgm:spPr/>
      <dgm:t>
        <a:bodyPr/>
        <a:lstStyle/>
        <a:p>
          <a:endParaRPr lang="pl-PL"/>
        </a:p>
      </dgm:t>
    </dgm:pt>
    <dgm:pt modelId="{E52AC0EB-B746-4D42-84F3-1DBAE71FD7C7}" type="sibTrans" cxnId="{20306A68-DAEB-43A5-9A4D-1E536A3AABF5}">
      <dgm:prSet/>
      <dgm:spPr/>
      <dgm:t>
        <a:bodyPr/>
        <a:lstStyle/>
        <a:p>
          <a:endParaRPr lang="pl-PL"/>
        </a:p>
      </dgm:t>
    </dgm:pt>
    <dgm:pt modelId="{BDAD9F9F-F31B-4AD5-AB7C-3B058E57D9ED}">
      <dgm:prSet phldrT="[Tekst]"/>
      <dgm:spPr/>
      <dgm:t>
        <a:bodyPr/>
        <a:lstStyle/>
        <a:p>
          <a:r>
            <a:rPr lang="pl-PL" dirty="0" smtClean="0"/>
            <a:t>Niewykonywanie</a:t>
          </a:r>
          <a:endParaRPr lang="pl-PL" dirty="0"/>
        </a:p>
      </dgm:t>
    </dgm:pt>
    <dgm:pt modelId="{1941CCA9-8A89-4784-AB03-B76A0D438930}" type="parTrans" cxnId="{35C0CCA7-8B32-46D9-8A55-C51F5CE5B96B}">
      <dgm:prSet/>
      <dgm:spPr/>
      <dgm:t>
        <a:bodyPr/>
        <a:lstStyle/>
        <a:p>
          <a:endParaRPr lang="pl-PL"/>
        </a:p>
      </dgm:t>
    </dgm:pt>
    <dgm:pt modelId="{8862B35F-2F00-4A0F-902A-44325DC3E1A8}" type="sibTrans" cxnId="{35C0CCA7-8B32-46D9-8A55-C51F5CE5B96B}">
      <dgm:prSet/>
      <dgm:spPr/>
      <dgm:t>
        <a:bodyPr/>
        <a:lstStyle/>
        <a:p>
          <a:endParaRPr lang="pl-PL"/>
        </a:p>
      </dgm:t>
    </dgm:pt>
    <dgm:pt modelId="{B8534BCD-BB45-48CE-9404-B616977C2581}">
      <dgm:prSet phldrT="[Tekst]"/>
      <dgm:spPr/>
      <dgm:t>
        <a:bodyPr/>
        <a:lstStyle/>
        <a:p>
          <a:r>
            <a:rPr lang="pl-PL" dirty="0" smtClean="0"/>
            <a:t>10 lat</a:t>
          </a:r>
          <a:endParaRPr lang="pl-PL" dirty="0"/>
        </a:p>
      </dgm:t>
    </dgm:pt>
    <dgm:pt modelId="{AF67C931-06EC-4309-9BA5-DF78564EE7CA}" type="parTrans" cxnId="{36C68562-E07D-4A7B-9600-D8942DB1966F}">
      <dgm:prSet/>
      <dgm:spPr/>
      <dgm:t>
        <a:bodyPr/>
        <a:lstStyle/>
        <a:p>
          <a:endParaRPr lang="pl-PL"/>
        </a:p>
      </dgm:t>
    </dgm:pt>
    <dgm:pt modelId="{2AE33B9E-D4CA-432D-BFCC-EC330A8C2EEA}" type="sibTrans" cxnId="{36C68562-E07D-4A7B-9600-D8942DB1966F}">
      <dgm:prSet/>
      <dgm:spPr/>
      <dgm:t>
        <a:bodyPr/>
        <a:lstStyle/>
        <a:p>
          <a:endParaRPr lang="pl-PL"/>
        </a:p>
      </dgm:t>
    </dgm:pt>
    <dgm:pt modelId="{B36CBA50-D856-4D35-BD50-4F1E47E2C2B7}" type="pres">
      <dgm:prSet presAssocID="{6DB33247-F490-4324-9A6B-2293788EA726}" presName="diagram" presStyleCnt="0">
        <dgm:presLayoutVars>
          <dgm:chPref val="1"/>
          <dgm:dir/>
          <dgm:animOne val="branch"/>
          <dgm:animLvl val="lvl"/>
          <dgm:resizeHandles/>
        </dgm:presLayoutVars>
      </dgm:prSet>
      <dgm:spPr/>
      <dgm:t>
        <a:bodyPr/>
        <a:lstStyle/>
        <a:p>
          <a:endParaRPr lang="pl-PL"/>
        </a:p>
      </dgm:t>
    </dgm:pt>
    <dgm:pt modelId="{BC411C0A-DD06-49B7-BD91-649A30C8A38E}" type="pres">
      <dgm:prSet presAssocID="{C71F65B7-FF0D-47E3-8013-D6CAB4BDD5BC}" presName="root" presStyleCnt="0"/>
      <dgm:spPr/>
    </dgm:pt>
    <dgm:pt modelId="{EC1F0DF1-CFE7-4062-BFFB-8B7579EA609C}" type="pres">
      <dgm:prSet presAssocID="{C71F65B7-FF0D-47E3-8013-D6CAB4BDD5BC}" presName="rootComposite" presStyleCnt="0"/>
      <dgm:spPr/>
    </dgm:pt>
    <dgm:pt modelId="{B9154437-A31F-4D8E-9D2E-251E349B39EE}" type="pres">
      <dgm:prSet presAssocID="{C71F65B7-FF0D-47E3-8013-D6CAB4BDD5BC}" presName="rootText" presStyleLbl="node1" presStyleIdx="0" presStyleCnt="2"/>
      <dgm:spPr/>
      <dgm:t>
        <a:bodyPr/>
        <a:lstStyle/>
        <a:p>
          <a:endParaRPr lang="pl-PL"/>
        </a:p>
      </dgm:t>
    </dgm:pt>
    <dgm:pt modelId="{4748A8FC-D621-4BA9-AF7A-C6AE379504A6}" type="pres">
      <dgm:prSet presAssocID="{C71F65B7-FF0D-47E3-8013-D6CAB4BDD5BC}" presName="rootConnector" presStyleLbl="node1" presStyleIdx="0" presStyleCnt="2"/>
      <dgm:spPr/>
      <dgm:t>
        <a:bodyPr/>
        <a:lstStyle/>
        <a:p>
          <a:endParaRPr lang="pl-PL"/>
        </a:p>
      </dgm:t>
    </dgm:pt>
    <dgm:pt modelId="{A11B0716-F335-4F31-A23C-A02AC2715492}" type="pres">
      <dgm:prSet presAssocID="{C71F65B7-FF0D-47E3-8013-D6CAB4BDD5BC}" presName="childShape" presStyleCnt="0"/>
      <dgm:spPr/>
    </dgm:pt>
    <dgm:pt modelId="{D4A47084-19B2-4816-A7A5-86F875243529}" type="pres">
      <dgm:prSet presAssocID="{436F691E-0F59-451C-B5F2-BADE8BCB2823}" presName="Name13" presStyleLbl="parChTrans1D2" presStyleIdx="0" presStyleCnt="3"/>
      <dgm:spPr/>
      <dgm:t>
        <a:bodyPr/>
        <a:lstStyle/>
        <a:p>
          <a:endParaRPr lang="pl-PL"/>
        </a:p>
      </dgm:t>
    </dgm:pt>
    <dgm:pt modelId="{653F6D70-6DD3-4CB2-B69D-6AE0240E4282}" type="pres">
      <dgm:prSet presAssocID="{F4BC62F8-ACF2-4C07-BBB1-E7062C88969B}" presName="childText" presStyleLbl="bgAcc1" presStyleIdx="0" presStyleCnt="3">
        <dgm:presLayoutVars>
          <dgm:bulletEnabled val="1"/>
        </dgm:presLayoutVars>
      </dgm:prSet>
      <dgm:spPr/>
      <dgm:t>
        <a:bodyPr/>
        <a:lstStyle/>
        <a:p>
          <a:endParaRPr lang="pl-PL"/>
        </a:p>
      </dgm:t>
    </dgm:pt>
    <dgm:pt modelId="{2A1AE585-B267-449B-A8E1-5FF19D018902}" type="pres">
      <dgm:prSet presAssocID="{8FFC8C16-53FA-440A-BFE7-53DEC16839C2}" presName="Name13" presStyleLbl="parChTrans1D2" presStyleIdx="1" presStyleCnt="3"/>
      <dgm:spPr/>
      <dgm:t>
        <a:bodyPr/>
        <a:lstStyle/>
        <a:p>
          <a:endParaRPr lang="pl-PL"/>
        </a:p>
      </dgm:t>
    </dgm:pt>
    <dgm:pt modelId="{39467C62-C16D-4087-B2E9-3AC9AD81294B}" type="pres">
      <dgm:prSet presAssocID="{C10B249F-D62A-47C5-9457-B9D39C043163}" presName="childText" presStyleLbl="bgAcc1" presStyleIdx="1" presStyleCnt="3">
        <dgm:presLayoutVars>
          <dgm:bulletEnabled val="1"/>
        </dgm:presLayoutVars>
      </dgm:prSet>
      <dgm:spPr/>
      <dgm:t>
        <a:bodyPr/>
        <a:lstStyle/>
        <a:p>
          <a:endParaRPr lang="pl-PL"/>
        </a:p>
      </dgm:t>
    </dgm:pt>
    <dgm:pt modelId="{09A28BB5-8FAA-4E44-A0F4-9092F2DD66F1}" type="pres">
      <dgm:prSet presAssocID="{BDAD9F9F-F31B-4AD5-AB7C-3B058E57D9ED}" presName="root" presStyleCnt="0"/>
      <dgm:spPr/>
    </dgm:pt>
    <dgm:pt modelId="{66C205EA-38B3-4E2F-9D6C-7B28EB4B2CC4}" type="pres">
      <dgm:prSet presAssocID="{BDAD9F9F-F31B-4AD5-AB7C-3B058E57D9ED}" presName="rootComposite" presStyleCnt="0"/>
      <dgm:spPr/>
    </dgm:pt>
    <dgm:pt modelId="{208C0F79-D08F-4CAF-9503-1407F62DD9DF}" type="pres">
      <dgm:prSet presAssocID="{BDAD9F9F-F31B-4AD5-AB7C-3B058E57D9ED}" presName="rootText" presStyleLbl="node1" presStyleIdx="1" presStyleCnt="2"/>
      <dgm:spPr/>
      <dgm:t>
        <a:bodyPr/>
        <a:lstStyle/>
        <a:p>
          <a:endParaRPr lang="pl-PL"/>
        </a:p>
      </dgm:t>
    </dgm:pt>
    <dgm:pt modelId="{AB95B8A5-D066-4E7E-9011-C5904756D868}" type="pres">
      <dgm:prSet presAssocID="{BDAD9F9F-F31B-4AD5-AB7C-3B058E57D9ED}" presName="rootConnector" presStyleLbl="node1" presStyleIdx="1" presStyleCnt="2"/>
      <dgm:spPr/>
      <dgm:t>
        <a:bodyPr/>
        <a:lstStyle/>
        <a:p>
          <a:endParaRPr lang="pl-PL"/>
        </a:p>
      </dgm:t>
    </dgm:pt>
    <dgm:pt modelId="{E7D4365C-0AAC-4442-8288-73D7056163BB}" type="pres">
      <dgm:prSet presAssocID="{BDAD9F9F-F31B-4AD5-AB7C-3B058E57D9ED}" presName="childShape" presStyleCnt="0"/>
      <dgm:spPr/>
    </dgm:pt>
    <dgm:pt modelId="{C5A3E99D-537B-4C0B-9240-09B4F3E7C703}" type="pres">
      <dgm:prSet presAssocID="{AF67C931-06EC-4309-9BA5-DF78564EE7CA}" presName="Name13" presStyleLbl="parChTrans1D2" presStyleIdx="2" presStyleCnt="3"/>
      <dgm:spPr/>
      <dgm:t>
        <a:bodyPr/>
        <a:lstStyle/>
        <a:p>
          <a:endParaRPr lang="pl-PL"/>
        </a:p>
      </dgm:t>
    </dgm:pt>
    <dgm:pt modelId="{75567F46-30F1-4F38-9AB8-666086FC1B8C}" type="pres">
      <dgm:prSet presAssocID="{B8534BCD-BB45-48CE-9404-B616977C2581}" presName="childText" presStyleLbl="bgAcc1" presStyleIdx="2" presStyleCnt="3">
        <dgm:presLayoutVars>
          <dgm:bulletEnabled val="1"/>
        </dgm:presLayoutVars>
      </dgm:prSet>
      <dgm:spPr/>
      <dgm:t>
        <a:bodyPr/>
        <a:lstStyle/>
        <a:p>
          <a:endParaRPr lang="pl-PL"/>
        </a:p>
      </dgm:t>
    </dgm:pt>
  </dgm:ptLst>
  <dgm:cxnLst>
    <dgm:cxn modelId="{20306A68-DAEB-43A5-9A4D-1E536A3AABF5}" srcId="{C71F65B7-FF0D-47E3-8013-D6CAB4BDD5BC}" destId="{C10B249F-D62A-47C5-9457-B9D39C043163}" srcOrd="1" destOrd="0" parTransId="{8FFC8C16-53FA-440A-BFE7-53DEC16839C2}" sibTransId="{E52AC0EB-B746-4D42-84F3-1DBAE71FD7C7}"/>
    <dgm:cxn modelId="{56A0EEB6-7449-4DE2-AF09-3053D2DB0463}" type="presOf" srcId="{BDAD9F9F-F31B-4AD5-AB7C-3B058E57D9ED}" destId="{AB95B8A5-D066-4E7E-9011-C5904756D868}" srcOrd="1" destOrd="0" presId="urn:microsoft.com/office/officeart/2005/8/layout/hierarchy3"/>
    <dgm:cxn modelId="{3A73430C-1B67-401A-9DBF-AC2C4FC536F8}" type="presOf" srcId="{F4BC62F8-ACF2-4C07-BBB1-E7062C88969B}" destId="{653F6D70-6DD3-4CB2-B69D-6AE0240E4282}" srcOrd="0" destOrd="0" presId="urn:microsoft.com/office/officeart/2005/8/layout/hierarchy3"/>
    <dgm:cxn modelId="{F7FF3247-1C71-4853-AAD2-4C3EE55CA910}" type="presOf" srcId="{436F691E-0F59-451C-B5F2-BADE8BCB2823}" destId="{D4A47084-19B2-4816-A7A5-86F875243529}" srcOrd="0" destOrd="0" presId="urn:microsoft.com/office/officeart/2005/8/layout/hierarchy3"/>
    <dgm:cxn modelId="{D14BFF50-4FD4-40E2-B98F-1BB0424CDDE8}" type="presOf" srcId="{B8534BCD-BB45-48CE-9404-B616977C2581}" destId="{75567F46-30F1-4F38-9AB8-666086FC1B8C}" srcOrd="0" destOrd="0" presId="urn:microsoft.com/office/officeart/2005/8/layout/hierarchy3"/>
    <dgm:cxn modelId="{AFF2D915-5971-463D-8CB3-D1D635C20E2B}" type="presOf" srcId="{C10B249F-D62A-47C5-9457-B9D39C043163}" destId="{39467C62-C16D-4087-B2E9-3AC9AD81294B}" srcOrd="0" destOrd="0" presId="urn:microsoft.com/office/officeart/2005/8/layout/hierarchy3"/>
    <dgm:cxn modelId="{35C0CCA7-8B32-46D9-8A55-C51F5CE5B96B}" srcId="{6DB33247-F490-4324-9A6B-2293788EA726}" destId="{BDAD9F9F-F31B-4AD5-AB7C-3B058E57D9ED}" srcOrd="1" destOrd="0" parTransId="{1941CCA9-8A89-4784-AB03-B76A0D438930}" sibTransId="{8862B35F-2F00-4A0F-902A-44325DC3E1A8}"/>
    <dgm:cxn modelId="{C24AC521-1533-4C05-BB0E-55E1A2429F4B}" type="presOf" srcId="{6DB33247-F490-4324-9A6B-2293788EA726}" destId="{B36CBA50-D856-4D35-BD50-4F1E47E2C2B7}" srcOrd="0" destOrd="0" presId="urn:microsoft.com/office/officeart/2005/8/layout/hierarchy3"/>
    <dgm:cxn modelId="{36C68562-E07D-4A7B-9600-D8942DB1966F}" srcId="{BDAD9F9F-F31B-4AD5-AB7C-3B058E57D9ED}" destId="{B8534BCD-BB45-48CE-9404-B616977C2581}" srcOrd="0" destOrd="0" parTransId="{AF67C931-06EC-4309-9BA5-DF78564EE7CA}" sibTransId="{2AE33B9E-D4CA-432D-BFCC-EC330A8C2EEA}"/>
    <dgm:cxn modelId="{3FDF792E-8228-47B1-8E0A-582B9F7E04C7}" type="presOf" srcId="{C71F65B7-FF0D-47E3-8013-D6CAB4BDD5BC}" destId="{B9154437-A31F-4D8E-9D2E-251E349B39EE}" srcOrd="0" destOrd="0" presId="urn:microsoft.com/office/officeart/2005/8/layout/hierarchy3"/>
    <dgm:cxn modelId="{B75BB0BC-803E-47F1-BEF5-BD230211828B}" type="presOf" srcId="{AF67C931-06EC-4309-9BA5-DF78564EE7CA}" destId="{C5A3E99D-537B-4C0B-9240-09B4F3E7C703}" srcOrd="0" destOrd="0" presId="urn:microsoft.com/office/officeart/2005/8/layout/hierarchy3"/>
    <dgm:cxn modelId="{0467EAC9-B8A1-41F2-A445-3FF450A2EAAD}" srcId="{C71F65B7-FF0D-47E3-8013-D6CAB4BDD5BC}" destId="{F4BC62F8-ACF2-4C07-BBB1-E7062C88969B}" srcOrd="0" destOrd="0" parTransId="{436F691E-0F59-451C-B5F2-BADE8BCB2823}" sibTransId="{33293B3C-30B7-49C1-842E-BEC0F86FD7C0}"/>
    <dgm:cxn modelId="{BDF687E1-2C46-48DA-936C-94367A27B1B0}" type="presOf" srcId="{C71F65B7-FF0D-47E3-8013-D6CAB4BDD5BC}" destId="{4748A8FC-D621-4BA9-AF7A-C6AE379504A6}" srcOrd="1" destOrd="0" presId="urn:microsoft.com/office/officeart/2005/8/layout/hierarchy3"/>
    <dgm:cxn modelId="{06DB3E68-411C-4258-85D6-BA5CCD53CEC4}" type="presOf" srcId="{BDAD9F9F-F31B-4AD5-AB7C-3B058E57D9ED}" destId="{208C0F79-D08F-4CAF-9503-1407F62DD9DF}" srcOrd="0" destOrd="0" presId="urn:microsoft.com/office/officeart/2005/8/layout/hierarchy3"/>
    <dgm:cxn modelId="{785B8C8E-447C-4B72-9AAE-6BF9275B83B6}" srcId="{6DB33247-F490-4324-9A6B-2293788EA726}" destId="{C71F65B7-FF0D-47E3-8013-D6CAB4BDD5BC}" srcOrd="0" destOrd="0" parTransId="{9AED9232-9D72-41B7-99E7-147BA7EDFE52}" sibTransId="{BD68C904-C865-47E9-86F6-19386129A9D4}"/>
    <dgm:cxn modelId="{D9D91D16-97DC-415F-8592-504EFCF1833B}" type="presOf" srcId="{8FFC8C16-53FA-440A-BFE7-53DEC16839C2}" destId="{2A1AE585-B267-449B-A8E1-5FF19D018902}" srcOrd="0" destOrd="0" presId="urn:microsoft.com/office/officeart/2005/8/layout/hierarchy3"/>
    <dgm:cxn modelId="{91EF2195-FAA2-4491-BB22-2ED43F680360}" type="presParOf" srcId="{B36CBA50-D856-4D35-BD50-4F1E47E2C2B7}" destId="{BC411C0A-DD06-49B7-BD91-649A30C8A38E}" srcOrd="0" destOrd="0" presId="urn:microsoft.com/office/officeart/2005/8/layout/hierarchy3"/>
    <dgm:cxn modelId="{42897393-DD41-4F09-8B00-64FCCA4F2FE4}" type="presParOf" srcId="{BC411C0A-DD06-49B7-BD91-649A30C8A38E}" destId="{EC1F0DF1-CFE7-4062-BFFB-8B7579EA609C}" srcOrd="0" destOrd="0" presId="urn:microsoft.com/office/officeart/2005/8/layout/hierarchy3"/>
    <dgm:cxn modelId="{EF522A5D-90A9-4CBE-8566-63312AB26289}" type="presParOf" srcId="{EC1F0DF1-CFE7-4062-BFFB-8B7579EA609C}" destId="{B9154437-A31F-4D8E-9D2E-251E349B39EE}" srcOrd="0" destOrd="0" presId="urn:microsoft.com/office/officeart/2005/8/layout/hierarchy3"/>
    <dgm:cxn modelId="{5110238E-F87B-4D57-B9BE-4E5E97B0A960}" type="presParOf" srcId="{EC1F0DF1-CFE7-4062-BFFB-8B7579EA609C}" destId="{4748A8FC-D621-4BA9-AF7A-C6AE379504A6}" srcOrd="1" destOrd="0" presId="urn:microsoft.com/office/officeart/2005/8/layout/hierarchy3"/>
    <dgm:cxn modelId="{2338F979-4642-49D1-9E15-B8404495DE74}" type="presParOf" srcId="{BC411C0A-DD06-49B7-BD91-649A30C8A38E}" destId="{A11B0716-F335-4F31-A23C-A02AC2715492}" srcOrd="1" destOrd="0" presId="urn:microsoft.com/office/officeart/2005/8/layout/hierarchy3"/>
    <dgm:cxn modelId="{6ADF0F50-1B2A-40A3-8E46-BCCD2EB42436}" type="presParOf" srcId="{A11B0716-F335-4F31-A23C-A02AC2715492}" destId="{D4A47084-19B2-4816-A7A5-86F875243529}" srcOrd="0" destOrd="0" presId="urn:microsoft.com/office/officeart/2005/8/layout/hierarchy3"/>
    <dgm:cxn modelId="{D69A9F13-6B5E-4DAA-8F29-FFA1178063D6}" type="presParOf" srcId="{A11B0716-F335-4F31-A23C-A02AC2715492}" destId="{653F6D70-6DD3-4CB2-B69D-6AE0240E4282}" srcOrd="1" destOrd="0" presId="urn:microsoft.com/office/officeart/2005/8/layout/hierarchy3"/>
    <dgm:cxn modelId="{54E90D63-8DE0-4F06-83CC-3395CC5CCDF2}" type="presParOf" srcId="{A11B0716-F335-4F31-A23C-A02AC2715492}" destId="{2A1AE585-B267-449B-A8E1-5FF19D018902}" srcOrd="2" destOrd="0" presId="urn:microsoft.com/office/officeart/2005/8/layout/hierarchy3"/>
    <dgm:cxn modelId="{9F625209-8460-4B61-861C-5C45EA5BF898}" type="presParOf" srcId="{A11B0716-F335-4F31-A23C-A02AC2715492}" destId="{39467C62-C16D-4087-B2E9-3AC9AD81294B}" srcOrd="3" destOrd="0" presId="urn:microsoft.com/office/officeart/2005/8/layout/hierarchy3"/>
    <dgm:cxn modelId="{9C8905F0-EA51-44A7-83B7-EAB96F0F8FAD}" type="presParOf" srcId="{B36CBA50-D856-4D35-BD50-4F1E47E2C2B7}" destId="{09A28BB5-8FAA-4E44-A0F4-9092F2DD66F1}" srcOrd="1" destOrd="0" presId="urn:microsoft.com/office/officeart/2005/8/layout/hierarchy3"/>
    <dgm:cxn modelId="{B941907A-0EC5-4D4E-9F1B-35CBC67F9D5C}" type="presParOf" srcId="{09A28BB5-8FAA-4E44-A0F4-9092F2DD66F1}" destId="{66C205EA-38B3-4E2F-9D6C-7B28EB4B2CC4}" srcOrd="0" destOrd="0" presId="urn:microsoft.com/office/officeart/2005/8/layout/hierarchy3"/>
    <dgm:cxn modelId="{0D56E1EF-E0CA-48B9-B498-6D95402309D9}" type="presParOf" srcId="{66C205EA-38B3-4E2F-9D6C-7B28EB4B2CC4}" destId="{208C0F79-D08F-4CAF-9503-1407F62DD9DF}" srcOrd="0" destOrd="0" presId="urn:microsoft.com/office/officeart/2005/8/layout/hierarchy3"/>
    <dgm:cxn modelId="{027F8F7D-51F8-46C0-88EA-E697A422942A}" type="presParOf" srcId="{66C205EA-38B3-4E2F-9D6C-7B28EB4B2CC4}" destId="{AB95B8A5-D066-4E7E-9011-C5904756D868}" srcOrd="1" destOrd="0" presId="urn:microsoft.com/office/officeart/2005/8/layout/hierarchy3"/>
    <dgm:cxn modelId="{EF544F5F-8302-4595-BD1D-5EA37352A4FF}" type="presParOf" srcId="{09A28BB5-8FAA-4E44-A0F4-9092F2DD66F1}" destId="{E7D4365C-0AAC-4442-8288-73D7056163BB}" srcOrd="1" destOrd="0" presId="urn:microsoft.com/office/officeart/2005/8/layout/hierarchy3"/>
    <dgm:cxn modelId="{AB978707-55B0-4335-B968-E9CE1772F1BB}" type="presParOf" srcId="{E7D4365C-0AAC-4442-8288-73D7056163BB}" destId="{C5A3E99D-537B-4C0B-9240-09B4F3E7C703}" srcOrd="0" destOrd="0" presId="urn:microsoft.com/office/officeart/2005/8/layout/hierarchy3"/>
    <dgm:cxn modelId="{1C1D3C45-1EF6-43F7-A075-05420B2E3DB5}" type="presParOf" srcId="{E7D4365C-0AAC-4442-8288-73D7056163BB}" destId="{75567F46-30F1-4F38-9AB8-666086FC1B8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91557E-1AD2-42DB-AAC2-C5191C00D064}"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pl-PL"/>
        </a:p>
      </dgm:t>
    </dgm:pt>
    <dgm:pt modelId="{F1AD5611-A42F-45E5-951B-F047DCD8136B}">
      <dgm:prSet phldrT="[Tekst]"/>
      <dgm:spPr/>
      <dgm:t>
        <a:bodyPr/>
        <a:lstStyle/>
        <a:p>
          <a:r>
            <a:rPr lang="pl-PL" dirty="0" smtClean="0"/>
            <a:t>1 rok od zwrotu rzeczy</a:t>
          </a:r>
          <a:endParaRPr lang="pl-PL" dirty="0"/>
        </a:p>
      </dgm:t>
    </dgm:pt>
    <dgm:pt modelId="{A57695B9-7268-431B-B1A1-EE0374D1F72C}" type="parTrans" cxnId="{D2246A4A-3BEF-46C7-BC81-2ED6D9DB0B74}">
      <dgm:prSet/>
      <dgm:spPr/>
      <dgm:t>
        <a:bodyPr/>
        <a:lstStyle/>
        <a:p>
          <a:endParaRPr lang="pl-PL"/>
        </a:p>
      </dgm:t>
    </dgm:pt>
    <dgm:pt modelId="{D4CEB030-9596-478E-A6D5-249A4A2855C6}" type="sibTrans" cxnId="{D2246A4A-3BEF-46C7-BC81-2ED6D9DB0B74}">
      <dgm:prSet/>
      <dgm:spPr/>
      <dgm:t>
        <a:bodyPr/>
        <a:lstStyle/>
        <a:p>
          <a:endParaRPr lang="pl-PL"/>
        </a:p>
      </dgm:t>
    </dgm:pt>
    <dgm:pt modelId="{3EE389FE-DA5B-4236-88E8-7B13DAF93D5F}">
      <dgm:prSet phldrT="[Tekst]"/>
      <dgm:spPr/>
      <dgm:t>
        <a:bodyPr/>
        <a:lstStyle/>
        <a:p>
          <a:r>
            <a:rPr lang="pl-PL" dirty="0" smtClean="0"/>
            <a:t>Naprawienie szkody</a:t>
          </a:r>
        </a:p>
        <a:p>
          <a:r>
            <a:rPr lang="pl-PL" dirty="0" smtClean="0"/>
            <a:t>(właściciel)</a:t>
          </a:r>
          <a:endParaRPr lang="pl-PL" dirty="0"/>
        </a:p>
      </dgm:t>
    </dgm:pt>
    <dgm:pt modelId="{0BC9E5A1-C0AB-4382-931A-1DB1613634C8}" type="parTrans" cxnId="{70FE53F2-4D78-4841-93C5-7FDF7C973080}">
      <dgm:prSet/>
      <dgm:spPr/>
      <dgm:t>
        <a:bodyPr/>
        <a:lstStyle/>
        <a:p>
          <a:endParaRPr lang="pl-PL"/>
        </a:p>
      </dgm:t>
    </dgm:pt>
    <dgm:pt modelId="{D311ACF2-BFCB-442E-8D5E-FD69C27F8923}" type="sibTrans" cxnId="{70FE53F2-4D78-4841-93C5-7FDF7C973080}">
      <dgm:prSet/>
      <dgm:spPr/>
      <dgm:t>
        <a:bodyPr/>
        <a:lstStyle/>
        <a:p>
          <a:endParaRPr lang="pl-PL"/>
        </a:p>
      </dgm:t>
    </dgm:pt>
    <dgm:pt modelId="{1864403A-C733-4E80-A86B-AE5F9F3BB97D}">
      <dgm:prSet phldrT="[Tekst]"/>
      <dgm:spPr/>
      <dgm:t>
        <a:bodyPr/>
        <a:lstStyle/>
        <a:p>
          <a:r>
            <a:rPr lang="pl-PL" dirty="0" smtClean="0"/>
            <a:t>Zwrot nakładów </a:t>
          </a:r>
        </a:p>
        <a:p>
          <a:r>
            <a:rPr lang="pl-PL" dirty="0" smtClean="0"/>
            <a:t>(właściciel)</a:t>
          </a:r>
          <a:endParaRPr lang="pl-PL" dirty="0"/>
        </a:p>
      </dgm:t>
    </dgm:pt>
    <dgm:pt modelId="{C6C88156-70A9-4D51-A590-74D505519DC7}" type="parTrans" cxnId="{08D2ED52-B36C-4542-964C-AF3C5D405AD5}">
      <dgm:prSet/>
      <dgm:spPr/>
      <dgm:t>
        <a:bodyPr/>
        <a:lstStyle/>
        <a:p>
          <a:endParaRPr lang="pl-PL"/>
        </a:p>
      </dgm:t>
    </dgm:pt>
    <dgm:pt modelId="{E05A6FE0-4FB7-4051-8CF8-52ECD205E9AE}" type="sibTrans" cxnId="{08D2ED52-B36C-4542-964C-AF3C5D405AD5}">
      <dgm:prSet/>
      <dgm:spPr/>
      <dgm:t>
        <a:bodyPr/>
        <a:lstStyle/>
        <a:p>
          <a:endParaRPr lang="pl-PL"/>
        </a:p>
      </dgm:t>
    </dgm:pt>
    <dgm:pt modelId="{91AABB3B-9FAB-49EB-95DE-49FF182109DB}">
      <dgm:prSet phldrT="[Tekst]"/>
      <dgm:spPr/>
      <dgm:t>
        <a:bodyPr/>
        <a:lstStyle/>
        <a:p>
          <a:r>
            <a:rPr lang="pl-PL" dirty="0" smtClean="0"/>
            <a:t>Zwrot nakładów</a:t>
          </a:r>
        </a:p>
        <a:p>
          <a:r>
            <a:rPr lang="pl-PL" dirty="0" smtClean="0"/>
            <a:t>(użytkownik</a:t>
          </a:r>
          <a:endParaRPr lang="pl-PL" dirty="0"/>
        </a:p>
      </dgm:t>
    </dgm:pt>
    <dgm:pt modelId="{2D854683-B6D7-4DB0-A868-107AC8293000}" type="parTrans" cxnId="{E1D52B24-D93D-4DCF-866A-19BF39BF300F}">
      <dgm:prSet/>
      <dgm:spPr/>
      <dgm:t>
        <a:bodyPr/>
        <a:lstStyle/>
        <a:p>
          <a:endParaRPr lang="pl-PL"/>
        </a:p>
      </dgm:t>
    </dgm:pt>
    <dgm:pt modelId="{FDAD2BDD-3E8D-4B62-89F2-D0FA28E36046}" type="sibTrans" cxnId="{E1D52B24-D93D-4DCF-866A-19BF39BF300F}">
      <dgm:prSet/>
      <dgm:spPr/>
      <dgm:t>
        <a:bodyPr/>
        <a:lstStyle/>
        <a:p>
          <a:endParaRPr lang="pl-PL"/>
        </a:p>
      </dgm:t>
    </dgm:pt>
    <dgm:pt modelId="{0D672D72-46B5-4928-8431-1A575A53E909}" type="pres">
      <dgm:prSet presAssocID="{5091557E-1AD2-42DB-AAC2-C5191C00D064}" presName="composite" presStyleCnt="0">
        <dgm:presLayoutVars>
          <dgm:chMax val="1"/>
          <dgm:dir/>
          <dgm:resizeHandles val="exact"/>
        </dgm:presLayoutVars>
      </dgm:prSet>
      <dgm:spPr/>
      <dgm:t>
        <a:bodyPr/>
        <a:lstStyle/>
        <a:p>
          <a:endParaRPr lang="pl-PL"/>
        </a:p>
      </dgm:t>
    </dgm:pt>
    <dgm:pt modelId="{5F28C483-4D53-4437-82D3-7DF0FF403BD1}" type="pres">
      <dgm:prSet presAssocID="{5091557E-1AD2-42DB-AAC2-C5191C00D064}" presName="radial" presStyleCnt="0">
        <dgm:presLayoutVars>
          <dgm:animLvl val="ctr"/>
        </dgm:presLayoutVars>
      </dgm:prSet>
      <dgm:spPr/>
    </dgm:pt>
    <dgm:pt modelId="{B32A347D-79E7-4A2B-B67F-239858B10F3F}" type="pres">
      <dgm:prSet presAssocID="{F1AD5611-A42F-45E5-951B-F047DCD8136B}" presName="centerShape" presStyleLbl="vennNode1" presStyleIdx="0" presStyleCnt="4"/>
      <dgm:spPr/>
      <dgm:t>
        <a:bodyPr/>
        <a:lstStyle/>
        <a:p>
          <a:endParaRPr lang="pl-PL"/>
        </a:p>
      </dgm:t>
    </dgm:pt>
    <dgm:pt modelId="{6E130B99-F330-46F1-BB7C-79E4DCDB97E9}" type="pres">
      <dgm:prSet presAssocID="{3EE389FE-DA5B-4236-88E8-7B13DAF93D5F}" presName="node" presStyleLbl="vennNode1" presStyleIdx="1" presStyleCnt="4">
        <dgm:presLayoutVars>
          <dgm:bulletEnabled val="1"/>
        </dgm:presLayoutVars>
      </dgm:prSet>
      <dgm:spPr/>
      <dgm:t>
        <a:bodyPr/>
        <a:lstStyle/>
        <a:p>
          <a:endParaRPr lang="pl-PL"/>
        </a:p>
      </dgm:t>
    </dgm:pt>
    <dgm:pt modelId="{CB5583FE-4E53-4EAC-99E2-CCDB947969CA}" type="pres">
      <dgm:prSet presAssocID="{1864403A-C733-4E80-A86B-AE5F9F3BB97D}" presName="node" presStyleLbl="vennNode1" presStyleIdx="2" presStyleCnt="4">
        <dgm:presLayoutVars>
          <dgm:bulletEnabled val="1"/>
        </dgm:presLayoutVars>
      </dgm:prSet>
      <dgm:spPr/>
      <dgm:t>
        <a:bodyPr/>
        <a:lstStyle/>
        <a:p>
          <a:endParaRPr lang="pl-PL"/>
        </a:p>
      </dgm:t>
    </dgm:pt>
    <dgm:pt modelId="{135DF3DA-AE0D-4567-8E79-A229569D35C4}" type="pres">
      <dgm:prSet presAssocID="{91AABB3B-9FAB-49EB-95DE-49FF182109DB}" presName="node" presStyleLbl="vennNode1" presStyleIdx="3" presStyleCnt="4">
        <dgm:presLayoutVars>
          <dgm:bulletEnabled val="1"/>
        </dgm:presLayoutVars>
      </dgm:prSet>
      <dgm:spPr/>
      <dgm:t>
        <a:bodyPr/>
        <a:lstStyle/>
        <a:p>
          <a:endParaRPr lang="pl-PL"/>
        </a:p>
      </dgm:t>
    </dgm:pt>
  </dgm:ptLst>
  <dgm:cxnLst>
    <dgm:cxn modelId="{985ED848-4BB9-4FAB-83C2-72C8968114DF}" type="presOf" srcId="{5091557E-1AD2-42DB-AAC2-C5191C00D064}" destId="{0D672D72-46B5-4928-8431-1A575A53E909}" srcOrd="0" destOrd="0" presId="urn:microsoft.com/office/officeart/2005/8/layout/radial3"/>
    <dgm:cxn modelId="{7C815314-3DEB-423D-8066-D913156E07CB}" type="presOf" srcId="{1864403A-C733-4E80-A86B-AE5F9F3BB97D}" destId="{CB5583FE-4E53-4EAC-99E2-CCDB947969CA}" srcOrd="0" destOrd="0" presId="urn:microsoft.com/office/officeart/2005/8/layout/radial3"/>
    <dgm:cxn modelId="{D2246A4A-3BEF-46C7-BC81-2ED6D9DB0B74}" srcId="{5091557E-1AD2-42DB-AAC2-C5191C00D064}" destId="{F1AD5611-A42F-45E5-951B-F047DCD8136B}" srcOrd="0" destOrd="0" parTransId="{A57695B9-7268-431B-B1A1-EE0374D1F72C}" sibTransId="{D4CEB030-9596-478E-A6D5-249A4A2855C6}"/>
    <dgm:cxn modelId="{0AF39117-E5BE-4ED2-911E-D0C72FC7487B}" type="presOf" srcId="{91AABB3B-9FAB-49EB-95DE-49FF182109DB}" destId="{135DF3DA-AE0D-4567-8E79-A229569D35C4}" srcOrd="0" destOrd="0" presId="urn:microsoft.com/office/officeart/2005/8/layout/radial3"/>
    <dgm:cxn modelId="{70FE53F2-4D78-4841-93C5-7FDF7C973080}" srcId="{F1AD5611-A42F-45E5-951B-F047DCD8136B}" destId="{3EE389FE-DA5B-4236-88E8-7B13DAF93D5F}" srcOrd="0" destOrd="0" parTransId="{0BC9E5A1-C0AB-4382-931A-1DB1613634C8}" sibTransId="{D311ACF2-BFCB-442E-8D5E-FD69C27F8923}"/>
    <dgm:cxn modelId="{3BDA1C6A-C617-4A80-BBB0-81A196EB892C}" type="presOf" srcId="{F1AD5611-A42F-45E5-951B-F047DCD8136B}" destId="{B32A347D-79E7-4A2B-B67F-239858B10F3F}" srcOrd="0" destOrd="0" presId="urn:microsoft.com/office/officeart/2005/8/layout/radial3"/>
    <dgm:cxn modelId="{08D2ED52-B36C-4542-964C-AF3C5D405AD5}" srcId="{F1AD5611-A42F-45E5-951B-F047DCD8136B}" destId="{1864403A-C733-4E80-A86B-AE5F9F3BB97D}" srcOrd="1" destOrd="0" parTransId="{C6C88156-70A9-4D51-A590-74D505519DC7}" sibTransId="{E05A6FE0-4FB7-4051-8CF8-52ECD205E9AE}"/>
    <dgm:cxn modelId="{97D2A983-7EA9-4053-B723-35D273591C9F}" type="presOf" srcId="{3EE389FE-DA5B-4236-88E8-7B13DAF93D5F}" destId="{6E130B99-F330-46F1-BB7C-79E4DCDB97E9}" srcOrd="0" destOrd="0" presId="urn:microsoft.com/office/officeart/2005/8/layout/radial3"/>
    <dgm:cxn modelId="{E1D52B24-D93D-4DCF-866A-19BF39BF300F}" srcId="{F1AD5611-A42F-45E5-951B-F047DCD8136B}" destId="{91AABB3B-9FAB-49EB-95DE-49FF182109DB}" srcOrd="2" destOrd="0" parTransId="{2D854683-B6D7-4DB0-A868-107AC8293000}" sibTransId="{FDAD2BDD-3E8D-4B62-89F2-D0FA28E36046}"/>
    <dgm:cxn modelId="{A2057D90-80AB-48AD-B58E-6929EBAE0394}" type="presParOf" srcId="{0D672D72-46B5-4928-8431-1A575A53E909}" destId="{5F28C483-4D53-4437-82D3-7DF0FF403BD1}" srcOrd="0" destOrd="0" presId="urn:microsoft.com/office/officeart/2005/8/layout/radial3"/>
    <dgm:cxn modelId="{55BED630-04AC-4F62-9FF6-6982EB6879D3}" type="presParOf" srcId="{5F28C483-4D53-4437-82D3-7DF0FF403BD1}" destId="{B32A347D-79E7-4A2B-B67F-239858B10F3F}" srcOrd="0" destOrd="0" presId="urn:microsoft.com/office/officeart/2005/8/layout/radial3"/>
    <dgm:cxn modelId="{F131A31C-6D83-40EE-BC65-89C0FE39B0E8}" type="presParOf" srcId="{5F28C483-4D53-4437-82D3-7DF0FF403BD1}" destId="{6E130B99-F330-46F1-BB7C-79E4DCDB97E9}" srcOrd="1" destOrd="0" presId="urn:microsoft.com/office/officeart/2005/8/layout/radial3"/>
    <dgm:cxn modelId="{4B3F37C6-0C1B-48F3-BCA0-4AD661F119CE}" type="presParOf" srcId="{5F28C483-4D53-4437-82D3-7DF0FF403BD1}" destId="{CB5583FE-4E53-4EAC-99E2-CCDB947969CA}" srcOrd="2" destOrd="0" presId="urn:microsoft.com/office/officeart/2005/8/layout/radial3"/>
    <dgm:cxn modelId="{934BCDC3-7CE2-4F1C-A6DD-9C1B6899D23D}" type="presParOf" srcId="{5F28C483-4D53-4437-82D3-7DF0FF403BD1}" destId="{135DF3DA-AE0D-4567-8E79-A229569D35C4}"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ED1ACC-DEC0-472B-AE3D-89FD34008D9F}"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pl-PL"/>
        </a:p>
      </dgm:t>
    </dgm:pt>
    <dgm:pt modelId="{E3B778BC-B636-4618-BE23-AD143761B7DB}">
      <dgm:prSet phldrT="[Tekst]"/>
      <dgm:spPr/>
      <dgm:t>
        <a:bodyPr/>
        <a:lstStyle/>
        <a:p>
          <a:r>
            <a:rPr lang="pl-PL" dirty="0" smtClean="0"/>
            <a:t>Obciążenie cudzego prawa własności nieruchomości</a:t>
          </a:r>
          <a:endParaRPr lang="pl-PL" dirty="0"/>
        </a:p>
      </dgm:t>
    </dgm:pt>
    <dgm:pt modelId="{C9618292-E962-4E1D-93CA-929A985870B4}" type="parTrans" cxnId="{56089BB6-1686-47EF-83F4-80AD345C8EAF}">
      <dgm:prSet/>
      <dgm:spPr/>
      <dgm:t>
        <a:bodyPr/>
        <a:lstStyle/>
        <a:p>
          <a:endParaRPr lang="pl-PL"/>
        </a:p>
      </dgm:t>
    </dgm:pt>
    <dgm:pt modelId="{39E48AF4-4481-486F-84E7-92E8DF2E027D}" type="sibTrans" cxnId="{56089BB6-1686-47EF-83F4-80AD345C8EAF}">
      <dgm:prSet/>
      <dgm:spPr/>
      <dgm:t>
        <a:bodyPr/>
        <a:lstStyle/>
        <a:p>
          <a:endParaRPr lang="pl-PL"/>
        </a:p>
      </dgm:t>
    </dgm:pt>
    <dgm:pt modelId="{6C9FF23B-1110-4988-80F8-204DD3078D43}">
      <dgm:prSet phldrT="[Tekst]"/>
      <dgm:spPr/>
      <dgm:t>
        <a:bodyPr/>
        <a:lstStyle/>
        <a:p>
          <a:r>
            <a:rPr lang="pl-PL" dirty="0" smtClean="0"/>
            <a:t>Osobiste</a:t>
          </a:r>
          <a:endParaRPr lang="pl-PL" dirty="0"/>
        </a:p>
      </dgm:t>
    </dgm:pt>
    <dgm:pt modelId="{5203EBBB-4B23-4CFF-9967-2E2FAF17EA65}" type="parTrans" cxnId="{18862C45-02E8-4D3F-8420-62FB8A50ADF0}">
      <dgm:prSet/>
      <dgm:spPr/>
      <dgm:t>
        <a:bodyPr/>
        <a:lstStyle/>
        <a:p>
          <a:endParaRPr lang="pl-PL"/>
        </a:p>
      </dgm:t>
    </dgm:pt>
    <dgm:pt modelId="{F5289F69-D87F-4301-833C-2A291D0CB6EB}" type="sibTrans" cxnId="{18862C45-02E8-4D3F-8420-62FB8A50ADF0}">
      <dgm:prSet/>
      <dgm:spPr/>
      <dgm:t>
        <a:bodyPr/>
        <a:lstStyle/>
        <a:p>
          <a:endParaRPr lang="pl-PL"/>
        </a:p>
      </dgm:t>
    </dgm:pt>
    <dgm:pt modelId="{4A7ED65A-4F42-45F8-A0E7-C81B0D60B647}">
      <dgm:prSet phldrT="[Tekst]"/>
      <dgm:spPr/>
      <dgm:t>
        <a:bodyPr/>
        <a:lstStyle/>
        <a:p>
          <a:r>
            <a:rPr lang="pl-PL" dirty="0" err="1" smtClean="0"/>
            <a:t>Przesyłu</a:t>
          </a:r>
          <a:endParaRPr lang="pl-PL" dirty="0"/>
        </a:p>
      </dgm:t>
    </dgm:pt>
    <dgm:pt modelId="{D146D66B-F175-4112-AFF4-AAAF035B1863}" type="parTrans" cxnId="{81AF55F1-E6D5-48F2-ADFD-C0121EA0A876}">
      <dgm:prSet/>
      <dgm:spPr/>
      <dgm:t>
        <a:bodyPr/>
        <a:lstStyle/>
        <a:p>
          <a:endParaRPr lang="pl-PL"/>
        </a:p>
      </dgm:t>
    </dgm:pt>
    <dgm:pt modelId="{B9455F2C-4DA7-4935-BD31-627987650EE7}" type="sibTrans" cxnId="{81AF55F1-E6D5-48F2-ADFD-C0121EA0A876}">
      <dgm:prSet/>
      <dgm:spPr/>
      <dgm:t>
        <a:bodyPr/>
        <a:lstStyle/>
        <a:p>
          <a:endParaRPr lang="pl-PL"/>
        </a:p>
      </dgm:t>
    </dgm:pt>
    <dgm:pt modelId="{C7E7B5C5-A66D-4E11-B3C1-CF58F66F608E}">
      <dgm:prSet phldrT="[Tekst]"/>
      <dgm:spPr/>
      <dgm:t>
        <a:bodyPr/>
        <a:lstStyle/>
        <a:p>
          <a:r>
            <a:rPr lang="pl-PL" dirty="0" smtClean="0"/>
            <a:t>Gruntowe</a:t>
          </a:r>
          <a:endParaRPr lang="pl-PL" dirty="0"/>
        </a:p>
      </dgm:t>
    </dgm:pt>
    <dgm:pt modelId="{5B5C78F6-3225-4286-915C-CEF3FAF6BBCA}" type="parTrans" cxnId="{B7E89D4F-E864-4DC5-99B4-6A20C1D600E2}">
      <dgm:prSet/>
      <dgm:spPr/>
      <dgm:t>
        <a:bodyPr/>
        <a:lstStyle/>
        <a:p>
          <a:endParaRPr lang="pl-PL"/>
        </a:p>
      </dgm:t>
    </dgm:pt>
    <dgm:pt modelId="{E853A9FB-75A5-4C88-BE93-1C4EB26CFF31}" type="sibTrans" cxnId="{B7E89D4F-E864-4DC5-99B4-6A20C1D600E2}">
      <dgm:prSet/>
      <dgm:spPr/>
      <dgm:t>
        <a:bodyPr/>
        <a:lstStyle/>
        <a:p>
          <a:endParaRPr lang="pl-PL"/>
        </a:p>
      </dgm:t>
    </dgm:pt>
    <dgm:pt modelId="{4F32AD18-B3C9-4AC2-829E-56C8C106BCBF}" type="pres">
      <dgm:prSet presAssocID="{FDED1ACC-DEC0-472B-AE3D-89FD34008D9F}" presName="Name0" presStyleCnt="0">
        <dgm:presLayoutVars>
          <dgm:chMax val="1"/>
          <dgm:chPref val="1"/>
          <dgm:dir/>
          <dgm:animOne val="branch"/>
          <dgm:animLvl val="lvl"/>
        </dgm:presLayoutVars>
      </dgm:prSet>
      <dgm:spPr/>
      <dgm:t>
        <a:bodyPr/>
        <a:lstStyle/>
        <a:p>
          <a:endParaRPr lang="pl-PL"/>
        </a:p>
      </dgm:t>
    </dgm:pt>
    <dgm:pt modelId="{51BD894E-5481-4437-A0E6-BEEEE8D4677E}" type="pres">
      <dgm:prSet presAssocID="{E3B778BC-B636-4618-BE23-AD143761B7DB}" presName="singleCycle" presStyleCnt="0"/>
      <dgm:spPr/>
    </dgm:pt>
    <dgm:pt modelId="{61556573-5E61-4E47-8ECA-5359572E0D8A}" type="pres">
      <dgm:prSet presAssocID="{E3B778BC-B636-4618-BE23-AD143761B7DB}" presName="singleCenter" presStyleLbl="node1" presStyleIdx="0" presStyleCnt="4" custScaleX="183401" custScaleY="161990">
        <dgm:presLayoutVars>
          <dgm:chMax val="7"/>
          <dgm:chPref val="7"/>
        </dgm:presLayoutVars>
      </dgm:prSet>
      <dgm:spPr/>
      <dgm:t>
        <a:bodyPr/>
        <a:lstStyle/>
        <a:p>
          <a:endParaRPr lang="pl-PL"/>
        </a:p>
      </dgm:t>
    </dgm:pt>
    <dgm:pt modelId="{01C1C83E-408E-44FE-AD99-F0087A4A8B5A}" type="pres">
      <dgm:prSet presAssocID="{5203EBBB-4B23-4CFF-9967-2E2FAF17EA65}" presName="Name56" presStyleLbl="parChTrans1D2" presStyleIdx="0" presStyleCnt="3"/>
      <dgm:spPr/>
      <dgm:t>
        <a:bodyPr/>
        <a:lstStyle/>
        <a:p>
          <a:endParaRPr lang="pl-PL"/>
        </a:p>
      </dgm:t>
    </dgm:pt>
    <dgm:pt modelId="{BCB1D946-6F1C-46CC-BE8A-82BBE8A92719}" type="pres">
      <dgm:prSet presAssocID="{6C9FF23B-1110-4988-80F8-204DD3078D43}" presName="text0" presStyleLbl="node1" presStyleIdx="1" presStyleCnt="4">
        <dgm:presLayoutVars>
          <dgm:bulletEnabled val="1"/>
        </dgm:presLayoutVars>
      </dgm:prSet>
      <dgm:spPr/>
      <dgm:t>
        <a:bodyPr/>
        <a:lstStyle/>
        <a:p>
          <a:endParaRPr lang="pl-PL"/>
        </a:p>
      </dgm:t>
    </dgm:pt>
    <dgm:pt modelId="{76026AD5-F610-4908-8BF8-60C13455A249}" type="pres">
      <dgm:prSet presAssocID="{D146D66B-F175-4112-AFF4-AAAF035B1863}" presName="Name56" presStyleLbl="parChTrans1D2" presStyleIdx="1" presStyleCnt="3"/>
      <dgm:spPr/>
      <dgm:t>
        <a:bodyPr/>
        <a:lstStyle/>
        <a:p>
          <a:endParaRPr lang="pl-PL"/>
        </a:p>
      </dgm:t>
    </dgm:pt>
    <dgm:pt modelId="{4DD9AD2C-3BF9-4C17-8952-A8D23C1C40A6}" type="pres">
      <dgm:prSet presAssocID="{4A7ED65A-4F42-45F8-A0E7-C81B0D60B647}" presName="text0" presStyleLbl="node1" presStyleIdx="2" presStyleCnt="4" custRadScaleRad="106914" custRadScaleInc="-5062">
        <dgm:presLayoutVars>
          <dgm:bulletEnabled val="1"/>
        </dgm:presLayoutVars>
      </dgm:prSet>
      <dgm:spPr/>
      <dgm:t>
        <a:bodyPr/>
        <a:lstStyle/>
        <a:p>
          <a:endParaRPr lang="pl-PL"/>
        </a:p>
      </dgm:t>
    </dgm:pt>
    <dgm:pt modelId="{44B11B3F-2785-451A-87AE-42E89CF56EA7}" type="pres">
      <dgm:prSet presAssocID="{5B5C78F6-3225-4286-915C-CEF3FAF6BBCA}" presName="Name56" presStyleLbl="parChTrans1D2" presStyleIdx="2" presStyleCnt="3"/>
      <dgm:spPr/>
      <dgm:t>
        <a:bodyPr/>
        <a:lstStyle/>
        <a:p>
          <a:endParaRPr lang="pl-PL"/>
        </a:p>
      </dgm:t>
    </dgm:pt>
    <dgm:pt modelId="{917B7969-A9C0-43CD-8E8F-6E17F3E11A89}" type="pres">
      <dgm:prSet presAssocID="{C7E7B5C5-A66D-4E11-B3C1-CF58F66F608E}" presName="text0" presStyleLbl="node1" presStyleIdx="3" presStyleCnt="4" custRadScaleRad="109334" custRadScaleInc="6134">
        <dgm:presLayoutVars>
          <dgm:bulletEnabled val="1"/>
        </dgm:presLayoutVars>
      </dgm:prSet>
      <dgm:spPr/>
      <dgm:t>
        <a:bodyPr/>
        <a:lstStyle/>
        <a:p>
          <a:endParaRPr lang="pl-PL"/>
        </a:p>
      </dgm:t>
    </dgm:pt>
  </dgm:ptLst>
  <dgm:cxnLst>
    <dgm:cxn modelId="{84FB6D8C-B47E-43BA-9830-90D54E502263}" type="presOf" srcId="{5203EBBB-4B23-4CFF-9967-2E2FAF17EA65}" destId="{01C1C83E-408E-44FE-AD99-F0087A4A8B5A}" srcOrd="0" destOrd="0" presId="urn:microsoft.com/office/officeart/2008/layout/RadialCluster"/>
    <dgm:cxn modelId="{9DD6FA6D-3618-4534-BF3B-3200EE4DAB82}" type="presOf" srcId="{E3B778BC-B636-4618-BE23-AD143761B7DB}" destId="{61556573-5E61-4E47-8ECA-5359572E0D8A}" srcOrd="0" destOrd="0" presId="urn:microsoft.com/office/officeart/2008/layout/RadialCluster"/>
    <dgm:cxn modelId="{81AF55F1-E6D5-48F2-ADFD-C0121EA0A876}" srcId="{E3B778BC-B636-4618-BE23-AD143761B7DB}" destId="{4A7ED65A-4F42-45F8-A0E7-C81B0D60B647}" srcOrd="1" destOrd="0" parTransId="{D146D66B-F175-4112-AFF4-AAAF035B1863}" sibTransId="{B9455F2C-4DA7-4935-BD31-627987650EE7}"/>
    <dgm:cxn modelId="{B7E89D4F-E864-4DC5-99B4-6A20C1D600E2}" srcId="{E3B778BC-B636-4618-BE23-AD143761B7DB}" destId="{C7E7B5C5-A66D-4E11-B3C1-CF58F66F608E}" srcOrd="2" destOrd="0" parTransId="{5B5C78F6-3225-4286-915C-CEF3FAF6BBCA}" sibTransId="{E853A9FB-75A5-4C88-BE93-1C4EB26CFF31}"/>
    <dgm:cxn modelId="{56089BB6-1686-47EF-83F4-80AD345C8EAF}" srcId="{FDED1ACC-DEC0-472B-AE3D-89FD34008D9F}" destId="{E3B778BC-B636-4618-BE23-AD143761B7DB}" srcOrd="0" destOrd="0" parTransId="{C9618292-E962-4E1D-93CA-929A985870B4}" sibTransId="{39E48AF4-4481-486F-84E7-92E8DF2E027D}"/>
    <dgm:cxn modelId="{F0C242B0-1262-4879-81EB-2669623EBABF}" type="presOf" srcId="{6C9FF23B-1110-4988-80F8-204DD3078D43}" destId="{BCB1D946-6F1C-46CC-BE8A-82BBE8A92719}" srcOrd="0" destOrd="0" presId="urn:microsoft.com/office/officeart/2008/layout/RadialCluster"/>
    <dgm:cxn modelId="{BD884324-C3BB-4D28-88AD-03A63157559E}" type="presOf" srcId="{5B5C78F6-3225-4286-915C-CEF3FAF6BBCA}" destId="{44B11B3F-2785-451A-87AE-42E89CF56EA7}" srcOrd="0" destOrd="0" presId="urn:microsoft.com/office/officeart/2008/layout/RadialCluster"/>
    <dgm:cxn modelId="{18862C45-02E8-4D3F-8420-62FB8A50ADF0}" srcId="{E3B778BC-B636-4618-BE23-AD143761B7DB}" destId="{6C9FF23B-1110-4988-80F8-204DD3078D43}" srcOrd="0" destOrd="0" parTransId="{5203EBBB-4B23-4CFF-9967-2E2FAF17EA65}" sibTransId="{F5289F69-D87F-4301-833C-2A291D0CB6EB}"/>
    <dgm:cxn modelId="{55CCC473-7FF0-45E4-A20E-F1DAD7680AA7}" type="presOf" srcId="{FDED1ACC-DEC0-472B-AE3D-89FD34008D9F}" destId="{4F32AD18-B3C9-4AC2-829E-56C8C106BCBF}" srcOrd="0" destOrd="0" presId="urn:microsoft.com/office/officeart/2008/layout/RadialCluster"/>
    <dgm:cxn modelId="{5AAD96F9-9A4E-4A2C-BC38-253AB6CD7031}" type="presOf" srcId="{4A7ED65A-4F42-45F8-A0E7-C81B0D60B647}" destId="{4DD9AD2C-3BF9-4C17-8952-A8D23C1C40A6}" srcOrd="0" destOrd="0" presId="urn:microsoft.com/office/officeart/2008/layout/RadialCluster"/>
    <dgm:cxn modelId="{B065509A-B3DA-4525-816F-EE341D4FBF91}" type="presOf" srcId="{C7E7B5C5-A66D-4E11-B3C1-CF58F66F608E}" destId="{917B7969-A9C0-43CD-8E8F-6E17F3E11A89}" srcOrd="0" destOrd="0" presId="urn:microsoft.com/office/officeart/2008/layout/RadialCluster"/>
    <dgm:cxn modelId="{092CCF1E-726A-4864-B2D2-C25D8779CFCA}" type="presOf" srcId="{D146D66B-F175-4112-AFF4-AAAF035B1863}" destId="{76026AD5-F610-4908-8BF8-60C13455A249}" srcOrd="0" destOrd="0" presId="urn:microsoft.com/office/officeart/2008/layout/RadialCluster"/>
    <dgm:cxn modelId="{7A8A0C73-0FCA-43A2-A23C-F8C3F445D063}" type="presParOf" srcId="{4F32AD18-B3C9-4AC2-829E-56C8C106BCBF}" destId="{51BD894E-5481-4437-A0E6-BEEEE8D4677E}" srcOrd="0" destOrd="0" presId="urn:microsoft.com/office/officeart/2008/layout/RadialCluster"/>
    <dgm:cxn modelId="{3172339F-FB69-4C23-8E25-FD3A42AEE350}" type="presParOf" srcId="{51BD894E-5481-4437-A0E6-BEEEE8D4677E}" destId="{61556573-5E61-4E47-8ECA-5359572E0D8A}" srcOrd="0" destOrd="0" presId="urn:microsoft.com/office/officeart/2008/layout/RadialCluster"/>
    <dgm:cxn modelId="{3D36061D-1129-4CB8-A03D-9932FE9F57F3}" type="presParOf" srcId="{51BD894E-5481-4437-A0E6-BEEEE8D4677E}" destId="{01C1C83E-408E-44FE-AD99-F0087A4A8B5A}" srcOrd="1" destOrd="0" presId="urn:microsoft.com/office/officeart/2008/layout/RadialCluster"/>
    <dgm:cxn modelId="{8B483AF9-8CE2-492F-B2F7-92601C49FCBF}" type="presParOf" srcId="{51BD894E-5481-4437-A0E6-BEEEE8D4677E}" destId="{BCB1D946-6F1C-46CC-BE8A-82BBE8A92719}" srcOrd="2" destOrd="0" presId="urn:microsoft.com/office/officeart/2008/layout/RadialCluster"/>
    <dgm:cxn modelId="{AB9B7D66-DE70-4CA6-987D-05F39416BB98}" type="presParOf" srcId="{51BD894E-5481-4437-A0E6-BEEEE8D4677E}" destId="{76026AD5-F610-4908-8BF8-60C13455A249}" srcOrd="3" destOrd="0" presId="urn:microsoft.com/office/officeart/2008/layout/RadialCluster"/>
    <dgm:cxn modelId="{AF934905-AC68-404B-B9BD-533B6344F47B}" type="presParOf" srcId="{51BD894E-5481-4437-A0E6-BEEEE8D4677E}" destId="{4DD9AD2C-3BF9-4C17-8952-A8D23C1C40A6}" srcOrd="4" destOrd="0" presId="urn:microsoft.com/office/officeart/2008/layout/RadialCluster"/>
    <dgm:cxn modelId="{67027ACF-24B5-4F63-9FCF-90D7816D6CE1}" type="presParOf" srcId="{51BD894E-5481-4437-A0E6-BEEEE8D4677E}" destId="{44B11B3F-2785-451A-87AE-42E89CF56EA7}" srcOrd="5" destOrd="0" presId="urn:microsoft.com/office/officeart/2008/layout/RadialCluster"/>
    <dgm:cxn modelId="{0365A2B9-D533-45CA-8495-0147BF9F76D4}" type="presParOf" srcId="{51BD894E-5481-4437-A0E6-BEEEE8D4677E}" destId="{917B7969-A9C0-43CD-8E8F-6E17F3E11A89}"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ABAD39-40F6-45A7-959E-43A00046CAEC}"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pl-PL"/>
        </a:p>
      </dgm:t>
    </dgm:pt>
    <dgm:pt modelId="{B6003D73-31FA-43C6-BAFE-C550E40B7B0B}">
      <dgm:prSet phldrT="[Tekst]"/>
      <dgm:spPr/>
      <dgm:t>
        <a:bodyPr/>
        <a:lstStyle/>
        <a:p>
          <a:r>
            <a:rPr lang="pl-PL" dirty="0" smtClean="0"/>
            <a:t>Czynne</a:t>
          </a:r>
          <a:endParaRPr lang="pl-PL" dirty="0"/>
        </a:p>
      </dgm:t>
    </dgm:pt>
    <dgm:pt modelId="{D244C8E7-939D-4988-9FFF-47842AE0FF9A}" type="parTrans" cxnId="{2FEEE7BC-2740-47AD-ACC3-C6E60709AD8D}">
      <dgm:prSet/>
      <dgm:spPr/>
      <dgm:t>
        <a:bodyPr/>
        <a:lstStyle/>
        <a:p>
          <a:endParaRPr lang="pl-PL"/>
        </a:p>
      </dgm:t>
    </dgm:pt>
    <dgm:pt modelId="{2BFE3A22-C141-4E9B-9920-EE091548A875}" type="sibTrans" cxnId="{2FEEE7BC-2740-47AD-ACC3-C6E60709AD8D}">
      <dgm:prSet/>
      <dgm:spPr/>
      <dgm:t>
        <a:bodyPr/>
        <a:lstStyle/>
        <a:p>
          <a:endParaRPr lang="pl-PL"/>
        </a:p>
      </dgm:t>
    </dgm:pt>
    <dgm:pt modelId="{3AEAF371-A9D5-43A4-8CE6-89F7CB0A98DE}">
      <dgm:prSet phldrT="[Tekst]"/>
      <dgm:spPr/>
      <dgm:t>
        <a:bodyPr/>
        <a:lstStyle/>
        <a:p>
          <a:r>
            <a:rPr lang="pl-PL" b="1" dirty="0" smtClean="0">
              <a:effectLst>
                <a:outerShdw blurRad="38100" dist="38100" dir="2700000" algn="tl">
                  <a:srgbClr val="000000">
                    <a:alpha val="43137"/>
                  </a:srgbClr>
                </a:outerShdw>
              </a:effectLst>
            </a:rPr>
            <a:t>właściciel nieruchomości władnącej może korzystać w oznaczonym zakresie z nieruchomości obciążonej</a:t>
          </a:r>
          <a:endParaRPr lang="pl-PL" dirty="0"/>
        </a:p>
      </dgm:t>
    </dgm:pt>
    <dgm:pt modelId="{FB6B0AB4-4C58-418F-A90F-A2A98882BEC0}" type="parTrans" cxnId="{A7D587BD-035F-4AC8-A3F5-75F3E17FB291}">
      <dgm:prSet/>
      <dgm:spPr/>
      <dgm:t>
        <a:bodyPr/>
        <a:lstStyle/>
        <a:p>
          <a:endParaRPr lang="pl-PL"/>
        </a:p>
      </dgm:t>
    </dgm:pt>
    <dgm:pt modelId="{61E08314-AADA-437A-86FE-608EA57FEC01}" type="sibTrans" cxnId="{A7D587BD-035F-4AC8-A3F5-75F3E17FB291}">
      <dgm:prSet/>
      <dgm:spPr/>
      <dgm:t>
        <a:bodyPr/>
        <a:lstStyle/>
        <a:p>
          <a:endParaRPr lang="pl-PL"/>
        </a:p>
      </dgm:t>
    </dgm:pt>
    <dgm:pt modelId="{D14A9197-240B-4425-A4CF-0331C24E595A}">
      <dgm:prSet phldrT="[Tekst]"/>
      <dgm:spPr/>
      <dgm:t>
        <a:bodyPr/>
        <a:lstStyle/>
        <a:p>
          <a:r>
            <a:rPr lang="pl-PL" dirty="0" smtClean="0"/>
            <a:t>Bierne</a:t>
          </a:r>
          <a:endParaRPr lang="pl-PL" dirty="0"/>
        </a:p>
      </dgm:t>
    </dgm:pt>
    <dgm:pt modelId="{77AF8CF3-A72D-4A0C-B2E2-9BF0E9D79C92}" type="parTrans" cxnId="{DDB0F1A5-7C42-426F-AD29-2DE04B6FA701}">
      <dgm:prSet/>
      <dgm:spPr/>
      <dgm:t>
        <a:bodyPr/>
        <a:lstStyle/>
        <a:p>
          <a:endParaRPr lang="pl-PL"/>
        </a:p>
      </dgm:t>
    </dgm:pt>
    <dgm:pt modelId="{42304384-755F-4F88-8D01-F91220B71D2D}" type="sibTrans" cxnId="{DDB0F1A5-7C42-426F-AD29-2DE04B6FA701}">
      <dgm:prSet/>
      <dgm:spPr/>
      <dgm:t>
        <a:bodyPr/>
        <a:lstStyle/>
        <a:p>
          <a:endParaRPr lang="pl-PL"/>
        </a:p>
      </dgm:t>
    </dgm:pt>
    <dgm:pt modelId="{A39B9818-DEF2-47F2-95DC-748120F70C11}">
      <dgm:prSet/>
      <dgm:spPr/>
      <dgm:t>
        <a:bodyPr/>
        <a:lstStyle/>
        <a:p>
          <a:r>
            <a:rPr lang="pl-PL" b="1" smtClean="0">
              <a:effectLst>
                <a:outerShdw blurRad="38100" dist="38100" dir="2700000" algn="tl">
                  <a:srgbClr val="000000">
                    <a:alpha val="43137"/>
                  </a:srgbClr>
                </a:outerShdw>
              </a:effectLst>
            </a:rPr>
            <a:t>właściciel nieruchomości obciążonej zostaje ograniczony w możności dokonywania  w stosunku do niej określonych działań</a:t>
          </a:r>
          <a:endParaRPr lang="pl-PL" b="1" dirty="0" smtClean="0">
            <a:effectLst>
              <a:outerShdw blurRad="38100" dist="38100" dir="2700000" algn="tl">
                <a:srgbClr val="000000">
                  <a:alpha val="43137"/>
                </a:srgbClr>
              </a:outerShdw>
            </a:effectLst>
          </a:endParaRPr>
        </a:p>
      </dgm:t>
    </dgm:pt>
    <dgm:pt modelId="{9B911FBB-CFEB-4CA0-B2AE-072BD39856EF}" type="parTrans" cxnId="{D898B2E9-7FEB-4EC3-AEE9-78B8DED5E769}">
      <dgm:prSet/>
      <dgm:spPr/>
      <dgm:t>
        <a:bodyPr/>
        <a:lstStyle/>
        <a:p>
          <a:endParaRPr lang="pl-PL"/>
        </a:p>
      </dgm:t>
    </dgm:pt>
    <dgm:pt modelId="{23567BC4-17DB-4DF4-8AB6-362C1A40C39F}" type="sibTrans" cxnId="{D898B2E9-7FEB-4EC3-AEE9-78B8DED5E769}">
      <dgm:prSet/>
      <dgm:spPr/>
      <dgm:t>
        <a:bodyPr/>
        <a:lstStyle/>
        <a:p>
          <a:endParaRPr lang="pl-PL"/>
        </a:p>
      </dgm:t>
    </dgm:pt>
    <dgm:pt modelId="{51A40767-7DCD-4A45-B291-C2E7622DC8DF}" type="pres">
      <dgm:prSet presAssocID="{9FABAD39-40F6-45A7-959E-43A00046CAEC}" presName="list" presStyleCnt="0">
        <dgm:presLayoutVars>
          <dgm:dir/>
          <dgm:animLvl val="lvl"/>
        </dgm:presLayoutVars>
      </dgm:prSet>
      <dgm:spPr/>
      <dgm:t>
        <a:bodyPr/>
        <a:lstStyle/>
        <a:p>
          <a:endParaRPr lang="pl-PL"/>
        </a:p>
      </dgm:t>
    </dgm:pt>
    <dgm:pt modelId="{7E1E6C79-13F2-4D55-80BE-0628C491851D}" type="pres">
      <dgm:prSet presAssocID="{B6003D73-31FA-43C6-BAFE-C550E40B7B0B}" presName="posSpace" presStyleCnt="0"/>
      <dgm:spPr/>
    </dgm:pt>
    <dgm:pt modelId="{B41A8FF4-B499-4FFC-96FD-2F3EAD62F879}" type="pres">
      <dgm:prSet presAssocID="{B6003D73-31FA-43C6-BAFE-C550E40B7B0B}" presName="vertFlow" presStyleCnt="0"/>
      <dgm:spPr/>
    </dgm:pt>
    <dgm:pt modelId="{4972FCC6-4F8B-4E08-BCE2-8682DE696962}" type="pres">
      <dgm:prSet presAssocID="{B6003D73-31FA-43C6-BAFE-C550E40B7B0B}" presName="topSpace" presStyleCnt="0"/>
      <dgm:spPr/>
    </dgm:pt>
    <dgm:pt modelId="{74C80904-7161-4957-94ED-014D7FDA823C}" type="pres">
      <dgm:prSet presAssocID="{B6003D73-31FA-43C6-BAFE-C550E40B7B0B}" presName="firstComp" presStyleCnt="0"/>
      <dgm:spPr/>
    </dgm:pt>
    <dgm:pt modelId="{E7B679CF-FCB3-4058-A261-0943F65D45A0}" type="pres">
      <dgm:prSet presAssocID="{B6003D73-31FA-43C6-BAFE-C550E40B7B0B}" presName="firstChild" presStyleLbl="bgAccFollowNode1" presStyleIdx="0" presStyleCnt="2"/>
      <dgm:spPr/>
      <dgm:t>
        <a:bodyPr/>
        <a:lstStyle/>
        <a:p>
          <a:endParaRPr lang="pl-PL"/>
        </a:p>
      </dgm:t>
    </dgm:pt>
    <dgm:pt modelId="{DAB5B6EC-38F4-4B9B-B3E1-795463308781}" type="pres">
      <dgm:prSet presAssocID="{B6003D73-31FA-43C6-BAFE-C550E40B7B0B}" presName="firstChildTx" presStyleLbl="bgAccFollowNode1" presStyleIdx="0" presStyleCnt="2">
        <dgm:presLayoutVars>
          <dgm:bulletEnabled val="1"/>
        </dgm:presLayoutVars>
      </dgm:prSet>
      <dgm:spPr/>
      <dgm:t>
        <a:bodyPr/>
        <a:lstStyle/>
        <a:p>
          <a:endParaRPr lang="pl-PL"/>
        </a:p>
      </dgm:t>
    </dgm:pt>
    <dgm:pt modelId="{373185EC-A449-40A5-AA5F-07054E65A40E}" type="pres">
      <dgm:prSet presAssocID="{B6003D73-31FA-43C6-BAFE-C550E40B7B0B}" presName="negSpace" presStyleCnt="0"/>
      <dgm:spPr/>
    </dgm:pt>
    <dgm:pt modelId="{A2D6E6A2-C9E0-4BF1-9659-80818F0ED223}" type="pres">
      <dgm:prSet presAssocID="{B6003D73-31FA-43C6-BAFE-C550E40B7B0B}" presName="circle" presStyleLbl="node1" presStyleIdx="0" presStyleCnt="2"/>
      <dgm:spPr/>
      <dgm:t>
        <a:bodyPr/>
        <a:lstStyle/>
        <a:p>
          <a:endParaRPr lang="pl-PL"/>
        </a:p>
      </dgm:t>
    </dgm:pt>
    <dgm:pt modelId="{946C3B6C-1F39-488D-A516-F156D8C169A4}" type="pres">
      <dgm:prSet presAssocID="{2BFE3A22-C141-4E9B-9920-EE091548A875}" presName="transSpace" presStyleCnt="0"/>
      <dgm:spPr/>
    </dgm:pt>
    <dgm:pt modelId="{6AE77316-2A5A-4AA9-A480-E8F2DC76E759}" type="pres">
      <dgm:prSet presAssocID="{D14A9197-240B-4425-A4CF-0331C24E595A}" presName="posSpace" presStyleCnt="0"/>
      <dgm:spPr/>
    </dgm:pt>
    <dgm:pt modelId="{55E62BFF-5EEE-4B48-A211-11626D50DDCA}" type="pres">
      <dgm:prSet presAssocID="{D14A9197-240B-4425-A4CF-0331C24E595A}" presName="vertFlow" presStyleCnt="0"/>
      <dgm:spPr/>
    </dgm:pt>
    <dgm:pt modelId="{D1B21CCE-8A4B-45F1-89A0-3171555A67FA}" type="pres">
      <dgm:prSet presAssocID="{D14A9197-240B-4425-A4CF-0331C24E595A}" presName="topSpace" presStyleCnt="0"/>
      <dgm:spPr/>
    </dgm:pt>
    <dgm:pt modelId="{B4D42F04-422B-42E3-A710-AFCAD68183F3}" type="pres">
      <dgm:prSet presAssocID="{D14A9197-240B-4425-A4CF-0331C24E595A}" presName="firstComp" presStyleCnt="0"/>
      <dgm:spPr/>
    </dgm:pt>
    <dgm:pt modelId="{41D169ED-6944-44F7-BD2D-F3ED34F6EAEB}" type="pres">
      <dgm:prSet presAssocID="{D14A9197-240B-4425-A4CF-0331C24E595A}" presName="firstChild" presStyleLbl="bgAccFollowNode1" presStyleIdx="1" presStyleCnt="2"/>
      <dgm:spPr/>
      <dgm:t>
        <a:bodyPr/>
        <a:lstStyle/>
        <a:p>
          <a:endParaRPr lang="pl-PL"/>
        </a:p>
      </dgm:t>
    </dgm:pt>
    <dgm:pt modelId="{5BB77260-FA18-46B9-9E63-FAF60AC5C026}" type="pres">
      <dgm:prSet presAssocID="{D14A9197-240B-4425-A4CF-0331C24E595A}" presName="firstChildTx" presStyleLbl="bgAccFollowNode1" presStyleIdx="1" presStyleCnt="2">
        <dgm:presLayoutVars>
          <dgm:bulletEnabled val="1"/>
        </dgm:presLayoutVars>
      </dgm:prSet>
      <dgm:spPr/>
      <dgm:t>
        <a:bodyPr/>
        <a:lstStyle/>
        <a:p>
          <a:endParaRPr lang="pl-PL"/>
        </a:p>
      </dgm:t>
    </dgm:pt>
    <dgm:pt modelId="{E37F49C2-6CA9-4E58-B94F-3B0E129A4AF9}" type="pres">
      <dgm:prSet presAssocID="{D14A9197-240B-4425-A4CF-0331C24E595A}" presName="negSpace" presStyleCnt="0"/>
      <dgm:spPr/>
    </dgm:pt>
    <dgm:pt modelId="{488BB3CF-2DCD-41B2-92AD-207ECEC444E9}" type="pres">
      <dgm:prSet presAssocID="{D14A9197-240B-4425-A4CF-0331C24E595A}" presName="circle" presStyleLbl="node1" presStyleIdx="1" presStyleCnt="2"/>
      <dgm:spPr/>
      <dgm:t>
        <a:bodyPr/>
        <a:lstStyle/>
        <a:p>
          <a:endParaRPr lang="pl-PL"/>
        </a:p>
      </dgm:t>
    </dgm:pt>
  </dgm:ptLst>
  <dgm:cxnLst>
    <dgm:cxn modelId="{2FEEE7BC-2740-47AD-ACC3-C6E60709AD8D}" srcId="{9FABAD39-40F6-45A7-959E-43A00046CAEC}" destId="{B6003D73-31FA-43C6-BAFE-C550E40B7B0B}" srcOrd="0" destOrd="0" parTransId="{D244C8E7-939D-4988-9FFF-47842AE0FF9A}" sibTransId="{2BFE3A22-C141-4E9B-9920-EE091548A875}"/>
    <dgm:cxn modelId="{4C633D50-8445-45C6-963F-225EDBAB75E6}" type="presOf" srcId="{D14A9197-240B-4425-A4CF-0331C24E595A}" destId="{488BB3CF-2DCD-41B2-92AD-207ECEC444E9}" srcOrd="0" destOrd="0" presId="urn:microsoft.com/office/officeart/2005/8/layout/hList9"/>
    <dgm:cxn modelId="{D898B2E9-7FEB-4EC3-AEE9-78B8DED5E769}" srcId="{D14A9197-240B-4425-A4CF-0331C24E595A}" destId="{A39B9818-DEF2-47F2-95DC-748120F70C11}" srcOrd="0" destOrd="0" parTransId="{9B911FBB-CFEB-4CA0-B2AE-072BD39856EF}" sibTransId="{23567BC4-17DB-4DF4-8AB6-362C1A40C39F}"/>
    <dgm:cxn modelId="{D6D360AA-EB16-4EA6-9F15-8E463E70770C}" type="presOf" srcId="{A39B9818-DEF2-47F2-95DC-748120F70C11}" destId="{41D169ED-6944-44F7-BD2D-F3ED34F6EAEB}" srcOrd="0" destOrd="0" presId="urn:microsoft.com/office/officeart/2005/8/layout/hList9"/>
    <dgm:cxn modelId="{B4660BD4-EBDA-428C-91C3-A264E07D68C4}" type="presOf" srcId="{3AEAF371-A9D5-43A4-8CE6-89F7CB0A98DE}" destId="{E7B679CF-FCB3-4058-A261-0943F65D45A0}" srcOrd="0" destOrd="0" presId="urn:microsoft.com/office/officeart/2005/8/layout/hList9"/>
    <dgm:cxn modelId="{F2533335-1425-43AA-BB7B-9C1B5EA0F67C}" type="presOf" srcId="{B6003D73-31FA-43C6-BAFE-C550E40B7B0B}" destId="{A2D6E6A2-C9E0-4BF1-9659-80818F0ED223}" srcOrd="0" destOrd="0" presId="urn:microsoft.com/office/officeart/2005/8/layout/hList9"/>
    <dgm:cxn modelId="{13A57EF4-EAD0-4A14-BED4-5B81B117F78F}" type="presOf" srcId="{9FABAD39-40F6-45A7-959E-43A00046CAEC}" destId="{51A40767-7DCD-4A45-B291-C2E7622DC8DF}" srcOrd="0" destOrd="0" presId="urn:microsoft.com/office/officeart/2005/8/layout/hList9"/>
    <dgm:cxn modelId="{01CD02A7-260F-4C04-A351-B9DD1E778287}" type="presOf" srcId="{A39B9818-DEF2-47F2-95DC-748120F70C11}" destId="{5BB77260-FA18-46B9-9E63-FAF60AC5C026}" srcOrd="1" destOrd="0" presId="urn:microsoft.com/office/officeart/2005/8/layout/hList9"/>
    <dgm:cxn modelId="{86946875-74FA-4A9E-AE15-EF65249DAB02}" type="presOf" srcId="{3AEAF371-A9D5-43A4-8CE6-89F7CB0A98DE}" destId="{DAB5B6EC-38F4-4B9B-B3E1-795463308781}" srcOrd="1" destOrd="0" presId="urn:microsoft.com/office/officeart/2005/8/layout/hList9"/>
    <dgm:cxn modelId="{A7D587BD-035F-4AC8-A3F5-75F3E17FB291}" srcId="{B6003D73-31FA-43C6-BAFE-C550E40B7B0B}" destId="{3AEAF371-A9D5-43A4-8CE6-89F7CB0A98DE}" srcOrd="0" destOrd="0" parTransId="{FB6B0AB4-4C58-418F-A90F-A2A98882BEC0}" sibTransId="{61E08314-AADA-437A-86FE-608EA57FEC01}"/>
    <dgm:cxn modelId="{DDB0F1A5-7C42-426F-AD29-2DE04B6FA701}" srcId="{9FABAD39-40F6-45A7-959E-43A00046CAEC}" destId="{D14A9197-240B-4425-A4CF-0331C24E595A}" srcOrd="1" destOrd="0" parTransId="{77AF8CF3-A72D-4A0C-B2E2-9BF0E9D79C92}" sibTransId="{42304384-755F-4F88-8D01-F91220B71D2D}"/>
    <dgm:cxn modelId="{BD0A9F6D-6A57-48C2-9449-B67676642328}" type="presParOf" srcId="{51A40767-7DCD-4A45-B291-C2E7622DC8DF}" destId="{7E1E6C79-13F2-4D55-80BE-0628C491851D}" srcOrd="0" destOrd="0" presId="urn:microsoft.com/office/officeart/2005/8/layout/hList9"/>
    <dgm:cxn modelId="{6B7E232D-8A06-4E94-B0CC-6ABB6F92E6A0}" type="presParOf" srcId="{51A40767-7DCD-4A45-B291-C2E7622DC8DF}" destId="{B41A8FF4-B499-4FFC-96FD-2F3EAD62F879}" srcOrd="1" destOrd="0" presId="urn:microsoft.com/office/officeart/2005/8/layout/hList9"/>
    <dgm:cxn modelId="{4A3B3611-C831-4213-A110-8CAC0C01AF8A}" type="presParOf" srcId="{B41A8FF4-B499-4FFC-96FD-2F3EAD62F879}" destId="{4972FCC6-4F8B-4E08-BCE2-8682DE696962}" srcOrd="0" destOrd="0" presId="urn:microsoft.com/office/officeart/2005/8/layout/hList9"/>
    <dgm:cxn modelId="{11D93FD3-9364-47F5-A483-30993FBE018B}" type="presParOf" srcId="{B41A8FF4-B499-4FFC-96FD-2F3EAD62F879}" destId="{74C80904-7161-4957-94ED-014D7FDA823C}" srcOrd="1" destOrd="0" presId="urn:microsoft.com/office/officeart/2005/8/layout/hList9"/>
    <dgm:cxn modelId="{50FDB48C-4D1D-4949-8264-2ACC7D89236F}" type="presParOf" srcId="{74C80904-7161-4957-94ED-014D7FDA823C}" destId="{E7B679CF-FCB3-4058-A261-0943F65D45A0}" srcOrd="0" destOrd="0" presId="urn:microsoft.com/office/officeart/2005/8/layout/hList9"/>
    <dgm:cxn modelId="{17AC9E20-4C43-4643-9D16-A9FE92171F66}" type="presParOf" srcId="{74C80904-7161-4957-94ED-014D7FDA823C}" destId="{DAB5B6EC-38F4-4B9B-B3E1-795463308781}" srcOrd="1" destOrd="0" presId="urn:microsoft.com/office/officeart/2005/8/layout/hList9"/>
    <dgm:cxn modelId="{410AB2DA-EFF3-47BB-91A0-602A9428F764}" type="presParOf" srcId="{51A40767-7DCD-4A45-B291-C2E7622DC8DF}" destId="{373185EC-A449-40A5-AA5F-07054E65A40E}" srcOrd="2" destOrd="0" presId="urn:microsoft.com/office/officeart/2005/8/layout/hList9"/>
    <dgm:cxn modelId="{88964B43-5774-4298-BC13-B881131A9DD0}" type="presParOf" srcId="{51A40767-7DCD-4A45-B291-C2E7622DC8DF}" destId="{A2D6E6A2-C9E0-4BF1-9659-80818F0ED223}" srcOrd="3" destOrd="0" presId="urn:microsoft.com/office/officeart/2005/8/layout/hList9"/>
    <dgm:cxn modelId="{8F5C3E4F-4CD2-488B-98B2-7CFC7A72B421}" type="presParOf" srcId="{51A40767-7DCD-4A45-B291-C2E7622DC8DF}" destId="{946C3B6C-1F39-488D-A516-F156D8C169A4}" srcOrd="4" destOrd="0" presId="urn:microsoft.com/office/officeart/2005/8/layout/hList9"/>
    <dgm:cxn modelId="{BBB4F488-A497-4119-A20C-B76BC218D410}" type="presParOf" srcId="{51A40767-7DCD-4A45-B291-C2E7622DC8DF}" destId="{6AE77316-2A5A-4AA9-A480-E8F2DC76E759}" srcOrd="5" destOrd="0" presId="urn:microsoft.com/office/officeart/2005/8/layout/hList9"/>
    <dgm:cxn modelId="{6B537E81-E907-45E3-AD13-2BFCE55F80DA}" type="presParOf" srcId="{51A40767-7DCD-4A45-B291-C2E7622DC8DF}" destId="{55E62BFF-5EEE-4B48-A211-11626D50DDCA}" srcOrd="6" destOrd="0" presId="urn:microsoft.com/office/officeart/2005/8/layout/hList9"/>
    <dgm:cxn modelId="{374BF34C-8D28-4899-8557-4D5F16C7A542}" type="presParOf" srcId="{55E62BFF-5EEE-4B48-A211-11626D50DDCA}" destId="{D1B21CCE-8A4B-45F1-89A0-3171555A67FA}" srcOrd="0" destOrd="0" presId="urn:microsoft.com/office/officeart/2005/8/layout/hList9"/>
    <dgm:cxn modelId="{87CCFB47-6942-46A1-BBCE-CF1009D3C01A}" type="presParOf" srcId="{55E62BFF-5EEE-4B48-A211-11626D50DDCA}" destId="{B4D42F04-422B-42E3-A710-AFCAD68183F3}" srcOrd="1" destOrd="0" presId="urn:microsoft.com/office/officeart/2005/8/layout/hList9"/>
    <dgm:cxn modelId="{0C900B4C-A9FF-4D4D-BDAB-9147FC593F64}" type="presParOf" srcId="{B4D42F04-422B-42E3-A710-AFCAD68183F3}" destId="{41D169ED-6944-44F7-BD2D-F3ED34F6EAEB}" srcOrd="0" destOrd="0" presId="urn:microsoft.com/office/officeart/2005/8/layout/hList9"/>
    <dgm:cxn modelId="{368ACCA6-6B7C-44F6-841A-EEFEB92FADAC}" type="presParOf" srcId="{B4D42F04-422B-42E3-A710-AFCAD68183F3}" destId="{5BB77260-FA18-46B9-9E63-FAF60AC5C026}" srcOrd="1" destOrd="0" presId="urn:microsoft.com/office/officeart/2005/8/layout/hList9"/>
    <dgm:cxn modelId="{E7814FE9-7DDF-4FEE-8C88-6A56233F9BB3}" type="presParOf" srcId="{51A40767-7DCD-4A45-B291-C2E7622DC8DF}" destId="{E37F49C2-6CA9-4E58-B94F-3B0E129A4AF9}" srcOrd="7" destOrd="0" presId="urn:microsoft.com/office/officeart/2005/8/layout/hList9"/>
    <dgm:cxn modelId="{2C950E90-EFA3-4547-B8F6-B96D8A875325}" type="presParOf" srcId="{51A40767-7DCD-4A45-B291-C2E7622DC8DF}" destId="{488BB3CF-2DCD-41B2-92AD-207ECEC444E9}"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F2C16-A4F5-4C28-95A7-A138E6A6AC6F}">
      <dsp:nvSpPr>
        <dsp:cNvPr id="0" name=""/>
        <dsp:cNvSpPr/>
      </dsp:nvSpPr>
      <dsp:spPr>
        <a:xfrm>
          <a:off x="1255" y="1430716"/>
          <a:ext cx="1664530" cy="166453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pl-PL" sz="1700" kern="1200" dirty="0" smtClean="0"/>
            <a:t>Używanie</a:t>
          </a:r>
          <a:endParaRPr lang="pl-PL" sz="1700" kern="1200" dirty="0"/>
        </a:p>
      </dsp:txBody>
      <dsp:txXfrm>
        <a:off x="245020" y="1674481"/>
        <a:ext cx="1177000" cy="1177000"/>
      </dsp:txXfrm>
    </dsp:sp>
    <dsp:sp modelId="{6C953DC2-87CC-4C05-B852-622A54F7E8F8}">
      <dsp:nvSpPr>
        <dsp:cNvPr id="0" name=""/>
        <dsp:cNvSpPr/>
      </dsp:nvSpPr>
      <dsp:spPr>
        <a:xfrm>
          <a:off x="1800946" y="1780267"/>
          <a:ext cx="965427" cy="96542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a:off x="1928913" y="2149446"/>
        <a:ext cx="709493" cy="227069"/>
      </dsp:txXfrm>
    </dsp:sp>
    <dsp:sp modelId="{678BCCA2-C58E-4E94-B4CB-C302D874D7EA}">
      <dsp:nvSpPr>
        <dsp:cNvPr id="0" name=""/>
        <dsp:cNvSpPr/>
      </dsp:nvSpPr>
      <dsp:spPr>
        <a:xfrm>
          <a:off x="2901534" y="1430716"/>
          <a:ext cx="1664530" cy="166453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pl-PL" sz="1700" kern="1200" dirty="0" smtClean="0"/>
            <a:t>Pobieranie pożytków</a:t>
          </a:r>
        </a:p>
        <a:p>
          <a:pPr lvl="0" algn="ctr" defTabSz="755650">
            <a:lnSpc>
              <a:spcPct val="90000"/>
            </a:lnSpc>
            <a:spcBef>
              <a:spcPct val="0"/>
            </a:spcBef>
            <a:spcAft>
              <a:spcPct val="35000"/>
            </a:spcAft>
          </a:pPr>
          <a:r>
            <a:rPr lang="pl-PL" sz="1200" kern="1200" dirty="0" smtClean="0"/>
            <a:t>Naturalne</a:t>
          </a:r>
        </a:p>
        <a:p>
          <a:pPr lvl="0" algn="ctr" defTabSz="755650">
            <a:lnSpc>
              <a:spcPct val="90000"/>
            </a:lnSpc>
            <a:spcBef>
              <a:spcPct val="0"/>
            </a:spcBef>
            <a:spcAft>
              <a:spcPct val="35000"/>
            </a:spcAft>
          </a:pPr>
          <a:r>
            <a:rPr lang="pl-PL" sz="1200" kern="1200" dirty="0" smtClean="0"/>
            <a:t>Cywilne</a:t>
          </a:r>
        </a:p>
        <a:p>
          <a:pPr lvl="0" algn="ctr" defTabSz="755650">
            <a:lnSpc>
              <a:spcPct val="90000"/>
            </a:lnSpc>
            <a:spcBef>
              <a:spcPct val="0"/>
            </a:spcBef>
            <a:spcAft>
              <a:spcPct val="35000"/>
            </a:spcAft>
          </a:pPr>
          <a:r>
            <a:rPr lang="pl-PL" sz="1200" kern="1200" dirty="0" smtClean="0"/>
            <a:t>Prawa</a:t>
          </a:r>
          <a:endParaRPr lang="pl-PL" sz="1200" kern="1200" dirty="0"/>
        </a:p>
      </dsp:txBody>
      <dsp:txXfrm>
        <a:off x="3145299" y="1674481"/>
        <a:ext cx="1177000" cy="1177000"/>
      </dsp:txXfrm>
    </dsp:sp>
    <dsp:sp modelId="{8823DEDF-320C-42D2-8BF2-51A5ADA8F272}">
      <dsp:nvSpPr>
        <dsp:cNvPr id="0" name=""/>
        <dsp:cNvSpPr/>
      </dsp:nvSpPr>
      <dsp:spPr>
        <a:xfrm>
          <a:off x="4701225" y="1780267"/>
          <a:ext cx="965427" cy="965427"/>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a:off x="4829192" y="1979145"/>
        <a:ext cx="709493" cy="567671"/>
      </dsp:txXfrm>
    </dsp:sp>
    <dsp:sp modelId="{97F6B338-92E3-4537-98A7-996267E31096}">
      <dsp:nvSpPr>
        <dsp:cNvPr id="0" name=""/>
        <dsp:cNvSpPr/>
      </dsp:nvSpPr>
      <dsp:spPr>
        <a:xfrm>
          <a:off x="5801813" y="1430716"/>
          <a:ext cx="1664530" cy="166453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pl-PL" sz="1700" kern="1200" dirty="0" smtClean="0"/>
            <a:t>Użytkownie</a:t>
          </a:r>
          <a:endParaRPr lang="pl-PL" sz="1700" kern="1200" dirty="0"/>
        </a:p>
      </dsp:txBody>
      <dsp:txXfrm>
        <a:off x="6045578" y="1674481"/>
        <a:ext cx="1177000" cy="1177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01F61-AB44-491E-8E02-F383FBAC6BA9}">
      <dsp:nvSpPr>
        <dsp:cNvPr id="0" name=""/>
        <dsp:cNvSpPr/>
      </dsp:nvSpPr>
      <dsp:spPr>
        <a:xfrm>
          <a:off x="2333" y="446359"/>
          <a:ext cx="2275284" cy="5760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pl-PL" sz="2000" kern="1200" dirty="0" smtClean="0"/>
            <a:t>Umowa</a:t>
          </a:r>
          <a:endParaRPr lang="pl-PL" sz="2000" kern="1200" dirty="0"/>
        </a:p>
      </dsp:txBody>
      <dsp:txXfrm>
        <a:off x="2333" y="446359"/>
        <a:ext cx="2275284" cy="576000"/>
      </dsp:txXfrm>
    </dsp:sp>
    <dsp:sp modelId="{F31367F5-8824-494C-8FC0-A859F67D5856}">
      <dsp:nvSpPr>
        <dsp:cNvPr id="0" name=""/>
        <dsp:cNvSpPr/>
      </dsp:nvSpPr>
      <dsp:spPr>
        <a:xfrm>
          <a:off x="2333" y="1022359"/>
          <a:ext cx="2275284" cy="305724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pl-PL" sz="2000" kern="1200" dirty="0" smtClean="0"/>
            <a:t>Oświadczenie właściciela nieruchomości obciążonej – w formie aktu notarialnego – </a:t>
          </a:r>
          <a:r>
            <a:rPr lang="pl-PL" sz="2000" i="1" kern="1200" dirty="0" smtClean="0"/>
            <a:t>ad solemnitatem</a:t>
          </a:r>
          <a:endParaRPr lang="pl-PL" sz="2000" i="1" kern="1200" dirty="0"/>
        </a:p>
        <a:p>
          <a:pPr marL="228600" lvl="1" indent="-228600" algn="l" defTabSz="889000">
            <a:lnSpc>
              <a:spcPct val="90000"/>
            </a:lnSpc>
            <a:spcBef>
              <a:spcPct val="0"/>
            </a:spcBef>
            <a:spcAft>
              <a:spcPct val="15000"/>
            </a:spcAft>
            <a:buChar char="••"/>
          </a:pPr>
          <a:r>
            <a:rPr lang="pl-PL" sz="2000" kern="1200" dirty="0" smtClean="0"/>
            <a:t>Deklaratoryjny wpis do KW</a:t>
          </a:r>
          <a:endParaRPr lang="pl-PL" sz="2000" kern="1200" dirty="0"/>
        </a:p>
      </dsp:txBody>
      <dsp:txXfrm>
        <a:off x="2333" y="1022359"/>
        <a:ext cx="2275284" cy="3057243"/>
      </dsp:txXfrm>
    </dsp:sp>
    <dsp:sp modelId="{6ECFA0EE-9D9E-468F-BE79-69B04A731A16}">
      <dsp:nvSpPr>
        <dsp:cNvPr id="0" name=""/>
        <dsp:cNvSpPr/>
      </dsp:nvSpPr>
      <dsp:spPr>
        <a:xfrm>
          <a:off x="2596157" y="446359"/>
          <a:ext cx="2275284" cy="5760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pl-PL" sz="2000" kern="1200" dirty="0" smtClean="0"/>
            <a:t>Zasiedzenie</a:t>
          </a:r>
          <a:endParaRPr lang="pl-PL" sz="2000" kern="1200" dirty="0"/>
        </a:p>
      </dsp:txBody>
      <dsp:txXfrm>
        <a:off x="2596157" y="446359"/>
        <a:ext cx="2275284" cy="576000"/>
      </dsp:txXfrm>
    </dsp:sp>
    <dsp:sp modelId="{99B7C399-20AF-48D5-849F-265B94975DFE}">
      <dsp:nvSpPr>
        <dsp:cNvPr id="0" name=""/>
        <dsp:cNvSpPr/>
      </dsp:nvSpPr>
      <dsp:spPr>
        <a:xfrm>
          <a:off x="2596157" y="1022359"/>
          <a:ext cx="2275284" cy="305724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pl-PL" sz="2000" kern="1200" dirty="0" smtClean="0"/>
            <a:t>Korzystanie z trwałego i widocznego urządzenia </a:t>
          </a:r>
          <a:endParaRPr lang="pl-PL" sz="2000" kern="1200" dirty="0"/>
        </a:p>
        <a:p>
          <a:pPr marL="228600" lvl="1" indent="-228600" algn="l" defTabSz="889000">
            <a:lnSpc>
              <a:spcPct val="90000"/>
            </a:lnSpc>
            <a:spcBef>
              <a:spcPct val="0"/>
            </a:spcBef>
            <a:spcAft>
              <a:spcPct val="15000"/>
            </a:spcAft>
            <a:buChar char="••"/>
          </a:pPr>
          <a:r>
            <a:rPr lang="pl-PL" sz="2000" kern="1200" dirty="0" smtClean="0"/>
            <a:t>Upływ czasu (20 lat/30lat)</a:t>
          </a:r>
          <a:endParaRPr lang="pl-PL" sz="2000" kern="1200" dirty="0"/>
        </a:p>
        <a:p>
          <a:pPr marL="228600" lvl="1" indent="-228600" algn="l" defTabSz="889000">
            <a:lnSpc>
              <a:spcPct val="90000"/>
            </a:lnSpc>
            <a:spcBef>
              <a:spcPct val="0"/>
            </a:spcBef>
            <a:spcAft>
              <a:spcPct val="15000"/>
            </a:spcAft>
            <a:buChar char="••"/>
          </a:pPr>
          <a:r>
            <a:rPr lang="pl-PL" sz="2000" kern="1200" dirty="0" smtClean="0"/>
            <a:t>Deklaratoryjny wpis do KW</a:t>
          </a:r>
          <a:endParaRPr lang="pl-PL" sz="2000" kern="1200" dirty="0"/>
        </a:p>
      </dsp:txBody>
      <dsp:txXfrm>
        <a:off x="2596157" y="1022359"/>
        <a:ext cx="2275284" cy="3057243"/>
      </dsp:txXfrm>
    </dsp:sp>
    <dsp:sp modelId="{B2A8CAE0-6EC2-4B7B-A842-2CFB24F699D4}">
      <dsp:nvSpPr>
        <dsp:cNvPr id="0" name=""/>
        <dsp:cNvSpPr/>
      </dsp:nvSpPr>
      <dsp:spPr>
        <a:xfrm>
          <a:off x="5189981" y="446359"/>
          <a:ext cx="2275284" cy="5760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pl-PL" sz="2000" kern="1200" dirty="0" smtClean="0"/>
            <a:t>Orzeczenie sądu</a:t>
          </a:r>
          <a:endParaRPr lang="pl-PL" sz="2000" kern="1200" dirty="0"/>
        </a:p>
      </dsp:txBody>
      <dsp:txXfrm>
        <a:off x="5189981" y="446359"/>
        <a:ext cx="2275284" cy="576000"/>
      </dsp:txXfrm>
    </dsp:sp>
    <dsp:sp modelId="{7D24E1C5-C4EB-4818-B8DB-84A92980C68F}">
      <dsp:nvSpPr>
        <dsp:cNvPr id="0" name=""/>
        <dsp:cNvSpPr/>
      </dsp:nvSpPr>
      <dsp:spPr>
        <a:xfrm>
          <a:off x="5189981" y="1022359"/>
          <a:ext cx="2275284" cy="305724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pl-PL" sz="2000" kern="1200" dirty="0" smtClean="0"/>
            <a:t>Konstytutywne</a:t>
          </a:r>
          <a:endParaRPr lang="pl-PL" sz="2000" kern="1200" dirty="0"/>
        </a:p>
        <a:p>
          <a:pPr marL="228600" lvl="1" indent="-228600" algn="l" defTabSz="889000">
            <a:lnSpc>
              <a:spcPct val="90000"/>
            </a:lnSpc>
            <a:spcBef>
              <a:spcPct val="0"/>
            </a:spcBef>
            <a:spcAft>
              <a:spcPct val="15000"/>
            </a:spcAft>
            <a:buChar char="••"/>
          </a:pPr>
          <a:r>
            <a:rPr lang="pl-PL" sz="2000" kern="1200" dirty="0" smtClean="0"/>
            <a:t>Np. w zw. z przekroczeniem granic gruntu sąsiedniego przy wznoszeniu budynku</a:t>
          </a:r>
          <a:endParaRPr lang="pl-PL" sz="2000" kern="1200" dirty="0"/>
        </a:p>
        <a:p>
          <a:pPr marL="228600" lvl="1" indent="-228600" algn="l" defTabSz="889000">
            <a:lnSpc>
              <a:spcPct val="90000"/>
            </a:lnSpc>
            <a:spcBef>
              <a:spcPct val="0"/>
            </a:spcBef>
            <a:spcAft>
              <a:spcPct val="15000"/>
            </a:spcAft>
            <a:buChar char="••"/>
          </a:pPr>
          <a:r>
            <a:rPr lang="pl-PL" sz="2000" kern="1200" dirty="0" smtClean="0"/>
            <a:t>Zniesienie współwłasności</a:t>
          </a:r>
          <a:endParaRPr lang="pl-PL" sz="2000" kern="1200" dirty="0"/>
        </a:p>
      </dsp:txBody>
      <dsp:txXfrm>
        <a:off x="5189981" y="1022359"/>
        <a:ext cx="2275284" cy="305724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918AAF-AB68-461F-8ED3-E6B814826D29}">
      <dsp:nvSpPr>
        <dsp:cNvPr id="0" name=""/>
        <dsp:cNvSpPr/>
      </dsp:nvSpPr>
      <dsp:spPr>
        <a:xfrm>
          <a:off x="911" y="0"/>
          <a:ext cx="2370087"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l-PL" sz="2300" kern="1200" dirty="0" smtClean="0"/>
            <a:t>Na zasadach ogólnych</a:t>
          </a:r>
          <a:endParaRPr lang="pl-PL" sz="2300" kern="1200" dirty="0"/>
        </a:p>
      </dsp:txBody>
      <dsp:txXfrm>
        <a:off x="911" y="0"/>
        <a:ext cx="2370087" cy="1357788"/>
      </dsp:txXfrm>
    </dsp:sp>
    <dsp:sp modelId="{C2FCBBA2-A99C-4A98-84DE-032AD4EAF66A}">
      <dsp:nvSpPr>
        <dsp:cNvPr id="0" name=""/>
        <dsp:cNvSpPr/>
      </dsp:nvSpPr>
      <dsp:spPr>
        <a:xfrm>
          <a:off x="237920" y="1359114"/>
          <a:ext cx="1896070" cy="13646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pl-PL" sz="1900" kern="1200" dirty="0" smtClean="0"/>
            <a:t>Zrzeczenie się,</a:t>
          </a:r>
          <a:endParaRPr lang="pl-PL" sz="1900" kern="1200" dirty="0"/>
        </a:p>
      </dsp:txBody>
      <dsp:txXfrm>
        <a:off x="277889" y="1399083"/>
        <a:ext cx="1816132" cy="1284701"/>
      </dsp:txXfrm>
    </dsp:sp>
    <dsp:sp modelId="{D1A91B55-DAB4-47D6-9A5E-1BC2450A0993}">
      <dsp:nvSpPr>
        <dsp:cNvPr id="0" name=""/>
        <dsp:cNvSpPr/>
      </dsp:nvSpPr>
      <dsp:spPr>
        <a:xfrm>
          <a:off x="237920" y="2933699"/>
          <a:ext cx="1896070" cy="13646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pl-PL" sz="1900" kern="1200" dirty="0" smtClean="0"/>
            <a:t>Konfuzja</a:t>
          </a:r>
          <a:endParaRPr lang="pl-PL" sz="1900" kern="1200" dirty="0"/>
        </a:p>
      </dsp:txBody>
      <dsp:txXfrm>
        <a:off x="277889" y="2973668"/>
        <a:ext cx="1816132" cy="1284701"/>
      </dsp:txXfrm>
    </dsp:sp>
    <dsp:sp modelId="{74B0DBF4-813A-4B83-A011-BB8BC7E54597}">
      <dsp:nvSpPr>
        <dsp:cNvPr id="0" name=""/>
        <dsp:cNvSpPr/>
      </dsp:nvSpPr>
      <dsp:spPr>
        <a:xfrm>
          <a:off x="2548756" y="0"/>
          <a:ext cx="2370087"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l-PL" sz="2300" kern="1200" dirty="0" smtClean="0"/>
            <a:t>Orzeczenie sądowe</a:t>
          </a:r>
          <a:endParaRPr lang="pl-PL" sz="2300" kern="1200" dirty="0"/>
        </a:p>
      </dsp:txBody>
      <dsp:txXfrm>
        <a:off x="2548756" y="0"/>
        <a:ext cx="2370087" cy="1357788"/>
      </dsp:txXfrm>
    </dsp:sp>
    <dsp:sp modelId="{34880C7A-0E5B-4FAB-8666-41B6409BDCAA}">
      <dsp:nvSpPr>
        <dsp:cNvPr id="0" name=""/>
        <dsp:cNvSpPr/>
      </dsp:nvSpPr>
      <dsp:spPr>
        <a:xfrm>
          <a:off x="2785764" y="1358175"/>
          <a:ext cx="1896070" cy="8891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pl-PL" sz="1900" kern="1200" dirty="0" smtClean="0"/>
            <a:t>Z powodu uciążliwości</a:t>
          </a:r>
          <a:endParaRPr lang="pl-PL" sz="1900" kern="1200" dirty="0"/>
        </a:p>
      </dsp:txBody>
      <dsp:txXfrm>
        <a:off x="2811807" y="1384218"/>
        <a:ext cx="1843984" cy="837084"/>
      </dsp:txXfrm>
    </dsp:sp>
    <dsp:sp modelId="{555426EB-4A08-481A-8382-06F3D1D90654}">
      <dsp:nvSpPr>
        <dsp:cNvPr id="0" name=""/>
        <dsp:cNvSpPr/>
      </dsp:nvSpPr>
      <dsp:spPr>
        <a:xfrm>
          <a:off x="2785764" y="2384141"/>
          <a:ext cx="1896070" cy="8891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pl-PL" sz="1900" kern="1200" dirty="0" smtClean="0"/>
            <a:t>Z powodu utraty znaczenia </a:t>
          </a:r>
          <a:endParaRPr lang="pl-PL" sz="1900" kern="1200" dirty="0"/>
        </a:p>
      </dsp:txBody>
      <dsp:txXfrm>
        <a:off x="2811807" y="2410184"/>
        <a:ext cx="1843984" cy="837084"/>
      </dsp:txXfrm>
    </dsp:sp>
    <dsp:sp modelId="{6F59FEAD-B1B9-464F-AFD5-903DEE7B418E}">
      <dsp:nvSpPr>
        <dsp:cNvPr id="0" name=""/>
        <dsp:cNvSpPr/>
      </dsp:nvSpPr>
      <dsp:spPr>
        <a:xfrm>
          <a:off x="2785764" y="3410107"/>
          <a:ext cx="1896070" cy="8891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pl-PL" sz="1900" kern="1200" dirty="0" smtClean="0"/>
            <a:t>W wypadkach wskazanych w ustawie</a:t>
          </a:r>
          <a:endParaRPr lang="pl-PL" sz="1900" kern="1200" dirty="0"/>
        </a:p>
      </dsp:txBody>
      <dsp:txXfrm>
        <a:off x="2811807" y="3436150"/>
        <a:ext cx="1843984" cy="837084"/>
      </dsp:txXfrm>
    </dsp:sp>
    <dsp:sp modelId="{0CDAC35F-D597-4E8A-B41D-1DD6E649374E}">
      <dsp:nvSpPr>
        <dsp:cNvPr id="0" name=""/>
        <dsp:cNvSpPr/>
      </dsp:nvSpPr>
      <dsp:spPr>
        <a:xfrm>
          <a:off x="5096600" y="0"/>
          <a:ext cx="2370087"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l-PL" sz="2300" kern="1200" dirty="0" smtClean="0"/>
            <a:t>Niewykonywanie</a:t>
          </a:r>
          <a:endParaRPr lang="pl-PL" sz="2300" kern="1200" dirty="0"/>
        </a:p>
      </dsp:txBody>
      <dsp:txXfrm>
        <a:off x="5096600" y="0"/>
        <a:ext cx="2370087" cy="1357788"/>
      </dsp:txXfrm>
    </dsp:sp>
    <dsp:sp modelId="{5E376527-BFD1-4A61-8269-8970AB9C6034}">
      <dsp:nvSpPr>
        <dsp:cNvPr id="0" name=""/>
        <dsp:cNvSpPr/>
      </dsp:nvSpPr>
      <dsp:spPr>
        <a:xfrm>
          <a:off x="5333609" y="1357788"/>
          <a:ext cx="1896070" cy="2941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pl-PL" sz="1900" kern="1200" dirty="0" smtClean="0"/>
            <a:t>Przez 10 lat</a:t>
          </a:r>
          <a:endParaRPr lang="pl-PL" sz="1900" kern="1200" dirty="0"/>
        </a:p>
      </dsp:txBody>
      <dsp:txXfrm>
        <a:off x="5389143" y="1413322"/>
        <a:ext cx="1785002" cy="283080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5D315-39C8-4756-8EA7-0F516904E119}">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l-PL" sz="3000" kern="1200"/>
        </a:p>
      </dsp:txBody>
      <dsp:txXfrm rot="-5400000">
        <a:off x="1" y="573596"/>
        <a:ext cx="1146297" cy="491270"/>
      </dsp:txXfrm>
    </dsp:sp>
    <dsp:sp modelId="{D462CF63-44BD-444E-864E-2463F18A9F7E}">
      <dsp:nvSpPr>
        <dsp:cNvPr id="0" name=""/>
        <dsp:cNvSpPr/>
      </dsp:nvSpPr>
      <dsp:spPr>
        <a:xfrm rot="5400000">
          <a:off x="3774739" y="-2627994"/>
          <a:ext cx="1064418" cy="632130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pl-PL" sz="1300" b="1" kern="1200" dirty="0" smtClean="0">
              <a:effectLst>
                <a:outerShdw blurRad="38100" dist="38100" dir="2700000" algn="tl">
                  <a:srgbClr val="000000">
                    <a:alpha val="43137"/>
                  </a:srgbClr>
                </a:outerShdw>
              </a:effectLst>
            </a:rPr>
            <a:t>Służebności osobiste są niezbywalne i nie można przenieść prawo do wykonywania służebności</a:t>
          </a:r>
          <a:endParaRPr lang="pl-PL" sz="1300" kern="1200" dirty="0"/>
        </a:p>
        <a:p>
          <a:pPr marL="114300" lvl="1" indent="-114300" algn="l" defTabSz="577850">
            <a:lnSpc>
              <a:spcPct val="90000"/>
            </a:lnSpc>
            <a:spcBef>
              <a:spcPct val="0"/>
            </a:spcBef>
            <a:spcAft>
              <a:spcPct val="15000"/>
            </a:spcAft>
            <a:buChar char="••"/>
          </a:pPr>
          <a:r>
            <a:rPr lang="pl-PL" sz="1300" b="1" kern="1200" dirty="0" smtClean="0">
              <a:effectLst>
                <a:outerShdw blurRad="38100" dist="38100" dir="2700000" algn="tl">
                  <a:srgbClr val="000000">
                    <a:alpha val="43137"/>
                  </a:srgbClr>
                </a:outerShdw>
              </a:effectLst>
            </a:rPr>
            <a:t>Do służebności osobistych stosuje się odpowiednio przepisy o służebnościach gruntowych</a:t>
          </a:r>
          <a:endParaRPr lang="pl-PL" sz="1300" kern="1200" dirty="0"/>
        </a:p>
      </dsp:txBody>
      <dsp:txXfrm rot="-5400000">
        <a:off x="1146298" y="52408"/>
        <a:ext cx="6269341" cy="960496"/>
      </dsp:txXfrm>
    </dsp:sp>
    <dsp:sp modelId="{9F10A5A1-485E-4310-8929-23C8D3123537}">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l-PL" sz="3000" kern="1200"/>
        </a:p>
      </dsp:txBody>
      <dsp:txXfrm rot="-5400000">
        <a:off x="1" y="2017346"/>
        <a:ext cx="1146297" cy="491270"/>
      </dsp:txXfrm>
    </dsp:sp>
    <dsp:sp modelId="{E12EA0B1-63EA-449B-8A84-D529BDCA49E0}">
      <dsp:nvSpPr>
        <dsp:cNvPr id="0" name=""/>
        <dsp:cNvSpPr/>
      </dsp:nvSpPr>
      <dsp:spPr>
        <a:xfrm rot="5400000">
          <a:off x="3774739" y="-1184244"/>
          <a:ext cx="1064418" cy="632130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pl-PL" sz="1300" b="1" kern="1200" dirty="0" smtClean="0">
              <a:effectLst>
                <a:outerShdw blurRad="38100" dist="38100" dir="2700000" algn="tl">
                  <a:srgbClr val="000000">
                    <a:alpha val="43137"/>
                  </a:srgbClr>
                </a:outerShdw>
              </a:effectLst>
            </a:rPr>
            <a:t>Zakres i sposób wykonywania służebności osobistej oznacza się, w braku innych danych,  według osobistych potrzeb uprawnionego  z uwzględnieniem zasad współżycia społecznego i zwyczajów miejscowych </a:t>
          </a:r>
          <a:endParaRPr lang="pl-PL" sz="1300" kern="1200" dirty="0"/>
        </a:p>
        <a:p>
          <a:pPr marL="114300" lvl="1" indent="-114300" algn="l" defTabSz="577850">
            <a:lnSpc>
              <a:spcPct val="90000"/>
            </a:lnSpc>
            <a:spcBef>
              <a:spcPct val="0"/>
            </a:spcBef>
            <a:spcAft>
              <a:spcPct val="15000"/>
            </a:spcAft>
            <a:buChar char="••"/>
          </a:pPr>
          <a:r>
            <a:rPr lang="pl-PL" sz="1300" b="1" kern="1200" dirty="0" smtClean="0">
              <a:effectLst>
                <a:outerShdw blurRad="38100" dist="38100" dir="2700000" algn="tl">
                  <a:srgbClr val="000000">
                    <a:alpha val="43137"/>
                  </a:srgbClr>
                </a:outerShdw>
              </a:effectLst>
            </a:rPr>
            <a:t>Wygaśnięcie służebności najpóźniej z chwilą śmierci uprawnionego</a:t>
          </a:r>
          <a:endParaRPr lang="pl-PL" sz="1300" kern="1200" dirty="0"/>
        </a:p>
      </dsp:txBody>
      <dsp:txXfrm rot="-5400000">
        <a:off x="1146298" y="1496158"/>
        <a:ext cx="6269341" cy="960496"/>
      </dsp:txXfrm>
    </dsp:sp>
    <dsp:sp modelId="{F2CF74EA-8453-4693-AA3F-958D55D8E122}">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l-PL" sz="3000" kern="1200"/>
        </a:p>
      </dsp:txBody>
      <dsp:txXfrm rot="-5400000">
        <a:off x="1" y="3461096"/>
        <a:ext cx="1146297" cy="491270"/>
      </dsp:txXfrm>
    </dsp:sp>
    <dsp:sp modelId="{55B5DB12-2601-42C8-B131-15D290F2B44E}">
      <dsp:nvSpPr>
        <dsp:cNvPr id="0" name=""/>
        <dsp:cNvSpPr/>
      </dsp:nvSpPr>
      <dsp:spPr>
        <a:xfrm rot="5400000">
          <a:off x="3774739" y="259505"/>
          <a:ext cx="1064418" cy="632130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pl-PL" sz="1300" b="1" kern="1200" dirty="0" smtClean="0">
              <a:effectLst>
                <a:outerShdw blurRad="38100" dist="38100" dir="2700000" algn="tl">
                  <a:srgbClr val="000000">
                    <a:alpha val="43137"/>
                  </a:srgbClr>
                </a:outerShdw>
              </a:effectLst>
            </a:rPr>
            <a:t>Służebności osobistej nie można nabyć przez zasiedzenie</a:t>
          </a:r>
          <a:endParaRPr lang="pl-PL" sz="1300" kern="1200" dirty="0"/>
        </a:p>
        <a:p>
          <a:pPr marL="114300" lvl="1" indent="-114300" algn="l" defTabSz="577850">
            <a:lnSpc>
              <a:spcPct val="90000"/>
            </a:lnSpc>
            <a:spcBef>
              <a:spcPct val="0"/>
            </a:spcBef>
            <a:spcAft>
              <a:spcPct val="15000"/>
            </a:spcAft>
            <a:buChar char="••"/>
          </a:pPr>
          <a:r>
            <a:rPr lang="pl-PL" sz="1300" b="1" kern="1200" dirty="0" smtClean="0">
              <a:effectLst>
                <a:outerShdw blurRad="38100" dist="38100" dir="2700000" algn="tl">
                  <a:srgbClr val="000000">
                    <a:alpha val="43137"/>
                  </a:srgbClr>
                </a:outerShdw>
              </a:effectLst>
            </a:rPr>
            <a:t>Rażące uchybienia uprawnionego  -  właściciel może żądać zmiany służebności na rentę</a:t>
          </a:r>
          <a:endParaRPr lang="pl-PL" sz="1300" kern="1200" dirty="0"/>
        </a:p>
        <a:p>
          <a:pPr marL="114300" lvl="1" indent="-114300" algn="l" defTabSz="577850">
            <a:lnSpc>
              <a:spcPct val="90000"/>
            </a:lnSpc>
            <a:spcBef>
              <a:spcPct val="0"/>
            </a:spcBef>
            <a:spcAft>
              <a:spcPct val="15000"/>
            </a:spcAft>
            <a:buChar char="••"/>
          </a:pPr>
          <a:r>
            <a:rPr lang="pl-PL" sz="1300" b="1" kern="1200" dirty="0" smtClean="0">
              <a:effectLst>
                <a:outerShdw blurRad="38100" dist="38100" dir="2700000" algn="tl">
                  <a:srgbClr val="000000">
                    <a:alpha val="43137"/>
                  </a:srgbClr>
                </a:outerShdw>
              </a:effectLst>
            </a:rPr>
            <a:t>Służebność mieszkania</a:t>
          </a:r>
          <a:endParaRPr lang="pl-PL" sz="1300" kern="1200" dirty="0"/>
        </a:p>
      </dsp:txBody>
      <dsp:txXfrm rot="-5400000">
        <a:off x="1146298" y="2939908"/>
        <a:ext cx="6269341" cy="96049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C0EFE-AFDF-4CBC-968D-9E10AFF26C54}">
      <dsp:nvSpPr>
        <dsp:cNvPr id="0" name=""/>
        <dsp:cNvSpPr/>
      </dsp:nvSpPr>
      <dsp:spPr>
        <a:xfrm>
          <a:off x="825428" y="914"/>
          <a:ext cx="2585218" cy="12926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80010" bIns="53340" numCol="1" spcCol="1270" anchor="ctr" anchorCtr="0">
          <a:noAutofit/>
        </a:bodyPr>
        <a:lstStyle/>
        <a:p>
          <a:pPr lvl="0" algn="ctr" defTabSz="1866900">
            <a:lnSpc>
              <a:spcPct val="90000"/>
            </a:lnSpc>
            <a:spcBef>
              <a:spcPct val="0"/>
            </a:spcBef>
            <a:spcAft>
              <a:spcPct val="35000"/>
            </a:spcAft>
          </a:pPr>
          <a:r>
            <a:rPr lang="pl-PL" sz="4200" kern="1200" dirty="0" smtClean="0"/>
            <a:t>Małżonka i dzieci</a:t>
          </a:r>
          <a:endParaRPr lang="pl-PL" sz="4200" kern="1200" dirty="0"/>
        </a:p>
      </dsp:txBody>
      <dsp:txXfrm>
        <a:off x="863287" y="38773"/>
        <a:ext cx="2509500" cy="1216891"/>
      </dsp:txXfrm>
    </dsp:sp>
    <dsp:sp modelId="{E78B32D1-AC94-4C71-8BB0-DDAFA80B3437}">
      <dsp:nvSpPr>
        <dsp:cNvPr id="0" name=""/>
        <dsp:cNvSpPr/>
      </dsp:nvSpPr>
      <dsp:spPr>
        <a:xfrm>
          <a:off x="1083950" y="1293524"/>
          <a:ext cx="258521" cy="969457"/>
        </a:xfrm>
        <a:custGeom>
          <a:avLst/>
          <a:gdLst/>
          <a:ahLst/>
          <a:cxnLst/>
          <a:rect l="0" t="0" r="0" b="0"/>
          <a:pathLst>
            <a:path>
              <a:moveTo>
                <a:pt x="0" y="0"/>
              </a:moveTo>
              <a:lnTo>
                <a:pt x="0" y="969457"/>
              </a:lnTo>
              <a:lnTo>
                <a:pt x="258521" y="9694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9C4D70-3B70-4919-B3C9-54E8951BA220}">
      <dsp:nvSpPr>
        <dsp:cNvPr id="0" name=""/>
        <dsp:cNvSpPr/>
      </dsp:nvSpPr>
      <dsp:spPr>
        <a:xfrm>
          <a:off x="1342472" y="1616676"/>
          <a:ext cx="2068175" cy="129260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pl-PL" sz="1300" kern="1200" dirty="0" smtClean="0"/>
            <a:t>Dzieci mogą zostać po osiągnięciu pełnoletności</a:t>
          </a:r>
          <a:endParaRPr lang="pl-PL" sz="1300" kern="1200" dirty="0"/>
        </a:p>
      </dsp:txBody>
      <dsp:txXfrm>
        <a:off x="1380331" y="1654535"/>
        <a:ext cx="1992457" cy="1216891"/>
      </dsp:txXfrm>
    </dsp:sp>
    <dsp:sp modelId="{08C6783D-8A6F-490D-ADC9-6060B54E6AF5}">
      <dsp:nvSpPr>
        <dsp:cNvPr id="0" name=""/>
        <dsp:cNvSpPr/>
      </dsp:nvSpPr>
      <dsp:spPr>
        <a:xfrm>
          <a:off x="1083950" y="1293524"/>
          <a:ext cx="258521" cy="2585218"/>
        </a:xfrm>
        <a:custGeom>
          <a:avLst/>
          <a:gdLst/>
          <a:ahLst/>
          <a:cxnLst/>
          <a:rect l="0" t="0" r="0" b="0"/>
          <a:pathLst>
            <a:path>
              <a:moveTo>
                <a:pt x="0" y="0"/>
              </a:moveTo>
              <a:lnTo>
                <a:pt x="0" y="2585218"/>
              </a:lnTo>
              <a:lnTo>
                <a:pt x="258521" y="258521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255F36-8833-4087-8826-CEBD629E314B}">
      <dsp:nvSpPr>
        <dsp:cNvPr id="0" name=""/>
        <dsp:cNvSpPr/>
      </dsp:nvSpPr>
      <dsp:spPr>
        <a:xfrm>
          <a:off x="1342472" y="3232438"/>
          <a:ext cx="2068175" cy="129260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pl-PL" sz="1300" kern="1200" dirty="0" smtClean="0"/>
            <a:t>W umowie można ustalić, że po śmierci uprawnionego służebność przypadnie jego małżonkowi, dzieciom lub rodzicom</a:t>
          </a:r>
          <a:endParaRPr lang="pl-PL" sz="1300" kern="1200" dirty="0"/>
        </a:p>
      </dsp:txBody>
      <dsp:txXfrm>
        <a:off x="1380331" y="3270297"/>
        <a:ext cx="1992457" cy="1216891"/>
      </dsp:txXfrm>
    </dsp:sp>
    <dsp:sp modelId="{D2562701-3449-40E9-A4C2-230D776F1221}">
      <dsp:nvSpPr>
        <dsp:cNvPr id="0" name=""/>
        <dsp:cNvSpPr/>
      </dsp:nvSpPr>
      <dsp:spPr>
        <a:xfrm>
          <a:off x="4056952" y="914"/>
          <a:ext cx="2585218" cy="12926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80010" bIns="53340" numCol="1" spcCol="1270" anchor="ctr" anchorCtr="0">
          <a:noAutofit/>
        </a:bodyPr>
        <a:lstStyle/>
        <a:p>
          <a:pPr lvl="0" algn="ctr" defTabSz="1866900">
            <a:lnSpc>
              <a:spcPct val="90000"/>
            </a:lnSpc>
            <a:spcBef>
              <a:spcPct val="0"/>
            </a:spcBef>
            <a:spcAft>
              <a:spcPct val="35000"/>
            </a:spcAft>
          </a:pPr>
          <a:r>
            <a:rPr lang="pl-PL" sz="4200" kern="1200" dirty="0" smtClean="0"/>
            <a:t>Inne osoby</a:t>
          </a:r>
          <a:endParaRPr lang="pl-PL" sz="4200" kern="1200" dirty="0"/>
        </a:p>
      </dsp:txBody>
      <dsp:txXfrm>
        <a:off x="4094811" y="38773"/>
        <a:ext cx="2509500" cy="1216891"/>
      </dsp:txXfrm>
    </dsp:sp>
    <dsp:sp modelId="{708DC0FF-81F6-42E7-A2F8-30A17225D696}">
      <dsp:nvSpPr>
        <dsp:cNvPr id="0" name=""/>
        <dsp:cNvSpPr/>
      </dsp:nvSpPr>
      <dsp:spPr>
        <a:xfrm>
          <a:off x="4315474" y="1293524"/>
          <a:ext cx="258521" cy="969457"/>
        </a:xfrm>
        <a:custGeom>
          <a:avLst/>
          <a:gdLst/>
          <a:ahLst/>
          <a:cxnLst/>
          <a:rect l="0" t="0" r="0" b="0"/>
          <a:pathLst>
            <a:path>
              <a:moveTo>
                <a:pt x="0" y="0"/>
              </a:moveTo>
              <a:lnTo>
                <a:pt x="0" y="969457"/>
              </a:lnTo>
              <a:lnTo>
                <a:pt x="258521" y="9694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26FF40-44B4-4932-98B5-AED1250093BA}">
      <dsp:nvSpPr>
        <dsp:cNvPr id="0" name=""/>
        <dsp:cNvSpPr/>
      </dsp:nvSpPr>
      <dsp:spPr>
        <a:xfrm>
          <a:off x="4573996" y="1616676"/>
          <a:ext cx="2068175" cy="129260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pl-PL" sz="1300" kern="1200" dirty="0" smtClean="0"/>
            <a:t>Tylko gdy są na utrzymaniu uprawnionego albo są potrzebne do pomocy w prowadzeniu gospodarstwa domowego</a:t>
          </a:r>
          <a:endParaRPr lang="pl-PL" sz="1300" kern="1200" dirty="0"/>
        </a:p>
      </dsp:txBody>
      <dsp:txXfrm>
        <a:off x="4611855" y="1654535"/>
        <a:ext cx="1992457" cy="12168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C4B21-6951-4570-984B-E82C60B66310}">
      <dsp:nvSpPr>
        <dsp:cNvPr id="0" name=""/>
        <dsp:cNvSpPr/>
      </dsp:nvSpPr>
      <dsp:spPr>
        <a:xfrm rot="10800000">
          <a:off x="1565361" y="185"/>
          <a:ext cx="4965954" cy="1258152"/>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810" tIns="99060" rIns="184912" bIns="99060" numCol="1" spcCol="1270" anchor="ctr" anchorCtr="0">
          <a:noAutofit/>
        </a:bodyPr>
        <a:lstStyle/>
        <a:p>
          <a:pPr lvl="0" algn="ctr" defTabSz="1155700">
            <a:lnSpc>
              <a:spcPct val="90000"/>
            </a:lnSpc>
            <a:spcBef>
              <a:spcPct val="0"/>
            </a:spcBef>
            <a:spcAft>
              <a:spcPct val="35000"/>
            </a:spcAft>
          </a:pPr>
          <a:r>
            <a:rPr lang="pl-PL" sz="2600" kern="1200" dirty="0" smtClean="0"/>
            <a:t>Użytkowanie przez osoby fizyczne</a:t>
          </a:r>
          <a:endParaRPr lang="pl-PL" sz="2600" kern="1200" dirty="0"/>
        </a:p>
      </dsp:txBody>
      <dsp:txXfrm rot="10800000">
        <a:off x="1879899" y="185"/>
        <a:ext cx="4651416" cy="1258152"/>
      </dsp:txXfrm>
    </dsp:sp>
    <dsp:sp modelId="{DD60FCB4-B6CB-4886-94DD-BF70C4CEA27C}">
      <dsp:nvSpPr>
        <dsp:cNvPr id="0" name=""/>
        <dsp:cNvSpPr/>
      </dsp:nvSpPr>
      <dsp:spPr>
        <a:xfrm>
          <a:off x="936284" y="185"/>
          <a:ext cx="1258152" cy="1258152"/>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49311A-134D-4335-8130-171FB12DB44E}">
      <dsp:nvSpPr>
        <dsp:cNvPr id="0" name=""/>
        <dsp:cNvSpPr/>
      </dsp:nvSpPr>
      <dsp:spPr>
        <a:xfrm rot="10800000">
          <a:off x="1565361" y="1633905"/>
          <a:ext cx="4965954" cy="1258152"/>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810" tIns="99060" rIns="184912" bIns="99060" numCol="1" spcCol="1270" anchor="ctr" anchorCtr="0">
          <a:noAutofit/>
        </a:bodyPr>
        <a:lstStyle/>
        <a:p>
          <a:pPr lvl="0" algn="ctr" defTabSz="1155700">
            <a:lnSpc>
              <a:spcPct val="90000"/>
            </a:lnSpc>
            <a:spcBef>
              <a:spcPct val="0"/>
            </a:spcBef>
            <a:spcAft>
              <a:spcPct val="35000"/>
            </a:spcAft>
          </a:pPr>
          <a:r>
            <a:rPr lang="pl-PL" sz="2600" kern="1200" dirty="0" smtClean="0"/>
            <a:t>Użytkowanie przez rolnicze spółdzielnie produkcyjne</a:t>
          </a:r>
          <a:endParaRPr lang="pl-PL" sz="2600" kern="1200" dirty="0"/>
        </a:p>
      </dsp:txBody>
      <dsp:txXfrm rot="10800000">
        <a:off x="1879899" y="1633905"/>
        <a:ext cx="4651416" cy="1258152"/>
      </dsp:txXfrm>
    </dsp:sp>
    <dsp:sp modelId="{4076D035-FF4C-47EC-A3EF-E4307B114E2F}">
      <dsp:nvSpPr>
        <dsp:cNvPr id="0" name=""/>
        <dsp:cNvSpPr/>
      </dsp:nvSpPr>
      <dsp:spPr>
        <a:xfrm>
          <a:off x="936284" y="1633905"/>
          <a:ext cx="1258152" cy="1258152"/>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913845-FDA5-4430-9F32-0A029B64435E}">
      <dsp:nvSpPr>
        <dsp:cNvPr id="0" name=""/>
        <dsp:cNvSpPr/>
      </dsp:nvSpPr>
      <dsp:spPr>
        <a:xfrm rot="10800000">
          <a:off x="1565361" y="3267625"/>
          <a:ext cx="4965954" cy="1258152"/>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810" tIns="99060" rIns="184912" bIns="99060" numCol="1" spcCol="1270" anchor="ctr" anchorCtr="0">
          <a:noAutofit/>
        </a:bodyPr>
        <a:lstStyle/>
        <a:p>
          <a:pPr lvl="0" algn="ctr" defTabSz="1155700">
            <a:lnSpc>
              <a:spcPct val="90000"/>
            </a:lnSpc>
            <a:spcBef>
              <a:spcPct val="0"/>
            </a:spcBef>
            <a:spcAft>
              <a:spcPct val="35000"/>
            </a:spcAft>
          </a:pPr>
          <a:r>
            <a:rPr lang="pl-PL" sz="2600" kern="1200" dirty="0" smtClean="0"/>
            <a:t>Inne wypadki użytkowania</a:t>
          </a:r>
          <a:endParaRPr lang="pl-PL" sz="2600" kern="1200" dirty="0"/>
        </a:p>
      </dsp:txBody>
      <dsp:txXfrm rot="10800000">
        <a:off x="1879899" y="3267625"/>
        <a:ext cx="4651416" cy="1258152"/>
      </dsp:txXfrm>
    </dsp:sp>
    <dsp:sp modelId="{B6ACDB50-C4F5-4969-9062-DED21490AAC2}">
      <dsp:nvSpPr>
        <dsp:cNvPr id="0" name=""/>
        <dsp:cNvSpPr/>
      </dsp:nvSpPr>
      <dsp:spPr>
        <a:xfrm>
          <a:off x="936284" y="3267625"/>
          <a:ext cx="1258152" cy="1258152"/>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044C8-E219-4060-BD65-0041CE2F3742}">
      <dsp:nvSpPr>
        <dsp:cNvPr id="0" name=""/>
        <dsp:cNvSpPr/>
      </dsp:nvSpPr>
      <dsp:spPr>
        <a:xfrm rot="16200000">
          <a:off x="310" y="485415"/>
          <a:ext cx="3555131" cy="3555131"/>
        </a:xfrm>
        <a:prstGeom prst="up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pl-PL" sz="3000" kern="1200" dirty="0" smtClean="0"/>
            <a:t>Odpłatne/</a:t>
          </a:r>
        </a:p>
        <a:p>
          <a:pPr lvl="0" algn="ctr" defTabSz="1333500">
            <a:lnSpc>
              <a:spcPct val="90000"/>
            </a:lnSpc>
            <a:spcBef>
              <a:spcPct val="0"/>
            </a:spcBef>
            <a:spcAft>
              <a:spcPct val="35000"/>
            </a:spcAft>
          </a:pPr>
          <a:r>
            <a:rPr lang="pl-PL" sz="3000" kern="1200" dirty="0" smtClean="0"/>
            <a:t>Terminowe/</a:t>
          </a:r>
          <a:endParaRPr lang="pl-PL" sz="3000" kern="1200" dirty="0"/>
        </a:p>
      </dsp:txBody>
      <dsp:txXfrm rot="5400000">
        <a:off x="622458" y="1374198"/>
        <a:ext cx="2932983" cy="1777565"/>
      </dsp:txXfrm>
    </dsp:sp>
    <dsp:sp modelId="{2ED962CE-CE21-45CF-93A3-7E86F38EB3E7}">
      <dsp:nvSpPr>
        <dsp:cNvPr id="0" name=""/>
        <dsp:cNvSpPr/>
      </dsp:nvSpPr>
      <dsp:spPr>
        <a:xfrm rot="5400000">
          <a:off x="3912157" y="485415"/>
          <a:ext cx="3555131" cy="3555131"/>
        </a:xfrm>
        <a:prstGeom prst="up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pl-PL" sz="3000" kern="1200" dirty="0" smtClean="0"/>
            <a:t>Nieodpłatne</a:t>
          </a:r>
        </a:p>
        <a:p>
          <a:pPr lvl="0" algn="ctr" defTabSz="1333500">
            <a:lnSpc>
              <a:spcPct val="90000"/>
            </a:lnSpc>
            <a:spcBef>
              <a:spcPct val="0"/>
            </a:spcBef>
            <a:spcAft>
              <a:spcPct val="35000"/>
            </a:spcAft>
          </a:pPr>
          <a:r>
            <a:rPr lang="pl-PL" sz="3000" kern="1200" dirty="0" smtClean="0"/>
            <a:t>Bezterminowe </a:t>
          </a:r>
          <a:endParaRPr lang="pl-PL" sz="3000" kern="1200" dirty="0"/>
        </a:p>
      </dsp:txBody>
      <dsp:txXfrm rot="-5400000">
        <a:off x="3912157" y="1374198"/>
        <a:ext cx="2932983" cy="17775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324CF-0466-4D72-95F2-9473DDFE0363}">
      <dsp:nvSpPr>
        <dsp:cNvPr id="0" name=""/>
        <dsp:cNvSpPr/>
      </dsp:nvSpPr>
      <dsp:spPr>
        <a:xfrm>
          <a:off x="2876192" y="817020"/>
          <a:ext cx="786139" cy="374131"/>
        </a:xfrm>
        <a:custGeom>
          <a:avLst/>
          <a:gdLst/>
          <a:ahLst/>
          <a:cxnLst/>
          <a:rect l="0" t="0" r="0" b="0"/>
          <a:pathLst>
            <a:path>
              <a:moveTo>
                <a:pt x="0" y="0"/>
              </a:moveTo>
              <a:lnTo>
                <a:pt x="0" y="254959"/>
              </a:lnTo>
              <a:lnTo>
                <a:pt x="786139" y="254959"/>
              </a:lnTo>
              <a:lnTo>
                <a:pt x="786139" y="37413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47FF20-A564-4FBE-9964-04C84B327BFC}">
      <dsp:nvSpPr>
        <dsp:cNvPr id="0" name=""/>
        <dsp:cNvSpPr/>
      </dsp:nvSpPr>
      <dsp:spPr>
        <a:xfrm>
          <a:off x="2830472" y="3199024"/>
          <a:ext cx="91440" cy="374131"/>
        </a:xfrm>
        <a:custGeom>
          <a:avLst/>
          <a:gdLst/>
          <a:ahLst/>
          <a:cxnLst/>
          <a:rect l="0" t="0" r="0" b="0"/>
          <a:pathLst>
            <a:path>
              <a:moveTo>
                <a:pt x="45720" y="0"/>
              </a:moveTo>
              <a:lnTo>
                <a:pt x="45720" y="37413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97E7DA-F689-45C3-96AB-4B41527F5853}">
      <dsp:nvSpPr>
        <dsp:cNvPr id="0" name=""/>
        <dsp:cNvSpPr/>
      </dsp:nvSpPr>
      <dsp:spPr>
        <a:xfrm>
          <a:off x="2090052" y="2008022"/>
          <a:ext cx="786139" cy="374131"/>
        </a:xfrm>
        <a:custGeom>
          <a:avLst/>
          <a:gdLst/>
          <a:ahLst/>
          <a:cxnLst/>
          <a:rect l="0" t="0" r="0" b="0"/>
          <a:pathLst>
            <a:path>
              <a:moveTo>
                <a:pt x="0" y="0"/>
              </a:moveTo>
              <a:lnTo>
                <a:pt x="0" y="254959"/>
              </a:lnTo>
              <a:lnTo>
                <a:pt x="786139" y="254959"/>
              </a:lnTo>
              <a:lnTo>
                <a:pt x="786139" y="37413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731A05-69CC-4ABB-A6D2-28C5C3A158FC}">
      <dsp:nvSpPr>
        <dsp:cNvPr id="0" name=""/>
        <dsp:cNvSpPr/>
      </dsp:nvSpPr>
      <dsp:spPr>
        <a:xfrm>
          <a:off x="1303912" y="2008022"/>
          <a:ext cx="786139" cy="374131"/>
        </a:xfrm>
        <a:custGeom>
          <a:avLst/>
          <a:gdLst/>
          <a:ahLst/>
          <a:cxnLst/>
          <a:rect l="0" t="0" r="0" b="0"/>
          <a:pathLst>
            <a:path>
              <a:moveTo>
                <a:pt x="786139" y="0"/>
              </a:moveTo>
              <a:lnTo>
                <a:pt x="786139" y="254959"/>
              </a:lnTo>
              <a:lnTo>
                <a:pt x="0" y="254959"/>
              </a:lnTo>
              <a:lnTo>
                <a:pt x="0" y="37413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A3E178-2518-4204-A897-D3AFA14F8A9E}">
      <dsp:nvSpPr>
        <dsp:cNvPr id="0" name=""/>
        <dsp:cNvSpPr/>
      </dsp:nvSpPr>
      <dsp:spPr>
        <a:xfrm>
          <a:off x="2090052" y="817020"/>
          <a:ext cx="786139" cy="374131"/>
        </a:xfrm>
        <a:custGeom>
          <a:avLst/>
          <a:gdLst/>
          <a:ahLst/>
          <a:cxnLst/>
          <a:rect l="0" t="0" r="0" b="0"/>
          <a:pathLst>
            <a:path>
              <a:moveTo>
                <a:pt x="786139" y="0"/>
              </a:moveTo>
              <a:lnTo>
                <a:pt x="786139" y="254959"/>
              </a:lnTo>
              <a:lnTo>
                <a:pt x="0" y="254959"/>
              </a:lnTo>
              <a:lnTo>
                <a:pt x="0" y="37413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5E31EB-F9F6-42B1-BE9E-0DE2C1D9941F}">
      <dsp:nvSpPr>
        <dsp:cNvPr id="0" name=""/>
        <dsp:cNvSpPr/>
      </dsp:nvSpPr>
      <dsp:spPr>
        <a:xfrm>
          <a:off x="2232987" y="149"/>
          <a:ext cx="1286410" cy="8168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727FA7-10A9-4240-BBE7-1EDE498BC298}">
      <dsp:nvSpPr>
        <dsp:cNvPr id="0" name=""/>
        <dsp:cNvSpPr/>
      </dsp:nvSpPr>
      <dsp:spPr>
        <a:xfrm>
          <a:off x="2375921" y="135937"/>
          <a:ext cx="1286410" cy="81687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l-PL" sz="1300" kern="1200" dirty="0" smtClean="0"/>
            <a:t>Rzeczy</a:t>
          </a:r>
          <a:endParaRPr lang="pl-PL" sz="1300" kern="1200" dirty="0"/>
        </a:p>
      </dsp:txBody>
      <dsp:txXfrm>
        <a:off x="2399846" y="159862"/>
        <a:ext cx="1238560" cy="769020"/>
      </dsp:txXfrm>
    </dsp:sp>
    <dsp:sp modelId="{9711EF5C-E3B2-44CE-A616-DE0FE5481521}">
      <dsp:nvSpPr>
        <dsp:cNvPr id="0" name=""/>
        <dsp:cNvSpPr/>
      </dsp:nvSpPr>
      <dsp:spPr>
        <a:xfrm>
          <a:off x="1446847" y="1191151"/>
          <a:ext cx="1286410" cy="8168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C8526F-6899-4759-8954-17D39F0B0A38}">
      <dsp:nvSpPr>
        <dsp:cNvPr id="0" name=""/>
        <dsp:cNvSpPr/>
      </dsp:nvSpPr>
      <dsp:spPr>
        <a:xfrm>
          <a:off x="1589782" y="1326938"/>
          <a:ext cx="1286410" cy="81687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l-PL" sz="1300" kern="1200" dirty="0" smtClean="0"/>
            <a:t>Ruchome</a:t>
          </a:r>
          <a:endParaRPr lang="pl-PL" sz="1300" kern="1200" dirty="0"/>
        </a:p>
      </dsp:txBody>
      <dsp:txXfrm>
        <a:off x="1613707" y="1350863"/>
        <a:ext cx="1238560" cy="769020"/>
      </dsp:txXfrm>
    </dsp:sp>
    <dsp:sp modelId="{3520EEF9-DCFC-49CF-B4C2-4801C1B2C445}">
      <dsp:nvSpPr>
        <dsp:cNvPr id="0" name=""/>
        <dsp:cNvSpPr/>
      </dsp:nvSpPr>
      <dsp:spPr>
        <a:xfrm>
          <a:off x="660707" y="2382153"/>
          <a:ext cx="1286410" cy="8168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5374D0-9DD6-4EEF-9310-B5DD2B01804B}">
      <dsp:nvSpPr>
        <dsp:cNvPr id="0" name=""/>
        <dsp:cNvSpPr/>
      </dsp:nvSpPr>
      <dsp:spPr>
        <a:xfrm>
          <a:off x="803642" y="2517940"/>
          <a:ext cx="1286410" cy="81687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l-PL" sz="1300" kern="1200" dirty="0" smtClean="0"/>
            <a:t>Oznaczone co do gatunku</a:t>
          </a:r>
          <a:endParaRPr lang="pl-PL" sz="1300" kern="1200" dirty="0"/>
        </a:p>
      </dsp:txBody>
      <dsp:txXfrm>
        <a:off x="827567" y="2541865"/>
        <a:ext cx="1238560" cy="769020"/>
      </dsp:txXfrm>
    </dsp:sp>
    <dsp:sp modelId="{2AF5CD8C-C39D-4B87-BB77-A2C9405822FE}">
      <dsp:nvSpPr>
        <dsp:cNvPr id="0" name=""/>
        <dsp:cNvSpPr/>
      </dsp:nvSpPr>
      <dsp:spPr>
        <a:xfrm>
          <a:off x="2232987" y="2382153"/>
          <a:ext cx="1286410" cy="8168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678881-8F10-4FD1-B4D4-E5A856C3265A}">
      <dsp:nvSpPr>
        <dsp:cNvPr id="0" name=""/>
        <dsp:cNvSpPr/>
      </dsp:nvSpPr>
      <dsp:spPr>
        <a:xfrm>
          <a:off x="2375921" y="2517940"/>
          <a:ext cx="1286410" cy="81687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l-PL" sz="1300" kern="1200" dirty="0" smtClean="0"/>
            <a:t>Oznaczone co do tożsamości </a:t>
          </a:r>
          <a:endParaRPr lang="pl-PL" sz="1300" kern="1200" dirty="0"/>
        </a:p>
      </dsp:txBody>
      <dsp:txXfrm>
        <a:off x="2399846" y="2541865"/>
        <a:ext cx="1238560" cy="769020"/>
      </dsp:txXfrm>
    </dsp:sp>
    <dsp:sp modelId="{CCE359EC-3AEF-4A18-9FAC-F69CC0346265}">
      <dsp:nvSpPr>
        <dsp:cNvPr id="0" name=""/>
        <dsp:cNvSpPr/>
      </dsp:nvSpPr>
      <dsp:spPr>
        <a:xfrm>
          <a:off x="2232987" y="3573155"/>
          <a:ext cx="1286410" cy="8168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EBE267-FBA8-4423-8AE6-C8F6231FC077}">
      <dsp:nvSpPr>
        <dsp:cNvPr id="0" name=""/>
        <dsp:cNvSpPr/>
      </dsp:nvSpPr>
      <dsp:spPr>
        <a:xfrm>
          <a:off x="2375921" y="3708942"/>
          <a:ext cx="1286410" cy="81687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l-PL" sz="1300" kern="1200" dirty="0" smtClean="0"/>
            <a:t>Najczęściej niezużywalne </a:t>
          </a:r>
          <a:endParaRPr lang="pl-PL" sz="1300" kern="1200" dirty="0"/>
        </a:p>
      </dsp:txBody>
      <dsp:txXfrm>
        <a:off x="2399846" y="3732867"/>
        <a:ext cx="1238560" cy="769020"/>
      </dsp:txXfrm>
    </dsp:sp>
    <dsp:sp modelId="{70113F88-9810-400E-99BD-0B437FFB59AC}">
      <dsp:nvSpPr>
        <dsp:cNvPr id="0" name=""/>
        <dsp:cNvSpPr/>
      </dsp:nvSpPr>
      <dsp:spPr>
        <a:xfrm>
          <a:off x="3019127" y="1191151"/>
          <a:ext cx="1286410" cy="8168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50D97E-664B-4B11-A5C6-4C06DF14F21C}">
      <dsp:nvSpPr>
        <dsp:cNvPr id="0" name=""/>
        <dsp:cNvSpPr/>
      </dsp:nvSpPr>
      <dsp:spPr>
        <a:xfrm>
          <a:off x="3162061" y="1326938"/>
          <a:ext cx="1286410" cy="81687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l-PL" sz="1300" kern="1200" dirty="0" smtClean="0"/>
            <a:t>Nieruchomości</a:t>
          </a:r>
          <a:endParaRPr lang="pl-PL" sz="1300" kern="1200" dirty="0"/>
        </a:p>
      </dsp:txBody>
      <dsp:txXfrm>
        <a:off x="3185986" y="1350863"/>
        <a:ext cx="1238560" cy="769020"/>
      </dsp:txXfrm>
    </dsp:sp>
    <dsp:sp modelId="{4F21E8A3-0D16-4052-968B-CA9F30C89CBE}">
      <dsp:nvSpPr>
        <dsp:cNvPr id="0" name=""/>
        <dsp:cNvSpPr/>
      </dsp:nvSpPr>
      <dsp:spPr>
        <a:xfrm>
          <a:off x="3805267" y="149"/>
          <a:ext cx="1286410" cy="8168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3BD41E-A83D-4306-B8AA-4AFFA53B75C0}">
      <dsp:nvSpPr>
        <dsp:cNvPr id="0" name=""/>
        <dsp:cNvSpPr/>
      </dsp:nvSpPr>
      <dsp:spPr>
        <a:xfrm>
          <a:off x="3948201" y="135937"/>
          <a:ext cx="1286410" cy="81687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l-PL" sz="1300" kern="1200" dirty="0" smtClean="0"/>
            <a:t>Prawa</a:t>
          </a:r>
          <a:endParaRPr lang="pl-PL" sz="1300" kern="1200" dirty="0"/>
        </a:p>
      </dsp:txBody>
      <dsp:txXfrm>
        <a:off x="3972126" y="159862"/>
        <a:ext cx="1238560" cy="769020"/>
      </dsp:txXfrm>
    </dsp:sp>
    <dsp:sp modelId="{96A5B575-592E-4280-AEBC-9893BD189E61}">
      <dsp:nvSpPr>
        <dsp:cNvPr id="0" name=""/>
        <dsp:cNvSpPr/>
      </dsp:nvSpPr>
      <dsp:spPr>
        <a:xfrm>
          <a:off x="5377547" y="149"/>
          <a:ext cx="1286410" cy="8168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340500-7203-4F9D-83A9-4E5A996F1216}">
      <dsp:nvSpPr>
        <dsp:cNvPr id="0" name=""/>
        <dsp:cNvSpPr/>
      </dsp:nvSpPr>
      <dsp:spPr>
        <a:xfrm>
          <a:off x="5520481" y="135937"/>
          <a:ext cx="1286410" cy="81687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l-PL" sz="1300" kern="1200" dirty="0" smtClean="0"/>
            <a:t>Zespół środków produkcji</a:t>
          </a:r>
          <a:endParaRPr lang="pl-PL" sz="1300" kern="1200" dirty="0"/>
        </a:p>
      </dsp:txBody>
      <dsp:txXfrm>
        <a:off x="5544406" y="159862"/>
        <a:ext cx="1238560" cy="7690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FE262-1C7B-496A-8C4D-CFBE65605B17}">
      <dsp:nvSpPr>
        <dsp:cNvPr id="0" name=""/>
        <dsp:cNvSpPr/>
      </dsp:nvSpPr>
      <dsp:spPr>
        <a:xfrm>
          <a:off x="-5116992" y="-783865"/>
          <a:ext cx="6093694" cy="6093694"/>
        </a:xfrm>
        <a:prstGeom prst="blockArc">
          <a:avLst>
            <a:gd name="adj1" fmla="val 18900000"/>
            <a:gd name="adj2" fmla="val 2700000"/>
            <a:gd name="adj3" fmla="val 354"/>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10333A-8146-410C-A086-EB1B5E4F215A}">
      <dsp:nvSpPr>
        <dsp:cNvPr id="0" name=""/>
        <dsp:cNvSpPr/>
      </dsp:nvSpPr>
      <dsp:spPr>
        <a:xfrm>
          <a:off x="427226" y="282782"/>
          <a:ext cx="6977890" cy="5659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3020" rIns="33020" bIns="33020" numCol="1" spcCol="1270" anchor="ctr" anchorCtr="0">
          <a:noAutofit/>
        </a:bodyPr>
        <a:lstStyle/>
        <a:p>
          <a:pPr lvl="0" algn="l" defTabSz="577850">
            <a:lnSpc>
              <a:spcPct val="90000"/>
            </a:lnSpc>
            <a:spcBef>
              <a:spcPct val="0"/>
            </a:spcBef>
            <a:spcAft>
              <a:spcPct val="35000"/>
            </a:spcAft>
          </a:pPr>
          <a:r>
            <a:rPr lang="pl-PL" sz="1300" b="1" kern="1200" dirty="0" smtClean="0">
              <a:effectLst>
                <a:outerShdw blurRad="38100" dist="38100" dir="2700000" algn="tl">
                  <a:srgbClr val="000000">
                    <a:alpha val="43137"/>
                  </a:srgbClr>
                </a:outerShdw>
              </a:effectLst>
            </a:rPr>
            <a:t>Wykonywanie swojego prawa zgodnie z wymaganiami prawidłowej gospodarki</a:t>
          </a:r>
          <a:endParaRPr lang="pl-PL" sz="1300" kern="1200" dirty="0"/>
        </a:p>
      </dsp:txBody>
      <dsp:txXfrm>
        <a:off x="427226" y="282782"/>
        <a:ext cx="6977890" cy="565926"/>
      </dsp:txXfrm>
    </dsp:sp>
    <dsp:sp modelId="{78BFFEC8-E7CF-4EFB-9A7B-97E443DF1604}">
      <dsp:nvSpPr>
        <dsp:cNvPr id="0" name=""/>
        <dsp:cNvSpPr/>
      </dsp:nvSpPr>
      <dsp:spPr>
        <a:xfrm>
          <a:off x="73522" y="212041"/>
          <a:ext cx="707408" cy="70740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38E61D-1FC9-4C4B-8E06-ACE8C0A74B93}">
      <dsp:nvSpPr>
        <dsp:cNvPr id="0" name=""/>
        <dsp:cNvSpPr/>
      </dsp:nvSpPr>
      <dsp:spPr>
        <a:xfrm>
          <a:off x="832752" y="1131400"/>
          <a:ext cx="6572364" cy="5659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3020" rIns="33020" bIns="33020" numCol="1" spcCol="1270" anchor="ctr" anchorCtr="0">
          <a:noAutofit/>
        </a:bodyPr>
        <a:lstStyle/>
        <a:p>
          <a:pPr lvl="0" algn="l" defTabSz="577850">
            <a:lnSpc>
              <a:spcPct val="90000"/>
            </a:lnSpc>
            <a:spcBef>
              <a:spcPct val="0"/>
            </a:spcBef>
            <a:spcAft>
              <a:spcPct val="35000"/>
            </a:spcAft>
          </a:pPr>
          <a:r>
            <a:rPr lang="pl-PL" sz="1300" b="1" kern="1200" dirty="0" smtClean="0">
              <a:effectLst>
                <a:outerShdw blurRad="38100" dist="38100" dir="2700000" algn="tl">
                  <a:srgbClr val="000000">
                    <a:alpha val="43137"/>
                  </a:srgbClr>
                </a:outerShdw>
              </a:effectLst>
            </a:rPr>
            <a:t>Ponoszenie ciężarów, które zgodnie z zasadami prawidłowej gospodarki powinny być pokrywane z pożytków rzeczy</a:t>
          </a:r>
          <a:endParaRPr lang="pl-PL" sz="1300" kern="1200" dirty="0"/>
        </a:p>
      </dsp:txBody>
      <dsp:txXfrm>
        <a:off x="832752" y="1131400"/>
        <a:ext cx="6572364" cy="565926"/>
      </dsp:txXfrm>
    </dsp:sp>
    <dsp:sp modelId="{4432281C-5E6E-49FB-8AF3-47BF5A1ED580}">
      <dsp:nvSpPr>
        <dsp:cNvPr id="0" name=""/>
        <dsp:cNvSpPr/>
      </dsp:nvSpPr>
      <dsp:spPr>
        <a:xfrm>
          <a:off x="479048" y="1060659"/>
          <a:ext cx="707408" cy="70740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C88B40-C58C-4C3A-B50D-B24A34732E89}">
      <dsp:nvSpPr>
        <dsp:cNvPr id="0" name=""/>
        <dsp:cNvSpPr/>
      </dsp:nvSpPr>
      <dsp:spPr>
        <a:xfrm>
          <a:off x="957216" y="1980018"/>
          <a:ext cx="6447900" cy="5659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3020" rIns="33020" bIns="33020" numCol="1" spcCol="1270" anchor="ctr" anchorCtr="0">
          <a:noAutofit/>
        </a:bodyPr>
        <a:lstStyle/>
        <a:p>
          <a:pPr lvl="0" algn="l" defTabSz="577850">
            <a:lnSpc>
              <a:spcPct val="90000"/>
            </a:lnSpc>
            <a:spcBef>
              <a:spcPct val="0"/>
            </a:spcBef>
            <a:spcAft>
              <a:spcPct val="35000"/>
            </a:spcAft>
          </a:pPr>
          <a:r>
            <a:rPr lang="pl-PL" sz="1300" b="1" kern="1200" dirty="0" smtClean="0">
              <a:effectLst>
                <a:outerShdw blurRad="38100" dist="38100" dir="2700000" algn="tl">
                  <a:srgbClr val="000000">
                    <a:alpha val="43137"/>
                  </a:srgbClr>
                </a:outerShdw>
              </a:effectLst>
            </a:rPr>
            <a:t>Dokonywanie napraw rzeczy i innych nakładów na rzecz związanych ze zwykłym korzystaniem z rzeczy</a:t>
          </a:r>
          <a:endParaRPr lang="pl-PL" sz="1300" kern="1200" dirty="0"/>
        </a:p>
      </dsp:txBody>
      <dsp:txXfrm>
        <a:off x="957216" y="1980018"/>
        <a:ext cx="6447900" cy="565926"/>
      </dsp:txXfrm>
    </dsp:sp>
    <dsp:sp modelId="{60F21737-9C0C-4AEC-99A7-9A089F9D4098}">
      <dsp:nvSpPr>
        <dsp:cNvPr id="0" name=""/>
        <dsp:cNvSpPr/>
      </dsp:nvSpPr>
      <dsp:spPr>
        <a:xfrm>
          <a:off x="603512" y="1909277"/>
          <a:ext cx="707408" cy="70740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82E396-2C96-4590-B5A1-BA16F2DBDF3F}">
      <dsp:nvSpPr>
        <dsp:cNvPr id="0" name=""/>
        <dsp:cNvSpPr/>
      </dsp:nvSpPr>
      <dsp:spPr>
        <a:xfrm>
          <a:off x="832752" y="2828636"/>
          <a:ext cx="6572364" cy="5659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3020" rIns="33020" bIns="33020" numCol="1" spcCol="1270" anchor="ctr" anchorCtr="0">
          <a:noAutofit/>
        </a:bodyPr>
        <a:lstStyle/>
        <a:p>
          <a:pPr lvl="0" algn="l" defTabSz="577850">
            <a:lnSpc>
              <a:spcPct val="90000"/>
            </a:lnSpc>
            <a:spcBef>
              <a:spcPct val="0"/>
            </a:spcBef>
            <a:spcAft>
              <a:spcPct val="35000"/>
            </a:spcAft>
          </a:pPr>
          <a:r>
            <a:rPr lang="pl-PL" sz="1300" b="1" kern="1200" smtClean="0">
              <a:effectLst>
                <a:outerShdw blurRad="38100" dist="38100" dir="2700000" algn="tl">
                  <a:srgbClr val="000000">
                    <a:alpha val="43137"/>
                  </a:srgbClr>
                </a:outerShdw>
              </a:effectLst>
            </a:rPr>
            <a:t>Niezwłoczne zawiadomienie właściciela o dochodzeniu przez osobę trzecią przeciwko użytkownikowi roszczeń dotyczących własności rzeczy </a:t>
          </a:r>
          <a:endParaRPr lang="pl-PL" sz="1300" b="1" kern="1200" dirty="0" smtClean="0">
            <a:effectLst>
              <a:outerShdw blurRad="38100" dist="38100" dir="2700000" algn="tl">
                <a:srgbClr val="000000">
                  <a:alpha val="43137"/>
                </a:srgbClr>
              </a:outerShdw>
            </a:effectLst>
          </a:endParaRPr>
        </a:p>
      </dsp:txBody>
      <dsp:txXfrm>
        <a:off x="832752" y="2828636"/>
        <a:ext cx="6572364" cy="565926"/>
      </dsp:txXfrm>
    </dsp:sp>
    <dsp:sp modelId="{FFEE150F-8A2C-4AA3-82F6-63C48BE08E72}">
      <dsp:nvSpPr>
        <dsp:cNvPr id="0" name=""/>
        <dsp:cNvSpPr/>
      </dsp:nvSpPr>
      <dsp:spPr>
        <a:xfrm>
          <a:off x="479048" y="2757895"/>
          <a:ext cx="707408" cy="70740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746E20-0BE5-4F97-89D6-4F70B957EBC4}">
      <dsp:nvSpPr>
        <dsp:cNvPr id="0" name=""/>
        <dsp:cNvSpPr/>
      </dsp:nvSpPr>
      <dsp:spPr>
        <a:xfrm>
          <a:off x="427226" y="3677254"/>
          <a:ext cx="6977890" cy="5659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3020" rIns="33020" bIns="33020" numCol="1" spcCol="1270" anchor="ctr" anchorCtr="0">
          <a:noAutofit/>
        </a:bodyPr>
        <a:lstStyle/>
        <a:p>
          <a:pPr lvl="0" algn="l" defTabSz="577850">
            <a:lnSpc>
              <a:spcPct val="90000"/>
            </a:lnSpc>
            <a:spcBef>
              <a:spcPct val="0"/>
            </a:spcBef>
            <a:spcAft>
              <a:spcPct val="35000"/>
            </a:spcAft>
          </a:pPr>
          <a:r>
            <a:rPr lang="pl-PL" sz="1300" b="1" kern="1200" smtClean="0">
              <a:effectLst>
                <a:outerShdw blurRad="38100" dist="38100" dir="2700000" algn="tl">
                  <a:srgbClr val="000000">
                    <a:alpha val="43137"/>
                  </a:srgbClr>
                </a:outerShdw>
              </a:effectLst>
            </a:rPr>
            <a:t>Po wygaśnięciu użytkowania zwrócenie rzeczy w takim stanie, w jakim ta rzecz powinna znajdować się stosownie do przepisów  o wykonywaniu użytkowania</a:t>
          </a:r>
          <a:endParaRPr lang="pl-PL" sz="1300" b="1" kern="1200" dirty="0" smtClean="0">
            <a:effectLst>
              <a:outerShdw blurRad="38100" dist="38100" dir="2700000" algn="tl">
                <a:srgbClr val="000000">
                  <a:alpha val="43137"/>
                </a:srgbClr>
              </a:outerShdw>
            </a:effectLst>
          </a:endParaRPr>
        </a:p>
      </dsp:txBody>
      <dsp:txXfrm>
        <a:off x="427226" y="3677254"/>
        <a:ext cx="6977890" cy="565926"/>
      </dsp:txXfrm>
    </dsp:sp>
    <dsp:sp modelId="{F5CA78AF-3564-4850-8DA0-B95D25ACCD07}">
      <dsp:nvSpPr>
        <dsp:cNvPr id="0" name=""/>
        <dsp:cNvSpPr/>
      </dsp:nvSpPr>
      <dsp:spPr>
        <a:xfrm>
          <a:off x="73522" y="3606513"/>
          <a:ext cx="707408" cy="70740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54437-A31F-4D8E-9D2E-251E349B39EE}">
      <dsp:nvSpPr>
        <dsp:cNvPr id="0" name=""/>
        <dsp:cNvSpPr/>
      </dsp:nvSpPr>
      <dsp:spPr>
        <a:xfrm>
          <a:off x="825428" y="914"/>
          <a:ext cx="2585218" cy="12926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pl-PL" sz="2500" kern="1200" dirty="0" smtClean="0"/>
            <a:t>Na zasadach ogólnych</a:t>
          </a:r>
          <a:endParaRPr lang="pl-PL" sz="2500" kern="1200" dirty="0"/>
        </a:p>
      </dsp:txBody>
      <dsp:txXfrm>
        <a:off x="863287" y="38773"/>
        <a:ext cx="2509500" cy="1216891"/>
      </dsp:txXfrm>
    </dsp:sp>
    <dsp:sp modelId="{D4A47084-19B2-4816-A7A5-86F875243529}">
      <dsp:nvSpPr>
        <dsp:cNvPr id="0" name=""/>
        <dsp:cNvSpPr/>
      </dsp:nvSpPr>
      <dsp:spPr>
        <a:xfrm>
          <a:off x="1083950" y="1293524"/>
          <a:ext cx="258521" cy="969457"/>
        </a:xfrm>
        <a:custGeom>
          <a:avLst/>
          <a:gdLst/>
          <a:ahLst/>
          <a:cxnLst/>
          <a:rect l="0" t="0" r="0" b="0"/>
          <a:pathLst>
            <a:path>
              <a:moveTo>
                <a:pt x="0" y="0"/>
              </a:moveTo>
              <a:lnTo>
                <a:pt x="0" y="969457"/>
              </a:lnTo>
              <a:lnTo>
                <a:pt x="258521" y="9694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3F6D70-6DD3-4CB2-B69D-6AE0240E4282}">
      <dsp:nvSpPr>
        <dsp:cNvPr id="0" name=""/>
        <dsp:cNvSpPr/>
      </dsp:nvSpPr>
      <dsp:spPr>
        <a:xfrm>
          <a:off x="1342472" y="1616676"/>
          <a:ext cx="2068175" cy="129260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l-PL" sz="2800" kern="1200" dirty="0" smtClean="0"/>
            <a:t>Np. zrzeczenie się</a:t>
          </a:r>
          <a:endParaRPr lang="pl-PL" sz="2800" kern="1200" dirty="0"/>
        </a:p>
      </dsp:txBody>
      <dsp:txXfrm>
        <a:off x="1380331" y="1654535"/>
        <a:ext cx="1992457" cy="1216891"/>
      </dsp:txXfrm>
    </dsp:sp>
    <dsp:sp modelId="{2A1AE585-B267-449B-A8E1-5FF19D018902}">
      <dsp:nvSpPr>
        <dsp:cNvPr id="0" name=""/>
        <dsp:cNvSpPr/>
      </dsp:nvSpPr>
      <dsp:spPr>
        <a:xfrm>
          <a:off x="1083950" y="1293524"/>
          <a:ext cx="258521" cy="2585218"/>
        </a:xfrm>
        <a:custGeom>
          <a:avLst/>
          <a:gdLst/>
          <a:ahLst/>
          <a:cxnLst/>
          <a:rect l="0" t="0" r="0" b="0"/>
          <a:pathLst>
            <a:path>
              <a:moveTo>
                <a:pt x="0" y="0"/>
              </a:moveTo>
              <a:lnTo>
                <a:pt x="0" y="2585218"/>
              </a:lnTo>
              <a:lnTo>
                <a:pt x="258521" y="258521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467C62-C16D-4087-B2E9-3AC9AD81294B}">
      <dsp:nvSpPr>
        <dsp:cNvPr id="0" name=""/>
        <dsp:cNvSpPr/>
      </dsp:nvSpPr>
      <dsp:spPr>
        <a:xfrm>
          <a:off x="1342472" y="3232438"/>
          <a:ext cx="2068175" cy="129260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l-PL" sz="2800" kern="1200" dirty="0" smtClean="0"/>
            <a:t>Np. konfuzja</a:t>
          </a:r>
          <a:endParaRPr lang="pl-PL" sz="2800" kern="1200" dirty="0"/>
        </a:p>
      </dsp:txBody>
      <dsp:txXfrm>
        <a:off x="1380331" y="3270297"/>
        <a:ext cx="1992457" cy="1216891"/>
      </dsp:txXfrm>
    </dsp:sp>
    <dsp:sp modelId="{208C0F79-D08F-4CAF-9503-1407F62DD9DF}">
      <dsp:nvSpPr>
        <dsp:cNvPr id="0" name=""/>
        <dsp:cNvSpPr/>
      </dsp:nvSpPr>
      <dsp:spPr>
        <a:xfrm>
          <a:off x="4056952" y="914"/>
          <a:ext cx="2585218" cy="12926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pl-PL" sz="2500" kern="1200" dirty="0" smtClean="0"/>
            <a:t>Niewykonywanie</a:t>
          </a:r>
          <a:endParaRPr lang="pl-PL" sz="2500" kern="1200" dirty="0"/>
        </a:p>
      </dsp:txBody>
      <dsp:txXfrm>
        <a:off x="4094811" y="38773"/>
        <a:ext cx="2509500" cy="1216891"/>
      </dsp:txXfrm>
    </dsp:sp>
    <dsp:sp modelId="{C5A3E99D-537B-4C0B-9240-09B4F3E7C703}">
      <dsp:nvSpPr>
        <dsp:cNvPr id="0" name=""/>
        <dsp:cNvSpPr/>
      </dsp:nvSpPr>
      <dsp:spPr>
        <a:xfrm>
          <a:off x="4315474" y="1293524"/>
          <a:ext cx="258521" cy="969457"/>
        </a:xfrm>
        <a:custGeom>
          <a:avLst/>
          <a:gdLst/>
          <a:ahLst/>
          <a:cxnLst/>
          <a:rect l="0" t="0" r="0" b="0"/>
          <a:pathLst>
            <a:path>
              <a:moveTo>
                <a:pt x="0" y="0"/>
              </a:moveTo>
              <a:lnTo>
                <a:pt x="0" y="969457"/>
              </a:lnTo>
              <a:lnTo>
                <a:pt x="258521" y="9694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567F46-30F1-4F38-9AB8-666086FC1B8C}">
      <dsp:nvSpPr>
        <dsp:cNvPr id="0" name=""/>
        <dsp:cNvSpPr/>
      </dsp:nvSpPr>
      <dsp:spPr>
        <a:xfrm>
          <a:off x="4573996" y="1616676"/>
          <a:ext cx="2068175" cy="129260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l-PL" sz="2800" kern="1200" dirty="0" smtClean="0"/>
            <a:t>10 lat</a:t>
          </a:r>
          <a:endParaRPr lang="pl-PL" sz="2800" kern="1200" dirty="0"/>
        </a:p>
      </dsp:txBody>
      <dsp:txXfrm>
        <a:off x="4611855" y="1654535"/>
        <a:ext cx="1992457" cy="12168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A347D-79E7-4A2B-B67F-239858B10F3F}">
      <dsp:nvSpPr>
        <dsp:cNvPr id="0" name=""/>
        <dsp:cNvSpPr/>
      </dsp:nvSpPr>
      <dsp:spPr>
        <a:xfrm>
          <a:off x="2343745" y="1325107"/>
          <a:ext cx="2780108" cy="2780108"/>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pl-PL" sz="4000" kern="1200" dirty="0" smtClean="0"/>
            <a:t>1 rok od zwrotu rzeczy</a:t>
          </a:r>
          <a:endParaRPr lang="pl-PL" sz="4000" kern="1200" dirty="0"/>
        </a:p>
      </dsp:txBody>
      <dsp:txXfrm>
        <a:off x="2750882" y="1732244"/>
        <a:ext cx="1965834" cy="1965834"/>
      </dsp:txXfrm>
    </dsp:sp>
    <dsp:sp modelId="{6E130B99-F330-46F1-BB7C-79E4DCDB97E9}">
      <dsp:nvSpPr>
        <dsp:cNvPr id="0" name=""/>
        <dsp:cNvSpPr/>
      </dsp:nvSpPr>
      <dsp:spPr>
        <a:xfrm>
          <a:off x="3038772" y="211414"/>
          <a:ext cx="1390054" cy="1390054"/>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smtClean="0"/>
            <a:t>Naprawienie szkody</a:t>
          </a:r>
        </a:p>
        <a:p>
          <a:pPr lvl="0" algn="ctr" defTabSz="577850">
            <a:lnSpc>
              <a:spcPct val="90000"/>
            </a:lnSpc>
            <a:spcBef>
              <a:spcPct val="0"/>
            </a:spcBef>
            <a:spcAft>
              <a:spcPct val="35000"/>
            </a:spcAft>
          </a:pPr>
          <a:r>
            <a:rPr lang="pl-PL" sz="1300" kern="1200" dirty="0" smtClean="0"/>
            <a:t>(właściciel)</a:t>
          </a:r>
          <a:endParaRPr lang="pl-PL" sz="1300" kern="1200" dirty="0"/>
        </a:p>
      </dsp:txBody>
      <dsp:txXfrm>
        <a:off x="3242341" y="414983"/>
        <a:ext cx="982916" cy="982916"/>
      </dsp:txXfrm>
    </dsp:sp>
    <dsp:sp modelId="{CB5583FE-4E53-4EAC-99E2-CCDB947969CA}">
      <dsp:nvSpPr>
        <dsp:cNvPr id="0" name=""/>
        <dsp:cNvSpPr/>
      </dsp:nvSpPr>
      <dsp:spPr>
        <a:xfrm>
          <a:off x="4605170" y="2924494"/>
          <a:ext cx="1390054" cy="1390054"/>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smtClean="0"/>
            <a:t>Zwrot nakładów </a:t>
          </a:r>
        </a:p>
        <a:p>
          <a:pPr lvl="0" algn="ctr" defTabSz="577850">
            <a:lnSpc>
              <a:spcPct val="90000"/>
            </a:lnSpc>
            <a:spcBef>
              <a:spcPct val="0"/>
            </a:spcBef>
            <a:spcAft>
              <a:spcPct val="35000"/>
            </a:spcAft>
          </a:pPr>
          <a:r>
            <a:rPr lang="pl-PL" sz="1300" kern="1200" dirty="0" smtClean="0"/>
            <a:t>(właściciel)</a:t>
          </a:r>
          <a:endParaRPr lang="pl-PL" sz="1300" kern="1200" dirty="0"/>
        </a:p>
      </dsp:txBody>
      <dsp:txXfrm>
        <a:off x="4808739" y="3128063"/>
        <a:ext cx="982916" cy="982916"/>
      </dsp:txXfrm>
    </dsp:sp>
    <dsp:sp modelId="{135DF3DA-AE0D-4567-8E79-A229569D35C4}">
      <dsp:nvSpPr>
        <dsp:cNvPr id="0" name=""/>
        <dsp:cNvSpPr/>
      </dsp:nvSpPr>
      <dsp:spPr>
        <a:xfrm>
          <a:off x="1472375" y="2924494"/>
          <a:ext cx="1390054" cy="1390054"/>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smtClean="0"/>
            <a:t>Zwrot nakładów</a:t>
          </a:r>
        </a:p>
        <a:p>
          <a:pPr lvl="0" algn="ctr" defTabSz="577850">
            <a:lnSpc>
              <a:spcPct val="90000"/>
            </a:lnSpc>
            <a:spcBef>
              <a:spcPct val="0"/>
            </a:spcBef>
            <a:spcAft>
              <a:spcPct val="35000"/>
            </a:spcAft>
          </a:pPr>
          <a:r>
            <a:rPr lang="pl-PL" sz="1300" kern="1200" dirty="0" smtClean="0"/>
            <a:t>(użytkownik</a:t>
          </a:r>
          <a:endParaRPr lang="pl-PL" sz="1300" kern="1200" dirty="0"/>
        </a:p>
      </dsp:txBody>
      <dsp:txXfrm>
        <a:off x="1675944" y="3128063"/>
        <a:ext cx="982916" cy="9829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56573-5E61-4E47-8ECA-5359572E0D8A}">
      <dsp:nvSpPr>
        <dsp:cNvPr id="0" name=""/>
        <dsp:cNvSpPr/>
      </dsp:nvSpPr>
      <dsp:spPr>
        <a:xfrm>
          <a:off x="2488700" y="1684786"/>
          <a:ext cx="2490198" cy="219948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pl-PL" sz="2600" kern="1200" dirty="0" smtClean="0"/>
            <a:t>Obciążenie cudzego prawa własności nieruchomości</a:t>
          </a:r>
          <a:endParaRPr lang="pl-PL" sz="2600" kern="1200" dirty="0"/>
        </a:p>
      </dsp:txBody>
      <dsp:txXfrm>
        <a:off x="2596070" y="1792156"/>
        <a:ext cx="2275458" cy="1984742"/>
      </dsp:txXfrm>
    </dsp:sp>
    <dsp:sp modelId="{01C1C83E-408E-44FE-AD99-F0087A4A8B5A}">
      <dsp:nvSpPr>
        <dsp:cNvPr id="0" name=""/>
        <dsp:cNvSpPr/>
      </dsp:nvSpPr>
      <dsp:spPr>
        <a:xfrm rot="16200000">
          <a:off x="3468007" y="1418994"/>
          <a:ext cx="531585" cy="0"/>
        </a:xfrm>
        <a:custGeom>
          <a:avLst/>
          <a:gdLst/>
          <a:ahLst/>
          <a:cxnLst/>
          <a:rect l="0" t="0" r="0" b="0"/>
          <a:pathLst>
            <a:path>
              <a:moveTo>
                <a:pt x="0" y="0"/>
              </a:moveTo>
              <a:lnTo>
                <a:pt x="531585"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1D946-6F1C-46CC-BE8A-82BBE8A92719}">
      <dsp:nvSpPr>
        <dsp:cNvPr id="0" name=""/>
        <dsp:cNvSpPr/>
      </dsp:nvSpPr>
      <dsp:spPr>
        <a:xfrm>
          <a:off x="3278940" y="243482"/>
          <a:ext cx="909718" cy="90971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pl-PL" sz="1400" kern="1200" dirty="0" smtClean="0"/>
            <a:t>Osobiste</a:t>
          </a:r>
          <a:endParaRPr lang="pl-PL" sz="1400" kern="1200" dirty="0"/>
        </a:p>
      </dsp:txBody>
      <dsp:txXfrm>
        <a:off x="3323349" y="287891"/>
        <a:ext cx="820900" cy="820900"/>
      </dsp:txXfrm>
    </dsp:sp>
    <dsp:sp modelId="{76026AD5-F610-4908-8BF8-60C13455A249}">
      <dsp:nvSpPr>
        <dsp:cNvPr id="0" name=""/>
        <dsp:cNvSpPr/>
      </dsp:nvSpPr>
      <dsp:spPr>
        <a:xfrm rot="1617768">
          <a:off x="4961336" y="3491179"/>
          <a:ext cx="323147" cy="0"/>
        </a:xfrm>
        <a:custGeom>
          <a:avLst/>
          <a:gdLst/>
          <a:ahLst/>
          <a:cxnLst/>
          <a:rect l="0" t="0" r="0" b="0"/>
          <a:pathLst>
            <a:path>
              <a:moveTo>
                <a:pt x="0" y="0"/>
              </a:moveTo>
              <a:lnTo>
                <a:pt x="323147"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D9AD2C-3BF9-4C17-8952-A8D23C1C40A6}">
      <dsp:nvSpPr>
        <dsp:cNvPr id="0" name=""/>
        <dsp:cNvSpPr/>
      </dsp:nvSpPr>
      <dsp:spPr>
        <a:xfrm>
          <a:off x="5266920" y="3340969"/>
          <a:ext cx="909718" cy="90971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pl-PL" sz="1500" kern="1200" dirty="0" err="1" smtClean="0"/>
            <a:t>Przesyłu</a:t>
          </a:r>
          <a:endParaRPr lang="pl-PL" sz="1500" kern="1200" dirty="0"/>
        </a:p>
      </dsp:txBody>
      <dsp:txXfrm>
        <a:off x="5311329" y="3385378"/>
        <a:ext cx="820900" cy="820900"/>
      </dsp:txXfrm>
    </dsp:sp>
    <dsp:sp modelId="{44B11B3F-2785-451A-87AE-42E89CF56EA7}">
      <dsp:nvSpPr>
        <dsp:cNvPr id="0" name=""/>
        <dsp:cNvSpPr/>
      </dsp:nvSpPr>
      <dsp:spPr>
        <a:xfrm rot="9220824">
          <a:off x="2124278" y="3485629"/>
          <a:ext cx="384344" cy="0"/>
        </a:xfrm>
        <a:custGeom>
          <a:avLst/>
          <a:gdLst/>
          <a:ahLst/>
          <a:cxnLst/>
          <a:rect l="0" t="0" r="0" b="0"/>
          <a:pathLst>
            <a:path>
              <a:moveTo>
                <a:pt x="0" y="0"/>
              </a:moveTo>
              <a:lnTo>
                <a:pt x="384344"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7B7969-A9C0-43CD-8E8F-6E17F3E11A89}">
      <dsp:nvSpPr>
        <dsp:cNvPr id="0" name=""/>
        <dsp:cNvSpPr/>
      </dsp:nvSpPr>
      <dsp:spPr>
        <a:xfrm>
          <a:off x="1234481" y="3340973"/>
          <a:ext cx="909718" cy="90971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pl-PL" sz="1300" kern="1200" dirty="0" smtClean="0"/>
            <a:t>Gruntowe</a:t>
          </a:r>
          <a:endParaRPr lang="pl-PL" sz="1300" kern="1200" dirty="0"/>
        </a:p>
      </dsp:txBody>
      <dsp:txXfrm>
        <a:off x="1278890" y="3385382"/>
        <a:ext cx="820900" cy="8209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679CF-FCB3-4058-A261-0943F65D45A0}">
      <dsp:nvSpPr>
        <dsp:cNvPr id="0" name=""/>
        <dsp:cNvSpPr/>
      </dsp:nvSpPr>
      <dsp:spPr>
        <a:xfrm>
          <a:off x="1245572" y="1796050"/>
          <a:ext cx="2332713" cy="155591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2456" rIns="92456" bIns="92456" numCol="1" spcCol="1270" anchor="ctr" anchorCtr="0">
          <a:noAutofit/>
        </a:bodyPr>
        <a:lstStyle/>
        <a:p>
          <a:pPr lvl="0" algn="l" defTabSz="577850">
            <a:lnSpc>
              <a:spcPct val="90000"/>
            </a:lnSpc>
            <a:spcBef>
              <a:spcPct val="0"/>
            </a:spcBef>
            <a:spcAft>
              <a:spcPct val="35000"/>
            </a:spcAft>
          </a:pPr>
          <a:r>
            <a:rPr lang="pl-PL" sz="1300" b="1" kern="1200" dirty="0" smtClean="0">
              <a:effectLst>
                <a:outerShdw blurRad="38100" dist="38100" dir="2700000" algn="tl">
                  <a:srgbClr val="000000">
                    <a:alpha val="43137"/>
                  </a:srgbClr>
                </a:outerShdw>
              </a:effectLst>
            </a:rPr>
            <a:t>właściciel nieruchomości władnącej może korzystać w oznaczonym zakresie z nieruchomości obciążonej</a:t>
          </a:r>
          <a:endParaRPr lang="pl-PL" sz="1300" kern="1200" dirty="0"/>
        </a:p>
      </dsp:txBody>
      <dsp:txXfrm>
        <a:off x="1618806" y="1796050"/>
        <a:ext cx="1959479" cy="1555919"/>
      </dsp:txXfrm>
    </dsp:sp>
    <dsp:sp modelId="{A2D6E6A2-C9E0-4BF1-9659-80818F0ED223}">
      <dsp:nvSpPr>
        <dsp:cNvPr id="0" name=""/>
        <dsp:cNvSpPr/>
      </dsp:nvSpPr>
      <dsp:spPr>
        <a:xfrm>
          <a:off x="1458" y="1173993"/>
          <a:ext cx="1555142" cy="155514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pl-PL" sz="2500" kern="1200" dirty="0" smtClean="0"/>
            <a:t>Czynne</a:t>
          </a:r>
          <a:endParaRPr lang="pl-PL" sz="2500" kern="1200" dirty="0"/>
        </a:p>
      </dsp:txBody>
      <dsp:txXfrm>
        <a:off x="229203" y="1401738"/>
        <a:ext cx="1099652" cy="1099652"/>
      </dsp:txXfrm>
    </dsp:sp>
    <dsp:sp modelId="{41D169ED-6944-44F7-BD2D-F3ED34F6EAEB}">
      <dsp:nvSpPr>
        <dsp:cNvPr id="0" name=""/>
        <dsp:cNvSpPr/>
      </dsp:nvSpPr>
      <dsp:spPr>
        <a:xfrm>
          <a:off x="5133428" y="1796050"/>
          <a:ext cx="2332713" cy="155591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2456" rIns="92456" bIns="92456" numCol="1" spcCol="1270" anchor="ctr" anchorCtr="0">
          <a:noAutofit/>
        </a:bodyPr>
        <a:lstStyle/>
        <a:p>
          <a:pPr lvl="0" algn="l" defTabSz="577850">
            <a:lnSpc>
              <a:spcPct val="90000"/>
            </a:lnSpc>
            <a:spcBef>
              <a:spcPct val="0"/>
            </a:spcBef>
            <a:spcAft>
              <a:spcPct val="35000"/>
            </a:spcAft>
          </a:pPr>
          <a:r>
            <a:rPr lang="pl-PL" sz="1300" b="1" kern="1200" smtClean="0">
              <a:effectLst>
                <a:outerShdw blurRad="38100" dist="38100" dir="2700000" algn="tl">
                  <a:srgbClr val="000000">
                    <a:alpha val="43137"/>
                  </a:srgbClr>
                </a:outerShdw>
              </a:effectLst>
            </a:rPr>
            <a:t>właściciel nieruchomości obciążonej zostaje ograniczony w możności dokonywania  w stosunku do niej określonych działań</a:t>
          </a:r>
          <a:endParaRPr lang="pl-PL" sz="1300" b="1" kern="1200" dirty="0" smtClean="0">
            <a:effectLst>
              <a:outerShdw blurRad="38100" dist="38100" dir="2700000" algn="tl">
                <a:srgbClr val="000000">
                  <a:alpha val="43137"/>
                </a:srgbClr>
              </a:outerShdw>
            </a:effectLst>
          </a:endParaRPr>
        </a:p>
      </dsp:txBody>
      <dsp:txXfrm>
        <a:off x="5506662" y="1796050"/>
        <a:ext cx="1959479" cy="1555919"/>
      </dsp:txXfrm>
    </dsp:sp>
    <dsp:sp modelId="{488BB3CF-2DCD-41B2-92AD-207ECEC444E9}">
      <dsp:nvSpPr>
        <dsp:cNvPr id="0" name=""/>
        <dsp:cNvSpPr/>
      </dsp:nvSpPr>
      <dsp:spPr>
        <a:xfrm>
          <a:off x="3889314" y="1173993"/>
          <a:ext cx="1555142" cy="155514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pl-PL" sz="2500" kern="1200" dirty="0" smtClean="0"/>
            <a:t>Bierne</a:t>
          </a:r>
          <a:endParaRPr lang="pl-PL" sz="2500" kern="1200" dirty="0"/>
        </a:p>
      </dsp:txBody>
      <dsp:txXfrm>
        <a:off x="4117059" y="1401738"/>
        <a:ext cx="1099652" cy="1099652"/>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007BF4-1240-4AA0-95E0-8D4AE9EE1069}" type="datetimeFigureOut">
              <a:rPr lang="pl-PL" smtClean="0"/>
              <a:t>2016-10-23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E92DC5-8D1C-49CB-BB49-3D0C503DB429}" type="slidenum">
              <a:rPr lang="pl-PL" smtClean="0"/>
              <a:t>‹#›</a:t>
            </a:fld>
            <a:endParaRPr lang="pl-PL"/>
          </a:p>
        </p:txBody>
      </p:sp>
    </p:spTree>
    <p:extLst>
      <p:ext uri="{BB962C8B-B14F-4D97-AF65-F5344CB8AC3E}">
        <p14:creationId xmlns:p14="http://schemas.microsoft.com/office/powerpoint/2010/main" val="3812175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9E92DC5-8D1C-49CB-BB49-3D0C503DB429}" type="slidenum">
              <a:rPr lang="pl-PL" smtClean="0"/>
              <a:t>14</a:t>
            </a:fld>
            <a:endParaRPr lang="pl-PL"/>
          </a:p>
        </p:txBody>
      </p:sp>
    </p:spTree>
    <p:extLst>
      <p:ext uri="{BB962C8B-B14F-4D97-AF65-F5344CB8AC3E}">
        <p14:creationId xmlns:p14="http://schemas.microsoft.com/office/powerpoint/2010/main" val="3414352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4C21A7D6-6837-478D-B5DC-BCFA348C93A1}" type="datetimeFigureOut">
              <a:rPr lang="pl-PL" smtClean="0"/>
              <a:t>2016-10-23</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1E24A85E-0A00-4223-8A91-275773AD7349}"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4C21A7D6-6837-478D-B5DC-BCFA348C93A1}" type="datetimeFigureOut">
              <a:rPr lang="pl-PL" smtClean="0"/>
              <a:t>2016-10-23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E24A85E-0A00-4223-8A91-275773AD7349}"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4C21A7D6-6837-478D-B5DC-BCFA348C93A1}" type="datetimeFigureOut">
              <a:rPr lang="pl-PL" smtClean="0"/>
              <a:t>2016-10-23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E24A85E-0A00-4223-8A91-275773AD7349}"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4C21A7D6-6837-478D-B5DC-BCFA348C93A1}" type="datetimeFigureOut">
              <a:rPr lang="pl-PL" smtClean="0"/>
              <a:t>2016-10-23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E24A85E-0A00-4223-8A91-275773AD7349}"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4C21A7D6-6837-478D-B5DC-BCFA348C93A1}" type="datetimeFigureOut">
              <a:rPr lang="pl-PL" smtClean="0"/>
              <a:t>2016-10-23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E24A85E-0A00-4223-8A91-275773AD7349}"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4C21A7D6-6837-478D-B5DC-BCFA348C93A1}" type="datetimeFigureOut">
              <a:rPr lang="pl-PL" smtClean="0"/>
              <a:t>2016-10-23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E24A85E-0A00-4223-8A91-275773AD7349}"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4C21A7D6-6837-478D-B5DC-BCFA348C93A1}" type="datetimeFigureOut">
              <a:rPr lang="pl-PL" smtClean="0"/>
              <a:t>2016-10-23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E24A85E-0A00-4223-8A91-275773AD7349}"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4C21A7D6-6837-478D-B5DC-BCFA348C93A1}" type="datetimeFigureOut">
              <a:rPr lang="pl-PL" smtClean="0"/>
              <a:t>2016-10-23</a:t>
            </a:fld>
            <a:endParaRPr lang="pl-PL"/>
          </a:p>
        </p:txBody>
      </p:sp>
      <p:sp>
        <p:nvSpPr>
          <p:cNvPr id="8" name="Symbol zastępczy numeru slajdu 7"/>
          <p:cNvSpPr>
            <a:spLocks noGrp="1"/>
          </p:cNvSpPr>
          <p:nvPr>
            <p:ph type="sldNum" sz="quarter" idx="11"/>
          </p:nvPr>
        </p:nvSpPr>
        <p:spPr/>
        <p:txBody>
          <a:bodyPr/>
          <a:lstStyle/>
          <a:p>
            <a:fld id="{1E24A85E-0A00-4223-8A91-275773AD7349}" type="slidenum">
              <a:rPr lang="pl-PL" smtClean="0"/>
              <a:t>‹#›</a:t>
            </a:fld>
            <a:endParaRPr lang="pl-PL"/>
          </a:p>
        </p:txBody>
      </p:sp>
      <p:sp>
        <p:nvSpPr>
          <p:cNvPr id="9" name="Symbol zastępczy stopki 8"/>
          <p:cNvSpPr>
            <a:spLocks noGrp="1"/>
          </p:cNvSpPr>
          <p:nvPr>
            <p:ph type="ftr" sz="quarter" idx="12"/>
          </p:nvPr>
        </p:nvSpPr>
        <p:spPr/>
        <p:txBody>
          <a:bodyPr/>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C21A7D6-6837-478D-B5DC-BCFA348C93A1}" type="datetimeFigureOut">
              <a:rPr lang="pl-PL" smtClean="0"/>
              <a:t>2016-10-23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E24A85E-0A00-4223-8A91-275773AD7349}"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4C21A7D6-6837-478D-B5DC-BCFA348C93A1}" type="datetimeFigureOut">
              <a:rPr lang="pl-PL" smtClean="0"/>
              <a:t>2016-10-23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156448" y="6422064"/>
            <a:ext cx="762000" cy="365125"/>
          </a:xfrm>
        </p:spPr>
        <p:txBody>
          <a:bodyPr/>
          <a:lstStyle/>
          <a:p>
            <a:fld id="{1E24A85E-0A00-4223-8A91-275773AD7349}"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4C21A7D6-6837-478D-B5DC-BCFA348C93A1}" type="datetimeFigureOut">
              <a:rPr lang="pl-PL" smtClean="0"/>
              <a:t>2016-10-23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E24A85E-0A00-4223-8A91-275773AD7349}"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C21A7D6-6837-478D-B5DC-BCFA348C93A1}" type="datetimeFigureOut">
              <a:rPr lang="pl-PL" smtClean="0"/>
              <a:t>2016-10-23</a:t>
            </a:fld>
            <a:endParaRPr lang="pl-PL"/>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l-PL"/>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E24A85E-0A00-4223-8A91-275773AD7349}"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Użytkowanie i służebności</a:t>
            </a:r>
            <a:endParaRPr lang="pl-PL" dirty="0"/>
          </a:p>
        </p:txBody>
      </p:sp>
      <p:sp>
        <p:nvSpPr>
          <p:cNvPr id="3" name="Podtytuł 2"/>
          <p:cNvSpPr>
            <a:spLocks noGrp="1"/>
          </p:cNvSpPr>
          <p:nvPr>
            <p:ph type="subTitle" idx="1"/>
          </p:nvPr>
        </p:nvSpPr>
        <p:spPr/>
        <p:txBody>
          <a:bodyPr>
            <a:normAutofit/>
          </a:bodyPr>
          <a:lstStyle/>
          <a:p>
            <a:r>
              <a:rPr lang="pl-PL" dirty="0" smtClean="0"/>
              <a:t>Mgr Agnieszka Kwiecień – Madej</a:t>
            </a:r>
          </a:p>
          <a:p>
            <a:endParaRPr lang="pl-PL" dirty="0"/>
          </a:p>
          <a:p>
            <a:r>
              <a:rPr lang="pl-PL" dirty="0" smtClean="0"/>
              <a:t>PODSTAWY PRAWA CYWILNEGO</a:t>
            </a:r>
            <a:endParaRPr lang="pl-PL" dirty="0"/>
          </a:p>
        </p:txBody>
      </p:sp>
    </p:spTree>
    <p:extLst>
      <p:ext uri="{BB962C8B-B14F-4D97-AF65-F5344CB8AC3E}">
        <p14:creationId xmlns:p14="http://schemas.microsoft.com/office/powerpoint/2010/main" val="2901647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Obowiązki użytkownika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14505021"/>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5298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Ustanowienie użytkowania</a:t>
            </a:r>
            <a:endParaRPr lang="pl-PL" dirty="0"/>
          </a:p>
        </p:txBody>
      </p:sp>
      <p:sp>
        <p:nvSpPr>
          <p:cNvPr id="3" name="Symbol zastępczy zawartości 2"/>
          <p:cNvSpPr>
            <a:spLocks noGrp="1"/>
          </p:cNvSpPr>
          <p:nvPr>
            <p:ph idx="1"/>
          </p:nvPr>
        </p:nvSpPr>
        <p:spPr/>
        <p:txBody>
          <a:bodyPr>
            <a:normAutofit fontScale="85000" lnSpcReduction="20000"/>
          </a:bodyPr>
          <a:lstStyle/>
          <a:p>
            <a:pPr marL="36576" indent="0" algn="ctr">
              <a:buNone/>
            </a:pPr>
            <a:r>
              <a:rPr lang="pl-PL" sz="4700" b="1" dirty="0" smtClean="0">
                <a:effectLst>
                  <a:outerShdw blurRad="38100" dist="38100" dir="2700000" algn="tl">
                    <a:srgbClr val="000000">
                      <a:alpha val="43137"/>
                    </a:srgbClr>
                  </a:outerShdw>
                </a:effectLst>
              </a:rPr>
              <a:t>UMOWA</a:t>
            </a:r>
          </a:p>
          <a:p>
            <a:pPr algn="just"/>
            <a:r>
              <a:rPr lang="pl-PL" b="1" dirty="0" smtClean="0">
                <a:effectLst>
                  <a:outerShdw blurRad="38100" dist="38100" dir="2700000" algn="tl">
                    <a:srgbClr val="000000">
                      <a:alpha val="43137"/>
                    </a:srgbClr>
                  </a:outerShdw>
                </a:effectLst>
              </a:rPr>
              <a:t>Strony: właściciel </a:t>
            </a:r>
            <a:r>
              <a:rPr lang="pl-PL" b="1" dirty="0">
                <a:effectLst>
                  <a:outerShdw blurRad="38100" dist="38100" dir="2700000" algn="tl">
                    <a:srgbClr val="000000">
                      <a:alpha val="43137"/>
                    </a:srgbClr>
                  </a:outerShdw>
                </a:effectLst>
              </a:rPr>
              <a:t>i użytkownik.</a:t>
            </a:r>
          </a:p>
          <a:p>
            <a:pPr algn="just"/>
            <a:endParaRPr lang="pl-PL" b="1" dirty="0">
              <a:effectLst>
                <a:outerShdw blurRad="38100" dist="38100" dir="2700000" algn="tl">
                  <a:srgbClr val="000000">
                    <a:alpha val="43137"/>
                  </a:srgbClr>
                </a:outerShdw>
              </a:effectLst>
            </a:endParaRPr>
          </a:p>
          <a:p>
            <a:r>
              <a:rPr lang="pl-PL" b="1" dirty="0">
                <a:effectLst>
                  <a:outerShdw blurRad="38100" dist="38100" dir="2700000" algn="tl">
                    <a:srgbClr val="000000">
                      <a:alpha val="43137"/>
                    </a:srgbClr>
                  </a:outerShdw>
                </a:effectLst>
              </a:rPr>
              <a:t>Treść użytkowania – co do zasady przepisy bezwzględnie </a:t>
            </a:r>
            <a:r>
              <a:rPr lang="pl-PL" b="1" dirty="0" smtClean="0">
                <a:effectLst>
                  <a:outerShdw blurRad="38100" dist="38100" dir="2700000" algn="tl">
                    <a:srgbClr val="000000">
                      <a:alpha val="43137"/>
                    </a:srgbClr>
                  </a:outerShdw>
                </a:effectLst>
              </a:rPr>
              <a:t>obowiązujące – </a:t>
            </a:r>
            <a:r>
              <a:rPr lang="pl-PL" b="1" i="1" dirty="0" smtClean="0">
                <a:effectLst>
                  <a:outerShdw blurRad="38100" dist="38100" dir="2700000" algn="tl">
                    <a:srgbClr val="000000">
                      <a:alpha val="43137"/>
                    </a:srgbClr>
                  </a:outerShdw>
                </a:effectLst>
              </a:rPr>
              <a:t>IUS  COGENS</a:t>
            </a:r>
            <a:r>
              <a:rPr lang="pl-PL" b="1" dirty="0" smtClean="0">
                <a:effectLst>
                  <a:outerShdw blurRad="38100" dist="38100" dir="2700000" algn="tl">
                    <a:srgbClr val="000000">
                      <a:alpha val="43137"/>
                    </a:srgbClr>
                  </a:outerShdw>
                </a:effectLst>
              </a:rPr>
              <a:t> </a:t>
            </a:r>
          </a:p>
          <a:p>
            <a:r>
              <a:rPr lang="pl-PL" sz="3200" b="1" dirty="0" smtClean="0">
                <a:effectLst>
                  <a:outerShdw blurRad="38100" dist="38100" dir="2700000" algn="tl">
                    <a:srgbClr val="000000">
                      <a:alpha val="43137"/>
                    </a:srgbClr>
                  </a:outerShdw>
                </a:effectLst>
              </a:rPr>
              <a:t>Można </a:t>
            </a:r>
            <a:r>
              <a:rPr lang="pl-PL" sz="3200" b="1" dirty="0">
                <a:effectLst>
                  <a:outerShdw blurRad="38100" dist="38100" dir="2700000" algn="tl">
                    <a:srgbClr val="000000">
                      <a:alpha val="43137"/>
                    </a:srgbClr>
                  </a:outerShdw>
                </a:effectLst>
              </a:rPr>
              <a:t>zmodyfikować zakres użytkowania co do pożytków rzeczy i zakres wykonywania użytkowania na nieruchomości, rozkład wzajemnych obowiązków stron, ustalić termin końcowy użytkowania).</a:t>
            </a:r>
          </a:p>
          <a:p>
            <a:endParaRPr lang="pl-PL" dirty="0" smtClean="0"/>
          </a:p>
        </p:txBody>
      </p:sp>
    </p:spTree>
    <p:extLst>
      <p:ext uri="{BB962C8B-B14F-4D97-AF65-F5344CB8AC3E}">
        <p14:creationId xmlns:p14="http://schemas.microsoft.com/office/powerpoint/2010/main" val="2414978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Wygaśnięcie użytkowania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941008436"/>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160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Przedawnienie roszczeń</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568628559"/>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8283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Użytkowanie przez osobę fizyczną</a:t>
            </a:r>
            <a:endParaRPr lang="pl-PL" dirty="0"/>
          </a:p>
        </p:txBody>
      </p:sp>
      <p:sp>
        <p:nvSpPr>
          <p:cNvPr id="3" name="Symbol zastępczy zawartości 2"/>
          <p:cNvSpPr>
            <a:spLocks noGrp="1"/>
          </p:cNvSpPr>
          <p:nvPr>
            <p:ph idx="1"/>
          </p:nvPr>
        </p:nvSpPr>
        <p:spPr/>
        <p:txBody>
          <a:bodyPr>
            <a:normAutofit fontScale="62500" lnSpcReduction="20000"/>
          </a:bodyPr>
          <a:lstStyle/>
          <a:p>
            <a:r>
              <a:rPr lang="pl-PL" sz="3200" b="1" dirty="0">
                <a:effectLst>
                  <a:outerShdw blurRad="38100" dist="38100" dir="2700000" algn="tl">
                    <a:srgbClr val="000000">
                      <a:alpha val="43137"/>
                    </a:srgbClr>
                  </a:outerShdw>
                </a:effectLst>
              </a:rPr>
              <a:t>Wygaśnięcie użytkowania najpóźniej z chwilą </a:t>
            </a:r>
            <a:r>
              <a:rPr lang="pl-PL" sz="3200" dirty="0">
                <a:effectLst>
                  <a:outerShdw blurRad="38100" dist="38100" dir="2700000" algn="tl">
                    <a:srgbClr val="000000">
                      <a:alpha val="43137"/>
                    </a:srgbClr>
                  </a:outerShdw>
                </a:effectLst>
              </a:rPr>
              <a:t>śmierci</a:t>
            </a:r>
            <a:r>
              <a:rPr lang="pl-PL" sz="3200" b="1" dirty="0">
                <a:effectLst>
                  <a:outerShdw blurRad="38100" dist="38100" dir="2700000" algn="tl">
                    <a:srgbClr val="000000">
                      <a:alpha val="43137"/>
                    </a:srgbClr>
                  </a:outerShdw>
                </a:effectLst>
              </a:rPr>
              <a:t> osoby </a:t>
            </a:r>
            <a:r>
              <a:rPr lang="pl-PL" sz="3200" b="1" dirty="0" smtClean="0">
                <a:effectLst>
                  <a:outerShdw blurRad="38100" dist="38100" dir="2700000" algn="tl">
                    <a:srgbClr val="000000">
                      <a:alpha val="43137"/>
                    </a:srgbClr>
                  </a:outerShdw>
                </a:effectLst>
              </a:rPr>
              <a:t>fizycznej,</a:t>
            </a:r>
          </a:p>
          <a:p>
            <a:r>
              <a:rPr lang="pl-PL" sz="3200" b="1" dirty="0">
                <a:effectLst>
                  <a:outerShdw blurRad="38100" dist="38100" dir="2700000" algn="tl">
                    <a:srgbClr val="000000">
                      <a:alpha val="43137"/>
                    </a:srgbClr>
                  </a:outerShdw>
                </a:effectLst>
              </a:rPr>
              <a:t>Użytkownik obowiązany jest zachować substancję rzeczy oraz jej dotychczasowe przeznaczenie</a:t>
            </a:r>
          </a:p>
          <a:p>
            <a:r>
              <a:rPr lang="pl-PL" sz="3300" b="1" dirty="0">
                <a:effectLst>
                  <a:outerShdw blurRad="38100" dist="38100" dir="2700000" algn="tl">
                    <a:srgbClr val="000000">
                      <a:alpha val="43137"/>
                    </a:srgbClr>
                  </a:outerShdw>
                </a:effectLst>
              </a:rPr>
              <a:t>Użytkownik może zakładać w pomieszczeniach nowe urządzenia w takich granicach jak </a:t>
            </a:r>
            <a:r>
              <a:rPr lang="pl-PL" sz="3300" b="1" dirty="0" smtClean="0">
                <a:effectLst>
                  <a:outerShdw blurRad="38100" dist="38100" dir="2700000" algn="tl">
                    <a:srgbClr val="000000">
                      <a:alpha val="43137"/>
                    </a:srgbClr>
                  </a:outerShdw>
                </a:effectLst>
              </a:rPr>
              <a:t>najemca </a:t>
            </a:r>
            <a:r>
              <a:rPr lang="pl-PL" sz="3200" b="1" dirty="0" smtClean="0">
                <a:effectLst>
                  <a:outerShdw blurRad="38100" dist="38100" dir="2700000" algn="tl">
                    <a:srgbClr val="000000">
                      <a:alpha val="43137"/>
                    </a:srgbClr>
                  </a:outerShdw>
                </a:effectLst>
              </a:rPr>
              <a:t>(oświetlenie </a:t>
            </a:r>
            <a:r>
              <a:rPr lang="pl-PL" sz="3200" b="1" dirty="0">
                <a:effectLst>
                  <a:outerShdw blurRad="38100" dist="38100" dir="2700000" algn="tl">
                    <a:srgbClr val="000000">
                      <a:alpha val="43137"/>
                    </a:srgbClr>
                  </a:outerShdw>
                </a:effectLst>
              </a:rPr>
              <a:t>elektryczne, gaz, telefon, radio i inne podobne urządzenia, chyba że </a:t>
            </a:r>
            <a:r>
              <a:rPr lang="pl-PL" sz="3600" b="1" dirty="0">
                <a:effectLst>
                  <a:outerShdw blurRad="38100" dist="38100" dir="2700000" algn="tl">
                    <a:srgbClr val="000000">
                      <a:alpha val="43137"/>
                    </a:srgbClr>
                  </a:outerShdw>
                </a:effectLst>
              </a:rPr>
              <a:t>sposób</a:t>
            </a:r>
            <a:r>
              <a:rPr lang="pl-PL" sz="3200" b="1" dirty="0">
                <a:effectLst>
                  <a:outerShdw blurRad="38100" dist="38100" dir="2700000" algn="tl">
                    <a:srgbClr val="000000">
                      <a:alpha val="43137"/>
                    </a:srgbClr>
                  </a:outerShdw>
                </a:effectLst>
              </a:rPr>
              <a:t> ich założenia sprzeciwia się obowiązującym przepisom albo zagraża bezpieczeństwu nieruchomości art. 684 </a:t>
            </a:r>
            <a:r>
              <a:rPr lang="pl-PL" sz="3200" b="1" dirty="0" err="1">
                <a:effectLst>
                  <a:outerShdw blurRad="38100" dist="38100" dir="2700000" algn="tl">
                    <a:srgbClr val="000000">
                      <a:alpha val="43137"/>
                    </a:srgbClr>
                  </a:outerShdw>
                </a:effectLst>
              </a:rPr>
              <a:t>kc</a:t>
            </a:r>
            <a:r>
              <a:rPr lang="pl-PL" sz="3200" b="1" dirty="0" smtClean="0">
                <a:effectLst>
                  <a:outerShdw blurRad="38100" dist="38100" dir="2700000" algn="tl">
                    <a:srgbClr val="000000">
                      <a:alpha val="43137"/>
                    </a:srgbClr>
                  </a:outerShdw>
                </a:effectLst>
              </a:rPr>
              <a:t>)</a:t>
            </a:r>
          </a:p>
          <a:p>
            <a:r>
              <a:rPr lang="pl-PL" sz="3200" b="1" dirty="0">
                <a:effectLst>
                  <a:outerShdw blurRad="38100" dist="38100" dir="2700000" algn="tl">
                    <a:srgbClr val="000000">
                      <a:alpha val="43137"/>
                    </a:srgbClr>
                  </a:outerShdw>
                </a:effectLst>
              </a:rPr>
              <a:t>Właściciel może z ważnych powodów żądać od użytkownika zabezpieczenia, wyznaczając mu w tym celu odpowiedni termin</a:t>
            </a:r>
          </a:p>
          <a:p>
            <a:r>
              <a:rPr lang="pl-PL" sz="3200" b="1" dirty="0">
                <a:effectLst>
                  <a:outerShdw blurRad="38100" dist="38100" dir="2700000" algn="tl">
                    <a:srgbClr val="000000">
                      <a:alpha val="43137"/>
                    </a:srgbClr>
                  </a:outerShdw>
                </a:effectLst>
              </a:rPr>
              <a:t>Właściciel może odmówić wydania przedmiotów objętych użytkowaniem nieprawidłowym, dopóki nie otrzyma odpowiedniego zabezpieczenia</a:t>
            </a:r>
          </a:p>
          <a:p>
            <a:endParaRPr lang="pl-PL" sz="3200" b="1" dirty="0">
              <a:effectLst>
                <a:outerShdw blurRad="38100" dist="38100" dir="2700000" algn="tl">
                  <a:srgbClr val="000000">
                    <a:alpha val="43137"/>
                  </a:srgbClr>
                </a:outerShdw>
              </a:effectLst>
            </a:endParaRPr>
          </a:p>
          <a:p>
            <a:endParaRPr lang="pl-PL" sz="3200" b="1"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1533458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Służebności</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324606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Istota i rodzaje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678874221"/>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637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Służebności gruntowe</a:t>
            </a:r>
            <a:endParaRPr lang="pl-PL" dirty="0"/>
          </a:p>
        </p:txBody>
      </p:sp>
      <p:sp>
        <p:nvSpPr>
          <p:cNvPr id="3" name="Symbol zastępczy zawartości 2"/>
          <p:cNvSpPr>
            <a:spLocks noGrp="1"/>
          </p:cNvSpPr>
          <p:nvPr>
            <p:ph idx="1"/>
          </p:nvPr>
        </p:nvSpPr>
        <p:spPr/>
        <p:txBody>
          <a:bodyPr>
            <a:normAutofit/>
          </a:bodyPr>
          <a:lstStyle/>
          <a:p>
            <a:r>
              <a:rPr lang="pl-PL" sz="3200" b="1" dirty="0" smtClean="0">
                <a:effectLst>
                  <a:outerShdw blurRad="38100" dist="38100" dir="2700000" algn="tl">
                    <a:srgbClr val="000000">
                      <a:alpha val="43137"/>
                    </a:srgbClr>
                  </a:outerShdw>
                </a:effectLst>
              </a:rPr>
              <a:t>Służą zwiększeniu </a:t>
            </a:r>
            <a:r>
              <a:rPr lang="pl-PL" sz="3200" b="1" dirty="0">
                <a:effectLst>
                  <a:outerShdw blurRad="38100" dist="38100" dir="2700000" algn="tl">
                    <a:srgbClr val="000000">
                      <a:alpha val="43137"/>
                    </a:srgbClr>
                  </a:outerShdw>
                </a:effectLst>
              </a:rPr>
              <a:t>użyteczności nieruchomości władnącej.</a:t>
            </a:r>
          </a:p>
          <a:p>
            <a:r>
              <a:rPr lang="pl-PL" sz="3200" b="1" dirty="0">
                <a:effectLst>
                  <a:outerShdw blurRad="38100" dist="38100" dir="2700000" algn="tl">
                    <a:srgbClr val="000000">
                      <a:alpha val="43137"/>
                    </a:srgbClr>
                  </a:outerShdw>
                </a:effectLst>
              </a:rPr>
              <a:t>Cudzą  nieruchomość (każdoczesnego </a:t>
            </a:r>
            <a:r>
              <a:rPr lang="pl-PL" sz="3200" b="1" dirty="0" smtClean="0">
                <a:effectLst>
                  <a:outerShdw blurRad="38100" dist="38100" dir="2700000" algn="tl">
                    <a:srgbClr val="000000">
                      <a:alpha val="43137"/>
                    </a:srgbClr>
                  </a:outerShdw>
                </a:effectLst>
              </a:rPr>
              <a:t>właściciela) </a:t>
            </a:r>
            <a:r>
              <a:rPr lang="pl-PL" sz="3200" b="1" dirty="0">
                <a:effectLst>
                  <a:outerShdw blurRad="38100" dist="38100" dir="2700000" algn="tl">
                    <a:srgbClr val="000000">
                      <a:alpha val="43137"/>
                    </a:srgbClr>
                  </a:outerShdw>
                </a:effectLst>
              </a:rPr>
              <a:t>można obciążyć na rzecz każdoczesnego właściciela nieruchomości władnącej prawem, którego treść polega na tym, że: </a:t>
            </a:r>
          </a:p>
          <a:p>
            <a:endParaRPr lang="pl-PL" dirty="0"/>
          </a:p>
        </p:txBody>
      </p:sp>
    </p:spTree>
    <p:extLst>
      <p:ext uri="{BB962C8B-B14F-4D97-AF65-F5344CB8AC3E}">
        <p14:creationId xmlns:p14="http://schemas.microsoft.com/office/powerpoint/2010/main" val="932433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Rodzaje służebności gruntowych</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50262020"/>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9572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Powstanie służebności gruntowej</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36925503"/>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452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Użytkowanie </a:t>
            </a:r>
            <a:br>
              <a:rPr lang="pl-PL" dirty="0" smtClean="0"/>
            </a:br>
            <a:r>
              <a:rPr lang="pl-PL" dirty="0" smtClean="0"/>
              <a:t>art. 244 KC</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452948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Ustanowienie służebności drogi koniecznej</a:t>
            </a:r>
            <a:endParaRPr lang="pl-PL" dirty="0"/>
          </a:p>
        </p:txBody>
      </p:sp>
      <p:sp>
        <p:nvSpPr>
          <p:cNvPr id="3" name="Symbol zastępczy zawartości 2"/>
          <p:cNvSpPr>
            <a:spLocks noGrp="1"/>
          </p:cNvSpPr>
          <p:nvPr>
            <p:ph idx="1"/>
          </p:nvPr>
        </p:nvSpPr>
        <p:spPr/>
        <p:txBody>
          <a:bodyPr/>
          <a:lstStyle/>
          <a:p>
            <a:r>
              <a:rPr lang="pl-PL" dirty="0" smtClean="0"/>
              <a:t>Jeśli nieruchomość nie ma dostępu do drogi publicznej lub do należących do nieruchomości budynków gospodarskich, właściciel może żądać od właściciela gruntów sąsiednich ustanowienia </a:t>
            </a:r>
            <a:r>
              <a:rPr lang="pl-PL" b="1" dirty="0" smtClean="0"/>
              <a:t>za wynagrodzeniem </a:t>
            </a:r>
            <a:r>
              <a:rPr lang="pl-PL" dirty="0" smtClean="0"/>
              <a:t>potrzebnej służebności drogowej – art. 145 KC.</a:t>
            </a:r>
            <a:endParaRPr lang="pl-PL" dirty="0"/>
          </a:p>
        </p:txBody>
      </p:sp>
    </p:spTree>
    <p:extLst>
      <p:ext uri="{BB962C8B-B14F-4D97-AF65-F5344CB8AC3E}">
        <p14:creationId xmlns:p14="http://schemas.microsoft.com/office/powerpoint/2010/main" val="1317327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Wykonywanie służebności gruntowych </a:t>
            </a:r>
            <a:endParaRPr lang="pl-PL" dirty="0"/>
          </a:p>
        </p:txBody>
      </p:sp>
      <p:sp>
        <p:nvSpPr>
          <p:cNvPr id="3" name="Symbol zastępczy zawartości 2"/>
          <p:cNvSpPr>
            <a:spLocks noGrp="1"/>
          </p:cNvSpPr>
          <p:nvPr>
            <p:ph idx="1"/>
          </p:nvPr>
        </p:nvSpPr>
        <p:spPr/>
        <p:txBody>
          <a:bodyPr>
            <a:normAutofit fontScale="70000" lnSpcReduction="20000"/>
          </a:bodyPr>
          <a:lstStyle/>
          <a:p>
            <a:r>
              <a:rPr lang="pl-PL" sz="3200" b="1" dirty="0">
                <a:effectLst>
                  <a:outerShdw blurRad="38100" dist="38100" dir="2700000" algn="tl">
                    <a:srgbClr val="000000">
                      <a:alpha val="43137"/>
                    </a:srgbClr>
                  </a:outerShdw>
                </a:effectLst>
              </a:rPr>
              <a:t>Służebność gruntowa może mieć na celu jedynie zwiększenie użyteczności nieruchomości władnącej lub jej </a:t>
            </a:r>
            <a:r>
              <a:rPr lang="pl-PL" sz="3200" b="1" dirty="0" smtClean="0">
                <a:effectLst>
                  <a:outerShdw blurRad="38100" dist="38100" dir="2700000" algn="tl">
                    <a:srgbClr val="000000">
                      <a:alpha val="43137"/>
                    </a:srgbClr>
                  </a:outerShdw>
                </a:effectLst>
              </a:rPr>
              <a:t>części,</a:t>
            </a:r>
          </a:p>
          <a:p>
            <a:r>
              <a:rPr lang="pl-PL" sz="3200" b="1" dirty="0">
                <a:effectLst>
                  <a:outerShdw blurRad="38100" dist="38100" dir="2700000" algn="tl">
                    <a:srgbClr val="000000">
                      <a:alpha val="43137"/>
                    </a:srgbClr>
                  </a:outerShdw>
                </a:effectLst>
              </a:rPr>
              <a:t>Zakres i sposób wykonywania służebności oznacza się, w braku innych danych, według zasad współżycia społecznego przy uwzględnieniu zwyczajów </a:t>
            </a:r>
            <a:r>
              <a:rPr lang="pl-PL" sz="3200" b="1" dirty="0" smtClean="0">
                <a:effectLst>
                  <a:outerShdw blurRad="38100" dist="38100" dir="2700000" algn="tl">
                    <a:srgbClr val="000000">
                      <a:alpha val="43137"/>
                    </a:srgbClr>
                  </a:outerShdw>
                </a:effectLst>
              </a:rPr>
              <a:t>miejscowych,</a:t>
            </a:r>
          </a:p>
          <a:p>
            <a:r>
              <a:rPr lang="pl-PL" sz="3200" b="1" dirty="0">
                <a:effectLst>
                  <a:outerShdw blurRad="38100" dist="38100" dir="2700000" algn="tl">
                    <a:srgbClr val="000000">
                      <a:alpha val="43137"/>
                    </a:srgbClr>
                  </a:outerShdw>
                </a:effectLst>
              </a:rPr>
              <a:t>Służebność gruntowa powinna być wykonywana w taki sposób, żeby jak najmniej utrudniała korzystanie z nieruchomości </a:t>
            </a:r>
            <a:r>
              <a:rPr lang="pl-PL" sz="3200" b="1" dirty="0" smtClean="0">
                <a:effectLst>
                  <a:outerShdw blurRad="38100" dist="38100" dir="2700000" algn="tl">
                    <a:srgbClr val="000000">
                      <a:alpha val="43137"/>
                    </a:srgbClr>
                  </a:outerShdw>
                </a:effectLst>
              </a:rPr>
              <a:t>obciążonej,</a:t>
            </a:r>
          </a:p>
          <a:p>
            <a:r>
              <a:rPr lang="pl-PL" sz="2800" b="1" dirty="0">
                <a:effectLst>
                  <a:outerShdw blurRad="38100" dist="38100" dir="2700000" algn="tl">
                    <a:srgbClr val="000000">
                      <a:alpha val="43137"/>
                    </a:srgbClr>
                  </a:outerShdw>
                </a:effectLst>
              </a:rPr>
              <a:t>Obowiązek właściciela nieruchomości władnącej utrzymywania  urządzeń potrzebnych do wykonywania służebności, </a:t>
            </a:r>
            <a:r>
              <a:rPr lang="pl-PL" sz="3100" b="1" dirty="0">
                <a:effectLst>
                  <a:outerShdw blurRad="38100" dist="38100" dir="2700000" algn="tl">
                    <a:srgbClr val="000000">
                      <a:alpha val="43137"/>
                    </a:srgbClr>
                  </a:outerShdw>
                </a:effectLst>
              </a:rPr>
              <a:t>chyba że w umowie strony postanowiły inaczej </a:t>
            </a:r>
          </a:p>
          <a:p>
            <a:endParaRPr lang="pl-PL" sz="3200" b="1" dirty="0">
              <a:effectLst>
                <a:outerShdw blurRad="38100" dist="38100" dir="2700000" algn="tl">
                  <a:srgbClr val="000000">
                    <a:alpha val="43137"/>
                  </a:srgbClr>
                </a:outerShdw>
              </a:effectLst>
            </a:endParaRPr>
          </a:p>
          <a:p>
            <a:endParaRPr lang="pl-PL" sz="3200" b="1"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2719303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Zmiana treści służebności gruntowej</a:t>
            </a:r>
            <a:endParaRPr lang="pl-PL" dirty="0"/>
          </a:p>
        </p:txBody>
      </p:sp>
      <p:sp>
        <p:nvSpPr>
          <p:cNvPr id="3" name="Symbol zastępczy zawartości 2"/>
          <p:cNvSpPr>
            <a:spLocks noGrp="1"/>
          </p:cNvSpPr>
          <p:nvPr>
            <p:ph idx="1"/>
          </p:nvPr>
        </p:nvSpPr>
        <p:spPr/>
        <p:txBody>
          <a:bodyPr/>
          <a:lstStyle/>
          <a:p>
            <a:r>
              <a:rPr lang="pl-PL" dirty="0" smtClean="0"/>
              <a:t>W trybie umowy,</a:t>
            </a:r>
          </a:p>
          <a:p>
            <a:r>
              <a:rPr lang="pl-PL" dirty="0" smtClean="0"/>
              <a:t>W trybie przymusowym sądowym </a:t>
            </a:r>
          </a:p>
          <a:p>
            <a:r>
              <a:rPr lang="pl-PL" dirty="0" smtClean="0"/>
              <a:t>Przyczyna: „ważna potrzeba gospodarcza, która pojawiła się po ustanowieniu służebności”</a:t>
            </a:r>
          </a:p>
          <a:p>
            <a:r>
              <a:rPr lang="pl-PL" dirty="0" smtClean="0"/>
              <a:t>Za wynagrodzeniem dla właściciela nieruchomości władnącej</a:t>
            </a:r>
            <a:endParaRPr lang="pl-PL" dirty="0"/>
          </a:p>
        </p:txBody>
      </p:sp>
    </p:spTree>
    <p:extLst>
      <p:ext uri="{BB962C8B-B14F-4D97-AF65-F5344CB8AC3E}">
        <p14:creationId xmlns:p14="http://schemas.microsoft.com/office/powerpoint/2010/main" val="1280870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Wygaśnięcie służebności gruntowych</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402605620"/>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819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Służebności osobiste</a:t>
            </a:r>
            <a:endParaRPr lang="pl-PL" dirty="0"/>
          </a:p>
        </p:txBody>
      </p:sp>
      <p:sp>
        <p:nvSpPr>
          <p:cNvPr id="3" name="Symbol zastępczy zawartości 2"/>
          <p:cNvSpPr>
            <a:spLocks noGrp="1"/>
          </p:cNvSpPr>
          <p:nvPr>
            <p:ph idx="1"/>
          </p:nvPr>
        </p:nvSpPr>
        <p:spPr/>
        <p:txBody>
          <a:bodyPr>
            <a:normAutofit fontScale="92500" lnSpcReduction="10000"/>
          </a:bodyPr>
          <a:lstStyle/>
          <a:p>
            <a:pPr algn="ctr"/>
            <a:endParaRPr lang="pl-PL" sz="3200" b="1" dirty="0">
              <a:effectLst>
                <a:outerShdw blurRad="38100" dist="38100" dir="2700000" algn="tl">
                  <a:srgbClr val="000000">
                    <a:alpha val="43137"/>
                  </a:srgbClr>
                </a:outerShdw>
              </a:effectLst>
            </a:endParaRPr>
          </a:p>
          <a:p>
            <a:pPr algn="just"/>
            <a:r>
              <a:rPr lang="pl-PL" sz="3200" b="1" dirty="0" smtClean="0">
                <a:effectLst>
                  <a:outerShdw blurRad="38100" dist="38100" dir="2700000" algn="tl">
                    <a:srgbClr val="000000">
                      <a:alpha val="43137"/>
                    </a:srgbClr>
                  </a:outerShdw>
                </a:effectLst>
              </a:rPr>
              <a:t>Funkcja: zaspokojenie osobistych potrzeb uprawnionego</a:t>
            </a:r>
          </a:p>
          <a:p>
            <a:pPr marL="36576" indent="0" algn="just">
              <a:buNone/>
            </a:pPr>
            <a:endParaRPr lang="pl-PL" sz="3200" b="1" dirty="0" smtClean="0">
              <a:effectLst>
                <a:outerShdw blurRad="38100" dist="38100" dir="2700000" algn="tl">
                  <a:srgbClr val="000000">
                    <a:alpha val="43137"/>
                  </a:srgbClr>
                </a:outerShdw>
              </a:effectLst>
            </a:endParaRPr>
          </a:p>
          <a:p>
            <a:r>
              <a:rPr lang="pl-PL" sz="3200" b="1" dirty="0" smtClean="0">
                <a:effectLst>
                  <a:outerShdw blurRad="38100" dist="38100" dir="2700000" algn="tl">
                    <a:srgbClr val="000000">
                      <a:alpha val="43137"/>
                    </a:srgbClr>
                  </a:outerShdw>
                </a:effectLst>
              </a:rPr>
              <a:t>Cudzą  nieruchomość (każdoczesnego właściciela) można obciążyć na rzecz OZNACZONEJ OSOBY FIZYCZNEJ prawem, którego treść odpowiada służebności gruntowej </a:t>
            </a:r>
            <a:endParaRPr lang="pl-PL" dirty="0"/>
          </a:p>
        </p:txBody>
      </p:sp>
    </p:spTree>
    <p:extLst>
      <p:ext uri="{BB962C8B-B14F-4D97-AF65-F5344CB8AC3E}">
        <p14:creationId xmlns:p14="http://schemas.microsoft.com/office/powerpoint/2010/main" val="3436932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Cechy</a:t>
            </a:r>
            <a:endParaRPr lang="pl-PL"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287451600"/>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4262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Służebność mieszkania</a:t>
            </a:r>
            <a:endParaRPr lang="pl-PL" dirty="0"/>
          </a:p>
        </p:txBody>
      </p:sp>
      <p:sp>
        <p:nvSpPr>
          <p:cNvPr id="3" name="Symbol zastępczy zawartości 2"/>
          <p:cNvSpPr>
            <a:spLocks noGrp="1"/>
          </p:cNvSpPr>
          <p:nvPr>
            <p:ph idx="1"/>
          </p:nvPr>
        </p:nvSpPr>
        <p:spPr/>
        <p:txBody>
          <a:bodyPr/>
          <a:lstStyle/>
          <a:p>
            <a:r>
              <a:rPr lang="pl-PL" sz="3200" b="1" dirty="0">
                <a:effectLst>
                  <a:outerShdw blurRad="38100" dist="38100" dir="2700000" algn="tl">
                    <a:srgbClr val="000000">
                      <a:alpha val="43137"/>
                    </a:srgbClr>
                  </a:outerShdw>
                </a:effectLst>
              </a:rPr>
              <a:t>Uprawniony może korzystać z pomieszczeń i urządzeń przeznaczonych do wspólnego użytku  mieszkańców </a:t>
            </a:r>
            <a:r>
              <a:rPr lang="pl-PL" sz="3200" b="1" dirty="0" smtClean="0">
                <a:effectLst>
                  <a:outerShdw blurRad="38100" dist="38100" dir="2700000" algn="tl">
                    <a:srgbClr val="000000">
                      <a:alpha val="43137"/>
                    </a:srgbClr>
                  </a:outerShdw>
                </a:effectLst>
              </a:rPr>
              <a:t>budynków</a:t>
            </a:r>
          </a:p>
          <a:p>
            <a:r>
              <a:rPr lang="pl-PL" sz="3200" b="1" dirty="0">
                <a:effectLst>
                  <a:outerShdw blurRad="38100" dist="38100" dir="2700000" algn="tl">
                    <a:srgbClr val="000000">
                      <a:alpha val="43137"/>
                    </a:srgbClr>
                  </a:outerShdw>
                </a:effectLst>
              </a:rPr>
              <a:t>W relacjach właściciela i uprawnionego stosuje się odpowiednio przepisy o użytkowaniu przez osoby fizyczne</a:t>
            </a:r>
          </a:p>
          <a:p>
            <a:endParaRPr lang="pl-PL" sz="3200" b="1"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855597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Uprawniony może przyjąć „na mieszkanie”: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636784582"/>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1310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Służebność </a:t>
            </a:r>
            <a:r>
              <a:rPr lang="pl-PL" dirty="0" err="1" smtClean="0"/>
              <a:t>przesyłu</a:t>
            </a:r>
            <a:endParaRPr lang="pl-PL" dirty="0"/>
          </a:p>
        </p:txBody>
      </p:sp>
      <p:sp>
        <p:nvSpPr>
          <p:cNvPr id="3" name="Symbol zastępczy zawartości 2"/>
          <p:cNvSpPr>
            <a:spLocks noGrp="1"/>
          </p:cNvSpPr>
          <p:nvPr>
            <p:ph idx="1"/>
          </p:nvPr>
        </p:nvSpPr>
        <p:spPr/>
        <p:txBody>
          <a:bodyPr>
            <a:normAutofit fontScale="85000" lnSpcReduction="20000"/>
          </a:bodyPr>
          <a:lstStyle/>
          <a:p>
            <a:r>
              <a:rPr lang="pl-PL" sz="3200" b="1" dirty="0">
                <a:effectLst>
                  <a:outerShdw blurRad="38100" dist="38100" dir="2700000" algn="tl">
                    <a:srgbClr val="000000">
                      <a:alpha val="43137"/>
                    </a:srgbClr>
                  </a:outerShdw>
                </a:effectLst>
              </a:rPr>
              <a:t>U</a:t>
            </a:r>
            <a:r>
              <a:rPr lang="pl-PL" sz="3200" b="1" dirty="0" smtClean="0">
                <a:effectLst>
                  <a:outerShdw blurRad="38100" dist="38100" dir="2700000" algn="tl">
                    <a:srgbClr val="000000">
                      <a:alpha val="43137"/>
                    </a:srgbClr>
                  </a:outerShdw>
                </a:effectLst>
              </a:rPr>
              <a:t>możliwia </a:t>
            </a:r>
            <a:r>
              <a:rPr lang="pl-PL" sz="3200" b="1" dirty="0">
                <a:effectLst>
                  <a:outerShdw blurRad="38100" dist="38100" dir="2700000" algn="tl">
                    <a:srgbClr val="000000">
                      <a:alpha val="43137"/>
                    </a:srgbClr>
                  </a:outerShdw>
                </a:effectLst>
              </a:rPr>
              <a:t>przedsiębiorcom przesyłowym </a:t>
            </a:r>
            <a:r>
              <a:rPr lang="pl-PL" sz="3200" b="1" dirty="0" smtClean="0">
                <a:effectLst>
                  <a:outerShdw blurRad="38100" dist="38100" dir="2700000" algn="tl">
                    <a:srgbClr val="000000">
                      <a:alpha val="43137"/>
                    </a:srgbClr>
                  </a:outerShdw>
                </a:effectLst>
              </a:rPr>
              <a:t>prowadzenie </a:t>
            </a:r>
            <a:r>
              <a:rPr lang="pl-PL" sz="3200" b="1" dirty="0">
                <a:effectLst>
                  <a:outerShdw blurRad="38100" dist="38100" dir="2700000" algn="tl">
                    <a:srgbClr val="000000">
                      <a:alpha val="43137"/>
                    </a:srgbClr>
                  </a:outerShdw>
                </a:effectLst>
              </a:rPr>
              <a:t>ich działalności z wykorzystaniem sieci urządzeń przesyłowych, położonych także na terenie cudzych nieruchomości.</a:t>
            </a:r>
          </a:p>
          <a:p>
            <a:r>
              <a:rPr lang="pl-PL" sz="3200" b="1" dirty="0">
                <a:effectLst>
                  <a:outerShdw blurRad="38100" dist="38100" dir="2700000" algn="tl">
                    <a:srgbClr val="000000">
                      <a:alpha val="43137"/>
                    </a:srgbClr>
                  </a:outerShdw>
                </a:effectLst>
              </a:rPr>
              <a:t>Cudzą  nieruchomość (każdoczesnego właściciela) można obciążyć na rzecz przedsiębiorcy przesyłowego prawem polegającym na tym, że przedsiębiorca może korzystać w oznaczonym zakresie z nieruchomości obciążonej, zgodnie z przeznaczeniem tych urządzeń</a:t>
            </a:r>
            <a:endParaRPr lang="pl-PL" dirty="0"/>
          </a:p>
        </p:txBody>
      </p:sp>
    </p:spTree>
    <p:extLst>
      <p:ext uri="{BB962C8B-B14F-4D97-AF65-F5344CB8AC3E}">
        <p14:creationId xmlns:p14="http://schemas.microsoft.com/office/powerpoint/2010/main" val="2749006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Cechy</a:t>
            </a:r>
            <a:endParaRPr lang="pl-PL" dirty="0"/>
          </a:p>
        </p:txBody>
      </p:sp>
      <p:sp>
        <p:nvSpPr>
          <p:cNvPr id="3" name="Symbol zastępczy zawartości 2"/>
          <p:cNvSpPr>
            <a:spLocks noGrp="1"/>
          </p:cNvSpPr>
          <p:nvPr>
            <p:ph idx="1"/>
          </p:nvPr>
        </p:nvSpPr>
        <p:spPr/>
        <p:txBody>
          <a:bodyPr>
            <a:normAutofit fontScale="62500" lnSpcReduction="20000"/>
          </a:bodyPr>
          <a:lstStyle/>
          <a:p>
            <a:r>
              <a:rPr lang="pl-PL" sz="3200" b="1" dirty="0">
                <a:effectLst>
                  <a:outerShdw blurRad="38100" dist="38100" dir="2700000" algn="tl">
                    <a:srgbClr val="000000">
                      <a:alpha val="43137"/>
                    </a:srgbClr>
                  </a:outerShdw>
                </a:effectLst>
              </a:rPr>
              <a:t>Do służebności </a:t>
            </a:r>
            <a:r>
              <a:rPr lang="pl-PL" sz="3200" b="1" dirty="0" err="1">
                <a:effectLst>
                  <a:outerShdw blurRad="38100" dist="38100" dir="2700000" algn="tl">
                    <a:srgbClr val="000000">
                      <a:alpha val="43137"/>
                    </a:srgbClr>
                  </a:outerShdw>
                </a:effectLst>
              </a:rPr>
              <a:t>przesyłu</a:t>
            </a:r>
            <a:r>
              <a:rPr lang="pl-PL" sz="3200" b="1" dirty="0">
                <a:effectLst>
                  <a:outerShdw blurRad="38100" dist="38100" dir="2700000" algn="tl">
                    <a:srgbClr val="000000">
                      <a:alpha val="43137"/>
                    </a:srgbClr>
                  </a:outerShdw>
                </a:effectLst>
              </a:rPr>
              <a:t> stosuje się </a:t>
            </a:r>
            <a:r>
              <a:rPr lang="pl-PL" b="1" dirty="0">
                <a:effectLst>
                  <a:outerShdw blurRad="38100" dist="38100" dir="2700000" algn="tl">
                    <a:srgbClr val="000000">
                      <a:alpha val="43137"/>
                    </a:srgbClr>
                  </a:outerShdw>
                </a:effectLst>
              </a:rPr>
              <a:t>odpowiednio</a:t>
            </a:r>
            <a:r>
              <a:rPr lang="pl-PL" sz="3200" b="1" dirty="0">
                <a:effectLst>
                  <a:outerShdw blurRad="38100" dist="38100" dir="2700000" algn="tl">
                    <a:srgbClr val="000000">
                      <a:alpha val="43137"/>
                    </a:srgbClr>
                  </a:outerShdw>
                </a:effectLst>
              </a:rPr>
              <a:t> przepisy o służebnościach gruntowych</a:t>
            </a:r>
          </a:p>
          <a:p>
            <a:r>
              <a:rPr lang="pl-PL" sz="3200" b="1" dirty="0">
                <a:effectLst>
                  <a:outerShdw blurRad="38100" dist="38100" dir="2700000" algn="tl">
                    <a:srgbClr val="000000">
                      <a:alpha val="43137"/>
                    </a:srgbClr>
                  </a:outerShdw>
                </a:effectLst>
              </a:rPr>
              <a:t>Prawo do żądania każdej ze stron, w przypadku odmowy zawarcia umowy, do ustanowienia za </a:t>
            </a:r>
            <a:r>
              <a:rPr lang="pl-PL" b="1" dirty="0">
                <a:effectLst>
                  <a:outerShdw blurRad="38100" dist="38100" dir="2700000" algn="tl">
                    <a:srgbClr val="000000">
                      <a:alpha val="43137"/>
                    </a:srgbClr>
                  </a:outerShdw>
                </a:effectLst>
              </a:rPr>
              <a:t>odpowiednim</a:t>
            </a:r>
            <a:r>
              <a:rPr lang="pl-PL" sz="3200" b="1" dirty="0">
                <a:effectLst>
                  <a:outerShdw blurRad="38100" dist="38100" dir="2700000" algn="tl">
                    <a:srgbClr val="000000">
                      <a:alpha val="43137"/>
                    </a:srgbClr>
                  </a:outerShdw>
                </a:effectLst>
              </a:rPr>
              <a:t> wynagrodzeniem służebności </a:t>
            </a:r>
            <a:r>
              <a:rPr lang="pl-PL" sz="3200" b="1" dirty="0" err="1">
                <a:effectLst>
                  <a:outerShdw blurRad="38100" dist="38100" dir="2700000" algn="tl">
                    <a:srgbClr val="000000">
                      <a:alpha val="43137"/>
                    </a:srgbClr>
                  </a:outerShdw>
                </a:effectLst>
              </a:rPr>
              <a:t>przesyłu</a:t>
            </a:r>
            <a:r>
              <a:rPr lang="pl-PL" sz="3200" b="1" dirty="0">
                <a:effectLst>
                  <a:outerShdw blurRad="38100" dist="38100" dir="2700000" algn="tl">
                    <a:srgbClr val="000000">
                      <a:alpha val="43137"/>
                    </a:srgbClr>
                  </a:outerShdw>
                </a:effectLst>
              </a:rPr>
              <a:t> - przez Sąd</a:t>
            </a:r>
          </a:p>
          <a:p>
            <a:r>
              <a:rPr lang="pl-PL" sz="3200" b="1" dirty="0">
                <a:effectLst>
                  <a:outerShdw blurRad="38100" dist="38100" dir="2700000" algn="tl">
                    <a:srgbClr val="000000">
                      <a:alpha val="43137"/>
                    </a:srgbClr>
                  </a:outerShdw>
                </a:effectLst>
              </a:rPr>
              <a:t>Służebność </a:t>
            </a:r>
            <a:r>
              <a:rPr lang="pl-PL" sz="3200" b="1" dirty="0" err="1">
                <a:effectLst>
                  <a:outerShdw blurRad="38100" dist="38100" dir="2700000" algn="tl">
                    <a:srgbClr val="000000">
                      <a:alpha val="43137"/>
                    </a:srgbClr>
                  </a:outerShdw>
                </a:effectLst>
              </a:rPr>
              <a:t>przesyłu</a:t>
            </a:r>
            <a:r>
              <a:rPr lang="pl-PL" sz="3200" b="1" dirty="0">
                <a:effectLst>
                  <a:outerShdw blurRad="38100" dist="38100" dir="2700000" algn="tl">
                    <a:srgbClr val="000000">
                      <a:alpha val="43137"/>
                    </a:srgbClr>
                  </a:outerShdw>
                </a:effectLst>
              </a:rPr>
              <a:t> przechodzi na nabywcę przedsiębiorstwa lub nabywcę urządzeń </a:t>
            </a:r>
            <a:r>
              <a:rPr lang="pl-PL" sz="3200" b="1" dirty="0" smtClean="0">
                <a:effectLst>
                  <a:outerShdw blurRad="38100" dist="38100" dir="2700000" algn="tl">
                    <a:srgbClr val="000000">
                      <a:alpha val="43137"/>
                    </a:srgbClr>
                  </a:outerShdw>
                </a:effectLst>
              </a:rPr>
              <a:t>przesyłowych</a:t>
            </a:r>
          </a:p>
          <a:p>
            <a:r>
              <a:rPr lang="pl-PL" sz="3200" b="1" dirty="0">
                <a:effectLst>
                  <a:outerShdw blurRad="38100" dist="38100" dir="2700000" algn="tl">
                    <a:srgbClr val="000000">
                      <a:alpha val="43137"/>
                    </a:srgbClr>
                  </a:outerShdw>
                </a:effectLst>
              </a:rPr>
              <a:t>Służebność </a:t>
            </a:r>
            <a:r>
              <a:rPr lang="pl-PL" sz="3200" b="1" dirty="0" err="1">
                <a:effectLst>
                  <a:outerShdw blurRad="38100" dist="38100" dir="2700000" algn="tl">
                    <a:srgbClr val="000000">
                      <a:alpha val="43137"/>
                    </a:srgbClr>
                  </a:outerShdw>
                </a:effectLst>
              </a:rPr>
              <a:t>przesyłu</a:t>
            </a:r>
            <a:r>
              <a:rPr lang="pl-PL" sz="3200" b="1" dirty="0">
                <a:effectLst>
                  <a:outerShdw blurRad="38100" dist="38100" dir="2700000" algn="tl">
                    <a:srgbClr val="000000">
                      <a:alpha val="43137"/>
                    </a:srgbClr>
                  </a:outerShdw>
                </a:effectLst>
              </a:rPr>
              <a:t> wygasa najpóźniej wraz z zakończeniem likwidacji </a:t>
            </a:r>
            <a:r>
              <a:rPr lang="pl-PL" sz="3200" b="1" dirty="0" smtClean="0">
                <a:effectLst>
                  <a:outerShdw blurRad="38100" dist="38100" dir="2700000" algn="tl">
                    <a:srgbClr val="000000">
                      <a:alpha val="43137"/>
                    </a:srgbClr>
                  </a:outerShdw>
                </a:effectLst>
              </a:rPr>
              <a:t>przedsiębiorstwa</a:t>
            </a:r>
          </a:p>
          <a:p>
            <a:r>
              <a:rPr lang="pl-PL" sz="3200" b="1" dirty="0">
                <a:effectLst>
                  <a:outerShdw blurRad="38100" dist="38100" dir="2700000" algn="tl">
                    <a:srgbClr val="000000">
                      <a:alpha val="43137"/>
                    </a:srgbClr>
                  </a:outerShdw>
                </a:effectLst>
              </a:rPr>
              <a:t>Po wygaśnięciu służebności przedsiębiorca przesyłowy ma obowiązek usunąć urządzenia przesyłowe, utrudniające korzystanie z </a:t>
            </a:r>
            <a:r>
              <a:rPr lang="pl-PL" sz="3200" b="1" dirty="0" smtClean="0">
                <a:effectLst>
                  <a:outerShdw blurRad="38100" dist="38100" dir="2700000" algn="tl">
                    <a:srgbClr val="000000">
                      <a:alpha val="43137"/>
                    </a:srgbClr>
                  </a:outerShdw>
                </a:effectLst>
              </a:rPr>
              <a:t>nieruchomości</a:t>
            </a:r>
          </a:p>
          <a:p>
            <a:pPr lvl="1"/>
            <a:r>
              <a:rPr lang="pl-PL" sz="2800" b="1" dirty="0" smtClean="0">
                <a:effectLst>
                  <a:outerShdw blurRad="38100" dist="38100" dir="2700000" algn="tl">
                    <a:srgbClr val="000000">
                      <a:alpha val="43137"/>
                    </a:srgbClr>
                  </a:outerShdw>
                </a:effectLst>
              </a:rPr>
              <a:t>Z wyjątkiem usunięcia urządzeń, które </a:t>
            </a:r>
            <a:r>
              <a:rPr lang="pl-PL" sz="2800" b="1" dirty="0">
                <a:effectLst>
                  <a:outerShdw blurRad="38100" dist="38100" dir="2700000" algn="tl">
                    <a:srgbClr val="000000">
                      <a:alpha val="43137"/>
                    </a:srgbClr>
                  </a:outerShdw>
                </a:effectLst>
              </a:rPr>
              <a:t>powodowałoby nadmierne trudności lub koszty – przedsiębiorca winien naprawić </a:t>
            </a:r>
            <a:r>
              <a:rPr lang="pl-PL" sz="2800" b="1" dirty="0" smtClean="0">
                <a:effectLst>
                  <a:outerShdw blurRad="38100" dist="38100" dir="2700000" algn="tl">
                    <a:srgbClr val="000000">
                      <a:alpha val="43137"/>
                    </a:srgbClr>
                  </a:outerShdw>
                </a:effectLst>
              </a:rPr>
              <a:t>wynikłą </a:t>
            </a:r>
            <a:r>
              <a:rPr lang="pl-PL" sz="2800" b="1" dirty="0">
                <a:effectLst>
                  <a:outerShdw blurRad="38100" dist="38100" dir="2700000" algn="tl">
                    <a:srgbClr val="000000">
                      <a:alpha val="43137"/>
                    </a:srgbClr>
                  </a:outerShdw>
                </a:effectLst>
              </a:rPr>
              <a:t>szkodę z powodu pozostawienia urządzeń</a:t>
            </a:r>
          </a:p>
          <a:p>
            <a:pPr lvl="1"/>
            <a:endParaRPr lang="pl-PL" sz="2800" b="1" dirty="0">
              <a:effectLst>
                <a:outerShdw blurRad="38100" dist="38100" dir="2700000" algn="tl">
                  <a:srgbClr val="000000">
                    <a:alpha val="43137"/>
                  </a:srgbClr>
                </a:outerShdw>
              </a:effectLst>
            </a:endParaRPr>
          </a:p>
          <a:p>
            <a:endParaRPr lang="pl-PL" sz="3200" b="1" dirty="0">
              <a:effectLst>
                <a:outerShdw blurRad="38100" dist="38100" dir="2700000" algn="tl">
                  <a:srgbClr val="000000">
                    <a:alpha val="43137"/>
                  </a:srgbClr>
                </a:outerShdw>
              </a:effectLst>
            </a:endParaRPr>
          </a:p>
          <a:p>
            <a:endParaRPr lang="pl-PL" sz="3200" b="1"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31943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Ogólne cechy</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Najmocniejsze obciążenie cudzego prawa własności,</a:t>
            </a:r>
          </a:p>
          <a:p>
            <a:r>
              <a:rPr lang="pl-PL" dirty="0" smtClean="0"/>
              <a:t>Polega na obciążeniu rzeczy prawem do jej używania i pobierania pożytków, </a:t>
            </a:r>
          </a:p>
          <a:p>
            <a:r>
              <a:rPr lang="pl-PL" dirty="0" smtClean="0"/>
              <a:t>W stosunkach między osobami fizycznymi spełnia często funkcję alimentacyjną np. w ramach dożywocia, </a:t>
            </a:r>
          </a:p>
          <a:p>
            <a:r>
              <a:rPr lang="pl-PL" dirty="0" smtClean="0"/>
              <a:t>W okresie PRL szerokie produkcyjne zastosowanie użytkowania np. rolnicze spółdzielnie </a:t>
            </a:r>
            <a:r>
              <a:rPr lang="pl-PL" dirty="0" err="1" smtClean="0"/>
              <a:t>producyjne</a:t>
            </a:r>
            <a:endParaRPr lang="pl-PL" dirty="0"/>
          </a:p>
        </p:txBody>
      </p:sp>
    </p:spTree>
    <p:extLst>
      <p:ext uri="{BB962C8B-B14F-4D97-AF65-F5344CB8AC3E}">
        <p14:creationId xmlns:p14="http://schemas.microsoft.com/office/powerpoint/2010/main" val="1244021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Nieruchomość rolnika Tomasza od 2 lat była regularnie, co </a:t>
            </a:r>
            <a:r>
              <a:rPr lang="pl-PL" smtClean="0"/>
              <a:t>kilka miesięcy, zalewana </a:t>
            </a:r>
            <a:r>
              <a:rPr lang="pl-PL" dirty="0" smtClean="0"/>
              <a:t>przez graniczącą z jego posesją rzekę. Po każdym wylewie rzeki Tomasz przez kilkanaście tygodni nie mógł dostać się ciągnikiem do magazynów, w których przechowywał zboże ze swoich upraw. Za każdym razem, gdy chciał dostać się do magazynów musiał prosić sąsiada o pozwolenie na przejazd przez jego grunt. Za którymś razem sąsiad oznajmił, że nie pozwoli dłużej przejeżdżać Tomaszowi przez jego działkę, bo pozostawia ciągnikiem nieestetyczne koleiny. Gdyby była tam droga sąsiad niemiałby nic przeciwko temu, jednak obecnie jest to niemożliwe. </a:t>
            </a:r>
          </a:p>
          <a:p>
            <a:pPr marL="550926" indent="-514350">
              <a:buAutoNum type="arabicPeriod"/>
            </a:pPr>
            <a:r>
              <a:rPr lang="pl-PL" dirty="0" smtClean="0"/>
              <a:t>Czy Tomasz może domagać się umożliwienia mu przejazdu przez grunt sąsiada? Na jakiej podstawie?</a:t>
            </a:r>
          </a:p>
          <a:p>
            <a:pPr marL="550926" indent="-514350">
              <a:buAutoNum type="arabicPeriod"/>
            </a:pPr>
            <a:r>
              <a:rPr lang="pl-PL" dirty="0" smtClean="0"/>
              <a:t>Na czyj koszt powinna być wybudowana droga?</a:t>
            </a:r>
          </a:p>
          <a:p>
            <a:pPr marL="550926" indent="-514350">
              <a:buAutoNum type="arabicPeriod"/>
            </a:pPr>
            <a:r>
              <a:rPr lang="pl-PL" dirty="0" smtClean="0"/>
              <a:t>Kto miałby prawo do </a:t>
            </a:r>
            <a:r>
              <a:rPr lang="pl-PL" dirty="0" err="1" smtClean="0"/>
              <a:t>korzysytania</a:t>
            </a:r>
            <a:r>
              <a:rPr lang="pl-PL" dirty="0" smtClean="0"/>
              <a:t> z niej – tylko Tomasz, tylko sąsiad czy obaj?</a:t>
            </a:r>
          </a:p>
          <a:p>
            <a:pPr marL="550926" indent="-514350">
              <a:buAutoNum type="arabicPeriod"/>
            </a:pPr>
            <a:r>
              <a:rPr lang="pl-PL" dirty="0" smtClean="0"/>
              <a:t>W jaki sposób powinna zostać przeprowadzona?</a:t>
            </a:r>
            <a:endParaRPr lang="pl-PL" dirty="0"/>
          </a:p>
        </p:txBody>
      </p:sp>
    </p:spTree>
    <p:extLst>
      <p:ext uri="{BB962C8B-B14F-4D97-AF65-F5344CB8AC3E}">
        <p14:creationId xmlns:p14="http://schemas.microsoft.com/office/powerpoint/2010/main" val="920562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Dziękuję za uwagę.</a:t>
            </a:r>
            <a:endParaRPr lang="pl-PL" dirty="0"/>
          </a:p>
        </p:txBody>
      </p:sp>
      <p:pic>
        <p:nvPicPr>
          <p:cNvPr id="7" name="Symbol zastępczy obrazu 6"/>
          <p:cNvPicPr>
            <a:picLocks noGrp="1" noChangeAspect="1"/>
          </p:cNvPicPr>
          <p:nvPr>
            <p:ph type="pic" idx="1"/>
          </p:nvPr>
        </p:nvPicPr>
        <p:blipFill>
          <a:blip r:embed="rId2">
            <a:extLst>
              <a:ext uri="{28A0092B-C50C-407E-A947-70E740481C1C}">
                <a14:useLocalDpi xmlns:a14="http://schemas.microsoft.com/office/drawing/2010/main" val="0"/>
              </a:ext>
            </a:extLst>
          </a:blip>
          <a:srcRect l="18838" r="18838"/>
          <a:stretch>
            <a:fillRect/>
          </a:stretch>
        </p:blipFill>
        <p:spPr>
          <a:xfrm>
            <a:off x="1043608" y="1124744"/>
            <a:ext cx="3993269" cy="3993269"/>
          </a:xfrm>
        </p:spPr>
      </p:pic>
      <p:sp>
        <p:nvSpPr>
          <p:cNvPr id="6" name="Symbol zastępczy tekstu 5"/>
          <p:cNvSpPr>
            <a:spLocks noGrp="1"/>
          </p:cNvSpPr>
          <p:nvPr>
            <p:ph type="body" sz="half" idx="2"/>
          </p:nvPr>
        </p:nvSpPr>
        <p:spPr/>
        <p:txBody>
          <a:bodyPr/>
          <a:lstStyle/>
          <a:p>
            <a:endParaRPr lang="pl-PL"/>
          </a:p>
        </p:txBody>
      </p:sp>
    </p:spTree>
    <p:extLst>
      <p:ext uri="{BB962C8B-B14F-4D97-AF65-F5344CB8AC3E}">
        <p14:creationId xmlns:p14="http://schemas.microsoft.com/office/powerpoint/2010/main" val="2120603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uprawnień</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62579945"/>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0584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Podmiotowe rodzaje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009322425"/>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1106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Treść użytkowania</a:t>
            </a:r>
            <a:endParaRPr lang="pl-PL" dirty="0"/>
          </a:p>
        </p:txBody>
      </p:sp>
      <p:sp>
        <p:nvSpPr>
          <p:cNvPr id="3" name="Symbol zastępczy zawartości 2"/>
          <p:cNvSpPr>
            <a:spLocks noGrp="1"/>
          </p:cNvSpPr>
          <p:nvPr>
            <p:ph idx="1"/>
          </p:nvPr>
        </p:nvSpPr>
        <p:spPr/>
        <p:txBody>
          <a:bodyPr/>
          <a:lstStyle/>
          <a:p>
            <a:r>
              <a:rPr lang="pl-PL" dirty="0" smtClean="0"/>
              <a:t>Używanie rzeczy:</a:t>
            </a:r>
          </a:p>
          <a:p>
            <a:pPr lvl="1"/>
            <a:r>
              <a:rPr lang="pl-PL" dirty="0" smtClean="0"/>
              <a:t>W odniesieniu do nieruchomości może być ograniczone do jej części,</a:t>
            </a:r>
          </a:p>
          <a:p>
            <a:r>
              <a:rPr lang="pl-PL" dirty="0" smtClean="0"/>
              <a:t>Pobieranie pożytków:</a:t>
            </a:r>
          </a:p>
          <a:p>
            <a:pPr lvl="1"/>
            <a:r>
              <a:rPr lang="pl-PL" dirty="0" smtClean="0"/>
              <a:t>Może być ograniczone do określonego rodzaju pożytków,</a:t>
            </a:r>
            <a:endParaRPr lang="pl-PL" dirty="0"/>
          </a:p>
          <a:p>
            <a:pPr marL="448056" lvl="1" indent="0">
              <a:buNone/>
            </a:pPr>
            <a:r>
              <a:rPr lang="pl-PL" dirty="0" smtClean="0"/>
              <a:t>Ma charakter osobisty – użytkownik nie musi jednak wykonywać prawa osobiście, może oddać rzecz osobie trzeciej do eksploatacji np. na podstawie najmu, dzierżawy, użyczenia. </a:t>
            </a:r>
            <a:endParaRPr lang="pl-PL" dirty="0"/>
          </a:p>
        </p:txBody>
      </p:sp>
    </p:spTree>
    <p:extLst>
      <p:ext uri="{BB962C8B-B14F-4D97-AF65-F5344CB8AC3E}">
        <p14:creationId xmlns:p14="http://schemas.microsoft.com/office/powerpoint/2010/main" val="730067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Użytkowanie jest niezbywalne</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204101556"/>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3368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 użytkowania </a:t>
            </a:r>
            <a:endParaRPr lang="pl-PL"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699633474"/>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7552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 nieprawidłowe</a:t>
            </a:r>
            <a:endParaRPr lang="pl-PL" dirty="0"/>
          </a:p>
        </p:txBody>
      </p:sp>
      <p:sp>
        <p:nvSpPr>
          <p:cNvPr id="3" name="Symbol zastępczy zawartości 2"/>
          <p:cNvSpPr>
            <a:spLocks noGrp="1"/>
          </p:cNvSpPr>
          <p:nvPr>
            <p:ph idx="1"/>
          </p:nvPr>
        </p:nvSpPr>
        <p:spPr/>
        <p:txBody>
          <a:bodyPr/>
          <a:lstStyle/>
          <a:p>
            <a:r>
              <a:rPr lang="pl-PL" dirty="0" smtClean="0"/>
              <a:t>Jeśli użytkowanie obejmuje</a:t>
            </a:r>
            <a:r>
              <a:rPr lang="pl-PL" b="1" dirty="0" smtClean="0"/>
              <a:t> pieniądze </a:t>
            </a:r>
            <a:r>
              <a:rPr lang="pl-PL" dirty="0" smtClean="0"/>
              <a:t>lub inne </a:t>
            </a:r>
            <a:r>
              <a:rPr lang="pl-PL" b="1" dirty="0" smtClean="0"/>
              <a:t>rzeczy oznaczone co do gatunku </a:t>
            </a:r>
            <a:r>
              <a:rPr lang="pl-PL" dirty="0" smtClean="0"/>
              <a:t>– użytkownik staje się z chwilą wydania właścicielem, </a:t>
            </a:r>
          </a:p>
          <a:p>
            <a:r>
              <a:rPr lang="pl-PL" dirty="0" smtClean="0"/>
              <a:t>Po wygaśnięciu użytkowania obowiązany jest do zwrotu według przepisów o zwrocie pożyczki – art. 264 KC</a:t>
            </a:r>
            <a:endParaRPr lang="pl-PL" dirty="0"/>
          </a:p>
        </p:txBody>
      </p:sp>
    </p:spTree>
    <p:extLst>
      <p:ext uri="{BB962C8B-B14F-4D97-AF65-F5344CB8AC3E}">
        <p14:creationId xmlns:p14="http://schemas.microsoft.com/office/powerpoint/2010/main" val="1990315216"/>
      </p:ext>
    </p:extLst>
  </p:cSld>
  <p:clrMapOvr>
    <a:masterClrMapping/>
  </p:clrMapOvr>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142</TotalTime>
  <Words>1247</Words>
  <Application>Microsoft Office PowerPoint</Application>
  <PresentationFormat>Pokaz na ekranie (4:3)</PresentationFormat>
  <Paragraphs>168</Paragraphs>
  <Slides>31</Slides>
  <Notes>1</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Techniczny</vt:lpstr>
      <vt:lpstr>Użytkowanie i służebności</vt:lpstr>
      <vt:lpstr>Użytkowanie  art. 244 KC</vt:lpstr>
      <vt:lpstr>Ogólne cechy</vt:lpstr>
      <vt:lpstr>Zakres uprawnień</vt:lpstr>
      <vt:lpstr>Podmiotowe rodzaje </vt:lpstr>
      <vt:lpstr>Treść użytkowania</vt:lpstr>
      <vt:lpstr>Użytkowanie jest niezbywalne</vt:lpstr>
      <vt:lpstr>Przedmiot użytkowania </vt:lpstr>
      <vt:lpstr>Użytkowanie nieprawidłowe</vt:lpstr>
      <vt:lpstr>Obowiązki użytkownika</vt:lpstr>
      <vt:lpstr>Ustanowienie użytkowania</vt:lpstr>
      <vt:lpstr>Wygaśnięcie użytkowania</vt:lpstr>
      <vt:lpstr>Przedawnienie roszczeń</vt:lpstr>
      <vt:lpstr>Użytkowanie przez osobę fizyczną</vt:lpstr>
      <vt:lpstr>Służebności</vt:lpstr>
      <vt:lpstr>Istota i rodzaje </vt:lpstr>
      <vt:lpstr>Służebności gruntowe</vt:lpstr>
      <vt:lpstr>Rodzaje służebności gruntowych</vt:lpstr>
      <vt:lpstr>Powstanie służebności gruntowej</vt:lpstr>
      <vt:lpstr>Ustanowienie służebności drogi koniecznej</vt:lpstr>
      <vt:lpstr>Wykonywanie służebności gruntowych </vt:lpstr>
      <vt:lpstr>Zmiana treści służebności gruntowej</vt:lpstr>
      <vt:lpstr>Wygaśnięcie służebności gruntowych</vt:lpstr>
      <vt:lpstr>Służebności osobiste</vt:lpstr>
      <vt:lpstr>Cechy</vt:lpstr>
      <vt:lpstr>Służebność mieszkania</vt:lpstr>
      <vt:lpstr>Uprawniony może przyjąć „na mieszkanie”: </vt:lpstr>
      <vt:lpstr>Służebność przesyłu</vt:lpstr>
      <vt:lpstr>Cechy</vt:lpstr>
      <vt:lpstr>Kazus</vt:lpstr>
      <vt:lpstr>Dziękuję za uwagę.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Użytkowanie i służebności</dc:title>
  <dc:creator>Laptop</dc:creator>
  <cp:lastModifiedBy>Laptop</cp:lastModifiedBy>
  <cp:revision>14</cp:revision>
  <dcterms:created xsi:type="dcterms:W3CDTF">2016-10-23T18:29:53Z</dcterms:created>
  <dcterms:modified xsi:type="dcterms:W3CDTF">2016-10-23T21:57:17Z</dcterms:modified>
</cp:coreProperties>
</file>