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031936-A00B-485B-83DB-A63AE479577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3ACF319-2876-4EDE-902C-3C6E00973C7B}">
      <dgm:prSet phldrT="[Tekst]"/>
      <dgm:spPr/>
      <dgm:t>
        <a:bodyPr/>
        <a:lstStyle/>
        <a:p>
          <a:r>
            <a:rPr lang="pl-PL" dirty="0"/>
            <a:t>Grunty</a:t>
          </a:r>
        </a:p>
      </dgm:t>
    </dgm:pt>
    <dgm:pt modelId="{8D708ECE-9D38-4B33-8616-90BA16EA446E}" type="parTrans" cxnId="{5EA6C79F-5BDF-49BA-8C2C-DF8BAF4E3C50}">
      <dgm:prSet/>
      <dgm:spPr/>
      <dgm:t>
        <a:bodyPr/>
        <a:lstStyle/>
        <a:p>
          <a:endParaRPr lang="pl-PL"/>
        </a:p>
      </dgm:t>
    </dgm:pt>
    <dgm:pt modelId="{6C159592-6EF0-46A6-83CC-5799ED6C57AC}" type="sibTrans" cxnId="{5EA6C79F-5BDF-49BA-8C2C-DF8BAF4E3C50}">
      <dgm:prSet/>
      <dgm:spPr/>
      <dgm:t>
        <a:bodyPr/>
        <a:lstStyle/>
        <a:p>
          <a:endParaRPr lang="pl-PL"/>
        </a:p>
      </dgm:t>
    </dgm:pt>
    <dgm:pt modelId="{75B77D70-2A39-4A89-892B-9EA9BBBD1C33}">
      <dgm:prSet phldrT="[Tekst]"/>
      <dgm:spPr/>
      <dgm:t>
        <a:bodyPr/>
        <a:lstStyle/>
        <a:p>
          <a:r>
            <a:rPr lang="pl-PL" dirty="0"/>
            <a:t>Skarbu Państwa</a:t>
          </a:r>
        </a:p>
      </dgm:t>
    </dgm:pt>
    <dgm:pt modelId="{B2FE8B48-968C-4480-B2D8-7CA04033A366}" type="parTrans" cxnId="{9AB6B2FF-F388-4DD1-A22A-DBCA601B652A}">
      <dgm:prSet/>
      <dgm:spPr/>
      <dgm:t>
        <a:bodyPr/>
        <a:lstStyle/>
        <a:p>
          <a:endParaRPr lang="pl-PL"/>
        </a:p>
      </dgm:t>
    </dgm:pt>
    <dgm:pt modelId="{A2BEBCE8-6152-40D3-BD00-2F4AD977685B}" type="sibTrans" cxnId="{9AB6B2FF-F388-4DD1-A22A-DBCA601B652A}">
      <dgm:prSet/>
      <dgm:spPr/>
      <dgm:t>
        <a:bodyPr/>
        <a:lstStyle/>
        <a:p>
          <a:endParaRPr lang="pl-PL"/>
        </a:p>
      </dgm:t>
    </dgm:pt>
    <dgm:pt modelId="{E4ED787B-0910-4706-A77D-F95119E9B2D3}">
      <dgm:prSet phldrT="[Tekst]"/>
      <dgm:spPr/>
      <dgm:t>
        <a:bodyPr/>
        <a:lstStyle/>
        <a:p>
          <a:r>
            <a:rPr lang="pl-PL" dirty="0"/>
            <a:t>Jednostek samorządu terytorialnego</a:t>
          </a:r>
        </a:p>
      </dgm:t>
    </dgm:pt>
    <dgm:pt modelId="{D9D3B890-D536-4661-B779-E5F373E4104B}" type="parTrans" cxnId="{B5126A3F-673A-4298-BE36-82CAA0CF3233}">
      <dgm:prSet/>
      <dgm:spPr/>
      <dgm:t>
        <a:bodyPr/>
        <a:lstStyle/>
        <a:p>
          <a:endParaRPr lang="pl-PL"/>
        </a:p>
      </dgm:t>
    </dgm:pt>
    <dgm:pt modelId="{EDAB2438-2841-4B40-B060-89B3CF8018A9}" type="sibTrans" cxnId="{B5126A3F-673A-4298-BE36-82CAA0CF3233}">
      <dgm:prSet/>
      <dgm:spPr/>
      <dgm:t>
        <a:bodyPr/>
        <a:lstStyle/>
        <a:p>
          <a:endParaRPr lang="pl-PL"/>
        </a:p>
      </dgm:t>
    </dgm:pt>
    <dgm:pt modelId="{9ED03312-9324-4C18-9AD9-6D9EC1845B01}" type="pres">
      <dgm:prSet presAssocID="{CF031936-A00B-485B-83DB-A63AE479577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B6F8765-05DA-44CD-87B5-6AC911C54A75}" type="pres">
      <dgm:prSet presAssocID="{53ACF319-2876-4EDE-902C-3C6E00973C7B}" presName="root1" presStyleCnt="0"/>
      <dgm:spPr/>
    </dgm:pt>
    <dgm:pt modelId="{65D5E928-796C-4A24-AE72-54C925D71EF6}" type="pres">
      <dgm:prSet presAssocID="{53ACF319-2876-4EDE-902C-3C6E00973C7B}" presName="LevelOneTextNode" presStyleLbl="node0" presStyleIdx="0" presStyleCnt="1">
        <dgm:presLayoutVars>
          <dgm:chPref val="3"/>
        </dgm:presLayoutVars>
      </dgm:prSet>
      <dgm:spPr/>
    </dgm:pt>
    <dgm:pt modelId="{AE53C895-0445-4D95-B3FA-C93255535004}" type="pres">
      <dgm:prSet presAssocID="{53ACF319-2876-4EDE-902C-3C6E00973C7B}" presName="level2hierChild" presStyleCnt="0"/>
      <dgm:spPr/>
    </dgm:pt>
    <dgm:pt modelId="{3BE0F9A3-DE22-40EE-87DF-A8DEB8BE0FA1}" type="pres">
      <dgm:prSet presAssocID="{B2FE8B48-968C-4480-B2D8-7CA04033A366}" presName="conn2-1" presStyleLbl="parChTrans1D2" presStyleIdx="0" presStyleCnt="2"/>
      <dgm:spPr/>
    </dgm:pt>
    <dgm:pt modelId="{9A7F059C-4583-4431-BB69-6780D237A1BA}" type="pres">
      <dgm:prSet presAssocID="{B2FE8B48-968C-4480-B2D8-7CA04033A366}" presName="connTx" presStyleLbl="parChTrans1D2" presStyleIdx="0" presStyleCnt="2"/>
      <dgm:spPr/>
    </dgm:pt>
    <dgm:pt modelId="{AE8FDF79-6A70-4E1A-B25A-6DFAE3617D49}" type="pres">
      <dgm:prSet presAssocID="{75B77D70-2A39-4A89-892B-9EA9BBBD1C33}" presName="root2" presStyleCnt="0"/>
      <dgm:spPr/>
    </dgm:pt>
    <dgm:pt modelId="{72FE1116-BCB2-4D90-B08D-35B7F54564DE}" type="pres">
      <dgm:prSet presAssocID="{75B77D70-2A39-4A89-892B-9EA9BBBD1C33}" presName="LevelTwoTextNode" presStyleLbl="node2" presStyleIdx="0" presStyleCnt="2">
        <dgm:presLayoutVars>
          <dgm:chPref val="3"/>
        </dgm:presLayoutVars>
      </dgm:prSet>
      <dgm:spPr/>
    </dgm:pt>
    <dgm:pt modelId="{CDCCCE4A-B95B-45C0-84F4-6F5D2522A6C8}" type="pres">
      <dgm:prSet presAssocID="{75B77D70-2A39-4A89-892B-9EA9BBBD1C33}" presName="level3hierChild" presStyleCnt="0"/>
      <dgm:spPr/>
    </dgm:pt>
    <dgm:pt modelId="{F9A85067-FA0A-4137-9971-7E0BFBC65B1B}" type="pres">
      <dgm:prSet presAssocID="{D9D3B890-D536-4661-B779-E5F373E4104B}" presName="conn2-1" presStyleLbl="parChTrans1D2" presStyleIdx="1" presStyleCnt="2"/>
      <dgm:spPr/>
    </dgm:pt>
    <dgm:pt modelId="{48018B3B-CCCA-4141-8D5E-AF4E3A4C1DB3}" type="pres">
      <dgm:prSet presAssocID="{D9D3B890-D536-4661-B779-E5F373E4104B}" presName="connTx" presStyleLbl="parChTrans1D2" presStyleIdx="1" presStyleCnt="2"/>
      <dgm:spPr/>
    </dgm:pt>
    <dgm:pt modelId="{E835E5C7-1128-4B31-9A3D-A5F7040E6B3C}" type="pres">
      <dgm:prSet presAssocID="{E4ED787B-0910-4706-A77D-F95119E9B2D3}" presName="root2" presStyleCnt="0"/>
      <dgm:spPr/>
    </dgm:pt>
    <dgm:pt modelId="{7603BD6D-9180-4D2E-BC62-622EF64EB6D1}" type="pres">
      <dgm:prSet presAssocID="{E4ED787B-0910-4706-A77D-F95119E9B2D3}" presName="LevelTwoTextNode" presStyleLbl="node2" presStyleIdx="1" presStyleCnt="2">
        <dgm:presLayoutVars>
          <dgm:chPref val="3"/>
        </dgm:presLayoutVars>
      </dgm:prSet>
      <dgm:spPr/>
    </dgm:pt>
    <dgm:pt modelId="{B0EBD279-5003-4E2E-8B5E-509A273551CB}" type="pres">
      <dgm:prSet presAssocID="{E4ED787B-0910-4706-A77D-F95119E9B2D3}" presName="level3hierChild" presStyleCnt="0"/>
      <dgm:spPr/>
    </dgm:pt>
  </dgm:ptLst>
  <dgm:cxnLst>
    <dgm:cxn modelId="{1E8C6501-1CA8-4C9C-9DBB-96BC2811A738}" type="presOf" srcId="{B2FE8B48-968C-4480-B2D8-7CA04033A366}" destId="{3BE0F9A3-DE22-40EE-87DF-A8DEB8BE0FA1}" srcOrd="0" destOrd="0" presId="urn:microsoft.com/office/officeart/2005/8/layout/hierarchy2"/>
    <dgm:cxn modelId="{06FB7A0D-45FA-40B7-A10A-DCBEC86116BC}" type="presOf" srcId="{E4ED787B-0910-4706-A77D-F95119E9B2D3}" destId="{7603BD6D-9180-4D2E-BC62-622EF64EB6D1}" srcOrd="0" destOrd="0" presId="urn:microsoft.com/office/officeart/2005/8/layout/hierarchy2"/>
    <dgm:cxn modelId="{05954B23-E1E2-4EFF-A5CE-F636BA0E0FB4}" type="presOf" srcId="{D9D3B890-D536-4661-B779-E5F373E4104B}" destId="{48018B3B-CCCA-4141-8D5E-AF4E3A4C1DB3}" srcOrd="1" destOrd="0" presId="urn:microsoft.com/office/officeart/2005/8/layout/hierarchy2"/>
    <dgm:cxn modelId="{CEAD7B28-B331-40DE-AE0B-9D2B0890EBA5}" type="presOf" srcId="{CF031936-A00B-485B-83DB-A63AE479577F}" destId="{9ED03312-9324-4C18-9AD9-6D9EC1845B01}" srcOrd="0" destOrd="0" presId="urn:microsoft.com/office/officeart/2005/8/layout/hierarchy2"/>
    <dgm:cxn modelId="{B5126A3F-673A-4298-BE36-82CAA0CF3233}" srcId="{53ACF319-2876-4EDE-902C-3C6E00973C7B}" destId="{E4ED787B-0910-4706-A77D-F95119E9B2D3}" srcOrd="1" destOrd="0" parTransId="{D9D3B890-D536-4661-B779-E5F373E4104B}" sibTransId="{EDAB2438-2841-4B40-B060-89B3CF8018A9}"/>
    <dgm:cxn modelId="{754E4B6A-EEEA-462D-8A14-6D5735F299D6}" type="presOf" srcId="{B2FE8B48-968C-4480-B2D8-7CA04033A366}" destId="{9A7F059C-4583-4431-BB69-6780D237A1BA}" srcOrd="1" destOrd="0" presId="urn:microsoft.com/office/officeart/2005/8/layout/hierarchy2"/>
    <dgm:cxn modelId="{5EA6C79F-5BDF-49BA-8C2C-DF8BAF4E3C50}" srcId="{CF031936-A00B-485B-83DB-A63AE479577F}" destId="{53ACF319-2876-4EDE-902C-3C6E00973C7B}" srcOrd="0" destOrd="0" parTransId="{8D708ECE-9D38-4B33-8616-90BA16EA446E}" sibTransId="{6C159592-6EF0-46A6-83CC-5799ED6C57AC}"/>
    <dgm:cxn modelId="{C1A95CC1-53E5-482B-8A22-19A05915C1A8}" type="presOf" srcId="{D9D3B890-D536-4661-B779-E5F373E4104B}" destId="{F9A85067-FA0A-4137-9971-7E0BFBC65B1B}" srcOrd="0" destOrd="0" presId="urn:microsoft.com/office/officeart/2005/8/layout/hierarchy2"/>
    <dgm:cxn modelId="{C2C402E0-864D-4DF8-8ADA-00A20129759A}" type="presOf" srcId="{53ACF319-2876-4EDE-902C-3C6E00973C7B}" destId="{65D5E928-796C-4A24-AE72-54C925D71EF6}" srcOrd="0" destOrd="0" presId="urn:microsoft.com/office/officeart/2005/8/layout/hierarchy2"/>
    <dgm:cxn modelId="{F3CBB3EE-847D-4732-988E-C94E27A2CDCA}" type="presOf" srcId="{75B77D70-2A39-4A89-892B-9EA9BBBD1C33}" destId="{72FE1116-BCB2-4D90-B08D-35B7F54564DE}" srcOrd="0" destOrd="0" presId="urn:microsoft.com/office/officeart/2005/8/layout/hierarchy2"/>
    <dgm:cxn modelId="{9AB6B2FF-F388-4DD1-A22A-DBCA601B652A}" srcId="{53ACF319-2876-4EDE-902C-3C6E00973C7B}" destId="{75B77D70-2A39-4A89-892B-9EA9BBBD1C33}" srcOrd="0" destOrd="0" parTransId="{B2FE8B48-968C-4480-B2D8-7CA04033A366}" sibTransId="{A2BEBCE8-6152-40D3-BD00-2F4AD977685B}"/>
    <dgm:cxn modelId="{22A954F2-F59F-4745-8938-DAB3BD9AB02B}" type="presParOf" srcId="{9ED03312-9324-4C18-9AD9-6D9EC1845B01}" destId="{EB6F8765-05DA-44CD-87B5-6AC911C54A75}" srcOrd="0" destOrd="0" presId="urn:microsoft.com/office/officeart/2005/8/layout/hierarchy2"/>
    <dgm:cxn modelId="{60F2A8F2-376D-49BF-8ADD-BC613E5AD214}" type="presParOf" srcId="{EB6F8765-05DA-44CD-87B5-6AC911C54A75}" destId="{65D5E928-796C-4A24-AE72-54C925D71EF6}" srcOrd="0" destOrd="0" presId="urn:microsoft.com/office/officeart/2005/8/layout/hierarchy2"/>
    <dgm:cxn modelId="{0E072FF3-2E67-4AED-92DF-1F8D7FED45EC}" type="presParOf" srcId="{EB6F8765-05DA-44CD-87B5-6AC911C54A75}" destId="{AE53C895-0445-4D95-B3FA-C93255535004}" srcOrd="1" destOrd="0" presId="urn:microsoft.com/office/officeart/2005/8/layout/hierarchy2"/>
    <dgm:cxn modelId="{3325B281-8DB2-42DA-9648-9174F07C3704}" type="presParOf" srcId="{AE53C895-0445-4D95-B3FA-C93255535004}" destId="{3BE0F9A3-DE22-40EE-87DF-A8DEB8BE0FA1}" srcOrd="0" destOrd="0" presId="urn:microsoft.com/office/officeart/2005/8/layout/hierarchy2"/>
    <dgm:cxn modelId="{9F3BE99D-E442-4EBD-93FB-6A20D54C65AA}" type="presParOf" srcId="{3BE0F9A3-DE22-40EE-87DF-A8DEB8BE0FA1}" destId="{9A7F059C-4583-4431-BB69-6780D237A1BA}" srcOrd="0" destOrd="0" presId="urn:microsoft.com/office/officeart/2005/8/layout/hierarchy2"/>
    <dgm:cxn modelId="{E20D0378-2775-422F-8706-54DE2847A24A}" type="presParOf" srcId="{AE53C895-0445-4D95-B3FA-C93255535004}" destId="{AE8FDF79-6A70-4E1A-B25A-6DFAE3617D49}" srcOrd="1" destOrd="0" presId="urn:microsoft.com/office/officeart/2005/8/layout/hierarchy2"/>
    <dgm:cxn modelId="{AE6AF5B1-CD60-45AC-916D-C2D2DA934355}" type="presParOf" srcId="{AE8FDF79-6A70-4E1A-B25A-6DFAE3617D49}" destId="{72FE1116-BCB2-4D90-B08D-35B7F54564DE}" srcOrd="0" destOrd="0" presId="urn:microsoft.com/office/officeart/2005/8/layout/hierarchy2"/>
    <dgm:cxn modelId="{E1A5A558-EF85-4057-81F3-D2CBA12876A2}" type="presParOf" srcId="{AE8FDF79-6A70-4E1A-B25A-6DFAE3617D49}" destId="{CDCCCE4A-B95B-45C0-84F4-6F5D2522A6C8}" srcOrd="1" destOrd="0" presId="urn:microsoft.com/office/officeart/2005/8/layout/hierarchy2"/>
    <dgm:cxn modelId="{46CFA06F-BEE3-4044-AA73-C269D1797329}" type="presParOf" srcId="{AE53C895-0445-4D95-B3FA-C93255535004}" destId="{F9A85067-FA0A-4137-9971-7E0BFBC65B1B}" srcOrd="2" destOrd="0" presId="urn:microsoft.com/office/officeart/2005/8/layout/hierarchy2"/>
    <dgm:cxn modelId="{AE0BF132-3546-4762-BA8C-3F6F08B22B7B}" type="presParOf" srcId="{F9A85067-FA0A-4137-9971-7E0BFBC65B1B}" destId="{48018B3B-CCCA-4141-8D5E-AF4E3A4C1DB3}" srcOrd="0" destOrd="0" presId="urn:microsoft.com/office/officeart/2005/8/layout/hierarchy2"/>
    <dgm:cxn modelId="{212F7A45-F8EB-499E-8145-DD52567C4F43}" type="presParOf" srcId="{AE53C895-0445-4D95-B3FA-C93255535004}" destId="{E835E5C7-1128-4B31-9A3D-A5F7040E6B3C}" srcOrd="3" destOrd="0" presId="urn:microsoft.com/office/officeart/2005/8/layout/hierarchy2"/>
    <dgm:cxn modelId="{E8DCB853-A5A0-4C58-981C-F15E20C60B49}" type="presParOf" srcId="{E835E5C7-1128-4B31-9A3D-A5F7040E6B3C}" destId="{7603BD6D-9180-4D2E-BC62-622EF64EB6D1}" srcOrd="0" destOrd="0" presId="urn:microsoft.com/office/officeart/2005/8/layout/hierarchy2"/>
    <dgm:cxn modelId="{180A8274-906E-4D1E-AFE6-4CAB2CC4CC5B}" type="presParOf" srcId="{E835E5C7-1128-4B31-9A3D-A5F7040E6B3C}" destId="{B0EBD279-5003-4E2E-8B5E-509A273551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D076B1-EF1B-4C96-A04A-F45F77B97A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7DB1B7D-E898-436D-A6F7-0D10C12B24C8}">
      <dgm:prSet phldrT="[Tekst]"/>
      <dgm:spPr/>
      <dgm:t>
        <a:bodyPr/>
        <a:lstStyle/>
        <a:p>
          <a:r>
            <a:rPr lang="pl-PL" dirty="0"/>
            <a:t>Wybór kontrahenta</a:t>
          </a:r>
        </a:p>
      </dgm:t>
    </dgm:pt>
    <dgm:pt modelId="{4D2240EB-4F40-44C4-A53B-B166805C1D1F}" type="parTrans" cxnId="{D4A9169B-76A0-4026-86CF-34F3304AEC31}">
      <dgm:prSet/>
      <dgm:spPr/>
      <dgm:t>
        <a:bodyPr/>
        <a:lstStyle/>
        <a:p>
          <a:endParaRPr lang="pl-PL"/>
        </a:p>
      </dgm:t>
    </dgm:pt>
    <dgm:pt modelId="{E157237C-6300-4241-BBBC-96C9D3289509}" type="sibTrans" cxnId="{D4A9169B-76A0-4026-86CF-34F3304AEC31}">
      <dgm:prSet/>
      <dgm:spPr/>
      <dgm:t>
        <a:bodyPr/>
        <a:lstStyle/>
        <a:p>
          <a:endParaRPr lang="pl-PL"/>
        </a:p>
      </dgm:t>
    </dgm:pt>
    <dgm:pt modelId="{02731C39-66D1-4D88-8622-9280AB0921FC}">
      <dgm:prSet phldrT="[Tekst]"/>
      <dgm:spPr/>
      <dgm:t>
        <a:bodyPr/>
        <a:lstStyle/>
        <a:p>
          <a:r>
            <a:rPr lang="pl-PL" dirty="0"/>
            <a:t>Zawarcie umowy</a:t>
          </a:r>
        </a:p>
      </dgm:t>
    </dgm:pt>
    <dgm:pt modelId="{8B185A96-A0CC-44E4-8D96-243B2E218FB1}" type="parTrans" cxnId="{FC41F182-269C-415F-903E-8FC1B7EE8588}">
      <dgm:prSet/>
      <dgm:spPr/>
      <dgm:t>
        <a:bodyPr/>
        <a:lstStyle/>
        <a:p>
          <a:endParaRPr lang="pl-PL"/>
        </a:p>
      </dgm:t>
    </dgm:pt>
    <dgm:pt modelId="{9D182104-C396-427F-8165-185E3A0C1458}" type="sibTrans" cxnId="{FC41F182-269C-415F-903E-8FC1B7EE8588}">
      <dgm:prSet/>
      <dgm:spPr/>
      <dgm:t>
        <a:bodyPr/>
        <a:lstStyle/>
        <a:p>
          <a:endParaRPr lang="pl-PL"/>
        </a:p>
      </dgm:t>
    </dgm:pt>
    <dgm:pt modelId="{590D7C99-79FE-4061-B07D-0A96E4A9F628}">
      <dgm:prSet phldrT="[Tekst]"/>
      <dgm:spPr/>
      <dgm:t>
        <a:bodyPr/>
        <a:lstStyle/>
        <a:p>
          <a:r>
            <a:rPr lang="pl-PL" dirty="0"/>
            <a:t>Wpis do księgi wieczystej </a:t>
          </a:r>
        </a:p>
      </dgm:t>
    </dgm:pt>
    <dgm:pt modelId="{12B257C2-1126-4F6F-870B-AF4B41B05505}" type="parTrans" cxnId="{C5498250-373A-4CF2-A537-40F41052B10E}">
      <dgm:prSet/>
      <dgm:spPr/>
      <dgm:t>
        <a:bodyPr/>
        <a:lstStyle/>
        <a:p>
          <a:endParaRPr lang="pl-PL"/>
        </a:p>
      </dgm:t>
    </dgm:pt>
    <dgm:pt modelId="{513CC2D3-4EE9-40C2-9A8E-F51D0EC81E59}" type="sibTrans" cxnId="{C5498250-373A-4CF2-A537-40F41052B10E}">
      <dgm:prSet/>
      <dgm:spPr/>
      <dgm:t>
        <a:bodyPr/>
        <a:lstStyle/>
        <a:p>
          <a:endParaRPr lang="pl-PL"/>
        </a:p>
      </dgm:t>
    </dgm:pt>
    <dgm:pt modelId="{88C7F4AF-FA0C-46E9-AD95-A96253FCCA9D}" type="pres">
      <dgm:prSet presAssocID="{69D076B1-EF1B-4C96-A04A-F45F77B97A7E}" presName="linear" presStyleCnt="0">
        <dgm:presLayoutVars>
          <dgm:dir/>
          <dgm:animLvl val="lvl"/>
          <dgm:resizeHandles val="exact"/>
        </dgm:presLayoutVars>
      </dgm:prSet>
      <dgm:spPr/>
    </dgm:pt>
    <dgm:pt modelId="{A313F16B-D1A6-433A-AA1B-418E10B51C70}" type="pres">
      <dgm:prSet presAssocID="{97DB1B7D-E898-436D-A6F7-0D10C12B24C8}" presName="parentLin" presStyleCnt="0"/>
      <dgm:spPr/>
    </dgm:pt>
    <dgm:pt modelId="{8C3F200D-7122-4B86-91B0-CABFB016AA09}" type="pres">
      <dgm:prSet presAssocID="{97DB1B7D-E898-436D-A6F7-0D10C12B24C8}" presName="parentLeftMargin" presStyleLbl="node1" presStyleIdx="0" presStyleCnt="3"/>
      <dgm:spPr/>
    </dgm:pt>
    <dgm:pt modelId="{1A820236-213E-4688-AE2A-F000322119A1}" type="pres">
      <dgm:prSet presAssocID="{97DB1B7D-E898-436D-A6F7-0D10C12B24C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0E1424-3AC7-4C8B-A8E0-15A6FF8CD948}" type="pres">
      <dgm:prSet presAssocID="{97DB1B7D-E898-436D-A6F7-0D10C12B24C8}" presName="negativeSpace" presStyleCnt="0"/>
      <dgm:spPr/>
    </dgm:pt>
    <dgm:pt modelId="{88435574-CBD6-4604-8889-106302CD6DA0}" type="pres">
      <dgm:prSet presAssocID="{97DB1B7D-E898-436D-A6F7-0D10C12B24C8}" presName="childText" presStyleLbl="conFgAcc1" presStyleIdx="0" presStyleCnt="3">
        <dgm:presLayoutVars>
          <dgm:bulletEnabled val="1"/>
        </dgm:presLayoutVars>
      </dgm:prSet>
      <dgm:spPr/>
    </dgm:pt>
    <dgm:pt modelId="{40F87DB3-B05B-4B6B-BE6E-E3014606F222}" type="pres">
      <dgm:prSet presAssocID="{E157237C-6300-4241-BBBC-96C9D3289509}" presName="spaceBetweenRectangles" presStyleCnt="0"/>
      <dgm:spPr/>
    </dgm:pt>
    <dgm:pt modelId="{4B13C97C-990B-4287-865E-718CBB4948B0}" type="pres">
      <dgm:prSet presAssocID="{02731C39-66D1-4D88-8622-9280AB0921FC}" presName="parentLin" presStyleCnt="0"/>
      <dgm:spPr/>
    </dgm:pt>
    <dgm:pt modelId="{7AC6ECEB-7ED5-401E-8510-C83695EA33D9}" type="pres">
      <dgm:prSet presAssocID="{02731C39-66D1-4D88-8622-9280AB0921FC}" presName="parentLeftMargin" presStyleLbl="node1" presStyleIdx="0" presStyleCnt="3"/>
      <dgm:spPr/>
    </dgm:pt>
    <dgm:pt modelId="{CB144118-EC72-43C7-9028-209363412D45}" type="pres">
      <dgm:prSet presAssocID="{02731C39-66D1-4D88-8622-9280AB0921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88EE30-B5C7-4BE7-8DEB-9A1A3BD58D4A}" type="pres">
      <dgm:prSet presAssocID="{02731C39-66D1-4D88-8622-9280AB0921FC}" presName="negativeSpace" presStyleCnt="0"/>
      <dgm:spPr/>
    </dgm:pt>
    <dgm:pt modelId="{8182773A-60C5-4E8B-8087-B89C82FAEA81}" type="pres">
      <dgm:prSet presAssocID="{02731C39-66D1-4D88-8622-9280AB0921FC}" presName="childText" presStyleLbl="conFgAcc1" presStyleIdx="1" presStyleCnt="3">
        <dgm:presLayoutVars>
          <dgm:bulletEnabled val="1"/>
        </dgm:presLayoutVars>
      </dgm:prSet>
      <dgm:spPr/>
    </dgm:pt>
    <dgm:pt modelId="{285BD631-883A-4F47-AC0E-4F985C134E0F}" type="pres">
      <dgm:prSet presAssocID="{9D182104-C396-427F-8165-185E3A0C1458}" presName="spaceBetweenRectangles" presStyleCnt="0"/>
      <dgm:spPr/>
    </dgm:pt>
    <dgm:pt modelId="{F71AFDBE-0674-4CA0-95C0-38A87E47E153}" type="pres">
      <dgm:prSet presAssocID="{590D7C99-79FE-4061-B07D-0A96E4A9F628}" presName="parentLin" presStyleCnt="0"/>
      <dgm:spPr/>
    </dgm:pt>
    <dgm:pt modelId="{0D11870A-1C22-449A-B526-C0E7ED20FFD2}" type="pres">
      <dgm:prSet presAssocID="{590D7C99-79FE-4061-B07D-0A96E4A9F628}" presName="parentLeftMargin" presStyleLbl="node1" presStyleIdx="1" presStyleCnt="3"/>
      <dgm:spPr/>
    </dgm:pt>
    <dgm:pt modelId="{FC639B55-A3BE-48AE-ADA9-4D70BCE9EBC0}" type="pres">
      <dgm:prSet presAssocID="{590D7C99-79FE-4061-B07D-0A96E4A9F62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81CD304-B510-4C16-852F-D50F1B408529}" type="pres">
      <dgm:prSet presAssocID="{590D7C99-79FE-4061-B07D-0A96E4A9F628}" presName="negativeSpace" presStyleCnt="0"/>
      <dgm:spPr/>
    </dgm:pt>
    <dgm:pt modelId="{FBF5BD7A-2E18-474F-8263-E6872DF2D795}" type="pres">
      <dgm:prSet presAssocID="{590D7C99-79FE-4061-B07D-0A96E4A9F62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005A31F-4318-4A1A-87DC-D2DF8B05F6BC}" type="presOf" srcId="{97DB1B7D-E898-436D-A6F7-0D10C12B24C8}" destId="{1A820236-213E-4688-AE2A-F000322119A1}" srcOrd="1" destOrd="0" presId="urn:microsoft.com/office/officeart/2005/8/layout/list1"/>
    <dgm:cxn modelId="{C5498250-373A-4CF2-A537-40F41052B10E}" srcId="{69D076B1-EF1B-4C96-A04A-F45F77B97A7E}" destId="{590D7C99-79FE-4061-B07D-0A96E4A9F628}" srcOrd="2" destOrd="0" parTransId="{12B257C2-1126-4F6F-870B-AF4B41B05505}" sibTransId="{513CC2D3-4EE9-40C2-9A8E-F51D0EC81E59}"/>
    <dgm:cxn modelId="{4D242052-FAC1-442C-95E0-D9723B791329}" type="presOf" srcId="{02731C39-66D1-4D88-8622-9280AB0921FC}" destId="{CB144118-EC72-43C7-9028-209363412D45}" srcOrd="1" destOrd="0" presId="urn:microsoft.com/office/officeart/2005/8/layout/list1"/>
    <dgm:cxn modelId="{01E2EF74-D4DD-4373-8BC3-ADB1E06FA0FE}" type="presOf" srcId="{590D7C99-79FE-4061-B07D-0A96E4A9F628}" destId="{0D11870A-1C22-449A-B526-C0E7ED20FFD2}" srcOrd="0" destOrd="0" presId="urn:microsoft.com/office/officeart/2005/8/layout/list1"/>
    <dgm:cxn modelId="{FC41F182-269C-415F-903E-8FC1B7EE8588}" srcId="{69D076B1-EF1B-4C96-A04A-F45F77B97A7E}" destId="{02731C39-66D1-4D88-8622-9280AB0921FC}" srcOrd="1" destOrd="0" parTransId="{8B185A96-A0CC-44E4-8D96-243B2E218FB1}" sibTransId="{9D182104-C396-427F-8165-185E3A0C1458}"/>
    <dgm:cxn modelId="{D4A9169B-76A0-4026-86CF-34F3304AEC31}" srcId="{69D076B1-EF1B-4C96-A04A-F45F77B97A7E}" destId="{97DB1B7D-E898-436D-A6F7-0D10C12B24C8}" srcOrd="0" destOrd="0" parTransId="{4D2240EB-4F40-44C4-A53B-B166805C1D1F}" sibTransId="{E157237C-6300-4241-BBBC-96C9D3289509}"/>
    <dgm:cxn modelId="{3D03CAAB-4386-4366-8650-CB0B54EEE6B8}" type="presOf" srcId="{590D7C99-79FE-4061-B07D-0A96E4A9F628}" destId="{FC639B55-A3BE-48AE-ADA9-4D70BCE9EBC0}" srcOrd="1" destOrd="0" presId="urn:microsoft.com/office/officeart/2005/8/layout/list1"/>
    <dgm:cxn modelId="{C3565ABE-AB03-40BB-9E13-97F524629E84}" type="presOf" srcId="{02731C39-66D1-4D88-8622-9280AB0921FC}" destId="{7AC6ECEB-7ED5-401E-8510-C83695EA33D9}" srcOrd="0" destOrd="0" presId="urn:microsoft.com/office/officeart/2005/8/layout/list1"/>
    <dgm:cxn modelId="{DE539BBE-D626-4ACB-9123-7DB77FEA6AB4}" type="presOf" srcId="{97DB1B7D-E898-436D-A6F7-0D10C12B24C8}" destId="{8C3F200D-7122-4B86-91B0-CABFB016AA09}" srcOrd="0" destOrd="0" presId="urn:microsoft.com/office/officeart/2005/8/layout/list1"/>
    <dgm:cxn modelId="{932F84F4-9FEF-4A76-A216-F49EC3C71E36}" type="presOf" srcId="{69D076B1-EF1B-4C96-A04A-F45F77B97A7E}" destId="{88C7F4AF-FA0C-46E9-AD95-A96253FCCA9D}" srcOrd="0" destOrd="0" presId="urn:microsoft.com/office/officeart/2005/8/layout/list1"/>
    <dgm:cxn modelId="{67D4D0DC-50E8-4816-A36B-87488C91A78F}" type="presParOf" srcId="{88C7F4AF-FA0C-46E9-AD95-A96253FCCA9D}" destId="{A313F16B-D1A6-433A-AA1B-418E10B51C70}" srcOrd="0" destOrd="0" presId="urn:microsoft.com/office/officeart/2005/8/layout/list1"/>
    <dgm:cxn modelId="{40919F61-CC45-4EA8-BB75-9AEA4D363B58}" type="presParOf" srcId="{A313F16B-D1A6-433A-AA1B-418E10B51C70}" destId="{8C3F200D-7122-4B86-91B0-CABFB016AA09}" srcOrd="0" destOrd="0" presId="urn:microsoft.com/office/officeart/2005/8/layout/list1"/>
    <dgm:cxn modelId="{AC39E9F2-364E-4715-9FD0-D9C64B43266A}" type="presParOf" srcId="{A313F16B-D1A6-433A-AA1B-418E10B51C70}" destId="{1A820236-213E-4688-AE2A-F000322119A1}" srcOrd="1" destOrd="0" presId="urn:microsoft.com/office/officeart/2005/8/layout/list1"/>
    <dgm:cxn modelId="{ED6263FD-536F-46A7-BAC8-A5136E273D79}" type="presParOf" srcId="{88C7F4AF-FA0C-46E9-AD95-A96253FCCA9D}" destId="{220E1424-3AC7-4C8B-A8E0-15A6FF8CD948}" srcOrd="1" destOrd="0" presId="urn:microsoft.com/office/officeart/2005/8/layout/list1"/>
    <dgm:cxn modelId="{4F305028-4839-49D6-890A-892E3648AA7B}" type="presParOf" srcId="{88C7F4AF-FA0C-46E9-AD95-A96253FCCA9D}" destId="{88435574-CBD6-4604-8889-106302CD6DA0}" srcOrd="2" destOrd="0" presId="urn:microsoft.com/office/officeart/2005/8/layout/list1"/>
    <dgm:cxn modelId="{4915984B-AEAA-4C1C-8578-864792918471}" type="presParOf" srcId="{88C7F4AF-FA0C-46E9-AD95-A96253FCCA9D}" destId="{40F87DB3-B05B-4B6B-BE6E-E3014606F222}" srcOrd="3" destOrd="0" presId="urn:microsoft.com/office/officeart/2005/8/layout/list1"/>
    <dgm:cxn modelId="{7624A1BE-CED4-4EA6-931D-206090C06F06}" type="presParOf" srcId="{88C7F4AF-FA0C-46E9-AD95-A96253FCCA9D}" destId="{4B13C97C-990B-4287-865E-718CBB4948B0}" srcOrd="4" destOrd="0" presId="urn:microsoft.com/office/officeart/2005/8/layout/list1"/>
    <dgm:cxn modelId="{D61A66F1-50C1-43B5-88E1-8B1312F0CE08}" type="presParOf" srcId="{4B13C97C-990B-4287-865E-718CBB4948B0}" destId="{7AC6ECEB-7ED5-401E-8510-C83695EA33D9}" srcOrd="0" destOrd="0" presId="urn:microsoft.com/office/officeart/2005/8/layout/list1"/>
    <dgm:cxn modelId="{353C0848-0630-4886-B040-0C4C1BF22997}" type="presParOf" srcId="{4B13C97C-990B-4287-865E-718CBB4948B0}" destId="{CB144118-EC72-43C7-9028-209363412D45}" srcOrd="1" destOrd="0" presId="urn:microsoft.com/office/officeart/2005/8/layout/list1"/>
    <dgm:cxn modelId="{7E271AF4-F3BF-41EE-8096-C20A9ED73574}" type="presParOf" srcId="{88C7F4AF-FA0C-46E9-AD95-A96253FCCA9D}" destId="{0188EE30-B5C7-4BE7-8DEB-9A1A3BD58D4A}" srcOrd="5" destOrd="0" presId="urn:microsoft.com/office/officeart/2005/8/layout/list1"/>
    <dgm:cxn modelId="{D7CB67D4-0FC9-44BF-917C-E9149669B7F9}" type="presParOf" srcId="{88C7F4AF-FA0C-46E9-AD95-A96253FCCA9D}" destId="{8182773A-60C5-4E8B-8087-B89C82FAEA81}" srcOrd="6" destOrd="0" presId="urn:microsoft.com/office/officeart/2005/8/layout/list1"/>
    <dgm:cxn modelId="{22EB7E7C-D786-49A6-B0C2-B00F5C9383EC}" type="presParOf" srcId="{88C7F4AF-FA0C-46E9-AD95-A96253FCCA9D}" destId="{285BD631-883A-4F47-AC0E-4F985C134E0F}" srcOrd="7" destOrd="0" presId="urn:microsoft.com/office/officeart/2005/8/layout/list1"/>
    <dgm:cxn modelId="{918C5699-7D8C-4A9F-8E31-208F871240AE}" type="presParOf" srcId="{88C7F4AF-FA0C-46E9-AD95-A96253FCCA9D}" destId="{F71AFDBE-0674-4CA0-95C0-38A87E47E153}" srcOrd="8" destOrd="0" presId="urn:microsoft.com/office/officeart/2005/8/layout/list1"/>
    <dgm:cxn modelId="{FFF10815-6B28-4AF1-893A-855AE7CD402A}" type="presParOf" srcId="{F71AFDBE-0674-4CA0-95C0-38A87E47E153}" destId="{0D11870A-1C22-449A-B526-C0E7ED20FFD2}" srcOrd="0" destOrd="0" presId="urn:microsoft.com/office/officeart/2005/8/layout/list1"/>
    <dgm:cxn modelId="{B416231C-60A0-4749-B092-AF18C216AAB4}" type="presParOf" srcId="{F71AFDBE-0674-4CA0-95C0-38A87E47E153}" destId="{FC639B55-A3BE-48AE-ADA9-4D70BCE9EBC0}" srcOrd="1" destOrd="0" presId="urn:microsoft.com/office/officeart/2005/8/layout/list1"/>
    <dgm:cxn modelId="{C05F2902-B025-43F9-9F2D-556539005BC4}" type="presParOf" srcId="{88C7F4AF-FA0C-46E9-AD95-A96253FCCA9D}" destId="{C81CD304-B510-4C16-852F-D50F1B408529}" srcOrd="9" destOrd="0" presId="urn:microsoft.com/office/officeart/2005/8/layout/list1"/>
    <dgm:cxn modelId="{B7B68553-61A5-4803-973E-E525ADF886E7}" type="presParOf" srcId="{88C7F4AF-FA0C-46E9-AD95-A96253FCCA9D}" destId="{FBF5BD7A-2E18-474F-8263-E6872DF2D79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3AF9B5-EB87-4DE6-8AB2-F0F4A8BA096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AB55BC9-C5C9-411C-8A99-1A419010A2A0}">
      <dgm:prSet phldrT="[Tekst]"/>
      <dgm:spPr/>
      <dgm:t>
        <a:bodyPr/>
        <a:lstStyle/>
        <a:p>
          <a:r>
            <a:rPr lang="pl-PL" dirty="0"/>
            <a:t>Grunt</a:t>
          </a:r>
        </a:p>
      </dgm:t>
    </dgm:pt>
    <dgm:pt modelId="{33AF0EA7-6C55-45BF-9090-DC8791A9AE62}" type="parTrans" cxnId="{BC710C00-272F-4443-96B4-B46932CF0E40}">
      <dgm:prSet/>
      <dgm:spPr/>
      <dgm:t>
        <a:bodyPr/>
        <a:lstStyle/>
        <a:p>
          <a:endParaRPr lang="pl-PL"/>
        </a:p>
      </dgm:t>
    </dgm:pt>
    <dgm:pt modelId="{3458C5E8-C2AA-4571-A156-DA84ADCB2553}" type="sibTrans" cxnId="{BC710C00-272F-4443-96B4-B46932CF0E40}">
      <dgm:prSet/>
      <dgm:spPr/>
      <dgm:t>
        <a:bodyPr/>
        <a:lstStyle/>
        <a:p>
          <a:endParaRPr lang="pl-PL"/>
        </a:p>
      </dgm:t>
    </dgm:pt>
    <dgm:pt modelId="{F24F6AF9-0F14-46BF-9C15-E3015E149AB1}">
      <dgm:prSet phldrT="[Tekst]"/>
      <dgm:spPr/>
      <dgm:t>
        <a:bodyPr/>
        <a:lstStyle/>
        <a:p>
          <a:r>
            <a:rPr lang="pl-PL" dirty="0"/>
            <a:t>Wł. państwowa</a:t>
          </a:r>
        </a:p>
      </dgm:t>
    </dgm:pt>
    <dgm:pt modelId="{0BF486F8-D40E-4AA7-A659-577F9628B8FB}" type="parTrans" cxnId="{2F5BC71B-6135-456B-B0D2-1D94339E6882}">
      <dgm:prSet/>
      <dgm:spPr/>
      <dgm:t>
        <a:bodyPr/>
        <a:lstStyle/>
        <a:p>
          <a:endParaRPr lang="pl-PL"/>
        </a:p>
      </dgm:t>
    </dgm:pt>
    <dgm:pt modelId="{AF483D5C-8DAB-409A-AB97-04397E193A2C}" type="sibTrans" cxnId="{2F5BC71B-6135-456B-B0D2-1D94339E6882}">
      <dgm:prSet/>
      <dgm:spPr/>
      <dgm:t>
        <a:bodyPr/>
        <a:lstStyle/>
        <a:p>
          <a:endParaRPr lang="pl-PL"/>
        </a:p>
      </dgm:t>
    </dgm:pt>
    <dgm:pt modelId="{663BECEA-BDD8-45DD-9763-52548F750B7F}">
      <dgm:prSet phldrT="[Tekst]"/>
      <dgm:spPr/>
      <dgm:t>
        <a:bodyPr/>
        <a:lstStyle/>
        <a:p>
          <a:r>
            <a:rPr lang="pl-PL" dirty="0"/>
            <a:t>Wł. samorządowa</a:t>
          </a:r>
        </a:p>
      </dgm:t>
    </dgm:pt>
    <dgm:pt modelId="{DF3AD3E5-D444-4784-9F05-644D10BAE8CC}" type="parTrans" cxnId="{6D40B4DC-7B24-4367-9228-A050F110CA1D}">
      <dgm:prSet/>
      <dgm:spPr/>
      <dgm:t>
        <a:bodyPr/>
        <a:lstStyle/>
        <a:p>
          <a:endParaRPr lang="pl-PL"/>
        </a:p>
      </dgm:t>
    </dgm:pt>
    <dgm:pt modelId="{4C61C1C8-4CE8-4B70-B021-C1DF809DD8E4}" type="sibTrans" cxnId="{6D40B4DC-7B24-4367-9228-A050F110CA1D}">
      <dgm:prSet/>
      <dgm:spPr/>
      <dgm:t>
        <a:bodyPr/>
        <a:lstStyle/>
        <a:p>
          <a:endParaRPr lang="pl-PL"/>
        </a:p>
      </dgm:t>
    </dgm:pt>
    <dgm:pt modelId="{361875A0-1EEB-47CA-85C9-D3EB1C3D0FAA}">
      <dgm:prSet phldrT="[Tekst]"/>
      <dgm:spPr/>
      <dgm:t>
        <a:bodyPr/>
        <a:lstStyle/>
        <a:p>
          <a:r>
            <a:rPr lang="pl-PL" dirty="0"/>
            <a:t>Budynki</a:t>
          </a:r>
        </a:p>
      </dgm:t>
    </dgm:pt>
    <dgm:pt modelId="{FFAB3EFB-866F-48E4-A191-4928079EB5CA}" type="parTrans" cxnId="{F92A1F9E-F759-47A5-BD4E-F5976D01302D}">
      <dgm:prSet/>
      <dgm:spPr/>
      <dgm:t>
        <a:bodyPr/>
        <a:lstStyle/>
        <a:p>
          <a:endParaRPr lang="pl-PL"/>
        </a:p>
      </dgm:t>
    </dgm:pt>
    <dgm:pt modelId="{8940A67A-F5F0-4F4A-9FDB-B7E68128218A}" type="sibTrans" cxnId="{F92A1F9E-F759-47A5-BD4E-F5976D01302D}">
      <dgm:prSet/>
      <dgm:spPr/>
      <dgm:t>
        <a:bodyPr/>
        <a:lstStyle/>
        <a:p>
          <a:endParaRPr lang="pl-PL"/>
        </a:p>
      </dgm:t>
    </dgm:pt>
    <dgm:pt modelId="{627C7593-E04C-4D63-9538-329FBB29000C}">
      <dgm:prSet phldrT="[Tekst]"/>
      <dgm:spPr/>
      <dgm:t>
        <a:bodyPr/>
        <a:lstStyle/>
        <a:p>
          <a:r>
            <a:rPr lang="pl-PL" dirty="0"/>
            <a:t>Wł. Użytkownika wieczystego</a:t>
          </a:r>
        </a:p>
      </dgm:t>
    </dgm:pt>
    <dgm:pt modelId="{3DCC5450-FFAD-4700-A36E-DB1AEF9D493F}" type="parTrans" cxnId="{8ED4B2EC-05D0-4F99-A8CF-B939A6DBD46D}">
      <dgm:prSet/>
      <dgm:spPr/>
      <dgm:t>
        <a:bodyPr/>
        <a:lstStyle/>
        <a:p>
          <a:endParaRPr lang="pl-PL"/>
        </a:p>
      </dgm:t>
    </dgm:pt>
    <dgm:pt modelId="{F1B2AFB2-E223-4118-8161-C8F9A73825A3}" type="sibTrans" cxnId="{8ED4B2EC-05D0-4F99-A8CF-B939A6DBD46D}">
      <dgm:prSet/>
      <dgm:spPr/>
      <dgm:t>
        <a:bodyPr/>
        <a:lstStyle/>
        <a:p>
          <a:endParaRPr lang="pl-PL"/>
        </a:p>
      </dgm:t>
    </dgm:pt>
    <dgm:pt modelId="{742FC01E-B978-488C-998F-F2DD407453D6}" type="pres">
      <dgm:prSet presAssocID="{863AF9B5-EB87-4DE6-8AB2-F0F4A8BA0965}" presName="theList" presStyleCnt="0">
        <dgm:presLayoutVars>
          <dgm:dir/>
          <dgm:animLvl val="lvl"/>
          <dgm:resizeHandles val="exact"/>
        </dgm:presLayoutVars>
      </dgm:prSet>
      <dgm:spPr/>
    </dgm:pt>
    <dgm:pt modelId="{D016E11D-7875-4A30-B210-D41888A399A4}" type="pres">
      <dgm:prSet presAssocID="{FAB55BC9-C5C9-411C-8A99-1A419010A2A0}" presName="compNode" presStyleCnt="0"/>
      <dgm:spPr/>
    </dgm:pt>
    <dgm:pt modelId="{DB439DC0-F471-4520-842E-C4C38F9A6038}" type="pres">
      <dgm:prSet presAssocID="{FAB55BC9-C5C9-411C-8A99-1A419010A2A0}" presName="aNode" presStyleLbl="bgShp" presStyleIdx="0" presStyleCnt="2"/>
      <dgm:spPr/>
    </dgm:pt>
    <dgm:pt modelId="{80E020CF-7C23-41DC-A12F-2010331E7335}" type="pres">
      <dgm:prSet presAssocID="{FAB55BC9-C5C9-411C-8A99-1A419010A2A0}" presName="textNode" presStyleLbl="bgShp" presStyleIdx="0" presStyleCnt="2"/>
      <dgm:spPr/>
    </dgm:pt>
    <dgm:pt modelId="{C197A0E9-55BE-40D8-8046-EEC6342CB28E}" type="pres">
      <dgm:prSet presAssocID="{FAB55BC9-C5C9-411C-8A99-1A419010A2A0}" presName="compChildNode" presStyleCnt="0"/>
      <dgm:spPr/>
    </dgm:pt>
    <dgm:pt modelId="{218CF4BA-BAC9-4B19-AA66-4A725009E9B6}" type="pres">
      <dgm:prSet presAssocID="{FAB55BC9-C5C9-411C-8A99-1A419010A2A0}" presName="theInnerList" presStyleCnt="0"/>
      <dgm:spPr/>
    </dgm:pt>
    <dgm:pt modelId="{52AA9E66-3662-42B5-BABE-271DAF7C77EF}" type="pres">
      <dgm:prSet presAssocID="{F24F6AF9-0F14-46BF-9C15-E3015E149AB1}" presName="childNode" presStyleLbl="node1" presStyleIdx="0" presStyleCnt="3">
        <dgm:presLayoutVars>
          <dgm:bulletEnabled val="1"/>
        </dgm:presLayoutVars>
      </dgm:prSet>
      <dgm:spPr/>
    </dgm:pt>
    <dgm:pt modelId="{D351847F-C9ED-43BF-9B53-F8F1D0E9591C}" type="pres">
      <dgm:prSet presAssocID="{F24F6AF9-0F14-46BF-9C15-E3015E149AB1}" presName="aSpace2" presStyleCnt="0"/>
      <dgm:spPr/>
    </dgm:pt>
    <dgm:pt modelId="{41CC6B5A-1AD2-4E71-A3E8-D22579E043AE}" type="pres">
      <dgm:prSet presAssocID="{663BECEA-BDD8-45DD-9763-52548F750B7F}" presName="childNode" presStyleLbl="node1" presStyleIdx="1" presStyleCnt="3">
        <dgm:presLayoutVars>
          <dgm:bulletEnabled val="1"/>
        </dgm:presLayoutVars>
      </dgm:prSet>
      <dgm:spPr/>
    </dgm:pt>
    <dgm:pt modelId="{390E7312-85FF-4662-AFD0-C2E5C62A400E}" type="pres">
      <dgm:prSet presAssocID="{FAB55BC9-C5C9-411C-8A99-1A419010A2A0}" presName="aSpace" presStyleCnt="0"/>
      <dgm:spPr/>
    </dgm:pt>
    <dgm:pt modelId="{59E03545-B308-4187-9AB9-0801C8BF8CE4}" type="pres">
      <dgm:prSet presAssocID="{361875A0-1EEB-47CA-85C9-D3EB1C3D0FAA}" presName="compNode" presStyleCnt="0"/>
      <dgm:spPr/>
    </dgm:pt>
    <dgm:pt modelId="{C06E1560-4558-4471-8E84-44FA1C0704E9}" type="pres">
      <dgm:prSet presAssocID="{361875A0-1EEB-47CA-85C9-D3EB1C3D0FAA}" presName="aNode" presStyleLbl="bgShp" presStyleIdx="1" presStyleCnt="2"/>
      <dgm:spPr/>
    </dgm:pt>
    <dgm:pt modelId="{DBCE9A45-608C-4F63-8B0B-C4D88E01300E}" type="pres">
      <dgm:prSet presAssocID="{361875A0-1EEB-47CA-85C9-D3EB1C3D0FAA}" presName="textNode" presStyleLbl="bgShp" presStyleIdx="1" presStyleCnt="2"/>
      <dgm:spPr/>
    </dgm:pt>
    <dgm:pt modelId="{010C2E37-9AE4-43E7-A95A-17587D72B1C7}" type="pres">
      <dgm:prSet presAssocID="{361875A0-1EEB-47CA-85C9-D3EB1C3D0FAA}" presName="compChildNode" presStyleCnt="0"/>
      <dgm:spPr/>
    </dgm:pt>
    <dgm:pt modelId="{115A665B-C87F-4309-9808-313B30C41640}" type="pres">
      <dgm:prSet presAssocID="{361875A0-1EEB-47CA-85C9-D3EB1C3D0FAA}" presName="theInnerList" presStyleCnt="0"/>
      <dgm:spPr/>
    </dgm:pt>
    <dgm:pt modelId="{152AE7FE-8571-461B-8353-0E7D3D3B3190}" type="pres">
      <dgm:prSet presAssocID="{627C7593-E04C-4D63-9538-329FBB29000C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BC710C00-272F-4443-96B4-B46932CF0E40}" srcId="{863AF9B5-EB87-4DE6-8AB2-F0F4A8BA0965}" destId="{FAB55BC9-C5C9-411C-8A99-1A419010A2A0}" srcOrd="0" destOrd="0" parTransId="{33AF0EA7-6C55-45BF-9090-DC8791A9AE62}" sibTransId="{3458C5E8-C2AA-4571-A156-DA84ADCB2553}"/>
    <dgm:cxn modelId="{2F5BC71B-6135-456B-B0D2-1D94339E6882}" srcId="{FAB55BC9-C5C9-411C-8A99-1A419010A2A0}" destId="{F24F6AF9-0F14-46BF-9C15-E3015E149AB1}" srcOrd="0" destOrd="0" parTransId="{0BF486F8-D40E-4AA7-A659-577F9628B8FB}" sibTransId="{AF483D5C-8DAB-409A-AB97-04397E193A2C}"/>
    <dgm:cxn modelId="{A674F122-C7B3-4D42-A290-699BBFF5FF1C}" type="presOf" srcId="{627C7593-E04C-4D63-9538-329FBB29000C}" destId="{152AE7FE-8571-461B-8353-0E7D3D3B3190}" srcOrd="0" destOrd="0" presId="urn:microsoft.com/office/officeart/2005/8/layout/lProcess2"/>
    <dgm:cxn modelId="{71CC1928-D826-403C-A99D-C3407A4D22C8}" type="presOf" srcId="{FAB55BC9-C5C9-411C-8A99-1A419010A2A0}" destId="{DB439DC0-F471-4520-842E-C4C38F9A6038}" srcOrd="0" destOrd="0" presId="urn:microsoft.com/office/officeart/2005/8/layout/lProcess2"/>
    <dgm:cxn modelId="{93F85540-2AD8-48A3-93BC-4E7247ECC938}" type="presOf" srcId="{F24F6AF9-0F14-46BF-9C15-E3015E149AB1}" destId="{52AA9E66-3662-42B5-BABE-271DAF7C77EF}" srcOrd="0" destOrd="0" presId="urn:microsoft.com/office/officeart/2005/8/layout/lProcess2"/>
    <dgm:cxn modelId="{83A13F67-74C2-446E-9CB1-9032EA9CDFD9}" type="presOf" srcId="{863AF9B5-EB87-4DE6-8AB2-F0F4A8BA0965}" destId="{742FC01E-B978-488C-998F-F2DD407453D6}" srcOrd="0" destOrd="0" presId="urn:microsoft.com/office/officeart/2005/8/layout/lProcess2"/>
    <dgm:cxn modelId="{0356086C-7048-4D9A-95DF-676D3D9FD77B}" type="presOf" srcId="{FAB55BC9-C5C9-411C-8A99-1A419010A2A0}" destId="{80E020CF-7C23-41DC-A12F-2010331E7335}" srcOrd="1" destOrd="0" presId="urn:microsoft.com/office/officeart/2005/8/layout/lProcess2"/>
    <dgm:cxn modelId="{4B4BB64E-95EE-4217-82DB-EEC647E42838}" type="presOf" srcId="{361875A0-1EEB-47CA-85C9-D3EB1C3D0FAA}" destId="{DBCE9A45-608C-4F63-8B0B-C4D88E01300E}" srcOrd="1" destOrd="0" presId="urn:microsoft.com/office/officeart/2005/8/layout/lProcess2"/>
    <dgm:cxn modelId="{1D2C3457-F1A6-426D-A887-8E98DED8A3F9}" type="presOf" srcId="{361875A0-1EEB-47CA-85C9-D3EB1C3D0FAA}" destId="{C06E1560-4558-4471-8E84-44FA1C0704E9}" srcOrd="0" destOrd="0" presId="urn:microsoft.com/office/officeart/2005/8/layout/lProcess2"/>
    <dgm:cxn modelId="{F92A1F9E-F759-47A5-BD4E-F5976D01302D}" srcId="{863AF9B5-EB87-4DE6-8AB2-F0F4A8BA0965}" destId="{361875A0-1EEB-47CA-85C9-D3EB1C3D0FAA}" srcOrd="1" destOrd="0" parTransId="{FFAB3EFB-866F-48E4-A191-4928079EB5CA}" sibTransId="{8940A67A-F5F0-4F4A-9FDB-B7E68128218A}"/>
    <dgm:cxn modelId="{94053EDB-96B6-43FB-804A-F573A7A205FC}" type="presOf" srcId="{663BECEA-BDD8-45DD-9763-52548F750B7F}" destId="{41CC6B5A-1AD2-4E71-A3E8-D22579E043AE}" srcOrd="0" destOrd="0" presId="urn:microsoft.com/office/officeart/2005/8/layout/lProcess2"/>
    <dgm:cxn modelId="{6D40B4DC-7B24-4367-9228-A050F110CA1D}" srcId="{FAB55BC9-C5C9-411C-8A99-1A419010A2A0}" destId="{663BECEA-BDD8-45DD-9763-52548F750B7F}" srcOrd="1" destOrd="0" parTransId="{DF3AD3E5-D444-4784-9F05-644D10BAE8CC}" sibTransId="{4C61C1C8-4CE8-4B70-B021-C1DF809DD8E4}"/>
    <dgm:cxn modelId="{8ED4B2EC-05D0-4F99-A8CF-B939A6DBD46D}" srcId="{361875A0-1EEB-47CA-85C9-D3EB1C3D0FAA}" destId="{627C7593-E04C-4D63-9538-329FBB29000C}" srcOrd="0" destOrd="0" parTransId="{3DCC5450-FFAD-4700-A36E-DB1AEF9D493F}" sibTransId="{F1B2AFB2-E223-4118-8161-C8F9A73825A3}"/>
    <dgm:cxn modelId="{38E31DF3-8C77-4F89-BE9E-99789D601E84}" type="presParOf" srcId="{742FC01E-B978-488C-998F-F2DD407453D6}" destId="{D016E11D-7875-4A30-B210-D41888A399A4}" srcOrd="0" destOrd="0" presId="urn:microsoft.com/office/officeart/2005/8/layout/lProcess2"/>
    <dgm:cxn modelId="{7853234C-70B9-412D-96AF-1EF212CECEEA}" type="presParOf" srcId="{D016E11D-7875-4A30-B210-D41888A399A4}" destId="{DB439DC0-F471-4520-842E-C4C38F9A6038}" srcOrd="0" destOrd="0" presId="urn:microsoft.com/office/officeart/2005/8/layout/lProcess2"/>
    <dgm:cxn modelId="{2F08E54F-B148-4946-8E96-996A024BF315}" type="presParOf" srcId="{D016E11D-7875-4A30-B210-D41888A399A4}" destId="{80E020CF-7C23-41DC-A12F-2010331E7335}" srcOrd="1" destOrd="0" presId="urn:microsoft.com/office/officeart/2005/8/layout/lProcess2"/>
    <dgm:cxn modelId="{3AA2F5B5-2B66-4049-8ECB-9FA7BF2CA470}" type="presParOf" srcId="{D016E11D-7875-4A30-B210-D41888A399A4}" destId="{C197A0E9-55BE-40D8-8046-EEC6342CB28E}" srcOrd="2" destOrd="0" presId="urn:microsoft.com/office/officeart/2005/8/layout/lProcess2"/>
    <dgm:cxn modelId="{EEFD6965-1B79-4C4B-91A6-A79041986E98}" type="presParOf" srcId="{C197A0E9-55BE-40D8-8046-EEC6342CB28E}" destId="{218CF4BA-BAC9-4B19-AA66-4A725009E9B6}" srcOrd="0" destOrd="0" presId="urn:microsoft.com/office/officeart/2005/8/layout/lProcess2"/>
    <dgm:cxn modelId="{53715C1A-9AD8-453D-8651-1F7A94810B72}" type="presParOf" srcId="{218CF4BA-BAC9-4B19-AA66-4A725009E9B6}" destId="{52AA9E66-3662-42B5-BABE-271DAF7C77EF}" srcOrd="0" destOrd="0" presId="urn:microsoft.com/office/officeart/2005/8/layout/lProcess2"/>
    <dgm:cxn modelId="{E0A25C0A-E2FB-4F6D-8BA5-4391B2F7E4CA}" type="presParOf" srcId="{218CF4BA-BAC9-4B19-AA66-4A725009E9B6}" destId="{D351847F-C9ED-43BF-9B53-F8F1D0E9591C}" srcOrd="1" destOrd="0" presId="urn:microsoft.com/office/officeart/2005/8/layout/lProcess2"/>
    <dgm:cxn modelId="{3B2DC230-9AB5-475D-877F-DF39D55F984C}" type="presParOf" srcId="{218CF4BA-BAC9-4B19-AA66-4A725009E9B6}" destId="{41CC6B5A-1AD2-4E71-A3E8-D22579E043AE}" srcOrd="2" destOrd="0" presId="urn:microsoft.com/office/officeart/2005/8/layout/lProcess2"/>
    <dgm:cxn modelId="{F1796A27-5D2E-4390-9C84-07ABC1607391}" type="presParOf" srcId="{742FC01E-B978-488C-998F-F2DD407453D6}" destId="{390E7312-85FF-4662-AFD0-C2E5C62A400E}" srcOrd="1" destOrd="0" presId="urn:microsoft.com/office/officeart/2005/8/layout/lProcess2"/>
    <dgm:cxn modelId="{863D956E-BCA5-4144-A045-4944960558C7}" type="presParOf" srcId="{742FC01E-B978-488C-998F-F2DD407453D6}" destId="{59E03545-B308-4187-9AB9-0801C8BF8CE4}" srcOrd="2" destOrd="0" presId="urn:microsoft.com/office/officeart/2005/8/layout/lProcess2"/>
    <dgm:cxn modelId="{26D8A930-72FB-4767-AFF4-2FC470A5C405}" type="presParOf" srcId="{59E03545-B308-4187-9AB9-0801C8BF8CE4}" destId="{C06E1560-4558-4471-8E84-44FA1C0704E9}" srcOrd="0" destOrd="0" presId="urn:microsoft.com/office/officeart/2005/8/layout/lProcess2"/>
    <dgm:cxn modelId="{012CF964-09FF-4C18-87A1-C29D887A8C04}" type="presParOf" srcId="{59E03545-B308-4187-9AB9-0801C8BF8CE4}" destId="{DBCE9A45-608C-4F63-8B0B-C4D88E01300E}" srcOrd="1" destOrd="0" presId="urn:microsoft.com/office/officeart/2005/8/layout/lProcess2"/>
    <dgm:cxn modelId="{909CDECD-BC4C-44A6-A4AD-9404CED30803}" type="presParOf" srcId="{59E03545-B308-4187-9AB9-0801C8BF8CE4}" destId="{010C2E37-9AE4-43E7-A95A-17587D72B1C7}" srcOrd="2" destOrd="0" presId="urn:microsoft.com/office/officeart/2005/8/layout/lProcess2"/>
    <dgm:cxn modelId="{FCB56BDF-6384-402C-80A4-6F3D31608FA5}" type="presParOf" srcId="{010C2E37-9AE4-43E7-A95A-17587D72B1C7}" destId="{115A665B-C87F-4309-9808-313B30C41640}" srcOrd="0" destOrd="0" presId="urn:microsoft.com/office/officeart/2005/8/layout/lProcess2"/>
    <dgm:cxn modelId="{299F8324-1468-473F-B48A-8009A7C1A621}" type="presParOf" srcId="{115A665B-C87F-4309-9808-313B30C41640}" destId="{152AE7FE-8571-461B-8353-0E7D3D3B319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DE3BBB-B2D4-44D9-9D64-1FCA2549B3E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26708E4-25B4-4849-B3C8-1A8ED0CDCE91}">
      <dgm:prSet phldrT="[Tekst]"/>
      <dgm:spPr/>
      <dgm:t>
        <a:bodyPr/>
        <a:lstStyle/>
        <a:p>
          <a:r>
            <a:rPr lang="pl-PL" dirty="0"/>
            <a:t>Użytkownicy wieczyści</a:t>
          </a:r>
        </a:p>
      </dgm:t>
    </dgm:pt>
    <dgm:pt modelId="{DA143AD6-B4D0-4081-88F4-024282554C8D}" type="parTrans" cxnId="{25F39A29-4F79-4438-BBC9-A2FDE4DC8FDD}">
      <dgm:prSet/>
      <dgm:spPr/>
      <dgm:t>
        <a:bodyPr/>
        <a:lstStyle/>
        <a:p>
          <a:endParaRPr lang="pl-PL"/>
        </a:p>
      </dgm:t>
    </dgm:pt>
    <dgm:pt modelId="{8FBA2A62-B0F4-401A-9B29-146A4FBC72DE}" type="sibTrans" cxnId="{25F39A29-4F79-4438-BBC9-A2FDE4DC8FDD}">
      <dgm:prSet/>
      <dgm:spPr/>
      <dgm:t>
        <a:bodyPr/>
        <a:lstStyle/>
        <a:p>
          <a:endParaRPr lang="pl-PL"/>
        </a:p>
      </dgm:t>
    </dgm:pt>
    <dgm:pt modelId="{D6287D04-257E-403C-97A4-86BB091D3422}">
      <dgm:prSet phldrT="[Tekst]"/>
      <dgm:spPr/>
      <dgm:t>
        <a:bodyPr/>
        <a:lstStyle/>
        <a:p>
          <a:r>
            <a:rPr lang="pl-PL" dirty="0"/>
            <a:t>Osoby prawne</a:t>
          </a:r>
        </a:p>
      </dgm:t>
    </dgm:pt>
    <dgm:pt modelId="{6F233D08-E3B0-4CE7-9869-595C94401DE6}" type="parTrans" cxnId="{14E38831-0598-4AEA-9103-51F2B6D6890E}">
      <dgm:prSet/>
      <dgm:spPr/>
      <dgm:t>
        <a:bodyPr/>
        <a:lstStyle/>
        <a:p>
          <a:endParaRPr lang="pl-PL"/>
        </a:p>
      </dgm:t>
    </dgm:pt>
    <dgm:pt modelId="{67305137-645D-4FFD-8E2A-D985364E2DFA}" type="sibTrans" cxnId="{14E38831-0598-4AEA-9103-51F2B6D6890E}">
      <dgm:prSet/>
      <dgm:spPr/>
      <dgm:t>
        <a:bodyPr/>
        <a:lstStyle/>
        <a:p>
          <a:endParaRPr lang="pl-PL"/>
        </a:p>
      </dgm:t>
    </dgm:pt>
    <dgm:pt modelId="{AEE5B922-27DA-4A71-8963-0F062E6C2678}">
      <dgm:prSet phldrT="[Tekst]"/>
      <dgm:spPr/>
      <dgm:t>
        <a:bodyPr/>
        <a:lstStyle/>
        <a:p>
          <a:r>
            <a:rPr lang="pl-PL" dirty="0"/>
            <a:t>Spółdzielnie mieszkaniowe </a:t>
          </a:r>
        </a:p>
      </dgm:t>
    </dgm:pt>
    <dgm:pt modelId="{0419325E-D422-4687-A01B-04131DA105FD}" type="parTrans" cxnId="{D272E033-9348-4D7D-A2EC-189B123F1790}">
      <dgm:prSet/>
      <dgm:spPr/>
      <dgm:t>
        <a:bodyPr/>
        <a:lstStyle/>
        <a:p>
          <a:endParaRPr lang="pl-PL"/>
        </a:p>
      </dgm:t>
    </dgm:pt>
    <dgm:pt modelId="{C158A34D-D98B-4239-BC33-7472B36E6A93}" type="sibTrans" cxnId="{D272E033-9348-4D7D-A2EC-189B123F1790}">
      <dgm:prSet/>
      <dgm:spPr/>
      <dgm:t>
        <a:bodyPr/>
        <a:lstStyle/>
        <a:p>
          <a:endParaRPr lang="pl-PL"/>
        </a:p>
      </dgm:t>
    </dgm:pt>
    <dgm:pt modelId="{8B742F6B-470E-4D7E-95C8-F53A0308FA07}">
      <dgm:prSet phldrT="[Tekst]"/>
      <dgm:spPr/>
      <dgm:t>
        <a:bodyPr/>
        <a:lstStyle/>
        <a:p>
          <a:r>
            <a:rPr lang="pl-PL" dirty="0"/>
            <a:t>Osoby prawne będące właścicielami lokali</a:t>
          </a:r>
        </a:p>
      </dgm:t>
    </dgm:pt>
    <dgm:pt modelId="{6F9CD822-0E38-43FC-999E-0C9F2DFAC105}" type="parTrans" cxnId="{0F415C7C-16A9-43FB-9987-C8B759ACBE9A}">
      <dgm:prSet/>
      <dgm:spPr/>
      <dgm:t>
        <a:bodyPr/>
        <a:lstStyle/>
        <a:p>
          <a:endParaRPr lang="pl-PL"/>
        </a:p>
      </dgm:t>
    </dgm:pt>
    <dgm:pt modelId="{B31C6462-9AE0-41D5-9FC7-92B29B8B9B35}" type="sibTrans" cxnId="{0F415C7C-16A9-43FB-9987-C8B759ACBE9A}">
      <dgm:prSet/>
      <dgm:spPr/>
      <dgm:t>
        <a:bodyPr/>
        <a:lstStyle/>
        <a:p>
          <a:endParaRPr lang="pl-PL"/>
        </a:p>
      </dgm:t>
    </dgm:pt>
    <dgm:pt modelId="{400562DE-B789-42C4-9B71-82B984351A04}">
      <dgm:prSet phldrT="[Tekst]"/>
      <dgm:spPr/>
      <dgm:t>
        <a:bodyPr/>
        <a:lstStyle/>
        <a:p>
          <a:r>
            <a:rPr lang="pl-PL" dirty="0"/>
            <a:t>Osoby fizyczne</a:t>
          </a:r>
        </a:p>
      </dgm:t>
    </dgm:pt>
    <dgm:pt modelId="{B5988963-B537-4F07-8796-9F3A17882858}" type="parTrans" cxnId="{A79DD337-49C0-45F4-9FD5-147FC17AC2DD}">
      <dgm:prSet/>
      <dgm:spPr/>
      <dgm:t>
        <a:bodyPr/>
        <a:lstStyle/>
        <a:p>
          <a:endParaRPr lang="pl-PL"/>
        </a:p>
      </dgm:t>
    </dgm:pt>
    <dgm:pt modelId="{FE6546EC-F7F4-4FB2-95A3-4D9558D8CAB4}" type="sibTrans" cxnId="{A79DD337-49C0-45F4-9FD5-147FC17AC2DD}">
      <dgm:prSet/>
      <dgm:spPr/>
      <dgm:t>
        <a:bodyPr/>
        <a:lstStyle/>
        <a:p>
          <a:endParaRPr lang="pl-PL"/>
        </a:p>
      </dgm:t>
    </dgm:pt>
    <dgm:pt modelId="{EF35329E-8694-4D41-8533-9438ABB54143}" type="pres">
      <dgm:prSet presAssocID="{CDDE3BBB-B2D4-44D9-9D64-1FCA2549B3E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FAF7C8E-9BBF-4CB0-B9E3-368ED1FD6007}" type="pres">
      <dgm:prSet presAssocID="{626708E4-25B4-4849-B3C8-1A8ED0CDCE91}" presName="root1" presStyleCnt="0"/>
      <dgm:spPr/>
    </dgm:pt>
    <dgm:pt modelId="{D3838571-69D6-472C-8A4F-C1F023C885D6}" type="pres">
      <dgm:prSet presAssocID="{626708E4-25B4-4849-B3C8-1A8ED0CDCE91}" presName="LevelOneTextNode" presStyleLbl="node0" presStyleIdx="0" presStyleCnt="1">
        <dgm:presLayoutVars>
          <dgm:chPref val="3"/>
        </dgm:presLayoutVars>
      </dgm:prSet>
      <dgm:spPr/>
    </dgm:pt>
    <dgm:pt modelId="{66B3A3FF-45E8-4FB1-AFC8-49D83C10367B}" type="pres">
      <dgm:prSet presAssocID="{626708E4-25B4-4849-B3C8-1A8ED0CDCE91}" presName="level2hierChild" presStyleCnt="0"/>
      <dgm:spPr/>
    </dgm:pt>
    <dgm:pt modelId="{922762E9-B4F0-4341-8B1B-4E5904512C6F}" type="pres">
      <dgm:prSet presAssocID="{6F233D08-E3B0-4CE7-9869-595C94401DE6}" presName="conn2-1" presStyleLbl="parChTrans1D2" presStyleIdx="0" presStyleCnt="2"/>
      <dgm:spPr/>
    </dgm:pt>
    <dgm:pt modelId="{7944846C-5867-479A-837F-B67FF32EE0C3}" type="pres">
      <dgm:prSet presAssocID="{6F233D08-E3B0-4CE7-9869-595C94401DE6}" presName="connTx" presStyleLbl="parChTrans1D2" presStyleIdx="0" presStyleCnt="2"/>
      <dgm:spPr/>
    </dgm:pt>
    <dgm:pt modelId="{B598437E-788E-4426-B355-28EA43EF8D19}" type="pres">
      <dgm:prSet presAssocID="{D6287D04-257E-403C-97A4-86BB091D3422}" presName="root2" presStyleCnt="0"/>
      <dgm:spPr/>
    </dgm:pt>
    <dgm:pt modelId="{B252BB7E-46B1-4BF0-9D5C-D5DCE9B64A7C}" type="pres">
      <dgm:prSet presAssocID="{D6287D04-257E-403C-97A4-86BB091D3422}" presName="LevelTwoTextNode" presStyleLbl="node2" presStyleIdx="0" presStyleCnt="2">
        <dgm:presLayoutVars>
          <dgm:chPref val="3"/>
        </dgm:presLayoutVars>
      </dgm:prSet>
      <dgm:spPr/>
    </dgm:pt>
    <dgm:pt modelId="{D432B08A-8718-486F-9123-10581ACEB45C}" type="pres">
      <dgm:prSet presAssocID="{D6287D04-257E-403C-97A4-86BB091D3422}" presName="level3hierChild" presStyleCnt="0"/>
      <dgm:spPr/>
    </dgm:pt>
    <dgm:pt modelId="{E5EF890A-EE4D-44D8-B997-7C8DBFEC5BDD}" type="pres">
      <dgm:prSet presAssocID="{0419325E-D422-4687-A01B-04131DA105FD}" presName="conn2-1" presStyleLbl="parChTrans1D3" presStyleIdx="0" presStyleCnt="2"/>
      <dgm:spPr/>
    </dgm:pt>
    <dgm:pt modelId="{E0A3A7B9-880E-4191-AE4A-08605D5E8D3C}" type="pres">
      <dgm:prSet presAssocID="{0419325E-D422-4687-A01B-04131DA105FD}" presName="connTx" presStyleLbl="parChTrans1D3" presStyleIdx="0" presStyleCnt="2"/>
      <dgm:spPr/>
    </dgm:pt>
    <dgm:pt modelId="{504F126A-516C-43A4-83B8-4CFA2C32AA30}" type="pres">
      <dgm:prSet presAssocID="{AEE5B922-27DA-4A71-8963-0F062E6C2678}" presName="root2" presStyleCnt="0"/>
      <dgm:spPr/>
    </dgm:pt>
    <dgm:pt modelId="{E2586B1D-486B-4ED0-8D7A-BF0DADBD2E88}" type="pres">
      <dgm:prSet presAssocID="{AEE5B922-27DA-4A71-8963-0F062E6C2678}" presName="LevelTwoTextNode" presStyleLbl="node3" presStyleIdx="0" presStyleCnt="2">
        <dgm:presLayoutVars>
          <dgm:chPref val="3"/>
        </dgm:presLayoutVars>
      </dgm:prSet>
      <dgm:spPr/>
    </dgm:pt>
    <dgm:pt modelId="{8767BC8D-51D8-4903-A1F4-198D79A0EE7C}" type="pres">
      <dgm:prSet presAssocID="{AEE5B922-27DA-4A71-8963-0F062E6C2678}" presName="level3hierChild" presStyleCnt="0"/>
      <dgm:spPr/>
    </dgm:pt>
    <dgm:pt modelId="{95C9D29B-0A01-414D-8DDF-3A778F336550}" type="pres">
      <dgm:prSet presAssocID="{6F9CD822-0E38-43FC-999E-0C9F2DFAC105}" presName="conn2-1" presStyleLbl="parChTrans1D3" presStyleIdx="1" presStyleCnt="2"/>
      <dgm:spPr/>
    </dgm:pt>
    <dgm:pt modelId="{41CDB617-B0D4-41B5-B513-1DC3AF37C823}" type="pres">
      <dgm:prSet presAssocID="{6F9CD822-0E38-43FC-999E-0C9F2DFAC105}" presName="connTx" presStyleLbl="parChTrans1D3" presStyleIdx="1" presStyleCnt="2"/>
      <dgm:spPr/>
    </dgm:pt>
    <dgm:pt modelId="{B6F6EC91-BF4B-4F8E-96E6-F4259FE6769E}" type="pres">
      <dgm:prSet presAssocID="{8B742F6B-470E-4D7E-95C8-F53A0308FA07}" presName="root2" presStyleCnt="0"/>
      <dgm:spPr/>
    </dgm:pt>
    <dgm:pt modelId="{0B1DF059-B3C9-4C6E-8B0C-4234D42FD31D}" type="pres">
      <dgm:prSet presAssocID="{8B742F6B-470E-4D7E-95C8-F53A0308FA07}" presName="LevelTwoTextNode" presStyleLbl="node3" presStyleIdx="1" presStyleCnt="2">
        <dgm:presLayoutVars>
          <dgm:chPref val="3"/>
        </dgm:presLayoutVars>
      </dgm:prSet>
      <dgm:spPr/>
    </dgm:pt>
    <dgm:pt modelId="{149A95B7-7E63-49FE-B3CE-30B70D492CDC}" type="pres">
      <dgm:prSet presAssocID="{8B742F6B-470E-4D7E-95C8-F53A0308FA07}" presName="level3hierChild" presStyleCnt="0"/>
      <dgm:spPr/>
    </dgm:pt>
    <dgm:pt modelId="{CF7BF85C-30C4-4C9F-9BBC-7A97ED27A501}" type="pres">
      <dgm:prSet presAssocID="{B5988963-B537-4F07-8796-9F3A17882858}" presName="conn2-1" presStyleLbl="parChTrans1D2" presStyleIdx="1" presStyleCnt="2"/>
      <dgm:spPr/>
    </dgm:pt>
    <dgm:pt modelId="{FB275DA1-1746-43C8-830E-E8D5867098FB}" type="pres">
      <dgm:prSet presAssocID="{B5988963-B537-4F07-8796-9F3A17882858}" presName="connTx" presStyleLbl="parChTrans1D2" presStyleIdx="1" presStyleCnt="2"/>
      <dgm:spPr/>
    </dgm:pt>
    <dgm:pt modelId="{6ECAF870-701F-497C-BE65-B15732C9C2EF}" type="pres">
      <dgm:prSet presAssocID="{400562DE-B789-42C4-9B71-82B984351A04}" presName="root2" presStyleCnt="0"/>
      <dgm:spPr/>
    </dgm:pt>
    <dgm:pt modelId="{2E5F27D4-976F-4690-9EC0-29881609ED40}" type="pres">
      <dgm:prSet presAssocID="{400562DE-B789-42C4-9B71-82B984351A04}" presName="LevelTwoTextNode" presStyleLbl="node2" presStyleIdx="1" presStyleCnt="2">
        <dgm:presLayoutVars>
          <dgm:chPref val="3"/>
        </dgm:presLayoutVars>
      </dgm:prSet>
      <dgm:spPr/>
    </dgm:pt>
    <dgm:pt modelId="{49FE3B2F-43BF-4F61-8775-1E15FEAFA31A}" type="pres">
      <dgm:prSet presAssocID="{400562DE-B789-42C4-9B71-82B984351A04}" presName="level3hierChild" presStyleCnt="0"/>
      <dgm:spPr/>
    </dgm:pt>
  </dgm:ptLst>
  <dgm:cxnLst>
    <dgm:cxn modelId="{6E76B50E-58C0-4081-972A-067CFA9A7BE2}" type="presOf" srcId="{6F9CD822-0E38-43FC-999E-0C9F2DFAC105}" destId="{95C9D29B-0A01-414D-8DDF-3A778F336550}" srcOrd="0" destOrd="0" presId="urn:microsoft.com/office/officeart/2005/8/layout/hierarchy2"/>
    <dgm:cxn modelId="{0EC71718-2A87-4AF4-AFA0-7CBA086DD225}" type="presOf" srcId="{6F233D08-E3B0-4CE7-9869-595C94401DE6}" destId="{922762E9-B4F0-4341-8B1B-4E5904512C6F}" srcOrd="0" destOrd="0" presId="urn:microsoft.com/office/officeart/2005/8/layout/hierarchy2"/>
    <dgm:cxn modelId="{25F39A29-4F79-4438-BBC9-A2FDE4DC8FDD}" srcId="{CDDE3BBB-B2D4-44D9-9D64-1FCA2549B3E3}" destId="{626708E4-25B4-4849-B3C8-1A8ED0CDCE91}" srcOrd="0" destOrd="0" parTransId="{DA143AD6-B4D0-4081-88F4-024282554C8D}" sibTransId="{8FBA2A62-B0F4-401A-9B29-146A4FBC72DE}"/>
    <dgm:cxn modelId="{40572B31-9DD3-4F7F-ADEF-6C5902F587CA}" type="presOf" srcId="{626708E4-25B4-4849-B3C8-1A8ED0CDCE91}" destId="{D3838571-69D6-472C-8A4F-C1F023C885D6}" srcOrd="0" destOrd="0" presId="urn:microsoft.com/office/officeart/2005/8/layout/hierarchy2"/>
    <dgm:cxn modelId="{14E38831-0598-4AEA-9103-51F2B6D6890E}" srcId="{626708E4-25B4-4849-B3C8-1A8ED0CDCE91}" destId="{D6287D04-257E-403C-97A4-86BB091D3422}" srcOrd="0" destOrd="0" parTransId="{6F233D08-E3B0-4CE7-9869-595C94401DE6}" sibTransId="{67305137-645D-4FFD-8E2A-D985364E2DFA}"/>
    <dgm:cxn modelId="{D272E033-9348-4D7D-A2EC-189B123F1790}" srcId="{D6287D04-257E-403C-97A4-86BB091D3422}" destId="{AEE5B922-27DA-4A71-8963-0F062E6C2678}" srcOrd="0" destOrd="0" parTransId="{0419325E-D422-4687-A01B-04131DA105FD}" sibTransId="{C158A34D-D98B-4239-BC33-7472B36E6A93}"/>
    <dgm:cxn modelId="{35008F34-71EB-4E26-8F22-52131E1B23B5}" type="presOf" srcId="{D6287D04-257E-403C-97A4-86BB091D3422}" destId="{B252BB7E-46B1-4BF0-9D5C-D5DCE9B64A7C}" srcOrd="0" destOrd="0" presId="urn:microsoft.com/office/officeart/2005/8/layout/hierarchy2"/>
    <dgm:cxn modelId="{A79DD337-49C0-45F4-9FD5-147FC17AC2DD}" srcId="{626708E4-25B4-4849-B3C8-1A8ED0CDCE91}" destId="{400562DE-B789-42C4-9B71-82B984351A04}" srcOrd="1" destOrd="0" parTransId="{B5988963-B537-4F07-8796-9F3A17882858}" sibTransId="{FE6546EC-F7F4-4FB2-95A3-4D9558D8CAB4}"/>
    <dgm:cxn modelId="{F14E9C6D-CB5A-4E36-8FBC-0E1B3AF91B44}" type="presOf" srcId="{0419325E-D422-4687-A01B-04131DA105FD}" destId="{E0A3A7B9-880E-4191-AE4A-08605D5E8D3C}" srcOrd="1" destOrd="0" presId="urn:microsoft.com/office/officeart/2005/8/layout/hierarchy2"/>
    <dgm:cxn modelId="{C4388F4F-DF0F-4999-B3B6-11DEF10A6C34}" type="presOf" srcId="{0419325E-D422-4687-A01B-04131DA105FD}" destId="{E5EF890A-EE4D-44D8-B997-7C8DBFEC5BDD}" srcOrd="0" destOrd="0" presId="urn:microsoft.com/office/officeart/2005/8/layout/hierarchy2"/>
    <dgm:cxn modelId="{96691F5A-C907-47DF-919D-EBDAA5A8A10B}" type="presOf" srcId="{CDDE3BBB-B2D4-44D9-9D64-1FCA2549B3E3}" destId="{EF35329E-8694-4D41-8533-9438ABB54143}" srcOrd="0" destOrd="0" presId="urn:microsoft.com/office/officeart/2005/8/layout/hierarchy2"/>
    <dgm:cxn modelId="{0F415C7C-16A9-43FB-9987-C8B759ACBE9A}" srcId="{D6287D04-257E-403C-97A4-86BB091D3422}" destId="{8B742F6B-470E-4D7E-95C8-F53A0308FA07}" srcOrd="1" destOrd="0" parTransId="{6F9CD822-0E38-43FC-999E-0C9F2DFAC105}" sibTransId="{B31C6462-9AE0-41D5-9FC7-92B29B8B9B35}"/>
    <dgm:cxn modelId="{F2DE9384-8E85-4FF0-A55E-B3D82B7357B2}" type="presOf" srcId="{6F233D08-E3B0-4CE7-9869-595C94401DE6}" destId="{7944846C-5867-479A-837F-B67FF32EE0C3}" srcOrd="1" destOrd="0" presId="urn:microsoft.com/office/officeart/2005/8/layout/hierarchy2"/>
    <dgm:cxn modelId="{18500A85-0D88-447A-BCBC-A0067FF5EEB9}" type="presOf" srcId="{8B742F6B-470E-4D7E-95C8-F53A0308FA07}" destId="{0B1DF059-B3C9-4C6E-8B0C-4234D42FD31D}" srcOrd="0" destOrd="0" presId="urn:microsoft.com/office/officeart/2005/8/layout/hierarchy2"/>
    <dgm:cxn modelId="{A955D095-DB89-4324-85E0-D526C3FCB9B0}" type="presOf" srcId="{6F9CD822-0E38-43FC-999E-0C9F2DFAC105}" destId="{41CDB617-B0D4-41B5-B513-1DC3AF37C823}" srcOrd="1" destOrd="0" presId="urn:microsoft.com/office/officeart/2005/8/layout/hierarchy2"/>
    <dgm:cxn modelId="{3875D5AA-B919-4E1F-AB8A-7901265C3C27}" type="presOf" srcId="{B5988963-B537-4F07-8796-9F3A17882858}" destId="{CF7BF85C-30C4-4C9F-9BBC-7A97ED27A501}" srcOrd="0" destOrd="0" presId="urn:microsoft.com/office/officeart/2005/8/layout/hierarchy2"/>
    <dgm:cxn modelId="{1BF108B2-9F1F-4C95-938A-559FF9651065}" type="presOf" srcId="{AEE5B922-27DA-4A71-8963-0F062E6C2678}" destId="{E2586B1D-486B-4ED0-8D7A-BF0DADBD2E88}" srcOrd="0" destOrd="0" presId="urn:microsoft.com/office/officeart/2005/8/layout/hierarchy2"/>
    <dgm:cxn modelId="{962D12C0-8BA2-4C5C-BD1C-130857632E08}" type="presOf" srcId="{400562DE-B789-42C4-9B71-82B984351A04}" destId="{2E5F27D4-976F-4690-9EC0-29881609ED40}" srcOrd="0" destOrd="0" presId="urn:microsoft.com/office/officeart/2005/8/layout/hierarchy2"/>
    <dgm:cxn modelId="{F93541EF-2E10-437B-8B25-57DCEDC05C85}" type="presOf" srcId="{B5988963-B537-4F07-8796-9F3A17882858}" destId="{FB275DA1-1746-43C8-830E-E8D5867098FB}" srcOrd="1" destOrd="0" presId="urn:microsoft.com/office/officeart/2005/8/layout/hierarchy2"/>
    <dgm:cxn modelId="{FB11456A-7FF1-4650-9D8F-7BD89B28A7D2}" type="presParOf" srcId="{EF35329E-8694-4D41-8533-9438ABB54143}" destId="{0FAF7C8E-9BBF-4CB0-B9E3-368ED1FD6007}" srcOrd="0" destOrd="0" presId="urn:microsoft.com/office/officeart/2005/8/layout/hierarchy2"/>
    <dgm:cxn modelId="{7527546D-FC5C-4605-A79C-F16C4A1B7708}" type="presParOf" srcId="{0FAF7C8E-9BBF-4CB0-B9E3-368ED1FD6007}" destId="{D3838571-69D6-472C-8A4F-C1F023C885D6}" srcOrd="0" destOrd="0" presId="urn:microsoft.com/office/officeart/2005/8/layout/hierarchy2"/>
    <dgm:cxn modelId="{120FDB97-6DCD-4188-B385-4EC430581E6D}" type="presParOf" srcId="{0FAF7C8E-9BBF-4CB0-B9E3-368ED1FD6007}" destId="{66B3A3FF-45E8-4FB1-AFC8-49D83C10367B}" srcOrd="1" destOrd="0" presId="urn:microsoft.com/office/officeart/2005/8/layout/hierarchy2"/>
    <dgm:cxn modelId="{AD8529CD-3145-4299-8E2A-717E729F8879}" type="presParOf" srcId="{66B3A3FF-45E8-4FB1-AFC8-49D83C10367B}" destId="{922762E9-B4F0-4341-8B1B-4E5904512C6F}" srcOrd="0" destOrd="0" presId="urn:microsoft.com/office/officeart/2005/8/layout/hierarchy2"/>
    <dgm:cxn modelId="{8B570990-4F40-4A78-B772-C5513D94B0FC}" type="presParOf" srcId="{922762E9-B4F0-4341-8B1B-4E5904512C6F}" destId="{7944846C-5867-479A-837F-B67FF32EE0C3}" srcOrd="0" destOrd="0" presId="urn:microsoft.com/office/officeart/2005/8/layout/hierarchy2"/>
    <dgm:cxn modelId="{C2FF7F8F-3FCD-43C6-A19A-48DA2CCA8D20}" type="presParOf" srcId="{66B3A3FF-45E8-4FB1-AFC8-49D83C10367B}" destId="{B598437E-788E-4426-B355-28EA43EF8D19}" srcOrd="1" destOrd="0" presId="urn:microsoft.com/office/officeart/2005/8/layout/hierarchy2"/>
    <dgm:cxn modelId="{84C0F738-DD7F-4481-B532-3EA38A724968}" type="presParOf" srcId="{B598437E-788E-4426-B355-28EA43EF8D19}" destId="{B252BB7E-46B1-4BF0-9D5C-D5DCE9B64A7C}" srcOrd="0" destOrd="0" presId="urn:microsoft.com/office/officeart/2005/8/layout/hierarchy2"/>
    <dgm:cxn modelId="{C38F6E32-D9E7-4BEE-B0DF-5734ABDC78BF}" type="presParOf" srcId="{B598437E-788E-4426-B355-28EA43EF8D19}" destId="{D432B08A-8718-486F-9123-10581ACEB45C}" srcOrd="1" destOrd="0" presId="urn:microsoft.com/office/officeart/2005/8/layout/hierarchy2"/>
    <dgm:cxn modelId="{FF979C09-E26D-4DF5-A1D2-A81A9B3D5A33}" type="presParOf" srcId="{D432B08A-8718-486F-9123-10581ACEB45C}" destId="{E5EF890A-EE4D-44D8-B997-7C8DBFEC5BDD}" srcOrd="0" destOrd="0" presId="urn:microsoft.com/office/officeart/2005/8/layout/hierarchy2"/>
    <dgm:cxn modelId="{7ADD2D0F-87B3-4994-AAF3-8BFDBBE689DD}" type="presParOf" srcId="{E5EF890A-EE4D-44D8-B997-7C8DBFEC5BDD}" destId="{E0A3A7B9-880E-4191-AE4A-08605D5E8D3C}" srcOrd="0" destOrd="0" presId="urn:microsoft.com/office/officeart/2005/8/layout/hierarchy2"/>
    <dgm:cxn modelId="{30A76CD4-2FD1-42EB-B6CC-ED929D167250}" type="presParOf" srcId="{D432B08A-8718-486F-9123-10581ACEB45C}" destId="{504F126A-516C-43A4-83B8-4CFA2C32AA30}" srcOrd="1" destOrd="0" presId="urn:microsoft.com/office/officeart/2005/8/layout/hierarchy2"/>
    <dgm:cxn modelId="{44DB29B6-BCA4-4E41-95E0-37FE5ECB3A57}" type="presParOf" srcId="{504F126A-516C-43A4-83B8-4CFA2C32AA30}" destId="{E2586B1D-486B-4ED0-8D7A-BF0DADBD2E88}" srcOrd="0" destOrd="0" presId="urn:microsoft.com/office/officeart/2005/8/layout/hierarchy2"/>
    <dgm:cxn modelId="{FF471022-8460-43EE-9888-2FD34669E38C}" type="presParOf" srcId="{504F126A-516C-43A4-83B8-4CFA2C32AA30}" destId="{8767BC8D-51D8-4903-A1F4-198D79A0EE7C}" srcOrd="1" destOrd="0" presId="urn:microsoft.com/office/officeart/2005/8/layout/hierarchy2"/>
    <dgm:cxn modelId="{39B63332-3943-42B6-8136-7937E14DAE8D}" type="presParOf" srcId="{D432B08A-8718-486F-9123-10581ACEB45C}" destId="{95C9D29B-0A01-414D-8DDF-3A778F336550}" srcOrd="2" destOrd="0" presId="urn:microsoft.com/office/officeart/2005/8/layout/hierarchy2"/>
    <dgm:cxn modelId="{C097BBE4-447F-4D73-A145-9108C5368735}" type="presParOf" srcId="{95C9D29B-0A01-414D-8DDF-3A778F336550}" destId="{41CDB617-B0D4-41B5-B513-1DC3AF37C823}" srcOrd="0" destOrd="0" presId="urn:microsoft.com/office/officeart/2005/8/layout/hierarchy2"/>
    <dgm:cxn modelId="{7405F8C9-B7E6-4F72-942B-94EAD2DFC637}" type="presParOf" srcId="{D432B08A-8718-486F-9123-10581ACEB45C}" destId="{B6F6EC91-BF4B-4F8E-96E6-F4259FE6769E}" srcOrd="3" destOrd="0" presId="urn:microsoft.com/office/officeart/2005/8/layout/hierarchy2"/>
    <dgm:cxn modelId="{D5BD1EC7-268F-472B-9129-F69F113AEC64}" type="presParOf" srcId="{B6F6EC91-BF4B-4F8E-96E6-F4259FE6769E}" destId="{0B1DF059-B3C9-4C6E-8B0C-4234D42FD31D}" srcOrd="0" destOrd="0" presId="urn:microsoft.com/office/officeart/2005/8/layout/hierarchy2"/>
    <dgm:cxn modelId="{BBE7EB52-9C72-426B-9C01-72EEB653928A}" type="presParOf" srcId="{B6F6EC91-BF4B-4F8E-96E6-F4259FE6769E}" destId="{149A95B7-7E63-49FE-B3CE-30B70D492CDC}" srcOrd="1" destOrd="0" presId="urn:microsoft.com/office/officeart/2005/8/layout/hierarchy2"/>
    <dgm:cxn modelId="{CA244BC0-7A23-4F8C-8AAB-A930F4350CDB}" type="presParOf" srcId="{66B3A3FF-45E8-4FB1-AFC8-49D83C10367B}" destId="{CF7BF85C-30C4-4C9F-9BBC-7A97ED27A501}" srcOrd="2" destOrd="0" presId="urn:microsoft.com/office/officeart/2005/8/layout/hierarchy2"/>
    <dgm:cxn modelId="{28175553-A0DD-47D6-A1BB-D67B391D8800}" type="presParOf" srcId="{CF7BF85C-30C4-4C9F-9BBC-7A97ED27A501}" destId="{FB275DA1-1746-43C8-830E-E8D5867098FB}" srcOrd="0" destOrd="0" presId="urn:microsoft.com/office/officeart/2005/8/layout/hierarchy2"/>
    <dgm:cxn modelId="{731FE456-C0B3-4DD2-8357-77359AA6854E}" type="presParOf" srcId="{66B3A3FF-45E8-4FB1-AFC8-49D83C10367B}" destId="{6ECAF870-701F-497C-BE65-B15732C9C2EF}" srcOrd="3" destOrd="0" presId="urn:microsoft.com/office/officeart/2005/8/layout/hierarchy2"/>
    <dgm:cxn modelId="{E649487B-F328-4E60-8D14-B3BB7D85A128}" type="presParOf" srcId="{6ECAF870-701F-497C-BE65-B15732C9C2EF}" destId="{2E5F27D4-976F-4690-9EC0-29881609ED40}" srcOrd="0" destOrd="0" presId="urn:microsoft.com/office/officeart/2005/8/layout/hierarchy2"/>
    <dgm:cxn modelId="{AB46D090-44FE-4DA4-897D-E7E814AD3856}" type="presParOf" srcId="{6ECAF870-701F-497C-BE65-B15732C9C2EF}" destId="{49FE3B2F-43BF-4F61-8775-1E15FEAFA3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517E88-4A37-4B2A-9305-B6AE9679A6C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896EBE8-5F0A-41FD-BD2B-9E5D20A28420}">
      <dgm:prSet phldrT="[Tekst]"/>
      <dgm:spPr/>
      <dgm:t>
        <a:bodyPr/>
        <a:lstStyle/>
        <a:p>
          <a:r>
            <a:rPr lang="pl-PL" dirty="0"/>
            <a:t>Decyzja</a:t>
          </a:r>
        </a:p>
      </dgm:t>
    </dgm:pt>
    <dgm:pt modelId="{20C9AD1A-CAB6-4666-9FCD-0F32154BFBB4}" type="parTrans" cxnId="{48B8BA80-116F-481B-86EB-8C204043E30B}">
      <dgm:prSet/>
      <dgm:spPr/>
      <dgm:t>
        <a:bodyPr/>
        <a:lstStyle/>
        <a:p>
          <a:endParaRPr lang="pl-PL"/>
        </a:p>
      </dgm:t>
    </dgm:pt>
    <dgm:pt modelId="{BCDC0115-BEF3-4360-A727-FCEF5C987F65}" type="sibTrans" cxnId="{48B8BA80-116F-481B-86EB-8C204043E30B}">
      <dgm:prSet/>
      <dgm:spPr/>
      <dgm:t>
        <a:bodyPr/>
        <a:lstStyle/>
        <a:p>
          <a:endParaRPr lang="pl-PL"/>
        </a:p>
      </dgm:t>
    </dgm:pt>
    <dgm:pt modelId="{6D9DCDCA-4286-4EEC-963B-3E9EBE9B28C5}">
      <dgm:prSet phldrT="[Tekst]"/>
      <dgm:spPr/>
      <dgm:t>
        <a:bodyPr/>
        <a:lstStyle/>
        <a:p>
          <a:r>
            <a:rPr lang="pl-PL" dirty="0"/>
            <a:t>Starosta</a:t>
          </a:r>
        </a:p>
      </dgm:t>
    </dgm:pt>
    <dgm:pt modelId="{E40BA404-0929-4A47-AECF-9A36CFB9CEC1}" type="parTrans" cxnId="{81D3B386-B215-41AD-84E3-F8951D57E87F}">
      <dgm:prSet/>
      <dgm:spPr/>
      <dgm:t>
        <a:bodyPr/>
        <a:lstStyle/>
        <a:p>
          <a:endParaRPr lang="pl-PL"/>
        </a:p>
      </dgm:t>
    </dgm:pt>
    <dgm:pt modelId="{42465BB7-C9E4-4CD7-B47E-D0A299555F88}" type="sibTrans" cxnId="{81D3B386-B215-41AD-84E3-F8951D57E87F}">
      <dgm:prSet/>
      <dgm:spPr/>
      <dgm:t>
        <a:bodyPr/>
        <a:lstStyle/>
        <a:p>
          <a:endParaRPr lang="pl-PL"/>
        </a:p>
      </dgm:t>
    </dgm:pt>
    <dgm:pt modelId="{4634AC6B-F0C2-4EB7-BADA-F9F1F62C634D}">
      <dgm:prSet phldrT="[Tekst]"/>
      <dgm:spPr/>
      <dgm:t>
        <a:bodyPr/>
        <a:lstStyle/>
        <a:p>
          <a:r>
            <a:rPr lang="pl-PL" dirty="0"/>
            <a:t>Nieruchomości Skarbu Państwa</a:t>
          </a:r>
        </a:p>
      </dgm:t>
    </dgm:pt>
    <dgm:pt modelId="{AEAEF0AC-138F-435D-8354-09FB8A3C50FC}" type="parTrans" cxnId="{47EF1BED-B468-4D7D-8CB6-B150D57F3680}">
      <dgm:prSet/>
      <dgm:spPr/>
      <dgm:t>
        <a:bodyPr/>
        <a:lstStyle/>
        <a:p>
          <a:endParaRPr lang="pl-PL"/>
        </a:p>
      </dgm:t>
    </dgm:pt>
    <dgm:pt modelId="{4E736680-C3F7-4FA2-BE9A-8A0672726944}" type="sibTrans" cxnId="{47EF1BED-B468-4D7D-8CB6-B150D57F3680}">
      <dgm:prSet/>
      <dgm:spPr/>
      <dgm:t>
        <a:bodyPr/>
        <a:lstStyle/>
        <a:p>
          <a:endParaRPr lang="pl-PL"/>
        </a:p>
      </dgm:t>
    </dgm:pt>
    <dgm:pt modelId="{D342D16A-C3C2-4D24-90C6-F73B9D9E3DD9}">
      <dgm:prSet phldrT="[Tekst]"/>
      <dgm:spPr/>
      <dgm:t>
        <a:bodyPr/>
        <a:lstStyle/>
        <a:p>
          <a:r>
            <a:rPr lang="pl-PL" dirty="0"/>
            <a:t>N. SP, których prawo wł. wykonują inne państwowe os. pr.</a:t>
          </a:r>
        </a:p>
      </dgm:t>
    </dgm:pt>
    <dgm:pt modelId="{2B7EDF6A-2823-467E-AC13-00AEBB40AF15}" type="parTrans" cxnId="{B93E1647-6600-42A6-B121-4700582747D7}">
      <dgm:prSet/>
      <dgm:spPr/>
      <dgm:t>
        <a:bodyPr/>
        <a:lstStyle/>
        <a:p>
          <a:endParaRPr lang="pl-PL"/>
        </a:p>
      </dgm:t>
    </dgm:pt>
    <dgm:pt modelId="{BBC6C76F-C4A0-4B20-8A46-590B1CC3DEAD}" type="sibTrans" cxnId="{B93E1647-6600-42A6-B121-4700582747D7}">
      <dgm:prSet/>
      <dgm:spPr/>
      <dgm:t>
        <a:bodyPr/>
        <a:lstStyle/>
        <a:p>
          <a:endParaRPr lang="pl-PL"/>
        </a:p>
      </dgm:t>
    </dgm:pt>
    <dgm:pt modelId="{3E9A5457-279A-4F8A-8319-08068414EBB4}">
      <dgm:prSet phldrT="[Tekst]"/>
      <dgm:spPr/>
      <dgm:t>
        <a:bodyPr/>
        <a:lstStyle/>
        <a:p>
          <a:r>
            <a:rPr lang="pl-PL" dirty="0"/>
            <a:t>Wójt, burmistrz, prezydent miasta, zarząd powiatu, zarząd województwa</a:t>
          </a:r>
        </a:p>
      </dgm:t>
    </dgm:pt>
    <dgm:pt modelId="{A91EFA2F-474D-4DF5-8331-46E353E651D2}" type="parTrans" cxnId="{C52DA86A-1A63-4F75-A349-507C95D15885}">
      <dgm:prSet/>
      <dgm:spPr/>
      <dgm:t>
        <a:bodyPr/>
        <a:lstStyle/>
        <a:p>
          <a:endParaRPr lang="pl-PL"/>
        </a:p>
      </dgm:t>
    </dgm:pt>
    <dgm:pt modelId="{49E813B2-A058-43E4-AFD6-B822354DF484}" type="sibTrans" cxnId="{C52DA86A-1A63-4F75-A349-507C95D15885}">
      <dgm:prSet/>
      <dgm:spPr/>
      <dgm:t>
        <a:bodyPr/>
        <a:lstStyle/>
        <a:p>
          <a:endParaRPr lang="pl-PL"/>
        </a:p>
      </dgm:t>
    </dgm:pt>
    <dgm:pt modelId="{896437A0-3E55-450D-8D5C-DC613C54E4B8}">
      <dgm:prSet phldrT="[Tekst]"/>
      <dgm:spPr/>
      <dgm:t>
        <a:bodyPr/>
        <a:lstStyle/>
        <a:p>
          <a:r>
            <a:rPr lang="pl-PL" dirty="0"/>
            <a:t>Nieruchomości stanowiące własność j.s.t.</a:t>
          </a:r>
        </a:p>
      </dgm:t>
    </dgm:pt>
    <dgm:pt modelId="{A984851C-C159-462D-9407-8D992AF65BE3}" type="parTrans" cxnId="{D4B4FA77-55D3-43CB-90DC-B8FAD839C984}">
      <dgm:prSet/>
      <dgm:spPr/>
      <dgm:t>
        <a:bodyPr/>
        <a:lstStyle/>
        <a:p>
          <a:endParaRPr lang="pl-PL"/>
        </a:p>
      </dgm:t>
    </dgm:pt>
    <dgm:pt modelId="{5DE77411-FEE7-4141-BC1D-94A0FF625765}" type="sibTrans" cxnId="{D4B4FA77-55D3-43CB-90DC-B8FAD839C984}">
      <dgm:prSet/>
      <dgm:spPr/>
      <dgm:t>
        <a:bodyPr/>
        <a:lstStyle/>
        <a:p>
          <a:endParaRPr lang="pl-PL"/>
        </a:p>
      </dgm:t>
    </dgm:pt>
    <dgm:pt modelId="{B4B919D2-F16E-4A3B-9402-6F8DE0FE72A0}">
      <dgm:prSet/>
      <dgm:spPr/>
      <dgm:t>
        <a:bodyPr/>
        <a:lstStyle/>
        <a:p>
          <a:r>
            <a:rPr lang="pl-PL" dirty="0"/>
            <a:t>Organem wyższego stopnia jest wojewoda</a:t>
          </a:r>
        </a:p>
      </dgm:t>
    </dgm:pt>
    <dgm:pt modelId="{66863FE8-D7C2-4660-988F-875258D6C9E6}" type="parTrans" cxnId="{8BDF6DC6-82FD-48C0-9523-7347EA0931CE}">
      <dgm:prSet/>
      <dgm:spPr/>
      <dgm:t>
        <a:bodyPr/>
        <a:lstStyle/>
        <a:p>
          <a:endParaRPr lang="pl-PL"/>
        </a:p>
      </dgm:t>
    </dgm:pt>
    <dgm:pt modelId="{6BD899CB-3A2D-438B-9FA7-0EE532F4B5EF}" type="sibTrans" cxnId="{8BDF6DC6-82FD-48C0-9523-7347EA0931CE}">
      <dgm:prSet/>
      <dgm:spPr/>
      <dgm:t>
        <a:bodyPr/>
        <a:lstStyle/>
        <a:p>
          <a:endParaRPr lang="pl-PL"/>
        </a:p>
      </dgm:t>
    </dgm:pt>
    <dgm:pt modelId="{02F21EBF-8E07-4F26-9531-54872B4D0CD1}" type="pres">
      <dgm:prSet presAssocID="{02517E88-4A37-4B2A-9305-B6AE9679A6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91EAEB-B4BD-4A4F-AA9B-95497A697EA1}" type="pres">
      <dgm:prSet presAssocID="{B4B919D2-F16E-4A3B-9402-6F8DE0FE72A0}" presName="hierRoot1" presStyleCnt="0"/>
      <dgm:spPr/>
    </dgm:pt>
    <dgm:pt modelId="{4C2F93C7-17FC-4D6D-B303-238C3774FD44}" type="pres">
      <dgm:prSet presAssocID="{B4B919D2-F16E-4A3B-9402-6F8DE0FE72A0}" presName="composite" presStyleCnt="0"/>
      <dgm:spPr/>
    </dgm:pt>
    <dgm:pt modelId="{5161E1F9-6508-4CB5-936A-E42A91F5628E}" type="pres">
      <dgm:prSet presAssocID="{B4B919D2-F16E-4A3B-9402-6F8DE0FE72A0}" presName="background" presStyleLbl="node0" presStyleIdx="0" presStyleCnt="2"/>
      <dgm:spPr/>
    </dgm:pt>
    <dgm:pt modelId="{76C7320F-E43B-413D-A0BC-36CAD8E7C4DF}" type="pres">
      <dgm:prSet presAssocID="{B4B919D2-F16E-4A3B-9402-6F8DE0FE72A0}" presName="text" presStyleLbl="fgAcc0" presStyleIdx="0" presStyleCnt="2" custScaleX="187076" custLinFactX="-68954" custLinFactNeighborX="-100000">
        <dgm:presLayoutVars>
          <dgm:chPref val="3"/>
        </dgm:presLayoutVars>
      </dgm:prSet>
      <dgm:spPr/>
    </dgm:pt>
    <dgm:pt modelId="{B48E7089-366F-497C-98E9-96291A15F2C7}" type="pres">
      <dgm:prSet presAssocID="{B4B919D2-F16E-4A3B-9402-6F8DE0FE72A0}" presName="hierChild2" presStyleCnt="0"/>
      <dgm:spPr/>
    </dgm:pt>
    <dgm:pt modelId="{CDFC3F0B-327C-4674-978D-9B5FFFA74EF9}" type="pres">
      <dgm:prSet presAssocID="{C896EBE8-5F0A-41FD-BD2B-9E5D20A28420}" presName="hierRoot1" presStyleCnt="0"/>
      <dgm:spPr/>
    </dgm:pt>
    <dgm:pt modelId="{BDBC748E-974F-4F60-ADA5-4893A8BE54B6}" type="pres">
      <dgm:prSet presAssocID="{C896EBE8-5F0A-41FD-BD2B-9E5D20A28420}" presName="composite" presStyleCnt="0"/>
      <dgm:spPr/>
    </dgm:pt>
    <dgm:pt modelId="{9F5AB543-C596-4868-8F41-3A10CEE11E10}" type="pres">
      <dgm:prSet presAssocID="{C896EBE8-5F0A-41FD-BD2B-9E5D20A28420}" presName="background" presStyleLbl="node0" presStyleIdx="1" presStyleCnt="2"/>
      <dgm:spPr/>
    </dgm:pt>
    <dgm:pt modelId="{64DBE299-AC22-4346-8F5A-0C1D5B42714C}" type="pres">
      <dgm:prSet presAssocID="{C896EBE8-5F0A-41FD-BD2B-9E5D20A28420}" presName="text" presStyleLbl="fgAcc0" presStyleIdx="1" presStyleCnt="2">
        <dgm:presLayoutVars>
          <dgm:chPref val="3"/>
        </dgm:presLayoutVars>
      </dgm:prSet>
      <dgm:spPr/>
    </dgm:pt>
    <dgm:pt modelId="{E0F019B9-2D32-40F5-BBB0-18EF1CD92381}" type="pres">
      <dgm:prSet presAssocID="{C896EBE8-5F0A-41FD-BD2B-9E5D20A28420}" presName="hierChild2" presStyleCnt="0"/>
      <dgm:spPr/>
    </dgm:pt>
    <dgm:pt modelId="{FF6FB9D1-7525-405E-9F47-C03C468B428E}" type="pres">
      <dgm:prSet presAssocID="{E40BA404-0929-4A47-AECF-9A36CFB9CEC1}" presName="Name10" presStyleLbl="parChTrans1D2" presStyleIdx="0" presStyleCnt="2"/>
      <dgm:spPr/>
    </dgm:pt>
    <dgm:pt modelId="{11736D99-E9BF-414A-B529-E3848AC50E8D}" type="pres">
      <dgm:prSet presAssocID="{6D9DCDCA-4286-4EEC-963B-3E9EBE9B28C5}" presName="hierRoot2" presStyleCnt="0"/>
      <dgm:spPr/>
    </dgm:pt>
    <dgm:pt modelId="{2A375786-625D-4C0C-B285-6EA6E9A093B8}" type="pres">
      <dgm:prSet presAssocID="{6D9DCDCA-4286-4EEC-963B-3E9EBE9B28C5}" presName="composite2" presStyleCnt="0"/>
      <dgm:spPr/>
    </dgm:pt>
    <dgm:pt modelId="{B70DB34D-4F6B-4769-99BF-E10A84EB9230}" type="pres">
      <dgm:prSet presAssocID="{6D9DCDCA-4286-4EEC-963B-3E9EBE9B28C5}" presName="background2" presStyleLbl="node2" presStyleIdx="0" presStyleCnt="2"/>
      <dgm:spPr/>
    </dgm:pt>
    <dgm:pt modelId="{3BA29F70-0189-41ED-B980-EB9BC7A90EAE}" type="pres">
      <dgm:prSet presAssocID="{6D9DCDCA-4286-4EEC-963B-3E9EBE9B28C5}" presName="text2" presStyleLbl="fgAcc2" presStyleIdx="0" presStyleCnt="2">
        <dgm:presLayoutVars>
          <dgm:chPref val="3"/>
        </dgm:presLayoutVars>
      </dgm:prSet>
      <dgm:spPr/>
    </dgm:pt>
    <dgm:pt modelId="{0F7D2D83-3B43-4F7C-9FBA-36C6C1B9C817}" type="pres">
      <dgm:prSet presAssocID="{6D9DCDCA-4286-4EEC-963B-3E9EBE9B28C5}" presName="hierChild3" presStyleCnt="0"/>
      <dgm:spPr/>
    </dgm:pt>
    <dgm:pt modelId="{020F1CF1-0E96-48C6-9A2E-06AB511C90D2}" type="pres">
      <dgm:prSet presAssocID="{AEAEF0AC-138F-435D-8354-09FB8A3C50FC}" presName="Name17" presStyleLbl="parChTrans1D3" presStyleIdx="0" presStyleCnt="3"/>
      <dgm:spPr/>
    </dgm:pt>
    <dgm:pt modelId="{CEF556CB-91A5-4EB5-A3C3-7714AEE7A2BA}" type="pres">
      <dgm:prSet presAssocID="{4634AC6B-F0C2-4EB7-BADA-F9F1F62C634D}" presName="hierRoot3" presStyleCnt="0"/>
      <dgm:spPr/>
    </dgm:pt>
    <dgm:pt modelId="{ECBBD73F-E0ED-4CD3-A70F-EF62082F1561}" type="pres">
      <dgm:prSet presAssocID="{4634AC6B-F0C2-4EB7-BADA-F9F1F62C634D}" presName="composite3" presStyleCnt="0"/>
      <dgm:spPr/>
    </dgm:pt>
    <dgm:pt modelId="{32FB2366-7029-417D-BFE9-8955029CFACC}" type="pres">
      <dgm:prSet presAssocID="{4634AC6B-F0C2-4EB7-BADA-F9F1F62C634D}" presName="background3" presStyleLbl="node3" presStyleIdx="0" presStyleCnt="3"/>
      <dgm:spPr/>
    </dgm:pt>
    <dgm:pt modelId="{2AC7EB45-326E-46A7-8D25-5D0DCC99385D}" type="pres">
      <dgm:prSet presAssocID="{4634AC6B-F0C2-4EB7-BADA-F9F1F62C634D}" presName="text3" presStyleLbl="fgAcc3" presStyleIdx="0" presStyleCnt="3">
        <dgm:presLayoutVars>
          <dgm:chPref val="3"/>
        </dgm:presLayoutVars>
      </dgm:prSet>
      <dgm:spPr/>
    </dgm:pt>
    <dgm:pt modelId="{7D02F8F7-65F7-4E4F-8068-30CB735584B3}" type="pres">
      <dgm:prSet presAssocID="{4634AC6B-F0C2-4EB7-BADA-F9F1F62C634D}" presName="hierChild4" presStyleCnt="0"/>
      <dgm:spPr/>
    </dgm:pt>
    <dgm:pt modelId="{C9085F24-7038-4F46-997D-D8FF77044161}" type="pres">
      <dgm:prSet presAssocID="{2B7EDF6A-2823-467E-AC13-00AEBB40AF15}" presName="Name17" presStyleLbl="parChTrans1D3" presStyleIdx="1" presStyleCnt="3"/>
      <dgm:spPr/>
    </dgm:pt>
    <dgm:pt modelId="{E7BCA6DC-ABB5-408C-A5C1-3EA0BFFA7C52}" type="pres">
      <dgm:prSet presAssocID="{D342D16A-C3C2-4D24-90C6-F73B9D9E3DD9}" presName="hierRoot3" presStyleCnt="0"/>
      <dgm:spPr/>
    </dgm:pt>
    <dgm:pt modelId="{82C9D1B1-A347-4AE1-9E30-63D8513428A7}" type="pres">
      <dgm:prSet presAssocID="{D342D16A-C3C2-4D24-90C6-F73B9D9E3DD9}" presName="composite3" presStyleCnt="0"/>
      <dgm:spPr/>
    </dgm:pt>
    <dgm:pt modelId="{3D26082F-3968-4B35-87C5-67C9C1EFE418}" type="pres">
      <dgm:prSet presAssocID="{D342D16A-C3C2-4D24-90C6-F73B9D9E3DD9}" presName="background3" presStyleLbl="node3" presStyleIdx="1" presStyleCnt="3"/>
      <dgm:spPr/>
    </dgm:pt>
    <dgm:pt modelId="{9C420D97-DDC7-407D-B7F9-8CCD862E47B5}" type="pres">
      <dgm:prSet presAssocID="{D342D16A-C3C2-4D24-90C6-F73B9D9E3DD9}" presName="text3" presStyleLbl="fgAcc3" presStyleIdx="1" presStyleCnt="3" custScaleX="149603">
        <dgm:presLayoutVars>
          <dgm:chPref val="3"/>
        </dgm:presLayoutVars>
      </dgm:prSet>
      <dgm:spPr/>
    </dgm:pt>
    <dgm:pt modelId="{709EBA77-9EA8-4169-A1E8-90AC44F78BD3}" type="pres">
      <dgm:prSet presAssocID="{D342D16A-C3C2-4D24-90C6-F73B9D9E3DD9}" presName="hierChild4" presStyleCnt="0"/>
      <dgm:spPr/>
    </dgm:pt>
    <dgm:pt modelId="{38801E6B-4B03-4282-AA2B-7C7632C891AA}" type="pres">
      <dgm:prSet presAssocID="{A91EFA2F-474D-4DF5-8331-46E353E651D2}" presName="Name10" presStyleLbl="parChTrans1D2" presStyleIdx="1" presStyleCnt="2"/>
      <dgm:spPr/>
    </dgm:pt>
    <dgm:pt modelId="{FFD0ED61-389D-4D78-A3F8-F8C2CF6EFF1E}" type="pres">
      <dgm:prSet presAssocID="{3E9A5457-279A-4F8A-8319-08068414EBB4}" presName="hierRoot2" presStyleCnt="0"/>
      <dgm:spPr/>
    </dgm:pt>
    <dgm:pt modelId="{6C400B91-116B-46AF-A170-9D732D50E7EB}" type="pres">
      <dgm:prSet presAssocID="{3E9A5457-279A-4F8A-8319-08068414EBB4}" presName="composite2" presStyleCnt="0"/>
      <dgm:spPr/>
    </dgm:pt>
    <dgm:pt modelId="{419E0F0C-9FF5-4CB8-B95F-1CC77F14D050}" type="pres">
      <dgm:prSet presAssocID="{3E9A5457-279A-4F8A-8319-08068414EBB4}" presName="background2" presStyleLbl="node2" presStyleIdx="1" presStyleCnt="2"/>
      <dgm:spPr/>
    </dgm:pt>
    <dgm:pt modelId="{7C16C206-ED49-4F35-BDCB-2D10D5C52F0D}" type="pres">
      <dgm:prSet presAssocID="{3E9A5457-279A-4F8A-8319-08068414EBB4}" presName="text2" presStyleLbl="fgAcc2" presStyleIdx="1" presStyleCnt="2" custScaleX="167567">
        <dgm:presLayoutVars>
          <dgm:chPref val="3"/>
        </dgm:presLayoutVars>
      </dgm:prSet>
      <dgm:spPr/>
    </dgm:pt>
    <dgm:pt modelId="{A33935B2-A383-4D06-83C1-989DD9955E2E}" type="pres">
      <dgm:prSet presAssocID="{3E9A5457-279A-4F8A-8319-08068414EBB4}" presName="hierChild3" presStyleCnt="0"/>
      <dgm:spPr/>
    </dgm:pt>
    <dgm:pt modelId="{8B76DFA6-A718-4A03-832C-BA9AFC06AF41}" type="pres">
      <dgm:prSet presAssocID="{A984851C-C159-462D-9407-8D992AF65BE3}" presName="Name17" presStyleLbl="parChTrans1D3" presStyleIdx="2" presStyleCnt="3"/>
      <dgm:spPr/>
    </dgm:pt>
    <dgm:pt modelId="{4F22CB18-3859-48E7-A95B-97BAC3E24935}" type="pres">
      <dgm:prSet presAssocID="{896437A0-3E55-450D-8D5C-DC613C54E4B8}" presName="hierRoot3" presStyleCnt="0"/>
      <dgm:spPr/>
    </dgm:pt>
    <dgm:pt modelId="{D4B7740F-DBCC-4523-9607-3C631C739DAE}" type="pres">
      <dgm:prSet presAssocID="{896437A0-3E55-450D-8D5C-DC613C54E4B8}" presName="composite3" presStyleCnt="0"/>
      <dgm:spPr/>
    </dgm:pt>
    <dgm:pt modelId="{1B821A86-C1F5-42B2-AF21-28B992E853BA}" type="pres">
      <dgm:prSet presAssocID="{896437A0-3E55-450D-8D5C-DC613C54E4B8}" presName="background3" presStyleLbl="node3" presStyleIdx="2" presStyleCnt="3"/>
      <dgm:spPr/>
    </dgm:pt>
    <dgm:pt modelId="{F006BE73-AECD-4DFF-A712-BACDF890D2A9}" type="pres">
      <dgm:prSet presAssocID="{896437A0-3E55-450D-8D5C-DC613C54E4B8}" presName="text3" presStyleLbl="fgAcc3" presStyleIdx="2" presStyleCnt="3" custScaleX="157056">
        <dgm:presLayoutVars>
          <dgm:chPref val="3"/>
        </dgm:presLayoutVars>
      </dgm:prSet>
      <dgm:spPr/>
    </dgm:pt>
    <dgm:pt modelId="{C9BBA000-6C17-4D92-87B4-6FC08D617AF8}" type="pres">
      <dgm:prSet presAssocID="{896437A0-3E55-450D-8D5C-DC613C54E4B8}" presName="hierChild4" presStyleCnt="0"/>
      <dgm:spPr/>
    </dgm:pt>
  </dgm:ptLst>
  <dgm:cxnLst>
    <dgm:cxn modelId="{E9B9E530-0D3C-43A3-A4F4-C13D1AE6DD2C}" type="presOf" srcId="{3E9A5457-279A-4F8A-8319-08068414EBB4}" destId="{7C16C206-ED49-4F35-BDCB-2D10D5C52F0D}" srcOrd="0" destOrd="0" presId="urn:microsoft.com/office/officeart/2005/8/layout/hierarchy1"/>
    <dgm:cxn modelId="{1CF19166-FCCA-4484-B04A-F76D91C479FD}" type="presOf" srcId="{A91EFA2F-474D-4DF5-8331-46E353E651D2}" destId="{38801E6B-4B03-4282-AA2B-7C7632C891AA}" srcOrd="0" destOrd="0" presId="urn:microsoft.com/office/officeart/2005/8/layout/hierarchy1"/>
    <dgm:cxn modelId="{B93E1647-6600-42A6-B121-4700582747D7}" srcId="{6D9DCDCA-4286-4EEC-963B-3E9EBE9B28C5}" destId="{D342D16A-C3C2-4D24-90C6-F73B9D9E3DD9}" srcOrd="1" destOrd="0" parTransId="{2B7EDF6A-2823-467E-AC13-00AEBB40AF15}" sibTransId="{BBC6C76F-C4A0-4B20-8A46-590B1CC3DEAD}"/>
    <dgm:cxn modelId="{C52DA86A-1A63-4F75-A349-507C95D15885}" srcId="{C896EBE8-5F0A-41FD-BD2B-9E5D20A28420}" destId="{3E9A5457-279A-4F8A-8319-08068414EBB4}" srcOrd="1" destOrd="0" parTransId="{A91EFA2F-474D-4DF5-8331-46E353E651D2}" sibTransId="{49E813B2-A058-43E4-AFD6-B822354DF484}"/>
    <dgm:cxn modelId="{1C548F6D-7E51-4382-AD4D-65A25283A4F7}" type="presOf" srcId="{6D9DCDCA-4286-4EEC-963B-3E9EBE9B28C5}" destId="{3BA29F70-0189-41ED-B980-EB9BC7A90EAE}" srcOrd="0" destOrd="0" presId="urn:microsoft.com/office/officeart/2005/8/layout/hierarchy1"/>
    <dgm:cxn modelId="{3C15976F-2871-48A4-8242-8372B1A97087}" type="presOf" srcId="{02517E88-4A37-4B2A-9305-B6AE9679A6CA}" destId="{02F21EBF-8E07-4F26-9531-54872B4D0CD1}" srcOrd="0" destOrd="0" presId="urn:microsoft.com/office/officeart/2005/8/layout/hierarchy1"/>
    <dgm:cxn modelId="{EA343C50-E695-41A9-9B31-50A6D0DD2B81}" type="presOf" srcId="{4634AC6B-F0C2-4EB7-BADA-F9F1F62C634D}" destId="{2AC7EB45-326E-46A7-8D25-5D0DCC99385D}" srcOrd="0" destOrd="0" presId="urn:microsoft.com/office/officeart/2005/8/layout/hierarchy1"/>
    <dgm:cxn modelId="{D4B4FA77-55D3-43CB-90DC-B8FAD839C984}" srcId="{3E9A5457-279A-4F8A-8319-08068414EBB4}" destId="{896437A0-3E55-450D-8D5C-DC613C54E4B8}" srcOrd="0" destOrd="0" parTransId="{A984851C-C159-462D-9407-8D992AF65BE3}" sibTransId="{5DE77411-FEE7-4141-BC1D-94A0FF625765}"/>
    <dgm:cxn modelId="{48B8BA80-116F-481B-86EB-8C204043E30B}" srcId="{02517E88-4A37-4B2A-9305-B6AE9679A6CA}" destId="{C896EBE8-5F0A-41FD-BD2B-9E5D20A28420}" srcOrd="1" destOrd="0" parTransId="{20C9AD1A-CAB6-4666-9FCD-0F32154BFBB4}" sibTransId="{BCDC0115-BEF3-4360-A727-FCEF5C987F65}"/>
    <dgm:cxn modelId="{81D3B386-B215-41AD-84E3-F8951D57E87F}" srcId="{C896EBE8-5F0A-41FD-BD2B-9E5D20A28420}" destId="{6D9DCDCA-4286-4EEC-963B-3E9EBE9B28C5}" srcOrd="0" destOrd="0" parTransId="{E40BA404-0929-4A47-AECF-9A36CFB9CEC1}" sibTransId="{42465BB7-C9E4-4CD7-B47E-D0A299555F88}"/>
    <dgm:cxn modelId="{DD98848E-01AC-4369-9E02-06DA1B046CC2}" type="presOf" srcId="{B4B919D2-F16E-4A3B-9402-6F8DE0FE72A0}" destId="{76C7320F-E43B-413D-A0BC-36CAD8E7C4DF}" srcOrd="0" destOrd="0" presId="urn:microsoft.com/office/officeart/2005/8/layout/hierarchy1"/>
    <dgm:cxn modelId="{474CF992-F435-4501-A5BA-B0664C31B8F5}" type="presOf" srcId="{2B7EDF6A-2823-467E-AC13-00AEBB40AF15}" destId="{C9085F24-7038-4F46-997D-D8FF77044161}" srcOrd="0" destOrd="0" presId="urn:microsoft.com/office/officeart/2005/8/layout/hierarchy1"/>
    <dgm:cxn modelId="{E3EE3499-3756-4B50-8E40-16CFF9532AE2}" type="presOf" srcId="{896437A0-3E55-450D-8D5C-DC613C54E4B8}" destId="{F006BE73-AECD-4DFF-A712-BACDF890D2A9}" srcOrd="0" destOrd="0" presId="urn:microsoft.com/office/officeart/2005/8/layout/hierarchy1"/>
    <dgm:cxn modelId="{E2854B99-0EF2-4C89-8854-C39ACBEC4250}" type="presOf" srcId="{E40BA404-0929-4A47-AECF-9A36CFB9CEC1}" destId="{FF6FB9D1-7525-405E-9F47-C03C468B428E}" srcOrd="0" destOrd="0" presId="urn:microsoft.com/office/officeart/2005/8/layout/hierarchy1"/>
    <dgm:cxn modelId="{257348BE-EE03-4260-AAB9-076F408C0884}" type="presOf" srcId="{C896EBE8-5F0A-41FD-BD2B-9E5D20A28420}" destId="{64DBE299-AC22-4346-8F5A-0C1D5B42714C}" srcOrd="0" destOrd="0" presId="urn:microsoft.com/office/officeart/2005/8/layout/hierarchy1"/>
    <dgm:cxn modelId="{8BDF6DC6-82FD-48C0-9523-7347EA0931CE}" srcId="{02517E88-4A37-4B2A-9305-B6AE9679A6CA}" destId="{B4B919D2-F16E-4A3B-9402-6F8DE0FE72A0}" srcOrd="0" destOrd="0" parTransId="{66863FE8-D7C2-4660-988F-875258D6C9E6}" sibTransId="{6BD899CB-3A2D-438B-9FA7-0EE532F4B5EF}"/>
    <dgm:cxn modelId="{0CDA10CD-038E-41AF-B445-962B90A51B7E}" type="presOf" srcId="{AEAEF0AC-138F-435D-8354-09FB8A3C50FC}" destId="{020F1CF1-0E96-48C6-9A2E-06AB511C90D2}" srcOrd="0" destOrd="0" presId="urn:microsoft.com/office/officeart/2005/8/layout/hierarchy1"/>
    <dgm:cxn modelId="{DC8081DE-8F96-47DF-8D4D-054FB3E0A133}" type="presOf" srcId="{D342D16A-C3C2-4D24-90C6-F73B9D9E3DD9}" destId="{9C420D97-DDC7-407D-B7F9-8CCD862E47B5}" srcOrd="0" destOrd="0" presId="urn:microsoft.com/office/officeart/2005/8/layout/hierarchy1"/>
    <dgm:cxn modelId="{47EF1BED-B468-4D7D-8CB6-B150D57F3680}" srcId="{6D9DCDCA-4286-4EEC-963B-3E9EBE9B28C5}" destId="{4634AC6B-F0C2-4EB7-BADA-F9F1F62C634D}" srcOrd="0" destOrd="0" parTransId="{AEAEF0AC-138F-435D-8354-09FB8A3C50FC}" sibTransId="{4E736680-C3F7-4FA2-BE9A-8A0672726944}"/>
    <dgm:cxn modelId="{246DF2F0-BA4A-4C03-9901-E08F439459D6}" type="presOf" srcId="{A984851C-C159-462D-9407-8D992AF65BE3}" destId="{8B76DFA6-A718-4A03-832C-BA9AFC06AF41}" srcOrd="0" destOrd="0" presId="urn:microsoft.com/office/officeart/2005/8/layout/hierarchy1"/>
    <dgm:cxn modelId="{A50D214B-B1BF-4FF3-BA22-F563FC64DDCA}" type="presParOf" srcId="{02F21EBF-8E07-4F26-9531-54872B4D0CD1}" destId="{3391EAEB-B4BD-4A4F-AA9B-95497A697EA1}" srcOrd="0" destOrd="0" presId="urn:microsoft.com/office/officeart/2005/8/layout/hierarchy1"/>
    <dgm:cxn modelId="{8D8877B9-5988-4619-BB90-96CFF499CA1F}" type="presParOf" srcId="{3391EAEB-B4BD-4A4F-AA9B-95497A697EA1}" destId="{4C2F93C7-17FC-4D6D-B303-238C3774FD44}" srcOrd="0" destOrd="0" presId="urn:microsoft.com/office/officeart/2005/8/layout/hierarchy1"/>
    <dgm:cxn modelId="{BF230403-ADB3-4BCF-B456-4988FAD2EBE3}" type="presParOf" srcId="{4C2F93C7-17FC-4D6D-B303-238C3774FD44}" destId="{5161E1F9-6508-4CB5-936A-E42A91F5628E}" srcOrd="0" destOrd="0" presId="urn:microsoft.com/office/officeart/2005/8/layout/hierarchy1"/>
    <dgm:cxn modelId="{0F4518CA-AAA7-41DA-9C9B-FDA3875FF86E}" type="presParOf" srcId="{4C2F93C7-17FC-4D6D-B303-238C3774FD44}" destId="{76C7320F-E43B-413D-A0BC-36CAD8E7C4DF}" srcOrd="1" destOrd="0" presId="urn:microsoft.com/office/officeart/2005/8/layout/hierarchy1"/>
    <dgm:cxn modelId="{9543D402-AF37-46E2-9623-CBFC419FD6F3}" type="presParOf" srcId="{3391EAEB-B4BD-4A4F-AA9B-95497A697EA1}" destId="{B48E7089-366F-497C-98E9-96291A15F2C7}" srcOrd="1" destOrd="0" presId="urn:microsoft.com/office/officeart/2005/8/layout/hierarchy1"/>
    <dgm:cxn modelId="{E613B5D4-EC11-418B-A1E3-BB3DC61811D6}" type="presParOf" srcId="{02F21EBF-8E07-4F26-9531-54872B4D0CD1}" destId="{CDFC3F0B-327C-4674-978D-9B5FFFA74EF9}" srcOrd="1" destOrd="0" presId="urn:microsoft.com/office/officeart/2005/8/layout/hierarchy1"/>
    <dgm:cxn modelId="{36BECE1F-E801-4E92-9F50-B3A75A67DBB1}" type="presParOf" srcId="{CDFC3F0B-327C-4674-978D-9B5FFFA74EF9}" destId="{BDBC748E-974F-4F60-ADA5-4893A8BE54B6}" srcOrd="0" destOrd="0" presId="urn:microsoft.com/office/officeart/2005/8/layout/hierarchy1"/>
    <dgm:cxn modelId="{1FDB92D8-473E-4E3E-890A-C3BE206DFFDE}" type="presParOf" srcId="{BDBC748E-974F-4F60-ADA5-4893A8BE54B6}" destId="{9F5AB543-C596-4868-8F41-3A10CEE11E10}" srcOrd="0" destOrd="0" presId="urn:microsoft.com/office/officeart/2005/8/layout/hierarchy1"/>
    <dgm:cxn modelId="{2BE0E93B-BC78-48C7-A702-62948B791914}" type="presParOf" srcId="{BDBC748E-974F-4F60-ADA5-4893A8BE54B6}" destId="{64DBE299-AC22-4346-8F5A-0C1D5B42714C}" srcOrd="1" destOrd="0" presId="urn:microsoft.com/office/officeart/2005/8/layout/hierarchy1"/>
    <dgm:cxn modelId="{296A09C3-C098-4633-B9C0-5909AE070108}" type="presParOf" srcId="{CDFC3F0B-327C-4674-978D-9B5FFFA74EF9}" destId="{E0F019B9-2D32-40F5-BBB0-18EF1CD92381}" srcOrd="1" destOrd="0" presId="urn:microsoft.com/office/officeart/2005/8/layout/hierarchy1"/>
    <dgm:cxn modelId="{99132ECF-76D7-4832-A280-456F6B37F362}" type="presParOf" srcId="{E0F019B9-2D32-40F5-BBB0-18EF1CD92381}" destId="{FF6FB9D1-7525-405E-9F47-C03C468B428E}" srcOrd="0" destOrd="0" presId="urn:microsoft.com/office/officeart/2005/8/layout/hierarchy1"/>
    <dgm:cxn modelId="{6423BA81-1FB0-4A33-8A36-F578D63D40A9}" type="presParOf" srcId="{E0F019B9-2D32-40F5-BBB0-18EF1CD92381}" destId="{11736D99-E9BF-414A-B529-E3848AC50E8D}" srcOrd="1" destOrd="0" presId="urn:microsoft.com/office/officeart/2005/8/layout/hierarchy1"/>
    <dgm:cxn modelId="{9536D0FB-8C66-48E3-8E48-F5058987E7BB}" type="presParOf" srcId="{11736D99-E9BF-414A-B529-E3848AC50E8D}" destId="{2A375786-625D-4C0C-B285-6EA6E9A093B8}" srcOrd="0" destOrd="0" presId="urn:microsoft.com/office/officeart/2005/8/layout/hierarchy1"/>
    <dgm:cxn modelId="{34613F72-C6A9-45C9-8023-332461567E64}" type="presParOf" srcId="{2A375786-625D-4C0C-B285-6EA6E9A093B8}" destId="{B70DB34D-4F6B-4769-99BF-E10A84EB9230}" srcOrd="0" destOrd="0" presId="urn:microsoft.com/office/officeart/2005/8/layout/hierarchy1"/>
    <dgm:cxn modelId="{17BC831E-8F46-4A85-9F37-6F7A6C43BDC4}" type="presParOf" srcId="{2A375786-625D-4C0C-B285-6EA6E9A093B8}" destId="{3BA29F70-0189-41ED-B980-EB9BC7A90EAE}" srcOrd="1" destOrd="0" presId="urn:microsoft.com/office/officeart/2005/8/layout/hierarchy1"/>
    <dgm:cxn modelId="{C3A56D9E-5AFE-437F-968E-A918BBCD0D29}" type="presParOf" srcId="{11736D99-E9BF-414A-B529-E3848AC50E8D}" destId="{0F7D2D83-3B43-4F7C-9FBA-36C6C1B9C817}" srcOrd="1" destOrd="0" presId="urn:microsoft.com/office/officeart/2005/8/layout/hierarchy1"/>
    <dgm:cxn modelId="{519A812B-069D-4EC8-A239-242B2B556E51}" type="presParOf" srcId="{0F7D2D83-3B43-4F7C-9FBA-36C6C1B9C817}" destId="{020F1CF1-0E96-48C6-9A2E-06AB511C90D2}" srcOrd="0" destOrd="0" presId="urn:microsoft.com/office/officeart/2005/8/layout/hierarchy1"/>
    <dgm:cxn modelId="{701F89BA-E249-4B6E-8D09-EF8E44AB9E3B}" type="presParOf" srcId="{0F7D2D83-3B43-4F7C-9FBA-36C6C1B9C817}" destId="{CEF556CB-91A5-4EB5-A3C3-7714AEE7A2BA}" srcOrd="1" destOrd="0" presId="urn:microsoft.com/office/officeart/2005/8/layout/hierarchy1"/>
    <dgm:cxn modelId="{A4556E45-56A6-433E-BC79-110124F644BC}" type="presParOf" srcId="{CEF556CB-91A5-4EB5-A3C3-7714AEE7A2BA}" destId="{ECBBD73F-E0ED-4CD3-A70F-EF62082F1561}" srcOrd="0" destOrd="0" presId="urn:microsoft.com/office/officeart/2005/8/layout/hierarchy1"/>
    <dgm:cxn modelId="{DDFA1617-E1DD-460B-B6CB-2761399B3135}" type="presParOf" srcId="{ECBBD73F-E0ED-4CD3-A70F-EF62082F1561}" destId="{32FB2366-7029-417D-BFE9-8955029CFACC}" srcOrd="0" destOrd="0" presId="urn:microsoft.com/office/officeart/2005/8/layout/hierarchy1"/>
    <dgm:cxn modelId="{595E0D74-ACF6-46E5-A1B6-8DAFC05A131C}" type="presParOf" srcId="{ECBBD73F-E0ED-4CD3-A70F-EF62082F1561}" destId="{2AC7EB45-326E-46A7-8D25-5D0DCC99385D}" srcOrd="1" destOrd="0" presId="urn:microsoft.com/office/officeart/2005/8/layout/hierarchy1"/>
    <dgm:cxn modelId="{858874D0-F686-443A-AE16-B7874478FA44}" type="presParOf" srcId="{CEF556CB-91A5-4EB5-A3C3-7714AEE7A2BA}" destId="{7D02F8F7-65F7-4E4F-8068-30CB735584B3}" srcOrd="1" destOrd="0" presId="urn:microsoft.com/office/officeart/2005/8/layout/hierarchy1"/>
    <dgm:cxn modelId="{4191123D-CB7C-48D8-8F65-3EFB2ED408F3}" type="presParOf" srcId="{0F7D2D83-3B43-4F7C-9FBA-36C6C1B9C817}" destId="{C9085F24-7038-4F46-997D-D8FF77044161}" srcOrd="2" destOrd="0" presId="urn:microsoft.com/office/officeart/2005/8/layout/hierarchy1"/>
    <dgm:cxn modelId="{80561A04-6810-40F8-8F1E-4CDCBB006AA0}" type="presParOf" srcId="{0F7D2D83-3B43-4F7C-9FBA-36C6C1B9C817}" destId="{E7BCA6DC-ABB5-408C-A5C1-3EA0BFFA7C52}" srcOrd="3" destOrd="0" presId="urn:microsoft.com/office/officeart/2005/8/layout/hierarchy1"/>
    <dgm:cxn modelId="{C19E8FBE-FE87-44B7-98C9-FA0E995D0EC7}" type="presParOf" srcId="{E7BCA6DC-ABB5-408C-A5C1-3EA0BFFA7C52}" destId="{82C9D1B1-A347-4AE1-9E30-63D8513428A7}" srcOrd="0" destOrd="0" presId="urn:microsoft.com/office/officeart/2005/8/layout/hierarchy1"/>
    <dgm:cxn modelId="{51B8F120-1D8C-43A9-B66A-072D90EFA183}" type="presParOf" srcId="{82C9D1B1-A347-4AE1-9E30-63D8513428A7}" destId="{3D26082F-3968-4B35-87C5-67C9C1EFE418}" srcOrd="0" destOrd="0" presId="urn:microsoft.com/office/officeart/2005/8/layout/hierarchy1"/>
    <dgm:cxn modelId="{3CDCEB73-4AA2-4CCA-9D54-CA03529A5A6A}" type="presParOf" srcId="{82C9D1B1-A347-4AE1-9E30-63D8513428A7}" destId="{9C420D97-DDC7-407D-B7F9-8CCD862E47B5}" srcOrd="1" destOrd="0" presId="urn:microsoft.com/office/officeart/2005/8/layout/hierarchy1"/>
    <dgm:cxn modelId="{09E018CD-2E3B-4184-AFEE-5918E9E3192D}" type="presParOf" srcId="{E7BCA6DC-ABB5-408C-A5C1-3EA0BFFA7C52}" destId="{709EBA77-9EA8-4169-A1E8-90AC44F78BD3}" srcOrd="1" destOrd="0" presId="urn:microsoft.com/office/officeart/2005/8/layout/hierarchy1"/>
    <dgm:cxn modelId="{1B2B0A71-5797-436D-A8E7-9ABCCB74232A}" type="presParOf" srcId="{E0F019B9-2D32-40F5-BBB0-18EF1CD92381}" destId="{38801E6B-4B03-4282-AA2B-7C7632C891AA}" srcOrd="2" destOrd="0" presId="urn:microsoft.com/office/officeart/2005/8/layout/hierarchy1"/>
    <dgm:cxn modelId="{E14D27F6-00BD-4DAB-845E-22E0B6852D80}" type="presParOf" srcId="{E0F019B9-2D32-40F5-BBB0-18EF1CD92381}" destId="{FFD0ED61-389D-4D78-A3F8-F8C2CF6EFF1E}" srcOrd="3" destOrd="0" presId="urn:microsoft.com/office/officeart/2005/8/layout/hierarchy1"/>
    <dgm:cxn modelId="{9ABF7207-24ED-4820-922B-C45C4A360D1B}" type="presParOf" srcId="{FFD0ED61-389D-4D78-A3F8-F8C2CF6EFF1E}" destId="{6C400B91-116B-46AF-A170-9D732D50E7EB}" srcOrd="0" destOrd="0" presId="urn:microsoft.com/office/officeart/2005/8/layout/hierarchy1"/>
    <dgm:cxn modelId="{5A807E0E-8063-4386-9883-CE46D0513D79}" type="presParOf" srcId="{6C400B91-116B-46AF-A170-9D732D50E7EB}" destId="{419E0F0C-9FF5-4CB8-B95F-1CC77F14D050}" srcOrd="0" destOrd="0" presId="urn:microsoft.com/office/officeart/2005/8/layout/hierarchy1"/>
    <dgm:cxn modelId="{AE50C0F7-8924-49A3-922B-511AAB5BADAA}" type="presParOf" srcId="{6C400B91-116B-46AF-A170-9D732D50E7EB}" destId="{7C16C206-ED49-4F35-BDCB-2D10D5C52F0D}" srcOrd="1" destOrd="0" presId="urn:microsoft.com/office/officeart/2005/8/layout/hierarchy1"/>
    <dgm:cxn modelId="{49AB2BFA-139B-4E5E-9D5E-38B8EDC2EA75}" type="presParOf" srcId="{FFD0ED61-389D-4D78-A3F8-F8C2CF6EFF1E}" destId="{A33935B2-A383-4D06-83C1-989DD9955E2E}" srcOrd="1" destOrd="0" presId="urn:microsoft.com/office/officeart/2005/8/layout/hierarchy1"/>
    <dgm:cxn modelId="{F21E173A-6BE4-4617-A4C5-FA573858947E}" type="presParOf" srcId="{A33935B2-A383-4D06-83C1-989DD9955E2E}" destId="{8B76DFA6-A718-4A03-832C-BA9AFC06AF41}" srcOrd="0" destOrd="0" presId="urn:microsoft.com/office/officeart/2005/8/layout/hierarchy1"/>
    <dgm:cxn modelId="{32317F61-281F-45BD-9500-6CB69DBA40A7}" type="presParOf" srcId="{A33935B2-A383-4D06-83C1-989DD9955E2E}" destId="{4F22CB18-3859-48E7-A95B-97BAC3E24935}" srcOrd="1" destOrd="0" presId="urn:microsoft.com/office/officeart/2005/8/layout/hierarchy1"/>
    <dgm:cxn modelId="{D0B6A9F1-E02A-479C-B8D7-3D6641E46F50}" type="presParOf" srcId="{4F22CB18-3859-48E7-A95B-97BAC3E24935}" destId="{D4B7740F-DBCC-4523-9607-3C631C739DAE}" srcOrd="0" destOrd="0" presId="urn:microsoft.com/office/officeart/2005/8/layout/hierarchy1"/>
    <dgm:cxn modelId="{EECB2115-3680-4911-B059-328C02590354}" type="presParOf" srcId="{D4B7740F-DBCC-4523-9607-3C631C739DAE}" destId="{1B821A86-C1F5-42B2-AF21-28B992E853BA}" srcOrd="0" destOrd="0" presId="urn:microsoft.com/office/officeart/2005/8/layout/hierarchy1"/>
    <dgm:cxn modelId="{AD67127C-127A-4BA4-87CD-0B4B0D159E31}" type="presParOf" srcId="{D4B7740F-DBCC-4523-9607-3C631C739DAE}" destId="{F006BE73-AECD-4DFF-A712-BACDF890D2A9}" srcOrd="1" destOrd="0" presId="urn:microsoft.com/office/officeart/2005/8/layout/hierarchy1"/>
    <dgm:cxn modelId="{D265557D-199D-4914-8E4D-44BCA6A60CCB}" type="presParOf" srcId="{4F22CB18-3859-48E7-A95B-97BAC3E24935}" destId="{C9BBA000-6C17-4D92-87B4-6FC08D617A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5E928-796C-4A24-AE72-54C925D71EF6}">
      <dsp:nvSpPr>
        <dsp:cNvPr id="0" name=""/>
        <dsp:cNvSpPr/>
      </dsp:nvSpPr>
      <dsp:spPr>
        <a:xfrm>
          <a:off x="1219363" y="973171"/>
          <a:ext cx="3381239" cy="16906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/>
            <a:t>Grunty</a:t>
          </a:r>
        </a:p>
      </dsp:txBody>
      <dsp:txXfrm>
        <a:off x="1268880" y="1022688"/>
        <a:ext cx="3282205" cy="1591585"/>
      </dsp:txXfrm>
    </dsp:sp>
    <dsp:sp modelId="{3BE0F9A3-DE22-40EE-87DF-A8DEB8BE0FA1}">
      <dsp:nvSpPr>
        <dsp:cNvPr id="0" name=""/>
        <dsp:cNvSpPr/>
      </dsp:nvSpPr>
      <dsp:spPr>
        <a:xfrm rot="19457599">
          <a:off x="4444048" y="1290592"/>
          <a:ext cx="1665603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65603" y="4183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235209" y="1290788"/>
        <a:ext cx="83280" cy="83280"/>
      </dsp:txXfrm>
    </dsp:sp>
    <dsp:sp modelId="{72FE1116-BCB2-4D90-B08D-35B7F54564DE}">
      <dsp:nvSpPr>
        <dsp:cNvPr id="0" name=""/>
        <dsp:cNvSpPr/>
      </dsp:nvSpPr>
      <dsp:spPr>
        <a:xfrm>
          <a:off x="5953097" y="1065"/>
          <a:ext cx="3381239" cy="16906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/>
            <a:t>Skarbu Państwa</a:t>
          </a:r>
        </a:p>
      </dsp:txBody>
      <dsp:txXfrm>
        <a:off x="6002614" y="50582"/>
        <a:ext cx="3282205" cy="1591585"/>
      </dsp:txXfrm>
    </dsp:sp>
    <dsp:sp modelId="{F9A85067-FA0A-4137-9971-7E0BFBC65B1B}">
      <dsp:nvSpPr>
        <dsp:cNvPr id="0" name=""/>
        <dsp:cNvSpPr/>
      </dsp:nvSpPr>
      <dsp:spPr>
        <a:xfrm rot="2142401">
          <a:off x="4444048" y="2262698"/>
          <a:ext cx="1665603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665603" y="4183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235209" y="2262894"/>
        <a:ext cx="83280" cy="83280"/>
      </dsp:txXfrm>
    </dsp:sp>
    <dsp:sp modelId="{7603BD6D-9180-4D2E-BC62-622EF64EB6D1}">
      <dsp:nvSpPr>
        <dsp:cNvPr id="0" name=""/>
        <dsp:cNvSpPr/>
      </dsp:nvSpPr>
      <dsp:spPr>
        <a:xfrm>
          <a:off x="5953097" y="1945277"/>
          <a:ext cx="3381239" cy="16906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/>
            <a:t>Jednostek samorządu terytorialnego</a:t>
          </a:r>
        </a:p>
      </dsp:txBody>
      <dsp:txXfrm>
        <a:off x="6002614" y="1994794"/>
        <a:ext cx="3282205" cy="1591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35574-CBD6-4604-8889-106302CD6DA0}">
      <dsp:nvSpPr>
        <dsp:cNvPr id="0" name=""/>
        <dsp:cNvSpPr/>
      </dsp:nvSpPr>
      <dsp:spPr>
        <a:xfrm>
          <a:off x="0" y="452821"/>
          <a:ext cx="105537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20236-213E-4688-AE2A-F000322119A1}">
      <dsp:nvSpPr>
        <dsp:cNvPr id="0" name=""/>
        <dsp:cNvSpPr/>
      </dsp:nvSpPr>
      <dsp:spPr>
        <a:xfrm>
          <a:off x="527685" y="54301"/>
          <a:ext cx="738759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233" tIns="0" rIns="279233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Wybór kontrahenta</a:t>
          </a:r>
        </a:p>
      </dsp:txBody>
      <dsp:txXfrm>
        <a:off x="566593" y="93209"/>
        <a:ext cx="7309774" cy="719224"/>
      </dsp:txXfrm>
    </dsp:sp>
    <dsp:sp modelId="{8182773A-60C5-4E8B-8087-B89C82FAEA81}">
      <dsp:nvSpPr>
        <dsp:cNvPr id="0" name=""/>
        <dsp:cNvSpPr/>
      </dsp:nvSpPr>
      <dsp:spPr>
        <a:xfrm>
          <a:off x="0" y="1677541"/>
          <a:ext cx="105537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44118-EC72-43C7-9028-209363412D45}">
      <dsp:nvSpPr>
        <dsp:cNvPr id="0" name=""/>
        <dsp:cNvSpPr/>
      </dsp:nvSpPr>
      <dsp:spPr>
        <a:xfrm>
          <a:off x="527685" y="1279021"/>
          <a:ext cx="738759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233" tIns="0" rIns="279233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Zawarcie umowy</a:t>
          </a:r>
        </a:p>
      </dsp:txBody>
      <dsp:txXfrm>
        <a:off x="566593" y="1317929"/>
        <a:ext cx="7309774" cy="719224"/>
      </dsp:txXfrm>
    </dsp:sp>
    <dsp:sp modelId="{FBF5BD7A-2E18-474F-8263-E6872DF2D795}">
      <dsp:nvSpPr>
        <dsp:cNvPr id="0" name=""/>
        <dsp:cNvSpPr/>
      </dsp:nvSpPr>
      <dsp:spPr>
        <a:xfrm>
          <a:off x="0" y="2902261"/>
          <a:ext cx="105537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39B55-A3BE-48AE-ADA9-4D70BCE9EBC0}">
      <dsp:nvSpPr>
        <dsp:cNvPr id="0" name=""/>
        <dsp:cNvSpPr/>
      </dsp:nvSpPr>
      <dsp:spPr>
        <a:xfrm>
          <a:off x="527685" y="2503741"/>
          <a:ext cx="738759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233" tIns="0" rIns="279233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Wpis do księgi wieczystej </a:t>
          </a:r>
        </a:p>
      </dsp:txBody>
      <dsp:txXfrm>
        <a:off x="566593" y="2542649"/>
        <a:ext cx="7309774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39DC0-F471-4520-842E-C4C38F9A6038}">
      <dsp:nvSpPr>
        <dsp:cNvPr id="0" name=""/>
        <dsp:cNvSpPr/>
      </dsp:nvSpPr>
      <dsp:spPr>
        <a:xfrm>
          <a:off x="5282" y="0"/>
          <a:ext cx="5081029" cy="3636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/>
            <a:t>Grunt</a:t>
          </a:r>
        </a:p>
      </dsp:txBody>
      <dsp:txXfrm>
        <a:off x="5282" y="0"/>
        <a:ext cx="5081029" cy="1091088"/>
      </dsp:txXfrm>
    </dsp:sp>
    <dsp:sp modelId="{52AA9E66-3662-42B5-BABE-271DAF7C77EF}">
      <dsp:nvSpPr>
        <dsp:cNvPr id="0" name=""/>
        <dsp:cNvSpPr/>
      </dsp:nvSpPr>
      <dsp:spPr>
        <a:xfrm>
          <a:off x="513384" y="1092154"/>
          <a:ext cx="4064823" cy="109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Wł. państwowa</a:t>
          </a:r>
        </a:p>
      </dsp:txBody>
      <dsp:txXfrm>
        <a:off x="545502" y="1124272"/>
        <a:ext cx="4000587" cy="1032358"/>
      </dsp:txXfrm>
    </dsp:sp>
    <dsp:sp modelId="{41CC6B5A-1AD2-4E71-A3E8-D22579E043AE}">
      <dsp:nvSpPr>
        <dsp:cNvPr id="0" name=""/>
        <dsp:cNvSpPr/>
      </dsp:nvSpPr>
      <dsp:spPr>
        <a:xfrm>
          <a:off x="513384" y="2357455"/>
          <a:ext cx="4064823" cy="1096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Wł. samorządowa</a:t>
          </a:r>
        </a:p>
      </dsp:txBody>
      <dsp:txXfrm>
        <a:off x="545502" y="2389573"/>
        <a:ext cx="4000587" cy="1032358"/>
      </dsp:txXfrm>
    </dsp:sp>
    <dsp:sp modelId="{C06E1560-4558-4471-8E84-44FA1C0704E9}">
      <dsp:nvSpPr>
        <dsp:cNvPr id="0" name=""/>
        <dsp:cNvSpPr/>
      </dsp:nvSpPr>
      <dsp:spPr>
        <a:xfrm>
          <a:off x="5467388" y="0"/>
          <a:ext cx="5081029" cy="3636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/>
            <a:t>Budynki</a:t>
          </a:r>
        </a:p>
      </dsp:txBody>
      <dsp:txXfrm>
        <a:off x="5467388" y="0"/>
        <a:ext cx="5081029" cy="1091088"/>
      </dsp:txXfrm>
    </dsp:sp>
    <dsp:sp modelId="{152AE7FE-8571-461B-8353-0E7D3D3B3190}">
      <dsp:nvSpPr>
        <dsp:cNvPr id="0" name=""/>
        <dsp:cNvSpPr/>
      </dsp:nvSpPr>
      <dsp:spPr>
        <a:xfrm>
          <a:off x="5975491" y="1091088"/>
          <a:ext cx="4064823" cy="2364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/>
            <a:t>Wł. Użytkownika wieczystego</a:t>
          </a:r>
        </a:p>
      </dsp:txBody>
      <dsp:txXfrm>
        <a:off x="6044731" y="1160328"/>
        <a:ext cx="3926343" cy="22255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38571-69D6-472C-8A4F-C1F023C885D6}">
      <dsp:nvSpPr>
        <dsp:cNvPr id="0" name=""/>
        <dsp:cNvSpPr/>
      </dsp:nvSpPr>
      <dsp:spPr>
        <a:xfrm>
          <a:off x="208898" y="1535076"/>
          <a:ext cx="2667342" cy="1333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Użytkownicy wieczyści</a:t>
          </a:r>
        </a:p>
      </dsp:txBody>
      <dsp:txXfrm>
        <a:off x="247960" y="1574138"/>
        <a:ext cx="2589218" cy="1255547"/>
      </dsp:txXfrm>
    </dsp:sp>
    <dsp:sp modelId="{922762E9-B4F0-4341-8B1B-4E5904512C6F}">
      <dsp:nvSpPr>
        <dsp:cNvPr id="0" name=""/>
        <dsp:cNvSpPr/>
      </dsp:nvSpPr>
      <dsp:spPr>
        <a:xfrm rot="19457599">
          <a:off x="2752741" y="1785478"/>
          <a:ext cx="1313937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313937" y="3300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376861" y="1785633"/>
        <a:ext cx="65696" cy="65696"/>
      </dsp:txXfrm>
    </dsp:sp>
    <dsp:sp modelId="{B252BB7E-46B1-4BF0-9D5C-D5DCE9B64A7C}">
      <dsp:nvSpPr>
        <dsp:cNvPr id="0" name=""/>
        <dsp:cNvSpPr/>
      </dsp:nvSpPr>
      <dsp:spPr>
        <a:xfrm>
          <a:off x="3943178" y="768215"/>
          <a:ext cx="2667342" cy="1333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Osoby prawne</a:t>
          </a:r>
        </a:p>
      </dsp:txBody>
      <dsp:txXfrm>
        <a:off x="3982240" y="807277"/>
        <a:ext cx="2589218" cy="1255547"/>
      </dsp:txXfrm>
    </dsp:sp>
    <dsp:sp modelId="{E5EF890A-EE4D-44D8-B997-7C8DBFEC5BDD}">
      <dsp:nvSpPr>
        <dsp:cNvPr id="0" name=""/>
        <dsp:cNvSpPr/>
      </dsp:nvSpPr>
      <dsp:spPr>
        <a:xfrm rot="19457599">
          <a:off x="6487021" y="1018617"/>
          <a:ext cx="1313937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313937" y="3300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111141" y="1018771"/>
        <a:ext cx="65696" cy="65696"/>
      </dsp:txXfrm>
    </dsp:sp>
    <dsp:sp modelId="{E2586B1D-486B-4ED0-8D7A-BF0DADBD2E88}">
      <dsp:nvSpPr>
        <dsp:cNvPr id="0" name=""/>
        <dsp:cNvSpPr/>
      </dsp:nvSpPr>
      <dsp:spPr>
        <a:xfrm>
          <a:off x="7677458" y="1354"/>
          <a:ext cx="2667342" cy="1333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Spółdzielnie mieszkaniowe </a:t>
          </a:r>
        </a:p>
      </dsp:txBody>
      <dsp:txXfrm>
        <a:off x="7716520" y="40416"/>
        <a:ext cx="2589218" cy="1255547"/>
      </dsp:txXfrm>
    </dsp:sp>
    <dsp:sp modelId="{95C9D29B-0A01-414D-8DDF-3A778F336550}">
      <dsp:nvSpPr>
        <dsp:cNvPr id="0" name=""/>
        <dsp:cNvSpPr/>
      </dsp:nvSpPr>
      <dsp:spPr>
        <a:xfrm rot="2142401">
          <a:off x="6487021" y="1785478"/>
          <a:ext cx="1313937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313937" y="3300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111141" y="1785633"/>
        <a:ext cx="65696" cy="65696"/>
      </dsp:txXfrm>
    </dsp:sp>
    <dsp:sp modelId="{0B1DF059-B3C9-4C6E-8B0C-4234D42FD31D}">
      <dsp:nvSpPr>
        <dsp:cNvPr id="0" name=""/>
        <dsp:cNvSpPr/>
      </dsp:nvSpPr>
      <dsp:spPr>
        <a:xfrm>
          <a:off x="7677458" y="1535076"/>
          <a:ext cx="2667342" cy="1333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Osoby prawne będące właścicielami lokali</a:t>
          </a:r>
        </a:p>
      </dsp:txBody>
      <dsp:txXfrm>
        <a:off x="7716520" y="1574138"/>
        <a:ext cx="2589218" cy="1255547"/>
      </dsp:txXfrm>
    </dsp:sp>
    <dsp:sp modelId="{CF7BF85C-30C4-4C9F-9BBC-7A97ED27A501}">
      <dsp:nvSpPr>
        <dsp:cNvPr id="0" name=""/>
        <dsp:cNvSpPr/>
      </dsp:nvSpPr>
      <dsp:spPr>
        <a:xfrm rot="2142401">
          <a:off x="2752741" y="2552339"/>
          <a:ext cx="1313937" cy="66005"/>
        </a:xfrm>
        <a:custGeom>
          <a:avLst/>
          <a:gdLst/>
          <a:ahLst/>
          <a:cxnLst/>
          <a:rect l="0" t="0" r="0" b="0"/>
          <a:pathLst>
            <a:path>
              <a:moveTo>
                <a:pt x="0" y="33002"/>
              </a:moveTo>
              <a:lnTo>
                <a:pt x="1313937" y="3300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376861" y="2552494"/>
        <a:ext cx="65696" cy="65696"/>
      </dsp:txXfrm>
    </dsp:sp>
    <dsp:sp modelId="{2E5F27D4-976F-4690-9EC0-29881609ED40}">
      <dsp:nvSpPr>
        <dsp:cNvPr id="0" name=""/>
        <dsp:cNvSpPr/>
      </dsp:nvSpPr>
      <dsp:spPr>
        <a:xfrm>
          <a:off x="3943178" y="2301937"/>
          <a:ext cx="2667342" cy="1333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Osoby fizyczne</a:t>
          </a:r>
        </a:p>
      </dsp:txBody>
      <dsp:txXfrm>
        <a:off x="3982240" y="2340999"/>
        <a:ext cx="2589218" cy="1255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6DFA6-A718-4A03-832C-BA9AFC06AF41}">
      <dsp:nvSpPr>
        <dsp:cNvPr id="0" name=""/>
        <dsp:cNvSpPr/>
      </dsp:nvSpPr>
      <dsp:spPr>
        <a:xfrm>
          <a:off x="7178993" y="2189873"/>
          <a:ext cx="91440" cy="4080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02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01E6B-4B03-4282-AA2B-7C7632C891AA}">
      <dsp:nvSpPr>
        <dsp:cNvPr id="0" name=""/>
        <dsp:cNvSpPr/>
      </dsp:nvSpPr>
      <dsp:spPr>
        <a:xfrm>
          <a:off x="5801564" y="890974"/>
          <a:ext cx="1423149" cy="408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057"/>
              </a:lnTo>
              <a:lnTo>
                <a:pt x="1423149" y="278057"/>
              </a:lnTo>
              <a:lnTo>
                <a:pt x="1423149" y="4080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85F24-7038-4F46-997D-D8FF77044161}">
      <dsp:nvSpPr>
        <dsp:cNvPr id="0" name=""/>
        <dsp:cNvSpPr/>
      </dsp:nvSpPr>
      <dsp:spPr>
        <a:xfrm>
          <a:off x="3904448" y="2189873"/>
          <a:ext cx="857359" cy="408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057"/>
              </a:lnTo>
              <a:lnTo>
                <a:pt x="857359" y="278057"/>
              </a:lnTo>
              <a:lnTo>
                <a:pt x="857359" y="40802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F1CF1-0E96-48C6-9A2E-06AB511C90D2}">
      <dsp:nvSpPr>
        <dsp:cNvPr id="0" name=""/>
        <dsp:cNvSpPr/>
      </dsp:nvSpPr>
      <dsp:spPr>
        <a:xfrm>
          <a:off x="2699136" y="2189873"/>
          <a:ext cx="1205312" cy="408025"/>
        </a:xfrm>
        <a:custGeom>
          <a:avLst/>
          <a:gdLst/>
          <a:ahLst/>
          <a:cxnLst/>
          <a:rect l="0" t="0" r="0" b="0"/>
          <a:pathLst>
            <a:path>
              <a:moveTo>
                <a:pt x="1205312" y="0"/>
              </a:moveTo>
              <a:lnTo>
                <a:pt x="1205312" y="278057"/>
              </a:lnTo>
              <a:lnTo>
                <a:pt x="0" y="278057"/>
              </a:lnTo>
              <a:lnTo>
                <a:pt x="0" y="408025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FB9D1-7525-405E-9F47-C03C468B428E}">
      <dsp:nvSpPr>
        <dsp:cNvPr id="0" name=""/>
        <dsp:cNvSpPr/>
      </dsp:nvSpPr>
      <dsp:spPr>
        <a:xfrm>
          <a:off x="3904448" y="890974"/>
          <a:ext cx="1897115" cy="408025"/>
        </a:xfrm>
        <a:custGeom>
          <a:avLst/>
          <a:gdLst/>
          <a:ahLst/>
          <a:cxnLst/>
          <a:rect l="0" t="0" r="0" b="0"/>
          <a:pathLst>
            <a:path>
              <a:moveTo>
                <a:pt x="1897115" y="0"/>
              </a:moveTo>
              <a:lnTo>
                <a:pt x="1897115" y="278057"/>
              </a:lnTo>
              <a:lnTo>
                <a:pt x="0" y="278057"/>
              </a:lnTo>
              <a:lnTo>
                <a:pt x="0" y="4080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E1F9-6508-4CB5-936A-E42A91F5628E}">
      <dsp:nvSpPr>
        <dsp:cNvPr id="0" name=""/>
        <dsp:cNvSpPr/>
      </dsp:nvSpPr>
      <dsp:spPr>
        <a:xfrm>
          <a:off x="-155883" y="100"/>
          <a:ext cx="2624585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7320F-E43B-413D-A0BC-36CAD8E7C4DF}">
      <dsp:nvSpPr>
        <dsp:cNvPr id="0" name=""/>
        <dsp:cNvSpPr/>
      </dsp:nvSpPr>
      <dsp:spPr>
        <a:xfrm>
          <a:off x="0" y="148189"/>
          <a:ext cx="2624585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Organem wyższego stopnia jest wojewoda</a:t>
          </a:r>
        </a:p>
      </dsp:txBody>
      <dsp:txXfrm>
        <a:off x="26093" y="174282"/>
        <a:ext cx="2572399" cy="838688"/>
      </dsp:txXfrm>
    </dsp:sp>
    <dsp:sp modelId="{9F5AB543-C596-4868-8F41-3A10CEE11E10}">
      <dsp:nvSpPr>
        <dsp:cNvPr id="0" name=""/>
        <dsp:cNvSpPr/>
      </dsp:nvSpPr>
      <dsp:spPr>
        <a:xfrm>
          <a:off x="5100088" y="100"/>
          <a:ext cx="1402951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BE299-AC22-4346-8F5A-0C1D5B42714C}">
      <dsp:nvSpPr>
        <dsp:cNvPr id="0" name=""/>
        <dsp:cNvSpPr/>
      </dsp:nvSpPr>
      <dsp:spPr>
        <a:xfrm>
          <a:off x="5255972" y="148189"/>
          <a:ext cx="1402951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Decyzja</a:t>
          </a:r>
        </a:p>
      </dsp:txBody>
      <dsp:txXfrm>
        <a:off x="5282065" y="174282"/>
        <a:ext cx="1350765" cy="838688"/>
      </dsp:txXfrm>
    </dsp:sp>
    <dsp:sp modelId="{B70DB34D-4F6B-4769-99BF-E10A84EB9230}">
      <dsp:nvSpPr>
        <dsp:cNvPr id="0" name=""/>
        <dsp:cNvSpPr/>
      </dsp:nvSpPr>
      <dsp:spPr>
        <a:xfrm>
          <a:off x="3202973" y="1298999"/>
          <a:ext cx="1402951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29F70-0189-41ED-B980-EB9BC7A90EAE}">
      <dsp:nvSpPr>
        <dsp:cNvPr id="0" name=""/>
        <dsp:cNvSpPr/>
      </dsp:nvSpPr>
      <dsp:spPr>
        <a:xfrm>
          <a:off x="3358856" y="1447089"/>
          <a:ext cx="1402951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Starosta</a:t>
          </a:r>
        </a:p>
      </dsp:txBody>
      <dsp:txXfrm>
        <a:off x="3384949" y="1473182"/>
        <a:ext cx="1350765" cy="838688"/>
      </dsp:txXfrm>
    </dsp:sp>
    <dsp:sp modelId="{32FB2366-7029-417D-BFE9-8955029CFACC}">
      <dsp:nvSpPr>
        <dsp:cNvPr id="0" name=""/>
        <dsp:cNvSpPr/>
      </dsp:nvSpPr>
      <dsp:spPr>
        <a:xfrm>
          <a:off x="1997660" y="2597899"/>
          <a:ext cx="1402951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7EB45-326E-46A7-8D25-5D0DCC99385D}">
      <dsp:nvSpPr>
        <dsp:cNvPr id="0" name=""/>
        <dsp:cNvSpPr/>
      </dsp:nvSpPr>
      <dsp:spPr>
        <a:xfrm>
          <a:off x="2153544" y="2745988"/>
          <a:ext cx="1402951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Nieruchomości Skarbu Państwa</a:t>
          </a:r>
        </a:p>
      </dsp:txBody>
      <dsp:txXfrm>
        <a:off x="2179637" y="2772081"/>
        <a:ext cx="1350765" cy="838688"/>
      </dsp:txXfrm>
    </dsp:sp>
    <dsp:sp modelId="{3D26082F-3968-4B35-87C5-67C9C1EFE418}">
      <dsp:nvSpPr>
        <dsp:cNvPr id="0" name=""/>
        <dsp:cNvSpPr/>
      </dsp:nvSpPr>
      <dsp:spPr>
        <a:xfrm>
          <a:off x="3712379" y="2597899"/>
          <a:ext cx="2098857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20D97-DDC7-407D-B7F9-8CCD862E47B5}">
      <dsp:nvSpPr>
        <dsp:cNvPr id="0" name=""/>
        <dsp:cNvSpPr/>
      </dsp:nvSpPr>
      <dsp:spPr>
        <a:xfrm>
          <a:off x="3868262" y="2745988"/>
          <a:ext cx="2098857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N. SP, których prawo wł. wykonują inne państwowe os. pr.</a:t>
          </a:r>
        </a:p>
      </dsp:txBody>
      <dsp:txXfrm>
        <a:off x="3894355" y="2772081"/>
        <a:ext cx="2046671" cy="838688"/>
      </dsp:txXfrm>
    </dsp:sp>
    <dsp:sp modelId="{419E0F0C-9FF5-4CB8-B95F-1CC77F14D050}">
      <dsp:nvSpPr>
        <dsp:cNvPr id="0" name=""/>
        <dsp:cNvSpPr/>
      </dsp:nvSpPr>
      <dsp:spPr>
        <a:xfrm>
          <a:off x="6049271" y="1298999"/>
          <a:ext cx="2350883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6C206-ED49-4F35-BDCB-2D10D5C52F0D}">
      <dsp:nvSpPr>
        <dsp:cNvPr id="0" name=""/>
        <dsp:cNvSpPr/>
      </dsp:nvSpPr>
      <dsp:spPr>
        <a:xfrm>
          <a:off x="6205155" y="1447089"/>
          <a:ext cx="2350883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Wójt, burmistrz, prezydent miasta, zarząd powiatu, zarząd województwa</a:t>
          </a:r>
        </a:p>
      </dsp:txBody>
      <dsp:txXfrm>
        <a:off x="6231248" y="1473182"/>
        <a:ext cx="2298697" cy="838688"/>
      </dsp:txXfrm>
    </dsp:sp>
    <dsp:sp modelId="{1B821A86-C1F5-42B2-AF21-28B992E853BA}">
      <dsp:nvSpPr>
        <dsp:cNvPr id="0" name=""/>
        <dsp:cNvSpPr/>
      </dsp:nvSpPr>
      <dsp:spPr>
        <a:xfrm>
          <a:off x="6123003" y="2597899"/>
          <a:ext cx="2203419" cy="890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6BE73-AECD-4DFF-A712-BACDF890D2A9}">
      <dsp:nvSpPr>
        <dsp:cNvPr id="0" name=""/>
        <dsp:cNvSpPr/>
      </dsp:nvSpPr>
      <dsp:spPr>
        <a:xfrm>
          <a:off x="6278887" y="2745988"/>
          <a:ext cx="2203419" cy="890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Nieruchomości stanowiące własność j.s.t.</a:t>
          </a:r>
        </a:p>
      </dsp:txBody>
      <dsp:txXfrm>
        <a:off x="6304980" y="2772081"/>
        <a:ext cx="2151233" cy="838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10/27/2017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1F53D-DA0A-42DA-9D90-1A72166918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Użytkowanie wieczyste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2673B35-9720-4655-9723-A8E972A2D2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35853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9DFB2-88D2-4FA1-938F-976F892F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trwania użytkowania wieczystego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C6CE9-B057-4AA5-AE30-978041BF0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Najczęściej 99 lat</a:t>
            </a:r>
          </a:p>
          <a:p>
            <a:r>
              <a:rPr lang="pl-PL" dirty="0"/>
              <a:t>W wyjątkowych wypadkach na okres nie krótszy niż 40 lat</a:t>
            </a:r>
          </a:p>
          <a:p>
            <a:r>
              <a:rPr lang="pl-PL" dirty="0"/>
              <a:t>W ciągu ostatnich </a:t>
            </a:r>
            <a:r>
              <a:rPr lang="pl-PL" b="1" u="sng" dirty="0"/>
              <a:t>5 lat </a:t>
            </a:r>
            <a:r>
              <a:rPr lang="pl-PL" dirty="0"/>
              <a:t>przed upływem zastrzeżonego w umowie terminu, użytkownik wieczysty może żądać przedłużenia na dalszy okres od 40 do 99 lat – art. 236 par. 2 KC,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92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D6495B-EFA0-4CC5-B4BD-3E6DA0E85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Wpis do księgi wieczystej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699027-D62B-4586-AF78-3D2937C29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27 </a:t>
            </a:r>
            <a:r>
              <a:rPr lang="pl-PL" dirty="0" err="1"/>
              <a:t>zd</a:t>
            </a:r>
            <a:r>
              <a:rPr lang="pl-PL" dirty="0"/>
              <a:t>. 2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r>
              <a:rPr lang="pl-PL" dirty="0"/>
              <a:t>Wpis konstytutywny</a:t>
            </a:r>
          </a:p>
          <a:p>
            <a:r>
              <a:rPr lang="pl-PL" dirty="0"/>
              <a:t>Czynność wpisu dopełnia zamierzonych skutków umowy, </a:t>
            </a:r>
          </a:p>
          <a:p>
            <a:r>
              <a:rPr lang="pl-PL" dirty="0"/>
              <a:t>Wpis do działu II KW – art. 25 ust. 1 pkt 2 KWU</a:t>
            </a:r>
          </a:p>
        </p:txBody>
      </p:sp>
    </p:spTree>
    <p:extLst>
      <p:ext uri="{BB962C8B-B14F-4D97-AF65-F5344CB8AC3E}">
        <p14:creationId xmlns:p14="http://schemas.microsoft.com/office/powerpoint/2010/main" val="82397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A31A9-6F64-42F5-8A20-043FE4A10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 i treść prawa użytkowania wieczystego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7CAB9D-009A-4786-AF51-66E9A4EE9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9534"/>
          </a:xfrm>
        </p:spPr>
        <p:txBody>
          <a:bodyPr>
            <a:normAutofit/>
          </a:bodyPr>
          <a:lstStyle/>
          <a:p>
            <a:r>
              <a:rPr lang="pl-PL" dirty="0"/>
              <a:t>Jest prawem rzeczowym </a:t>
            </a:r>
            <a:r>
              <a:rPr lang="pl-PL" b="1" dirty="0"/>
              <a:t>pośrednim </a:t>
            </a:r>
            <a:r>
              <a:rPr lang="pl-PL" dirty="0"/>
              <a:t>między prawem własności, a ograniczonymi prawami rzeczowymi, </a:t>
            </a:r>
          </a:p>
          <a:p>
            <a:r>
              <a:rPr lang="pl-PL" dirty="0"/>
              <a:t>Art. 233 KC – „w granicach określonych przez ustawy i zasady współżycia społecznego oraz przez umowę o oddaniu gruntu (…) w użytkowanie wieczyste, użytkownik może korzystać z gruntu z wyłączeniem innych osób. W tych samych granicach może swoim prawem rozporządzać” </a:t>
            </a:r>
          </a:p>
          <a:p>
            <a:r>
              <a:rPr lang="pl-PL" dirty="0"/>
              <a:t>Rozporządzanie prawem użytkowania wieczystego może przybrać postać przeniesienia prawa, do którego odpowiednio stosuje się przepisy o przeniesieniu własności nieruchomości (art. 237 KC) Wymagany jest również konstytutywny wpis do KW.</a:t>
            </a:r>
          </a:p>
          <a:p>
            <a:r>
              <a:rPr lang="pl-PL" dirty="0"/>
              <a:t>Rozporządzenie obejmuje również możliwość ustanowienia ograniczonych praw rzeczowych – hipoteki (art. 65 ust. 3 KWU), użytkowania prawa (265 par. 1 KC) i służebności</a:t>
            </a:r>
          </a:p>
          <a:p>
            <a:r>
              <a:rPr lang="pl-PL" dirty="0"/>
              <a:t>Użytkowanie wieczyste jest </a:t>
            </a:r>
            <a:r>
              <a:rPr lang="pl-PL" b="1" dirty="0"/>
              <a:t>prawem dziedzicznym.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04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E3B09B-6F17-4794-A504-116DA2C54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Odrębna własność budynków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891B59-4D58-4C27-8DCE-B1828E0F6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Budynki i inne urządzenia wzniesione na gruncie Skarbu Państwa lub gruncie należącym do jednostek samorządu terytorialnego bądź ich związków przez użytkownika </a:t>
            </a:r>
            <a:r>
              <a:rPr lang="pl-PL" dirty="0" err="1"/>
              <a:t>wierczystego</a:t>
            </a:r>
            <a:r>
              <a:rPr lang="pl-PL" dirty="0"/>
              <a:t> stanowią </a:t>
            </a:r>
            <a:r>
              <a:rPr lang="pl-PL" b="1" u="sng" dirty="0"/>
              <a:t>jego własność</a:t>
            </a:r>
            <a:r>
              <a:rPr lang="pl-PL" dirty="0"/>
              <a:t> (art. 235 par. 1 </a:t>
            </a:r>
            <a:r>
              <a:rPr lang="pl-PL" dirty="0" err="1"/>
              <a:t>zd</a:t>
            </a:r>
            <a:r>
              <a:rPr lang="pl-PL" dirty="0"/>
              <a:t>. 1 KC), </a:t>
            </a:r>
          </a:p>
          <a:p>
            <a:r>
              <a:rPr lang="pl-PL" dirty="0"/>
              <a:t>Dotyczy to również: budynków i innych urządzeń, które wieczysty użytkownik  nabył zgodnie z właściwymi przepisami przy zawarciu umowy o oddanie gruntu w użytkowanie wieczyste – art. 235 par. 1 </a:t>
            </a:r>
            <a:r>
              <a:rPr lang="pl-PL" dirty="0" err="1"/>
              <a:t>zd</a:t>
            </a:r>
            <a:r>
              <a:rPr lang="pl-PL" dirty="0"/>
              <a:t>. 2 KC,</a:t>
            </a:r>
          </a:p>
        </p:txBody>
      </p:sp>
    </p:spTree>
    <p:extLst>
      <p:ext uri="{BB962C8B-B14F-4D97-AF65-F5344CB8AC3E}">
        <p14:creationId xmlns:p14="http://schemas.microsoft.com/office/powerpoint/2010/main" val="3412659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B0023C-BB95-43F2-9433-734D9E18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Odrębna własność budynków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E33115E-0F40-44B7-982D-C1AD35A8D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619482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286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1FB1D1-48C8-4F3E-B782-7CAABD71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budynków i urządzeń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81AE0A-C7E9-4CC5-9138-0535BF85C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Przysługuje użytkownikowi wieczystemu,</a:t>
            </a:r>
          </a:p>
          <a:p>
            <a:r>
              <a:rPr lang="pl-PL" dirty="0"/>
              <a:t>Jest prawem związanym z użytkowaniem wieczystym (art. 235 par. 2 KC)</a:t>
            </a:r>
          </a:p>
          <a:p>
            <a:r>
              <a:rPr lang="pl-PL" dirty="0"/>
              <a:t>Odrębna własność budynku gaśnie razem z wygaśnięciem użytkowania wieczystego</a:t>
            </a:r>
          </a:p>
          <a:p>
            <a:r>
              <a:rPr lang="pl-PL" dirty="0"/>
              <a:t>Odrębna własność budynku nie może być samoistnym przedmiotem rozporządzenia,</a:t>
            </a:r>
          </a:p>
          <a:p>
            <a:r>
              <a:rPr lang="pl-PL" dirty="0"/>
              <a:t>Rozporządzenie prawem użytkowania wieczystego, ex lege obejmuje znajdujące się na użytkowanym gruncie budynki stanowiące własność użytkownika wieczystego,</a:t>
            </a:r>
          </a:p>
        </p:txBody>
      </p:sp>
    </p:spTree>
    <p:extLst>
      <p:ext uri="{BB962C8B-B14F-4D97-AF65-F5344CB8AC3E}">
        <p14:creationId xmlns:p14="http://schemas.microsoft.com/office/powerpoint/2010/main" val="141062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1E427F-F13C-44C8-918D-DAAABEB0F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Wygaśnięcie użytkowania wieczystego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748111-8AF9-4AE4-B4F4-4A6837354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33 ust. 1 </a:t>
            </a:r>
            <a:r>
              <a:rPr lang="pl-PL" dirty="0" err="1"/>
              <a:t>u.g.n</a:t>
            </a:r>
            <a:r>
              <a:rPr lang="pl-PL" dirty="0"/>
              <a:t>. – wygasa z upływem zastrzeżonego </a:t>
            </a:r>
            <a:r>
              <a:rPr lang="pl-PL" b="1" dirty="0"/>
              <a:t>terminu końcowego, </a:t>
            </a:r>
            <a:endParaRPr lang="pl-PL" dirty="0"/>
          </a:p>
          <a:p>
            <a:r>
              <a:rPr lang="pl-PL" dirty="0"/>
              <a:t>Wyjątkowo: umowa może ulec rozwiązaniu przed upływem tego terminu jeśli użytkownik korzysta z gruntu </a:t>
            </a:r>
            <a:r>
              <a:rPr lang="pl-PL" b="1" dirty="0"/>
              <a:t>w sposób oczywiście sprzeczny </a:t>
            </a:r>
            <a:r>
              <a:rPr lang="pl-PL" dirty="0"/>
              <a:t>z jego przeznaczeniem w umowie, w szczególności wbrew umowie użytkownik nie wzniósł określonych w niej budynków lub urządzeń – art. 240 KC,</a:t>
            </a:r>
          </a:p>
          <a:p>
            <a:r>
              <a:rPr lang="pl-PL" dirty="0"/>
              <a:t>Tryb rozwiązania – art. 33 ust. 3 </a:t>
            </a:r>
            <a:r>
              <a:rPr lang="pl-PL" dirty="0" err="1"/>
              <a:t>u.g.n</a:t>
            </a:r>
            <a:r>
              <a:rPr lang="pl-PL" dirty="0"/>
              <a:t>. – na żądanie właściwego organu. Właścicielowi przysługuje </a:t>
            </a:r>
            <a:r>
              <a:rPr lang="pl-PL" b="1" dirty="0"/>
              <a:t>roszczenie</a:t>
            </a:r>
            <a:r>
              <a:rPr lang="pl-PL" dirty="0"/>
              <a:t> o rozwiązanie umowy. Podlega ono zaspokojeniu w trybie oświadczenia woli użytkownika, a w razie odmowy – orzeczenia sądowego. </a:t>
            </a:r>
          </a:p>
        </p:txBody>
      </p:sp>
    </p:spTree>
    <p:extLst>
      <p:ext uri="{BB962C8B-B14F-4D97-AF65-F5344CB8AC3E}">
        <p14:creationId xmlns:p14="http://schemas.microsoft.com/office/powerpoint/2010/main" val="902181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7E072-3C39-4BBD-9CBE-799A1BA2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wypadki wygaśnięcia użytkowania wieczystego oraz </a:t>
            </a:r>
            <a:r>
              <a:rPr lang="pl-PL" dirty="0" err="1"/>
              <a:t>wynagordzenie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C8E05-A387-4DBA-AA80-930DCF59C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Umowne rozwiązanie przez strony umowy o oddaniu gruntu w użytkowanie wieczyste, </a:t>
            </a:r>
          </a:p>
          <a:p>
            <a:r>
              <a:rPr lang="pl-PL" dirty="0"/>
              <a:t>Zrzeczenie się prawa przez użytkownika, </a:t>
            </a:r>
          </a:p>
          <a:p>
            <a:r>
              <a:rPr lang="pl-PL" dirty="0"/>
              <a:t>Konfuzja,</a:t>
            </a:r>
          </a:p>
          <a:p>
            <a:r>
              <a:rPr lang="pl-PL" dirty="0"/>
              <a:t>Wywłaszczenie,</a:t>
            </a:r>
          </a:p>
          <a:p>
            <a:endParaRPr lang="pl-PL" dirty="0"/>
          </a:p>
          <a:p>
            <a:r>
              <a:rPr lang="pl-PL" dirty="0"/>
              <a:t>W razie wygaśnięcia użytkowania wieczystego na skutek upływu terminu albo rozwiązania umowy przed upływem tego terminu – użytkownikowi wieczystemu przysługuje </a:t>
            </a:r>
            <a:r>
              <a:rPr lang="pl-PL" b="1" dirty="0"/>
              <a:t>wynagrodzenie</a:t>
            </a:r>
            <a:r>
              <a:rPr lang="pl-PL" dirty="0"/>
              <a:t> za wzniesione przez niego lub nabyte na własność budynki i inne urządzenia. Powinno być równe wartości tych budynków i urządzeń określonej na dzień wygaśnięcia użytkowania wieczystego. Za budynki i urządzenia wzniesione wbrew postanowieniom umowy – wynagrodzenie nie przysługuje – art. 33 ust. 2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4155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BC5AE9-1480-481F-9868-98D4CCC7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Nabycie prawa własności przez użytkownika wieczystego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858191-716C-432C-9524-184C280B5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Ustawodawca nie wyklucza nabycia gruntu przez użytkownika wieczystego,</a:t>
            </a:r>
          </a:p>
          <a:p>
            <a:r>
              <a:rPr lang="pl-PL" dirty="0"/>
              <a:t>Ustawa z dnia 29 lipca 2005r. o przekształceniu prawa użytkowania wieczystego w prawo własności nieruchomości, </a:t>
            </a:r>
          </a:p>
          <a:p>
            <a:r>
              <a:rPr lang="pl-PL" dirty="0"/>
              <a:t>Art. 1 ust. 1 – </a:t>
            </a:r>
            <a:r>
              <a:rPr lang="pl-PL" b="1" dirty="0"/>
              <a:t>osoby</a:t>
            </a:r>
            <a:r>
              <a:rPr lang="pl-PL" dirty="0"/>
              <a:t> </a:t>
            </a:r>
            <a:r>
              <a:rPr lang="pl-PL" b="1" dirty="0"/>
              <a:t>fizyczne i prawne</a:t>
            </a:r>
            <a:r>
              <a:rPr lang="pl-PL" dirty="0"/>
              <a:t> będące w dniu 13 października 2005r. użytkownikami wieczystymi nieruchomości </a:t>
            </a:r>
            <a:r>
              <a:rPr lang="pl-PL" b="1" dirty="0"/>
              <a:t> </a:t>
            </a:r>
            <a:r>
              <a:rPr lang="pl-PL" dirty="0"/>
              <a:t>mogą wystąpić z </a:t>
            </a:r>
            <a:r>
              <a:rPr lang="pl-PL" b="1" dirty="0"/>
              <a:t>żądaniem</a:t>
            </a:r>
            <a:r>
              <a:rPr lang="pl-PL" dirty="0"/>
              <a:t> przekształcenia użytkowania wieczystego tych nieruchomości w prawo własności.</a:t>
            </a:r>
          </a:p>
          <a:p>
            <a:r>
              <a:rPr lang="pl-PL" dirty="0"/>
              <a:t>Art. 1 ust. 1a – dodatkowy katalog podmiotów uprawnionych,</a:t>
            </a:r>
          </a:p>
          <a:p>
            <a:r>
              <a:rPr lang="pl-PL" dirty="0"/>
              <a:t>Art. 1 ust. 1b – wyłączenia,</a:t>
            </a:r>
          </a:p>
          <a:p>
            <a:r>
              <a:rPr lang="pl-PL" dirty="0"/>
              <a:t>Art. 1 ust. 2 i ust. 3 – dodatkowy katalog podmiotów uprawnionych,</a:t>
            </a:r>
          </a:p>
        </p:txBody>
      </p:sp>
    </p:spTree>
    <p:extLst>
      <p:ext uri="{BB962C8B-B14F-4D97-AF65-F5344CB8AC3E}">
        <p14:creationId xmlns:p14="http://schemas.microsoft.com/office/powerpoint/2010/main" val="4069841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15CC7-0D47-4E98-AA9F-881AE5C5E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podmiotowy uwłaszczenia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A0C28D8-C498-497D-99A6-55B5C6BBE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487689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906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DD418D-0A0D-4689-BABB-53D848C6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i funkcja społeczno-gospodarcza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F8A764-CE3A-497B-876D-530F22E51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Użytkowanie wieczyste jest formą prawną korzystanie z cudzych gruntach w celach inwestycyjnych. Wykształciło się jako forma korzystania z gruntów „państwowych”.</a:t>
            </a:r>
          </a:p>
          <a:p>
            <a:r>
              <a:rPr lang="pl-PL" dirty="0"/>
              <a:t>Służyło celom budownictwa, głównie mieszkaniowego, </a:t>
            </a:r>
          </a:p>
          <a:p>
            <a:r>
              <a:rPr lang="pl-PL" dirty="0"/>
              <a:t>Zalety tej formy korzystania z gruntu: tanie, długotrwałe, zbliżone do prawa własności, </a:t>
            </a:r>
          </a:p>
          <a:p>
            <a:r>
              <a:rPr lang="pl-PL" dirty="0"/>
              <a:t>Stanowi alternatywę dla sprzedaży w zakresie rozporządzania gruntem skarbowym lub samorządowym,</a:t>
            </a:r>
          </a:p>
          <a:p>
            <a:r>
              <a:rPr lang="pl-PL" dirty="0"/>
              <a:t>Posiada wysoką rangę w hierarchii praw rzeczowych, </a:t>
            </a:r>
          </a:p>
          <a:p>
            <a:r>
              <a:rPr lang="pl-PL" dirty="0"/>
              <a:t>Podstawy regulacji prawnej: Kodeks cywilny oraz ustawa z dn. 21 sierpnia 1997r. o gospodarce nieruchomościami,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1129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C68988-3DE0-490C-994A-A4C15353E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 przekształcenia – art. 3 PUWU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9F9ABAB-B830-4F18-AB67-9AD97E912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089643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8140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CF2DB2-F1B7-48E7-803F-706D24C51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 przekształcenia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DF5B12-C464-4C6A-A595-DE82902A8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Prawo użytkowania wieczystego przekształca się w prawo własności z dniem w którym decyzja stała się ostateczna,</a:t>
            </a:r>
          </a:p>
          <a:p>
            <a:r>
              <a:rPr lang="pl-PL" dirty="0"/>
              <a:t>Decyzja stanowi podstawę wpisu do KW,</a:t>
            </a:r>
          </a:p>
          <a:p>
            <a:r>
              <a:rPr lang="pl-PL" dirty="0"/>
              <a:t>Odpłatność przekształcenia – art. 4 ust. 1 – opłata z tytułu przekształcenia na rzecz dotychczasowego właściciela (SP albo j.s.t.) od uwłaszczonego użytkownika, </a:t>
            </a:r>
          </a:p>
          <a:p>
            <a:r>
              <a:rPr lang="pl-PL" dirty="0"/>
              <a:t>Wysokość opłaty ustala się w decyzji o przekształceniu,</a:t>
            </a:r>
          </a:p>
          <a:p>
            <a:endParaRPr lang="pl-PL" dirty="0"/>
          </a:p>
          <a:p>
            <a:r>
              <a:rPr lang="pl-PL" dirty="0"/>
              <a:t>Odrębnym trybem przekształcenia – jest sprzedaż – zgodnie z zasadą swobody umów. Art. 32 ust. 1 </a:t>
            </a:r>
            <a:r>
              <a:rPr lang="pl-PL" dirty="0" err="1"/>
              <a:t>u.g.n</a:t>
            </a:r>
            <a:r>
              <a:rPr lang="pl-PL" dirty="0"/>
              <a:t>. – nieruchomość gruntowa oddana w użytkowanie wieczyste może być sprzedana wyłącznie użytkownikowi wieczystemu. Nie stosuje się wówczas trybu przetargowego,</a:t>
            </a:r>
          </a:p>
        </p:txBody>
      </p:sp>
    </p:spTree>
    <p:extLst>
      <p:ext uri="{BB962C8B-B14F-4D97-AF65-F5344CB8AC3E}">
        <p14:creationId xmlns:p14="http://schemas.microsoft.com/office/powerpoint/2010/main" val="3078920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88FA4-0D0E-4A94-B0F8-968D22D7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Planowane zmiany w użytkowaniu wieczystym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09A01F-69F1-468D-AA34-968677273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Projekt zmiany dotyczącej automatycznego przekształcenia, ex lege, prawa użytkowania wieczystego gruntów zabudowanych na cele mieszkaniowe w prawo własności lokali, </a:t>
            </a:r>
          </a:p>
          <a:p>
            <a:r>
              <a:rPr lang="pl-PL" dirty="0"/>
              <a:t>Planowane zmiany miały objąć:</a:t>
            </a:r>
          </a:p>
          <a:p>
            <a:pPr lvl="1"/>
            <a:r>
              <a:rPr lang="pl-PL" dirty="0"/>
              <a:t>Budynki wielolokalowe, w których ponad połowa lokali to mieszkania,</a:t>
            </a:r>
          </a:p>
          <a:p>
            <a:pPr lvl="1"/>
            <a:r>
              <a:rPr lang="pl-PL" dirty="0"/>
              <a:t>Domy jednorodzinne,</a:t>
            </a:r>
          </a:p>
          <a:p>
            <a:pPr lvl="1"/>
            <a:r>
              <a:rPr lang="pl-PL" dirty="0"/>
              <a:t>Garaże lub miejsca postojowe przynależne do lokali,</a:t>
            </a:r>
          </a:p>
          <a:p>
            <a:r>
              <a:rPr lang="pl-PL" dirty="0"/>
              <a:t>Opłata </a:t>
            </a:r>
            <a:r>
              <a:rPr lang="pl-PL" dirty="0" err="1"/>
              <a:t>przekształceniowa</a:t>
            </a:r>
            <a:r>
              <a:rPr lang="pl-PL" dirty="0"/>
              <a:t> – coroczna, miała zastąpić opłatę roczną za użytkowanie wieczyste, </a:t>
            </a:r>
          </a:p>
          <a:p>
            <a:pPr lvl="1"/>
            <a:r>
              <a:rPr lang="pl-PL" dirty="0"/>
              <a:t>20 lat – domy jednorodzinne i lokale mieszkalne,</a:t>
            </a:r>
          </a:p>
          <a:p>
            <a:pPr lvl="1"/>
            <a:r>
              <a:rPr lang="pl-PL" dirty="0"/>
              <a:t>33 lata – lokale usługowe, garaże, miejsca postojowe, </a:t>
            </a:r>
          </a:p>
          <a:p>
            <a:r>
              <a:rPr lang="pl-PL" dirty="0"/>
              <a:t>Zaświadczenie o przekształceniu jako podstawa wpisu do KW,</a:t>
            </a:r>
          </a:p>
        </p:txBody>
      </p:sp>
    </p:spTree>
    <p:extLst>
      <p:ext uri="{BB962C8B-B14F-4D97-AF65-F5344CB8AC3E}">
        <p14:creationId xmlns:p14="http://schemas.microsoft.com/office/powerpoint/2010/main" val="47226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16AD29-24D1-4A0C-A601-DAEBE6C5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użytkowania wieczystego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20BD5B8A-F631-44BC-B22D-A186845CAB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718306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074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A6480-630F-4176-A9DC-DC1BE82B6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użytkowania wieczystego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BFA9-2A91-495A-BC98-A840C8291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Art. 232 § 1 KC Grunty stanowiące własność </a:t>
            </a:r>
            <a:r>
              <a:rPr lang="pl-PL" b="1" dirty="0"/>
              <a:t>Skarbu Państwa , </a:t>
            </a:r>
            <a:r>
              <a:rPr lang="pl-PL" dirty="0"/>
              <a:t>a </a:t>
            </a:r>
            <a:r>
              <a:rPr lang="pl-PL" u="sng" dirty="0"/>
              <a:t>położone w granicach administracyjnych miast</a:t>
            </a:r>
            <a:r>
              <a:rPr lang="pl-PL" dirty="0"/>
              <a:t> oraz grunty Skarbu Państwa </a:t>
            </a:r>
            <a:r>
              <a:rPr lang="pl-PL" u="sng" dirty="0"/>
              <a:t>położone poza tymi granicami, </a:t>
            </a:r>
            <a:r>
              <a:rPr lang="pl-PL" dirty="0"/>
              <a:t>lecz włączone do planu zagospodarowania przestrzennego miasta oraz i przekazane do realizacji zadań jego gospodarki, a także grunty stanowiące własność </a:t>
            </a:r>
            <a:r>
              <a:rPr lang="pl-PL" b="1" dirty="0"/>
              <a:t>jednostek samorządu terytorialnego lub ich związków </a:t>
            </a:r>
            <a:r>
              <a:rPr lang="pl-PL" dirty="0"/>
              <a:t>mogą być oddane w użytkowanie wieczyste osobom fizycznym lub prawnym, </a:t>
            </a:r>
          </a:p>
          <a:p>
            <a:r>
              <a:rPr lang="pl-PL" dirty="0"/>
              <a:t>§ 2 W wypadkach przewidzianych w przepisach szczególnych przedmiotem użytkowania wieczystego mogą być także inne grunty Skarbu Państwa, jednostek samorządu terytorialnego lub ich związków. </a:t>
            </a:r>
          </a:p>
          <a:p>
            <a:endParaRPr lang="pl-PL" dirty="0"/>
          </a:p>
          <a:p>
            <a:r>
              <a:rPr lang="pl-PL" dirty="0"/>
              <a:t>Bez znaczenia jest </a:t>
            </a:r>
            <a:r>
              <a:rPr lang="pl-PL" b="1" dirty="0"/>
              <a:t>geograficzne położenie gruntu </a:t>
            </a:r>
            <a:r>
              <a:rPr lang="pl-PL" dirty="0"/>
              <a:t>(grunty miejskie i wiejskie), nie ma znaczenia również przeznaczenie gruntu,</a:t>
            </a:r>
          </a:p>
        </p:txBody>
      </p:sp>
    </p:spTree>
    <p:extLst>
      <p:ext uri="{BB962C8B-B14F-4D97-AF65-F5344CB8AC3E}">
        <p14:creationId xmlns:p14="http://schemas.microsoft.com/office/powerpoint/2010/main" val="360420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D34C30-B5B8-44C7-8DD2-106029DC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Ustanowienie użytkowania wieczystego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D232E58-9043-469B-9763-8342537F6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581322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306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F16566-FE40-459A-8D8A-C151A2469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Wybór kontrahenta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6D504A-EF6B-415F-990F-50B442DD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542497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Wyłonienie nabywcy – użytkownika wieczystego – w trybie przetargowym, a wyjątkowo bez przetargu - art. 37 ust. 1 </a:t>
            </a:r>
            <a:r>
              <a:rPr lang="pl-PL" dirty="0" err="1"/>
              <a:t>u.g.n</a:t>
            </a:r>
            <a:r>
              <a:rPr lang="pl-PL" dirty="0"/>
              <a:t>. </a:t>
            </a:r>
          </a:p>
          <a:p>
            <a:r>
              <a:rPr lang="pl-PL" dirty="0"/>
              <a:t>Ograniczenie swobody doboru kontrahenta, </a:t>
            </a:r>
          </a:p>
          <a:p>
            <a:r>
              <a:rPr lang="pl-PL" dirty="0"/>
              <a:t>Tryb przetargowy (art. 38-41 </a:t>
            </a:r>
            <a:r>
              <a:rPr lang="pl-PL" dirty="0" err="1"/>
              <a:t>u.g.n</a:t>
            </a:r>
            <a:r>
              <a:rPr lang="pl-PL" dirty="0"/>
              <a:t>.)  - przetarg obligatoryjny, </a:t>
            </a:r>
          </a:p>
          <a:p>
            <a:r>
              <a:rPr lang="pl-PL" dirty="0"/>
              <a:t>Ograniczenie swobodnego kształtowania treści umowy oraz ceny (art. 62 ust. 2 pkt 3 </a:t>
            </a:r>
            <a:r>
              <a:rPr lang="pl-PL" dirty="0" err="1"/>
              <a:t>u.g.n</a:t>
            </a:r>
            <a:r>
              <a:rPr lang="pl-PL" dirty="0"/>
              <a:t>.)</a:t>
            </a:r>
          </a:p>
          <a:p>
            <a:r>
              <a:rPr lang="pl-PL" dirty="0"/>
              <a:t>Cena wywoławcza – „w wysokości nie niższej wartość nieruchomości” (art. 62 ust. 2 pkt. 1 </a:t>
            </a:r>
            <a:r>
              <a:rPr lang="pl-PL" dirty="0" err="1"/>
              <a:t>u.g.n</a:t>
            </a:r>
            <a:r>
              <a:rPr lang="pl-PL" dirty="0"/>
              <a:t>.)</a:t>
            </a:r>
          </a:p>
          <a:p>
            <a:r>
              <a:rPr lang="pl-PL" dirty="0"/>
              <a:t>Cena wywoławcza w drugim przetargu – „wartość niższa niż wartość nieruchomości, ale nie niższa niż 50% tej wartości” (art. 62 ust. 2 pkt. 2 </a:t>
            </a:r>
            <a:r>
              <a:rPr lang="pl-PL" dirty="0" err="1"/>
              <a:t>u.g.n</a:t>
            </a:r>
            <a:r>
              <a:rPr lang="pl-PL" dirty="0"/>
              <a:t>.)</a:t>
            </a:r>
          </a:p>
          <a:p>
            <a:r>
              <a:rPr lang="pl-PL" dirty="0"/>
              <a:t>Tryb bezprzetargowy – rozporządzenie na rzecz osób, którym przysługuje </a:t>
            </a:r>
            <a:r>
              <a:rPr lang="pl-PL" b="1" dirty="0"/>
              <a:t>pierwszeństwo nabycia </a:t>
            </a:r>
            <a:r>
              <a:rPr lang="pl-PL" dirty="0"/>
              <a:t>nieruchomości skarbowych lub samorządowych</a:t>
            </a:r>
          </a:p>
          <a:p>
            <a:r>
              <a:rPr lang="pl-PL" dirty="0"/>
              <a:t>Protokół z przeprowadzenia przetargu stanowi podstawę do zawarcia umowy,</a:t>
            </a:r>
          </a:p>
          <a:p>
            <a:r>
              <a:rPr lang="pl-PL" dirty="0"/>
              <a:t>Wyłonionemu w przetargu nabywcy przysługuje </a:t>
            </a:r>
            <a:r>
              <a:rPr lang="pl-PL" b="1" dirty="0"/>
              <a:t>roszczenie</a:t>
            </a:r>
            <a:r>
              <a:rPr lang="pl-PL" dirty="0"/>
              <a:t> o zobowiązanie właściciela nieruchomości do oddania jej w użytkowanie wieczyste – III CZP 96/94 z dn. 02.08.1994r.</a:t>
            </a:r>
          </a:p>
        </p:txBody>
      </p:sp>
    </p:spTree>
    <p:extLst>
      <p:ext uri="{BB962C8B-B14F-4D97-AF65-F5344CB8AC3E}">
        <p14:creationId xmlns:p14="http://schemas.microsoft.com/office/powerpoint/2010/main" val="38714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537715-B071-4253-AF50-8CCDD4F8F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Zawarcie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CE7BFA-9764-4A63-B251-87B5512A6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Wymóg zawarcia umowy – art. 27 ust. 1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r>
              <a:rPr lang="pl-PL" dirty="0"/>
              <a:t>Do oddania gruntu w użytkowanie wieczyste stosuje się odpowiednio przepisy o przeniesieniu własności, </a:t>
            </a:r>
          </a:p>
          <a:p>
            <a:r>
              <a:rPr lang="pl-PL" dirty="0"/>
              <a:t>Umowa w formie aktu notarialnego </a:t>
            </a:r>
            <a:r>
              <a:rPr lang="pl-PL" i="1" dirty="0"/>
              <a:t>ad solemnitatem, </a:t>
            </a:r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65624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D28502-08D9-4389-BA7A-81C9B644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Esentialia</a:t>
            </a:r>
            <a:r>
              <a:rPr lang="pl-PL" dirty="0"/>
              <a:t> </a:t>
            </a:r>
            <a:r>
              <a:rPr lang="pl-PL" dirty="0" err="1"/>
              <a:t>negotii</a:t>
            </a:r>
            <a:r>
              <a:rPr lang="pl-PL" dirty="0"/>
              <a:t>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AEC965-5451-4F6C-AB14-496800662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8035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Oznaczenie nieruchomości – dane o położeniu, sposobie korzystania i powierzchni. Podstawą oznaczenia jest </a:t>
            </a:r>
            <a:r>
              <a:rPr lang="pl-PL" dirty="0" err="1"/>
              <a:t>wyrys</a:t>
            </a:r>
            <a:r>
              <a:rPr lang="pl-PL" dirty="0"/>
              <a:t> z mapy ewidencyjnej i wypis z rejestru gruntu</a:t>
            </a:r>
          </a:p>
          <a:p>
            <a:r>
              <a:rPr lang="pl-PL" dirty="0"/>
              <a:t>Określenie sposobu korzystania – art. 239 par. 1 KC, art. 29 ust. 1 in fine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r>
              <a:rPr lang="pl-PL" dirty="0"/>
              <a:t>Rodzaj inwestycji – w przypadku gruntów przeznaczonych pod zabudowę – art. 239 par. 2 pkt 2 KC,</a:t>
            </a:r>
          </a:p>
          <a:p>
            <a:r>
              <a:rPr lang="pl-PL" dirty="0"/>
              <a:t>Określenie terminu rozpoczęcia i zakończenia robót – art. 239 par. 2 pkt 1,</a:t>
            </a:r>
          </a:p>
          <a:p>
            <a:r>
              <a:rPr lang="pl-PL" dirty="0"/>
              <a:t>Warunki i termin odbudowy – w razie zniszczenia lub rozbiórki budynków lub urządzeń w czasie trwania użytkowania wieczystego – art. 239 par. 2 pkt. 3 KC</a:t>
            </a:r>
          </a:p>
          <a:p>
            <a:r>
              <a:rPr lang="pl-PL" dirty="0"/>
              <a:t>Określenie terminu użytkowania wieczystego – art. 236 par. 1 </a:t>
            </a:r>
            <a:r>
              <a:rPr lang="pl-PL" dirty="0" err="1"/>
              <a:t>zd</a:t>
            </a:r>
            <a:r>
              <a:rPr lang="pl-PL" dirty="0"/>
              <a:t>. 1KC przewiduje ustanowienie użytkowania wieczystego na </a:t>
            </a:r>
            <a:r>
              <a:rPr lang="pl-PL" b="1" dirty="0"/>
              <a:t>99 lat</a:t>
            </a:r>
            <a:r>
              <a:rPr lang="pl-PL" dirty="0"/>
              <a:t>.</a:t>
            </a:r>
          </a:p>
          <a:p>
            <a:r>
              <a:rPr lang="pl-PL" dirty="0"/>
              <a:t>W wypadkach wyjątkowych, gdy cel gospodarczy nie wymaga oddania na 99 lat – dopuszczalne jest oddanie gruntu na okres krótszy, </a:t>
            </a:r>
            <a:r>
              <a:rPr lang="pl-PL" b="1" u="sng" dirty="0"/>
              <a:t>co najmniej na lat 40.</a:t>
            </a:r>
          </a:p>
          <a:p>
            <a:r>
              <a:rPr lang="pl-PL" dirty="0"/>
              <a:t>Ustalenie opłaty – pierwszej oraz rocznych – art. 238 KC, art. 71 ust. 1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9966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FFEBD-089A-40D8-9CF0-08804F198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Opłaty z tytułu użytkowania wieczystego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C77E79-A16D-4AC5-B555-E1A8E55B8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238 KC – opłata roczna</a:t>
            </a:r>
          </a:p>
          <a:p>
            <a:r>
              <a:rPr lang="pl-PL" dirty="0"/>
              <a:t>Art. 71 ust. 1 </a:t>
            </a:r>
            <a:r>
              <a:rPr lang="pl-PL" dirty="0" err="1"/>
              <a:t>u.g.n</a:t>
            </a:r>
            <a:r>
              <a:rPr lang="pl-PL" dirty="0"/>
              <a:t>. pierwsza opłata i opłaty roczne</a:t>
            </a:r>
          </a:p>
          <a:p>
            <a:r>
              <a:rPr lang="pl-PL" dirty="0"/>
              <a:t>Opłaty z tytułu użytkowania wieczystego ustala się według stawki procentowej od ceny nieruchomości gruntowej – art. 72 ust. 1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r>
              <a:rPr lang="pl-PL" dirty="0"/>
              <a:t>Wysokość stawek procentowych uzależniona jest od: celu, na jaki nieruchomość gruntowa została oddana w użytkowanie wieczyste od 0.3 do 3 % - art. 72 ust. 3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r>
              <a:rPr lang="pl-PL" dirty="0"/>
              <a:t>Wysokość pierwszej opłaty – od 15-25% ceny nieruchomości gruntowej – art. 72 ust 2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  <a:p>
            <a:r>
              <a:rPr lang="pl-PL" dirty="0"/>
              <a:t>Wysokość opłaty rocznej może być aktualizowana nie częściej niż raz na 3 lata, jeśli wartość nieruchomości ulegnie zmianie – art. 77 ust. 1 </a:t>
            </a:r>
            <a:r>
              <a:rPr lang="pl-PL" dirty="0" err="1"/>
              <a:t>u.g.n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4646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ytat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TM03457503[[fn=Cytat]]</Template>
  <TotalTime>540</TotalTime>
  <Words>1771</Words>
  <Application>Microsoft Office PowerPoint</Application>
  <PresentationFormat>Panoramiczny</PresentationFormat>
  <Paragraphs>131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2</vt:lpstr>
      <vt:lpstr>Cytat</vt:lpstr>
      <vt:lpstr>Użytkowanie wieczyste</vt:lpstr>
      <vt:lpstr>Pojęcie i funkcja społeczno-gospodarcza </vt:lpstr>
      <vt:lpstr>Przedmiot użytkowania wieczystego</vt:lpstr>
      <vt:lpstr>Przedmiot użytkowania wieczystego</vt:lpstr>
      <vt:lpstr>Ustanowienie użytkowania wieczystego</vt:lpstr>
      <vt:lpstr>Wybór kontrahenta</vt:lpstr>
      <vt:lpstr>Zawarcie umowy</vt:lpstr>
      <vt:lpstr>Esentialia negotii umowy</vt:lpstr>
      <vt:lpstr>Opłaty z tytułu użytkowania wieczystego</vt:lpstr>
      <vt:lpstr>Czas trwania użytkowania wieczystego</vt:lpstr>
      <vt:lpstr>Wpis do księgi wieczystej </vt:lpstr>
      <vt:lpstr>Charakter i treść prawa użytkowania wieczystego</vt:lpstr>
      <vt:lpstr>Odrębna własność budynków</vt:lpstr>
      <vt:lpstr>Odrębna własność budynków</vt:lpstr>
      <vt:lpstr>Własność budynków i urządzeń</vt:lpstr>
      <vt:lpstr>Wygaśnięcie użytkowania wieczystego </vt:lpstr>
      <vt:lpstr>Inne wypadki wygaśnięcia użytkowania wieczystego oraz wynagordzenie</vt:lpstr>
      <vt:lpstr>Nabycie prawa własności przez użytkownika wieczystego </vt:lpstr>
      <vt:lpstr>Zakres podmiotowy uwłaszczenia</vt:lpstr>
      <vt:lpstr>Tryb przekształcenia – art. 3 PUWU </vt:lpstr>
      <vt:lpstr>Tryb przekształcenia c.d.</vt:lpstr>
      <vt:lpstr>Planowane zmiany w użytkowaniu wieczystym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Użytkowanie wieczyste</dc:title>
  <dc:creator>Agnieszka Agnieszka</dc:creator>
  <cp:lastModifiedBy>Agnieszka Agnieszka</cp:lastModifiedBy>
  <cp:revision>23</cp:revision>
  <dcterms:created xsi:type="dcterms:W3CDTF">2017-10-27T08:20:01Z</dcterms:created>
  <dcterms:modified xsi:type="dcterms:W3CDTF">2017-10-27T17:20:51Z</dcterms:modified>
</cp:coreProperties>
</file>