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2"/>
  </p:notesMasterIdLst>
  <p:sldIdLst>
    <p:sldId id="393" r:id="rId2"/>
    <p:sldId id="394" r:id="rId3"/>
    <p:sldId id="395" r:id="rId4"/>
    <p:sldId id="329" r:id="rId5"/>
    <p:sldId id="436" r:id="rId6"/>
    <p:sldId id="312" r:id="rId7"/>
    <p:sldId id="367" r:id="rId8"/>
    <p:sldId id="371" r:id="rId9"/>
    <p:sldId id="438" r:id="rId10"/>
    <p:sldId id="372" r:id="rId11"/>
    <p:sldId id="373" r:id="rId12"/>
    <p:sldId id="375" r:id="rId13"/>
    <p:sldId id="376" r:id="rId14"/>
    <p:sldId id="370" r:id="rId15"/>
    <p:sldId id="374" r:id="rId16"/>
    <p:sldId id="399" r:id="rId17"/>
    <p:sldId id="400" r:id="rId18"/>
    <p:sldId id="311" r:id="rId19"/>
    <p:sldId id="402" r:id="rId20"/>
    <p:sldId id="403" r:id="rId21"/>
    <p:sldId id="354" r:id="rId22"/>
    <p:sldId id="430" r:id="rId23"/>
    <p:sldId id="315" r:id="rId24"/>
    <p:sldId id="317" r:id="rId25"/>
    <p:sldId id="318" r:id="rId26"/>
    <p:sldId id="314" r:id="rId27"/>
    <p:sldId id="320" r:id="rId28"/>
    <p:sldId id="535" r:id="rId29"/>
    <p:sldId id="401" r:id="rId30"/>
    <p:sldId id="529" r:id="rId31"/>
    <p:sldId id="528" r:id="rId32"/>
    <p:sldId id="404" r:id="rId33"/>
    <p:sldId id="366" r:id="rId34"/>
    <p:sldId id="407" r:id="rId35"/>
    <p:sldId id="408" r:id="rId36"/>
    <p:sldId id="506" r:id="rId37"/>
    <p:sldId id="409" r:id="rId38"/>
    <p:sldId id="511" r:id="rId39"/>
    <p:sldId id="512" r:id="rId40"/>
    <p:sldId id="510" r:id="rId41"/>
    <p:sldId id="509" r:id="rId42"/>
    <p:sldId id="513" r:id="rId43"/>
    <p:sldId id="514" r:id="rId44"/>
    <p:sldId id="411" r:id="rId45"/>
    <p:sldId id="508" r:id="rId46"/>
    <p:sldId id="507" r:id="rId47"/>
    <p:sldId id="412" r:id="rId48"/>
    <p:sldId id="515" r:id="rId49"/>
    <p:sldId id="313" r:id="rId50"/>
    <p:sldId id="437" r:id="rId51"/>
    <p:sldId id="517" r:id="rId52"/>
    <p:sldId id="516" r:id="rId53"/>
    <p:sldId id="518" r:id="rId54"/>
    <p:sldId id="467" r:id="rId55"/>
    <p:sldId id="377" r:id="rId56"/>
    <p:sldId id="378" r:id="rId57"/>
    <p:sldId id="500" r:id="rId58"/>
    <p:sldId id="434" r:id="rId59"/>
    <p:sldId id="435" r:id="rId60"/>
    <p:sldId id="431" r:id="rId61"/>
    <p:sldId id="432" r:id="rId62"/>
    <p:sldId id="433" r:id="rId63"/>
    <p:sldId id="355" r:id="rId64"/>
    <p:sldId id="461" r:id="rId65"/>
    <p:sldId id="356" r:id="rId66"/>
    <p:sldId id="503" r:id="rId67"/>
    <p:sldId id="530" r:id="rId68"/>
    <p:sldId id="496" r:id="rId69"/>
    <p:sldId id="359" r:id="rId70"/>
    <p:sldId id="497" r:id="rId71"/>
    <p:sldId id="501" r:id="rId72"/>
    <p:sldId id="498" r:id="rId73"/>
    <p:sldId id="504" r:id="rId74"/>
    <p:sldId id="505" r:id="rId75"/>
    <p:sldId id="365" r:id="rId76"/>
    <p:sldId id="360" r:id="rId77"/>
    <p:sldId id="493" r:id="rId78"/>
    <p:sldId id="494" r:id="rId79"/>
    <p:sldId id="406" r:id="rId80"/>
    <p:sldId id="362" r:id="rId81"/>
    <p:sldId id="363" r:id="rId82"/>
    <p:sldId id="357" r:id="rId83"/>
    <p:sldId id="495" r:id="rId84"/>
    <p:sldId id="502" r:id="rId85"/>
    <p:sldId id="405" r:id="rId86"/>
    <p:sldId id="499" r:id="rId87"/>
    <p:sldId id="364" r:id="rId88"/>
    <p:sldId id="368" r:id="rId89"/>
    <p:sldId id="519" r:id="rId90"/>
    <p:sldId id="460" r:id="rId91"/>
    <p:sldId id="426" r:id="rId92"/>
    <p:sldId id="427" r:id="rId93"/>
    <p:sldId id="423" r:id="rId94"/>
    <p:sldId id="459" r:id="rId95"/>
    <p:sldId id="424" r:id="rId96"/>
    <p:sldId id="428" r:id="rId97"/>
    <p:sldId id="425" r:id="rId98"/>
    <p:sldId id="429" r:id="rId99"/>
    <p:sldId id="422" r:id="rId100"/>
    <p:sldId id="421" r:id="rId101"/>
    <p:sldId id="381" r:id="rId102"/>
    <p:sldId id="466" r:id="rId103"/>
    <p:sldId id="462" r:id="rId104"/>
    <p:sldId id="463" r:id="rId105"/>
    <p:sldId id="520" r:id="rId106"/>
    <p:sldId id="522" r:id="rId107"/>
    <p:sldId id="523" r:id="rId108"/>
    <p:sldId id="524" r:id="rId109"/>
    <p:sldId id="525" r:id="rId110"/>
    <p:sldId id="521" r:id="rId111"/>
    <p:sldId id="382" r:id="rId112"/>
    <p:sldId id="383" r:id="rId113"/>
    <p:sldId id="380" r:id="rId114"/>
    <p:sldId id="472" r:id="rId115"/>
    <p:sldId id="488" r:id="rId116"/>
    <p:sldId id="527" r:id="rId117"/>
    <p:sldId id="489" r:id="rId118"/>
    <p:sldId id="526" r:id="rId119"/>
    <p:sldId id="387" r:id="rId120"/>
    <p:sldId id="388" r:id="rId121"/>
    <p:sldId id="439" r:id="rId122"/>
    <p:sldId id="389" r:id="rId123"/>
    <p:sldId id="390" r:id="rId124"/>
    <p:sldId id="391" r:id="rId125"/>
    <p:sldId id="392" r:id="rId126"/>
    <p:sldId id="386" r:id="rId127"/>
    <p:sldId id="379" r:id="rId128"/>
    <p:sldId id="384" r:id="rId129"/>
    <p:sldId id="385" r:id="rId130"/>
    <p:sldId id="441" r:id="rId131"/>
    <p:sldId id="442" r:id="rId132"/>
    <p:sldId id="417" r:id="rId133"/>
    <p:sldId id="440" r:id="rId134"/>
    <p:sldId id="420" r:id="rId135"/>
    <p:sldId id="419" r:id="rId136"/>
    <p:sldId id="469" r:id="rId137"/>
    <p:sldId id="418" r:id="rId138"/>
    <p:sldId id="468" r:id="rId139"/>
    <p:sldId id="413" r:id="rId140"/>
    <p:sldId id="369" r:id="rId141"/>
    <p:sldId id="398" r:id="rId142"/>
    <p:sldId id="397" r:id="rId143"/>
    <p:sldId id="456" r:id="rId144"/>
    <p:sldId id="443" r:id="rId145"/>
    <p:sldId id="470" r:id="rId146"/>
    <p:sldId id="444" r:id="rId147"/>
    <p:sldId id="471" r:id="rId148"/>
    <p:sldId id="445" r:id="rId149"/>
    <p:sldId id="448" r:id="rId150"/>
    <p:sldId id="450" r:id="rId151"/>
    <p:sldId id="453" r:id="rId152"/>
    <p:sldId id="452" r:id="rId153"/>
    <p:sldId id="449" r:id="rId154"/>
    <p:sldId id="451" r:id="rId155"/>
    <p:sldId id="446" r:id="rId156"/>
    <p:sldId id="447" r:id="rId157"/>
    <p:sldId id="454" r:id="rId158"/>
    <p:sldId id="457" r:id="rId159"/>
    <p:sldId id="490" r:id="rId160"/>
    <p:sldId id="455" r:id="rId161"/>
    <p:sldId id="491" r:id="rId162"/>
    <p:sldId id="473" r:id="rId163"/>
    <p:sldId id="474" r:id="rId164"/>
    <p:sldId id="475" r:id="rId165"/>
    <p:sldId id="481" r:id="rId166"/>
    <p:sldId id="482" r:id="rId167"/>
    <p:sldId id="483" r:id="rId168"/>
    <p:sldId id="484" r:id="rId169"/>
    <p:sldId id="485" r:id="rId170"/>
    <p:sldId id="532" r:id="rId171"/>
    <p:sldId id="533" r:id="rId172"/>
    <p:sldId id="492" r:id="rId173"/>
    <p:sldId id="531" r:id="rId174"/>
    <p:sldId id="534" r:id="rId175"/>
    <p:sldId id="486" r:id="rId176"/>
    <p:sldId id="487" r:id="rId177"/>
    <p:sldId id="476" r:id="rId178"/>
    <p:sldId id="477" r:id="rId179"/>
    <p:sldId id="479" r:id="rId180"/>
    <p:sldId id="480" r:id="rId18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notesMaster" Target="notesMasters/notes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tableStyles" Target="tableStyles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95257B-1178-47DB-9DDD-D9A58B95F75D}" type="doc">
      <dgm:prSet loTypeId="urn:microsoft.com/office/officeart/2005/8/layout/hProcess11" loCatId="process" qsTypeId="urn:microsoft.com/office/officeart/2005/8/quickstyle/simple1" qsCatId="simple" csTypeId="urn:microsoft.com/office/officeart/2005/8/colors/accent1_4" csCatId="accent1" phldr="1"/>
      <dgm:spPr/>
    </dgm:pt>
    <dgm:pt modelId="{506E86B3-B470-455D-9658-74AE365EB067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wniosek o zatwierdzenie warunków sprzedaży</a:t>
          </a:r>
        </a:p>
      </dgm:t>
    </dgm:pt>
    <dgm:pt modelId="{7F196897-257F-4D10-B5FF-E90944FE80C7}" type="parTrans" cxnId="{F32B5EDD-073F-4394-BD7E-FAA52EF83F5E}">
      <dgm:prSet/>
      <dgm:spPr/>
      <dgm:t>
        <a:bodyPr/>
        <a:lstStyle/>
        <a:p>
          <a:endParaRPr lang="pl-PL"/>
        </a:p>
      </dgm:t>
    </dgm:pt>
    <dgm:pt modelId="{24320F22-2741-4A1D-A832-C1793938F34B}" type="sibTrans" cxnId="{F32B5EDD-073F-4394-BD7E-FAA52EF83F5E}">
      <dgm:prSet/>
      <dgm:spPr/>
      <dgm:t>
        <a:bodyPr/>
        <a:lstStyle/>
        <a:p>
          <a:endParaRPr lang="pl-PL"/>
        </a:p>
      </dgm:t>
    </dgm:pt>
    <dgm:pt modelId="{BCED972A-98E9-467C-B486-E7C348E50241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postanowienie o ogłoszeniu upadłości i zatwierdzeniu warunków sprzedaży</a:t>
          </a:r>
        </a:p>
      </dgm:t>
    </dgm:pt>
    <dgm:pt modelId="{F203BCD5-C3C0-4477-8199-6B141B52C006}" type="parTrans" cxnId="{477592DB-CB84-4886-8CAC-FC7D50C199A1}">
      <dgm:prSet/>
      <dgm:spPr/>
      <dgm:t>
        <a:bodyPr/>
        <a:lstStyle/>
        <a:p>
          <a:endParaRPr lang="pl-PL"/>
        </a:p>
      </dgm:t>
    </dgm:pt>
    <dgm:pt modelId="{E96400E4-19DC-4DC0-B3A4-2D5A229FA2C3}" type="sibTrans" cxnId="{477592DB-CB84-4886-8CAC-FC7D50C199A1}">
      <dgm:prSet/>
      <dgm:spPr/>
      <dgm:t>
        <a:bodyPr/>
        <a:lstStyle/>
        <a:p>
          <a:endParaRPr lang="pl-PL"/>
        </a:p>
      </dgm:t>
    </dgm:pt>
    <dgm:pt modelId="{94F31F43-5A5A-42AA-97EE-37F3EEA9EB39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stwierdzenie prawomocności postanowienia o zatwierdzeniu warunków sprzedaży</a:t>
          </a:r>
        </a:p>
      </dgm:t>
    </dgm:pt>
    <dgm:pt modelId="{FEEAADFF-12A4-4E1F-9753-BB8FB6C68550}" type="parTrans" cxnId="{4EAF3947-029E-462F-9516-0D0725CFABCE}">
      <dgm:prSet/>
      <dgm:spPr/>
      <dgm:t>
        <a:bodyPr/>
        <a:lstStyle/>
        <a:p>
          <a:endParaRPr lang="pl-PL"/>
        </a:p>
      </dgm:t>
    </dgm:pt>
    <dgm:pt modelId="{D6E2E800-9A85-489A-8640-A6FAE0A03210}" type="sibTrans" cxnId="{4EAF3947-029E-462F-9516-0D0725CFABCE}">
      <dgm:prSet/>
      <dgm:spPr/>
      <dgm:t>
        <a:bodyPr/>
        <a:lstStyle/>
        <a:p>
          <a:endParaRPr lang="pl-PL"/>
        </a:p>
      </dgm:t>
    </dgm:pt>
    <dgm:pt modelId="{91AC5717-7F20-434C-A0D7-43DFE19EF8DD}" type="pres">
      <dgm:prSet presAssocID="{7C95257B-1178-47DB-9DDD-D9A58B95F75D}" presName="Name0" presStyleCnt="0">
        <dgm:presLayoutVars>
          <dgm:dir/>
          <dgm:resizeHandles val="exact"/>
        </dgm:presLayoutVars>
      </dgm:prSet>
      <dgm:spPr/>
    </dgm:pt>
    <dgm:pt modelId="{DAA9073C-70A0-483D-AA61-441E3DA68E9B}" type="pres">
      <dgm:prSet presAssocID="{7C95257B-1178-47DB-9DDD-D9A58B95F75D}" presName="arrow" presStyleLbl="bgShp" presStyleIdx="0" presStyleCnt="1"/>
      <dgm:spPr/>
    </dgm:pt>
    <dgm:pt modelId="{2E766330-8BC1-4AC2-B2CF-A90A088F0187}" type="pres">
      <dgm:prSet presAssocID="{7C95257B-1178-47DB-9DDD-D9A58B95F75D}" presName="points" presStyleCnt="0"/>
      <dgm:spPr/>
    </dgm:pt>
    <dgm:pt modelId="{D349BB21-5459-4F2D-A306-94D6CB29300B}" type="pres">
      <dgm:prSet presAssocID="{506E86B3-B470-455D-9658-74AE365EB067}" presName="compositeA" presStyleCnt="0"/>
      <dgm:spPr/>
    </dgm:pt>
    <dgm:pt modelId="{809EB1F1-8284-4099-88E3-E1E3105450DF}" type="pres">
      <dgm:prSet presAssocID="{506E86B3-B470-455D-9658-74AE365EB067}" presName="textA" presStyleLbl="revTx" presStyleIdx="0" presStyleCnt="3">
        <dgm:presLayoutVars>
          <dgm:bulletEnabled val="1"/>
        </dgm:presLayoutVars>
      </dgm:prSet>
      <dgm:spPr/>
    </dgm:pt>
    <dgm:pt modelId="{5B9DD272-C7F6-4157-8CCB-2862D1C70CA4}" type="pres">
      <dgm:prSet presAssocID="{506E86B3-B470-455D-9658-74AE365EB067}" presName="circleA" presStyleLbl="node1" presStyleIdx="0" presStyleCnt="3"/>
      <dgm:spPr/>
    </dgm:pt>
    <dgm:pt modelId="{790680EE-F808-437E-A15E-5A4236139C7B}" type="pres">
      <dgm:prSet presAssocID="{506E86B3-B470-455D-9658-74AE365EB067}" presName="spaceA" presStyleCnt="0"/>
      <dgm:spPr/>
    </dgm:pt>
    <dgm:pt modelId="{1FA8163F-D419-4136-B758-F97DEEA8ED29}" type="pres">
      <dgm:prSet presAssocID="{24320F22-2741-4A1D-A832-C1793938F34B}" presName="space" presStyleCnt="0"/>
      <dgm:spPr/>
    </dgm:pt>
    <dgm:pt modelId="{6CD85AA8-6DF2-4332-933A-A5570FAAA7FA}" type="pres">
      <dgm:prSet presAssocID="{BCED972A-98E9-467C-B486-E7C348E50241}" presName="compositeB" presStyleCnt="0"/>
      <dgm:spPr/>
    </dgm:pt>
    <dgm:pt modelId="{A87CC8B7-05F2-413F-8C2F-473CD03583DB}" type="pres">
      <dgm:prSet presAssocID="{BCED972A-98E9-467C-B486-E7C348E50241}" presName="textB" presStyleLbl="revTx" presStyleIdx="1" presStyleCnt="3">
        <dgm:presLayoutVars>
          <dgm:bulletEnabled val="1"/>
        </dgm:presLayoutVars>
      </dgm:prSet>
      <dgm:spPr/>
    </dgm:pt>
    <dgm:pt modelId="{80C0819E-0AB5-485C-8A76-311A43853A16}" type="pres">
      <dgm:prSet presAssocID="{BCED972A-98E9-467C-B486-E7C348E50241}" presName="circleB" presStyleLbl="node1" presStyleIdx="1" presStyleCnt="3"/>
      <dgm:spPr/>
    </dgm:pt>
    <dgm:pt modelId="{C484D847-88D5-4A85-8912-65AEF539288F}" type="pres">
      <dgm:prSet presAssocID="{BCED972A-98E9-467C-B486-E7C348E50241}" presName="spaceB" presStyleCnt="0"/>
      <dgm:spPr/>
    </dgm:pt>
    <dgm:pt modelId="{D802CFA2-34EE-41B8-B7AD-CA6E9AA391A5}" type="pres">
      <dgm:prSet presAssocID="{E96400E4-19DC-4DC0-B3A4-2D5A229FA2C3}" presName="space" presStyleCnt="0"/>
      <dgm:spPr/>
    </dgm:pt>
    <dgm:pt modelId="{DD2BEE2D-9B5A-4BED-A070-BD0683AC3C05}" type="pres">
      <dgm:prSet presAssocID="{94F31F43-5A5A-42AA-97EE-37F3EEA9EB39}" presName="compositeA" presStyleCnt="0"/>
      <dgm:spPr/>
    </dgm:pt>
    <dgm:pt modelId="{0090EC3E-BE90-4AF6-8C1A-677C968139A3}" type="pres">
      <dgm:prSet presAssocID="{94F31F43-5A5A-42AA-97EE-37F3EEA9EB39}" presName="textA" presStyleLbl="revTx" presStyleIdx="2" presStyleCnt="3" custScaleX="129147">
        <dgm:presLayoutVars>
          <dgm:bulletEnabled val="1"/>
        </dgm:presLayoutVars>
      </dgm:prSet>
      <dgm:spPr/>
    </dgm:pt>
    <dgm:pt modelId="{9371058E-BAA4-45B2-BA41-3E03BB463402}" type="pres">
      <dgm:prSet presAssocID="{94F31F43-5A5A-42AA-97EE-37F3EEA9EB39}" presName="circleA" presStyleLbl="node1" presStyleIdx="2" presStyleCnt="3"/>
      <dgm:spPr/>
    </dgm:pt>
    <dgm:pt modelId="{AF62D840-BDB6-4A5A-B765-E8337710202F}" type="pres">
      <dgm:prSet presAssocID="{94F31F43-5A5A-42AA-97EE-37F3EEA9EB39}" presName="spaceA" presStyleCnt="0"/>
      <dgm:spPr/>
    </dgm:pt>
  </dgm:ptLst>
  <dgm:cxnLst>
    <dgm:cxn modelId="{67DB2805-F4ED-4453-A24A-2059FA818E63}" type="presOf" srcId="{506E86B3-B470-455D-9658-74AE365EB067}" destId="{809EB1F1-8284-4099-88E3-E1E3105450DF}" srcOrd="0" destOrd="0" presId="urn:microsoft.com/office/officeart/2005/8/layout/hProcess11"/>
    <dgm:cxn modelId="{4EAF3947-029E-462F-9516-0D0725CFABCE}" srcId="{7C95257B-1178-47DB-9DDD-D9A58B95F75D}" destId="{94F31F43-5A5A-42AA-97EE-37F3EEA9EB39}" srcOrd="2" destOrd="0" parTransId="{FEEAADFF-12A4-4E1F-9753-BB8FB6C68550}" sibTransId="{D6E2E800-9A85-489A-8640-A6FAE0A03210}"/>
    <dgm:cxn modelId="{DC2E3072-2653-493F-B92F-4196F0883A98}" type="presOf" srcId="{BCED972A-98E9-467C-B486-E7C348E50241}" destId="{A87CC8B7-05F2-413F-8C2F-473CD03583DB}" srcOrd="0" destOrd="0" presId="urn:microsoft.com/office/officeart/2005/8/layout/hProcess11"/>
    <dgm:cxn modelId="{35A0348E-D6D0-4D35-8D2E-638F7D6BFF03}" type="presOf" srcId="{7C95257B-1178-47DB-9DDD-D9A58B95F75D}" destId="{91AC5717-7F20-434C-A0D7-43DFE19EF8DD}" srcOrd="0" destOrd="0" presId="urn:microsoft.com/office/officeart/2005/8/layout/hProcess11"/>
    <dgm:cxn modelId="{5E22E5AF-0C15-47DF-9B9A-CC5EA776FD3C}" type="presOf" srcId="{94F31F43-5A5A-42AA-97EE-37F3EEA9EB39}" destId="{0090EC3E-BE90-4AF6-8C1A-677C968139A3}" srcOrd="0" destOrd="0" presId="urn:microsoft.com/office/officeart/2005/8/layout/hProcess11"/>
    <dgm:cxn modelId="{477592DB-CB84-4886-8CAC-FC7D50C199A1}" srcId="{7C95257B-1178-47DB-9DDD-D9A58B95F75D}" destId="{BCED972A-98E9-467C-B486-E7C348E50241}" srcOrd="1" destOrd="0" parTransId="{F203BCD5-C3C0-4477-8199-6B141B52C006}" sibTransId="{E96400E4-19DC-4DC0-B3A4-2D5A229FA2C3}"/>
    <dgm:cxn modelId="{F32B5EDD-073F-4394-BD7E-FAA52EF83F5E}" srcId="{7C95257B-1178-47DB-9DDD-D9A58B95F75D}" destId="{506E86B3-B470-455D-9658-74AE365EB067}" srcOrd="0" destOrd="0" parTransId="{7F196897-257F-4D10-B5FF-E90944FE80C7}" sibTransId="{24320F22-2741-4A1D-A832-C1793938F34B}"/>
    <dgm:cxn modelId="{B17E77DE-5EA5-4FB9-8805-860A248C6D1C}" type="presParOf" srcId="{91AC5717-7F20-434C-A0D7-43DFE19EF8DD}" destId="{DAA9073C-70A0-483D-AA61-441E3DA68E9B}" srcOrd="0" destOrd="0" presId="urn:microsoft.com/office/officeart/2005/8/layout/hProcess11"/>
    <dgm:cxn modelId="{E9CA303F-608F-438B-9D32-B3C81B10873B}" type="presParOf" srcId="{91AC5717-7F20-434C-A0D7-43DFE19EF8DD}" destId="{2E766330-8BC1-4AC2-B2CF-A90A088F0187}" srcOrd="1" destOrd="0" presId="urn:microsoft.com/office/officeart/2005/8/layout/hProcess11"/>
    <dgm:cxn modelId="{C6741DAA-5F03-4CB5-AE7B-CC873CBA61D7}" type="presParOf" srcId="{2E766330-8BC1-4AC2-B2CF-A90A088F0187}" destId="{D349BB21-5459-4F2D-A306-94D6CB29300B}" srcOrd="0" destOrd="0" presId="urn:microsoft.com/office/officeart/2005/8/layout/hProcess11"/>
    <dgm:cxn modelId="{DC01E60D-A635-4D59-AFE4-88F39A8B7525}" type="presParOf" srcId="{D349BB21-5459-4F2D-A306-94D6CB29300B}" destId="{809EB1F1-8284-4099-88E3-E1E3105450DF}" srcOrd="0" destOrd="0" presId="urn:microsoft.com/office/officeart/2005/8/layout/hProcess11"/>
    <dgm:cxn modelId="{BF632EDE-8C31-40F3-AC12-BAD1AC93DF9B}" type="presParOf" srcId="{D349BB21-5459-4F2D-A306-94D6CB29300B}" destId="{5B9DD272-C7F6-4157-8CCB-2862D1C70CA4}" srcOrd="1" destOrd="0" presId="urn:microsoft.com/office/officeart/2005/8/layout/hProcess11"/>
    <dgm:cxn modelId="{AC4DBFAC-1767-4307-9E0E-A652B9D7AE0B}" type="presParOf" srcId="{D349BB21-5459-4F2D-A306-94D6CB29300B}" destId="{790680EE-F808-437E-A15E-5A4236139C7B}" srcOrd="2" destOrd="0" presId="urn:microsoft.com/office/officeart/2005/8/layout/hProcess11"/>
    <dgm:cxn modelId="{9693D6F2-ACA3-49EA-8502-904D93C0BEA9}" type="presParOf" srcId="{2E766330-8BC1-4AC2-B2CF-A90A088F0187}" destId="{1FA8163F-D419-4136-B758-F97DEEA8ED29}" srcOrd="1" destOrd="0" presId="urn:microsoft.com/office/officeart/2005/8/layout/hProcess11"/>
    <dgm:cxn modelId="{B9F5402C-9A18-4908-9F90-0D9D7876E750}" type="presParOf" srcId="{2E766330-8BC1-4AC2-B2CF-A90A088F0187}" destId="{6CD85AA8-6DF2-4332-933A-A5570FAAA7FA}" srcOrd="2" destOrd="0" presId="urn:microsoft.com/office/officeart/2005/8/layout/hProcess11"/>
    <dgm:cxn modelId="{6969F299-3C69-419D-AF8A-FF5CBEB8BE4E}" type="presParOf" srcId="{6CD85AA8-6DF2-4332-933A-A5570FAAA7FA}" destId="{A87CC8B7-05F2-413F-8C2F-473CD03583DB}" srcOrd="0" destOrd="0" presId="urn:microsoft.com/office/officeart/2005/8/layout/hProcess11"/>
    <dgm:cxn modelId="{50806293-1BDA-4E89-9D20-8BE24BDB8865}" type="presParOf" srcId="{6CD85AA8-6DF2-4332-933A-A5570FAAA7FA}" destId="{80C0819E-0AB5-485C-8A76-311A43853A16}" srcOrd="1" destOrd="0" presId="urn:microsoft.com/office/officeart/2005/8/layout/hProcess11"/>
    <dgm:cxn modelId="{90219D5C-FF7D-42E8-B723-CE34884B2DEF}" type="presParOf" srcId="{6CD85AA8-6DF2-4332-933A-A5570FAAA7FA}" destId="{C484D847-88D5-4A85-8912-65AEF539288F}" srcOrd="2" destOrd="0" presId="urn:microsoft.com/office/officeart/2005/8/layout/hProcess11"/>
    <dgm:cxn modelId="{A4E27E91-183B-45BB-8F66-430A528DDAAB}" type="presParOf" srcId="{2E766330-8BC1-4AC2-B2CF-A90A088F0187}" destId="{D802CFA2-34EE-41B8-B7AD-CA6E9AA391A5}" srcOrd="3" destOrd="0" presId="urn:microsoft.com/office/officeart/2005/8/layout/hProcess11"/>
    <dgm:cxn modelId="{932EE708-709F-4FFB-BC64-98304E6F9C20}" type="presParOf" srcId="{2E766330-8BC1-4AC2-B2CF-A90A088F0187}" destId="{DD2BEE2D-9B5A-4BED-A070-BD0683AC3C05}" srcOrd="4" destOrd="0" presId="urn:microsoft.com/office/officeart/2005/8/layout/hProcess11"/>
    <dgm:cxn modelId="{D849A956-DD23-4FFF-A2EF-E6DD7C0DFF03}" type="presParOf" srcId="{DD2BEE2D-9B5A-4BED-A070-BD0683AC3C05}" destId="{0090EC3E-BE90-4AF6-8C1A-677C968139A3}" srcOrd="0" destOrd="0" presId="urn:microsoft.com/office/officeart/2005/8/layout/hProcess11"/>
    <dgm:cxn modelId="{487A5F86-0B2A-4383-A00A-65D3B4719FE8}" type="presParOf" srcId="{DD2BEE2D-9B5A-4BED-A070-BD0683AC3C05}" destId="{9371058E-BAA4-45B2-BA41-3E03BB463402}" srcOrd="1" destOrd="0" presId="urn:microsoft.com/office/officeart/2005/8/layout/hProcess11"/>
    <dgm:cxn modelId="{AF9B57C3-4B93-4204-B136-3369361BADBA}" type="presParOf" srcId="{DD2BEE2D-9B5A-4BED-A070-BD0683AC3C05}" destId="{AF62D840-BDB6-4A5A-B765-E8337710202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A0CAE9F-CDD8-4AAC-957E-9C3A2CBD46F6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AC2F4C5-BDBA-47BE-B467-C3131B8B8C8C}">
      <dgm:prSet phldrT="[Tekst]"/>
      <dgm:spPr/>
      <dgm:t>
        <a:bodyPr/>
        <a:lstStyle/>
        <a:p>
          <a:r>
            <a:rPr lang="pl-PL" b="1" dirty="0">
              <a:latin typeface="Times New Roman" panose="02020603050405020304" pitchFamily="18" charset="0"/>
              <a:cs typeface="Times New Roman" panose="02020603050405020304" pitchFamily="18" charset="0"/>
            </a:rPr>
            <a:t>obwieszczenie postanowienia o zakończeniu postępowania upadłościowego oraz wniosek upadłego</a:t>
          </a:r>
        </a:p>
      </dgm:t>
    </dgm:pt>
    <dgm:pt modelId="{A7836376-71A3-4505-A016-AEF03F89A7EE}" type="parTrans" cxnId="{DDA5BB9F-2147-45B8-8C9D-529FF9227858}">
      <dgm:prSet/>
      <dgm:spPr/>
      <dgm:t>
        <a:bodyPr/>
        <a:lstStyle/>
        <a:p>
          <a:endParaRPr lang="pl-PL"/>
        </a:p>
      </dgm:t>
    </dgm:pt>
    <dgm:pt modelId="{478D9237-4C29-4273-88C5-D956475B6D15}" type="sibTrans" cxnId="{DDA5BB9F-2147-45B8-8C9D-529FF9227858}">
      <dgm:prSet/>
      <dgm:spPr/>
      <dgm:t>
        <a:bodyPr/>
        <a:lstStyle/>
        <a:p>
          <a:endParaRPr lang="pl-PL"/>
        </a:p>
      </dgm:t>
    </dgm:pt>
    <dgm:pt modelId="{F17BB2FA-3BED-49A9-9675-E20D531237BC}">
      <dgm:prSet phldrT="[Tekst]"/>
      <dgm:spPr/>
      <dgm:t>
        <a:bodyPr/>
        <a:lstStyle/>
        <a:p>
          <a:r>
            <a:rPr lang="pl-PL" b="1" dirty="0">
              <a:latin typeface="Times New Roman" panose="02020603050405020304" pitchFamily="18" charset="0"/>
              <a:cs typeface="Times New Roman" panose="02020603050405020304" pitchFamily="18" charset="0"/>
            </a:rPr>
            <a:t>ustalenie planu spłaty wierzycieli</a:t>
          </a:r>
        </a:p>
      </dgm:t>
    </dgm:pt>
    <dgm:pt modelId="{85A33D1E-60D7-414A-8F02-FFEECA79EF72}" type="parTrans" cxnId="{4D8DAA8F-9D2C-4EF4-8C33-5E78EA4C601C}">
      <dgm:prSet/>
      <dgm:spPr/>
      <dgm:t>
        <a:bodyPr/>
        <a:lstStyle/>
        <a:p>
          <a:endParaRPr lang="pl-PL"/>
        </a:p>
      </dgm:t>
    </dgm:pt>
    <dgm:pt modelId="{8DD28510-3FF8-45F2-AC19-567438379ECB}" type="sibTrans" cxnId="{4D8DAA8F-9D2C-4EF4-8C33-5E78EA4C601C}">
      <dgm:prSet/>
      <dgm:spPr/>
      <dgm:t>
        <a:bodyPr/>
        <a:lstStyle/>
        <a:p>
          <a:endParaRPr lang="pl-PL"/>
        </a:p>
      </dgm:t>
    </dgm:pt>
    <dgm:pt modelId="{8C206739-E863-491F-8546-B28FD174D5B4}">
      <dgm:prSet phldrT="[Tekst]"/>
      <dgm:spPr/>
      <dgm:t>
        <a:bodyPr/>
        <a:lstStyle/>
        <a:p>
          <a:r>
            <a:rPr lang="pl-PL" b="1" dirty="0">
              <a:latin typeface="Times New Roman" panose="02020603050405020304" pitchFamily="18" charset="0"/>
              <a:cs typeface="Times New Roman" panose="02020603050405020304" pitchFamily="18" charset="0"/>
            </a:rPr>
            <a:t>stwierdzenie wykonania planu spłaty i umorzenie zobowiązań</a:t>
          </a:r>
        </a:p>
      </dgm:t>
    </dgm:pt>
    <dgm:pt modelId="{0EA428F1-9022-4883-9866-D9D95FAB4A60}" type="parTrans" cxnId="{7C3A5813-50D2-4075-872C-CA26B003A7A8}">
      <dgm:prSet/>
      <dgm:spPr/>
      <dgm:t>
        <a:bodyPr/>
        <a:lstStyle/>
        <a:p>
          <a:endParaRPr lang="pl-PL"/>
        </a:p>
      </dgm:t>
    </dgm:pt>
    <dgm:pt modelId="{7740D80A-409A-446A-A61F-6E840BD75976}" type="sibTrans" cxnId="{7C3A5813-50D2-4075-872C-CA26B003A7A8}">
      <dgm:prSet/>
      <dgm:spPr/>
      <dgm:t>
        <a:bodyPr/>
        <a:lstStyle/>
        <a:p>
          <a:endParaRPr lang="pl-PL"/>
        </a:p>
      </dgm:t>
    </dgm:pt>
    <dgm:pt modelId="{EC184791-0C65-4AA8-9F94-85476C14E996}" type="pres">
      <dgm:prSet presAssocID="{FA0CAE9F-CDD8-4AAC-957E-9C3A2CBD46F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BE75C7B-E1AD-4207-B434-FC5260F41494}" type="pres">
      <dgm:prSet presAssocID="{9AC2F4C5-BDBA-47BE-B467-C3131B8B8C8C}" presName="hierRoot1" presStyleCnt="0">
        <dgm:presLayoutVars>
          <dgm:hierBranch val="init"/>
        </dgm:presLayoutVars>
      </dgm:prSet>
      <dgm:spPr/>
    </dgm:pt>
    <dgm:pt modelId="{DE762D0D-F17D-4D29-9BA2-47C487084F2D}" type="pres">
      <dgm:prSet presAssocID="{9AC2F4C5-BDBA-47BE-B467-C3131B8B8C8C}" presName="rootComposite1" presStyleCnt="0"/>
      <dgm:spPr/>
    </dgm:pt>
    <dgm:pt modelId="{AC66A2A5-CD90-47E9-AFBE-F986FA3DCFEB}" type="pres">
      <dgm:prSet presAssocID="{9AC2F4C5-BDBA-47BE-B467-C3131B8B8C8C}" presName="rootText1" presStyleLbl="node0" presStyleIdx="0" presStyleCnt="1">
        <dgm:presLayoutVars>
          <dgm:chPref val="3"/>
        </dgm:presLayoutVars>
      </dgm:prSet>
      <dgm:spPr/>
    </dgm:pt>
    <dgm:pt modelId="{D7A6F286-003D-406C-9B55-EE74298C5118}" type="pres">
      <dgm:prSet presAssocID="{9AC2F4C5-BDBA-47BE-B467-C3131B8B8C8C}" presName="rootConnector1" presStyleLbl="node1" presStyleIdx="0" presStyleCnt="0"/>
      <dgm:spPr/>
    </dgm:pt>
    <dgm:pt modelId="{B5B81513-9E80-4706-8058-D2B09521E777}" type="pres">
      <dgm:prSet presAssocID="{9AC2F4C5-BDBA-47BE-B467-C3131B8B8C8C}" presName="hierChild2" presStyleCnt="0"/>
      <dgm:spPr/>
    </dgm:pt>
    <dgm:pt modelId="{FEF93F4A-73DD-4970-8CBC-BD75C9B812C2}" type="pres">
      <dgm:prSet presAssocID="{85A33D1E-60D7-414A-8F02-FFEECA79EF72}" presName="Name37" presStyleLbl="parChTrans1D2" presStyleIdx="0" presStyleCnt="1"/>
      <dgm:spPr/>
    </dgm:pt>
    <dgm:pt modelId="{A9579D82-BDD8-4B75-A4CA-FE4D83C9471E}" type="pres">
      <dgm:prSet presAssocID="{F17BB2FA-3BED-49A9-9675-E20D531237BC}" presName="hierRoot2" presStyleCnt="0">
        <dgm:presLayoutVars>
          <dgm:hierBranch val="init"/>
        </dgm:presLayoutVars>
      </dgm:prSet>
      <dgm:spPr/>
    </dgm:pt>
    <dgm:pt modelId="{0B60F152-2F6E-4AAA-9065-AD4C2D7FD429}" type="pres">
      <dgm:prSet presAssocID="{F17BB2FA-3BED-49A9-9675-E20D531237BC}" presName="rootComposite" presStyleCnt="0"/>
      <dgm:spPr/>
    </dgm:pt>
    <dgm:pt modelId="{E0C3ABC0-BDFE-4343-ABE2-0484CB3BF41E}" type="pres">
      <dgm:prSet presAssocID="{F17BB2FA-3BED-49A9-9675-E20D531237BC}" presName="rootText" presStyleLbl="node2" presStyleIdx="0" presStyleCnt="1">
        <dgm:presLayoutVars>
          <dgm:chPref val="3"/>
        </dgm:presLayoutVars>
      </dgm:prSet>
      <dgm:spPr/>
    </dgm:pt>
    <dgm:pt modelId="{552230DF-FC97-4A38-AC76-1457A7AC35F1}" type="pres">
      <dgm:prSet presAssocID="{F17BB2FA-3BED-49A9-9675-E20D531237BC}" presName="rootConnector" presStyleLbl="node2" presStyleIdx="0" presStyleCnt="1"/>
      <dgm:spPr/>
    </dgm:pt>
    <dgm:pt modelId="{9FFDF66B-AFAD-4CB8-BECC-0957F144BBFE}" type="pres">
      <dgm:prSet presAssocID="{F17BB2FA-3BED-49A9-9675-E20D531237BC}" presName="hierChild4" presStyleCnt="0"/>
      <dgm:spPr/>
    </dgm:pt>
    <dgm:pt modelId="{1AFBCEBD-671A-4F1D-AC0B-6F38F650ED2D}" type="pres">
      <dgm:prSet presAssocID="{0EA428F1-9022-4883-9866-D9D95FAB4A60}" presName="Name37" presStyleLbl="parChTrans1D3" presStyleIdx="0" presStyleCnt="1"/>
      <dgm:spPr/>
    </dgm:pt>
    <dgm:pt modelId="{E2F67218-8804-4168-82EF-482572791DF7}" type="pres">
      <dgm:prSet presAssocID="{8C206739-E863-491F-8546-B28FD174D5B4}" presName="hierRoot2" presStyleCnt="0">
        <dgm:presLayoutVars>
          <dgm:hierBranch val="init"/>
        </dgm:presLayoutVars>
      </dgm:prSet>
      <dgm:spPr/>
    </dgm:pt>
    <dgm:pt modelId="{CB4B58AF-B29E-445B-9121-A8CED515C86B}" type="pres">
      <dgm:prSet presAssocID="{8C206739-E863-491F-8546-B28FD174D5B4}" presName="rootComposite" presStyleCnt="0"/>
      <dgm:spPr/>
    </dgm:pt>
    <dgm:pt modelId="{1768D873-DB95-45E4-91E5-73C466BB3565}" type="pres">
      <dgm:prSet presAssocID="{8C206739-E863-491F-8546-B28FD174D5B4}" presName="rootText" presStyleLbl="node3" presStyleIdx="0" presStyleCnt="1">
        <dgm:presLayoutVars>
          <dgm:chPref val="3"/>
        </dgm:presLayoutVars>
      </dgm:prSet>
      <dgm:spPr/>
    </dgm:pt>
    <dgm:pt modelId="{3F84DC91-7BE0-4B94-9C0F-CF560ACAACBE}" type="pres">
      <dgm:prSet presAssocID="{8C206739-E863-491F-8546-B28FD174D5B4}" presName="rootConnector" presStyleLbl="node3" presStyleIdx="0" presStyleCnt="1"/>
      <dgm:spPr/>
    </dgm:pt>
    <dgm:pt modelId="{CF8FB02D-B027-471C-8AC3-3CC0EE24C1F4}" type="pres">
      <dgm:prSet presAssocID="{8C206739-E863-491F-8546-B28FD174D5B4}" presName="hierChild4" presStyleCnt="0"/>
      <dgm:spPr/>
    </dgm:pt>
    <dgm:pt modelId="{4B17DEB6-A44C-4045-AE93-0221A1AE6522}" type="pres">
      <dgm:prSet presAssocID="{8C206739-E863-491F-8546-B28FD174D5B4}" presName="hierChild5" presStyleCnt="0"/>
      <dgm:spPr/>
    </dgm:pt>
    <dgm:pt modelId="{4B5AE5DE-E524-4ACC-B152-1A97900973EB}" type="pres">
      <dgm:prSet presAssocID="{F17BB2FA-3BED-49A9-9675-E20D531237BC}" presName="hierChild5" presStyleCnt="0"/>
      <dgm:spPr/>
    </dgm:pt>
    <dgm:pt modelId="{D0F4D494-F377-4F30-A75C-067ED6EEBAA9}" type="pres">
      <dgm:prSet presAssocID="{9AC2F4C5-BDBA-47BE-B467-C3131B8B8C8C}" presName="hierChild3" presStyleCnt="0"/>
      <dgm:spPr/>
    </dgm:pt>
  </dgm:ptLst>
  <dgm:cxnLst>
    <dgm:cxn modelId="{7C3A5813-50D2-4075-872C-CA26B003A7A8}" srcId="{F17BB2FA-3BED-49A9-9675-E20D531237BC}" destId="{8C206739-E863-491F-8546-B28FD174D5B4}" srcOrd="0" destOrd="0" parTransId="{0EA428F1-9022-4883-9866-D9D95FAB4A60}" sibTransId="{7740D80A-409A-446A-A61F-6E840BD75976}"/>
    <dgm:cxn modelId="{A1F14F15-8438-494C-97E7-E5605F802B53}" type="presOf" srcId="{FA0CAE9F-CDD8-4AAC-957E-9C3A2CBD46F6}" destId="{EC184791-0C65-4AA8-9F94-85476C14E996}" srcOrd="0" destOrd="0" presId="urn:microsoft.com/office/officeart/2005/8/layout/orgChart1"/>
    <dgm:cxn modelId="{E8273326-F087-4B4A-BBFA-D5C343D99938}" type="presOf" srcId="{9AC2F4C5-BDBA-47BE-B467-C3131B8B8C8C}" destId="{AC66A2A5-CD90-47E9-AFBE-F986FA3DCFEB}" srcOrd="0" destOrd="0" presId="urn:microsoft.com/office/officeart/2005/8/layout/orgChart1"/>
    <dgm:cxn modelId="{C707E084-4BF8-4FF2-8868-351D063A7803}" type="presOf" srcId="{8C206739-E863-491F-8546-B28FD174D5B4}" destId="{3F84DC91-7BE0-4B94-9C0F-CF560ACAACBE}" srcOrd="1" destOrd="0" presId="urn:microsoft.com/office/officeart/2005/8/layout/orgChart1"/>
    <dgm:cxn modelId="{4D8DAA8F-9D2C-4EF4-8C33-5E78EA4C601C}" srcId="{9AC2F4C5-BDBA-47BE-B467-C3131B8B8C8C}" destId="{F17BB2FA-3BED-49A9-9675-E20D531237BC}" srcOrd="0" destOrd="0" parTransId="{85A33D1E-60D7-414A-8F02-FFEECA79EF72}" sibTransId="{8DD28510-3FF8-45F2-AC19-567438379ECB}"/>
    <dgm:cxn modelId="{AC989E90-D236-46E3-BC98-F1F6975B1326}" type="presOf" srcId="{F17BB2FA-3BED-49A9-9675-E20D531237BC}" destId="{E0C3ABC0-BDFE-4343-ABE2-0484CB3BF41E}" srcOrd="0" destOrd="0" presId="urn:microsoft.com/office/officeart/2005/8/layout/orgChart1"/>
    <dgm:cxn modelId="{C1949D9C-849B-45F0-BA3C-A705E40401C1}" type="presOf" srcId="{8C206739-E863-491F-8546-B28FD174D5B4}" destId="{1768D873-DB95-45E4-91E5-73C466BB3565}" srcOrd="0" destOrd="0" presId="urn:microsoft.com/office/officeart/2005/8/layout/orgChart1"/>
    <dgm:cxn modelId="{DDA5BB9F-2147-45B8-8C9D-529FF9227858}" srcId="{FA0CAE9F-CDD8-4AAC-957E-9C3A2CBD46F6}" destId="{9AC2F4C5-BDBA-47BE-B467-C3131B8B8C8C}" srcOrd="0" destOrd="0" parTransId="{A7836376-71A3-4505-A016-AEF03F89A7EE}" sibTransId="{478D9237-4C29-4273-88C5-D956475B6D15}"/>
    <dgm:cxn modelId="{02AF10A5-92BC-4B2B-8DC8-75151029AA17}" type="presOf" srcId="{9AC2F4C5-BDBA-47BE-B467-C3131B8B8C8C}" destId="{D7A6F286-003D-406C-9B55-EE74298C5118}" srcOrd="1" destOrd="0" presId="urn:microsoft.com/office/officeart/2005/8/layout/orgChart1"/>
    <dgm:cxn modelId="{CBD6DCAC-C297-4232-8524-F33535549786}" type="presOf" srcId="{F17BB2FA-3BED-49A9-9675-E20D531237BC}" destId="{552230DF-FC97-4A38-AC76-1457A7AC35F1}" srcOrd="1" destOrd="0" presId="urn:microsoft.com/office/officeart/2005/8/layout/orgChart1"/>
    <dgm:cxn modelId="{9CE310EF-1AFF-4CB8-93FC-5B9A1E0689FF}" type="presOf" srcId="{0EA428F1-9022-4883-9866-D9D95FAB4A60}" destId="{1AFBCEBD-671A-4F1D-AC0B-6F38F650ED2D}" srcOrd="0" destOrd="0" presId="urn:microsoft.com/office/officeart/2005/8/layout/orgChart1"/>
    <dgm:cxn modelId="{040EA9F9-7863-464F-BE99-69D3E239B67F}" type="presOf" srcId="{85A33D1E-60D7-414A-8F02-FFEECA79EF72}" destId="{FEF93F4A-73DD-4970-8CBC-BD75C9B812C2}" srcOrd="0" destOrd="0" presId="urn:microsoft.com/office/officeart/2005/8/layout/orgChart1"/>
    <dgm:cxn modelId="{E4FCFFC0-95CF-49E8-B2B5-49B1D86BCAE3}" type="presParOf" srcId="{EC184791-0C65-4AA8-9F94-85476C14E996}" destId="{DBE75C7B-E1AD-4207-B434-FC5260F41494}" srcOrd="0" destOrd="0" presId="urn:microsoft.com/office/officeart/2005/8/layout/orgChart1"/>
    <dgm:cxn modelId="{B40CA108-9D62-489F-98F3-DF061FBE24A2}" type="presParOf" srcId="{DBE75C7B-E1AD-4207-B434-FC5260F41494}" destId="{DE762D0D-F17D-4D29-9BA2-47C487084F2D}" srcOrd="0" destOrd="0" presId="urn:microsoft.com/office/officeart/2005/8/layout/orgChart1"/>
    <dgm:cxn modelId="{F8302566-0792-4F1C-8B2B-BC73B9FDFF01}" type="presParOf" srcId="{DE762D0D-F17D-4D29-9BA2-47C487084F2D}" destId="{AC66A2A5-CD90-47E9-AFBE-F986FA3DCFEB}" srcOrd="0" destOrd="0" presId="urn:microsoft.com/office/officeart/2005/8/layout/orgChart1"/>
    <dgm:cxn modelId="{4F60B7FB-5F74-45E5-AF86-CA248F88F292}" type="presParOf" srcId="{DE762D0D-F17D-4D29-9BA2-47C487084F2D}" destId="{D7A6F286-003D-406C-9B55-EE74298C5118}" srcOrd="1" destOrd="0" presId="urn:microsoft.com/office/officeart/2005/8/layout/orgChart1"/>
    <dgm:cxn modelId="{ED718E19-2911-4B83-946F-B6B29E3EFBC8}" type="presParOf" srcId="{DBE75C7B-E1AD-4207-B434-FC5260F41494}" destId="{B5B81513-9E80-4706-8058-D2B09521E777}" srcOrd="1" destOrd="0" presId="urn:microsoft.com/office/officeart/2005/8/layout/orgChart1"/>
    <dgm:cxn modelId="{C9685A13-D5CF-4602-B440-8F063B455140}" type="presParOf" srcId="{B5B81513-9E80-4706-8058-D2B09521E777}" destId="{FEF93F4A-73DD-4970-8CBC-BD75C9B812C2}" srcOrd="0" destOrd="0" presId="urn:microsoft.com/office/officeart/2005/8/layout/orgChart1"/>
    <dgm:cxn modelId="{06F274BD-FFCC-4727-A49B-CD4276A9EB2C}" type="presParOf" srcId="{B5B81513-9E80-4706-8058-D2B09521E777}" destId="{A9579D82-BDD8-4B75-A4CA-FE4D83C9471E}" srcOrd="1" destOrd="0" presId="urn:microsoft.com/office/officeart/2005/8/layout/orgChart1"/>
    <dgm:cxn modelId="{3D2AFB8A-926C-4FC7-8937-AA8A8323396E}" type="presParOf" srcId="{A9579D82-BDD8-4B75-A4CA-FE4D83C9471E}" destId="{0B60F152-2F6E-4AAA-9065-AD4C2D7FD429}" srcOrd="0" destOrd="0" presId="urn:microsoft.com/office/officeart/2005/8/layout/orgChart1"/>
    <dgm:cxn modelId="{98DB31F1-0A79-4826-B81F-1B1FEB1E60B7}" type="presParOf" srcId="{0B60F152-2F6E-4AAA-9065-AD4C2D7FD429}" destId="{E0C3ABC0-BDFE-4343-ABE2-0484CB3BF41E}" srcOrd="0" destOrd="0" presId="urn:microsoft.com/office/officeart/2005/8/layout/orgChart1"/>
    <dgm:cxn modelId="{EF7B43F5-B78F-4AF4-A736-5CD35C444F80}" type="presParOf" srcId="{0B60F152-2F6E-4AAA-9065-AD4C2D7FD429}" destId="{552230DF-FC97-4A38-AC76-1457A7AC35F1}" srcOrd="1" destOrd="0" presId="urn:microsoft.com/office/officeart/2005/8/layout/orgChart1"/>
    <dgm:cxn modelId="{3F4FE3BF-7EB8-45D9-BD46-A88BDE009630}" type="presParOf" srcId="{A9579D82-BDD8-4B75-A4CA-FE4D83C9471E}" destId="{9FFDF66B-AFAD-4CB8-BECC-0957F144BBFE}" srcOrd="1" destOrd="0" presId="urn:microsoft.com/office/officeart/2005/8/layout/orgChart1"/>
    <dgm:cxn modelId="{FC22A486-66EB-4C16-B253-806F49E04B1F}" type="presParOf" srcId="{9FFDF66B-AFAD-4CB8-BECC-0957F144BBFE}" destId="{1AFBCEBD-671A-4F1D-AC0B-6F38F650ED2D}" srcOrd="0" destOrd="0" presId="urn:microsoft.com/office/officeart/2005/8/layout/orgChart1"/>
    <dgm:cxn modelId="{7E685782-5257-4840-88B4-233F267DE561}" type="presParOf" srcId="{9FFDF66B-AFAD-4CB8-BECC-0957F144BBFE}" destId="{E2F67218-8804-4168-82EF-482572791DF7}" srcOrd="1" destOrd="0" presId="urn:microsoft.com/office/officeart/2005/8/layout/orgChart1"/>
    <dgm:cxn modelId="{473ADD73-2170-4DF5-9D56-78CD426BBCE8}" type="presParOf" srcId="{E2F67218-8804-4168-82EF-482572791DF7}" destId="{CB4B58AF-B29E-445B-9121-A8CED515C86B}" srcOrd="0" destOrd="0" presId="urn:microsoft.com/office/officeart/2005/8/layout/orgChart1"/>
    <dgm:cxn modelId="{5639C71F-0500-4D7F-B3B4-C00F794FC369}" type="presParOf" srcId="{CB4B58AF-B29E-445B-9121-A8CED515C86B}" destId="{1768D873-DB95-45E4-91E5-73C466BB3565}" srcOrd="0" destOrd="0" presId="urn:microsoft.com/office/officeart/2005/8/layout/orgChart1"/>
    <dgm:cxn modelId="{412FFDB3-B604-41FB-838C-53B304A4567F}" type="presParOf" srcId="{CB4B58AF-B29E-445B-9121-A8CED515C86B}" destId="{3F84DC91-7BE0-4B94-9C0F-CF560ACAACBE}" srcOrd="1" destOrd="0" presId="urn:microsoft.com/office/officeart/2005/8/layout/orgChart1"/>
    <dgm:cxn modelId="{C20D5A83-1FF6-4C9C-B208-6F19E1A55014}" type="presParOf" srcId="{E2F67218-8804-4168-82EF-482572791DF7}" destId="{CF8FB02D-B027-471C-8AC3-3CC0EE24C1F4}" srcOrd="1" destOrd="0" presId="urn:microsoft.com/office/officeart/2005/8/layout/orgChart1"/>
    <dgm:cxn modelId="{2AD2E0C3-0912-46D3-8EE7-2B7752AFE111}" type="presParOf" srcId="{E2F67218-8804-4168-82EF-482572791DF7}" destId="{4B17DEB6-A44C-4045-AE93-0221A1AE6522}" srcOrd="2" destOrd="0" presId="urn:microsoft.com/office/officeart/2005/8/layout/orgChart1"/>
    <dgm:cxn modelId="{5E0D14F6-E713-4C45-BF7E-E7916413D106}" type="presParOf" srcId="{A9579D82-BDD8-4B75-A4CA-FE4D83C9471E}" destId="{4B5AE5DE-E524-4ACC-B152-1A97900973EB}" srcOrd="2" destOrd="0" presId="urn:microsoft.com/office/officeart/2005/8/layout/orgChart1"/>
    <dgm:cxn modelId="{BD985B14-4F3D-4E5A-905B-CBC9EE6C19C1}" type="presParOf" srcId="{DBE75C7B-E1AD-4207-B434-FC5260F41494}" destId="{D0F4D494-F377-4F30-A75C-067ED6EEBA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95257B-1178-47DB-9DDD-D9A58B95F75D}" type="doc">
      <dgm:prSet loTypeId="urn:microsoft.com/office/officeart/2005/8/layout/hProcess11" loCatId="process" qsTypeId="urn:microsoft.com/office/officeart/2005/8/quickstyle/simple5" qsCatId="simple" csTypeId="urn:microsoft.com/office/officeart/2005/8/colors/accent1_4" csCatId="accent1" phldr="1"/>
      <dgm:spPr/>
    </dgm:pt>
    <dgm:pt modelId="{506E86B3-B470-455D-9658-74AE365EB067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wpłata ceny przez nabywcę</a:t>
          </a:r>
        </a:p>
      </dgm:t>
    </dgm:pt>
    <dgm:pt modelId="{7F196897-257F-4D10-B5FF-E90944FE80C7}" type="parTrans" cxnId="{F32B5EDD-073F-4394-BD7E-FAA52EF83F5E}">
      <dgm:prSet/>
      <dgm:spPr/>
      <dgm:t>
        <a:bodyPr/>
        <a:lstStyle/>
        <a:p>
          <a:endParaRPr lang="pl-PL"/>
        </a:p>
      </dgm:t>
    </dgm:pt>
    <dgm:pt modelId="{24320F22-2741-4A1D-A832-C1793938F34B}" type="sibTrans" cxnId="{F32B5EDD-073F-4394-BD7E-FAA52EF83F5E}">
      <dgm:prSet/>
      <dgm:spPr/>
      <dgm:t>
        <a:bodyPr/>
        <a:lstStyle/>
        <a:p>
          <a:endParaRPr lang="pl-PL"/>
        </a:p>
      </dgm:t>
    </dgm:pt>
    <dgm:pt modelId="{BCED972A-98E9-467C-B486-E7C348E50241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zawarcie umowy sprzedaży przez syndyka i nabywcę</a:t>
          </a:r>
        </a:p>
      </dgm:t>
    </dgm:pt>
    <dgm:pt modelId="{F203BCD5-C3C0-4477-8199-6B141B52C006}" type="parTrans" cxnId="{477592DB-CB84-4886-8CAC-FC7D50C199A1}">
      <dgm:prSet/>
      <dgm:spPr/>
      <dgm:t>
        <a:bodyPr/>
        <a:lstStyle/>
        <a:p>
          <a:endParaRPr lang="pl-PL"/>
        </a:p>
      </dgm:t>
    </dgm:pt>
    <dgm:pt modelId="{E96400E4-19DC-4DC0-B3A4-2D5A229FA2C3}" type="sibTrans" cxnId="{477592DB-CB84-4886-8CAC-FC7D50C199A1}">
      <dgm:prSet/>
      <dgm:spPr/>
      <dgm:t>
        <a:bodyPr/>
        <a:lstStyle/>
        <a:p>
          <a:endParaRPr lang="pl-PL"/>
        </a:p>
      </dgm:t>
    </dgm:pt>
    <dgm:pt modelId="{94F31F43-5A5A-42AA-97EE-37F3EEA9EB39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wydanie przedmiotu sprzedaży</a:t>
          </a:r>
        </a:p>
      </dgm:t>
    </dgm:pt>
    <dgm:pt modelId="{FEEAADFF-12A4-4E1F-9753-BB8FB6C68550}" type="parTrans" cxnId="{4EAF3947-029E-462F-9516-0D0725CFABCE}">
      <dgm:prSet/>
      <dgm:spPr/>
      <dgm:t>
        <a:bodyPr/>
        <a:lstStyle/>
        <a:p>
          <a:endParaRPr lang="pl-PL"/>
        </a:p>
      </dgm:t>
    </dgm:pt>
    <dgm:pt modelId="{D6E2E800-9A85-489A-8640-A6FAE0A03210}" type="sibTrans" cxnId="{4EAF3947-029E-462F-9516-0D0725CFABCE}">
      <dgm:prSet/>
      <dgm:spPr/>
      <dgm:t>
        <a:bodyPr/>
        <a:lstStyle/>
        <a:p>
          <a:endParaRPr lang="pl-PL"/>
        </a:p>
      </dgm:t>
    </dgm:pt>
    <dgm:pt modelId="{91AC5717-7F20-434C-A0D7-43DFE19EF8DD}" type="pres">
      <dgm:prSet presAssocID="{7C95257B-1178-47DB-9DDD-D9A58B95F75D}" presName="Name0" presStyleCnt="0">
        <dgm:presLayoutVars>
          <dgm:dir val="rev"/>
          <dgm:resizeHandles val="exact"/>
        </dgm:presLayoutVars>
      </dgm:prSet>
      <dgm:spPr/>
    </dgm:pt>
    <dgm:pt modelId="{DAA9073C-70A0-483D-AA61-441E3DA68E9B}" type="pres">
      <dgm:prSet presAssocID="{7C95257B-1178-47DB-9DDD-D9A58B95F75D}" presName="arrow" presStyleLbl="bgShp" presStyleIdx="0" presStyleCnt="1"/>
      <dgm:spPr/>
    </dgm:pt>
    <dgm:pt modelId="{2E766330-8BC1-4AC2-B2CF-A90A088F0187}" type="pres">
      <dgm:prSet presAssocID="{7C95257B-1178-47DB-9DDD-D9A58B95F75D}" presName="points" presStyleCnt="0"/>
      <dgm:spPr/>
    </dgm:pt>
    <dgm:pt modelId="{D349BB21-5459-4F2D-A306-94D6CB29300B}" type="pres">
      <dgm:prSet presAssocID="{506E86B3-B470-455D-9658-74AE365EB067}" presName="compositeA" presStyleCnt="0"/>
      <dgm:spPr/>
    </dgm:pt>
    <dgm:pt modelId="{809EB1F1-8284-4099-88E3-E1E3105450DF}" type="pres">
      <dgm:prSet presAssocID="{506E86B3-B470-455D-9658-74AE365EB067}" presName="textA" presStyleLbl="revTx" presStyleIdx="0" presStyleCnt="3" custScaleX="140497">
        <dgm:presLayoutVars>
          <dgm:bulletEnabled val="1"/>
        </dgm:presLayoutVars>
      </dgm:prSet>
      <dgm:spPr/>
    </dgm:pt>
    <dgm:pt modelId="{5B9DD272-C7F6-4157-8CCB-2862D1C70CA4}" type="pres">
      <dgm:prSet presAssocID="{506E86B3-B470-455D-9658-74AE365EB067}" presName="circleA" presStyleLbl="node1" presStyleIdx="0" presStyleCnt="3"/>
      <dgm:spPr/>
    </dgm:pt>
    <dgm:pt modelId="{790680EE-F808-437E-A15E-5A4236139C7B}" type="pres">
      <dgm:prSet presAssocID="{506E86B3-B470-455D-9658-74AE365EB067}" presName="spaceA" presStyleCnt="0"/>
      <dgm:spPr/>
    </dgm:pt>
    <dgm:pt modelId="{1FA8163F-D419-4136-B758-F97DEEA8ED29}" type="pres">
      <dgm:prSet presAssocID="{24320F22-2741-4A1D-A832-C1793938F34B}" presName="space" presStyleCnt="0"/>
      <dgm:spPr/>
    </dgm:pt>
    <dgm:pt modelId="{6CD85AA8-6DF2-4332-933A-A5570FAAA7FA}" type="pres">
      <dgm:prSet presAssocID="{BCED972A-98E9-467C-B486-E7C348E50241}" presName="compositeB" presStyleCnt="0"/>
      <dgm:spPr/>
    </dgm:pt>
    <dgm:pt modelId="{A87CC8B7-05F2-413F-8C2F-473CD03583DB}" type="pres">
      <dgm:prSet presAssocID="{BCED972A-98E9-467C-B486-E7C348E50241}" presName="textB" presStyleLbl="revTx" presStyleIdx="1" presStyleCnt="3">
        <dgm:presLayoutVars>
          <dgm:bulletEnabled val="1"/>
        </dgm:presLayoutVars>
      </dgm:prSet>
      <dgm:spPr/>
    </dgm:pt>
    <dgm:pt modelId="{80C0819E-0AB5-485C-8A76-311A43853A16}" type="pres">
      <dgm:prSet presAssocID="{BCED972A-98E9-467C-B486-E7C348E50241}" presName="circleB" presStyleLbl="node1" presStyleIdx="1" presStyleCnt="3"/>
      <dgm:spPr/>
    </dgm:pt>
    <dgm:pt modelId="{C484D847-88D5-4A85-8912-65AEF539288F}" type="pres">
      <dgm:prSet presAssocID="{BCED972A-98E9-467C-B486-E7C348E50241}" presName="spaceB" presStyleCnt="0"/>
      <dgm:spPr/>
    </dgm:pt>
    <dgm:pt modelId="{D802CFA2-34EE-41B8-B7AD-CA6E9AA391A5}" type="pres">
      <dgm:prSet presAssocID="{E96400E4-19DC-4DC0-B3A4-2D5A229FA2C3}" presName="space" presStyleCnt="0"/>
      <dgm:spPr/>
    </dgm:pt>
    <dgm:pt modelId="{DD2BEE2D-9B5A-4BED-A070-BD0683AC3C05}" type="pres">
      <dgm:prSet presAssocID="{94F31F43-5A5A-42AA-97EE-37F3EEA9EB39}" presName="compositeA" presStyleCnt="0"/>
      <dgm:spPr/>
    </dgm:pt>
    <dgm:pt modelId="{0090EC3E-BE90-4AF6-8C1A-677C968139A3}" type="pres">
      <dgm:prSet presAssocID="{94F31F43-5A5A-42AA-97EE-37F3EEA9EB39}" presName="textA" presStyleLbl="revTx" presStyleIdx="2" presStyleCnt="3">
        <dgm:presLayoutVars>
          <dgm:bulletEnabled val="1"/>
        </dgm:presLayoutVars>
      </dgm:prSet>
      <dgm:spPr/>
    </dgm:pt>
    <dgm:pt modelId="{9371058E-BAA4-45B2-BA41-3E03BB463402}" type="pres">
      <dgm:prSet presAssocID="{94F31F43-5A5A-42AA-97EE-37F3EEA9EB39}" presName="circleA" presStyleLbl="node1" presStyleIdx="2" presStyleCnt="3"/>
      <dgm:spPr/>
    </dgm:pt>
    <dgm:pt modelId="{AF62D840-BDB6-4A5A-B765-E8337710202F}" type="pres">
      <dgm:prSet presAssocID="{94F31F43-5A5A-42AA-97EE-37F3EEA9EB39}" presName="spaceA" presStyleCnt="0"/>
      <dgm:spPr/>
    </dgm:pt>
  </dgm:ptLst>
  <dgm:cxnLst>
    <dgm:cxn modelId="{4EAF3947-029E-462F-9516-0D0725CFABCE}" srcId="{7C95257B-1178-47DB-9DDD-D9A58B95F75D}" destId="{94F31F43-5A5A-42AA-97EE-37F3EEA9EB39}" srcOrd="2" destOrd="0" parTransId="{FEEAADFF-12A4-4E1F-9753-BB8FB6C68550}" sibTransId="{D6E2E800-9A85-489A-8640-A6FAE0A03210}"/>
    <dgm:cxn modelId="{0D61CC83-A05C-47AF-8968-79D439B2ACBC}" type="presOf" srcId="{7C95257B-1178-47DB-9DDD-D9A58B95F75D}" destId="{91AC5717-7F20-434C-A0D7-43DFE19EF8DD}" srcOrd="0" destOrd="0" presId="urn:microsoft.com/office/officeart/2005/8/layout/hProcess11"/>
    <dgm:cxn modelId="{B7932C9A-3E3E-4941-821E-DAC90B0A0AC4}" type="presOf" srcId="{BCED972A-98E9-467C-B486-E7C348E50241}" destId="{A87CC8B7-05F2-413F-8C2F-473CD03583DB}" srcOrd="0" destOrd="0" presId="urn:microsoft.com/office/officeart/2005/8/layout/hProcess11"/>
    <dgm:cxn modelId="{9CD135A6-D0C1-4505-91F0-932D6EEFF3DE}" type="presOf" srcId="{94F31F43-5A5A-42AA-97EE-37F3EEA9EB39}" destId="{0090EC3E-BE90-4AF6-8C1A-677C968139A3}" srcOrd="0" destOrd="0" presId="urn:microsoft.com/office/officeart/2005/8/layout/hProcess11"/>
    <dgm:cxn modelId="{4001F7D0-D607-4F0C-AB62-0EA09D2A0489}" type="presOf" srcId="{506E86B3-B470-455D-9658-74AE365EB067}" destId="{809EB1F1-8284-4099-88E3-E1E3105450DF}" srcOrd="0" destOrd="0" presId="urn:microsoft.com/office/officeart/2005/8/layout/hProcess11"/>
    <dgm:cxn modelId="{477592DB-CB84-4886-8CAC-FC7D50C199A1}" srcId="{7C95257B-1178-47DB-9DDD-D9A58B95F75D}" destId="{BCED972A-98E9-467C-B486-E7C348E50241}" srcOrd="1" destOrd="0" parTransId="{F203BCD5-C3C0-4477-8199-6B141B52C006}" sibTransId="{E96400E4-19DC-4DC0-B3A4-2D5A229FA2C3}"/>
    <dgm:cxn modelId="{F32B5EDD-073F-4394-BD7E-FAA52EF83F5E}" srcId="{7C95257B-1178-47DB-9DDD-D9A58B95F75D}" destId="{506E86B3-B470-455D-9658-74AE365EB067}" srcOrd="0" destOrd="0" parTransId="{7F196897-257F-4D10-B5FF-E90944FE80C7}" sibTransId="{24320F22-2741-4A1D-A832-C1793938F34B}"/>
    <dgm:cxn modelId="{D188B0D8-0F15-4F48-9C55-F9FC868BF807}" type="presParOf" srcId="{91AC5717-7F20-434C-A0D7-43DFE19EF8DD}" destId="{DAA9073C-70A0-483D-AA61-441E3DA68E9B}" srcOrd="0" destOrd="0" presId="urn:microsoft.com/office/officeart/2005/8/layout/hProcess11"/>
    <dgm:cxn modelId="{41751103-CD6B-4F00-B97E-B6FE67F929BC}" type="presParOf" srcId="{91AC5717-7F20-434C-A0D7-43DFE19EF8DD}" destId="{2E766330-8BC1-4AC2-B2CF-A90A088F0187}" srcOrd="1" destOrd="0" presId="urn:microsoft.com/office/officeart/2005/8/layout/hProcess11"/>
    <dgm:cxn modelId="{C217FB5D-E965-431B-A32D-6D6004ABE121}" type="presParOf" srcId="{2E766330-8BC1-4AC2-B2CF-A90A088F0187}" destId="{D349BB21-5459-4F2D-A306-94D6CB29300B}" srcOrd="0" destOrd="0" presId="urn:microsoft.com/office/officeart/2005/8/layout/hProcess11"/>
    <dgm:cxn modelId="{E18DA333-238C-4E10-8641-30B4671BBC1E}" type="presParOf" srcId="{D349BB21-5459-4F2D-A306-94D6CB29300B}" destId="{809EB1F1-8284-4099-88E3-E1E3105450DF}" srcOrd="0" destOrd="0" presId="urn:microsoft.com/office/officeart/2005/8/layout/hProcess11"/>
    <dgm:cxn modelId="{02A9EB15-ADB9-4D0F-8E03-2A170E88CA06}" type="presParOf" srcId="{D349BB21-5459-4F2D-A306-94D6CB29300B}" destId="{5B9DD272-C7F6-4157-8CCB-2862D1C70CA4}" srcOrd="1" destOrd="0" presId="urn:microsoft.com/office/officeart/2005/8/layout/hProcess11"/>
    <dgm:cxn modelId="{CA85243A-8AC3-49D1-A38A-1362E511FF10}" type="presParOf" srcId="{D349BB21-5459-4F2D-A306-94D6CB29300B}" destId="{790680EE-F808-437E-A15E-5A4236139C7B}" srcOrd="2" destOrd="0" presId="urn:microsoft.com/office/officeart/2005/8/layout/hProcess11"/>
    <dgm:cxn modelId="{40A62E00-351C-47D4-80A3-86F2C1AE72E7}" type="presParOf" srcId="{2E766330-8BC1-4AC2-B2CF-A90A088F0187}" destId="{1FA8163F-D419-4136-B758-F97DEEA8ED29}" srcOrd="1" destOrd="0" presId="urn:microsoft.com/office/officeart/2005/8/layout/hProcess11"/>
    <dgm:cxn modelId="{D31718ED-3F0F-49E6-A56D-1AD5DD99E924}" type="presParOf" srcId="{2E766330-8BC1-4AC2-B2CF-A90A088F0187}" destId="{6CD85AA8-6DF2-4332-933A-A5570FAAA7FA}" srcOrd="2" destOrd="0" presId="urn:microsoft.com/office/officeart/2005/8/layout/hProcess11"/>
    <dgm:cxn modelId="{DAC463A7-7E3B-464B-AEF9-FFBA9B8BC8CA}" type="presParOf" srcId="{6CD85AA8-6DF2-4332-933A-A5570FAAA7FA}" destId="{A87CC8B7-05F2-413F-8C2F-473CD03583DB}" srcOrd="0" destOrd="0" presId="urn:microsoft.com/office/officeart/2005/8/layout/hProcess11"/>
    <dgm:cxn modelId="{B7E87A24-07A4-4B5D-AB4A-A190511C12AE}" type="presParOf" srcId="{6CD85AA8-6DF2-4332-933A-A5570FAAA7FA}" destId="{80C0819E-0AB5-485C-8A76-311A43853A16}" srcOrd="1" destOrd="0" presId="urn:microsoft.com/office/officeart/2005/8/layout/hProcess11"/>
    <dgm:cxn modelId="{58FC6B2A-5987-4C52-87FB-94D803916F86}" type="presParOf" srcId="{6CD85AA8-6DF2-4332-933A-A5570FAAA7FA}" destId="{C484D847-88D5-4A85-8912-65AEF539288F}" srcOrd="2" destOrd="0" presId="urn:microsoft.com/office/officeart/2005/8/layout/hProcess11"/>
    <dgm:cxn modelId="{5A83C933-6038-4747-9B65-F38627AFE953}" type="presParOf" srcId="{2E766330-8BC1-4AC2-B2CF-A90A088F0187}" destId="{D802CFA2-34EE-41B8-B7AD-CA6E9AA391A5}" srcOrd="3" destOrd="0" presId="urn:microsoft.com/office/officeart/2005/8/layout/hProcess11"/>
    <dgm:cxn modelId="{80567793-07D7-40BC-AFDA-EA54A83CA2C6}" type="presParOf" srcId="{2E766330-8BC1-4AC2-B2CF-A90A088F0187}" destId="{DD2BEE2D-9B5A-4BED-A070-BD0683AC3C05}" srcOrd="4" destOrd="0" presId="urn:microsoft.com/office/officeart/2005/8/layout/hProcess11"/>
    <dgm:cxn modelId="{CDBA7E10-6073-4E1B-874B-08E56F9513BD}" type="presParOf" srcId="{DD2BEE2D-9B5A-4BED-A070-BD0683AC3C05}" destId="{0090EC3E-BE90-4AF6-8C1A-677C968139A3}" srcOrd="0" destOrd="0" presId="urn:microsoft.com/office/officeart/2005/8/layout/hProcess11"/>
    <dgm:cxn modelId="{253175C7-B631-4605-9C0C-9DBE3661A45E}" type="presParOf" srcId="{DD2BEE2D-9B5A-4BED-A070-BD0683AC3C05}" destId="{9371058E-BAA4-45B2-BA41-3E03BB463402}" srcOrd="1" destOrd="0" presId="urn:microsoft.com/office/officeart/2005/8/layout/hProcess11"/>
    <dgm:cxn modelId="{E14BF75D-67A5-4939-82EA-08AE45166602}" type="presParOf" srcId="{DD2BEE2D-9B5A-4BED-A070-BD0683AC3C05}" destId="{AF62D840-BDB6-4A5A-B765-E8337710202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95257B-1178-47DB-9DDD-D9A58B95F75D}" type="doc">
      <dgm:prSet loTypeId="urn:microsoft.com/office/officeart/2005/8/layout/hProcess11" loCatId="process" qsTypeId="urn:microsoft.com/office/officeart/2005/8/quickstyle/simple1" qsCatId="simple" csTypeId="urn:microsoft.com/office/officeart/2005/8/colors/accent1_4" csCatId="accent1" phldr="1"/>
      <dgm:spPr/>
    </dgm:pt>
    <dgm:pt modelId="{506E86B3-B470-455D-9658-74AE365EB067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wpłata ceny do depozytu</a:t>
          </a:r>
        </a:p>
      </dgm:t>
    </dgm:pt>
    <dgm:pt modelId="{7F196897-257F-4D10-B5FF-E90944FE80C7}" type="parTrans" cxnId="{F32B5EDD-073F-4394-BD7E-FAA52EF83F5E}">
      <dgm:prSet/>
      <dgm:spPr/>
      <dgm:t>
        <a:bodyPr/>
        <a:lstStyle/>
        <a:p>
          <a:endParaRPr lang="pl-PL"/>
        </a:p>
      </dgm:t>
    </dgm:pt>
    <dgm:pt modelId="{24320F22-2741-4A1D-A832-C1793938F34B}" type="sibTrans" cxnId="{F32B5EDD-073F-4394-BD7E-FAA52EF83F5E}">
      <dgm:prSet/>
      <dgm:spPr/>
      <dgm:t>
        <a:bodyPr/>
        <a:lstStyle/>
        <a:p>
          <a:endParaRPr lang="pl-PL"/>
        </a:p>
      </dgm:t>
    </dgm:pt>
    <dgm:pt modelId="{BCED972A-98E9-467C-B486-E7C348E50241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postanowienie o ogłoszeniu upadłości i zatwierdzeniu warunków sprzedaży</a:t>
          </a:r>
        </a:p>
      </dgm:t>
    </dgm:pt>
    <dgm:pt modelId="{F203BCD5-C3C0-4477-8199-6B141B52C006}" type="parTrans" cxnId="{477592DB-CB84-4886-8CAC-FC7D50C199A1}">
      <dgm:prSet/>
      <dgm:spPr/>
      <dgm:t>
        <a:bodyPr/>
        <a:lstStyle/>
        <a:p>
          <a:endParaRPr lang="pl-PL"/>
        </a:p>
      </dgm:t>
    </dgm:pt>
    <dgm:pt modelId="{E96400E4-19DC-4DC0-B3A4-2D5A229FA2C3}" type="sibTrans" cxnId="{477592DB-CB84-4886-8CAC-FC7D50C199A1}">
      <dgm:prSet/>
      <dgm:spPr/>
      <dgm:t>
        <a:bodyPr/>
        <a:lstStyle/>
        <a:p>
          <a:endParaRPr lang="pl-PL"/>
        </a:p>
      </dgm:t>
    </dgm:pt>
    <dgm:pt modelId="{61725ECF-2506-4F4E-9C82-8DAA52DC9FD6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wniosek o zatwierdzenie warunków sprzedaży</a:t>
          </a:r>
        </a:p>
        <a:p>
          <a:endParaRPr lang="pl-PL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AF1676-59A8-4EC3-AC82-62AFB41D18AF}" type="parTrans" cxnId="{351A1CC9-432B-4B3F-9020-A98851250C3D}">
      <dgm:prSet/>
      <dgm:spPr/>
      <dgm:t>
        <a:bodyPr/>
        <a:lstStyle/>
        <a:p>
          <a:endParaRPr lang="pl-PL"/>
        </a:p>
      </dgm:t>
    </dgm:pt>
    <dgm:pt modelId="{40520088-04FD-45EA-9C2A-88DE2EED87D1}" type="sibTrans" cxnId="{351A1CC9-432B-4B3F-9020-A98851250C3D}">
      <dgm:prSet/>
      <dgm:spPr/>
      <dgm:t>
        <a:bodyPr/>
        <a:lstStyle/>
        <a:p>
          <a:endParaRPr lang="pl-PL"/>
        </a:p>
      </dgm:t>
    </dgm:pt>
    <dgm:pt modelId="{91AC5717-7F20-434C-A0D7-43DFE19EF8DD}" type="pres">
      <dgm:prSet presAssocID="{7C95257B-1178-47DB-9DDD-D9A58B95F75D}" presName="Name0" presStyleCnt="0">
        <dgm:presLayoutVars>
          <dgm:dir/>
          <dgm:resizeHandles val="exact"/>
        </dgm:presLayoutVars>
      </dgm:prSet>
      <dgm:spPr/>
    </dgm:pt>
    <dgm:pt modelId="{DAA9073C-70A0-483D-AA61-441E3DA68E9B}" type="pres">
      <dgm:prSet presAssocID="{7C95257B-1178-47DB-9DDD-D9A58B95F75D}" presName="arrow" presStyleLbl="bgShp" presStyleIdx="0" presStyleCnt="1"/>
      <dgm:spPr/>
    </dgm:pt>
    <dgm:pt modelId="{2E766330-8BC1-4AC2-B2CF-A90A088F0187}" type="pres">
      <dgm:prSet presAssocID="{7C95257B-1178-47DB-9DDD-D9A58B95F75D}" presName="points" presStyleCnt="0"/>
      <dgm:spPr/>
    </dgm:pt>
    <dgm:pt modelId="{D349BB21-5459-4F2D-A306-94D6CB29300B}" type="pres">
      <dgm:prSet presAssocID="{506E86B3-B470-455D-9658-74AE365EB067}" presName="compositeA" presStyleCnt="0"/>
      <dgm:spPr/>
    </dgm:pt>
    <dgm:pt modelId="{809EB1F1-8284-4099-88E3-E1E3105450DF}" type="pres">
      <dgm:prSet presAssocID="{506E86B3-B470-455D-9658-74AE365EB067}" presName="textA" presStyleLbl="revTx" presStyleIdx="0" presStyleCnt="3">
        <dgm:presLayoutVars>
          <dgm:bulletEnabled val="1"/>
        </dgm:presLayoutVars>
      </dgm:prSet>
      <dgm:spPr/>
    </dgm:pt>
    <dgm:pt modelId="{5B9DD272-C7F6-4157-8CCB-2862D1C70CA4}" type="pres">
      <dgm:prSet presAssocID="{506E86B3-B470-455D-9658-74AE365EB067}" presName="circleA" presStyleLbl="node1" presStyleIdx="0" presStyleCnt="3"/>
      <dgm:spPr/>
    </dgm:pt>
    <dgm:pt modelId="{790680EE-F808-437E-A15E-5A4236139C7B}" type="pres">
      <dgm:prSet presAssocID="{506E86B3-B470-455D-9658-74AE365EB067}" presName="spaceA" presStyleCnt="0"/>
      <dgm:spPr/>
    </dgm:pt>
    <dgm:pt modelId="{1FA8163F-D419-4136-B758-F97DEEA8ED29}" type="pres">
      <dgm:prSet presAssocID="{24320F22-2741-4A1D-A832-C1793938F34B}" presName="space" presStyleCnt="0"/>
      <dgm:spPr/>
    </dgm:pt>
    <dgm:pt modelId="{CF819ABA-3452-4247-96BA-AE1C2C79141A}" type="pres">
      <dgm:prSet presAssocID="{61725ECF-2506-4F4E-9C82-8DAA52DC9FD6}" presName="compositeB" presStyleCnt="0"/>
      <dgm:spPr/>
    </dgm:pt>
    <dgm:pt modelId="{711A3EC1-9E10-4076-8709-BE0C726468B3}" type="pres">
      <dgm:prSet presAssocID="{61725ECF-2506-4F4E-9C82-8DAA52DC9FD6}" presName="textB" presStyleLbl="revTx" presStyleIdx="1" presStyleCnt="3">
        <dgm:presLayoutVars>
          <dgm:bulletEnabled val="1"/>
        </dgm:presLayoutVars>
      </dgm:prSet>
      <dgm:spPr/>
    </dgm:pt>
    <dgm:pt modelId="{5D7F396A-6145-40A5-90D8-1EC9A1E985CB}" type="pres">
      <dgm:prSet presAssocID="{61725ECF-2506-4F4E-9C82-8DAA52DC9FD6}" presName="circleB" presStyleLbl="node1" presStyleIdx="1" presStyleCnt="3"/>
      <dgm:spPr/>
    </dgm:pt>
    <dgm:pt modelId="{682F6104-DB68-48F8-9CAE-EA587CDEB86B}" type="pres">
      <dgm:prSet presAssocID="{61725ECF-2506-4F4E-9C82-8DAA52DC9FD6}" presName="spaceB" presStyleCnt="0"/>
      <dgm:spPr/>
    </dgm:pt>
    <dgm:pt modelId="{85137455-90AD-415D-A2D2-2E7D92C905EA}" type="pres">
      <dgm:prSet presAssocID="{40520088-04FD-45EA-9C2A-88DE2EED87D1}" presName="space" presStyleCnt="0"/>
      <dgm:spPr/>
    </dgm:pt>
    <dgm:pt modelId="{3C34AED8-7C7D-4E0B-AB9E-E46EC248B205}" type="pres">
      <dgm:prSet presAssocID="{BCED972A-98E9-467C-B486-E7C348E50241}" presName="compositeA" presStyleCnt="0"/>
      <dgm:spPr/>
    </dgm:pt>
    <dgm:pt modelId="{A46101EC-B360-4F89-8ACD-A9CACA6D0075}" type="pres">
      <dgm:prSet presAssocID="{BCED972A-98E9-467C-B486-E7C348E50241}" presName="textA" presStyleLbl="revTx" presStyleIdx="2" presStyleCnt="3">
        <dgm:presLayoutVars>
          <dgm:bulletEnabled val="1"/>
        </dgm:presLayoutVars>
      </dgm:prSet>
      <dgm:spPr/>
    </dgm:pt>
    <dgm:pt modelId="{317CD4C7-DABF-405A-9818-1039C3FFF065}" type="pres">
      <dgm:prSet presAssocID="{BCED972A-98E9-467C-B486-E7C348E50241}" presName="circleA" presStyleLbl="node1" presStyleIdx="2" presStyleCnt="3"/>
      <dgm:spPr/>
    </dgm:pt>
    <dgm:pt modelId="{E56FA645-09E6-436C-AEFD-CBB5B4A7FA26}" type="pres">
      <dgm:prSet presAssocID="{BCED972A-98E9-467C-B486-E7C348E50241}" presName="spaceA" presStyleCnt="0"/>
      <dgm:spPr/>
    </dgm:pt>
  </dgm:ptLst>
  <dgm:cxnLst>
    <dgm:cxn modelId="{342C1E52-8652-4470-BEF5-AA1B9A39878F}" type="presOf" srcId="{506E86B3-B470-455D-9658-74AE365EB067}" destId="{809EB1F1-8284-4099-88E3-E1E3105450DF}" srcOrd="0" destOrd="0" presId="urn:microsoft.com/office/officeart/2005/8/layout/hProcess11"/>
    <dgm:cxn modelId="{8B4F737D-B930-4762-B96B-CAEE140711EB}" type="presOf" srcId="{61725ECF-2506-4F4E-9C82-8DAA52DC9FD6}" destId="{711A3EC1-9E10-4076-8709-BE0C726468B3}" srcOrd="0" destOrd="0" presId="urn:microsoft.com/office/officeart/2005/8/layout/hProcess11"/>
    <dgm:cxn modelId="{351A1CC9-432B-4B3F-9020-A98851250C3D}" srcId="{7C95257B-1178-47DB-9DDD-D9A58B95F75D}" destId="{61725ECF-2506-4F4E-9C82-8DAA52DC9FD6}" srcOrd="1" destOrd="0" parTransId="{A5AF1676-59A8-4EC3-AC82-62AFB41D18AF}" sibTransId="{40520088-04FD-45EA-9C2A-88DE2EED87D1}"/>
    <dgm:cxn modelId="{477592DB-CB84-4886-8CAC-FC7D50C199A1}" srcId="{7C95257B-1178-47DB-9DDD-D9A58B95F75D}" destId="{BCED972A-98E9-467C-B486-E7C348E50241}" srcOrd="2" destOrd="0" parTransId="{F203BCD5-C3C0-4477-8199-6B141B52C006}" sibTransId="{E96400E4-19DC-4DC0-B3A4-2D5A229FA2C3}"/>
    <dgm:cxn modelId="{F32B5EDD-073F-4394-BD7E-FAA52EF83F5E}" srcId="{7C95257B-1178-47DB-9DDD-D9A58B95F75D}" destId="{506E86B3-B470-455D-9658-74AE365EB067}" srcOrd="0" destOrd="0" parTransId="{7F196897-257F-4D10-B5FF-E90944FE80C7}" sibTransId="{24320F22-2741-4A1D-A832-C1793938F34B}"/>
    <dgm:cxn modelId="{0BC351EE-DEF9-4B42-BE01-A5ECB06A6FD4}" type="presOf" srcId="{7C95257B-1178-47DB-9DDD-D9A58B95F75D}" destId="{91AC5717-7F20-434C-A0D7-43DFE19EF8DD}" srcOrd="0" destOrd="0" presId="urn:microsoft.com/office/officeart/2005/8/layout/hProcess11"/>
    <dgm:cxn modelId="{54DC9BF1-5C2D-458B-BE72-CE903169DE49}" type="presOf" srcId="{BCED972A-98E9-467C-B486-E7C348E50241}" destId="{A46101EC-B360-4F89-8ACD-A9CACA6D0075}" srcOrd="0" destOrd="0" presId="urn:microsoft.com/office/officeart/2005/8/layout/hProcess11"/>
    <dgm:cxn modelId="{3EF99060-8DBE-4383-8576-C6892AB0D0D4}" type="presParOf" srcId="{91AC5717-7F20-434C-A0D7-43DFE19EF8DD}" destId="{DAA9073C-70A0-483D-AA61-441E3DA68E9B}" srcOrd="0" destOrd="0" presId="urn:microsoft.com/office/officeart/2005/8/layout/hProcess11"/>
    <dgm:cxn modelId="{4E5AA373-F343-4E2F-9A98-3753ED19E2FF}" type="presParOf" srcId="{91AC5717-7F20-434C-A0D7-43DFE19EF8DD}" destId="{2E766330-8BC1-4AC2-B2CF-A90A088F0187}" srcOrd="1" destOrd="0" presId="urn:microsoft.com/office/officeart/2005/8/layout/hProcess11"/>
    <dgm:cxn modelId="{B8327873-8082-4527-9206-BDF867E13181}" type="presParOf" srcId="{2E766330-8BC1-4AC2-B2CF-A90A088F0187}" destId="{D349BB21-5459-4F2D-A306-94D6CB29300B}" srcOrd="0" destOrd="0" presId="urn:microsoft.com/office/officeart/2005/8/layout/hProcess11"/>
    <dgm:cxn modelId="{04B42ABE-8746-4E52-AE56-CB7D6F6F2894}" type="presParOf" srcId="{D349BB21-5459-4F2D-A306-94D6CB29300B}" destId="{809EB1F1-8284-4099-88E3-E1E3105450DF}" srcOrd="0" destOrd="0" presId="urn:microsoft.com/office/officeart/2005/8/layout/hProcess11"/>
    <dgm:cxn modelId="{2DFCC357-DC7B-47A2-B5F5-5EA77AEF9EE4}" type="presParOf" srcId="{D349BB21-5459-4F2D-A306-94D6CB29300B}" destId="{5B9DD272-C7F6-4157-8CCB-2862D1C70CA4}" srcOrd="1" destOrd="0" presId="urn:microsoft.com/office/officeart/2005/8/layout/hProcess11"/>
    <dgm:cxn modelId="{67D019B1-E0A4-4B6D-B720-8504FAA327EF}" type="presParOf" srcId="{D349BB21-5459-4F2D-A306-94D6CB29300B}" destId="{790680EE-F808-437E-A15E-5A4236139C7B}" srcOrd="2" destOrd="0" presId="urn:microsoft.com/office/officeart/2005/8/layout/hProcess11"/>
    <dgm:cxn modelId="{72FDA351-445B-4913-8522-52F6EBB842B6}" type="presParOf" srcId="{2E766330-8BC1-4AC2-B2CF-A90A088F0187}" destId="{1FA8163F-D419-4136-B758-F97DEEA8ED29}" srcOrd="1" destOrd="0" presId="urn:microsoft.com/office/officeart/2005/8/layout/hProcess11"/>
    <dgm:cxn modelId="{CC6AC054-D784-4415-AA64-C073241691D9}" type="presParOf" srcId="{2E766330-8BC1-4AC2-B2CF-A90A088F0187}" destId="{CF819ABA-3452-4247-96BA-AE1C2C79141A}" srcOrd="2" destOrd="0" presId="urn:microsoft.com/office/officeart/2005/8/layout/hProcess11"/>
    <dgm:cxn modelId="{82CDD9D4-4728-406C-8952-887F8DA347C3}" type="presParOf" srcId="{CF819ABA-3452-4247-96BA-AE1C2C79141A}" destId="{711A3EC1-9E10-4076-8709-BE0C726468B3}" srcOrd="0" destOrd="0" presId="urn:microsoft.com/office/officeart/2005/8/layout/hProcess11"/>
    <dgm:cxn modelId="{933AC689-361B-444F-90F1-6DFA418C4524}" type="presParOf" srcId="{CF819ABA-3452-4247-96BA-AE1C2C79141A}" destId="{5D7F396A-6145-40A5-90D8-1EC9A1E985CB}" srcOrd="1" destOrd="0" presId="urn:microsoft.com/office/officeart/2005/8/layout/hProcess11"/>
    <dgm:cxn modelId="{67237455-8E07-407F-B593-3085CAA21997}" type="presParOf" srcId="{CF819ABA-3452-4247-96BA-AE1C2C79141A}" destId="{682F6104-DB68-48F8-9CAE-EA587CDEB86B}" srcOrd="2" destOrd="0" presId="urn:microsoft.com/office/officeart/2005/8/layout/hProcess11"/>
    <dgm:cxn modelId="{986F1EB5-0F52-4881-AD9C-608CB73DB082}" type="presParOf" srcId="{2E766330-8BC1-4AC2-B2CF-A90A088F0187}" destId="{85137455-90AD-415D-A2D2-2E7D92C905EA}" srcOrd="3" destOrd="0" presId="urn:microsoft.com/office/officeart/2005/8/layout/hProcess11"/>
    <dgm:cxn modelId="{D6A34D40-CE28-451C-AEFB-DAD0D50C9275}" type="presParOf" srcId="{2E766330-8BC1-4AC2-B2CF-A90A088F0187}" destId="{3C34AED8-7C7D-4E0B-AB9E-E46EC248B205}" srcOrd="4" destOrd="0" presId="urn:microsoft.com/office/officeart/2005/8/layout/hProcess11"/>
    <dgm:cxn modelId="{1AAE9147-E846-43F3-870A-D6C710F3F747}" type="presParOf" srcId="{3C34AED8-7C7D-4E0B-AB9E-E46EC248B205}" destId="{A46101EC-B360-4F89-8ACD-A9CACA6D0075}" srcOrd="0" destOrd="0" presId="urn:microsoft.com/office/officeart/2005/8/layout/hProcess11"/>
    <dgm:cxn modelId="{BEE975B9-3BA5-4544-980B-8C171C2AF259}" type="presParOf" srcId="{3C34AED8-7C7D-4E0B-AB9E-E46EC248B205}" destId="{317CD4C7-DABF-405A-9818-1039C3FFF065}" srcOrd="1" destOrd="0" presId="urn:microsoft.com/office/officeart/2005/8/layout/hProcess11"/>
    <dgm:cxn modelId="{D0BF9478-F1AA-4A6C-9DE4-0347044D0F5F}" type="presParOf" srcId="{3C34AED8-7C7D-4E0B-AB9E-E46EC248B205}" destId="{E56FA645-09E6-436C-AEFD-CBB5B4A7FA2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95257B-1178-47DB-9DDD-D9A58B95F75D}" type="doc">
      <dgm:prSet loTypeId="urn:microsoft.com/office/officeart/2005/8/layout/hProcess11" loCatId="process" qsTypeId="urn:microsoft.com/office/officeart/2005/8/quickstyle/simple5" qsCatId="simple" csTypeId="urn:microsoft.com/office/officeart/2005/8/colors/accent1_4" csCatId="accent1" phldr="1"/>
      <dgm:spPr/>
    </dgm:pt>
    <dgm:pt modelId="{506E86B3-B470-455D-9658-74AE365EB067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uprawomocnienie się postanowienia o zatwierdzeniu warunków sprzedaży</a:t>
          </a:r>
        </a:p>
      </dgm:t>
    </dgm:pt>
    <dgm:pt modelId="{7F196897-257F-4D10-B5FF-E90944FE80C7}" type="parTrans" cxnId="{F32B5EDD-073F-4394-BD7E-FAA52EF83F5E}">
      <dgm:prSet/>
      <dgm:spPr/>
      <dgm:t>
        <a:bodyPr/>
        <a:lstStyle/>
        <a:p>
          <a:endParaRPr lang="pl-PL"/>
        </a:p>
      </dgm:t>
    </dgm:pt>
    <dgm:pt modelId="{24320F22-2741-4A1D-A832-C1793938F34B}" type="sibTrans" cxnId="{F32B5EDD-073F-4394-BD7E-FAA52EF83F5E}">
      <dgm:prSet/>
      <dgm:spPr/>
      <dgm:t>
        <a:bodyPr/>
        <a:lstStyle/>
        <a:p>
          <a:endParaRPr lang="pl-PL"/>
        </a:p>
      </dgm:t>
    </dgm:pt>
    <dgm:pt modelId="{BCED972A-98E9-467C-B486-E7C348E50241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wydanie syndykowi ceny złożonej wcześniej do depozytu</a:t>
          </a:r>
        </a:p>
      </dgm:t>
    </dgm:pt>
    <dgm:pt modelId="{F203BCD5-C3C0-4477-8199-6B141B52C006}" type="parTrans" cxnId="{477592DB-CB84-4886-8CAC-FC7D50C199A1}">
      <dgm:prSet/>
      <dgm:spPr/>
      <dgm:t>
        <a:bodyPr/>
        <a:lstStyle/>
        <a:p>
          <a:endParaRPr lang="pl-PL"/>
        </a:p>
      </dgm:t>
    </dgm:pt>
    <dgm:pt modelId="{E96400E4-19DC-4DC0-B3A4-2D5A229FA2C3}" type="sibTrans" cxnId="{477592DB-CB84-4886-8CAC-FC7D50C199A1}">
      <dgm:prSet/>
      <dgm:spPr/>
      <dgm:t>
        <a:bodyPr/>
        <a:lstStyle/>
        <a:p>
          <a:endParaRPr lang="pl-PL"/>
        </a:p>
      </dgm:t>
    </dgm:pt>
    <dgm:pt modelId="{94F31F43-5A5A-42AA-97EE-37F3EEA9EB39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zawarcie umowy sprzedaży przez syndyka i nabywcę</a:t>
          </a:r>
        </a:p>
      </dgm:t>
    </dgm:pt>
    <dgm:pt modelId="{FEEAADFF-12A4-4E1F-9753-BB8FB6C68550}" type="parTrans" cxnId="{4EAF3947-029E-462F-9516-0D0725CFABCE}">
      <dgm:prSet/>
      <dgm:spPr/>
      <dgm:t>
        <a:bodyPr/>
        <a:lstStyle/>
        <a:p>
          <a:endParaRPr lang="pl-PL"/>
        </a:p>
      </dgm:t>
    </dgm:pt>
    <dgm:pt modelId="{D6E2E800-9A85-489A-8640-A6FAE0A03210}" type="sibTrans" cxnId="{4EAF3947-029E-462F-9516-0D0725CFABCE}">
      <dgm:prSet/>
      <dgm:spPr/>
      <dgm:t>
        <a:bodyPr/>
        <a:lstStyle/>
        <a:p>
          <a:endParaRPr lang="pl-PL"/>
        </a:p>
      </dgm:t>
    </dgm:pt>
    <dgm:pt modelId="{B04548E1-C127-4854-BE2D-BF81220975E7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wydanie przedmiotu sprzedaży</a:t>
          </a:r>
        </a:p>
      </dgm:t>
    </dgm:pt>
    <dgm:pt modelId="{50918158-1CF0-41EE-97BA-8DF65B0FAEC6}" type="parTrans" cxnId="{A99A1ABA-C1AE-4DB9-B60A-7B73846047FF}">
      <dgm:prSet/>
      <dgm:spPr/>
      <dgm:t>
        <a:bodyPr/>
        <a:lstStyle/>
        <a:p>
          <a:endParaRPr lang="pl-PL"/>
        </a:p>
      </dgm:t>
    </dgm:pt>
    <dgm:pt modelId="{B5EECA26-7BBE-457D-AFC4-E952BFA25E09}" type="sibTrans" cxnId="{A99A1ABA-C1AE-4DB9-B60A-7B73846047FF}">
      <dgm:prSet/>
      <dgm:spPr/>
      <dgm:t>
        <a:bodyPr/>
        <a:lstStyle/>
        <a:p>
          <a:endParaRPr lang="pl-PL"/>
        </a:p>
      </dgm:t>
    </dgm:pt>
    <dgm:pt modelId="{91AC5717-7F20-434C-A0D7-43DFE19EF8DD}" type="pres">
      <dgm:prSet presAssocID="{7C95257B-1178-47DB-9DDD-D9A58B95F75D}" presName="Name0" presStyleCnt="0">
        <dgm:presLayoutVars>
          <dgm:dir val="rev"/>
          <dgm:resizeHandles val="exact"/>
        </dgm:presLayoutVars>
      </dgm:prSet>
      <dgm:spPr/>
    </dgm:pt>
    <dgm:pt modelId="{DAA9073C-70A0-483D-AA61-441E3DA68E9B}" type="pres">
      <dgm:prSet presAssocID="{7C95257B-1178-47DB-9DDD-D9A58B95F75D}" presName="arrow" presStyleLbl="bgShp" presStyleIdx="0" presStyleCnt="1"/>
      <dgm:spPr/>
    </dgm:pt>
    <dgm:pt modelId="{2E766330-8BC1-4AC2-B2CF-A90A088F0187}" type="pres">
      <dgm:prSet presAssocID="{7C95257B-1178-47DB-9DDD-D9A58B95F75D}" presName="points" presStyleCnt="0"/>
      <dgm:spPr/>
    </dgm:pt>
    <dgm:pt modelId="{A70F764D-7A42-4A3C-A833-4261864A0D91}" type="pres">
      <dgm:prSet presAssocID="{B04548E1-C127-4854-BE2D-BF81220975E7}" presName="compositeA" presStyleCnt="0"/>
      <dgm:spPr/>
    </dgm:pt>
    <dgm:pt modelId="{F814981C-6D30-484E-8EE8-999BC6881676}" type="pres">
      <dgm:prSet presAssocID="{B04548E1-C127-4854-BE2D-BF81220975E7}" presName="textA" presStyleLbl="revTx" presStyleIdx="0" presStyleCnt="4">
        <dgm:presLayoutVars>
          <dgm:bulletEnabled val="1"/>
        </dgm:presLayoutVars>
      </dgm:prSet>
      <dgm:spPr/>
    </dgm:pt>
    <dgm:pt modelId="{2E24A3D4-D6EF-40EB-A657-E506176A0D97}" type="pres">
      <dgm:prSet presAssocID="{B04548E1-C127-4854-BE2D-BF81220975E7}" presName="circleA" presStyleLbl="node1" presStyleIdx="0" presStyleCnt="4"/>
      <dgm:spPr/>
    </dgm:pt>
    <dgm:pt modelId="{309A2516-9378-4B1A-9373-79E63FA674AE}" type="pres">
      <dgm:prSet presAssocID="{B04548E1-C127-4854-BE2D-BF81220975E7}" presName="spaceA" presStyleCnt="0"/>
      <dgm:spPr/>
    </dgm:pt>
    <dgm:pt modelId="{376AC1B3-48F6-4EBC-89B8-2EABD57BCEEB}" type="pres">
      <dgm:prSet presAssocID="{B5EECA26-7BBE-457D-AFC4-E952BFA25E09}" presName="space" presStyleCnt="0"/>
      <dgm:spPr/>
    </dgm:pt>
    <dgm:pt modelId="{88E94783-A608-41A9-A564-5FDE1295EE20}" type="pres">
      <dgm:prSet presAssocID="{506E86B3-B470-455D-9658-74AE365EB067}" presName="compositeB" presStyleCnt="0"/>
      <dgm:spPr/>
    </dgm:pt>
    <dgm:pt modelId="{F127C850-A211-491F-BC4F-C4E33AC68863}" type="pres">
      <dgm:prSet presAssocID="{506E86B3-B470-455D-9658-74AE365EB067}" presName="textB" presStyleLbl="revTx" presStyleIdx="1" presStyleCnt="4" custScaleX="142118">
        <dgm:presLayoutVars>
          <dgm:bulletEnabled val="1"/>
        </dgm:presLayoutVars>
      </dgm:prSet>
      <dgm:spPr/>
    </dgm:pt>
    <dgm:pt modelId="{6BE56391-3392-446B-A6AC-1D98D33D8805}" type="pres">
      <dgm:prSet presAssocID="{506E86B3-B470-455D-9658-74AE365EB067}" presName="circleB" presStyleLbl="node1" presStyleIdx="1" presStyleCnt="4"/>
      <dgm:spPr/>
    </dgm:pt>
    <dgm:pt modelId="{300AA67D-BD26-4609-BAE3-9D64FA471C7C}" type="pres">
      <dgm:prSet presAssocID="{506E86B3-B470-455D-9658-74AE365EB067}" presName="spaceB" presStyleCnt="0"/>
      <dgm:spPr/>
    </dgm:pt>
    <dgm:pt modelId="{1FA8163F-D419-4136-B758-F97DEEA8ED29}" type="pres">
      <dgm:prSet presAssocID="{24320F22-2741-4A1D-A832-C1793938F34B}" presName="space" presStyleCnt="0"/>
      <dgm:spPr/>
    </dgm:pt>
    <dgm:pt modelId="{7BB59BB4-73F2-41EA-B9A7-87EC1E31267F}" type="pres">
      <dgm:prSet presAssocID="{BCED972A-98E9-467C-B486-E7C348E50241}" presName="compositeA" presStyleCnt="0"/>
      <dgm:spPr/>
    </dgm:pt>
    <dgm:pt modelId="{F003B25F-F4CD-49C0-857A-798B2D082235}" type="pres">
      <dgm:prSet presAssocID="{BCED972A-98E9-467C-B486-E7C348E50241}" presName="textA" presStyleLbl="revTx" presStyleIdx="2" presStyleCnt="4" custScaleX="133990">
        <dgm:presLayoutVars>
          <dgm:bulletEnabled val="1"/>
        </dgm:presLayoutVars>
      </dgm:prSet>
      <dgm:spPr/>
    </dgm:pt>
    <dgm:pt modelId="{DC276B32-6ABC-4AE1-9668-CE340934B646}" type="pres">
      <dgm:prSet presAssocID="{BCED972A-98E9-467C-B486-E7C348E50241}" presName="circleA" presStyleLbl="node1" presStyleIdx="2" presStyleCnt="4"/>
      <dgm:spPr/>
    </dgm:pt>
    <dgm:pt modelId="{DE0F790E-D885-4F5A-8AD3-9857697400EE}" type="pres">
      <dgm:prSet presAssocID="{BCED972A-98E9-467C-B486-E7C348E50241}" presName="spaceA" presStyleCnt="0"/>
      <dgm:spPr/>
    </dgm:pt>
    <dgm:pt modelId="{D802CFA2-34EE-41B8-B7AD-CA6E9AA391A5}" type="pres">
      <dgm:prSet presAssocID="{E96400E4-19DC-4DC0-B3A4-2D5A229FA2C3}" presName="space" presStyleCnt="0"/>
      <dgm:spPr/>
    </dgm:pt>
    <dgm:pt modelId="{A18EA3C7-F8A8-4840-BC41-AAE2F06E45CC}" type="pres">
      <dgm:prSet presAssocID="{94F31F43-5A5A-42AA-97EE-37F3EEA9EB39}" presName="compositeB" presStyleCnt="0"/>
      <dgm:spPr/>
    </dgm:pt>
    <dgm:pt modelId="{D9D56F54-9F93-402E-A399-208E88AFCE77}" type="pres">
      <dgm:prSet presAssocID="{94F31F43-5A5A-42AA-97EE-37F3EEA9EB39}" presName="textB" presStyleLbl="revTx" presStyleIdx="3" presStyleCnt="4" custScaleX="128440">
        <dgm:presLayoutVars>
          <dgm:bulletEnabled val="1"/>
        </dgm:presLayoutVars>
      </dgm:prSet>
      <dgm:spPr/>
    </dgm:pt>
    <dgm:pt modelId="{2F78B02D-2C3B-4974-8906-1BF1891C3E4E}" type="pres">
      <dgm:prSet presAssocID="{94F31F43-5A5A-42AA-97EE-37F3EEA9EB39}" presName="circleB" presStyleLbl="node1" presStyleIdx="3" presStyleCnt="4"/>
      <dgm:spPr/>
    </dgm:pt>
    <dgm:pt modelId="{73F2FA8B-B964-4470-B6AC-07D3EE5E706E}" type="pres">
      <dgm:prSet presAssocID="{94F31F43-5A5A-42AA-97EE-37F3EEA9EB39}" presName="spaceB" presStyleCnt="0"/>
      <dgm:spPr/>
    </dgm:pt>
  </dgm:ptLst>
  <dgm:cxnLst>
    <dgm:cxn modelId="{C3FB3467-F3B8-4424-B96F-3F67C67224B0}" type="presOf" srcId="{7C95257B-1178-47DB-9DDD-D9A58B95F75D}" destId="{91AC5717-7F20-434C-A0D7-43DFE19EF8DD}" srcOrd="0" destOrd="0" presId="urn:microsoft.com/office/officeart/2005/8/layout/hProcess11"/>
    <dgm:cxn modelId="{4EAF3947-029E-462F-9516-0D0725CFABCE}" srcId="{7C95257B-1178-47DB-9DDD-D9A58B95F75D}" destId="{94F31F43-5A5A-42AA-97EE-37F3EEA9EB39}" srcOrd="3" destOrd="0" parTransId="{FEEAADFF-12A4-4E1F-9753-BB8FB6C68550}" sibTransId="{D6E2E800-9A85-489A-8640-A6FAE0A03210}"/>
    <dgm:cxn modelId="{1E414F9C-C5B9-42FE-9218-B0AEC18D2BA0}" type="presOf" srcId="{B04548E1-C127-4854-BE2D-BF81220975E7}" destId="{F814981C-6D30-484E-8EE8-999BC6881676}" srcOrd="0" destOrd="0" presId="urn:microsoft.com/office/officeart/2005/8/layout/hProcess11"/>
    <dgm:cxn modelId="{A99A1ABA-C1AE-4DB9-B60A-7B73846047FF}" srcId="{7C95257B-1178-47DB-9DDD-D9A58B95F75D}" destId="{B04548E1-C127-4854-BE2D-BF81220975E7}" srcOrd="0" destOrd="0" parTransId="{50918158-1CF0-41EE-97BA-8DF65B0FAEC6}" sibTransId="{B5EECA26-7BBE-457D-AFC4-E952BFA25E09}"/>
    <dgm:cxn modelId="{678A9FD3-DCF5-4F55-90C1-54515BEA5118}" type="presOf" srcId="{94F31F43-5A5A-42AA-97EE-37F3EEA9EB39}" destId="{D9D56F54-9F93-402E-A399-208E88AFCE77}" srcOrd="0" destOrd="0" presId="urn:microsoft.com/office/officeart/2005/8/layout/hProcess11"/>
    <dgm:cxn modelId="{2F62F7D9-2B69-4AA5-AD7B-3B5AAB45AC92}" type="presOf" srcId="{506E86B3-B470-455D-9658-74AE365EB067}" destId="{F127C850-A211-491F-BC4F-C4E33AC68863}" srcOrd="0" destOrd="0" presId="urn:microsoft.com/office/officeart/2005/8/layout/hProcess11"/>
    <dgm:cxn modelId="{477592DB-CB84-4886-8CAC-FC7D50C199A1}" srcId="{7C95257B-1178-47DB-9DDD-D9A58B95F75D}" destId="{BCED972A-98E9-467C-B486-E7C348E50241}" srcOrd="2" destOrd="0" parTransId="{F203BCD5-C3C0-4477-8199-6B141B52C006}" sibTransId="{E96400E4-19DC-4DC0-B3A4-2D5A229FA2C3}"/>
    <dgm:cxn modelId="{F32B5EDD-073F-4394-BD7E-FAA52EF83F5E}" srcId="{7C95257B-1178-47DB-9DDD-D9A58B95F75D}" destId="{506E86B3-B470-455D-9658-74AE365EB067}" srcOrd="1" destOrd="0" parTransId="{7F196897-257F-4D10-B5FF-E90944FE80C7}" sibTransId="{24320F22-2741-4A1D-A832-C1793938F34B}"/>
    <dgm:cxn modelId="{356682DF-273C-48CD-9E07-68752CF40969}" type="presOf" srcId="{BCED972A-98E9-467C-B486-E7C348E50241}" destId="{F003B25F-F4CD-49C0-857A-798B2D082235}" srcOrd="0" destOrd="0" presId="urn:microsoft.com/office/officeart/2005/8/layout/hProcess11"/>
    <dgm:cxn modelId="{3E538CE6-32C3-4FAD-A2CB-5FE961FA7CDF}" type="presParOf" srcId="{91AC5717-7F20-434C-A0D7-43DFE19EF8DD}" destId="{DAA9073C-70A0-483D-AA61-441E3DA68E9B}" srcOrd="0" destOrd="0" presId="urn:microsoft.com/office/officeart/2005/8/layout/hProcess11"/>
    <dgm:cxn modelId="{763259B2-791A-4EE9-9692-2F0F79ACAF20}" type="presParOf" srcId="{91AC5717-7F20-434C-A0D7-43DFE19EF8DD}" destId="{2E766330-8BC1-4AC2-B2CF-A90A088F0187}" srcOrd="1" destOrd="0" presId="urn:microsoft.com/office/officeart/2005/8/layout/hProcess11"/>
    <dgm:cxn modelId="{C2A4352A-7A07-44BE-B36D-C7CF1A622BDC}" type="presParOf" srcId="{2E766330-8BC1-4AC2-B2CF-A90A088F0187}" destId="{A70F764D-7A42-4A3C-A833-4261864A0D91}" srcOrd="0" destOrd="0" presId="urn:microsoft.com/office/officeart/2005/8/layout/hProcess11"/>
    <dgm:cxn modelId="{0BE756FA-7EEB-4FFC-8B57-2CE668F10B5C}" type="presParOf" srcId="{A70F764D-7A42-4A3C-A833-4261864A0D91}" destId="{F814981C-6D30-484E-8EE8-999BC6881676}" srcOrd="0" destOrd="0" presId="urn:microsoft.com/office/officeart/2005/8/layout/hProcess11"/>
    <dgm:cxn modelId="{41F3BD31-C170-49F2-9C93-93B7093E9A35}" type="presParOf" srcId="{A70F764D-7A42-4A3C-A833-4261864A0D91}" destId="{2E24A3D4-D6EF-40EB-A657-E506176A0D97}" srcOrd="1" destOrd="0" presId="urn:microsoft.com/office/officeart/2005/8/layout/hProcess11"/>
    <dgm:cxn modelId="{BF3B9669-A0D2-44C6-96E1-EC8780540B20}" type="presParOf" srcId="{A70F764D-7A42-4A3C-A833-4261864A0D91}" destId="{309A2516-9378-4B1A-9373-79E63FA674AE}" srcOrd="2" destOrd="0" presId="urn:microsoft.com/office/officeart/2005/8/layout/hProcess11"/>
    <dgm:cxn modelId="{A5D8EF43-D06A-475B-A6FF-D454F7B1BC8E}" type="presParOf" srcId="{2E766330-8BC1-4AC2-B2CF-A90A088F0187}" destId="{376AC1B3-48F6-4EBC-89B8-2EABD57BCEEB}" srcOrd="1" destOrd="0" presId="urn:microsoft.com/office/officeart/2005/8/layout/hProcess11"/>
    <dgm:cxn modelId="{A2BCAB19-BFD2-4986-A678-DFED4549E3CB}" type="presParOf" srcId="{2E766330-8BC1-4AC2-B2CF-A90A088F0187}" destId="{88E94783-A608-41A9-A564-5FDE1295EE20}" srcOrd="2" destOrd="0" presId="urn:microsoft.com/office/officeart/2005/8/layout/hProcess11"/>
    <dgm:cxn modelId="{E1B45239-06BD-44D7-B0C2-4ABFF8F20A32}" type="presParOf" srcId="{88E94783-A608-41A9-A564-5FDE1295EE20}" destId="{F127C850-A211-491F-BC4F-C4E33AC68863}" srcOrd="0" destOrd="0" presId="urn:microsoft.com/office/officeart/2005/8/layout/hProcess11"/>
    <dgm:cxn modelId="{FE265AA6-AB1C-45AC-A4C0-F6DC8EDD2A6B}" type="presParOf" srcId="{88E94783-A608-41A9-A564-5FDE1295EE20}" destId="{6BE56391-3392-446B-A6AC-1D98D33D8805}" srcOrd="1" destOrd="0" presId="urn:microsoft.com/office/officeart/2005/8/layout/hProcess11"/>
    <dgm:cxn modelId="{88B46541-AB83-4F75-B7BD-D93C4C6746FD}" type="presParOf" srcId="{88E94783-A608-41A9-A564-5FDE1295EE20}" destId="{300AA67D-BD26-4609-BAE3-9D64FA471C7C}" srcOrd="2" destOrd="0" presId="urn:microsoft.com/office/officeart/2005/8/layout/hProcess11"/>
    <dgm:cxn modelId="{FF5BDC4A-4704-4EAC-A044-4A76997F2FC4}" type="presParOf" srcId="{2E766330-8BC1-4AC2-B2CF-A90A088F0187}" destId="{1FA8163F-D419-4136-B758-F97DEEA8ED29}" srcOrd="3" destOrd="0" presId="urn:microsoft.com/office/officeart/2005/8/layout/hProcess11"/>
    <dgm:cxn modelId="{770C829D-D720-4A75-960E-1A1C0228F64D}" type="presParOf" srcId="{2E766330-8BC1-4AC2-B2CF-A90A088F0187}" destId="{7BB59BB4-73F2-41EA-B9A7-87EC1E31267F}" srcOrd="4" destOrd="0" presId="urn:microsoft.com/office/officeart/2005/8/layout/hProcess11"/>
    <dgm:cxn modelId="{C432CC3C-3321-411F-BDAA-9D5738994148}" type="presParOf" srcId="{7BB59BB4-73F2-41EA-B9A7-87EC1E31267F}" destId="{F003B25F-F4CD-49C0-857A-798B2D082235}" srcOrd="0" destOrd="0" presId="urn:microsoft.com/office/officeart/2005/8/layout/hProcess11"/>
    <dgm:cxn modelId="{C9F8CDC3-4F4E-4FB4-A873-E8A87B190030}" type="presParOf" srcId="{7BB59BB4-73F2-41EA-B9A7-87EC1E31267F}" destId="{DC276B32-6ABC-4AE1-9668-CE340934B646}" srcOrd="1" destOrd="0" presId="urn:microsoft.com/office/officeart/2005/8/layout/hProcess11"/>
    <dgm:cxn modelId="{A55C7B97-7E1D-4A9A-9217-AF6888CDBE86}" type="presParOf" srcId="{7BB59BB4-73F2-41EA-B9A7-87EC1E31267F}" destId="{DE0F790E-D885-4F5A-8AD3-9857697400EE}" srcOrd="2" destOrd="0" presId="urn:microsoft.com/office/officeart/2005/8/layout/hProcess11"/>
    <dgm:cxn modelId="{2BBC82E8-0F10-4B0C-A167-1897770A14A4}" type="presParOf" srcId="{2E766330-8BC1-4AC2-B2CF-A90A088F0187}" destId="{D802CFA2-34EE-41B8-B7AD-CA6E9AA391A5}" srcOrd="5" destOrd="0" presId="urn:microsoft.com/office/officeart/2005/8/layout/hProcess11"/>
    <dgm:cxn modelId="{744C9368-8924-404F-89D4-B9A69B6B6366}" type="presParOf" srcId="{2E766330-8BC1-4AC2-B2CF-A90A088F0187}" destId="{A18EA3C7-F8A8-4840-BC41-AAE2F06E45CC}" srcOrd="6" destOrd="0" presId="urn:microsoft.com/office/officeart/2005/8/layout/hProcess11"/>
    <dgm:cxn modelId="{FB0C343A-CFA6-4B59-B530-558E0FB31296}" type="presParOf" srcId="{A18EA3C7-F8A8-4840-BC41-AAE2F06E45CC}" destId="{D9D56F54-9F93-402E-A399-208E88AFCE77}" srcOrd="0" destOrd="0" presId="urn:microsoft.com/office/officeart/2005/8/layout/hProcess11"/>
    <dgm:cxn modelId="{A36E13A9-84E1-45D5-A5F3-15A1F03C7A75}" type="presParOf" srcId="{A18EA3C7-F8A8-4840-BC41-AAE2F06E45CC}" destId="{2F78B02D-2C3B-4974-8906-1BF1891C3E4E}" srcOrd="1" destOrd="0" presId="urn:microsoft.com/office/officeart/2005/8/layout/hProcess11"/>
    <dgm:cxn modelId="{7B41B91C-B3C9-4D20-9677-6E370F5348AA}" type="presParOf" srcId="{A18EA3C7-F8A8-4840-BC41-AAE2F06E45CC}" destId="{73F2FA8B-B964-4470-B6AC-07D3EE5E706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FE60DF-7DC2-4B1A-940E-8D973ACCFE98}" type="doc">
      <dgm:prSet loTypeId="urn:microsoft.com/office/officeart/2005/8/layout/process5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0E9D05CA-A1F4-4DCD-9621-B09E2A4544F3}">
      <dgm:prSet phldrT="[Tekst]"/>
      <dgm:spPr/>
      <dgm:t>
        <a:bodyPr/>
        <a:lstStyle/>
        <a:p>
          <a:r>
            <a:rPr lang="pl-PL" b="1" dirty="0">
              <a:latin typeface="Times New Roman" panose="02020603050405020304" pitchFamily="18" charset="0"/>
              <a:cs typeface="Times New Roman" panose="02020603050405020304" pitchFamily="18" charset="0"/>
            </a:rPr>
            <a:t>złożenie sprzeciwu</a:t>
          </a:r>
        </a:p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(art. 256 Pr. Upadł.)</a:t>
          </a:r>
        </a:p>
      </dgm:t>
    </dgm:pt>
    <dgm:pt modelId="{EAC9FA31-632F-4B99-8A6A-5D7ABB5B78C8}" type="parTrans" cxnId="{5D6DA0EB-DED9-4B2A-868B-17AB274E7BCF}">
      <dgm:prSet/>
      <dgm:spPr/>
      <dgm:t>
        <a:bodyPr/>
        <a:lstStyle/>
        <a:p>
          <a:endParaRPr lang="pl-PL"/>
        </a:p>
      </dgm:t>
    </dgm:pt>
    <dgm:pt modelId="{4775CDA9-6656-4BF8-B298-CD16FC8616D3}" type="sibTrans" cxnId="{5D6DA0EB-DED9-4B2A-868B-17AB274E7BCF}">
      <dgm:prSet/>
      <dgm:spPr/>
      <dgm:t>
        <a:bodyPr/>
        <a:lstStyle/>
        <a:p>
          <a:endParaRPr lang="pl-PL"/>
        </a:p>
      </dgm:t>
    </dgm:pt>
    <dgm:pt modelId="{3641B99F-70A9-492B-A6E2-4E661D56C6FB}">
      <dgm:prSet phldrT="[Tekst]"/>
      <dgm:spPr/>
      <dgm:t>
        <a:bodyPr/>
        <a:lstStyle/>
        <a:p>
          <a:r>
            <a:rPr lang="pl-PL" b="1" dirty="0">
              <a:latin typeface="Times New Roman" panose="02020603050405020304" pitchFamily="18" charset="0"/>
              <a:cs typeface="Times New Roman" panose="02020603050405020304" pitchFamily="18" charset="0"/>
            </a:rPr>
            <a:t>doręczenie odpisu sprzeciwu</a:t>
          </a:r>
        </a:p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(art. 258a ust. 1 Pr. Upadł.)</a:t>
          </a:r>
        </a:p>
      </dgm:t>
    </dgm:pt>
    <dgm:pt modelId="{BF50DA00-41C4-4AF0-87C5-F03A73C5C000}" type="parTrans" cxnId="{C3AB75A7-AB7F-4C5E-ABB5-E9DCE51B060D}">
      <dgm:prSet/>
      <dgm:spPr/>
      <dgm:t>
        <a:bodyPr/>
        <a:lstStyle/>
        <a:p>
          <a:endParaRPr lang="pl-PL"/>
        </a:p>
      </dgm:t>
    </dgm:pt>
    <dgm:pt modelId="{6A0B0157-1A22-4565-AA0F-2676A379C11D}" type="sibTrans" cxnId="{C3AB75A7-AB7F-4C5E-ABB5-E9DCE51B060D}">
      <dgm:prSet/>
      <dgm:spPr/>
      <dgm:t>
        <a:bodyPr/>
        <a:lstStyle/>
        <a:p>
          <a:endParaRPr lang="pl-PL"/>
        </a:p>
      </dgm:t>
    </dgm:pt>
    <dgm:pt modelId="{477457BB-84B1-4F65-8E34-87CEC1B5E8F0}">
      <dgm:prSet phldrT="[Tekst]"/>
      <dgm:spPr/>
      <dgm:t>
        <a:bodyPr/>
        <a:lstStyle/>
        <a:p>
          <a:r>
            <a:rPr lang="pl-PL" b="1" dirty="0">
              <a:latin typeface="Times New Roman" panose="02020603050405020304" pitchFamily="18" charset="0"/>
              <a:cs typeface="Times New Roman" panose="02020603050405020304" pitchFamily="18" charset="0"/>
            </a:rPr>
            <a:t>wniesienie odpowiedzi na sprzeciw</a:t>
          </a:r>
        </a:p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(art. 258a ust. 1 Pr. Upadł.)</a:t>
          </a:r>
        </a:p>
      </dgm:t>
    </dgm:pt>
    <dgm:pt modelId="{FB17C22C-2851-4A59-B2E3-23FB8A7C5C9C}" type="parTrans" cxnId="{E85C3845-06E8-473D-821D-B37BE0E4FA33}">
      <dgm:prSet/>
      <dgm:spPr/>
      <dgm:t>
        <a:bodyPr/>
        <a:lstStyle/>
        <a:p>
          <a:endParaRPr lang="pl-PL"/>
        </a:p>
      </dgm:t>
    </dgm:pt>
    <dgm:pt modelId="{34DE217C-15A7-4077-802F-8F7D29F53AC1}" type="sibTrans" cxnId="{E85C3845-06E8-473D-821D-B37BE0E4FA33}">
      <dgm:prSet/>
      <dgm:spPr/>
      <dgm:t>
        <a:bodyPr/>
        <a:lstStyle/>
        <a:p>
          <a:endParaRPr lang="pl-PL"/>
        </a:p>
      </dgm:t>
    </dgm:pt>
    <dgm:pt modelId="{200CB399-ABD8-4C59-893C-1CFB480859FF}">
      <dgm:prSet phldrT="[Tekst]"/>
      <dgm:spPr/>
      <dgm:t>
        <a:bodyPr/>
        <a:lstStyle/>
        <a:p>
          <a:r>
            <a:rPr lang="pl-PL" b="1" dirty="0">
              <a:latin typeface="Times New Roman" panose="02020603050405020304" pitchFamily="18" charset="0"/>
              <a:cs typeface="Times New Roman" panose="02020603050405020304" pitchFamily="18" charset="0"/>
            </a:rPr>
            <a:t>rozpoznanie sprzeciwu</a:t>
          </a:r>
        </a:p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(art. 259 ust. 1 Pr. Upadł.)</a:t>
          </a:r>
        </a:p>
      </dgm:t>
    </dgm:pt>
    <dgm:pt modelId="{C5C2D77C-6308-4C8F-8DFF-5840745DA921}" type="parTrans" cxnId="{28F2831E-FBED-445F-88C8-6C6E9EBB7EB9}">
      <dgm:prSet/>
      <dgm:spPr/>
      <dgm:t>
        <a:bodyPr/>
        <a:lstStyle/>
        <a:p>
          <a:endParaRPr lang="pl-PL"/>
        </a:p>
      </dgm:t>
    </dgm:pt>
    <dgm:pt modelId="{7AC5DE51-6182-45E2-97A7-A15663ABD753}" type="sibTrans" cxnId="{28F2831E-FBED-445F-88C8-6C6E9EBB7EB9}">
      <dgm:prSet/>
      <dgm:spPr/>
      <dgm:t>
        <a:bodyPr/>
        <a:lstStyle/>
        <a:p>
          <a:endParaRPr lang="pl-PL"/>
        </a:p>
      </dgm:t>
    </dgm:pt>
    <dgm:pt modelId="{2E160A32-D3AE-4DE2-BAFE-2540BA372520}">
      <dgm:prSet phldrT="[Tekst]"/>
      <dgm:spPr/>
      <dgm:t>
        <a:bodyPr/>
        <a:lstStyle/>
        <a:p>
          <a:r>
            <a:rPr lang="pl-PL" b="1" dirty="0">
              <a:latin typeface="Times New Roman" panose="02020603050405020304" pitchFamily="18" charset="0"/>
              <a:cs typeface="Times New Roman" panose="02020603050405020304" pitchFamily="18" charset="0"/>
            </a:rPr>
            <a:t>wniesienie zażalenia</a:t>
          </a:r>
        </a:p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(art. 259 ust. 2 Pr. Upadł.)</a:t>
          </a:r>
        </a:p>
      </dgm:t>
    </dgm:pt>
    <dgm:pt modelId="{5C1306E0-384B-4BF0-9761-0F04A13AD9DB}" type="parTrans" cxnId="{3419C586-0D7F-4410-8DD6-B2E80986B68E}">
      <dgm:prSet/>
      <dgm:spPr/>
      <dgm:t>
        <a:bodyPr/>
        <a:lstStyle/>
        <a:p>
          <a:endParaRPr lang="pl-PL"/>
        </a:p>
      </dgm:t>
    </dgm:pt>
    <dgm:pt modelId="{AE408232-3DED-45E8-87F2-E48AF5CFA0B2}" type="sibTrans" cxnId="{3419C586-0D7F-4410-8DD6-B2E80986B68E}">
      <dgm:prSet/>
      <dgm:spPr/>
      <dgm:t>
        <a:bodyPr/>
        <a:lstStyle/>
        <a:p>
          <a:endParaRPr lang="pl-PL"/>
        </a:p>
      </dgm:t>
    </dgm:pt>
    <dgm:pt modelId="{1EFA2763-58AF-4D5B-A814-3ADA3BA157C7}" type="pres">
      <dgm:prSet presAssocID="{E1FE60DF-7DC2-4B1A-940E-8D973ACCFE98}" presName="diagram" presStyleCnt="0">
        <dgm:presLayoutVars>
          <dgm:dir/>
          <dgm:resizeHandles val="exact"/>
        </dgm:presLayoutVars>
      </dgm:prSet>
      <dgm:spPr/>
    </dgm:pt>
    <dgm:pt modelId="{91515BB6-AC94-4BF1-8F08-C4D2698FECEE}" type="pres">
      <dgm:prSet presAssocID="{0E9D05CA-A1F4-4DCD-9621-B09E2A4544F3}" presName="node" presStyleLbl="node1" presStyleIdx="0" presStyleCnt="5">
        <dgm:presLayoutVars>
          <dgm:bulletEnabled val="1"/>
        </dgm:presLayoutVars>
      </dgm:prSet>
      <dgm:spPr/>
    </dgm:pt>
    <dgm:pt modelId="{0D55D63C-5B1C-4890-A566-46162429A335}" type="pres">
      <dgm:prSet presAssocID="{4775CDA9-6656-4BF8-B298-CD16FC8616D3}" presName="sibTrans" presStyleLbl="sibTrans2D1" presStyleIdx="0" presStyleCnt="4"/>
      <dgm:spPr/>
    </dgm:pt>
    <dgm:pt modelId="{72C662CF-7744-4A41-9545-FA5CB28EBC58}" type="pres">
      <dgm:prSet presAssocID="{4775CDA9-6656-4BF8-B298-CD16FC8616D3}" presName="connectorText" presStyleLbl="sibTrans2D1" presStyleIdx="0" presStyleCnt="4"/>
      <dgm:spPr/>
    </dgm:pt>
    <dgm:pt modelId="{DF42A97E-180B-41CD-91E4-226BD751BC60}" type="pres">
      <dgm:prSet presAssocID="{3641B99F-70A9-492B-A6E2-4E661D56C6FB}" presName="node" presStyleLbl="node1" presStyleIdx="1" presStyleCnt="5">
        <dgm:presLayoutVars>
          <dgm:bulletEnabled val="1"/>
        </dgm:presLayoutVars>
      </dgm:prSet>
      <dgm:spPr/>
    </dgm:pt>
    <dgm:pt modelId="{1A60BF17-0DB1-4D22-ACDB-8C4CAD9569D5}" type="pres">
      <dgm:prSet presAssocID="{6A0B0157-1A22-4565-AA0F-2676A379C11D}" presName="sibTrans" presStyleLbl="sibTrans2D1" presStyleIdx="1" presStyleCnt="4"/>
      <dgm:spPr/>
    </dgm:pt>
    <dgm:pt modelId="{53538ED7-5F4C-4A97-9160-163E63780032}" type="pres">
      <dgm:prSet presAssocID="{6A0B0157-1A22-4565-AA0F-2676A379C11D}" presName="connectorText" presStyleLbl="sibTrans2D1" presStyleIdx="1" presStyleCnt="4"/>
      <dgm:spPr/>
    </dgm:pt>
    <dgm:pt modelId="{AAD7D47A-21D5-44DE-AA75-D424BD3B8111}" type="pres">
      <dgm:prSet presAssocID="{477457BB-84B1-4F65-8E34-87CEC1B5E8F0}" presName="node" presStyleLbl="node1" presStyleIdx="2" presStyleCnt="5">
        <dgm:presLayoutVars>
          <dgm:bulletEnabled val="1"/>
        </dgm:presLayoutVars>
      </dgm:prSet>
      <dgm:spPr/>
    </dgm:pt>
    <dgm:pt modelId="{5E9CFCB0-27CE-431B-B15D-17FBCEDF861B}" type="pres">
      <dgm:prSet presAssocID="{34DE217C-15A7-4077-802F-8F7D29F53AC1}" presName="sibTrans" presStyleLbl="sibTrans2D1" presStyleIdx="2" presStyleCnt="4"/>
      <dgm:spPr/>
    </dgm:pt>
    <dgm:pt modelId="{92EF122F-8E1F-4AEF-A3F2-BA74C40ABC26}" type="pres">
      <dgm:prSet presAssocID="{34DE217C-15A7-4077-802F-8F7D29F53AC1}" presName="connectorText" presStyleLbl="sibTrans2D1" presStyleIdx="2" presStyleCnt="4"/>
      <dgm:spPr/>
    </dgm:pt>
    <dgm:pt modelId="{30194B99-A3B0-44DE-9690-9DF56C985289}" type="pres">
      <dgm:prSet presAssocID="{200CB399-ABD8-4C59-893C-1CFB480859FF}" presName="node" presStyleLbl="node1" presStyleIdx="3" presStyleCnt="5">
        <dgm:presLayoutVars>
          <dgm:bulletEnabled val="1"/>
        </dgm:presLayoutVars>
      </dgm:prSet>
      <dgm:spPr/>
    </dgm:pt>
    <dgm:pt modelId="{D56CDDFE-B9AC-48B6-8E0F-4FC1CCC4E924}" type="pres">
      <dgm:prSet presAssocID="{7AC5DE51-6182-45E2-97A7-A15663ABD753}" presName="sibTrans" presStyleLbl="sibTrans2D1" presStyleIdx="3" presStyleCnt="4"/>
      <dgm:spPr/>
    </dgm:pt>
    <dgm:pt modelId="{9A1CD429-67B7-4B98-AE2B-97F8DEE58F78}" type="pres">
      <dgm:prSet presAssocID="{7AC5DE51-6182-45E2-97A7-A15663ABD753}" presName="connectorText" presStyleLbl="sibTrans2D1" presStyleIdx="3" presStyleCnt="4"/>
      <dgm:spPr/>
    </dgm:pt>
    <dgm:pt modelId="{B8F88955-8E30-4842-A629-8C8C4966F877}" type="pres">
      <dgm:prSet presAssocID="{2E160A32-D3AE-4DE2-BAFE-2540BA372520}" presName="node" presStyleLbl="node1" presStyleIdx="4" presStyleCnt="5">
        <dgm:presLayoutVars>
          <dgm:bulletEnabled val="1"/>
        </dgm:presLayoutVars>
      </dgm:prSet>
      <dgm:spPr/>
    </dgm:pt>
  </dgm:ptLst>
  <dgm:cxnLst>
    <dgm:cxn modelId="{FAC67A10-72E4-4F31-A464-EBBA39192AAF}" type="presOf" srcId="{4775CDA9-6656-4BF8-B298-CD16FC8616D3}" destId="{0D55D63C-5B1C-4890-A566-46162429A335}" srcOrd="0" destOrd="0" presId="urn:microsoft.com/office/officeart/2005/8/layout/process5"/>
    <dgm:cxn modelId="{6D9C4611-C143-4753-802A-503B944CD2D2}" type="presOf" srcId="{6A0B0157-1A22-4565-AA0F-2676A379C11D}" destId="{53538ED7-5F4C-4A97-9160-163E63780032}" srcOrd="1" destOrd="0" presId="urn:microsoft.com/office/officeart/2005/8/layout/process5"/>
    <dgm:cxn modelId="{28F2831E-FBED-445F-88C8-6C6E9EBB7EB9}" srcId="{E1FE60DF-7DC2-4B1A-940E-8D973ACCFE98}" destId="{200CB399-ABD8-4C59-893C-1CFB480859FF}" srcOrd="3" destOrd="0" parTransId="{C5C2D77C-6308-4C8F-8DFF-5840745DA921}" sibTransId="{7AC5DE51-6182-45E2-97A7-A15663ABD753}"/>
    <dgm:cxn modelId="{AA00D534-AFE8-4707-A46C-AD8C70F8D30C}" type="presOf" srcId="{6A0B0157-1A22-4565-AA0F-2676A379C11D}" destId="{1A60BF17-0DB1-4D22-ACDB-8C4CAD9569D5}" srcOrd="0" destOrd="0" presId="urn:microsoft.com/office/officeart/2005/8/layout/process5"/>
    <dgm:cxn modelId="{A3B47040-E69F-4CF9-9CA3-0FAD218C7E87}" type="presOf" srcId="{7AC5DE51-6182-45E2-97A7-A15663ABD753}" destId="{9A1CD429-67B7-4B98-AE2B-97F8DEE58F78}" srcOrd="1" destOrd="0" presId="urn:microsoft.com/office/officeart/2005/8/layout/process5"/>
    <dgm:cxn modelId="{E85C3845-06E8-473D-821D-B37BE0E4FA33}" srcId="{E1FE60DF-7DC2-4B1A-940E-8D973ACCFE98}" destId="{477457BB-84B1-4F65-8E34-87CEC1B5E8F0}" srcOrd="2" destOrd="0" parTransId="{FB17C22C-2851-4A59-B2E3-23FB8A7C5C9C}" sibTransId="{34DE217C-15A7-4077-802F-8F7D29F53AC1}"/>
    <dgm:cxn modelId="{3B523D50-EC65-4AA9-8EB3-24CE949B6AC1}" type="presOf" srcId="{E1FE60DF-7DC2-4B1A-940E-8D973ACCFE98}" destId="{1EFA2763-58AF-4D5B-A814-3ADA3BA157C7}" srcOrd="0" destOrd="0" presId="urn:microsoft.com/office/officeart/2005/8/layout/process5"/>
    <dgm:cxn modelId="{3419C586-0D7F-4410-8DD6-B2E80986B68E}" srcId="{E1FE60DF-7DC2-4B1A-940E-8D973ACCFE98}" destId="{2E160A32-D3AE-4DE2-BAFE-2540BA372520}" srcOrd="4" destOrd="0" parTransId="{5C1306E0-384B-4BF0-9761-0F04A13AD9DB}" sibTransId="{AE408232-3DED-45E8-87F2-E48AF5CFA0B2}"/>
    <dgm:cxn modelId="{C3AB75A7-AB7F-4C5E-ABB5-E9DCE51B060D}" srcId="{E1FE60DF-7DC2-4B1A-940E-8D973ACCFE98}" destId="{3641B99F-70A9-492B-A6E2-4E661D56C6FB}" srcOrd="1" destOrd="0" parTransId="{BF50DA00-41C4-4AF0-87C5-F03A73C5C000}" sibTransId="{6A0B0157-1A22-4565-AA0F-2676A379C11D}"/>
    <dgm:cxn modelId="{B45036B3-5EFB-4051-9E85-6DF86F0DD852}" type="presOf" srcId="{4775CDA9-6656-4BF8-B298-CD16FC8616D3}" destId="{72C662CF-7744-4A41-9545-FA5CB28EBC58}" srcOrd="1" destOrd="0" presId="urn:microsoft.com/office/officeart/2005/8/layout/process5"/>
    <dgm:cxn modelId="{22ED66BB-1B3F-4AD4-8EEA-8FAEC801670E}" type="presOf" srcId="{3641B99F-70A9-492B-A6E2-4E661D56C6FB}" destId="{DF42A97E-180B-41CD-91E4-226BD751BC60}" srcOrd="0" destOrd="0" presId="urn:microsoft.com/office/officeart/2005/8/layout/process5"/>
    <dgm:cxn modelId="{9C1B1CC7-F983-4D2A-8E5B-4124ABE0D85D}" type="presOf" srcId="{34DE217C-15A7-4077-802F-8F7D29F53AC1}" destId="{92EF122F-8E1F-4AEF-A3F2-BA74C40ABC26}" srcOrd="1" destOrd="0" presId="urn:microsoft.com/office/officeart/2005/8/layout/process5"/>
    <dgm:cxn modelId="{992B2FCE-08EF-41E3-9E51-0ED648DF35FF}" type="presOf" srcId="{7AC5DE51-6182-45E2-97A7-A15663ABD753}" destId="{D56CDDFE-B9AC-48B6-8E0F-4FC1CCC4E924}" srcOrd="0" destOrd="0" presId="urn:microsoft.com/office/officeart/2005/8/layout/process5"/>
    <dgm:cxn modelId="{B27E5DDA-7E5B-4158-803E-4CA5623BE293}" type="presOf" srcId="{2E160A32-D3AE-4DE2-BAFE-2540BA372520}" destId="{B8F88955-8E30-4842-A629-8C8C4966F877}" srcOrd="0" destOrd="0" presId="urn:microsoft.com/office/officeart/2005/8/layout/process5"/>
    <dgm:cxn modelId="{440E86DB-D548-4ECE-8D5E-B330AB4C0A11}" type="presOf" srcId="{34DE217C-15A7-4077-802F-8F7D29F53AC1}" destId="{5E9CFCB0-27CE-431B-B15D-17FBCEDF861B}" srcOrd="0" destOrd="0" presId="urn:microsoft.com/office/officeart/2005/8/layout/process5"/>
    <dgm:cxn modelId="{F6C4FFE0-3236-4F4B-8099-844DA09B6896}" type="presOf" srcId="{477457BB-84B1-4F65-8E34-87CEC1B5E8F0}" destId="{AAD7D47A-21D5-44DE-AA75-D424BD3B8111}" srcOrd="0" destOrd="0" presId="urn:microsoft.com/office/officeart/2005/8/layout/process5"/>
    <dgm:cxn modelId="{5D6DA0EB-DED9-4B2A-868B-17AB274E7BCF}" srcId="{E1FE60DF-7DC2-4B1A-940E-8D973ACCFE98}" destId="{0E9D05CA-A1F4-4DCD-9621-B09E2A4544F3}" srcOrd="0" destOrd="0" parTransId="{EAC9FA31-632F-4B99-8A6A-5D7ABB5B78C8}" sibTransId="{4775CDA9-6656-4BF8-B298-CD16FC8616D3}"/>
    <dgm:cxn modelId="{EF98D5EE-9606-4905-BE3C-1C2C20863217}" type="presOf" srcId="{200CB399-ABD8-4C59-893C-1CFB480859FF}" destId="{30194B99-A3B0-44DE-9690-9DF56C985289}" srcOrd="0" destOrd="0" presId="urn:microsoft.com/office/officeart/2005/8/layout/process5"/>
    <dgm:cxn modelId="{43B3A8FF-C34A-4AA8-B70E-31F9CA971CC1}" type="presOf" srcId="{0E9D05CA-A1F4-4DCD-9621-B09E2A4544F3}" destId="{91515BB6-AC94-4BF1-8F08-C4D2698FECEE}" srcOrd="0" destOrd="0" presId="urn:microsoft.com/office/officeart/2005/8/layout/process5"/>
    <dgm:cxn modelId="{79688418-F2D1-44DF-817C-B029912414B7}" type="presParOf" srcId="{1EFA2763-58AF-4D5B-A814-3ADA3BA157C7}" destId="{91515BB6-AC94-4BF1-8F08-C4D2698FECEE}" srcOrd="0" destOrd="0" presId="urn:microsoft.com/office/officeart/2005/8/layout/process5"/>
    <dgm:cxn modelId="{4310AE4B-D7EB-4A7B-AEA3-1C6DBAB5B4D9}" type="presParOf" srcId="{1EFA2763-58AF-4D5B-A814-3ADA3BA157C7}" destId="{0D55D63C-5B1C-4890-A566-46162429A335}" srcOrd="1" destOrd="0" presId="urn:microsoft.com/office/officeart/2005/8/layout/process5"/>
    <dgm:cxn modelId="{5B79BC9D-C637-4DB1-B127-A2159FAD1FEF}" type="presParOf" srcId="{0D55D63C-5B1C-4890-A566-46162429A335}" destId="{72C662CF-7744-4A41-9545-FA5CB28EBC58}" srcOrd="0" destOrd="0" presId="urn:microsoft.com/office/officeart/2005/8/layout/process5"/>
    <dgm:cxn modelId="{4869461D-6E97-4023-A901-BBAB54237380}" type="presParOf" srcId="{1EFA2763-58AF-4D5B-A814-3ADA3BA157C7}" destId="{DF42A97E-180B-41CD-91E4-226BD751BC60}" srcOrd="2" destOrd="0" presId="urn:microsoft.com/office/officeart/2005/8/layout/process5"/>
    <dgm:cxn modelId="{E17A65AB-7504-48B3-8C4A-BFE7BF6241D8}" type="presParOf" srcId="{1EFA2763-58AF-4D5B-A814-3ADA3BA157C7}" destId="{1A60BF17-0DB1-4D22-ACDB-8C4CAD9569D5}" srcOrd="3" destOrd="0" presId="urn:microsoft.com/office/officeart/2005/8/layout/process5"/>
    <dgm:cxn modelId="{7CB27F30-EDD9-497E-AA72-22FFB2DAA5AD}" type="presParOf" srcId="{1A60BF17-0DB1-4D22-ACDB-8C4CAD9569D5}" destId="{53538ED7-5F4C-4A97-9160-163E63780032}" srcOrd="0" destOrd="0" presId="urn:microsoft.com/office/officeart/2005/8/layout/process5"/>
    <dgm:cxn modelId="{316080BA-E5E0-4502-9999-E336403676BE}" type="presParOf" srcId="{1EFA2763-58AF-4D5B-A814-3ADA3BA157C7}" destId="{AAD7D47A-21D5-44DE-AA75-D424BD3B8111}" srcOrd="4" destOrd="0" presId="urn:microsoft.com/office/officeart/2005/8/layout/process5"/>
    <dgm:cxn modelId="{E594AC21-F5AF-4772-8805-907020C6EDA3}" type="presParOf" srcId="{1EFA2763-58AF-4D5B-A814-3ADA3BA157C7}" destId="{5E9CFCB0-27CE-431B-B15D-17FBCEDF861B}" srcOrd="5" destOrd="0" presId="urn:microsoft.com/office/officeart/2005/8/layout/process5"/>
    <dgm:cxn modelId="{BF1DDB7F-DBD1-45AB-91B0-48BB35447B3C}" type="presParOf" srcId="{5E9CFCB0-27CE-431B-B15D-17FBCEDF861B}" destId="{92EF122F-8E1F-4AEF-A3F2-BA74C40ABC26}" srcOrd="0" destOrd="0" presId="urn:microsoft.com/office/officeart/2005/8/layout/process5"/>
    <dgm:cxn modelId="{53E8CDCC-8FEE-4264-B6A4-5DC8046FA838}" type="presParOf" srcId="{1EFA2763-58AF-4D5B-A814-3ADA3BA157C7}" destId="{30194B99-A3B0-44DE-9690-9DF56C985289}" srcOrd="6" destOrd="0" presId="urn:microsoft.com/office/officeart/2005/8/layout/process5"/>
    <dgm:cxn modelId="{E1670F7E-004F-4207-8446-3D3553C0F685}" type="presParOf" srcId="{1EFA2763-58AF-4D5B-A814-3ADA3BA157C7}" destId="{D56CDDFE-B9AC-48B6-8E0F-4FC1CCC4E924}" srcOrd="7" destOrd="0" presId="urn:microsoft.com/office/officeart/2005/8/layout/process5"/>
    <dgm:cxn modelId="{09CA3A5E-3752-463F-BB95-19B66D920B38}" type="presParOf" srcId="{D56CDDFE-B9AC-48B6-8E0F-4FC1CCC4E924}" destId="{9A1CD429-67B7-4B98-AE2B-97F8DEE58F78}" srcOrd="0" destOrd="0" presId="urn:microsoft.com/office/officeart/2005/8/layout/process5"/>
    <dgm:cxn modelId="{9E203B59-9DFE-488B-A50D-D7ED8B1A876A}" type="presParOf" srcId="{1EFA2763-58AF-4D5B-A814-3ADA3BA157C7}" destId="{B8F88955-8E30-4842-A629-8C8C4966F877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C95257B-1178-47DB-9DDD-D9A58B95F75D}" type="doc">
      <dgm:prSet loTypeId="urn:microsoft.com/office/officeart/2005/8/layout/hProcess11" loCatId="process" qsTypeId="urn:microsoft.com/office/officeart/2005/8/quickstyle/simple5" qsCatId="simple" csTypeId="urn:microsoft.com/office/officeart/2005/8/colors/accent1_4" csCatId="accent1" phldr="1"/>
      <dgm:spPr/>
    </dgm:pt>
    <dgm:pt modelId="{94F31F43-5A5A-42AA-97EE-37F3EEA9EB39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zatwierdzenie przez sędziego-komisarza listy wierzytelności</a:t>
          </a:r>
        </a:p>
      </dgm:t>
    </dgm:pt>
    <dgm:pt modelId="{FEEAADFF-12A4-4E1F-9753-BB8FB6C68550}" type="parTrans" cxnId="{4EAF3947-029E-462F-9516-0D0725CFABCE}">
      <dgm:prSet/>
      <dgm:spPr/>
      <dgm:t>
        <a:bodyPr/>
        <a:lstStyle/>
        <a:p>
          <a:endParaRPr lang="pl-PL"/>
        </a:p>
      </dgm:t>
    </dgm:pt>
    <dgm:pt modelId="{D6E2E800-9A85-489A-8640-A6FAE0A03210}" type="sibTrans" cxnId="{4EAF3947-029E-462F-9516-0D0725CFABCE}">
      <dgm:prSet/>
      <dgm:spPr/>
      <dgm:t>
        <a:bodyPr/>
        <a:lstStyle/>
        <a:p>
          <a:endParaRPr lang="pl-PL"/>
        </a:p>
      </dgm:t>
    </dgm:pt>
    <dgm:pt modelId="{B04548E1-C127-4854-BE2D-BF81220975E7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sporządzenie przez syndyka listy wierzytelności i złożenie jej         sędziemu-komisarzowi</a:t>
          </a:r>
        </a:p>
      </dgm:t>
    </dgm:pt>
    <dgm:pt modelId="{50918158-1CF0-41EE-97BA-8DF65B0FAEC6}" type="parTrans" cxnId="{A99A1ABA-C1AE-4DB9-B60A-7B73846047FF}">
      <dgm:prSet/>
      <dgm:spPr/>
      <dgm:t>
        <a:bodyPr/>
        <a:lstStyle/>
        <a:p>
          <a:endParaRPr lang="pl-PL"/>
        </a:p>
      </dgm:t>
    </dgm:pt>
    <dgm:pt modelId="{B5EECA26-7BBE-457D-AFC4-E952BFA25E09}" type="sibTrans" cxnId="{A99A1ABA-C1AE-4DB9-B60A-7B73846047FF}">
      <dgm:prSet/>
      <dgm:spPr/>
      <dgm:t>
        <a:bodyPr/>
        <a:lstStyle/>
        <a:p>
          <a:endParaRPr lang="pl-PL"/>
        </a:p>
      </dgm:t>
    </dgm:pt>
    <dgm:pt modelId="{91AC5717-7F20-434C-A0D7-43DFE19EF8DD}" type="pres">
      <dgm:prSet presAssocID="{7C95257B-1178-47DB-9DDD-D9A58B95F75D}" presName="Name0" presStyleCnt="0">
        <dgm:presLayoutVars>
          <dgm:dir val="rev"/>
          <dgm:resizeHandles val="exact"/>
        </dgm:presLayoutVars>
      </dgm:prSet>
      <dgm:spPr/>
    </dgm:pt>
    <dgm:pt modelId="{DAA9073C-70A0-483D-AA61-441E3DA68E9B}" type="pres">
      <dgm:prSet presAssocID="{7C95257B-1178-47DB-9DDD-D9A58B95F75D}" presName="arrow" presStyleLbl="bgShp" presStyleIdx="0" presStyleCnt="1"/>
      <dgm:spPr/>
    </dgm:pt>
    <dgm:pt modelId="{2E766330-8BC1-4AC2-B2CF-A90A088F0187}" type="pres">
      <dgm:prSet presAssocID="{7C95257B-1178-47DB-9DDD-D9A58B95F75D}" presName="points" presStyleCnt="0"/>
      <dgm:spPr/>
    </dgm:pt>
    <dgm:pt modelId="{A70F764D-7A42-4A3C-A833-4261864A0D91}" type="pres">
      <dgm:prSet presAssocID="{B04548E1-C127-4854-BE2D-BF81220975E7}" presName="compositeA" presStyleCnt="0"/>
      <dgm:spPr/>
    </dgm:pt>
    <dgm:pt modelId="{F814981C-6D30-484E-8EE8-999BC6881676}" type="pres">
      <dgm:prSet presAssocID="{B04548E1-C127-4854-BE2D-BF81220975E7}" presName="textA" presStyleLbl="revTx" presStyleIdx="0" presStyleCnt="2" custLinFactY="50847" custLinFactNeighborX="3" custLinFactNeighborY="100000">
        <dgm:presLayoutVars>
          <dgm:bulletEnabled val="1"/>
        </dgm:presLayoutVars>
      </dgm:prSet>
      <dgm:spPr/>
    </dgm:pt>
    <dgm:pt modelId="{2E24A3D4-D6EF-40EB-A657-E506176A0D97}" type="pres">
      <dgm:prSet presAssocID="{B04548E1-C127-4854-BE2D-BF81220975E7}" presName="circleA" presStyleLbl="node1" presStyleIdx="0" presStyleCnt="2"/>
      <dgm:spPr/>
    </dgm:pt>
    <dgm:pt modelId="{309A2516-9378-4B1A-9373-79E63FA674AE}" type="pres">
      <dgm:prSet presAssocID="{B04548E1-C127-4854-BE2D-BF81220975E7}" presName="spaceA" presStyleCnt="0"/>
      <dgm:spPr/>
    </dgm:pt>
    <dgm:pt modelId="{376AC1B3-48F6-4EBC-89B8-2EABD57BCEEB}" type="pres">
      <dgm:prSet presAssocID="{B5EECA26-7BBE-457D-AFC4-E952BFA25E09}" presName="space" presStyleCnt="0"/>
      <dgm:spPr/>
    </dgm:pt>
    <dgm:pt modelId="{AAC68870-EF9B-4443-92F2-40E4CF936E80}" type="pres">
      <dgm:prSet presAssocID="{94F31F43-5A5A-42AA-97EE-37F3EEA9EB39}" presName="compositeB" presStyleCnt="0"/>
      <dgm:spPr/>
    </dgm:pt>
    <dgm:pt modelId="{9796603B-3B16-4627-82C5-318CB692E034}" type="pres">
      <dgm:prSet presAssocID="{94F31F43-5A5A-42AA-97EE-37F3EEA9EB39}" presName="textB" presStyleLbl="revTx" presStyleIdx="1" presStyleCnt="2" custLinFactNeighborX="308" custLinFactNeighborY="847">
        <dgm:presLayoutVars>
          <dgm:bulletEnabled val="1"/>
        </dgm:presLayoutVars>
      </dgm:prSet>
      <dgm:spPr/>
    </dgm:pt>
    <dgm:pt modelId="{A4A22513-FA66-4E4C-8B4E-D8457F77A18A}" type="pres">
      <dgm:prSet presAssocID="{94F31F43-5A5A-42AA-97EE-37F3EEA9EB39}" presName="circleB" presStyleLbl="node1" presStyleIdx="1" presStyleCnt="2"/>
      <dgm:spPr/>
    </dgm:pt>
    <dgm:pt modelId="{9E204D06-756D-4F94-B031-0128DAC6DF3E}" type="pres">
      <dgm:prSet presAssocID="{94F31F43-5A5A-42AA-97EE-37F3EEA9EB39}" presName="spaceB" presStyleCnt="0"/>
      <dgm:spPr/>
    </dgm:pt>
  </dgm:ptLst>
  <dgm:cxnLst>
    <dgm:cxn modelId="{4EAF3947-029E-462F-9516-0D0725CFABCE}" srcId="{7C95257B-1178-47DB-9DDD-D9A58B95F75D}" destId="{94F31F43-5A5A-42AA-97EE-37F3EEA9EB39}" srcOrd="1" destOrd="0" parTransId="{FEEAADFF-12A4-4E1F-9753-BB8FB6C68550}" sibTransId="{D6E2E800-9A85-489A-8640-A6FAE0A03210}"/>
    <dgm:cxn modelId="{CF6F6251-A7CA-4EEC-ADB9-81454F62EB97}" type="presOf" srcId="{7C95257B-1178-47DB-9DDD-D9A58B95F75D}" destId="{91AC5717-7F20-434C-A0D7-43DFE19EF8DD}" srcOrd="0" destOrd="0" presId="urn:microsoft.com/office/officeart/2005/8/layout/hProcess11"/>
    <dgm:cxn modelId="{CB6A2576-1DBD-4011-88D6-01648C6BC6EC}" type="presOf" srcId="{94F31F43-5A5A-42AA-97EE-37F3EEA9EB39}" destId="{9796603B-3B16-4627-82C5-318CB692E034}" srcOrd="0" destOrd="0" presId="urn:microsoft.com/office/officeart/2005/8/layout/hProcess11"/>
    <dgm:cxn modelId="{025179A1-0598-4245-9754-C7C4BC92DBDE}" type="presOf" srcId="{B04548E1-C127-4854-BE2D-BF81220975E7}" destId="{F814981C-6D30-484E-8EE8-999BC6881676}" srcOrd="0" destOrd="0" presId="urn:microsoft.com/office/officeart/2005/8/layout/hProcess11"/>
    <dgm:cxn modelId="{A99A1ABA-C1AE-4DB9-B60A-7B73846047FF}" srcId="{7C95257B-1178-47DB-9DDD-D9A58B95F75D}" destId="{B04548E1-C127-4854-BE2D-BF81220975E7}" srcOrd="0" destOrd="0" parTransId="{50918158-1CF0-41EE-97BA-8DF65B0FAEC6}" sibTransId="{B5EECA26-7BBE-457D-AFC4-E952BFA25E09}"/>
    <dgm:cxn modelId="{CF2A9814-0918-4E2C-8CE5-98EEC0B9678E}" type="presParOf" srcId="{91AC5717-7F20-434C-A0D7-43DFE19EF8DD}" destId="{DAA9073C-70A0-483D-AA61-441E3DA68E9B}" srcOrd="0" destOrd="0" presId="urn:microsoft.com/office/officeart/2005/8/layout/hProcess11"/>
    <dgm:cxn modelId="{685157A4-6227-441D-A0EB-61890CE89E02}" type="presParOf" srcId="{91AC5717-7F20-434C-A0D7-43DFE19EF8DD}" destId="{2E766330-8BC1-4AC2-B2CF-A90A088F0187}" srcOrd="1" destOrd="0" presId="urn:microsoft.com/office/officeart/2005/8/layout/hProcess11"/>
    <dgm:cxn modelId="{0EADBFAD-F02B-40F2-8F0B-0D956B1AF52B}" type="presParOf" srcId="{2E766330-8BC1-4AC2-B2CF-A90A088F0187}" destId="{A70F764D-7A42-4A3C-A833-4261864A0D91}" srcOrd="0" destOrd="0" presId="urn:microsoft.com/office/officeart/2005/8/layout/hProcess11"/>
    <dgm:cxn modelId="{F3D90D20-9CC6-4466-A33D-FBCE9252CAE4}" type="presParOf" srcId="{A70F764D-7A42-4A3C-A833-4261864A0D91}" destId="{F814981C-6D30-484E-8EE8-999BC6881676}" srcOrd="0" destOrd="0" presId="urn:microsoft.com/office/officeart/2005/8/layout/hProcess11"/>
    <dgm:cxn modelId="{3C895CFB-5CB4-4865-AE04-F2C6284F7E25}" type="presParOf" srcId="{A70F764D-7A42-4A3C-A833-4261864A0D91}" destId="{2E24A3D4-D6EF-40EB-A657-E506176A0D97}" srcOrd="1" destOrd="0" presId="urn:microsoft.com/office/officeart/2005/8/layout/hProcess11"/>
    <dgm:cxn modelId="{53EB180E-5F7D-4A98-999F-DEAD8E6CEEA5}" type="presParOf" srcId="{A70F764D-7A42-4A3C-A833-4261864A0D91}" destId="{309A2516-9378-4B1A-9373-79E63FA674AE}" srcOrd="2" destOrd="0" presId="urn:microsoft.com/office/officeart/2005/8/layout/hProcess11"/>
    <dgm:cxn modelId="{EF8BA5B7-F040-4F16-9C86-36D47F7944F8}" type="presParOf" srcId="{2E766330-8BC1-4AC2-B2CF-A90A088F0187}" destId="{376AC1B3-48F6-4EBC-89B8-2EABD57BCEEB}" srcOrd="1" destOrd="0" presId="urn:microsoft.com/office/officeart/2005/8/layout/hProcess11"/>
    <dgm:cxn modelId="{57A76F6C-176E-4917-AA3B-E0DBD811AFAC}" type="presParOf" srcId="{2E766330-8BC1-4AC2-B2CF-A90A088F0187}" destId="{AAC68870-EF9B-4443-92F2-40E4CF936E80}" srcOrd="2" destOrd="0" presId="urn:microsoft.com/office/officeart/2005/8/layout/hProcess11"/>
    <dgm:cxn modelId="{6CA658E1-C0A7-4E98-8710-3455321C26DC}" type="presParOf" srcId="{AAC68870-EF9B-4443-92F2-40E4CF936E80}" destId="{9796603B-3B16-4627-82C5-318CB692E034}" srcOrd="0" destOrd="0" presId="urn:microsoft.com/office/officeart/2005/8/layout/hProcess11"/>
    <dgm:cxn modelId="{7E324809-ADB6-400E-B89D-510D896F9912}" type="presParOf" srcId="{AAC68870-EF9B-4443-92F2-40E4CF936E80}" destId="{A4A22513-FA66-4E4C-8B4E-D8457F77A18A}" srcOrd="1" destOrd="0" presId="urn:microsoft.com/office/officeart/2005/8/layout/hProcess11"/>
    <dgm:cxn modelId="{DA7DE905-1184-41F7-AD17-ACCFD40EBE33}" type="presParOf" srcId="{AAC68870-EF9B-4443-92F2-40E4CF936E80}" destId="{9E204D06-756D-4F94-B031-0128DAC6DF3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C95257B-1178-47DB-9DDD-D9A58B95F75D}" type="doc">
      <dgm:prSet loTypeId="urn:microsoft.com/office/officeart/2005/8/layout/hProcess11" loCatId="process" qsTypeId="urn:microsoft.com/office/officeart/2005/8/quickstyle/simple1" qsCatId="simple" csTypeId="urn:microsoft.com/office/officeart/2005/8/colors/accent1_4" csCatId="accent1" phldr="1"/>
      <dgm:spPr/>
    </dgm:pt>
    <dgm:pt modelId="{506E86B3-B470-455D-9658-74AE365EB067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zgłoszenie przez wierzyciela wierzytelności syndykowi</a:t>
          </a:r>
        </a:p>
      </dgm:t>
    </dgm:pt>
    <dgm:pt modelId="{7F196897-257F-4D10-B5FF-E90944FE80C7}" type="parTrans" cxnId="{F32B5EDD-073F-4394-BD7E-FAA52EF83F5E}">
      <dgm:prSet/>
      <dgm:spPr/>
      <dgm:t>
        <a:bodyPr/>
        <a:lstStyle/>
        <a:p>
          <a:endParaRPr lang="pl-PL"/>
        </a:p>
      </dgm:t>
    </dgm:pt>
    <dgm:pt modelId="{24320F22-2741-4A1D-A832-C1793938F34B}" type="sibTrans" cxnId="{F32B5EDD-073F-4394-BD7E-FAA52EF83F5E}">
      <dgm:prSet/>
      <dgm:spPr/>
      <dgm:t>
        <a:bodyPr/>
        <a:lstStyle/>
        <a:p>
          <a:endParaRPr lang="pl-PL"/>
        </a:p>
      </dgm:t>
    </dgm:pt>
    <dgm:pt modelId="{BCED972A-98E9-467C-B486-E7C348E50241}">
      <dgm:prSet phldrT="[Tekst]" custT="1"/>
      <dgm:spPr/>
      <dgm:t>
        <a:bodyPr anchor="b"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sprawdzenie przez syndyka, czy zgłoszona wierzytelność znajduje potwierdzenie</a:t>
          </a:r>
        </a:p>
      </dgm:t>
    </dgm:pt>
    <dgm:pt modelId="{F203BCD5-C3C0-4477-8199-6B141B52C006}" type="parTrans" cxnId="{477592DB-CB84-4886-8CAC-FC7D50C199A1}">
      <dgm:prSet/>
      <dgm:spPr/>
      <dgm:t>
        <a:bodyPr/>
        <a:lstStyle/>
        <a:p>
          <a:endParaRPr lang="pl-PL"/>
        </a:p>
      </dgm:t>
    </dgm:pt>
    <dgm:pt modelId="{E96400E4-19DC-4DC0-B3A4-2D5A229FA2C3}" type="sibTrans" cxnId="{477592DB-CB84-4886-8CAC-FC7D50C199A1}">
      <dgm:prSet/>
      <dgm:spPr/>
      <dgm:t>
        <a:bodyPr/>
        <a:lstStyle/>
        <a:p>
          <a:endParaRPr lang="pl-PL"/>
        </a:p>
      </dgm:t>
    </dgm:pt>
    <dgm:pt modelId="{91AC5717-7F20-434C-A0D7-43DFE19EF8DD}" type="pres">
      <dgm:prSet presAssocID="{7C95257B-1178-47DB-9DDD-D9A58B95F75D}" presName="Name0" presStyleCnt="0">
        <dgm:presLayoutVars>
          <dgm:dir/>
          <dgm:resizeHandles val="exact"/>
        </dgm:presLayoutVars>
      </dgm:prSet>
      <dgm:spPr/>
    </dgm:pt>
    <dgm:pt modelId="{DAA9073C-70A0-483D-AA61-441E3DA68E9B}" type="pres">
      <dgm:prSet presAssocID="{7C95257B-1178-47DB-9DDD-D9A58B95F75D}" presName="arrow" presStyleLbl="bgShp" presStyleIdx="0" presStyleCnt="1"/>
      <dgm:spPr/>
    </dgm:pt>
    <dgm:pt modelId="{2E766330-8BC1-4AC2-B2CF-A90A088F0187}" type="pres">
      <dgm:prSet presAssocID="{7C95257B-1178-47DB-9DDD-D9A58B95F75D}" presName="points" presStyleCnt="0"/>
      <dgm:spPr/>
    </dgm:pt>
    <dgm:pt modelId="{D349BB21-5459-4F2D-A306-94D6CB29300B}" type="pres">
      <dgm:prSet presAssocID="{506E86B3-B470-455D-9658-74AE365EB067}" presName="compositeA" presStyleCnt="0"/>
      <dgm:spPr/>
    </dgm:pt>
    <dgm:pt modelId="{809EB1F1-8284-4099-88E3-E1E3105450DF}" type="pres">
      <dgm:prSet presAssocID="{506E86B3-B470-455D-9658-74AE365EB067}" presName="textA" presStyleLbl="revTx" presStyleIdx="0" presStyleCnt="2">
        <dgm:presLayoutVars>
          <dgm:bulletEnabled val="1"/>
        </dgm:presLayoutVars>
      </dgm:prSet>
      <dgm:spPr/>
    </dgm:pt>
    <dgm:pt modelId="{5B9DD272-C7F6-4157-8CCB-2862D1C70CA4}" type="pres">
      <dgm:prSet presAssocID="{506E86B3-B470-455D-9658-74AE365EB067}" presName="circleA" presStyleLbl="node1" presStyleIdx="0" presStyleCnt="2"/>
      <dgm:spPr/>
    </dgm:pt>
    <dgm:pt modelId="{790680EE-F808-437E-A15E-5A4236139C7B}" type="pres">
      <dgm:prSet presAssocID="{506E86B3-B470-455D-9658-74AE365EB067}" presName="spaceA" presStyleCnt="0"/>
      <dgm:spPr/>
    </dgm:pt>
    <dgm:pt modelId="{1FA8163F-D419-4136-B758-F97DEEA8ED29}" type="pres">
      <dgm:prSet presAssocID="{24320F22-2741-4A1D-A832-C1793938F34B}" presName="space" presStyleCnt="0"/>
      <dgm:spPr/>
    </dgm:pt>
    <dgm:pt modelId="{B2C463BD-0714-4824-9868-28CEA40173E0}" type="pres">
      <dgm:prSet presAssocID="{BCED972A-98E9-467C-B486-E7C348E50241}" presName="compositeB" presStyleCnt="0"/>
      <dgm:spPr/>
    </dgm:pt>
    <dgm:pt modelId="{76FB75B5-6665-44A3-9A22-5493E9A62430}" type="pres">
      <dgm:prSet presAssocID="{BCED972A-98E9-467C-B486-E7C348E50241}" presName="textB" presStyleLbl="revTx" presStyleIdx="1" presStyleCnt="2" custLinFactY="-49220" custLinFactNeighborX="0" custLinFactNeighborY="-100000">
        <dgm:presLayoutVars>
          <dgm:bulletEnabled val="1"/>
        </dgm:presLayoutVars>
      </dgm:prSet>
      <dgm:spPr/>
    </dgm:pt>
    <dgm:pt modelId="{4982550A-3C2B-40C2-9EC1-B84EB3372AB4}" type="pres">
      <dgm:prSet presAssocID="{BCED972A-98E9-467C-B486-E7C348E50241}" presName="circleB" presStyleLbl="node1" presStyleIdx="1" presStyleCnt="2"/>
      <dgm:spPr/>
    </dgm:pt>
    <dgm:pt modelId="{C8EC0746-A0E4-4FE9-8041-B33EF3CA4D34}" type="pres">
      <dgm:prSet presAssocID="{BCED972A-98E9-467C-B486-E7C348E50241}" presName="spaceB" presStyleCnt="0"/>
      <dgm:spPr/>
    </dgm:pt>
  </dgm:ptLst>
  <dgm:cxnLst>
    <dgm:cxn modelId="{BE58C85B-C3DB-44D6-8F5C-3D1A6ABD7B74}" type="presOf" srcId="{7C95257B-1178-47DB-9DDD-D9A58B95F75D}" destId="{91AC5717-7F20-434C-A0D7-43DFE19EF8DD}" srcOrd="0" destOrd="0" presId="urn:microsoft.com/office/officeart/2005/8/layout/hProcess11"/>
    <dgm:cxn modelId="{1FC08878-74F4-495B-A015-E45F0D49AAD3}" type="presOf" srcId="{BCED972A-98E9-467C-B486-E7C348E50241}" destId="{76FB75B5-6665-44A3-9A22-5493E9A62430}" srcOrd="0" destOrd="0" presId="urn:microsoft.com/office/officeart/2005/8/layout/hProcess11"/>
    <dgm:cxn modelId="{477592DB-CB84-4886-8CAC-FC7D50C199A1}" srcId="{7C95257B-1178-47DB-9DDD-D9A58B95F75D}" destId="{BCED972A-98E9-467C-B486-E7C348E50241}" srcOrd="1" destOrd="0" parTransId="{F203BCD5-C3C0-4477-8199-6B141B52C006}" sibTransId="{E96400E4-19DC-4DC0-B3A4-2D5A229FA2C3}"/>
    <dgm:cxn modelId="{F32B5EDD-073F-4394-BD7E-FAA52EF83F5E}" srcId="{7C95257B-1178-47DB-9DDD-D9A58B95F75D}" destId="{506E86B3-B470-455D-9658-74AE365EB067}" srcOrd="0" destOrd="0" parTransId="{7F196897-257F-4D10-B5FF-E90944FE80C7}" sibTransId="{24320F22-2741-4A1D-A832-C1793938F34B}"/>
    <dgm:cxn modelId="{12C2DBED-B2B9-461F-A0B6-158AEACAE921}" type="presOf" srcId="{506E86B3-B470-455D-9658-74AE365EB067}" destId="{809EB1F1-8284-4099-88E3-E1E3105450DF}" srcOrd="0" destOrd="0" presId="urn:microsoft.com/office/officeart/2005/8/layout/hProcess11"/>
    <dgm:cxn modelId="{51645CD4-D610-44C8-891B-2770E2296575}" type="presParOf" srcId="{91AC5717-7F20-434C-A0D7-43DFE19EF8DD}" destId="{DAA9073C-70A0-483D-AA61-441E3DA68E9B}" srcOrd="0" destOrd="0" presId="urn:microsoft.com/office/officeart/2005/8/layout/hProcess11"/>
    <dgm:cxn modelId="{788A3061-6569-4DCD-A3F6-44294B2EB197}" type="presParOf" srcId="{91AC5717-7F20-434C-A0D7-43DFE19EF8DD}" destId="{2E766330-8BC1-4AC2-B2CF-A90A088F0187}" srcOrd="1" destOrd="0" presId="urn:microsoft.com/office/officeart/2005/8/layout/hProcess11"/>
    <dgm:cxn modelId="{AC0BE46A-3E91-42CF-9BE1-A64C9D69ADF1}" type="presParOf" srcId="{2E766330-8BC1-4AC2-B2CF-A90A088F0187}" destId="{D349BB21-5459-4F2D-A306-94D6CB29300B}" srcOrd="0" destOrd="0" presId="urn:microsoft.com/office/officeart/2005/8/layout/hProcess11"/>
    <dgm:cxn modelId="{8CDCA152-70F2-409C-B170-D50810146B43}" type="presParOf" srcId="{D349BB21-5459-4F2D-A306-94D6CB29300B}" destId="{809EB1F1-8284-4099-88E3-E1E3105450DF}" srcOrd="0" destOrd="0" presId="urn:microsoft.com/office/officeart/2005/8/layout/hProcess11"/>
    <dgm:cxn modelId="{888EF5C6-04E9-4CEB-BD4C-734A418547DD}" type="presParOf" srcId="{D349BB21-5459-4F2D-A306-94D6CB29300B}" destId="{5B9DD272-C7F6-4157-8CCB-2862D1C70CA4}" srcOrd="1" destOrd="0" presId="urn:microsoft.com/office/officeart/2005/8/layout/hProcess11"/>
    <dgm:cxn modelId="{BDB56355-78E1-4A5A-AE40-465624C79D1B}" type="presParOf" srcId="{D349BB21-5459-4F2D-A306-94D6CB29300B}" destId="{790680EE-F808-437E-A15E-5A4236139C7B}" srcOrd="2" destOrd="0" presId="urn:microsoft.com/office/officeart/2005/8/layout/hProcess11"/>
    <dgm:cxn modelId="{810E870C-8F52-4049-988E-D4CE03D7CB54}" type="presParOf" srcId="{2E766330-8BC1-4AC2-B2CF-A90A088F0187}" destId="{1FA8163F-D419-4136-B758-F97DEEA8ED29}" srcOrd="1" destOrd="0" presId="urn:microsoft.com/office/officeart/2005/8/layout/hProcess11"/>
    <dgm:cxn modelId="{75599E86-EC42-4B13-BB13-7B9511D8133B}" type="presParOf" srcId="{2E766330-8BC1-4AC2-B2CF-A90A088F0187}" destId="{B2C463BD-0714-4824-9868-28CEA40173E0}" srcOrd="2" destOrd="0" presId="urn:microsoft.com/office/officeart/2005/8/layout/hProcess11"/>
    <dgm:cxn modelId="{560D097F-807B-4180-B8D6-AF8D687AC585}" type="presParOf" srcId="{B2C463BD-0714-4824-9868-28CEA40173E0}" destId="{76FB75B5-6665-44A3-9A22-5493E9A62430}" srcOrd="0" destOrd="0" presId="urn:microsoft.com/office/officeart/2005/8/layout/hProcess11"/>
    <dgm:cxn modelId="{B2CB7ABA-56B7-4739-8BFA-08C7C589CF1B}" type="presParOf" srcId="{B2C463BD-0714-4824-9868-28CEA40173E0}" destId="{4982550A-3C2B-40C2-9EC1-B84EB3372AB4}" srcOrd="1" destOrd="0" presId="urn:microsoft.com/office/officeart/2005/8/layout/hProcess11"/>
    <dgm:cxn modelId="{56B58C13-D3B1-42C1-8FCA-0B004A3179B3}" type="presParOf" srcId="{B2C463BD-0714-4824-9868-28CEA40173E0}" destId="{C8EC0746-A0E4-4FE9-8041-B33EF3CA4D3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1FE60DF-7DC2-4B1A-940E-8D973ACCFE98}" type="doc">
      <dgm:prSet loTypeId="urn:microsoft.com/office/officeart/2005/8/layout/process5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0E9D05CA-A1F4-4DCD-9621-B09E2A4544F3}">
      <dgm:prSet phldrT="[Tekst]"/>
      <dgm:spPr/>
      <dgm:t>
        <a:bodyPr/>
        <a:lstStyle/>
        <a:p>
          <a:r>
            <a:rPr lang="pl-PL" b="1" dirty="0">
              <a:latin typeface="Times New Roman" panose="02020603050405020304" pitchFamily="18" charset="0"/>
              <a:cs typeface="Times New Roman" panose="02020603050405020304" pitchFamily="18" charset="0"/>
            </a:rPr>
            <a:t>wniesienie zarzutów</a:t>
          </a:r>
        </a:p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(art. 349 ust. 1 Pr. Upadł.)</a:t>
          </a:r>
        </a:p>
      </dgm:t>
    </dgm:pt>
    <dgm:pt modelId="{EAC9FA31-632F-4B99-8A6A-5D7ABB5B78C8}" type="parTrans" cxnId="{5D6DA0EB-DED9-4B2A-868B-17AB274E7BCF}">
      <dgm:prSet/>
      <dgm:spPr/>
      <dgm:t>
        <a:bodyPr/>
        <a:lstStyle/>
        <a:p>
          <a:endParaRPr lang="pl-PL"/>
        </a:p>
      </dgm:t>
    </dgm:pt>
    <dgm:pt modelId="{4775CDA9-6656-4BF8-B298-CD16FC8616D3}" type="sibTrans" cxnId="{5D6DA0EB-DED9-4B2A-868B-17AB274E7BCF}">
      <dgm:prSet/>
      <dgm:spPr/>
      <dgm:t>
        <a:bodyPr/>
        <a:lstStyle/>
        <a:p>
          <a:endParaRPr lang="pl-PL"/>
        </a:p>
      </dgm:t>
    </dgm:pt>
    <dgm:pt modelId="{200CB399-ABD8-4C59-893C-1CFB480859FF}">
      <dgm:prSet phldrT="[Tekst]"/>
      <dgm:spPr/>
      <dgm:t>
        <a:bodyPr/>
        <a:lstStyle/>
        <a:p>
          <a:r>
            <a:rPr lang="pl-PL" b="1" dirty="0">
              <a:latin typeface="Times New Roman" panose="02020603050405020304" pitchFamily="18" charset="0"/>
              <a:cs typeface="Times New Roman" panose="02020603050405020304" pitchFamily="18" charset="0"/>
            </a:rPr>
            <a:t>rozpoznanie zarzutów</a:t>
          </a:r>
        </a:p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(art. 350 ust. 1 Pr. Upadł.)</a:t>
          </a:r>
        </a:p>
      </dgm:t>
    </dgm:pt>
    <dgm:pt modelId="{C5C2D77C-6308-4C8F-8DFF-5840745DA921}" type="parTrans" cxnId="{28F2831E-FBED-445F-88C8-6C6E9EBB7EB9}">
      <dgm:prSet/>
      <dgm:spPr/>
      <dgm:t>
        <a:bodyPr/>
        <a:lstStyle/>
        <a:p>
          <a:endParaRPr lang="pl-PL"/>
        </a:p>
      </dgm:t>
    </dgm:pt>
    <dgm:pt modelId="{7AC5DE51-6182-45E2-97A7-A15663ABD753}" type="sibTrans" cxnId="{28F2831E-FBED-445F-88C8-6C6E9EBB7EB9}">
      <dgm:prSet/>
      <dgm:spPr/>
      <dgm:t>
        <a:bodyPr/>
        <a:lstStyle/>
        <a:p>
          <a:endParaRPr lang="pl-PL"/>
        </a:p>
      </dgm:t>
    </dgm:pt>
    <dgm:pt modelId="{2E160A32-D3AE-4DE2-BAFE-2540BA372520}">
      <dgm:prSet phldrT="[Tekst]"/>
      <dgm:spPr/>
      <dgm:t>
        <a:bodyPr/>
        <a:lstStyle/>
        <a:p>
          <a:r>
            <a:rPr lang="pl-PL" b="1" dirty="0">
              <a:latin typeface="Times New Roman" panose="02020603050405020304" pitchFamily="18" charset="0"/>
              <a:cs typeface="Times New Roman" panose="02020603050405020304" pitchFamily="18" charset="0"/>
            </a:rPr>
            <a:t>wniesienie zażalenia</a:t>
          </a:r>
        </a:p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(art. 350 ust. 3 Pr. Upadł.)</a:t>
          </a:r>
        </a:p>
      </dgm:t>
    </dgm:pt>
    <dgm:pt modelId="{5C1306E0-384B-4BF0-9761-0F04A13AD9DB}" type="parTrans" cxnId="{3419C586-0D7F-4410-8DD6-B2E80986B68E}">
      <dgm:prSet/>
      <dgm:spPr/>
      <dgm:t>
        <a:bodyPr/>
        <a:lstStyle/>
        <a:p>
          <a:endParaRPr lang="pl-PL"/>
        </a:p>
      </dgm:t>
    </dgm:pt>
    <dgm:pt modelId="{AE408232-3DED-45E8-87F2-E48AF5CFA0B2}" type="sibTrans" cxnId="{3419C586-0D7F-4410-8DD6-B2E80986B68E}">
      <dgm:prSet/>
      <dgm:spPr/>
      <dgm:t>
        <a:bodyPr/>
        <a:lstStyle/>
        <a:p>
          <a:endParaRPr lang="pl-PL"/>
        </a:p>
      </dgm:t>
    </dgm:pt>
    <dgm:pt modelId="{1EFA2763-58AF-4D5B-A814-3ADA3BA157C7}" type="pres">
      <dgm:prSet presAssocID="{E1FE60DF-7DC2-4B1A-940E-8D973ACCFE98}" presName="diagram" presStyleCnt="0">
        <dgm:presLayoutVars>
          <dgm:dir/>
          <dgm:resizeHandles val="exact"/>
        </dgm:presLayoutVars>
      </dgm:prSet>
      <dgm:spPr/>
    </dgm:pt>
    <dgm:pt modelId="{91515BB6-AC94-4BF1-8F08-C4D2698FECEE}" type="pres">
      <dgm:prSet presAssocID="{0E9D05CA-A1F4-4DCD-9621-B09E2A4544F3}" presName="node" presStyleLbl="node1" presStyleIdx="0" presStyleCnt="3">
        <dgm:presLayoutVars>
          <dgm:bulletEnabled val="1"/>
        </dgm:presLayoutVars>
      </dgm:prSet>
      <dgm:spPr/>
    </dgm:pt>
    <dgm:pt modelId="{0D55D63C-5B1C-4890-A566-46162429A335}" type="pres">
      <dgm:prSet presAssocID="{4775CDA9-6656-4BF8-B298-CD16FC8616D3}" presName="sibTrans" presStyleLbl="sibTrans2D1" presStyleIdx="0" presStyleCnt="2"/>
      <dgm:spPr/>
    </dgm:pt>
    <dgm:pt modelId="{72C662CF-7744-4A41-9545-FA5CB28EBC58}" type="pres">
      <dgm:prSet presAssocID="{4775CDA9-6656-4BF8-B298-CD16FC8616D3}" presName="connectorText" presStyleLbl="sibTrans2D1" presStyleIdx="0" presStyleCnt="2"/>
      <dgm:spPr/>
    </dgm:pt>
    <dgm:pt modelId="{30194B99-A3B0-44DE-9690-9DF56C985289}" type="pres">
      <dgm:prSet presAssocID="{200CB399-ABD8-4C59-893C-1CFB480859FF}" presName="node" presStyleLbl="node1" presStyleIdx="1" presStyleCnt="3">
        <dgm:presLayoutVars>
          <dgm:bulletEnabled val="1"/>
        </dgm:presLayoutVars>
      </dgm:prSet>
      <dgm:spPr/>
    </dgm:pt>
    <dgm:pt modelId="{D56CDDFE-B9AC-48B6-8E0F-4FC1CCC4E924}" type="pres">
      <dgm:prSet presAssocID="{7AC5DE51-6182-45E2-97A7-A15663ABD753}" presName="sibTrans" presStyleLbl="sibTrans2D1" presStyleIdx="1" presStyleCnt="2"/>
      <dgm:spPr/>
    </dgm:pt>
    <dgm:pt modelId="{9A1CD429-67B7-4B98-AE2B-97F8DEE58F78}" type="pres">
      <dgm:prSet presAssocID="{7AC5DE51-6182-45E2-97A7-A15663ABD753}" presName="connectorText" presStyleLbl="sibTrans2D1" presStyleIdx="1" presStyleCnt="2"/>
      <dgm:spPr/>
    </dgm:pt>
    <dgm:pt modelId="{B8F88955-8E30-4842-A629-8C8C4966F877}" type="pres">
      <dgm:prSet presAssocID="{2E160A32-D3AE-4DE2-BAFE-2540BA372520}" presName="node" presStyleLbl="node1" presStyleIdx="2" presStyleCnt="3">
        <dgm:presLayoutVars>
          <dgm:bulletEnabled val="1"/>
        </dgm:presLayoutVars>
      </dgm:prSet>
      <dgm:spPr/>
    </dgm:pt>
  </dgm:ptLst>
  <dgm:cxnLst>
    <dgm:cxn modelId="{D2B48803-23C7-4AA1-A146-5AD2ADB5FA28}" type="presOf" srcId="{E1FE60DF-7DC2-4B1A-940E-8D973ACCFE98}" destId="{1EFA2763-58AF-4D5B-A814-3ADA3BA157C7}" srcOrd="0" destOrd="0" presId="urn:microsoft.com/office/officeart/2005/8/layout/process5"/>
    <dgm:cxn modelId="{3CDBCE0B-447F-4E5B-A32E-00A472A785DC}" type="presOf" srcId="{7AC5DE51-6182-45E2-97A7-A15663ABD753}" destId="{D56CDDFE-B9AC-48B6-8E0F-4FC1CCC4E924}" srcOrd="0" destOrd="0" presId="urn:microsoft.com/office/officeart/2005/8/layout/process5"/>
    <dgm:cxn modelId="{28F2831E-FBED-445F-88C8-6C6E9EBB7EB9}" srcId="{E1FE60DF-7DC2-4B1A-940E-8D973ACCFE98}" destId="{200CB399-ABD8-4C59-893C-1CFB480859FF}" srcOrd="1" destOrd="0" parTransId="{C5C2D77C-6308-4C8F-8DFF-5840745DA921}" sibTransId="{7AC5DE51-6182-45E2-97A7-A15663ABD753}"/>
    <dgm:cxn modelId="{28C31064-476E-422E-8BEA-E676963867F3}" type="presOf" srcId="{7AC5DE51-6182-45E2-97A7-A15663ABD753}" destId="{9A1CD429-67B7-4B98-AE2B-97F8DEE58F78}" srcOrd="1" destOrd="0" presId="urn:microsoft.com/office/officeart/2005/8/layout/process5"/>
    <dgm:cxn modelId="{96ACDA7B-9984-40C6-B018-17234931F7CB}" type="presOf" srcId="{4775CDA9-6656-4BF8-B298-CD16FC8616D3}" destId="{0D55D63C-5B1C-4890-A566-46162429A335}" srcOrd="0" destOrd="0" presId="urn:microsoft.com/office/officeart/2005/8/layout/process5"/>
    <dgm:cxn modelId="{6C71A27F-5CD7-413D-9D04-CECBDE9C8818}" type="presOf" srcId="{200CB399-ABD8-4C59-893C-1CFB480859FF}" destId="{30194B99-A3B0-44DE-9690-9DF56C985289}" srcOrd="0" destOrd="0" presId="urn:microsoft.com/office/officeart/2005/8/layout/process5"/>
    <dgm:cxn modelId="{40450A80-AB19-4B83-BA85-6C60D089E73D}" type="presOf" srcId="{4775CDA9-6656-4BF8-B298-CD16FC8616D3}" destId="{72C662CF-7744-4A41-9545-FA5CB28EBC58}" srcOrd="1" destOrd="0" presId="urn:microsoft.com/office/officeart/2005/8/layout/process5"/>
    <dgm:cxn modelId="{3419C586-0D7F-4410-8DD6-B2E80986B68E}" srcId="{E1FE60DF-7DC2-4B1A-940E-8D973ACCFE98}" destId="{2E160A32-D3AE-4DE2-BAFE-2540BA372520}" srcOrd="2" destOrd="0" parTransId="{5C1306E0-384B-4BF0-9761-0F04A13AD9DB}" sibTransId="{AE408232-3DED-45E8-87F2-E48AF5CFA0B2}"/>
    <dgm:cxn modelId="{757455CD-339C-4414-908E-2409FABC9391}" type="presOf" srcId="{0E9D05CA-A1F4-4DCD-9621-B09E2A4544F3}" destId="{91515BB6-AC94-4BF1-8F08-C4D2698FECEE}" srcOrd="0" destOrd="0" presId="urn:microsoft.com/office/officeart/2005/8/layout/process5"/>
    <dgm:cxn modelId="{721DCFCD-454B-446C-BEDF-CEF0F80C33CC}" type="presOf" srcId="{2E160A32-D3AE-4DE2-BAFE-2540BA372520}" destId="{B8F88955-8E30-4842-A629-8C8C4966F877}" srcOrd="0" destOrd="0" presId="urn:microsoft.com/office/officeart/2005/8/layout/process5"/>
    <dgm:cxn modelId="{5D6DA0EB-DED9-4B2A-868B-17AB274E7BCF}" srcId="{E1FE60DF-7DC2-4B1A-940E-8D973ACCFE98}" destId="{0E9D05CA-A1F4-4DCD-9621-B09E2A4544F3}" srcOrd="0" destOrd="0" parTransId="{EAC9FA31-632F-4B99-8A6A-5D7ABB5B78C8}" sibTransId="{4775CDA9-6656-4BF8-B298-CD16FC8616D3}"/>
    <dgm:cxn modelId="{7D7DE670-9169-47E7-B0A7-3E830038535E}" type="presParOf" srcId="{1EFA2763-58AF-4D5B-A814-3ADA3BA157C7}" destId="{91515BB6-AC94-4BF1-8F08-C4D2698FECEE}" srcOrd="0" destOrd="0" presId="urn:microsoft.com/office/officeart/2005/8/layout/process5"/>
    <dgm:cxn modelId="{449FCC1C-41E5-4E8D-8B93-F879B0DDB2E3}" type="presParOf" srcId="{1EFA2763-58AF-4D5B-A814-3ADA3BA157C7}" destId="{0D55D63C-5B1C-4890-A566-46162429A335}" srcOrd="1" destOrd="0" presId="urn:microsoft.com/office/officeart/2005/8/layout/process5"/>
    <dgm:cxn modelId="{A25C2902-C16A-47C7-8BD1-B68FE4703948}" type="presParOf" srcId="{0D55D63C-5B1C-4890-A566-46162429A335}" destId="{72C662CF-7744-4A41-9545-FA5CB28EBC58}" srcOrd="0" destOrd="0" presId="urn:microsoft.com/office/officeart/2005/8/layout/process5"/>
    <dgm:cxn modelId="{6DE84811-7A19-4A90-8BD7-7C013A5234F0}" type="presParOf" srcId="{1EFA2763-58AF-4D5B-A814-3ADA3BA157C7}" destId="{30194B99-A3B0-44DE-9690-9DF56C985289}" srcOrd="2" destOrd="0" presId="urn:microsoft.com/office/officeart/2005/8/layout/process5"/>
    <dgm:cxn modelId="{34B2A0F9-8FDA-4ECD-82CD-96E12433B271}" type="presParOf" srcId="{1EFA2763-58AF-4D5B-A814-3ADA3BA157C7}" destId="{D56CDDFE-B9AC-48B6-8E0F-4FC1CCC4E924}" srcOrd="3" destOrd="0" presId="urn:microsoft.com/office/officeart/2005/8/layout/process5"/>
    <dgm:cxn modelId="{0A0770C0-BAAA-4EDA-8F51-480E9F483112}" type="presParOf" srcId="{D56CDDFE-B9AC-48B6-8E0F-4FC1CCC4E924}" destId="{9A1CD429-67B7-4B98-AE2B-97F8DEE58F78}" srcOrd="0" destOrd="0" presId="urn:microsoft.com/office/officeart/2005/8/layout/process5"/>
    <dgm:cxn modelId="{31376D8A-1132-4221-9791-1D89E19726D7}" type="presParOf" srcId="{1EFA2763-58AF-4D5B-A814-3ADA3BA157C7}" destId="{B8F88955-8E30-4842-A629-8C8C4966F877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A0CAE9F-CDD8-4AAC-957E-9C3A2CBD46F6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AC2F4C5-BDBA-47BE-B467-C3131B8B8C8C}">
      <dgm:prSet phldrT="[Tekst]"/>
      <dgm:spPr/>
      <dgm:t>
        <a:bodyPr/>
        <a:lstStyle/>
        <a:p>
          <a:r>
            <a:rPr lang="pl-PL" b="1" dirty="0">
              <a:latin typeface="Times New Roman" panose="02020603050405020304" pitchFamily="18" charset="0"/>
              <a:cs typeface="Times New Roman" panose="02020603050405020304" pitchFamily="18" charset="0"/>
            </a:rPr>
            <a:t>obwieszczenie postanowienia o zakończeniu postępowania upadłościowego oraz wniosek upadłego</a:t>
          </a:r>
        </a:p>
      </dgm:t>
    </dgm:pt>
    <dgm:pt modelId="{A7836376-71A3-4505-A016-AEF03F89A7EE}" type="parTrans" cxnId="{DDA5BB9F-2147-45B8-8C9D-529FF9227858}">
      <dgm:prSet/>
      <dgm:spPr/>
      <dgm:t>
        <a:bodyPr/>
        <a:lstStyle/>
        <a:p>
          <a:endParaRPr lang="pl-PL"/>
        </a:p>
      </dgm:t>
    </dgm:pt>
    <dgm:pt modelId="{478D9237-4C29-4273-88C5-D956475B6D15}" type="sibTrans" cxnId="{DDA5BB9F-2147-45B8-8C9D-529FF9227858}">
      <dgm:prSet/>
      <dgm:spPr/>
      <dgm:t>
        <a:bodyPr/>
        <a:lstStyle/>
        <a:p>
          <a:endParaRPr lang="pl-PL"/>
        </a:p>
      </dgm:t>
    </dgm:pt>
    <dgm:pt modelId="{F17BB2FA-3BED-49A9-9675-E20D531237BC}">
      <dgm:prSet phldrT="[Tekst]"/>
      <dgm:spPr/>
      <dgm:t>
        <a:bodyPr/>
        <a:lstStyle/>
        <a:p>
          <a:r>
            <a:rPr lang="pl-PL" b="1" dirty="0">
              <a:latin typeface="Times New Roman" panose="02020603050405020304" pitchFamily="18" charset="0"/>
              <a:cs typeface="Times New Roman" panose="02020603050405020304" pitchFamily="18" charset="0"/>
            </a:rPr>
            <a:t>ustalenie planu spłaty wierzycieli</a:t>
          </a:r>
        </a:p>
      </dgm:t>
    </dgm:pt>
    <dgm:pt modelId="{85A33D1E-60D7-414A-8F02-FFEECA79EF72}" type="parTrans" cxnId="{4D8DAA8F-9D2C-4EF4-8C33-5E78EA4C601C}">
      <dgm:prSet/>
      <dgm:spPr/>
      <dgm:t>
        <a:bodyPr/>
        <a:lstStyle/>
        <a:p>
          <a:endParaRPr lang="pl-PL"/>
        </a:p>
      </dgm:t>
    </dgm:pt>
    <dgm:pt modelId="{8DD28510-3FF8-45F2-AC19-567438379ECB}" type="sibTrans" cxnId="{4D8DAA8F-9D2C-4EF4-8C33-5E78EA4C601C}">
      <dgm:prSet/>
      <dgm:spPr/>
      <dgm:t>
        <a:bodyPr/>
        <a:lstStyle/>
        <a:p>
          <a:endParaRPr lang="pl-PL"/>
        </a:p>
      </dgm:t>
    </dgm:pt>
    <dgm:pt modelId="{DD33AB2B-ACE1-463B-B1B6-9C7AD1435FB1}">
      <dgm:prSet phldrT="[Tekst]"/>
      <dgm:spPr/>
      <dgm:t>
        <a:bodyPr/>
        <a:lstStyle/>
        <a:p>
          <a:r>
            <a:rPr lang="pl-PL" b="1" dirty="0">
              <a:latin typeface="Times New Roman" panose="02020603050405020304" pitchFamily="18" charset="0"/>
              <a:cs typeface="Times New Roman" panose="02020603050405020304" pitchFamily="18" charset="0"/>
            </a:rPr>
            <a:t>umorzenie zobowiązań bez ustalenia planu spłaty </a:t>
          </a:r>
        </a:p>
      </dgm:t>
    </dgm:pt>
    <dgm:pt modelId="{029EEF9E-2F42-4814-B914-69F9932169C1}" type="parTrans" cxnId="{06BBE66F-2299-4669-8E13-B005F63E2E6D}">
      <dgm:prSet/>
      <dgm:spPr/>
      <dgm:t>
        <a:bodyPr/>
        <a:lstStyle/>
        <a:p>
          <a:endParaRPr lang="pl-PL"/>
        </a:p>
      </dgm:t>
    </dgm:pt>
    <dgm:pt modelId="{3C4215E8-EB29-4105-8895-77F6E458D9B7}" type="sibTrans" cxnId="{06BBE66F-2299-4669-8E13-B005F63E2E6D}">
      <dgm:prSet/>
      <dgm:spPr/>
      <dgm:t>
        <a:bodyPr/>
        <a:lstStyle/>
        <a:p>
          <a:endParaRPr lang="pl-PL"/>
        </a:p>
      </dgm:t>
    </dgm:pt>
    <dgm:pt modelId="{8C206739-E863-491F-8546-B28FD174D5B4}">
      <dgm:prSet phldrT="[Tekst]"/>
      <dgm:spPr/>
      <dgm:t>
        <a:bodyPr/>
        <a:lstStyle/>
        <a:p>
          <a:r>
            <a:rPr lang="pl-PL" b="1" dirty="0">
              <a:latin typeface="Times New Roman" panose="02020603050405020304" pitchFamily="18" charset="0"/>
              <a:cs typeface="Times New Roman" panose="02020603050405020304" pitchFamily="18" charset="0"/>
            </a:rPr>
            <a:t>stwierdzenie wykonania planu spłaty i umorzenie zobowiązań</a:t>
          </a:r>
        </a:p>
      </dgm:t>
    </dgm:pt>
    <dgm:pt modelId="{0EA428F1-9022-4883-9866-D9D95FAB4A60}" type="parTrans" cxnId="{7C3A5813-50D2-4075-872C-CA26B003A7A8}">
      <dgm:prSet/>
      <dgm:spPr/>
      <dgm:t>
        <a:bodyPr/>
        <a:lstStyle/>
        <a:p>
          <a:endParaRPr lang="pl-PL"/>
        </a:p>
      </dgm:t>
    </dgm:pt>
    <dgm:pt modelId="{7740D80A-409A-446A-A61F-6E840BD75976}" type="sibTrans" cxnId="{7C3A5813-50D2-4075-872C-CA26B003A7A8}">
      <dgm:prSet/>
      <dgm:spPr/>
      <dgm:t>
        <a:bodyPr/>
        <a:lstStyle/>
        <a:p>
          <a:endParaRPr lang="pl-PL"/>
        </a:p>
      </dgm:t>
    </dgm:pt>
    <dgm:pt modelId="{BE804D23-892B-457E-8948-C0EDBE68698C}">
      <dgm:prSet phldrT="[Tekst]"/>
      <dgm:spPr/>
      <dgm:t>
        <a:bodyPr/>
        <a:lstStyle/>
        <a:p>
          <a:r>
            <a:rPr lang="pl-PL" b="1" dirty="0">
              <a:latin typeface="Times New Roman" panose="02020603050405020304" pitchFamily="18" charset="0"/>
              <a:cs typeface="Times New Roman" panose="02020603050405020304" pitchFamily="18" charset="0"/>
            </a:rPr>
            <a:t>warunkowe umorzenie zobowiązań upadłego bez ustalenia planu spłaty</a:t>
          </a:r>
        </a:p>
      </dgm:t>
    </dgm:pt>
    <dgm:pt modelId="{7479F440-018D-4C95-971C-46B78443D34E}" type="parTrans" cxnId="{F0E0071A-16A1-44F3-86FA-26008EF1F0FD}">
      <dgm:prSet/>
      <dgm:spPr/>
      <dgm:t>
        <a:bodyPr/>
        <a:lstStyle/>
        <a:p>
          <a:endParaRPr lang="pl-PL"/>
        </a:p>
      </dgm:t>
    </dgm:pt>
    <dgm:pt modelId="{CDAAA81C-8D95-4435-ADA5-DC972E854B57}" type="sibTrans" cxnId="{F0E0071A-16A1-44F3-86FA-26008EF1F0FD}">
      <dgm:prSet/>
      <dgm:spPr/>
      <dgm:t>
        <a:bodyPr/>
        <a:lstStyle/>
        <a:p>
          <a:endParaRPr lang="pl-PL"/>
        </a:p>
      </dgm:t>
    </dgm:pt>
    <dgm:pt modelId="{EC184791-0C65-4AA8-9F94-85476C14E996}" type="pres">
      <dgm:prSet presAssocID="{FA0CAE9F-CDD8-4AAC-957E-9C3A2CBD46F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BE75C7B-E1AD-4207-B434-FC5260F41494}" type="pres">
      <dgm:prSet presAssocID="{9AC2F4C5-BDBA-47BE-B467-C3131B8B8C8C}" presName="hierRoot1" presStyleCnt="0">
        <dgm:presLayoutVars>
          <dgm:hierBranch val="init"/>
        </dgm:presLayoutVars>
      </dgm:prSet>
      <dgm:spPr/>
    </dgm:pt>
    <dgm:pt modelId="{DE762D0D-F17D-4D29-9BA2-47C487084F2D}" type="pres">
      <dgm:prSet presAssocID="{9AC2F4C5-BDBA-47BE-B467-C3131B8B8C8C}" presName="rootComposite1" presStyleCnt="0"/>
      <dgm:spPr/>
    </dgm:pt>
    <dgm:pt modelId="{AC66A2A5-CD90-47E9-AFBE-F986FA3DCFEB}" type="pres">
      <dgm:prSet presAssocID="{9AC2F4C5-BDBA-47BE-B467-C3131B8B8C8C}" presName="rootText1" presStyleLbl="node0" presStyleIdx="0" presStyleCnt="1">
        <dgm:presLayoutVars>
          <dgm:chPref val="3"/>
        </dgm:presLayoutVars>
      </dgm:prSet>
      <dgm:spPr/>
    </dgm:pt>
    <dgm:pt modelId="{D7A6F286-003D-406C-9B55-EE74298C5118}" type="pres">
      <dgm:prSet presAssocID="{9AC2F4C5-BDBA-47BE-B467-C3131B8B8C8C}" presName="rootConnector1" presStyleLbl="node1" presStyleIdx="0" presStyleCnt="0"/>
      <dgm:spPr/>
    </dgm:pt>
    <dgm:pt modelId="{B5B81513-9E80-4706-8058-D2B09521E777}" type="pres">
      <dgm:prSet presAssocID="{9AC2F4C5-BDBA-47BE-B467-C3131B8B8C8C}" presName="hierChild2" presStyleCnt="0"/>
      <dgm:spPr/>
    </dgm:pt>
    <dgm:pt modelId="{FEF93F4A-73DD-4970-8CBC-BD75C9B812C2}" type="pres">
      <dgm:prSet presAssocID="{85A33D1E-60D7-414A-8F02-FFEECA79EF72}" presName="Name37" presStyleLbl="parChTrans1D2" presStyleIdx="0" presStyleCnt="3"/>
      <dgm:spPr/>
    </dgm:pt>
    <dgm:pt modelId="{A9579D82-BDD8-4B75-A4CA-FE4D83C9471E}" type="pres">
      <dgm:prSet presAssocID="{F17BB2FA-3BED-49A9-9675-E20D531237BC}" presName="hierRoot2" presStyleCnt="0">
        <dgm:presLayoutVars>
          <dgm:hierBranch val="init"/>
        </dgm:presLayoutVars>
      </dgm:prSet>
      <dgm:spPr/>
    </dgm:pt>
    <dgm:pt modelId="{0B60F152-2F6E-4AAA-9065-AD4C2D7FD429}" type="pres">
      <dgm:prSet presAssocID="{F17BB2FA-3BED-49A9-9675-E20D531237BC}" presName="rootComposite" presStyleCnt="0"/>
      <dgm:spPr/>
    </dgm:pt>
    <dgm:pt modelId="{E0C3ABC0-BDFE-4343-ABE2-0484CB3BF41E}" type="pres">
      <dgm:prSet presAssocID="{F17BB2FA-3BED-49A9-9675-E20D531237BC}" presName="rootText" presStyleLbl="node2" presStyleIdx="0" presStyleCnt="3">
        <dgm:presLayoutVars>
          <dgm:chPref val="3"/>
        </dgm:presLayoutVars>
      </dgm:prSet>
      <dgm:spPr/>
    </dgm:pt>
    <dgm:pt modelId="{552230DF-FC97-4A38-AC76-1457A7AC35F1}" type="pres">
      <dgm:prSet presAssocID="{F17BB2FA-3BED-49A9-9675-E20D531237BC}" presName="rootConnector" presStyleLbl="node2" presStyleIdx="0" presStyleCnt="3"/>
      <dgm:spPr/>
    </dgm:pt>
    <dgm:pt modelId="{9FFDF66B-AFAD-4CB8-BECC-0957F144BBFE}" type="pres">
      <dgm:prSet presAssocID="{F17BB2FA-3BED-49A9-9675-E20D531237BC}" presName="hierChild4" presStyleCnt="0"/>
      <dgm:spPr/>
    </dgm:pt>
    <dgm:pt modelId="{1AFBCEBD-671A-4F1D-AC0B-6F38F650ED2D}" type="pres">
      <dgm:prSet presAssocID="{0EA428F1-9022-4883-9866-D9D95FAB4A60}" presName="Name37" presStyleLbl="parChTrans1D3" presStyleIdx="0" presStyleCnt="1"/>
      <dgm:spPr/>
    </dgm:pt>
    <dgm:pt modelId="{E2F67218-8804-4168-82EF-482572791DF7}" type="pres">
      <dgm:prSet presAssocID="{8C206739-E863-491F-8546-B28FD174D5B4}" presName="hierRoot2" presStyleCnt="0">
        <dgm:presLayoutVars>
          <dgm:hierBranch val="init"/>
        </dgm:presLayoutVars>
      </dgm:prSet>
      <dgm:spPr/>
    </dgm:pt>
    <dgm:pt modelId="{CB4B58AF-B29E-445B-9121-A8CED515C86B}" type="pres">
      <dgm:prSet presAssocID="{8C206739-E863-491F-8546-B28FD174D5B4}" presName="rootComposite" presStyleCnt="0"/>
      <dgm:spPr/>
    </dgm:pt>
    <dgm:pt modelId="{1768D873-DB95-45E4-91E5-73C466BB3565}" type="pres">
      <dgm:prSet presAssocID="{8C206739-E863-491F-8546-B28FD174D5B4}" presName="rootText" presStyleLbl="node3" presStyleIdx="0" presStyleCnt="1">
        <dgm:presLayoutVars>
          <dgm:chPref val="3"/>
        </dgm:presLayoutVars>
      </dgm:prSet>
      <dgm:spPr/>
    </dgm:pt>
    <dgm:pt modelId="{3F84DC91-7BE0-4B94-9C0F-CF560ACAACBE}" type="pres">
      <dgm:prSet presAssocID="{8C206739-E863-491F-8546-B28FD174D5B4}" presName="rootConnector" presStyleLbl="node3" presStyleIdx="0" presStyleCnt="1"/>
      <dgm:spPr/>
    </dgm:pt>
    <dgm:pt modelId="{CF8FB02D-B027-471C-8AC3-3CC0EE24C1F4}" type="pres">
      <dgm:prSet presAssocID="{8C206739-E863-491F-8546-B28FD174D5B4}" presName="hierChild4" presStyleCnt="0"/>
      <dgm:spPr/>
    </dgm:pt>
    <dgm:pt modelId="{4B17DEB6-A44C-4045-AE93-0221A1AE6522}" type="pres">
      <dgm:prSet presAssocID="{8C206739-E863-491F-8546-B28FD174D5B4}" presName="hierChild5" presStyleCnt="0"/>
      <dgm:spPr/>
    </dgm:pt>
    <dgm:pt modelId="{4B5AE5DE-E524-4ACC-B152-1A97900973EB}" type="pres">
      <dgm:prSet presAssocID="{F17BB2FA-3BED-49A9-9675-E20D531237BC}" presName="hierChild5" presStyleCnt="0"/>
      <dgm:spPr/>
    </dgm:pt>
    <dgm:pt modelId="{1F0A9DF7-7BDB-4D2E-869F-2769E39E3E37}" type="pres">
      <dgm:prSet presAssocID="{029EEF9E-2F42-4814-B914-69F9932169C1}" presName="Name37" presStyleLbl="parChTrans1D2" presStyleIdx="1" presStyleCnt="3"/>
      <dgm:spPr/>
    </dgm:pt>
    <dgm:pt modelId="{6CAAFF5C-2EB8-487D-8793-46BCB09369BC}" type="pres">
      <dgm:prSet presAssocID="{DD33AB2B-ACE1-463B-B1B6-9C7AD1435FB1}" presName="hierRoot2" presStyleCnt="0">
        <dgm:presLayoutVars>
          <dgm:hierBranch val="init"/>
        </dgm:presLayoutVars>
      </dgm:prSet>
      <dgm:spPr/>
    </dgm:pt>
    <dgm:pt modelId="{2C98A9A5-6AF0-479A-8A45-F1C424397999}" type="pres">
      <dgm:prSet presAssocID="{DD33AB2B-ACE1-463B-B1B6-9C7AD1435FB1}" presName="rootComposite" presStyleCnt="0"/>
      <dgm:spPr/>
    </dgm:pt>
    <dgm:pt modelId="{A3DE9812-DF7A-440A-B3F0-713713903DA2}" type="pres">
      <dgm:prSet presAssocID="{DD33AB2B-ACE1-463B-B1B6-9C7AD1435FB1}" presName="rootText" presStyleLbl="node2" presStyleIdx="1" presStyleCnt="3">
        <dgm:presLayoutVars>
          <dgm:chPref val="3"/>
        </dgm:presLayoutVars>
      </dgm:prSet>
      <dgm:spPr/>
    </dgm:pt>
    <dgm:pt modelId="{3AE91217-1A23-4BF5-B6F3-21F4E9FAB149}" type="pres">
      <dgm:prSet presAssocID="{DD33AB2B-ACE1-463B-B1B6-9C7AD1435FB1}" presName="rootConnector" presStyleLbl="node2" presStyleIdx="1" presStyleCnt="3"/>
      <dgm:spPr/>
    </dgm:pt>
    <dgm:pt modelId="{6EC54545-2404-48A1-A1BA-07BD51A65F53}" type="pres">
      <dgm:prSet presAssocID="{DD33AB2B-ACE1-463B-B1B6-9C7AD1435FB1}" presName="hierChild4" presStyleCnt="0"/>
      <dgm:spPr/>
    </dgm:pt>
    <dgm:pt modelId="{37A25743-F778-46D8-8482-E99E58DD0E0D}" type="pres">
      <dgm:prSet presAssocID="{DD33AB2B-ACE1-463B-B1B6-9C7AD1435FB1}" presName="hierChild5" presStyleCnt="0"/>
      <dgm:spPr/>
    </dgm:pt>
    <dgm:pt modelId="{2DBD1BA2-A836-4F96-AD8A-7E2C752D8774}" type="pres">
      <dgm:prSet presAssocID="{7479F440-018D-4C95-971C-46B78443D34E}" presName="Name37" presStyleLbl="parChTrans1D2" presStyleIdx="2" presStyleCnt="3"/>
      <dgm:spPr/>
    </dgm:pt>
    <dgm:pt modelId="{F594CAFD-7109-46C5-A761-8C2CDB08A82F}" type="pres">
      <dgm:prSet presAssocID="{BE804D23-892B-457E-8948-C0EDBE68698C}" presName="hierRoot2" presStyleCnt="0">
        <dgm:presLayoutVars>
          <dgm:hierBranch val="init"/>
        </dgm:presLayoutVars>
      </dgm:prSet>
      <dgm:spPr/>
    </dgm:pt>
    <dgm:pt modelId="{A3F197FA-F291-46EC-953A-ED64CCB1BC35}" type="pres">
      <dgm:prSet presAssocID="{BE804D23-892B-457E-8948-C0EDBE68698C}" presName="rootComposite" presStyleCnt="0"/>
      <dgm:spPr/>
    </dgm:pt>
    <dgm:pt modelId="{1723545A-DFBB-46C9-9E05-B63C830EF93C}" type="pres">
      <dgm:prSet presAssocID="{BE804D23-892B-457E-8948-C0EDBE68698C}" presName="rootText" presStyleLbl="node2" presStyleIdx="2" presStyleCnt="3">
        <dgm:presLayoutVars>
          <dgm:chPref val="3"/>
        </dgm:presLayoutVars>
      </dgm:prSet>
      <dgm:spPr/>
    </dgm:pt>
    <dgm:pt modelId="{105922C4-38DC-479F-8F93-0A13A392800E}" type="pres">
      <dgm:prSet presAssocID="{BE804D23-892B-457E-8948-C0EDBE68698C}" presName="rootConnector" presStyleLbl="node2" presStyleIdx="2" presStyleCnt="3"/>
      <dgm:spPr/>
    </dgm:pt>
    <dgm:pt modelId="{7AF15CAF-E519-411A-A373-6690EDE01378}" type="pres">
      <dgm:prSet presAssocID="{BE804D23-892B-457E-8948-C0EDBE68698C}" presName="hierChild4" presStyleCnt="0"/>
      <dgm:spPr/>
    </dgm:pt>
    <dgm:pt modelId="{D519DDE7-D25C-44B2-AB47-15887209BB3B}" type="pres">
      <dgm:prSet presAssocID="{BE804D23-892B-457E-8948-C0EDBE68698C}" presName="hierChild5" presStyleCnt="0"/>
      <dgm:spPr/>
    </dgm:pt>
    <dgm:pt modelId="{D0F4D494-F377-4F30-A75C-067ED6EEBAA9}" type="pres">
      <dgm:prSet presAssocID="{9AC2F4C5-BDBA-47BE-B467-C3131B8B8C8C}" presName="hierChild3" presStyleCnt="0"/>
      <dgm:spPr/>
    </dgm:pt>
  </dgm:ptLst>
  <dgm:cxnLst>
    <dgm:cxn modelId="{7C3A5813-50D2-4075-872C-CA26B003A7A8}" srcId="{F17BB2FA-3BED-49A9-9675-E20D531237BC}" destId="{8C206739-E863-491F-8546-B28FD174D5B4}" srcOrd="0" destOrd="0" parTransId="{0EA428F1-9022-4883-9866-D9D95FAB4A60}" sibTransId="{7740D80A-409A-446A-A61F-6E840BD75976}"/>
    <dgm:cxn modelId="{EDA89914-E808-4B82-AEEE-085A3E004379}" type="presOf" srcId="{F17BB2FA-3BED-49A9-9675-E20D531237BC}" destId="{E0C3ABC0-BDFE-4343-ABE2-0484CB3BF41E}" srcOrd="0" destOrd="0" presId="urn:microsoft.com/office/officeart/2005/8/layout/orgChart1"/>
    <dgm:cxn modelId="{F0E0071A-16A1-44F3-86FA-26008EF1F0FD}" srcId="{9AC2F4C5-BDBA-47BE-B467-C3131B8B8C8C}" destId="{BE804D23-892B-457E-8948-C0EDBE68698C}" srcOrd="2" destOrd="0" parTransId="{7479F440-018D-4C95-971C-46B78443D34E}" sibTransId="{CDAAA81C-8D95-4435-ADA5-DC972E854B57}"/>
    <dgm:cxn modelId="{B8728224-876B-4185-984A-FEF47398191C}" type="presOf" srcId="{BE804D23-892B-457E-8948-C0EDBE68698C}" destId="{105922C4-38DC-479F-8F93-0A13A392800E}" srcOrd="1" destOrd="0" presId="urn:microsoft.com/office/officeart/2005/8/layout/orgChart1"/>
    <dgm:cxn modelId="{11E8F924-3F94-4EDF-98FC-1DF0397CFD01}" type="presOf" srcId="{9AC2F4C5-BDBA-47BE-B467-C3131B8B8C8C}" destId="{D7A6F286-003D-406C-9B55-EE74298C5118}" srcOrd="1" destOrd="0" presId="urn:microsoft.com/office/officeart/2005/8/layout/orgChart1"/>
    <dgm:cxn modelId="{E9D3ED2F-D325-4288-86C0-47A433FCBECB}" type="presOf" srcId="{0EA428F1-9022-4883-9866-D9D95FAB4A60}" destId="{1AFBCEBD-671A-4F1D-AC0B-6F38F650ED2D}" srcOrd="0" destOrd="0" presId="urn:microsoft.com/office/officeart/2005/8/layout/orgChart1"/>
    <dgm:cxn modelId="{99941835-1412-4BF2-9F47-782F6CC1869E}" type="presOf" srcId="{029EEF9E-2F42-4814-B914-69F9932169C1}" destId="{1F0A9DF7-7BDB-4D2E-869F-2769E39E3E37}" srcOrd="0" destOrd="0" presId="urn:microsoft.com/office/officeart/2005/8/layout/orgChart1"/>
    <dgm:cxn modelId="{06BBE66F-2299-4669-8E13-B005F63E2E6D}" srcId="{9AC2F4C5-BDBA-47BE-B467-C3131B8B8C8C}" destId="{DD33AB2B-ACE1-463B-B1B6-9C7AD1435FB1}" srcOrd="1" destOrd="0" parTransId="{029EEF9E-2F42-4814-B914-69F9932169C1}" sibTransId="{3C4215E8-EB29-4105-8895-77F6E458D9B7}"/>
    <dgm:cxn modelId="{28870B75-37EB-46FE-ABF6-53397874C867}" type="presOf" srcId="{7479F440-018D-4C95-971C-46B78443D34E}" destId="{2DBD1BA2-A836-4F96-AD8A-7E2C752D8774}" srcOrd="0" destOrd="0" presId="urn:microsoft.com/office/officeart/2005/8/layout/orgChart1"/>
    <dgm:cxn modelId="{CDA57676-BCF7-4A5D-905D-20F441E70756}" type="presOf" srcId="{DD33AB2B-ACE1-463B-B1B6-9C7AD1435FB1}" destId="{A3DE9812-DF7A-440A-B3F0-713713903DA2}" srcOrd="0" destOrd="0" presId="urn:microsoft.com/office/officeart/2005/8/layout/orgChart1"/>
    <dgm:cxn modelId="{4D8DAA8F-9D2C-4EF4-8C33-5E78EA4C601C}" srcId="{9AC2F4C5-BDBA-47BE-B467-C3131B8B8C8C}" destId="{F17BB2FA-3BED-49A9-9675-E20D531237BC}" srcOrd="0" destOrd="0" parTransId="{85A33D1E-60D7-414A-8F02-FFEECA79EF72}" sibTransId="{8DD28510-3FF8-45F2-AC19-567438379ECB}"/>
    <dgm:cxn modelId="{DDA5BB9F-2147-45B8-8C9D-529FF9227858}" srcId="{FA0CAE9F-CDD8-4AAC-957E-9C3A2CBD46F6}" destId="{9AC2F4C5-BDBA-47BE-B467-C3131B8B8C8C}" srcOrd="0" destOrd="0" parTransId="{A7836376-71A3-4505-A016-AEF03F89A7EE}" sibTransId="{478D9237-4C29-4273-88C5-D956475B6D15}"/>
    <dgm:cxn modelId="{B6DB39A5-5162-467C-9FA6-03CDC14C463C}" type="presOf" srcId="{F17BB2FA-3BED-49A9-9675-E20D531237BC}" destId="{552230DF-FC97-4A38-AC76-1457A7AC35F1}" srcOrd="1" destOrd="0" presId="urn:microsoft.com/office/officeart/2005/8/layout/orgChart1"/>
    <dgm:cxn modelId="{DE229AB5-918A-49D0-9E41-BAF986B2DCDD}" type="presOf" srcId="{9AC2F4C5-BDBA-47BE-B467-C3131B8B8C8C}" destId="{AC66A2A5-CD90-47E9-AFBE-F986FA3DCFEB}" srcOrd="0" destOrd="0" presId="urn:microsoft.com/office/officeart/2005/8/layout/orgChart1"/>
    <dgm:cxn modelId="{25CC67BC-2754-4B59-BC95-176C537925B9}" type="presOf" srcId="{BE804D23-892B-457E-8948-C0EDBE68698C}" destId="{1723545A-DFBB-46C9-9E05-B63C830EF93C}" srcOrd="0" destOrd="0" presId="urn:microsoft.com/office/officeart/2005/8/layout/orgChart1"/>
    <dgm:cxn modelId="{1E8FA6C6-A3B1-4000-91A0-1228940A74B0}" type="presOf" srcId="{8C206739-E863-491F-8546-B28FD174D5B4}" destId="{3F84DC91-7BE0-4B94-9C0F-CF560ACAACBE}" srcOrd="1" destOrd="0" presId="urn:microsoft.com/office/officeart/2005/8/layout/orgChart1"/>
    <dgm:cxn modelId="{B34F15D4-E601-4C91-8C44-00B2EB3E96E5}" type="presOf" srcId="{85A33D1E-60D7-414A-8F02-FFEECA79EF72}" destId="{FEF93F4A-73DD-4970-8CBC-BD75C9B812C2}" srcOrd="0" destOrd="0" presId="urn:microsoft.com/office/officeart/2005/8/layout/orgChart1"/>
    <dgm:cxn modelId="{3CD782DD-701E-4A60-8FCC-207367D3C200}" type="presOf" srcId="{8C206739-E863-491F-8546-B28FD174D5B4}" destId="{1768D873-DB95-45E4-91E5-73C466BB3565}" srcOrd="0" destOrd="0" presId="urn:microsoft.com/office/officeart/2005/8/layout/orgChart1"/>
    <dgm:cxn modelId="{A09C38E6-EEA8-4510-A682-46B148793BF6}" type="presOf" srcId="{DD33AB2B-ACE1-463B-B1B6-9C7AD1435FB1}" destId="{3AE91217-1A23-4BF5-B6F3-21F4E9FAB149}" srcOrd="1" destOrd="0" presId="urn:microsoft.com/office/officeart/2005/8/layout/orgChart1"/>
    <dgm:cxn modelId="{78EBBFE7-C1D0-44BD-93AC-48B87366DE4F}" type="presOf" srcId="{FA0CAE9F-CDD8-4AAC-957E-9C3A2CBD46F6}" destId="{EC184791-0C65-4AA8-9F94-85476C14E996}" srcOrd="0" destOrd="0" presId="urn:microsoft.com/office/officeart/2005/8/layout/orgChart1"/>
    <dgm:cxn modelId="{57AC7B82-A75A-449E-877B-968B34F133D2}" type="presParOf" srcId="{EC184791-0C65-4AA8-9F94-85476C14E996}" destId="{DBE75C7B-E1AD-4207-B434-FC5260F41494}" srcOrd="0" destOrd="0" presId="urn:microsoft.com/office/officeart/2005/8/layout/orgChart1"/>
    <dgm:cxn modelId="{D2860DA1-7BDA-4CC6-8C36-6B8792B591C8}" type="presParOf" srcId="{DBE75C7B-E1AD-4207-B434-FC5260F41494}" destId="{DE762D0D-F17D-4D29-9BA2-47C487084F2D}" srcOrd="0" destOrd="0" presId="urn:microsoft.com/office/officeart/2005/8/layout/orgChart1"/>
    <dgm:cxn modelId="{43F5D225-1158-4546-AA65-02491174F6FF}" type="presParOf" srcId="{DE762D0D-F17D-4D29-9BA2-47C487084F2D}" destId="{AC66A2A5-CD90-47E9-AFBE-F986FA3DCFEB}" srcOrd="0" destOrd="0" presId="urn:microsoft.com/office/officeart/2005/8/layout/orgChart1"/>
    <dgm:cxn modelId="{3A01729C-69B9-4E0D-A6A3-074525F70AE3}" type="presParOf" srcId="{DE762D0D-F17D-4D29-9BA2-47C487084F2D}" destId="{D7A6F286-003D-406C-9B55-EE74298C5118}" srcOrd="1" destOrd="0" presId="urn:microsoft.com/office/officeart/2005/8/layout/orgChart1"/>
    <dgm:cxn modelId="{FEAA79DD-AE05-4AFE-AADD-754A4A0C3B90}" type="presParOf" srcId="{DBE75C7B-E1AD-4207-B434-FC5260F41494}" destId="{B5B81513-9E80-4706-8058-D2B09521E777}" srcOrd="1" destOrd="0" presId="urn:microsoft.com/office/officeart/2005/8/layout/orgChart1"/>
    <dgm:cxn modelId="{6B43BCB9-48C4-473D-8503-1C1FAF8E3875}" type="presParOf" srcId="{B5B81513-9E80-4706-8058-D2B09521E777}" destId="{FEF93F4A-73DD-4970-8CBC-BD75C9B812C2}" srcOrd="0" destOrd="0" presId="urn:microsoft.com/office/officeart/2005/8/layout/orgChart1"/>
    <dgm:cxn modelId="{0B00A00E-849C-41C1-8FAD-436F9FDAF467}" type="presParOf" srcId="{B5B81513-9E80-4706-8058-D2B09521E777}" destId="{A9579D82-BDD8-4B75-A4CA-FE4D83C9471E}" srcOrd="1" destOrd="0" presId="urn:microsoft.com/office/officeart/2005/8/layout/orgChart1"/>
    <dgm:cxn modelId="{B952876F-D69E-49DA-A220-4F076279FB04}" type="presParOf" srcId="{A9579D82-BDD8-4B75-A4CA-FE4D83C9471E}" destId="{0B60F152-2F6E-4AAA-9065-AD4C2D7FD429}" srcOrd="0" destOrd="0" presId="urn:microsoft.com/office/officeart/2005/8/layout/orgChart1"/>
    <dgm:cxn modelId="{E64B33F0-6D8A-48C6-A8C5-AC23612674EE}" type="presParOf" srcId="{0B60F152-2F6E-4AAA-9065-AD4C2D7FD429}" destId="{E0C3ABC0-BDFE-4343-ABE2-0484CB3BF41E}" srcOrd="0" destOrd="0" presId="urn:microsoft.com/office/officeart/2005/8/layout/orgChart1"/>
    <dgm:cxn modelId="{81F9F2E6-5173-4BDC-B676-B85D6ACDB83D}" type="presParOf" srcId="{0B60F152-2F6E-4AAA-9065-AD4C2D7FD429}" destId="{552230DF-FC97-4A38-AC76-1457A7AC35F1}" srcOrd="1" destOrd="0" presId="urn:microsoft.com/office/officeart/2005/8/layout/orgChart1"/>
    <dgm:cxn modelId="{333BFB37-1266-40C6-B76C-B137D2E3C429}" type="presParOf" srcId="{A9579D82-BDD8-4B75-A4CA-FE4D83C9471E}" destId="{9FFDF66B-AFAD-4CB8-BECC-0957F144BBFE}" srcOrd="1" destOrd="0" presId="urn:microsoft.com/office/officeart/2005/8/layout/orgChart1"/>
    <dgm:cxn modelId="{655DC42A-C828-4805-A7E6-A16730533BEC}" type="presParOf" srcId="{9FFDF66B-AFAD-4CB8-BECC-0957F144BBFE}" destId="{1AFBCEBD-671A-4F1D-AC0B-6F38F650ED2D}" srcOrd="0" destOrd="0" presId="urn:microsoft.com/office/officeart/2005/8/layout/orgChart1"/>
    <dgm:cxn modelId="{E1D0150E-F379-4991-A430-A6C6FDAA4EC5}" type="presParOf" srcId="{9FFDF66B-AFAD-4CB8-BECC-0957F144BBFE}" destId="{E2F67218-8804-4168-82EF-482572791DF7}" srcOrd="1" destOrd="0" presId="urn:microsoft.com/office/officeart/2005/8/layout/orgChart1"/>
    <dgm:cxn modelId="{F23536DB-5897-409A-8F00-35D815E94449}" type="presParOf" srcId="{E2F67218-8804-4168-82EF-482572791DF7}" destId="{CB4B58AF-B29E-445B-9121-A8CED515C86B}" srcOrd="0" destOrd="0" presId="urn:microsoft.com/office/officeart/2005/8/layout/orgChart1"/>
    <dgm:cxn modelId="{01D7D37D-9D79-4B5C-89AE-7A7BC1267A92}" type="presParOf" srcId="{CB4B58AF-B29E-445B-9121-A8CED515C86B}" destId="{1768D873-DB95-45E4-91E5-73C466BB3565}" srcOrd="0" destOrd="0" presId="urn:microsoft.com/office/officeart/2005/8/layout/orgChart1"/>
    <dgm:cxn modelId="{27FA4711-448C-430E-AC48-E30A67339EEB}" type="presParOf" srcId="{CB4B58AF-B29E-445B-9121-A8CED515C86B}" destId="{3F84DC91-7BE0-4B94-9C0F-CF560ACAACBE}" srcOrd="1" destOrd="0" presId="urn:microsoft.com/office/officeart/2005/8/layout/orgChart1"/>
    <dgm:cxn modelId="{7642D812-F014-4992-A235-44A889DAAC37}" type="presParOf" srcId="{E2F67218-8804-4168-82EF-482572791DF7}" destId="{CF8FB02D-B027-471C-8AC3-3CC0EE24C1F4}" srcOrd="1" destOrd="0" presId="urn:microsoft.com/office/officeart/2005/8/layout/orgChart1"/>
    <dgm:cxn modelId="{E1D2BEC9-0BE2-416D-A669-27747E2D182A}" type="presParOf" srcId="{E2F67218-8804-4168-82EF-482572791DF7}" destId="{4B17DEB6-A44C-4045-AE93-0221A1AE6522}" srcOrd="2" destOrd="0" presId="urn:microsoft.com/office/officeart/2005/8/layout/orgChart1"/>
    <dgm:cxn modelId="{00F8828E-49B3-4DBC-A02D-F52392A74817}" type="presParOf" srcId="{A9579D82-BDD8-4B75-A4CA-FE4D83C9471E}" destId="{4B5AE5DE-E524-4ACC-B152-1A97900973EB}" srcOrd="2" destOrd="0" presId="urn:microsoft.com/office/officeart/2005/8/layout/orgChart1"/>
    <dgm:cxn modelId="{1C01BDD9-5C44-46C7-8397-C7226D37F9BC}" type="presParOf" srcId="{B5B81513-9E80-4706-8058-D2B09521E777}" destId="{1F0A9DF7-7BDB-4D2E-869F-2769E39E3E37}" srcOrd="2" destOrd="0" presId="urn:microsoft.com/office/officeart/2005/8/layout/orgChart1"/>
    <dgm:cxn modelId="{D7CFD31F-C883-49A2-A086-8C628602AC00}" type="presParOf" srcId="{B5B81513-9E80-4706-8058-D2B09521E777}" destId="{6CAAFF5C-2EB8-487D-8793-46BCB09369BC}" srcOrd="3" destOrd="0" presId="urn:microsoft.com/office/officeart/2005/8/layout/orgChart1"/>
    <dgm:cxn modelId="{C2A64ABD-AB6C-4CB8-B6F3-0E9585E4C66B}" type="presParOf" srcId="{6CAAFF5C-2EB8-487D-8793-46BCB09369BC}" destId="{2C98A9A5-6AF0-479A-8A45-F1C424397999}" srcOrd="0" destOrd="0" presId="urn:microsoft.com/office/officeart/2005/8/layout/orgChart1"/>
    <dgm:cxn modelId="{B96C6607-F34A-4ECE-9B43-EE4BDB7AF866}" type="presParOf" srcId="{2C98A9A5-6AF0-479A-8A45-F1C424397999}" destId="{A3DE9812-DF7A-440A-B3F0-713713903DA2}" srcOrd="0" destOrd="0" presId="urn:microsoft.com/office/officeart/2005/8/layout/orgChart1"/>
    <dgm:cxn modelId="{7AFFE7A1-5088-48C4-9FA9-326873F718F0}" type="presParOf" srcId="{2C98A9A5-6AF0-479A-8A45-F1C424397999}" destId="{3AE91217-1A23-4BF5-B6F3-21F4E9FAB149}" srcOrd="1" destOrd="0" presId="urn:microsoft.com/office/officeart/2005/8/layout/orgChart1"/>
    <dgm:cxn modelId="{1E3F9626-D517-49F3-85BA-DD6E4A885B6C}" type="presParOf" srcId="{6CAAFF5C-2EB8-487D-8793-46BCB09369BC}" destId="{6EC54545-2404-48A1-A1BA-07BD51A65F53}" srcOrd="1" destOrd="0" presId="urn:microsoft.com/office/officeart/2005/8/layout/orgChart1"/>
    <dgm:cxn modelId="{8D30121F-AFCF-4A4F-BF52-78019164430A}" type="presParOf" srcId="{6CAAFF5C-2EB8-487D-8793-46BCB09369BC}" destId="{37A25743-F778-46D8-8482-E99E58DD0E0D}" srcOrd="2" destOrd="0" presId="urn:microsoft.com/office/officeart/2005/8/layout/orgChart1"/>
    <dgm:cxn modelId="{F4425AE4-F08D-4B96-B00C-D4649EA3C002}" type="presParOf" srcId="{B5B81513-9E80-4706-8058-D2B09521E777}" destId="{2DBD1BA2-A836-4F96-AD8A-7E2C752D8774}" srcOrd="4" destOrd="0" presId="urn:microsoft.com/office/officeart/2005/8/layout/orgChart1"/>
    <dgm:cxn modelId="{0199A903-CD39-48B0-8B77-BAE932BF9328}" type="presParOf" srcId="{B5B81513-9E80-4706-8058-D2B09521E777}" destId="{F594CAFD-7109-46C5-A761-8C2CDB08A82F}" srcOrd="5" destOrd="0" presId="urn:microsoft.com/office/officeart/2005/8/layout/orgChart1"/>
    <dgm:cxn modelId="{B380F027-BE31-48EB-818A-B47288E0690B}" type="presParOf" srcId="{F594CAFD-7109-46C5-A761-8C2CDB08A82F}" destId="{A3F197FA-F291-46EC-953A-ED64CCB1BC35}" srcOrd="0" destOrd="0" presId="urn:microsoft.com/office/officeart/2005/8/layout/orgChart1"/>
    <dgm:cxn modelId="{77A9E81A-E12A-4622-BCD2-6EA7208453E4}" type="presParOf" srcId="{A3F197FA-F291-46EC-953A-ED64CCB1BC35}" destId="{1723545A-DFBB-46C9-9E05-B63C830EF93C}" srcOrd="0" destOrd="0" presId="urn:microsoft.com/office/officeart/2005/8/layout/orgChart1"/>
    <dgm:cxn modelId="{CE51456C-AC50-4D3A-965F-3A999155885F}" type="presParOf" srcId="{A3F197FA-F291-46EC-953A-ED64CCB1BC35}" destId="{105922C4-38DC-479F-8F93-0A13A392800E}" srcOrd="1" destOrd="0" presId="urn:microsoft.com/office/officeart/2005/8/layout/orgChart1"/>
    <dgm:cxn modelId="{CF7EB526-AE58-414B-8B70-E512FDFD4950}" type="presParOf" srcId="{F594CAFD-7109-46C5-A761-8C2CDB08A82F}" destId="{7AF15CAF-E519-411A-A373-6690EDE01378}" srcOrd="1" destOrd="0" presId="urn:microsoft.com/office/officeart/2005/8/layout/orgChart1"/>
    <dgm:cxn modelId="{16CD6107-12AC-4519-A042-E8C728135998}" type="presParOf" srcId="{F594CAFD-7109-46C5-A761-8C2CDB08A82F}" destId="{D519DDE7-D25C-44B2-AB47-15887209BB3B}" srcOrd="2" destOrd="0" presId="urn:microsoft.com/office/officeart/2005/8/layout/orgChart1"/>
    <dgm:cxn modelId="{DEB9E723-ADE8-4DA5-A1AF-A9EDD0BB23E3}" type="presParOf" srcId="{DBE75C7B-E1AD-4207-B434-FC5260F41494}" destId="{D0F4D494-F377-4F30-A75C-067ED6EEBA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9073C-70A0-483D-AA61-441E3DA68E9B}">
      <dsp:nvSpPr>
        <dsp:cNvPr id="0" name=""/>
        <dsp:cNvSpPr/>
      </dsp:nvSpPr>
      <dsp:spPr>
        <a:xfrm>
          <a:off x="0" y="840948"/>
          <a:ext cx="11068986" cy="1121264"/>
        </a:xfrm>
        <a:prstGeom prst="notchedRightArrow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EB1F1-8284-4099-88E3-E1E3105450DF}">
      <dsp:nvSpPr>
        <dsp:cNvPr id="0" name=""/>
        <dsp:cNvSpPr/>
      </dsp:nvSpPr>
      <dsp:spPr>
        <a:xfrm>
          <a:off x="7159" y="0"/>
          <a:ext cx="2933173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wniosek o zatwierdzenie warunków sprzedaży</a:t>
          </a:r>
        </a:p>
      </dsp:txBody>
      <dsp:txXfrm>
        <a:off x="7159" y="0"/>
        <a:ext cx="2933173" cy="1121264"/>
      </dsp:txXfrm>
    </dsp:sp>
    <dsp:sp modelId="{5B9DD272-C7F6-4157-8CCB-2862D1C70CA4}">
      <dsp:nvSpPr>
        <dsp:cNvPr id="0" name=""/>
        <dsp:cNvSpPr/>
      </dsp:nvSpPr>
      <dsp:spPr>
        <a:xfrm>
          <a:off x="1333587" y="1261422"/>
          <a:ext cx="280316" cy="280316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7CC8B7-05F2-413F-8C2F-473CD03583DB}">
      <dsp:nvSpPr>
        <dsp:cNvPr id="0" name=""/>
        <dsp:cNvSpPr/>
      </dsp:nvSpPr>
      <dsp:spPr>
        <a:xfrm>
          <a:off x="3086991" y="1681896"/>
          <a:ext cx="2933173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postanowienie o ogłoszeniu upadłości i zatwierdzeniu warunków sprzedaży</a:t>
          </a:r>
        </a:p>
      </dsp:txBody>
      <dsp:txXfrm>
        <a:off x="3086991" y="1681896"/>
        <a:ext cx="2933173" cy="1121264"/>
      </dsp:txXfrm>
    </dsp:sp>
    <dsp:sp modelId="{80C0819E-0AB5-485C-8A76-311A43853A16}">
      <dsp:nvSpPr>
        <dsp:cNvPr id="0" name=""/>
        <dsp:cNvSpPr/>
      </dsp:nvSpPr>
      <dsp:spPr>
        <a:xfrm>
          <a:off x="4413419" y="1261422"/>
          <a:ext cx="280316" cy="280316"/>
        </a:xfrm>
        <a:prstGeom prst="ellipse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90EC3E-BE90-4AF6-8C1A-677C968139A3}">
      <dsp:nvSpPr>
        <dsp:cNvPr id="0" name=""/>
        <dsp:cNvSpPr/>
      </dsp:nvSpPr>
      <dsp:spPr>
        <a:xfrm>
          <a:off x="6166822" y="0"/>
          <a:ext cx="3788105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stwierdzenie prawomocności postanowienia o zatwierdzeniu warunków sprzedaży</a:t>
          </a:r>
        </a:p>
      </dsp:txBody>
      <dsp:txXfrm>
        <a:off x="6166822" y="0"/>
        <a:ext cx="3788105" cy="1121264"/>
      </dsp:txXfrm>
    </dsp:sp>
    <dsp:sp modelId="{9371058E-BAA4-45B2-BA41-3E03BB463402}">
      <dsp:nvSpPr>
        <dsp:cNvPr id="0" name=""/>
        <dsp:cNvSpPr/>
      </dsp:nvSpPr>
      <dsp:spPr>
        <a:xfrm>
          <a:off x="7920717" y="1261422"/>
          <a:ext cx="280316" cy="280316"/>
        </a:xfrm>
        <a:prstGeom prst="ellipse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FBCEBD-671A-4F1D-AC0B-6F38F650ED2D}">
      <dsp:nvSpPr>
        <dsp:cNvPr id="0" name=""/>
        <dsp:cNvSpPr/>
      </dsp:nvSpPr>
      <dsp:spPr>
        <a:xfrm>
          <a:off x="3482786" y="3402958"/>
          <a:ext cx="421775" cy="1293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3444"/>
              </a:lnTo>
              <a:lnTo>
                <a:pt x="421775" y="12934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93F4A-73DD-4970-8CBC-BD75C9B812C2}">
      <dsp:nvSpPr>
        <dsp:cNvPr id="0" name=""/>
        <dsp:cNvSpPr/>
      </dsp:nvSpPr>
      <dsp:spPr>
        <a:xfrm>
          <a:off x="4561800" y="1406555"/>
          <a:ext cx="91440" cy="5904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04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6A2A5-CD90-47E9-AFBE-F986FA3DCFEB}">
      <dsp:nvSpPr>
        <dsp:cNvPr id="0" name=""/>
        <dsp:cNvSpPr/>
      </dsp:nvSpPr>
      <dsp:spPr>
        <a:xfrm>
          <a:off x="3201602" y="638"/>
          <a:ext cx="2811835" cy="1405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obwieszczenie postanowienia o zakończeniu postępowania upadłościowego oraz wniosek upadłego</a:t>
          </a:r>
        </a:p>
      </dsp:txBody>
      <dsp:txXfrm>
        <a:off x="3201602" y="638"/>
        <a:ext cx="2811835" cy="1405917"/>
      </dsp:txXfrm>
    </dsp:sp>
    <dsp:sp modelId="{E0C3ABC0-BDFE-4343-ABE2-0484CB3BF41E}">
      <dsp:nvSpPr>
        <dsp:cNvPr id="0" name=""/>
        <dsp:cNvSpPr/>
      </dsp:nvSpPr>
      <dsp:spPr>
        <a:xfrm>
          <a:off x="3201602" y="1997041"/>
          <a:ext cx="2811835" cy="1405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ustalenie planu spłaty wierzycieli</a:t>
          </a:r>
        </a:p>
      </dsp:txBody>
      <dsp:txXfrm>
        <a:off x="3201602" y="1997041"/>
        <a:ext cx="2811835" cy="1405917"/>
      </dsp:txXfrm>
    </dsp:sp>
    <dsp:sp modelId="{1768D873-DB95-45E4-91E5-73C466BB3565}">
      <dsp:nvSpPr>
        <dsp:cNvPr id="0" name=""/>
        <dsp:cNvSpPr/>
      </dsp:nvSpPr>
      <dsp:spPr>
        <a:xfrm>
          <a:off x="3904561" y="3993444"/>
          <a:ext cx="2811835" cy="1405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stwierdzenie wykonania planu spłaty i umorzenie zobowiązań</a:t>
          </a:r>
        </a:p>
      </dsp:txBody>
      <dsp:txXfrm>
        <a:off x="3904561" y="3993444"/>
        <a:ext cx="2811835" cy="14059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9073C-70A0-483D-AA61-441E3DA68E9B}">
      <dsp:nvSpPr>
        <dsp:cNvPr id="0" name=""/>
        <dsp:cNvSpPr/>
      </dsp:nvSpPr>
      <dsp:spPr>
        <a:xfrm rot="10800000">
          <a:off x="0" y="840948"/>
          <a:ext cx="11068986" cy="1121264"/>
        </a:xfrm>
        <a:prstGeom prst="notchedRightArrow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09EB1F1-8284-4099-88E3-E1E3105450DF}">
      <dsp:nvSpPr>
        <dsp:cNvPr id="0" name=""/>
        <dsp:cNvSpPr/>
      </dsp:nvSpPr>
      <dsp:spPr>
        <a:xfrm>
          <a:off x="7075146" y="0"/>
          <a:ext cx="3991170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wpłata ceny przez nabywcę</a:t>
          </a:r>
        </a:p>
      </dsp:txBody>
      <dsp:txXfrm>
        <a:off x="7075146" y="0"/>
        <a:ext cx="3991170" cy="1121264"/>
      </dsp:txXfrm>
    </dsp:sp>
    <dsp:sp modelId="{5B9DD272-C7F6-4157-8CCB-2862D1C70CA4}">
      <dsp:nvSpPr>
        <dsp:cNvPr id="0" name=""/>
        <dsp:cNvSpPr/>
      </dsp:nvSpPr>
      <dsp:spPr>
        <a:xfrm>
          <a:off x="8930573" y="1261422"/>
          <a:ext cx="280316" cy="280316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87CC8B7-05F2-413F-8C2F-473CD03583DB}">
      <dsp:nvSpPr>
        <dsp:cNvPr id="0" name=""/>
        <dsp:cNvSpPr/>
      </dsp:nvSpPr>
      <dsp:spPr>
        <a:xfrm>
          <a:off x="4092356" y="1681896"/>
          <a:ext cx="2840751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zawarcie umowy sprzedaży przez syndyka i nabywcę</a:t>
          </a:r>
        </a:p>
      </dsp:txBody>
      <dsp:txXfrm>
        <a:off x="4092356" y="1681896"/>
        <a:ext cx="2840751" cy="1121264"/>
      </dsp:txXfrm>
    </dsp:sp>
    <dsp:sp modelId="{80C0819E-0AB5-485C-8A76-311A43853A16}">
      <dsp:nvSpPr>
        <dsp:cNvPr id="0" name=""/>
        <dsp:cNvSpPr/>
      </dsp:nvSpPr>
      <dsp:spPr>
        <a:xfrm>
          <a:off x="5372574" y="1261422"/>
          <a:ext cx="280316" cy="280316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222839"/>
                <a:satOff val="5970"/>
                <a:lumOff val="263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22839"/>
                <a:satOff val="5970"/>
                <a:lumOff val="263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22839"/>
                <a:satOff val="5970"/>
                <a:lumOff val="263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090EC3E-BE90-4AF6-8C1A-677C968139A3}">
      <dsp:nvSpPr>
        <dsp:cNvPr id="0" name=""/>
        <dsp:cNvSpPr/>
      </dsp:nvSpPr>
      <dsp:spPr>
        <a:xfrm>
          <a:off x="1109567" y="0"/>
          <a:ext cx="2840751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wydanie przedmiotu sprzedaży</a:t>
          </a:r>
        </a:p>
      </dsp:txBody>
      <dsp:txXfrm>
        <a:off x="1109567" y="0"/>
        <a:ext cx="2840751" cy="1121264"/>
      </dsp:txXfrm>
    </dsp:sp>
    <dsp:sp modelId="{9371058E-BAA4-45B2-BA41-3E03BB463402}">
      <dsp:nvSpPr>
        <dsp:cNvPr id="0" name=""/>
        <dsp:cNvSpPr/>
      </dsp:nvSpPr>
      <dsp:spPr>
        <a:xfrm>
          <a:off x="2389785" y="1261422"/>
          <a:ext cx="280316" cy="280316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222839"/>
                <a:satOff val="5970"/>
                <a:lumOff val="263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22839"/>
                <a:satOff val="5970"/>
                <a:lumOff val="263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22839"/>
                <a:satOff val="5970"/>
                <a:lumOff val="263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9073C-70A0-483D-AA61-441E3DA68E9B}">
      <dsp:nvSpPr>
        <dsp:cNvPr id="0" name=""/>
        <dsp:cNvSpPr/>
      </dsp:nvSpPr>
      <dsp:spPr>
        <a:xfrm>
          <a:off x="0" y="840948"/>
          <a:ext cx="11068986" cy="1121264"/>
        </a:xfrm>
        <a:prstGeom prst="notchedRightArrow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EB1F1-8284-4099-88E3-E1E3105450DF}">
      <dsp:nvSpPr>
        <dsp:cNvPr id="0" name=""/>
        <dsp:cNvSpPr/>
      </dsp:nvSpPr>
      <dsp:spPr>
        <a:xfrm>
          <a:off x="4864" y="0"/>
          <a:ext cx="3210438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wpłata ceny do depozytu</a:t>
          </a:r>
        </a:p>
      </dsp:txBody>
      <dsp:txXfrm>
        <a:off x="4864" y="0"/>
        <a:ext cx="3210438" cy="1121264"/>
      </dsp:txXfrm>
    </dsp:sp>
    <dsp:sp modelId="{5B9DD272-C7F6-4157-8CCB-2862D1C70CA4}">
      <dsp:nvSpPr>
        <dsp:cNvPr id="0" name=""/>
        <dsp:cNvSpPr/>
      </dsp:nvSpPr>
      <dsp:spPr>
        <a:xfrm>
          <a:off x="1469925" y="1261422"/>
          <a:ext cx="280316" cy="280316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A3EC1-9E10-4076-8709-BE0C726468B3}">
      <dsp:nvSpPr>
        <dsp:cNvPr id="0" name=""/>
        <dsp:cNvSpPr/>
      </dsp:nvSpPr>
      <dsp:spPr>
        <a:xfrm>
          <a:off x="3375824" y="1681896"/>
          <a:ext cx="3210438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wniosek o zatwierdzenie warunków sprzedaży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75824" y="1681896"/>
        <a:ext cx="3210438" cy="1121264"/>
      </dsp:txXfrm>
    </dsp:sp>
    <dsp:sp modelId="{5D7F396A-6145-40A5-90D8-1EC9A1E985CB}">
      <dsp:nvSpPr>
        <dsp:cNvPr id="0" name=""/>
        <dsp:cNvSpPr/>
      </dsp:nvSpPr>
      <dsp:spPr>
        <a:xfrm>
          <a:off x="4840885" y="1261422"/>
          <a:ext cx="280316" cy="280316"/>
        </a:xfrm>
        <a:prstGeom prst="ellipse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6101EC-B360-4F89-8ACD-A9CACA6D0075}">
      <dsp:nvSpPr>
        <dsp:cNvPr id="0" name=""/>
        <dsp:cNvSpPr/>
      </dsp:nvSpPr>
      <dsp:spPr>
        <a:xfrm>
          <a:off x="6746784" y="0"/>
          <a:ext cx="3210438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postanowienie o ogłoszeniu upadłości i zatwierdzeniu warunków sprzedaży</a:t>
          </a:r>
        </a:p>
      </dsp:txBody>
      <dsp:txXfrm>
        <a:off x="6746784" y="0"/>
        <a:ext cx="3210438" cy="1121264"/>
      </dsp:txXfrm>
    </dsp:sp>
    <dsp:sp modelId="{317CD4C7-DABF-405A-9818-1039C3FFF065}">
      <dsp:nvSpPr>
        <dsp:cNvPr id="0" name=""/>
        <dsp:cNvSpPr/>
      </dsp:nvSpPr>
      <dsp:spPr>
        <a:xfrm>
          <a:off x="8211845" y="1261422"/>
          <a:ext cx="280316" cy="280316"/>
        </a:xfrm>
        <a:prstGeom prst="ellipse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9073C-70A0-483D-AA61-441E3DA68E9B}">
      <dsp:nvSpPr>
        <dsp:cNvPr id="0" name=""/>
        <dsp:cNvSpPr/>
      </dsp:nvSpPr>
      <dsp:spPr>
        <a:xfrm rot="10800000">
          <a:off x="0" y="840948"/>
          <a:ext cx="11068986" cy="1121264"/>
        </a:xfrm>
        <a:prstGeom prst="notchedRightArrow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814981C-6D30-484E-8EE8-999BC6881676}">
      <dsp:nvSpPr>
        <dsp:cNvPr id="0" name=""/>
        <dsp:cNvSpPr/>
      </dsp:nvSpPr>
      <dsp:spPr>
        <a:xfrm>
          <a:off x="9150065" y="0"/>
          <a:ext cx="1916534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wydanie przedmiotu sprzedaży</a:t>
          </a:r>
        </a:p>
      </dsp:txBody>
      <dsp:txXfrm>
        <a:off x="9150065" y="0"/>
        <a:ext cx="1916534" cy="1121264"/>
      </dsp:txXfrm>
    </dsp:sp>
    <dsp:sp modelId="{2E24A3D4-D6EF-40EB-A657-E506176A0D97}">
      <dsp:nvSpPr>
        <dsp:cNvPr id="0" name=""/>
        <dsp:cNvSpPr/>
      </dsp:nvSpPr>
      <dsp:spPr>
        <a:xfrm>
          <a:off x="9968175" y="1261422"/>
          <a:ext cx="280316" cy="280316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127C850-A211-491F-BC4F-C4E33AC68863}">
      <dsp:nvSpPr>
        <dsp:cNvPr id="0" name=""/>
        <dsp:cNvSpPr/>
      </dsp:nvSpPr>
      <dsp:spPr>
        <a:xfrm>
          <a:off x="6330498" y="1681896"/>
          <a:ext cx="2723740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uprawomocnienie się postanowienia o zatwierdzeniu warunków sprzedaży</a:t>
          </a:r>
        </a:p>
      </dsp:txBody>
      <dsp:txXfrm>
        <a:off x="6330498" y="1681896"/>
        <a:ext cx="2723740" cy="1121264"/>
      </dsp:txXfrm>
    </dsp:sp>
    <dsp:sp modelId="{6BE56391-3392-446B-A6AC-1D98D33D8805}">
      <dsp:nvSpPr>
        <dsp:cNvPr id="0" name=""/>
        <dsp:cNvSpPr/>
      </dsp:nvSpPr>
      <dsp:spPr>
        <a:xfrm>
          <a:off x="7552211" y="1261422"/>
          <a:ext cx="280316" cy="280316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167129"/>
                <a:satOff val="4478"/>
                <a:lumOff val="197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167129"/>
                <a:satOff val="4478"/>
                <a:lumOff val="197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167129"/>
                <a:satOff val="4478"/>
                <a:lumOff val="197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003B25F-F4CD-49C0-857A-798B2D082235}">
      <dsp:nvSpPr>
        <dsp:cNvPr id="0" name=""/>
        <dsp:cNvSpPr/>
      </dsp:nvSpPr>
      <dsp:spPr>
        <a:xfrm>
          <a:off x="3666707" y="0"/>
          <a:ext cx="2567964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wydanie syndykowi ceny złożonej wcześniej do depozytu</a:t>
          </a:r>
        </a:p>
      </dsp:txBody>
      <dsp:txXfrm>
        <a:off x="3666707" y="0"/>
        <a:ext cx="2567964" cy="1121264"/>
      </dsp:txXfrm>
    </dsp:sp>
    <dsp:sp modelId="{DC276B32-6ABC-4AE1-9668-CE340934B646}">
      <dsp:nvSpPr>
        <dsp:cNvPr id="0" name=""/>
        <dsp:cNvSpPr/>
      </dsp:nvSpPr>
      <dsp:spPr>
        <a:xfrm>
          <a:off x="4810531" y="1261422"/>
          <a:ext cx="280316" cy="280316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334258"/>
                <a:satOff val="8955"/>
                <a:lumOff val="394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334258"/>
                <a:satOff val="8955"/>
                <a:lumOff val="394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334258"/>
                <a:satOff val="8955"/>
                <a:lumOff val="394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9D56F54-9F93-402E-A399-208E88AFCE77}">
      <dsp:nvSpPr>
        <dsp:cNvPr id="0" name=""/>
        <dsp:cNvSpPr/>
      </dsp:nvSpPr>
      <dsp:spPr>
        <a:xfrm>
          <a:off x="1109284" y="1681896"/>
          <a:ext cx="2461596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zawarcie umowy sprzedaży przez syndyka i nabywcę</a:t>
          </a:r>
        </a:p>
      </dsp:txBody>
      <dsp:txXfrm>
        <a:off x="1109284" y="1681896"/>
        <a:ext cx="2461596" cy="1121264"/>
      </dsp:txXfrm>
    </dsp:sp>
    <dsp:sp modelId="{2F78B02D-2C3B-4974-8906-1BF1891C3E4E}">
      <dsp:nvSpPr>
        <dsp:cNvPr id="0" name=""/>
        <dsp:cNvSpPr/>
      </dsp:nvSpPr>
      <dsp:spPr>
        <a:xfrm>
          <a:off x="2199924" y="1261422"/>
          <a:ext cx="280316" cy="280316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167129"/>
                <a:satOff val="4478"/>
                <a:lumOff val="197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167129"/>
                <a:satOff val="4478"/>
                <a:lumOff val="197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167129"/>
                <a:satOff val="4478"/>
                <a:lumOff val="197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515BB6-AC94-4BF1-8F08-C4D2698FECEE}">
      <dsp:nvSpPr>
        <dsp:cNvPr id="0" name=""/>
        <dsp:cNvSpPr/>
      </dsp:nvSpPr>
      <dsp:spPr>
        <a:xfrm>
          <a:off x="10282" y="644347"/>
          <a:ext cx="3073269" cy="18439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złożenie sprzeciwu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(art. 256 Pr. Upadł.)</a:t>
          </a:r>
        </a:p>
      </dsp:txBody>
      <dsp:txXfrm>
        <a:off x="64290" y="698355"/>
        <a:ext cx="2965253" cy="1735945"/>
      </dsp:txXfrm>
    </dsp:sp>
    <dsp:sp modelId="{0D55D63C-5B1C-4890-A566-46162429A335}">
      <dsp:nvSpPr>
        <dsp:cNvPr id="0" name=""/>
        <dsp:cNvSpPr/>
      </dsp:nvSpPr>
      <dsp:spPr>
        <a:xfrm>
          <a:off x="3353999" y="1185243"/>
          <a:ext cx="651533" cy="7621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900" kern="1200"/>
        </a:p>
      </dsp:txBody>
      <dsp:txXfrm>
        <a:off x="3353999" y="1337677"/>
        <a:ext cx="456073" cy="457302"/>
      </dsp:txXfrm>
    </dsp:sp>
    <dsp:sp modelId="{DF42A97E-180B-41CD-91E4-226BD751BC60}">
      <dsp:nvSpPr>
        <dsp:cNvPr id="0" name=""/>
        <dsp:cNvSpPr/>
      </dsp:nvSpPr>
      <dsp:spPr>
        <a:xfrm>
          <a:off x="4312860" y="644347"/>
          <a:ext cx="3073269" cy="18439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677650"/>
                <a:satOff val="25000"/>
                <a:lumOff val="-367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677650"/>
                <a:satOff val="25000"/>
                <a:lumOff val="-367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677650"/>
                <a:satOff val="25000"/>
                <a:lumOff val="-367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doręczenie odpisu sprzeciwu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(art. 258a ust. 1 Pr. Upadł.)</a:t>
          </a:r>
        </a:p>
      </dsp:txBody>
      <dsp:txXfrm>
        <a:off x="4366868" y="698355"/>
        <a:ext cx="2965253" cy="1735945"/>
      </dsp:txXfrm>
    </dsp:sp>
    <dsp:sp modelId="{1A60BF17-0DB1-4D22-ACDB-8C4CAD9569D5}">
      <dsp:nvSpPr>
        <dsp:cNvPr id="0" name=""/>
        <dsp:cNvSpPr/>
      </dsp:nvSpPr>
      <dsp:spPr>
        <a:xfrm>
          <a:off x="7656577" y="1185243"/>
          <a:ext cx="651533" cy="7621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900" kern="1200"/>
        </a:p>
      </dsp:txBody>
      <dsp:txXfrm>
        <a:off x="7656577" y="1337677"/>
        <a:ext cx="456073" cy="457302"/>
      </dsp:txXfrm>
    </dsp:sp>
    <dsp:sp modelId="{AAD7D47A-21D5-44DE-AA75-D424BD3B8111}">
      <dsp:nvSpPr>
        <dsp:cNvPr id="0" name=""/>
        <dsp:cNvSpPr/>
      </dsp:nvSpPr>
      <dsp:spPr>
        <a:xfrm>
          <a:off x="8615437" y="644347"/>
          <a:ext cx="3073269" cy="18439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wniesienie odpowiedzi na sprzeciw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(art. 258a ust. 1 Pr. Upadł.)</a:t>
          </a:r>
        </a:p>
      </dsp:txBody>
      <dsp:txXfrm>
        <a:off x="8669445" y="698355"/>
        <a:ext cx="2965253" cy="1735945"/>
      </dsp:txXfrm>
    </dsp:sp>
    <dsp:sp modelId="{5E9CFCB0-27CE-431B-B15D-17FBCEDF861B}">
      <dsp:nvSpPr>
        <dsp:cNvPr id="0" name=""/>
        <dsp:cNvSpPr/>
      </dsp:nvSpPr>
      <dsp:spPr>
        <a:xfrm rot="5400000">
          <a:off x="9826306" y="2703438"/>
          <a:ext cx="651533" cy="7621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900" kern="1200"/>
        </a:p>
      </dsp:txBody>
      <dsp:txXfrm rot="-5400000">
        <a:off x="9923422" y="2758756"/>
        <a:ext cx="457302" cy="456073"/>
      </dsp:txXfrm>
    </dsp:sp>
    <dsp:sp modelId="{30194B99-A3B0-44DE-9690-9DF56C985289}">
      <dsp:nvSpPr>
        <dsp:cNvPr id="0" name=""/>
        <dsp:cNvSpPr/>
      </dsp:nvSpPr>
      <dsp:spPr>
        <a:xfrm>
          <a:off x="8615437" y="3717617"/>
          <a:ext cx="3073269" cy="18439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032949"/>
                <a:satOff val="75000"/>
                <a:lumOff val="-1102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032949"/>
                <a:satOff val="75000"/>
                <a:lumOff val="-1102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032949"/>
                <a:satOff val="75000"/>
                <a:lumOff val="-1102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rozpoznanie sprzeciwu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(art. 259 ust. 1 Pr. Upadł.)</a:t>
          </a:r>
        </a:p>
      </dsp:txBody>
      <dsp:txXfrm>
        <a:off x="8669445" y="3771625"/>
        <a:ext cx="2965253" cy="1735945"/>
      </dsp:txXfrm>
    </dsp:sp>
    <dsp:sp modelId="{D56CDDFE-B9AC-48B6-8E0F-4FC1CCC4E924}">
      <dsp:nvSpPr>
        <dsp:cNvPr id="0" name=""/>
        <dsp:cNvSpPr/>
      </dsp:nvSpPr>
      <dsp:spPr>
        <a:xfrm rot="10800000">
          <a:off x="7693456" y="4258512"/>
          <a:ext cx="651533" cy="7621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900" kern="1200"/>
        </a:p>
      </dsp:txBody>
      <dsp:txXfrm rot="10800000">
        <a:off x="7888916" y="4410946"/>
        <a:ext cx="456073" cy="457302"/>
      </dsp:txXfrm>
    </dsp:sp>
    <dsp:sp modelId="{B8F88955-8E30-4842-A629-8C8C4966F877}">
      <dsp:nvSpPr>
        <dsp:cNvPr id="0" name=""/>
        <dsp:cNvSpPr/>
      </dsp:nvSpPr>
      <dsp:spPr>
        <a:xfrm>
          <a:off x="4312860" y="3717617"/>
          <a:ext cx="3073269" cy="18439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wniesienie zażalenia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(art. 259 ust. 2 Pr. Upadł.)</a:t>
          </a:r>
        </a:p>
      </dsp:txBody>
      <dsp:txXfrm>
        <a:off x="4366868" y="3771625"/>
        <a:ext cx="2965253" cy="17359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9073C-70A0-483D-AA61-441E3DA68E9B}">
      <dsp:nvSpPr>
        <dsp:cNvPr id="0" name=""/>
        <dsp:cNvSpPr/>
      </dsp:nvSpPr>
      <dsp:spPr>
        <a:xfrm rot="10800000">
          <a:off x="0" y="840948"/>
          <a:ext cx="11068986" cy="1121264"/>
        </a:xfrm>
        <a:prstGeom prst="notchedRightArrow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814981C-6D30-484E-8EE8-999BC6881676}">
      <dsp:nvSpPr>
        <dsp:cNvPr id="0" name=""/>
        <dsp:cNvSpPr/>
      </dsp:nvSpPr>
      <dsp:spPr>
        <a:xfrm>
          <a:off x="6209549" y="1681896"/>
          <a:ext cx="4859436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sporządzenie przez syndyka listy wierzytelności i złożenie jej         sędziemu-komisarzowi</a:t>
          </a:r>
        </a:p>
      </dsp:txBody>
      <dsp:txXfrm>
        <a:off x="6209549" y="1681896"/>
        <a:ext cx="4859436" cy="1121264"/>
      </dsp:txXfrm>
    </dsp:sp>
    <dsp:sp modelId="{2E24A3D4-D6EF-40EB-A657-E506176A0D97}">
      <dsp:nvSpPr>
        <dsp:cNvPr id="0" name=""/>
        <dsp:cNvSpPr/>
      </dsp:nvSpPr>
      <dsp:spPr>
        <a:xfrm>
          <a:off x="8498988" y="1261422"/>
          <a:ext cx="280316" cy="280316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796603B-3B16-4627-82C5-318CB692E034}">
      <dsp:nvSpPr>
        <dsp:cNvPr id="0" name=""/>
        <dsp:cNvSpPr/>
      </dsp:nvSpPr>
      <dsp:spPr>
        <a:xfrm>
          <a:off x="1121987" y="1681896"/>
          <a:ext cx="4859436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zatwierdzenie przez sędziego-komisarza listy wierzytelności</a:t>
          </a:r>
        </a:p>
      </dsp:txBody>
      <dsp:txXfrm>
        <a:off x="1121987" y="1681896"/>
        <a:ext cx="4859436" cy="1121264"/>
      </dsp:txXfrm>
    </dsp:sp>
    <dsp:sp modelId="{A4A22513-FA66-4E4C-8B4E-D8457F77A18A}">
      <dsp:nvSpPr>
        <dsp:cNvPr id="0" name=""/>
        <dsp:cNvSpPr/>
      </dsp:nvSpPr>
      <dsp:spPr>
        <a:xfrm>
          <a:off x="3396580" y="1261422"/>
          <a:ext cx="280316" cy="280316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334258"/>
                <a:satOff val="8955"/>
                <a:lumOff val="394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334258"/>
                <a:satOff val="8955"/>
                <a:lumOff val="394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334258"/>
                <a:satOff val="8955"/>
                <a:lumOff val="394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9073C-70A0-483D-AA61-441E3DA68E9B}">
      <dsp:nvSpPr>
        <dsp:cNvPr id="0" name=""/>
        <dsp:cNvSpPr/>
      </dsp:nvSpPr>
      <dsp:spPr>
        <a:xfrm>
          <a:off x="0" y="840948"/>
          <a:ext cx="11068986" cy="1121264"/>
        </a:xfrm>
        <a:prstGeom prst="notchedRightArrow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EB1F1-8284-4099-88E3-E1E3105450DF}">
      <dsp:nvSpPr>
        <dsp:cNvPr id="0" name=""/>
        <dsp:cNvSpPr/>
      </dsp:nvSpPr>
      <dsp:spPr>
        <a:xfrm>
          <a:off x="121" y="0"/>
          <a:ext cx="4859436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zgłoszenie przez wierzyciela wierzytelności syndykowi</a:t>
          </a:r>
        </a:p>
      </dsp:txBody>
      <dsp:txXfrm>
        <a:off x="121" y="0"/>
        <a:ext cx="4859436" cy="1121264"/>
      </dsp:txXfrm>
    </dsp:sp>
    <dsp:sp modelId="{5B9DD272-C7F6-4157-8CCB-2862D1C70CA4}">
      <dsp:nvSpPr>
        <dsp:cNvPr id="0" name=""/>
        <dsp:cNvSpPr/>
      </dsp:nvSpPr>
      <dsp:spPr>
        <a:xfrm>
          <a:off x="2289681" y="1261422"/>
          <a:ext cx="280316" cy="280316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B75B5-6665-44A3-9A22-5493E9A62430}">
      <dsp:nvSpPr>
        <dsp:cNvPr id="0" name=""/>
        <dsp:cNvSpPr/>
      </dsp:nvSpPr>
      <dsp:spPr>
        <a:xfrm>
          <a:off x="5102529" y="8745"/>
          <a:ext cx="4859436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sprawdzenie przez syndyka, czy zgłoszona wierzytelność znajduje potwierdzenie</a:t>
          </a:r>
        </a:p>
      </dsp:txBody>
      <dsp:txXfrm>
        <a:off x="5102529" y="8745"/>
        <a:ext cx="4859436" cy="1121264"/>
      </dsp:txXfrm>
    </dsp:sp>
    <dsp:sp modelId="{4982550A-3C2B-40C2-9EC1-B84EB3372AB4}">
      <dsp:nvSpPr>
        <dsp:cNvPr id="0" name=""/>
        <dsp:cNvSpPr/>
      </dsp:nvSpPr>
      <dsp:spPr>
        <a:xfrm>
          <a:off x="7392089" y="1261422"/>
          <a:ext cx="280316" cy="280316"/>
        </a:xfrm>
        <a:prstGeom prst="ellipse">
          <a:avLst/>
        </a:prstGeom>
        <a:solidFill>
          <a:schemeClr val="accent1">
            <a:shade val="50000"/>
            <a:hueOff val="334258"/>
            <a:satOff val="8955"/>
            <a:lumOff val="394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515BB6-AC94-4BF1-8F08-C4D2698FECEE}">
      <dsp:nvSpPr>
        <dsp:cNvPr id="0" name=""/>
        <dsp:cNvSpPr/>
      </dsp:nvSpPr>
      <dsp:spPr>
        <a:xfrm>
          <a:off x="1201888" y="4559"/>
          <a:ext cx="3873005" cy="23238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wniesienie zarzutów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(art. 349 ust. 1 Pr. Upadł.)</a:t>
          </a:r>
        </a:p>
      </dsp:txBody>
      <dsp:txXfrm>
        <a:off x="1269950" y="72621"/>
        <a:ext cx="3736881" cy="2187679"/>
      </dsp:txXfrm>
    </dsp:sp>
    <dsp:sp modelId="{0D55D63C-5B1C-4890-A566-46162429A335}">
      <dsp:nvSpPr>
        <dsp:cNvPr id="0" name=""/>
        <dsp:cNvSpPr/>
      </dsp:nvSpPr>
      <dsp:spPr>
        <a:xfrm>
          <a:off x="5415718" y="686208"/>
          <a:ext cx="821077" cy="9605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700" kern="1200"/>
        </a:p>
      </dsp:txBody>
      <dsp:txXfrm>
        <a:off x="5415718" y="878309"/>
        <a:ext cx="574754" cy="576303"/>
      </dsp:txXfrm>
    </dsp:sp>
    <dsp:sp modelId="{30194B99-A3B0-44DE-9690-9DF56C985289}">
      <dsp:nvSpPr>
        <dsp:cNvPr id="0" name=""/>
        <dsp:cNvSpPr/>
      </dsp:nvSpPr>
      <dsp:spPr>
        <a:xfrm>
          <a:off x="6624096" y="4559"/>
          <a:ext cx="3873005" cy="23238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rozpoznanie zarzutów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(art. 350 ust. 1 Pr. Upadł.)</a:t>
          </a:r>
        </a:p>
      </dsp:txBody>
      <dsp:txXfrm>
        <a:off x="6692158" y="72621"/>
        <a:ext cx="3736881" cy="2187679"/>
      </dsp:txXfrm>
    </dsp:sp>
    <dsp:sp modelId="{D56CDDFE-B9AC-48B6-8E0F-4FC1CCC4E924}">
      <dsp:nvSpPr>
        <dsp:cNvPr id="0" name=""/>
        <dsp:cNvSpPr/>
      </dsp:nvSpPr>
      <dsp:spPr>
        <a:xfrm rot="5400000">
          <a:off x="8150060" y="2599472"/>
          <a:ext cx="821077" cy="9605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700" kern="1200"/>
        </a:p>
      </dsp:txBody>
      <dsp:txXfrm rot="-5400000">
        <a:off x="8272448" y="2669186"/>
        <a:ext cx="576303" cy="574754"/>
      </dsp:txXfrm>
    </dsp:sp>
    <dsp:sp modelId="{B8F88955-8E30-4842-A629-8C8C4966F877}">
      <dsp:nvSpPr>
        <dsp:cNvPr id="0" name=""/>
        <dsp:cNvSpPr/>
      </dsp:nvSpPr>
      <dsp:spPr>
        <a:xfrm>
          <a:off x="6624096" y="3877564"/>
          <a:ext cx="3873005" cy="23238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wniesienie zażalenia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(art. 350 ust. 3 Pr. Upadł.)</a:t>
          </a:r>
        </a:p>
      </dsp:txBody>
      <dsp:txXfrm>
        <a:off x="6692158" y="3945626"/>
        <a:ext cx="3736881" cy="218767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BD1BA2-A836-4F96-AD8A-7E2C752D8774}">
      <dsp:nvSpPr>
        <dsp:cNvPr id="0" name=""/>
        <dsp:cNvSpPr/>
      </dsp:nvSpPr>
      <dsp:spPr>
        <a:xfrm>
          <a:off x="4958413" y="2095337"/>
          <a:ext cx="3508113" cy="608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423"/>
              </a:lnTo>
              <a:lnTo>
                <a:pt x="3508113" y="304423"/>
              </a:lnTo>
              <a:lnTo>
                <a:pt x="3508113" y="6088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0A9DF7-7BDB-4D2E-869F-2769E39E3E37}">
      <dsp:nvSpPr>
        <dsp:cNvPr id="0" name=""/>
        <dsp:cNvSpPr/>
      </dsp:nvSpPr>
      <dsp:spPr>
        <a:xfrm>
          <a:off x="4912692" y="2095337"/>
          <a:ext cx="91440" cy="6088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88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BCEBD-671A-4F1D-AC0B-6F38F650ED2D}">
      <dsp:nvSpPr>
        <dsp:cNvPr id="0" name=""/>
        <dsp:cNvSpPr/>
      </dsp:nvSpPr>
      <dsp:spPr>
        <a:xfrm>
          <a:off x="290592" y="4153816"/>
          <a:ext cx="434890" cy="1333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3662"/>
              </a:lnTo>
              <a:lnTo>
                <a:pt x="434890" y="13336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93F4A-73DD-4970-8CBC-BD75C9B812C2}">
      <dsp:nvSpPr>
        <dsp:cNvPr id="0" name=""/>
        <dsp:cNvSpPr/>
      </dsp:nvSpPr>
      <dsp:spPr>
        <a:xfrm>
          <a:off x="1450299" y="2095337"/>
          <a:ext cx="3508113" cy="608846"/>
        </a:xfrm>
        <a:custGeom>
          <a:avLst/>
          <a:gdLst/>
          <a:ahLst/>
          <a:cxnLst/>
          <a:rect l="0" t="0" r="0" b="0"/>
          <a:pathLst>
            <a:path>
              <a:moveTo>
                <a:pt x="3508113" y="0"/>
              </a:moveTo>
              <a:lnTo>
                <a:pt x="3508113" y="304423"/>
              </a:lnTo>
              <a:lnTo>
                <a:pt x="0" y="304423"/>
              </a:lnTo>
              <a:lnTo>
                <a:pt x="0" y="6088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6A2A5-CD90-47E9-AFBE-F986FA3DCFEB}">
      <dsp:nvSpPr>
        <dsp:cNvPr id="0" name=""/>
        <dsp:cNvSpPr/>
      </dsp:nvSpPr>
      <dsp:spPr>
        <a:xfrm>
          <a:off x="3508779" y="645703"/>
          <a:ext cx="2899267" cy="14496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obwieszczenie postanowienia o zakończeniu postępowania upadłościowego oraz wniosek upadłego</a:t>
          </a:r>
        </a:p>
      </dsp:txBody>
      <dsp:txXfrm>
        <a:off x="3508779" y="645703"/>
        <a:ext cx="2899267" cy="1449633"/>
      </dsp:txXfrm>
    </dsp:sp>
    <dsp:sp modelId="{E0C3ABC0-BDFE-4343-ABE2-0484CB3BF41E}">
      <dsp:nvSpPr>
        <dsp:cNvPr id="0" name=""/>
        <dsp:cNvSpPr/>
      </dsp:nvSpPr>
      <dsp:spPr>
        <a:xfrm>
          <a:off x="665" y="2704183"/>
          <a:ext cx="2899267" cy="14496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ustalenie planu spłaty wierzycieli</a:t>
          </a:r>
        </a:p>
      </dsp:txBody>
      <dsp:txXfrm>
        <a:off x="665" y="2704183"/>
        <a:ext cx="2899267" cy="1449633"/>
      </dsp:txXfrm>
    </dsp:sp>
    <dsp:sp modelId="{1768D873-DB95-45E4-91E5-73C466BB3565}">
      <dsp:nvSpPr>
        <dsp:cNvPr id="0" name=""/>
        <dsp:cNvSpPr/>
      </dsp:nvSpPr>
      <dsp:spPr>
        <a:xfrm>
          <a:off x="725482" y="4762662"/>
          <a:ext cx="2899267" cy="14496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stwierdzenie wykonania planu spłaty i umorzenie zobowiązań</a:t>
          </a:r>
        </a:p>
      </dsp:txBody>
      <dsp:txXfrm>
        <a:off x="725482" y="4762662"/>
        <a:ext cx="2899267" cy="1449633"/>
      </dsp:txXfrm>
    </dsp:sp>
    <dsp:sp modelId="{A3DE9812-DF7A-440A-B3F0-713713903DA2}">
      <dsp:nvSpPr>
        <dsp:cNvPr id="0" name=""/>
        <dsp:cNvSpPr/>
      </dsp:nvSpPr>
      <dsp:spPr>
        <a:xfrm>
          <a:off x="3508779" y="2704183"/>
          <a:ext cx="2899267" cy="14496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umorzenie zobowiązań bez ustalenia planu spłaty </a:t>
          </a:r>
        </a:p>
      </dsp:txBody>
      <dsp:txXfrm>
        <a:off x="3508779" y="2704183"/>
        <a:ext cx="2899267" cy="1449633"/>
      </dsp:txXfrm>
    </dsp:sp>
    <dsp:sp modelId="{1723545A-DFBB-46C9-9E05-B63C830EF93C}">
      <dsp:nvSpPr>
        <dsp:cNvPr id="0" name=""/>
        <dsp:cNvSpPr/>
      </dsp:nvSpPr>
      <dsp:spPr>
        <a:xfrm>
          <a:off x="7016892" y="2704183"/>
          <a:ext cx="2899267" cy="14496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warunkowe umorzenie zobowiązań upadłego bez ustalenia planu spłaty</a:t>
          </a:r>
        </a:p>
      </dsp:txBody>
      <dsp:txXfrm>
        <a:off x="7016892" y="2704183"/>
        <a:ext cx="2899267" cy="1449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C900D-DC6F-42A3-9BD6-73A77AE14195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1D7BA-B5C7-4B24-B672-34F738E169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0542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1D7BA-B5C7-4B24-B672-34F738E169FD}" type="slidenum">
              <a:rPr lang="pl-PL" smtClean="0"/>
              <a:t>50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0224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1D7BA-B5C7-4B24-B672-34F738E169FD}" type="slidenum">
              <a:rPr lang="pl-PL" smtClean="0"/>
              <a:t>51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8052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045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065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637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585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090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08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351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05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202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608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821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0E701-2B50-4E28-8636-25F127B46C64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792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pl-P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upadłościowe – wiadomości ogólne</a:t>
            </a:r>
          </a:p>
          <a:p>
            <a:pPr marL="0" indent="0" algn="ctr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 Pr. Upadł.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Ustawa reguluje: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zasady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wspólnego dochodzenia roszczeń wierzycieli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niewypłacalnych dłużników będących przedsiębiorcami.</a:t>
            </a:r>
            <a:endParaRPr lang="pl-PL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180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może zabezpieczyć majątek dłużnika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ustanowienie tymczasowego nadzorcy sądowego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38 ust. 1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65002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Zgłoszenia wierzytelności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dokonuje się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piśmie w dwóch egzemplarzach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239 ust. 1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Wierzyciel może dokonać zgłoszenia wierzytelności za pośrednictwem Rejestru (art. 239 ust. 2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zgłoszeniu wierzytelności wierzyciel wskazuje dowody uzasadniające zgłoszenie (art. 239 ust. 3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20031A0-B8FB-41D6-851D-96462A79A234}"/>
              </a:ext>
            </a:extLst>
          </p:cNvPr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30 listopada 2021 r.</a:t>
            </a:r>
          </a:p>
        </p:txBody>
      </p:sp>
    </p:spTree>
    <p:extLst>
      <p:ext uri="{BB962C8B-B14F-4D97-AF65-F5344CB8AC3E}">
        <p14:creationId xmlns:p14="http://schemas.microsoft.com/office/powerpoint/2010/main" val="34771281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Zgłoszenie wierzytelności przerywa bieg terminu przedawnienia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 przerwaniu biegu terminu przedawnienia biegnie on na nowo od dnia następującego po dniu uprawomocnienia się postanowienia o zakończeniu albo umorzeniu postępowania upadłościowego (art. 239a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91406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„W celu uniknięcia wątpliwości, w związku z tym, że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zgłoszenie wierzytelności syndykowi nie jest czynnością przed sądem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która przerywa bieg przedawnienia, wskazano wprost, że zgłoszenie wierzytelności przerywa bieg terminu przedawnienia. […] W związku ze zmianą określoną w art. 51 ust. 1 pkt 4 Pr. Upadł., polegającą na tym, że proponuje się, aby zgłoszenie wierzytelności było dokonywane bezpośrednio syndykowi,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mogłaby się pojawić wątpliwość, czy zgłoszenie to przerywa bieg przedawnienia skoro nie jest to czynność przed sądem gdyż syndyk nie jest organem sądowym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Zimmerman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Prawo upadłościowe. Prawo restrukturyzacyjne. Komentarz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07006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zgłoszenie wierzytelności nie odpowiada warunkom formalnym pisma procesowego lub wymaganiom określonym w art. 239 i art. 240 Pr. Upadł. lub wierzyciel w terminie wyznaczonym przez syndyka nie wpłacił zryczałtowanych kosztów, o których mowa w art. 235 ust. 1 Pr. Upadł., stosuje się odpowiednio przepis art. 130 KPC (art. 241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83123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zgłoszenie wierzytelności odpowiada wymaganiom określonym w art. 239 i art. 240 Pr. Upadł.,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niezwłocznie,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później niż w terminie dwóch (2) tygodni, przekazuje odpis zgłoszenia syndykowi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241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23 marca 2020 r.</a:t>
            </a:r>
          </a:p>
        </p:txBody>
      </p:sp>
    </p:spTree>
    <p:extLst>
      <p:ext uri="{BB962C8B-B14F-4D97-AF65-F5344CB8AC3E}">
        <p14:creationId xmlns:p14="http://schemas.microsoft.com/office/powerpoint/2010/main" val="410910755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zarządzenie syndyka o zwrocie zgłoszenia wierzytelności wierzycielowi przysługuje skarga do sędziego-komisarza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Syndyk poucza wierzyciela występującego w sprawie bez adwokata, radcy prawnego, osoby posiadającej licencję doradcy restrukturyzacyjnego, rzecznika patentowego lub Prokuratorii Generalnej Rzeczypospolitej Polskiej o terminie i sposobie wniesienia skargi (art. 242a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3812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Skargę wnosi się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tygodniowym (1) od dnia doręczenia zarządzenia syndyka o zwrocie zgłoszenia wierzytelności wraz z uzasadnieniem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242a ust. 4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61234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Skargę wnosi się do syndyka.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pośrednictwem systemu teleinformatycznego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trzech (3) dni od dnia otrzymania skargi przekazuje sędziemu-komisarzowi skargę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wraz ze zgłoszeniem wierzytelności oraz zarządzeniem o zwrocie zgłoszenia wierzytelności,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chyba że skargę w całości uwzględnia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 uwzględnieniu skargi syndyk zawiadamia skarżącego (art. 242a ust. 5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6529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Skarga powinna czynić zadość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wymaganiom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pisma procesowego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określać zwrócone zgłoszenie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242a ust. 3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87084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rozpoznaje skargę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tygodniowym (1) od dnia jej wpływu do sędziego-komisarza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gdy skarga zawiera braki formalne, które podlegają uzupełnieniu lub jeżeli od skargi nie uiszczono należnej opłaty,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tygodniowym (1) od dnia jej uzupełnienia lub opłacenia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242a ust. 6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121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Dłużnik po ustanowieniu tymczasowego nadzorcy sądowego jest uprawniony do dokonywania czynności zwykłego zarządu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38a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dokonanie czynności przekraczających zakres zwykłego zarządu jest wymagana zgoda tymczasowego nadzorcy sądowego pod rygorem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nieważności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38a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16243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zarządzenie sędziego-komisarza o zwrocie zgłoszenia wierzytelności przysługuje zażalenie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uchwała SN z 02.03.2005 r., III CZP 98/04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23 marca 2020 r.</a:t>
            </a:r>
          </a:p>
        </p:txBody>
      </p:sp>
    </p:spTree>
    <p:extLst>
      <p:ext uri="{BB962C8B-B14F-4D97-AF65-F5344CB8AC3E}">
        <p14:creationId xmlns:p14="http://schemas.microsoft.com/office/powerpoint/2010/main" val="228985367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 sprawdza, czy zgłoszona wierzytelność znajduje potwierdzenie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księgach rachunkowych lub innych dokumentach upadłego albo we wpisach w księdze wieczystej lub rejestrach,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wzywa upadłego do złożenia w zakreślonym terminie oświadczenia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czy wierzytelność uznaje (art. 243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57912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przypadku, gdy zgłoszona wierzytelność nie znajduje potwierdzenia w księgach rachunkowych lub innych dokumentach upadłego albo we wpisach w księdze wieczystej lub rejestrach,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 wzywa wierzyciela do złożenia w terminie tygodnia (1) dokumentów wskazanych w zgłoszeniu wierzytelności pod rygorem odmowy uznania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Termin ten nie podlega przedłużeniu ani przywróceniu. Syndyk może jednak uwzględnić dokumenty złożone po upływie terminu, jeżeli nie spowoduje to opóźnienia w przekazaniu listy sędziemu-komisarzowi (art. 243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5446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upływie terminu do zgłoszenia wierzytelności i sprawdzeniu zgłoszonych wierzytelności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niezwłocznie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sporządza listę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nie później niż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dwóch (2) miesięcy od upływu okresu przewidzianego do zgłaszania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244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722796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upływie terminu wyznaczonego do zgłaszania wierzytelności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 uzupełnia listę wierzytelności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miarę zgłaszania wierzytelności (art. 253 ust. 1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zgłoszono wierzytelności po przekazaniu listy wierzytelności sędziemu-komisarzowi,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 sporządza uzupełnienie listy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obejmujące takie wierzytelności wraz z zaznaczeniem, w jaki sposób będą zaspokajane (art. 253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6266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może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urzędu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dokonać zmian na liście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razie stwierdzenia, że na liście umieszczono wierzytelności, które w całości lub części nie istnieją, lub nie umieszczono na liście wierzytelności, które podlegają umieszczeniu na liście z urzędu (art. 261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06894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Lista wierzytelności ulega sprostowaniu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stosownie do prawomocnych orzeczeń (art. 262 ust. 2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39281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„Zastosowanie art. 262 ust. 2 Pr. Upadł. będzie zatem miało miejsce, gdy zgłoszona wierzytelność w całości nie została umieszczona na liście wierzytelności, a następnie została w postępowaniu cywilnym zasądzona od syndyka na mocy prawomocnego orzeczenia. W takiej sytuacji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prostuje listę wierzytelności przez umieszczenie wierzytelności na liście, będąc związany treścią zapadłego rozstrzygnięcia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365 § 1 KPC)”.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Chrapoński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upadłościowe. Komentarz, red. A.J. Witosz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81441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sprostowania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niedokładności, błędów pisarskich albo rachunkowych lub innych oczywistych omyłek na zatwierdzonej liście wierzytelności przepisy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350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art. 353 KPC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stosuje się odpowiednio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Sprostowania dokonuje sędzia-komisarz. Sprostowania może dokonać również referendarz sądowy (art. 262 ust. 2a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1-3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06224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256 ust. 1 Pr. Upadł.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dwóch (2) tygodni od dnia obwieszczenia o dacie złożenia listy wierzytelności wierzyciel może złożyć do sędziego-komisarza sprzeciw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 do: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uznania wierzytelności – w przypadku wierzyciela umieszczonego na liście wierzytelności,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odmowy uznania wierzytelności – w przypadku wierzyciela, któremu odmówiono uznania zgłoszonej wierzytelności.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946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może stosować inne sposoby zabezpieczenia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tym także zabezpieczenie przez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ustanowienie zarządu przymusowego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 majątkiem dłużnika, jeżeli zachodzi obawa, że dłużnik będzie ukrywał swój majątek lub w inny sposób działał na szkodę wierzycieli, a także gdy dłużnik nie wykonuje poleceń tymczasowego nadzorcy sądowego (art. 40 ust. 1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Ustanawiając zabezpieczenie przez zarząd przymusowy, sąd wyznacza zarządcę przymusowego oraz określa zakres i sposób wykonywania zarządu (art. 40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58490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tym samym terminie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sprzeciw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przysługuje upadłemu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ile lista wierzytelności nie jest zgodna z jego wnioskami lub oświadczeniami. Jeżeli upadły nie składał oświadczeń, mimo iż był do tego wezwany, może zgłosić sprzeciw tylko wtedy, gdy wykaże, że nie złożył oświadczeń z przyczyn od niego niezależnych (art. 256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67983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Upadły może wnieść sprzeciw, jeśli projekt listy jest sprzeczny z jego oświadczeniami lub wnioskami złożonymi na podstawie wezwania syndyka do oświadczenia, czy uznaje zgłoszoną wierzytelność (art. 243 ust. 1 Pr. Upadł.).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Innymi słowy, w tym przypadku wniesienie sprzeciwu jest dopuszczalne, gdy treść listy pozostaje w sprzeczności z jego oświadczeniem co do uznania wierzytelności. Jeśli upadły nie złożył oświadczenia, o którym mowa w art. 243 ust. 1 Pr. Upadł., winien wykazać, że nastąpiło to z przyczyn od niego niezależnych”. 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Chrapoński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upadłościowe. Komentarz, red. A.J. Witosz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59206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Sprzeciw powinien odpowiadać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wymogom formalnym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pisma procesowego, a ponadto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wskazywać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zaskarżoną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wierzytelność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zawierać wniosek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do uznania albo odmowy uznania wierzytelności wraz z uzasadnieniem i wskazaniem dowodów na jego poparcie (art. 257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46870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Sędzia-komisarz, zastępca sędziego-komisarza albo wyznaczony sędzia rozpoznaje sprzeciw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posiedzeniu niejawnym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dwóch (2) miesięcy od jego wniesienia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Jeżeli sędzia-komisarz, zastępca sędziego-komisarza albo wyznaczony sędzia uzna za potrzebne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wyznaczenie rozprawy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zawiadamia o niej syndyka, upadłego oraz wierzyciela, który wniósł sprzeciw, i wierzyciela, którego wierzytelności sprzeciw dotyczy. Niestawiennictwo tych osób, nawet usprawiedliwione, nie wstrzymuje wydania postanowienia (art. 259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054543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„W tym kontekście pojawia się wątpliwość,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jaki organ powołuje sędziego wyznaczonego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gdyż prawo upadłościowe nie podaje w tym zakresie żadnych rozwiązań, jak to ma miejsce w przypadku zastępcy sędziego-komisarza. Możliwe są tutaj dwa wyjścia. Pierwsze polega na zastosowaniu </a:t>
            </a:r>
            <a:r>
              <a:rPr lang="pl-PL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analogiam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51 ust. 1 pkt 6 Pr. Upadł. i w tej koncepcji sędziego wyznaczonego powoływałby sąd upadłościowy. Drugie rozwiązanie opiera się na odpowiednim zastosowaniu konstrukcji wyznaczonego sędziego, o której mowa w art. 235 § 1 KPC i którą można zaadaptować do niniejszego przypadku za pośrednictwem odesłania wynikającego z art. 229 Pr. Upadł. Wedle tej koncepcji sędzia wyznaczony byłby ustanawiany przez sędziego-komisarza”. 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Chrapoński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upadłościowe. Komentarz, red. A.J. Witosz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438139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w przedmiocie sprzeciwu zażalenie przysługuje upadłemu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syndykowi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każdemu z wierzycieli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259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03947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34986906"/>
              </p:ext>
            </p:extLst>
          </p:nvPr>
        </p:nvGraphicFramePr>
        <p:xfrm>
          <a:off x="246505" y="326037"/>
          <a:ext cx="11698990" cy="6205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agon 2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30797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uprawomocnieniu się postanowienia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sędziego-komisarza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sprzeciwu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w razie jego zaskarżenia, po uprawomocnieniu się postanowienia sądu,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dokonuje zmian na liście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podstawie tych postanowień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zatwierdza listę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260 ust. 1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sprzeciwu nie wniesiono,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zatwierdza listę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upływie terminu do jego wniesienia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260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42106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załka zakrzywiona w lewo 9"/>
          <p:cNvSpPr/>
          <p:nvPr/>
        </p:nvSpPr>
        <p:spPr>
          <a:xfrm>
            <a:off x="11002780" y="1828799"/>
            <a:ext cx="1055558" cy="3522690"/>
          </a:xfrm>
          <a:prstGeom prst="curvedLeftArrow">
            <a:avLst>
              <a:gd name="adj1" fmla="val 30860"/>
              <a:gd name="adj2" fmla="val 50000"/>
              <a:gd name="adj3" fmla="val 207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cxnSp>
        <p:nvCxnSpPr>
          <p:cNvPr id="9" name="Łącznik prosty 8"/>
          <p:cNvCxnSpPr/>
          <p:nvPr/>
        </p:nvCxnSpPr>
        <p:spPr>
          <a:xfrm>
            <a:off x="4222236" y="4386563"/>
            <a:ext cx="0" cy="90000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8471427" y="4386563"/>
            <a:ext cx="2" cy="90000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70174946"/>
              </p:ext>
            </p:extLst>
          </p:nvPr>
        </p:nvGraphicFramePr>
        <p:xfrm>
          <a:off x="269822" y="3660099"/>
          <a:ext cx="11068986" cy="2803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92378613"/>
              </p:ext>
            </p:extLst>
          </p:nvPr>
        </p:nvGraphicFramePr>
        <p:xfrm>
          <a:off x="269822" y="554637"/>
          <a:ext cx="11068986" cy="2803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3992667" y="3802768"/>
            <a:ext cx="4743137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wywołane sprzeciwem</a:t>
            </a:r>
          </a:p>
        </p:txBody>
      </p:sp>
      <p:cxnSp>
        <p:nvCxnSpPr>
          <p:cNvPr id="11" name="Łącznik prosty ze strzałką 10"/>
          <p:cNvCxnSpPr/>
          <p:nvPr/>
        </p:nvCxnSpPr>
        <p:spPr>
          <a:xfrm flipH="1">
            <a:off x="4187427" y="4305353"/>
            <a:ext cx="4320000" cy="0"/>
          </a:xfrm>
          <a:prstGeom prst="straightConnector1">
            <a:avLst/>
          </a:prstGeom>
          <a:ln w="762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61011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lvl="0" indent="0" algn="ctr">
              <a:lnSpc>
                <a:spcPct val="100000"/>
              </a:lnSpc>
              <a:buNone/>
            </a:pPr>
            <a:r>
              <a:rPr lang="pl-PL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Likwidacja masy upadłości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ogłoszeniu upadłości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niezwłocznie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przystępuje do spisu inwentarza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oszacowania masy upadłości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sporządzenia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planu likwidacyjnego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Syndyk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składa sędziemu-komisarzowi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spis inwentarza wraz z planem likwidacyjnym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trzydziestu (30) dni od dnia ogłoszenia upadłości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Plan likwidacyjny określa proponowane sposoby sprzedaży składników majątku upadłego, w szczególności sprzedaży przedsiębiorstwa, termin sprzedaży, preliminarz wydatków oraz ekonomiczne uzasadnienie dalszego prowadzenia działalności gospodarczej (art. 306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426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czynności dłużnika dotyczących jego majątku objętego zarządem przymusowym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stosuje się odpowiednio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przepisy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77-79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Pr. Upadł. (art. 40 ust. 3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zarządcy przymusowego przepisy art. 38 ust. 1a-3 oraz przepisy ustawy o syndyku stosuje się odpowiednio (art. 40 ust. 4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stosowanego odpowiednio art. 77 ust. 1 Pr. Upadł. wynika, że czynności prawne upadłego dotyczące mienia wchodzącego do masy upadłości są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nieważne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8981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podstawie spisu inwentarza i innych dokumentów upadłego oraz oszacowania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 sporządza sprawozdanie finansowe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dzień poprzedzający ogłoszenie upadłości i niezwłocznie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przedkłada je sędziemu-komisarzowi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307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37928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z jakichkolwiek przyczyn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nie może sporządzić spisu inwentarza, oszacowania, planu likwidacji lub sprawozdania finansowego w terminie, o którym mowa w art. 306 Pr. Upadł.,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składa sędziemu-komisarzowi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miesiąca (1) od dnia ogłoszenia upadłości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pisemne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sprawozdanie ogólne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stanie masy upadłości i o możliwości zaspokojenia wierzycieli. Złożenie sprawozdania nie zwalnia syndyka od obowiązku sporządzenia dokumentów, o których mowa w art. 307 ust. 1 Pr. Upadł., gdy tylko będzie to możliwe (art. 307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89707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sporządzeniu spisu inwentarza i sprawozdania finansowego albo po złożeniu pisemnego sprawozdania ogólnego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 przeprowadza likwidację masy upadłości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308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283429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 jest obowiązany do podejmowania działań umożliwiających zakończenie likwidacji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ciągu sześciu (6) miesięcy od dnia ogłoszenia upadłości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Sędzia-komisarz i rada wierzycieli rozpoznają wniosek o wyrażenie zgody na określony sposób likwidacji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później niż w terminie dwóch (2) tygodni od dnia przedstawienia im wniosku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 syndyka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308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388761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może wstrzymać likwidację masy upadłości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czasu uprawomocnienia się postanowienia o ogłoszeniu upadłości (art. 309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Wstrzymanie likwidacji masy upadłości dopuszczalne jest poza tym w przypadkach, o których mowa w art. 266b ust. 4 i 5 Pr. Upadł.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748140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Likwidacji masy upadłości dokonuje się przez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sprzedaż z wolnej ręki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lub w drodze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przetargu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lub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aukcji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przedsiębiorstwa upadłego w całości lub jego zorganizowanych części, nieruchomości i ruchomości, wierzytelności oraz innych praw majątkowych wchodzących w skład masy upadłości albo przez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ściągnięcie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wierzytelności od dłużników upadłego 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wykonanie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innych jego praw majątkowych (art. 311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525933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Likwidacja wierzytelności upadłego następuje przez ich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zbycie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albo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ściągnięcie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331 ust. 1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Likwidacja praw majątkowych upadłego następuje przez ich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wykonanie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albo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zbycie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332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914713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206 ust. 1 pkt 2 Pr. Upadł. zezwolenia rady wierzycieli pod rygorem nieważności wymaga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odstąpienie od sprzedaży przedsiębiorstwa jako całości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206 ust. 1 pkt 3 Pr. Upadł. zezwolenia rady wierzycieli pod rygorem nieważności wymaga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sprzedaż z wolnej ręki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mienia wchodzącego w skład masy upadłości.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320 ust. 1 pkt 1 Pr. Upadł. warunki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przetargu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lub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aukcji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zatwierdza sędzia-komisarz.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0737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ogłoszeniu upadłości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można prowadzić dalej przedsiębiorstwo upadłego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jeżeli możliwe jest zawarcie układu z wierzycielami lub możliwa jest sprzedaż przedsiębiorstwa upadłego w całości lub jego zorganizowanych części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312 ust. 1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206 ust. 1 pkt 1 Pr. Upadł. zezwolenia rady wierzycieli pod rygorem nieważności wymaga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dalsze prowadzenie przedsiębiorstwa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 syndyka, jeżeli ma trwać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dłużej niż trzy (3) miesiące od dnia ogłoszenia upadłości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46764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Sprzedaż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dokonana w postępowaniu upadłościowym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skutki sprzedaży egzekucyjnej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Nabywca składników masy upadłości nie odpowiada za zobowiązania podatkowe upadłego, także powstałe po ogłoszeniu upadłości (art. 313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98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986728" y="1408601"/>
            <a:ext cx="2218544" cy="14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>
            <a:spLocks noChangeAspect="1"/>
          </p:cNvSpPr>
          <p:nvPr/>
        </p:nvSpPr>
        <p:spPr>
          <a:xfrm>
            <a:off x="4969600" y="4016714"/>
            <a:ext cx="2252800" cy="19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2" name="Łącznik prosty 31"/>
          <p:cNvCxnSpPr>
            <a:stCxn id="6" idx="2"/>
            <a:endCxn id="9" idx="0"/>
          </p:cNvCxnSpPr>
          <p:nvPr/>
        </p:nvCxnSpPr>
        <p:spPr>
          <a:xfrm>
            <a:off x="6096000" y="2848601"/>
            <a:ext cx="0" cy="11681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pole tekstowe 40"/>
          <p:cNvSpPr txBox="1"/>
          <p:nvPr/>
        </p:nvSpPr>
        <p:spPr>
          <a:xfrm>
            <a:off x="4544517" y="1620769"/>
            <a:ext cx="3102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przedmiocie 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ogłoszenia upadłości</a:t>
            </a:r>
          </a:p>
        </p:txBody>
      </p:sp>
      <p:sp>
        <p:nvSpPr>
          <p:cNvPr id="44" name="pole tekstowe 43"/>
          <p:cNvSpPr txBox="1"/>
          <p:nvPr/>
        </p:nvSpPr>
        <p:spPr>
          <a:xfrm>
            <a:off x="5264046" y="4191106"/>
            <a:ext cx="16639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tymczasowy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sądowy /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zarządca przymusowy</a:t>
            </a:r>
          </a:p>
        </p:txBody>
      </p:sp>
      <p:sp>
        <p:nvSpPr>
          <p:cNvPr id="16" name="Pagon 15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613677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879 KPC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Kto nabywa rzecz na podstawie przepisów niniejszego rozdziału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staje się jej właścicielem bez żadnych obciążeń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powinien ją natychmiast odebrać. Nabywcy nie przysługują roszczenia z tytułu rękojmi za wady rzeczy; przeciwko nabywcy nie można podnosić zarzutów co do ważności nabycia.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66088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Sprzedaż nieruchomości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powoduje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wygaśnięcie praw oraz praw i roszczeń osobistych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ujawnionych przez wpis do księgi wieczystej albo nieujawnionych w ten sposób, lecz zgłoszonych syndykowi w terminie określonym w art. 51 ust. 1 pkt 5 Pr. Upadł. W miejsce prawa, które wygasło, uprawniony nabywa prawo do zaspokojenia wartości wygasłego prawa z ceny uzyskanej ze sprzedaży obciążonej nieruchomości (art. 313 ust. 2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i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4089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„Ze sprzedażą nieruchomości wiąże się wiele istotnych skutków prawnych. Regulacja prawa upadłościowego co do skutków sprzedaży upadłościowej oparta jest na konstrukcji skutków sprzedaży egzekucyjnej nieruchomości (zob. art. 1000 KPC)”.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Adamus, Prawo upadłościowe. Komentarz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072487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Sumy uzyskane z likwidacji rzeczy, wierzytelności i praw obciążonych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hipoteką, zastawem, zastawem rejestrowym, zastawem skarbowym lub hipoteką morską, a także prawami oraz prawami osobistymi i roszczeniami ujawnionymi przez wpis do księgi wieczystej albo nieujawnionymi w ten sposób, lecz zgłoszonymi syndykowi w terminie określonym w art. 51 ust. 1 pkt 5 Pr. Upadł.,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przeznacza się na zaspokojenie wierzycieli, których wierzytelności były zabezpieczone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tych rzeczach lub prawach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 zachowaniem przepisów ustawy. Kwoty pozostałe po zaspokojeniu tych wierzytelności wchodzą do funduszów masy upadłości (art. 336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37113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może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wyłączyć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określone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składniki majątku z masy upadłości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tym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nieruchomość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lub jej ułamkową część, jeżeli nie można ich zbyć z zachowaniem przepisów ustawy, a dalsze pozostawanie tych składników majątku w masie upadłości będzie niekorzystne dla wierzycieli z uwagi na obciążenie masy upadłości związanymi z tym kosztami (art. 315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604304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w skład masy upadłości wchodzą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rzeczy ruchome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których nie można zbyć z zachowaniem przepisów ustawy, sędzia-komisarz może postanowić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ich wyłączeniu z masy upadłości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albo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zezwolić na ich zniszczenie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315 ust. 1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7 października 2019 r.</a:t>
            </a:r>
          </a:p>
        </p:txBody>
      </p:sp>
    </p:spTree>
    <p:extLst>
      <p:ext uri="{BB962C8B-B14F-4D97-AF65-F5344CB8AC3E}">
        <p14:creationId xmlns:p14="http://schemas.microsoft.com/office/powerpoint/2010/main" val="1932926217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w skład masy upadłości wchodzi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nieruchomość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lub jej ułamkowa część, której nie można zbyć z zachowaniem przepisów ustawy, a dalsze pozostawanie nieruchomości w masie upadłości będzie niekorzystne dla wierzycieli z uwagi na obciążenie masy związanymi z tym kosztami, sędzia-komisarz może zezwolić syndykowi na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zawarcie umowy przekazania nieruchomości gminie albo Skarbowi Państwa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315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7 października 2019 r.</a:t>
            </a:r>
          </a:p>
        </p:txBody>
      </p:sp>
    </p:spTree>
    <p:extLst>
      <p:ext uri="{BB962C8B-B14F-4D97-AF65-F5344CB8AC3E}">
        <p14:creationId xmlns:p14="http://schemas.microsoft.com/office/powerpoint/2010/main" val="938505064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„Wskutek wyłączenia upadły odzyskuje wszelkie atrybuty związane z prawem własności przedmiotowych składników, tzn. prawo zarządzania, rozporządzania i korzystania z rzeczy”.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Janda, Prawo upadłościowe. Komentarz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40146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lvl="0" indent="0" algn="ctr">
              <a:lnSpc>
                <a:spcPct val="100000"/>
              </a:lnSpc>
              <a:buNone/>
            </a:pPr>
            <a:r>
              <a:rPr lang="pl-PL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Podział funduszy masy upadłości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Fundusze masy upadłości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obejmują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sumy uzyskane z likwidacji masy upadłości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dochód uzyskany z prowadzenia lub wydzierżawienia przedsiębiorstwa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upadłego, a także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odsetki od tych sum zdeponowanych w banku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chyba że przepisy ustawy stanowią inaczej (art. 335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15634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347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Upadł.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 sporządza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składa sędziemu-komisarzowi plan podziału funduszów masy upadłości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może wnieść do planu poprawki lub polecić syndykowi dokonanie wskazanych zmian w planie (art. 347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54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wniosek wnioskodawcy, dłużnika lub tymczasowego nadzorcy sądowego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zawiesić postępowanie egzekucyjne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uchylić zajęcie rachunku bankowego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jeżeli jest to niezbędne do osiągnięcia celów postępowania upadłościowego. Uchylając zajęcie rachunku bankowego, sąd ustanawia tymczasowego nadzorcę sądowego, jeżeli wcześniej nie został ustanowiony (art. 39 ust. 1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Dyspozycje dłużnika dotyczące środków na rachunku bankowym, którego zajęcie uchylono, wymagają zgody tymczasowego nadzorcy sądowego (art. 39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614750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zawiadamia upadłego i członków rady wierzycieli oraz obwieszcza, że plan podziału można przeglądać w sekretariacie sądu 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dwóch (2) tygodni od dnia obwieszczenia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wnosić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zarzuty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przeciwko planowi podziału (art. 349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694830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Zarzuty przeciwko planowi podziału rozpoznaje sędzia-komisarz (art. 350 ust. 1 Pr. Upadł.).</a:t>
            </a:r>
          </a:p>
          <a:p>
            <a:pPr marL="0" lv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postanowienie sędziego-komisarza przysługuje zażalenie (art. 350 ust. 3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295606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99644634"/>
              </p:ext>
            </p:extLst>
          </p:nvPr>
        </p:nvGraphicFramePr>
        <p:xfrm>
          <a:off x="246505" y="326037"/>
          <a:ext cx="11698990" cy="6205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agon 2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733614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zatwierdza plan podziału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jeżeli nie wniesiono zarzutów (art. 351 ust. 1 Pr. Upadł.).</a:t>
            </a:r>
          </a:p>
          <a:p>
            <a:pPr marL="0" lv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razie wniesienia zarzutów,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sprostowanie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zatwierdzenie planu podziału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następuje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uprawomocnieniu się postanowienia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sędziego-komisarza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zarzutów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w razie jego zaskarżenia – po wydaniu postanowienia sądu (art. 351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414004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sprawach, w których wierzycielom przysługują prawa na zbytych rzeczach lub prawach, o których mowa w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345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346 Pr. Upadł.,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 sporządza oddzielny plan podziału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 uzyskanych ze sprzedanych rzeczy lub praw. Do tego planu stosuje się odpowiednio przepis art. 347 Pr. Upadł. (art. 348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98636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przepis szczególny nie stanowi inaczej,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wierzytelności zabezpieczone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hipoteką, zastawem, zastawem rejestrowym, zastawem skarbowym i hipoteką morską, a także wygasające według przepisów ustawy prawa oraz skutki ujawnienia praw i roszczeń osobistych ciążące na nieruchomości, użytkowaniu wieczystym, spółdzielczym własnościowym prawie do lokalu lub statku morskim wpisanym do rejestru okrętowego,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podlegają zaspokojeniu z sumy uzyskanej z likwidacji obciążonego przedmiotu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pomniejszonej o koszty likwidacji tego przedmiotu oraz inne koszty postępowania upadłościowego (art. 345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850868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Wierzytelności osobiste zabezpieczone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hipoteką, zastawem, zastawem rejestrowym, zastawem skarbowym i hipoteką morską umieszcza się w planie podziału funduszów masy upadłości jedynie w takiej sumie, w jakiej nie zostały zaspokojone z przedmiotu zabezpieczenia (art. 340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198354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masy upadłości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zaspokaja się w pierwszej kolejności koszty postępowania, a jeżeli fundusze masy upadłości na to pozwalają – również inne zobowiązania masy upadłości, o których mowa w art. 230 ust. 2 Pr. Upadł.,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miarę wpływu do masy upadłości stosownych sum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343 ust. 1 Pr. Upadł.).</a:t>
            </a:r>
          </a:p>
          <a:p>
            <a:pPr marL="0" lv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inne zobowiązania masy upadłości, o których mowa w art. 230 ust. 2 Pr. Upadł., nie zostaną zaspokojone w sposób, o którym mowa w art. 343 ust. 1 Pr. Upadł.,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zaspokaja się je stosunkowo do wysokości każdej z nich w drodze podziału funduszów masy upadłości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Przepisy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347-360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Pr. Upadł.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stosuje się odpowiednio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343 ust. 1a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312556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„Uprzywilejowanie należności zaspokajanych z pierwszeństwem przed pierwszą kategorią w postępowaniu upadłościowym ma dwojaki charakter: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tylko korzystają one z pierwszeństwa wynikającego z kolejności zaspokojenia, ale też mogą być zaspokajane na bieżąco, bez potrzeby sporządzania planu podziału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Zimmerman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Prawo upadłościowe. Prawo restrukturyzacyjne. Komentarz</a:t>
            </a:r>
            <a:endParaRPr lang="pl-PL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488804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Zobowiązania masy upadłości zaspakaja się zatem z tej masy, wyjątkowo natomiast zaspokojenie może nastąpić na podstawie planu podziału.</a:t>
            </a:r>
            <a:endParaRPr lang="pl-PL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77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zawiesza postępowanie z urzędu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jeżeli ustanowiono zarządcę przymusowego w postępowaniu w przedmiocie ogłoszenia upadłości, a postępowanie dotyczy majątku objętego zabezpieczeniem (art. 174 § 1 pkt 5 KPC).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683399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230 ust. 2 Pr. Upadł. do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innych zobowiązań masy upadłości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zalicza się wszystkie niewymienione w art. 230 ust. 1 Pr. Upadł.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zobowiązania masy upadłości powstałe po ogłoszeniu upadłości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in. należności ze stosunku pracy przypadające za czas po ogłoszeniu upadłości czy zobowiązania powstałe z czynności syndyka.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923926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„Należy podkreślić, że używane w ustawie zwroty określające odpowiedzialność masy upadłości, np. »zobowiązania masy upadłości«, są tylko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praktycznym skrótem myślowym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Zobowiązana nie jest bowiem masa upadłości, a upadły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Janda, Prawo upadłościowe. Komentarz</a:t>
            </a:r>
            <a:endParaRPr lang="pl-PL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0235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lvl="0" indent="0" algn="ctr">
              <a:lnSpc>
                <a:spcPct val="100000"/>
              </a:lnSpc>
              <a:buNone/>
            </a:pPr>
            <a:r>
              <a:rPr lang="pl-PL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Ustalenie planu spłaty wierzycieli i umorzenie zobowiązań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trzydziestu (30) dni od dnia obwieszczenia postanowienia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zakończeniu postępowania upadłościowego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upadły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będący osobą fizyczną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może złożyć wniosek o ustalenie planu spłaty wierzycieli i umorzenie pozostałej części zobowiązań, które nie zostały zaspokojone w postępowaniu upadłościowym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369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80620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terminie, o którym mowa w art. 369 ust. 1 Pr. Upadł.,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upadły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będący osobą fizyczną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może również złożyć wniosek o umorzenie zobowiązań bez ustalenia planu spłaty wierzycieli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jeśli osobista sytuacja upadłego w oczywisty sposób wskazuje, że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on trwale niezdolny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dokonywania jakichkolwiek spłat w ramach planu spłaty wierzycieli. Przepis art. 370f ust. 2 Pr. Upadł. stosuje się (art. 369 ust. 1a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589328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niezdolność do dokonywania jakichkolwiek spłat w ramach planu spłaty wierzycieli wynikająca z osobistej sytuacji upadłego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ma charakteru trwałego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umarza zobowiązania upadłego bez ustalenia planu spłaty wierzycieli pod warunkiem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że w terminie pięciu (5) lat od dnia uprawomocnienia się postanowienia upadły ani żaden z wierzycieli nie złoży wniosku o ustalenie planu spłaty wierzycieli, na skutek którego sąd, uznając, że ustała niezdolność upadłego do dokonywania jakichkolwiek spłat w ramach planu spłaty wierzycieli, uchyli to postanowienie i ustali plan spłaty wierzycieli. Przepisy 370a ust. 10 i art. 370f ust. 2 Pr. Upadł stosuje się (art. 369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499311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postanowieniu o ustaleniu planu spłaty wierzycieli sąd ustala, czy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upadły doprowadził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swojej niewypłacalności lub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istotnie zwiększył jej stopień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umyślnie lub wskutek rażącego niedbalstwa, oraz określa, w jakim zakresie i okresie,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dłuższym niż trzydzieści sześć (36) miesięcy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upadły jest obowiązany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spłacać zobowiązania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uznane na liście wierzytelności a niewykonane w toku postępowania upadłościowego na podstawie planów podziału oraz jaka część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zobowiązań upadłego powstałych przed dniem ogłoszenia upadłości zostanie umorzona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 wykonaniu planu spłaty wierzycieli (art. 370a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499917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postanowieniu o ustaleniu planu spłaty wierzycieli sąd określa, w jakim zakresie i w jakim czasie,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dłuższym niż trzydzieści sześć (36) miesięcy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upadły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jest obowiązany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spłacać zobowiązania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uznane na liście wierzytelności a niewykonane w toku postępowania upadłościowego na podstawie planów podziału oraz jaka część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zobowiązań upadłego powstałych przed dniem ogłoszenia upadłości zostanie umorzona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 wykonaniu planu spłaty wierzycieli (art. 370a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23 marca 2020 r.</a:t>
            </a:r>
          </a:p>
        </p:txBody>
      </p:sp>
    </p:spTree>
    <p:extLst>
      <p:ext uri="{BB962C8B-B14F-4D97-AF65-F5344CB8AC3E}">
        <p14:creationId xmlns:p14="http://schemas.microsoft.com/office/powerpoint/2010/main" val="2014757732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ustalenia, że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upadły doprowadził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swojej niewypłacalności lub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istotnie zwiększył jej stopień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umyślnie lub wskutek rażącego niedbalstwa, plan spłaty wierzycieli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może być ustalony na okres krótszy niż trzydzieści sześć (36) miesięcy ani dłuższy niż osiemdziesiąt cztery (84) miesiące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370a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789789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planu spłaty wierzycieli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stosuje się odpowiednio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przepisy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336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340-346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Pr. Upadł. (art. 370a ust. 9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063280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okresie wykonywania planu spłaty wierzycieli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niedopuszczalne jest wszczęcie postępowania egzekucyjnego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dotyczącego wierzytelności wynikających z zobowiązań upadłego, o których mowa w art. 369 ust. 1 Pr. Upadł., z wyjątkiem wierzytelności wynikających z zobowiązań, o których mowa w art. 370f ust. 2 Pr. Upadł. (art. 370c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668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postanowi podjąć postępowanie z urzędu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chwilą ustalenia osoby pełniącej funkcję zarządcy przymusowego (art. 180 § 1 pkt 5 lit. a KPC).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174 § 3 KPC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wezwie zarządcę przymusowego do udziału w sprawie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543025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okresie wykonywania planu spłaty wierzycieli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niedopuszczalne jest wszczęcie postępowania egzekucyjnego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dotyczącego wierzytelności powstałych przed ogłoszeniem upadłości, z wyjątkiem wierzytelności wynikających z zobowiązań, o których mowa w art. 370f ust. 2 Pr. Upadł., oraz wierzytelności, których upadły nie ujawnił, jeżeli wierzyciel nie brał udziału w postępowaniu (art. 370c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48B7D76-8691-42B7-B636-FA744E92600B}"/>
              </a:ext>
            </a:extLst>
          </p:cNvPr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23 marca 2020 r.</a:t>
            </a:r>
          </a:p>
        </p:txBody>
      </p:sp>
    </p:spTree>
    <p:extLst>
      <p:ext uri="{BB962C8B-B14F-4D97-AF65-F5344CB8AC3E}">
        <p14:creationId xmlns:p14="http://schemas.microsoft.com/office/powerpoint/2010/main" val="318618679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„Zakazem egzekucji objęte są obecnie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wszystkie wierzytelności, które podlegały zaspokojeniu w postępowaniu upadłościowym, a więc także zobowiązania masy upadłości powstałe po ogłoszeniu upadłości.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Nowelizacja z 30.08.2019 r. wprowadziła odesłanie do art. 369 ust. 1 i odpowiedziała tym samym na głosy krytyczne. Przed tą zmianą regulacja prawna przewidywała zakaz egzekucji jedynie wierzytelności powstałych przed ogłoszeniem upadłości, chociaż plan spłaty obejmuje także wierzytelności powstałe w trakcie postępowania upadłościowego. Ta różnica była niezrozumiała, a nowelizacja ten mankament wyeliminowała”.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A.J. Witosz, [w:] Prawo upadłościowe. Komentarz, red. A.J. Witosz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24953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wykonaniu przez upadłego obowiązków określonych w planie spłaty wierzycieli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wydaje postanowienie o stwierdzeniu wykonania planu spłaty i umorzeniu zobowiązań upadłego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których mowa w art. 369 ust. 1 Pr. Upadł.,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niewykonanych w wyniku wykonania planu spłaty wierzycieli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370f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110462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wykonaniu przez upadłego obowiązków określonych w planie spłaty wierzycieli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wydaje postanowienie o stwierdzeniu wykonania planu spłaty i umorzeniu zobowiązań upadłego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powstałych przed dniem ogłoszenia upadłości 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niezaspokojonych w wyniku wykonania planu spłaty wierzycieli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370f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F32F17B-989A-4BB9-913D-4287A5D0C5D2}"/>
              </a:ext>
            </a:extLst>
          </p:cNvPr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23 marca 2020 r.</a:t>
            </a:r>
          </a:p>
        </p:txBody>
      </p:sp>
    </p:spTree>
    <p:extLst>
      <p:ext uri="{BB962C8B-B14F-4D97-AF65-F5344CB8AC3E}">
        <p14:creationId xmlns:p14="http://schemas.microsoft.com/office/powerpoint/2010/main" val="2153014468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„Umorzeniu podlegają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wszystkie zobowiązania objęte planem spłaty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(zarówno te, które powstały przed dniem ogłoszenia upadłości, jak i koszty postępowania i inne zobowiązania masy), które nie zostały zaspokojone »w postępowaniu upadłościowym« (art. 369 ust. 1) i nie zostały spłacone w okresie realizacji planu spłaty wierzycieli”.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A.J. Witosz, [w:] Prawo upadłościowe. Komentarz, red. A.J. Witosz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483311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68862833"/>
              </p:ext>
            </p:extLst>
          </p:nvPr>
        </p:nvGraphicFramePr>
        <p:xfrm>
          <a:off x="1137587" y="0"/>
          <a:ext cx="991682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4204265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6996703"/>
              </p:ext>
            </p:extLst>
          </p:nvPr>
        </p:nvGraphicFramePr>
        <p:xfrm>
          <a:off x="1137000" y="1163714"/>
          <a:ext cx="9918000" cy="54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23 marca 2020 r.</a:t>
            </a:r>
          </a:p>
        </p:txBody>
      </p:sp>
    </p:spTree>
    <p:extLst>
      <p:ext uri="{BB962C8B-B14F-4D97-AF65-F5344CB8AC3E}">
        <p14:creationId xmlns:p14="http://schemas.microsoft.com/office/powerpoint/2010/main" val="397866023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369 ust. 3 Pr. Upadł.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oddala wniosek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którym mowa w art. 369 ust. 1 lub 1a Pr. Upadł., jeżeli: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upadły doprowadził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swojej niewypłacalności lub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istotnie zwiększył jej stopień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sposób celowy, w szczególności przez trwonienie części składowych majątku oraz celowe nieregulowanie wymagalnych zobowiązań,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w okresie dziesięciu (10) lat przed dniem zgłoszenia wniosku o ogłoszenie upadłości w stosunku do upadłego prowadzono postępowanie upadłościowe, w którym umorzono całość lub część jego zobowiązań,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chyba że uwzględnienie wniosku, o którym mowa w art. 369 ust. 1 lub 1a Pr. Upadł., jest uzasadnione względami słuszności lub względami humanitarnymi. 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222920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oddala wniosek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którym mowa w art. 369 ust. 1 Pr. Upadł., jeżeli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upadły doprowadził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swojej niewypłacalności lub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istotnie zwiększył jej stopień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umyślnie lub wskutek rażącego niedbalstwa (art. 369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23 marca 2020 r.</a:t>
            </a:r>
          </a:p>
        </p:txBody>
      </p:sp>
    </p:spTree>
    <p:extLst>
      <p:ext uri="{BB962C8B-B14F-4D97-AF65-F5344CB8AC3E}">
        <p14:creationId xmlns:p14="http://schemas.microsoft.com/office/powerpoint/2010/main" val="3173746932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369 ust. 3 Pr. Upadł.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oddala wniosek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którym mowa w art. 369 ust. 1 Pr. Upadł., jeżeli m. in.: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materiał zebrany w sprawie daje podstawę do stwierdzenia, że zachodzą okoliczności stanowiące podstawę do pozbawienia upadłego prawa prowadzenia działalności gospodarczej oraz pełnienia określonych funkcji,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upadły nie wykonywał rzetelnie obowiązków nałożonych na niego w postępowaniu upadłościowym,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23 marca 2020 r.</a:t>
            </a:r>
          </a:p>
        </p:txBody>
      </p:sp>
    </p:spTree>
    <p:extLst>
      <p:ext uri="{BB962C8B-B14F-4D97-AF65-F5344CB8AC3E}">
        <p14:creationId xmlns:p14="http://schemas.microsoft.com/office/powerpoint/2010/main" val="3850408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o ogłoszenie upadłości powinien spełniać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wymogi formalne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wskazane w art. 22 ust. 1 pkt 1-3 i 5 oraz ust. 4, a także art. 24 Pr. Upadł.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o ogłoszenie upadłości zgłaszany przez dłużnika powinien spełniać także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wymogi formalne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wskazane w art. 22 ust. 1 pkt 4 oraz art. 23 ust. 1 i 3 Pr. Upadł.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Wraz z wnioskiem o ogłoszenie upadłości dłużnik jest obowiązany złożyć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oświadczenie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prawdziwości danych zawartych we wniosku (art. 25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090124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w okresie dziesięciu (10) lat przed dniem złożenia wniosku o ogłoszenie upadłości w stosunku do upadłego prowadzono postępowanie upadłościowe, w którym umorzono całość lub część jego zobowiązań, chyba że do niewypłacalności upadłego lub zwiększenia jej stopnia doszło pomimo dochowania przez upadłego należytej staranności,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chyba że umorzenie pozostałej części zobowiązań upadłego jest uzasadnione względami słuszności lub względami humanitarnymi.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23 marca 2020 r.</a:t>
            </a:r>
          </a:p>
        </p:txBody>
      </p:sp>
    </p:spTree>
    <p:extLst>
      <p:ext uri="{BB962C8B-B14F-4D97-AF65-F5344CB8AC3E}">
        <p14:creationId xmlns:p14="http://schemas.microsoft.com/office/powerpoint/2010/main" val="3546566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wniosek zgłasza wierzyciel, przepisu art. 22 ust. 1 pkt 4 Pr. Upadł. nie stosuje się (art. 22 ust. 3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wniosek o ogłoszenie upadłości zgłasza wierzyciel, powinien we wniosku uprawdopodobnić swoją wierzytelność (art. 24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839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„[…] postępowanie upadłościowe musi być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wspólnym postępowaniem wierzycieli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podjętym w celu dochodzenia roszczeń od niewypłacalnego przedsiębiorcy lub innego podmiotu, do którego stosuje się Prawo upadłościowe i naprawcze. Przyjęcie tej zasady oznacza, że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o ogłoszenie upadłości dłużnika, który ma tylko jednego wierzyciela, podlega oddaleniu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wyrok SN z dnia 22.06.2010 r., IV CNP 95/09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53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lvl="0" indent="0" algn="ctr">
              <a:buNone/>
            </a:pPr>
            <a:r>
              <a:rPr lang="pl-PL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Ogłoszenie upadłości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rozpoznaje sprawę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posiedzeniu niejawnym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27 ust. 1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może na posiedzeniu niejawnym przeprowadzić postępowanie dowodowe w całości lub w części także wówczas, gdy wyznaczono rozprawę (art. 27 ust. 2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w sprawie ogłoszenia upadłości sąd wydaje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dwóch (2) miesięcy od dnia złożenia wniosku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27 ust. 3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326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„Obecnie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zażalenie przysługuje zarówno upadłemu, jak i wnioskodawcy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postanowienia w przedmiocie ogłoszenia upadłości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ile podmioty te posiadają interes prawny w zaskarżeniu orzeczeń sądowych, określany w doktrynie jako </a:t>
            </a:r>
            <a:r>
              <a:rPr lang="pl-PL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gravamen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Malmuk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-Cieplak, [w:] Prawo upadłościowe. Komentarz, red. A.J. Witosz</a:t>
            </a:r>
            <a:endParaRPr lang="pl-PL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2043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54a ust. 1 Pr. Upadł.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wierzycielowi przysługuje zażalenie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ogłoszeniu upadłości wyłącznie w części dotyczącej jurysdykcji sądów polskich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5891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drugiej instancji nie może orzec o ogłoszeniu upadłości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54 ust. 2 Pr. Upadł.). Orzeczenie o ogłoszeniu upadłości musi bowiem podlegać kontroli instancyjnej.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Ponadto zgodnie z art. 33 ust. 2 Pr. Upadł. od postanowienia sądu drugiej instancji skarga kasacyjna nie przysługuje.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608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" name="Zwój pionowy 1"/>
          <p:cNvSpPr/>
          <p:nvPr/>
        </p:nvSpPr>
        <p:spPr>
          <a:xfrm>
            <a:off x="4116000" y="1307970"/>
            <a:ext cx="3960000" cy="1558977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Zwój pionowy 5"/>
          <p:cNvSpPr/>
          <p:nvPr/>
        </p:nvSpPr>
        <p:spPr>
          <a:xfrm>
            <a:off x="4116000" y="4314458"/>
            <a:ext cx="3960000" cy="1558977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5"/>
          <p:cNvSpPr txBox="1"/>
          <p:nvPr/>
        </p:nvSpPr>
        <p:spPr>
          <a:xfrm>
            <a:off x="4484557" y="1733515"/>
            <a:ext cx="3222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ogłoszeniu upadłości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1748852" y="3190592"/>
            <a:ext cx="1169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zażalenie</a:t>
            </a:r>
          </a:p>
        </p:txBody>
      </p:sp>
      <p:sp>
        <p:nvSpPr>
          <p:cNvPr id="12" name="Zwój pionowy 11"/>
          <p:cNvSpPr/>
          <p:nvPr/>
        </p:nvSpPr>
        <p:spPr>
          <a:xfrm>
            <a:off x="42472" y="4314459"/>
            <a:ext cx="3960000" cy="1558977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Zwój pionowy 12"/>
          <p:cNvSpPr/>
          <p:nvPr/>
        </p:nvSpPr>
        <p:spPr>
          <a:xfrm>
            <a:off x="8189528" y="4314457"/>
            <a:ext cx="3960000" cy="1558977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ole tekstowe 17"/>
          <p:cNvSpPr txBox="1"/>
          <p:nvPr/>
        </p:nvSpPr>
        <p:spPr>
          <a:xfrm>
            <a:off x="411029" y="4844933"/>
            <a:ext cx="3222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oddaleniu zażalenia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4073626" y="4537156"/>
            <a:ext cx="40023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uchyleniu postanowienia sądu I instancji 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przekazaniu sprawy do ponownego rozpoznania</a:t>
            </a:r>
          </a:p>
        </p:txBody>
      </p:sp>
      <p:cxnSp>
        <p:nvCxnSpPr>
          <p:cNvPr id="8" name="Łącznik prosty ze strzałką 7"/>
          <p:cNvCxnSpPr>
            <a:stCxn id="2" idx="2"/>
            <a:endCxn id="12" idx="0"/>
          </p:cNvCxnSpPr>
          <p:nvPr/>
        </p:nvCxnSpPr>
        <p:spPr>
          <a:xfrm flipH="1">
            <a:off x="2022472" y="2866947"/>
            <a:ext cx="4073528" cy="1447512"/>
          </a:xfrm>
          <a:prstGeom prst="straightConnector1">
            <a:avLst/>
          </a:prstGeom>
          <a:ln w="38100">
            <a:prstDash val="lg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>
            <a:stCxn id="2" idx="2"/>
            <a:endCxn id="6" idx="0"/>
          </p:cNvCxnSpPr>
          <p:nvPr/>
        </p:nvCxnSpPr>
        <p:spPr>
          <a:xfrm>
            <a:off x="6096000" y="2866947"/>
            <a:ext cx="0" cy="1447511"/>
          </a:xfrm>
          <a:prstGeom prst="straightConnector1">
            <a:avLst/>
          </a:prstGeom>
          <a:ln w="38100">
            <a:prstDash val="lg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>
            <a:stCxn id="2" idx="2"/>
            <a:endCxn id="13" idx="0"/>
          </p:cNvCxnSpPr>
          <p:nvPr/>
        </p:nvCxnSpPr>
        <p:spPr>
          <a:xfrm>
            <a:off x="6096000" y="2866947"/>
            <a:ext cx="4073528" cy="1447510"/>
          </a:xfrm>
          <a:prstGeom prst="straightConnector1">
            <a:avLst/>
          </a:prstGeom>
          <a:ln w="38100">
            <a:prstDash val="lg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8423173" y="4848201"/>
            <a:ext cx="3492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zmianie postanowienia sądu I instancji</a:t>
            </a:r>
          </a:p>
        </p:txBody>
      </p:sp>
    </p:spTree>
    <p:extLst>
      <p:ext uri="{BB962C8B-B14F-4D97-AF65-F5344CB8AC3E}">
        <p14:creationId xmlns:p14="http://schemas.microsoft.com/office/powerpoint/2010/main" val="5837258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" name="Zwój pionowy 1"/>
          <p:cNvSpPr/>
          <p:nvPr/>
        </p:nvSpPr>
        <p:spPr>
          <a:xfrm>
            <a:off x="4116000" y="1307970"/>
            <a:ext cx="3960000" cy="1558977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Zwój pionowy 5"/>
          <p:cNvSpPr/>
          <p:nvPr/>
        </p:nvSpPr>
        <p:spPr>
          <a:xfrm>
            <a:off x="4116000" y="4314458"/>
            <a:ext cx="3960000" cy="1558977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1748852" y="3190592"/>
            <a:ext cx="1169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zażalenie</a:t>
            </a:r>
          </a:p>
        </p:txBody>
      </p:sp>
      <p:sp>
        <p:nvSpPr>
          <p:cNvPr id="12" name="Zwój pionowy 11"/>
          <p:cNvSpPr/>
          <p:nvPr/>
        </p:nvSpPr>
        <p:spPr>
          <a:xfrm>
            <a:off x="42472" y="4314459"/>
            <a:ext cx="3960000" cy="1558977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Zwój pionowy 12"/>
          <p:cNvSpPr/>
          <p:nvPr/>
        </p:nvSpPr>
        <p:spPr>
          <a:xfrm>
            <a:off x="8189528" y="4314457"/>
            <a:ext cx="3960000" cy="1558977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ole tekstowe 17"/>
          <p:cNvSpPr txBox="1"/>
          <p:nvPr/>
        </p:nvSpPr>
        <p:spPr>
          <a:xfrm>
            <a:off x="411029" y="4844933"/>
            <a:ext cx="3222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oddaleniu zażalenia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4073626" y="4537156"/>
            <a:ext cx="40023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uchyleniu postanowienia sądu I instancji 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przekazaniu sprawy do ponownego rozpoznania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8168341" y="4549995"/>
            <a:ext cx="4002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zmianie postanowienia sądu I instancji poprzez ogłoszenie upadłości</a:t>
            </a:r>
          </a:p>
        </p:txBody>
      </p:sp>
      <p:cxnSp>
        <p:nvCxnSpPr>
          <p:cNvPr id="8" name="Łącznik prosty ze strzałką 7"/>
          <p:cNvCxnSpPr>
            <a:stCxn id="2" idx="2"/>
            <a:endCxn id="12" idx="0"/>
          </p:cNvCxnSpPr>
          <p:nvPr/>
        </p:nvCxnSpPr>
        <p:spPr>
          <a:xfrm flipH="1">
            <a:off x="2022472" y="2866947"/>
            <a:ext cx="4073528" cy="1447512"/>
          </a:xfrm>
          <a:prstGeom prst="straightConnector1">
            <a:avLst/>
          </a:prstGeom>
          <a:ln w="38100">
            <a:prstDash val="lg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>
            <a:stCxn id="2" idx="2"/>
            <a:endCxn id="6" idx="0"/>
          </p:cNvCxnSpPr>
          <p:nvPr/>
        </p:nvCxnSpPr>
        <p:spPr>
          <a:xfrm>
            <a:off x="6096000" y="2866947"/>
            <a:ext cx="0" cy="1447511"/>
          </a:xfrm>
          <a:prstGeom prst="straightConnector1">
            <a:avLst/>
          </a:prstGeom>
          <a:ln w="38100">
            <a:prstDash val="lg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>
            <a:stCxn id="2" idx="2"/>
            <a:endCxn id="13" idx="0"/>
          </p:cNvCxnSpPr>
          <p:nvPr/>
        </p:nvCxnSpPr>
        <p:spPr>
          <a:xfrm>
            <a:off x="6096000" y="2866947"/>
            <a:ext cx="4073528" cy="1447510"/>
          </a:xfrm>
          <a:prstGeom prst="straightConnector1">
            <a:avLst/>
          </a:prstGeom>
          <a:ln w="38100">
            <a:prstDash val="lg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4484557" y="1628585"/>
            <a:ext cx="32228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oddaleniu wniosku o ogłoszenie upadłości</a:t>
            </a:r>
          </a:p>
        </p:txBody>
      </p:sp>
      <p:sp>
        <p:nvSpPr>
          <p:cNvPr id="3" name="Mnożenie 2"/>
          <p:cNvSpPr/>
          <p:nvPr/>
        </p:nvSpPr>
        <p:spPr>
          <a:xfrm>
            <a:off x="8076001" y="3590702"/>
            <a:ext cx="4073528" cy="3049941"/>
          </a:xfrm>
          <a:prstGeom prst="mathMultiply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82996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wydania postanowienia o ogłoszeniu upadłości jest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datą upadłości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52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Pr. Upadł.).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wydania postanowienia o ogłoszeniu upadłości po ponownym rozpoznaniu sprawy w następstwie uchylenia postanowienia przez sąd drugiej instancji za datę upadłości uważa się datę wydania pierwszego postanowienia o ogłoszeniu upadłości (art. 52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 Pr. Upadł.). 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7437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upadłości trwa do chwili, gdy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wniosek o ogłoszenie upadłości zostanie prawomocnie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odrzucony lub oddalony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 sąd II instancji lub przy ponownym rozpoznawaniu sprawy przez sąd I instancji (art. 371 Pr. Upadł.),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postępowanie upadłościowe zostanie prawomocnie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umorzone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361, 371 Pr. Upadł.),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postępowanie upadłościowe zostanie prawomocnie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zakończone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368, 266d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9496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21F44B-B765-0CB0-627C-778D215BA0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80CE0E-ECEE-8A91-62A8-65835950A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dniem uprawomocnienia się postanowienia o umorzeniu postępowania upadłościowego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upadły odzyskuje prawo zarządzania swoim majątkiem i rozporządzania jego składnikami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364 ust. 1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 ten stosuje się odpowiednio także do zakończenia postępowania upadłościowego oraz do prawomocnego odrzucenia albo oddalenia wniosku o ogłoszenie upadłości.</a:t>
            </a:r>
          </a:p>
        </p:txBody>
      </p:sp>
      <p:sp>
        <p:nvSpPr>
          <p:cNvPr id="4" name="Pagon 3">
            <a:extLst>
              <a:ext uri="{FF2B5EF4-FFF2-40B4-BE49-F238E27FC236}">
                <a16:creationId xmlns:a16="http://schemas.microsoft.com/office/drawing/2014/main" id="{9AB844CC-5239-2FFD-5436-752F75CE1145}"/>
              </a:ext>
            </a:extLst>
          </p:cNvPr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878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51 ust. 1 Pr. Upadł. w postanowieniu o ogłoszeniu upadłości sąd m. in.: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wzywa wierzycieli upadłego do zgłoszenia wierzytelności syndykowi za pośrednictwem systemu teleinformatycznego w terminie trzydziestu (30) dni od dnia obwieszczenia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ogłoszeniu upadłości w Rejestrze,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określa, czy funkcję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sędziego-komisarza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zastępcy sędziego-komisarza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będzie pełnił sędzia czy referendarz sądowy, oraz wyznacza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458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„[…] ogłoszenie upadłości może nastąpić tylko wówczas, gdy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istnieje co najmniej dwóch wierzycieli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przedsiębiorcy, którego wniosek dotyczy, a to wobec zasadniczego celu któremu służy instytucja upadłości, a mianowicie równomiernego zaspokojenia wszystkich wierzycieli dłużnika”.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SN z dnia 31.01.2002 r., IV CKN 659/00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9067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51 ust. 1 Pr. Upadł. w postanowieniu o ogłoszeniu upadłości sąd m. in.: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wzywa wierzycieli upadłego do zgłoszenia wierzytelności syndykowi, na wskazany adres, w terminie trzydziestu (30) dni od dnia obwieszczenia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ogłoszeniu upadłości w Rejestrze,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określa, czy funkcję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sędziego-komisarza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zastępcy sędziego-komisarza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będzie pełnił sędzia czy referendarz sądowy, oraz wyznacza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38A5500-77BD-4937-8658-A43C9EE7ACB3}"/>
              </a:ext>
            </a:extLst>
          </p:cNvPr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30 listopada 2021 r.</a:t>
            </a:r>
          </a:p>
        </p:txBody>
      </p:sp>
    </p:spTree>
    <p:extLst>
      <p:ext uri="{BB962C8B-B14F-4D97-AF65-F5344CB8AC3E}">
        <p14:creationId xmlns:p14="http://schemas.microsoft.com/office/powerpoint/2010/main" val="41156009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51 ust. 1 Pr. Upadł. w postanowieniu o ogłoszeniu upadłości sąd m. in.: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wzywa wierzycieli upadłego do zgłoszenia wierzytelności w terminie trzydziestu (30) dni od dnia obwieszczenia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ogłoszeniu upadłości w Rejestrze,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wyznacza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sędziego-komisarza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zastępcę sędziego-komisarza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23 marca 2020 r.</a:t>
            </a:r>
          </a:p>
        </p:txBody>
      </p:sp>
    </p:spTree>
    <p:extLst>
      <p:ext uri="{BB962C8B-B14F-4D97-AF65-F5344CB8AC3E}">
        <p14:creationId xmlns:p14="http://schemas.microsoft.com/office/powerpoint/2010/main" val="42771554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postępowaniu upadłościowym może zostać ustanowiony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fakultatywny organ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postępowania upadłościowego, jakim jest rada wierzycieli.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Radę wierzycieli ustanawia oraz powołuje i odwołuje jej członków sędzia-komisarz z urzędu albo na wniosek (art. 201 ust. 1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rada wierzycieli nie została ustanowiona, czynności zastrzeżone dla rady wierzycieli wykonuje sędzia-komisarz (art. 213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3637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dniem ogłoszenia upadłości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upadły traci prawo zarządu oraz możliwość korzystania z mienia wchodzącego do masy upadłości i rozporządzania nim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75 ust. 1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Czynności prawne upadłego dotyczące mienia wchodzącego do masy upadłości są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nieważne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77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788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sprawach dotyczących masy upadłości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 dokonuje czynności w imieniu własnym na rachunek upadłego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160 ust. 1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 nie odpowiada za zobowiązania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zaciągnięte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sprawach dotyczących masy upadłości (art. 160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836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 składa sędziemu-komisarzowi w terminach przez niego wyznaczonych, przynajmniej co trzy (3) miesiące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sprawozdanie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które obejmuje raport ze zmian w stanie i składzie masy upadłości w okresie sprawozdawczym, w tym stan środków pieniężnych na początek i koniec okresu sprawozdawczego, raport ze zmian stanu wierzytelności oraz niezaspokojonych przez syndyka zobowiązań masy upadłości w okresie sprawozdawczym, raport z wpływów i wydatków w okresie sprawozdawczym, informację o stanie środków pieniężnych w kasie i na rachunkach bankowych na początek i koniec okresu sprawozdawczego oraz opis czynności syndyka w okresie sprawozdawczym z uzasadnieniem (art. 168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405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 składa sędziemu-komisarzowi w terminach przez niego wyznaczonych, przynajmniej co trzy (3) miesiące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sprawozdanie ze swoich czynności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sprawozdanie rachunkowe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uzasadnieniem (art. 168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37DD3C6-A843-49BB-8864-4D91AF461E0D}"/>
              </a:ext>
            </a:extLst>
          </p:cNvPr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30 listopada 2021 r.</a:t>
            </a:r>
          </a:p>
        </p:txBody>
      </p:sp>
    </p:spTree>
    <p:extLst>
      <p:ext uri="{BB962C8B-B14F-4D97-AF65-F5344CB8AC3E}">
        <p14:creationId xmlns:p14="http://schemas.microsoft.com/office/powerpoint/2010/main" val="27514219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Zastępca syndyka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jeżeli został ustanowiony, składa syndykowi sprawozdanie w zakresie swoich czynności, obejmujące elementy wskazane w art. 168 ust. 1 Pr. Upadł., w terminach wyznaczonych przez syndyka. Syndyk składa to sprawozdanie wraz ze swoim sprawozdaniem sędziemu-komisarzowi (art. 168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5734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Zastępca syndyka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jeżeli jest ustanowiony, składa sprawozdania, o których mowa w art. 168 ust. 1 Pr. </a:t>
            </a:r>
            <a:r>
              <a:rPr lang="pl-PL" sz="3200">
                <a:latin typeface="Times New Roman" panose="02020603050405020304" pitchFamily="18" charset="0"/>
                <a:cs typeface="Times New Roman" panose="02020603050405020304" pitchFamily="18" charset="0"/>
              </a:rPr>
              <a:t>Upadł.,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terminach wyznaczonych przez syndyka. Syndyk składa te sprawozdania wraz ze swoim sprawozdaniem sędziemu-komisarzowi (art. 168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B2E376B-9D04-4DF0-9136-5E32704BAD78}"/>
              </a:ext>
            </a:extLst>
          </p:cNvPr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30 listopada 2021 r.</a:t>
            </a:r>
          </a:p>
        </p:txBody>
      </p:sp>
    </p:spTree>
    <p:extLst>
      <p:ext uri="{BB962C8B-B14F-4D97-AF65-F5344CB8AC3E}">
        <p14:creationId xmlns:p14="http://schemas.microsoft.com/office/powerpoint/2010/main" val="41033836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30 dni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upadły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wierzyciele mogą wnosić zarzuty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dotyczące wydatków poniesionych przez syndyka lub zastępcę syndyka, wskazanych w sprawozdaniach, o których mowa w art. 168 ust. 1 i 2 Pr. Upadł. (art. 168 ust. 5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Pr. Upadł.). 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88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 Pr. Upadł.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Ustawa reguluje: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zasady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dochodzenia roszczeń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niewypłacalnych dłużników będących osobami fizycznymi nieprowadzącymi działalności gospodarczej.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491</a:t>
            </a:r>
            <a:r>
              <a:rPr lang="pl-PL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Pr. Upadł.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Postępowanie upadłościowe w sprawach objętych przepisami niniejszego tytułu prowadzi się także wtedy, gdy dłużnik ma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tylko jednego wierzyciela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2814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wyniku rozpoznania zarzutów lub z urzędu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dwóch (2) miesięcy od dnia złożenia sprawozdania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odmawia uznania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całości lub części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określonego wydatku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orzeka o zwrocie do masy upadłości kwoty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poniesionej z tytułu wydatku, którego uznania odmówiono (art. 168 ust. 5b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951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zatwierdza sprawozdanie rachunkowe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odmawia uznania określonego wydatku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lub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dokonuje odpowiedniego sprostowania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orzeka o zwrocie do masy upadłości kwoty niezatwierdzonej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168 ust. 5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3FE875A-8576-49FF-B6AA-9010215F359D}"/>
              </a:ext>
            </a:extLst>
          </p:cNvPr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30 listopada 2021 r.</a:t>
            </a:r>
          </a:p>
        </p:txBody>
      </p:sp>
    </p:spTree>
    <p:extLst>
      <p:ext uri="{BB962C8B-B14F-4D97-AF65-F5344CB8AC3E}">
        <p14:creationId xmlns:p14="http://schemas.microsoft.com/office/powerpoint/2010/main" val="19400572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Prawomocne postanowienie zobowiązujące syndyka do zwrotu do masy upadłości kwoty poniesionej z tytułu wydatku, którego uznania odmówiono,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stanowi tytuł egzekucyjny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przeciwko syndykowi (art. 168 ust. 5d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9232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Prawomocne postanowienie zobowiązujące syndyka do zwrotu do masy upadłości kwoty niezatwierdzonej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stanowi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tytuł egzekucyjny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przeciwko syndykowi (art. 168 ust. 5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3FE875A-8576-49FF-B6AA-9010215F359D}"/>
              </a:ext>
            </a:extLst>
          </p:cNvPr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30 listopada 2021 r.</a:t>
            </a:r>
          </a:p>
        </p:txBody>
      </p:sp>
    </p:spTree>
    <p:extLst>
      <p:ext uri="{BB962C8B-B14F-4D97-AF65-F5344CB8AC3E}">
        <p14:creationId xmlns:p14="http://schemas.microsoft.com/office/powerpoint/2010/main" val="14898013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zakończeniu pełnienia funkcji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 i jego zastępcy składają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sędziemu-komisarzowi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sprawozdanie ostateczne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które obejmuje raport ze zmian w stanie i składzie masy upadłości w okresie postępowania upadłościowego ze wskazaniem łącznej kwoty uzyskanej z likwidacji masy upadłości, raport ze zmian stanu wierzytelności w okresie postępowania upadłościowego ze wskazaniem stopnia zaspokojenia wierzycieli w poszczególnych kategoriach oraz niezaspokojonych przez syndyka zobowiązań masy upadłości, raport z wpływów i wydatków w okresie postępowania upadłościowego oraz opis czynności syndyka w okresie postępowania upadłościowego z uzasadnieniem (art. 168 ust. 4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836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Sprawozdanie ostateczne obejmuje również wskazanie miejsca zarchiwizowania dokumentów upadłego (art. 168 ust. 4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506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wykonaniu ostatecznego planu podziału funduszów masy upadłości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 i jego zastępcy składają sprawozdanie ostateczne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obejmujące sprawozdanie ze swoich czynności oraz sprawozdanie rachunkowe. Sprawozdanie ostateczne obejmuje w szczególności wskazanie miejsca zarchiwizowania dokumentów upadłego, łącznej wysokości wydatków z tytułu kosztów postępowania i zobowiązań, o których mowa w art. 230, łącznej wysokości funduszów masy upadłości oraz funduszów uzyskanych ze zbycia rzeczy i praw obciążonych rzeczowo oraz ogólnego stopnia zaspokojenia wierzycieli (art. 168 ust. 4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2639E70B-E94C-445F-A54E-F4E326FD3B4C}"/>
              </a:ext>
            </a:extLst>
          </p:cNvPr>
          <p:cNvSpPr txBox="1"/>
          <p:nvPr/>
        </p:nvSpPr>
        <p:spPr>
          <a:xfrm>
            <a:off x="3330314" y="202614"/>
            <a:ext cx="553137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30 listopada 2021 r.</a:t>
            </a:r>
          </a:p>
        </p:txBody>
      </p:sp>
    </p:spTree>
    <p:extLst>
      <p:ext uri="{BB962C8B-B14F-4D97-AF65-F5344CB8AC3E}">
        <p14:creationId xmlns:p14="http://schemas.microsoft.com/office/powerpoint/2010/main" val="42421782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zatwierdza sprawozdanie ostateczne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albo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odmawia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zatwierdzenia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całości lub części, jeżeli syndyk dokonał czynności niezgodnych z prawem lub skutkujących pokrzywdzeniem wierzycieli lub upadłego albo mimo wezwania nie wykonał w zakreślonym terminie wszystkich obowiązków (art. 168 ust. 5c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9158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odmawia zatwierdzenia sprawozdania ostatecznego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całości lub części, jeżeli syndyk dokonał czynności niezgodnych z prawem lub skutkujących pokrzywdzeniem wierzycieli lub upadłego albo mimo wezwania nie wykonał w zakreślonym terminie wszystkich obowiązków (art. 168 ust. 5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2AEC659-16FB-4507-8023-9AF3C4747DAC}"/>
              </a:ext>
            </a:extLst>
          </p:cNvPr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30 listopada 2021 r.</a:t>
            </a:r>
          </a:p>
        </p:txBody>
      </p:sp>
    </p:spTree>
    <p:extLst>
      <p:ext uri="{BB962C8B-B14F-4D97-AF65-F5344CB8AC3E}">
        <p14:creationId xmlns:p14="http://schemas.microsoft.com/office/powerpoint/2010/main" val="33924423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dniem ogłoszenia upadłości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majątek upadłego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staje się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masą upadłości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która służy zaspokojeniu wierzycieli upadłego (art. 61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skład masy upadłości wchodzi majątek należący do upadłego w dniu ogłoszenia upadłości oraz nabyty przez upadłego w toku postępowania upadłościowego, z wyjątkami określonymi w art. 63-67a Pr. Upadł. (art. 62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825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Upadłym jest ten, wobec kogo wydano postanowienie o ogłoszeniu upadłości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185 ust. 1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Ogłoszenie upadłości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ma wpływu na zdolność prawną oraz zdolność do czynności prawnych upadłego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185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1963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Ustalenie składu masy upadłości na dzień ogłoszenia upadłości następuje przez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sporządzenie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systemie teleinformatycznym według wzorca udostępnionego w tym systemie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spisu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objętych przez syndyka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ruchomości, nieruchomości, środków pieniężnych oraz przysługujących upadłemu praw majątkowych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także przez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sporządzenie spisu należności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69 ust. 1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 sporządza spisy, o których mowa w art. 69 ust. 1 i 1a Pr. Upadł., na bieżąco, w miarę ustalania składu masy upadłości i obejmowania składników majątku wchodzących w skład masy upadłości. Podczas sporządzania spisów syndyk usuwa błędnie wpisane pozycje (art. 69 ust. 1c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1221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69 ust. 1d Pr. Upadł. po zakończeniu ustalania składu masy upadłości syndyk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składa spis inwentarza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który obejmuje raporty ze sporządzonych według stanu na dzień ogłoszenia upadłości spisów: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objętych przez syndyka ruchomości, nieruchomości, środków pieniężnych oraz przysługujących upadłemu praw majątkowych,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ruchomości, nieruchomości oraz środków pieniężnych, których syndyk nie objął,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należności. 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7613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Ustalenie składu masy upadłości następuje przez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sporządzenie spisu inwentarza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spisu należności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 spisie inwentarza syndyk ujmuje prawa, objęte ruchomości, nieruchomości oraz środki pieniężne zgromadzone w kasie i na rachunkach bankowych. Spis należności sporządza się na podstawie ksiąg upadłego oraz dokumentów bezspornych (art. 69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50B224D-75D1-4825-925B-0833F581258B}"/>
              </a:ext>
            </a:extLst>
          </p:cNvPr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30 listopada 2021 r.</a:t>
            </a:r>
          </a:p>
        </p:txBody>
      </p:sp>
    </p:spTree>
    <p:extLst>
      <p:ext uri="{BB962C8B-B14F-4D97-AF65-F5344CB8AC3E}">
        <p14:creationId xmlns:p14="http://schemas.microsoft.com/office/powerpoint/2010/main" val="13641934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Wraz ze spisem inwentarza dokonuje się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oszacowania majątku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wchodzącego do masy upadłości (art. 69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984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niezwłocznie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zawiadamia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upadłości tych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wierzycieli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których adresy są znane na podstawie ksiąg upadłego, a także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komorników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prowadzących postępowania egzekucyjne przeciwko upadłemu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małżonka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upadłego (art. 176 ust. 1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0755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ogłoszeniu upadłości postępowania sądowe, administracyjne lub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sądowoadministracyjne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dotyczące masy upadłości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mogą być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wszczęte i prowadzone wyłącznie przez syndyka albo przeciwko niemu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144 ust. 1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Postępowania, o których mowa w art. 144 ust. 1 Pr. Upadł, syndyk prowadzi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rzecz upadłego, lecz w imieniu własnym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144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12865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„Są to zatem sprawy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wpływające na kształt masy upadłości, jak i możliwości zaspokojenia się z niej przez wierzycieli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Nie są to wszakże sprawy jedyne, pamiętać bowiem trzeba, że syndyk zarządza majątkiem wchodzącym do masy upadłości (art. 173 Pr. Upadł.), a także może prowadzić przedsiębiorstwo upadłego (art. 312 Pr. Upadł.). Wszystkie więc sprawy, które powstają na tle zarządu masą upadłości i zarządu przedsiębiorstwem, są sprawami dotyczącymi masy upadłości, w których syndyk posiada wyłączną legitymację procesową”.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Chrapoński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upadłościowe. Komentarz, red. A.J. Witosz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6483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jest dopuszczalne wszczynanie przez wierzyciela przeciwko upadłemu lub syndykowi postępowań dotyczących masy upadłości o wierzytelności podlegające procedurze zgłoszenia i uznania w postępowaniu upadłościowym, które powstały przed dniem ogłoszenia upadłości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Feliga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restrukturyzacyjne i upadłościowe. System Prawa Handlowego. Tom 6, red.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Jakubecki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 Witosz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9629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zawiesza postępowanie z urzędu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jeżeli postępowanie dotyczy masy upadłości i ogłoszono upadłość (art. 174 § 1 pkt 4 KPC).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przypadkach wymienionych w art. 174 § 1 pkt 1, 4 i 6 KPC zawieszenie ma skutek od chwili zdarzeń, które je spowodowały. Zawieszając postępowanie, sąd z urzędu uchyla orzeczenia wydane po nastąpieniu tych zdarzeń, chyba że nastąpiły one po zamknięciu rozprawy (art. 174 § 2 KPC).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05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postanowi podjąć postępowanie z urzędu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chwilą ustalenia osoby pełniącej funkcję syndyka (art. 180 § 1 pkt 5 lit. b KPC).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174 § 3 KPC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wezwie syndyka do udziału w sprawie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10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„Upadłość nie jest zatem śmiercią cywilną dla upadłego.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Upadły jest jedynie ograniczony w możliwości korzystania i rozporządzania swoim majątkiem, który stanowi masę upadłości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Upadły może być podmiotem praw i obowiązków o charakterze niemajątkowym, a także dokonywać w powyższym zakresie czynności prawnych. Upadły może być podmiotem praw i obowiązków majątkowych w takim zakresie, w jakim dotyczą one składników majątkowych niewchodzących do masy albo zostały z masy upadłości wyłączone, a także może dokonywać w powyższym zakresie czynności prawnych”.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Adamus, [w:] Prawo restrukturyzacyjne i upadłościowe. System Prawa Handlowego. Tom 6, red. A.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Jakubecki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Witosz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14254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sądowe, administracyjne lub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sądowoadministracyjne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sprawie wszczętej przeciwko upadłemu przed dniem ogłoszenia upadłości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wierzytelność, która podlega zgłoszeniu do masy upadłości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może być podjęte przeciwko syndykowi tylko w przypadku, gdy w postępowaniu upadłościowym wierzytelność ta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wyczerpaniu trybu określonego ustawą nie zostanie umieszczona na liście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145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59171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egzekucyjne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skierowane do majątku wchodzącego w skład masy upadłości, wszczęte przed dniem ogłoszenia upadłości,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ulega zawieszeniu z mocy prawa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dniem ogłoszenia upadłości. Postępowanie to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umarza się z mocy prawa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 uprawomocnieniu się postanowienia o ogłoszeniu upadłości (art. 146 ust. 1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i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05403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146 ust. 3 Pr. Upadł. po dniu ogłoszenia upadłości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niedopuszczalne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jest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skierowanie egzekucji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majątku wchodzącego w skład masy upadłości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wykonanie postanowienia o zabezpieczeniu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lub zarządzenia zabezpieczenia na majątku upadłego.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533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l-P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Przygotowana likwidacja (tzw. </a:t>
            </a:r>
            <a:r>
              <a:rPr lang="pl-P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pre-pack</a:t>
            </a:r>
            <a:r>
              <a:rPr lang="pl-P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postępowaniu o ogłoszenie upadłości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uczestnik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postępowania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może złożyć wniosek o zatwierdzenie warunków sprzedaży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przedsiębiorstwa dłużnika lub jego zorganizowanej części lub składników majątkowych stanowiących znaczną część przedsiębiorstwa na rzecz nabywcy (art. 56a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45871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l-P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Przygotowana likwidacja (tzw. </a:t>
            </a:r>
            <a:r>
              <a:rPr lang="pl-P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pre-pack</a:t>
            </a:r>
            <a:r>
              <a:rPr lang="pl-P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wniosku o ogłoszenie upadłości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może być dołączony wniosek o zatwierdzenie warunków sprzedaży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przedsiębiorstwa dłużnika lub jego zorganizowanej części lub składników majątkowych stanowiących znaczną część przedsiębiorstwa (art. 56a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23 marca 2020 r.</a:t>
            </a:r>
          </a:p>
        </p:txBody>
      </p:sp>
    </p:spTree>
    <p:extLst>
      <p:ext uri="{BB962C8B-B14F-4D97-AF65-F5344CB8AC3E}">
        <p14:creationId xmlns:p14="http://schemas.microsoft.com/office/powerpoint/2010/main" val="378272487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wniosku o zatwierdzenie warunków sprzedaży wnioskodawca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załącza dowód wniesienia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przez nabywcę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wadium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wysokości jednej dziesiątej oferowanej ceny. W razie niezałączenia do wniosku o zatwierdzenie warunków sprzedaży dowodu wniesienia wadium wniosek ten pozostawia się bez rozpoznania (art. 56a ust. 2a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8106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56a ust. 2aa Pr. Upadł. wadium może być wnoszone w jednej formie lub kilku następujących formach: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pieniądzu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poręczeniach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bankowych lub spółdzielczej kasy oszczędnościowo-kredytowej, z tym że poręczenie kasy jest zawsze poręczeniem pieniężnym,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gwarancjach bankowych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gwarancjach ubezpieczeniowych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35330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wniosku o zatwierdzenie warunków sprzedaży wnioskodawca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załącza dowód wpłaty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przez nabywcę,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rachunek depozytowy sądu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właściwego do rozpoznania wniosku,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wadium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wysokości jednej dziesiątej oferowanej ceny. W razie niezałączenia do wniosku o zatwierdzenie warunków sprzedaży dowodu wpłaty wadium wniosek ten pozostawia się bez rozpoznania (art. 56a ust. 2a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D3E8282-5BF7-462B-B662-54A5D41E8E57}"/>
              </a:ext>
            </a:extLst>
          </p:cNvPr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30 listopada 2021 r.</a:t>
            </a:r>
          </a:p>
        </p:txBody>
      </p:sp>
    </p:spTree>
    <p:extLst>
      <p:ext uri="{BB962C8B-B14F-4D97-AF65-F5344CB8AC3E}">
        <p14:creationId xmlns:p14="http://schemas.microsoft.com/office/powerpoint/2010/main" val="66231028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wniosku o zatwierdzenie warunków sprzedaży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dołącza się opis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oszacowanie składnika objętego wnioskiem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sporządzone przez osobę wpisaną na listę biegłych sądowych (art. 56a ust. 3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59386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o zatwierdzenie warunków sprzedaży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musi zawierać warunki sprzedaży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 wskazanie co najmniej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nabywcy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Warunki sprzedaży mogą być określone w złożonym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projekcie umowy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która ma być zawarta przez syndyka (art. 56a ust. 4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i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745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ogłoszeniu upadłości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przedsiębiorca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występuje w obrocie prawnym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 dotychczasową firmą z dodaniem oznaczenia ,,w upadłości”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60</a:t>
            </a:r>
            <a:r>
              <a:rPr lang="pl-PL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np.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Energia dla Firm S.A. w upadłości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50341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złożenia wniosku o zatwierdzenie warunków sprzedaży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ustanawia tymczasowego nadzorcę sądowego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albo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zarządcę przymusowego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56aa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45702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„Obowiązek zabezpieczenia majątku poprzez ustanowienie tymczasowego nadzorcy sądowego albo zarządcy przymusowego stanowi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usankcjonowanie dotychczasowej praktyki postępowań w przedmiocie ogłoszenia upadłości, w których pojawiał się wniosek </a:t>
            </a:r>
            <a:r>
              <a:rPr lang="pl-PL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pre-pack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Przed wprowadzeniem art. 56aa Pr. Upadł. sąd w praktyce zawsze wyznaczał tymczasowego nadzorcę sądowego w wypadku wpływu wniosku o zatwierdzenie warunków sprzedaży, traktując go jako jedyne źródło weryfikacji stanu faktycznego przedstawionego we wniosku, jak i opinii biegłego do niego załączonej”.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Zimmerman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Prawo upadłościowe. Prawo restrukturyzacyjne. Komentarz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6532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złożenia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najmniej dwóch wniosków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zatwierdzenie warunków sprzedaży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przeprowadza się aukcję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pomiędzy nabywcami w celu wyboru najkorzystniejszych warunków sprzedaży (art. 56ca ust. 1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84396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uwzględnia wniosek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zatwierdzenie warunków sprzedaży, jeżeli cena jest wyższa niż kwota możliwa do uzyskania w postępowaniu upadłościowym przy likwidacji na zasadach ogólnych, pomniejszona o koszty postępowania oraz inne zobowiązania masy upadłości, które należałoby ponieść przy likwidacji w takim trybie (art. 56c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17212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Uwzględniając wniosek, sąd w postanowieniu o ogłoszeniu upadłości zatwierdza warunki sprzedaży, określając co najmniej cenę oraz nabywcę mienia będącego przedmiotem sprzedaży, o której mowa w niniejszym dziale. W postanowieniu sąd może także odwołać się do warunków sprzedaży określonych w projekcie umowy (art. 56d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82879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„[…] sąd powinien rozstrzygnięcie dotyczące zatwierdzenia warunków sprzedaży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umieścić w osobnym punkcie postanowienia o ogłoszeniu upadłości, z uwagi na odrębną możliwość jego zaskarżenia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Janda, Prawo upadłościowe. Komentarz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34317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 zawiera umowę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warunkach określonych w postanowieniu sądu o zatwierdzeniu warunków sprzedaży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później niż w terminie trzydziestu (30) dni od dnia stwierdzenia prawomocności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tego postanowienia,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chyba że zaakceptowane przez sąd warunki umowy przewidywały inny termin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 stwierdzeniu prawomocności postanowienia sądu o zatwierdzeniu warunków sprzedaży zawiadamia się syndyka oraz nabywcę (art. 56e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78638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Syndyk zawiera umowę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warunkach określonych w postanowieniu sądu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później niż w terminie trzydziestu (30) dni od dnia uprawomocnienia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się tego postanowienia,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chyba że zaakceptowane przez sąd warunki umowy przewidywały inny termin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56e ust. 1 Pr. Upadł.).</a:t>
            </a:r>
            <a:endParaRPr lang="pl-PL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23 marca 2020 r.</a:t>
            </a:r>
          </a:p>
        </p:txBody>
      </p:sp>
    </p:spTree>
    <p:extLst>
      <p:ext uri="{BB962C8B-B14F-4D97-AF65-F5344CB8AC3E}">
        <p14:creationId xmlns:p14="http://schemas.microsoft.com/office/powerpoint/2010/main" val="58665004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wydaje się jednak, by termin ten mógł być przypadać przed uprawomocnieniem się / stwierdzeniem prawomocności postanowienia.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12159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skutków sprzedaży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według przepisów niniejszego rozdziału przepisy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313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art. 314 i art. 317 Pr. Upadł.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stosuje się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56e ust. 3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112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pl-P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w przedmiocie ogłoszenia upadłości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o ogłoszenie upadłości mogą złożyć podmioty wskazane w art. 20 Pr. Upadł.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Uczestnikiem postępowania o ogłoszenie upadłości jest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każdy, kto złożył wniosek o ogłoszenie upadłości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dłużnik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26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5257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Zawarcie umowy sprzedaży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może nastąpić wyłącznie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wpłaceniu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przez nabywcę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całej ceny do masy upadłości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lub po wydaniu syndykowi ceny złożonej wcześniej do depozytu (art. 56e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22071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załka zakrzywiona w lewo 9"/>
          <p:cNvSpPr/>
          <p:nvPr/>
        </p:nvSpPr>
        <p:spPr>
          <a:xfrm>
            <a:off x="11002780" y="1828799"/>
            <a:ext cx="1055558" cy="3522690"/>
          </a:xfrm>
          <a:prstGeom prst="curvedLeftArrow">
            <a:avLst>
              <a:gd name="adj1" fmla="val 30860"/>
              <a:gd name="adj2" fmla="val 50000"/>
              <a:gd name="adj3" fmla="val 207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64763286"/>
              </p:ext>
            </p:extLst>
          </p:nvPr>
        </p:nvGraphicFramePr>
        <p:xfrm>
          <a:off x="269822" y="554637"/>
          <a:ext cx="11068986" cy="2803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84205800"/>
              </p:ext>
            </p:extLst>
          </p:nvPr>
        </p:nvGraphicFramePr>
        <p:xfrm>
          <a:off x="269822" y="3660099"/>
          <a:ext cx="11068986" cy="2803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086604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o zatwierdzenie warunków sprzedaży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może przewidywać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wydanie przedsiębiorstwa nabywcy z dniem ogłoszenia upadłości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dłużnika. W takim przypadku do wniosku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dołącza się dowód wpłaty pełnej ceny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rachunek depozytowy sądu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56a ust. 5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95889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do wniosku o zatwierdzenie warunków sprzedaży był dołączony dowód wpłaty pełnej ceny na rachunek depozytowy sądu, wydanie przedmiotu sprzedaży nabywcy następuje niezwłocznie po wydaniu postanowienia o ogłoszeniu upadłości (art. 56f ust. 1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 art. 56f ust. 1 Pr. Upadł. stosuje się odpowiednio w przypadku wpłaty pełnej ceny na rachunek depozytowy sądu w toku postępowania w przedmiocie ogłoszenia upadłości albo po wydaniu postanowienia o ogłoszeniu upadłości (art. 56f ust. 1a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54304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„Jako że zapłata ceny może nastąpić nie tylko razem z wnioskiem, ale i w okresie późniejszym (ust. 1a), należy przyjąć, że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zapłatą tą może być złożony odrębny wniosek o wydanie przedmiotu sprzedaży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Odesłanie do ust. 1 nie jest więc kompletne, to w art. 56a ust. 5 Pr. Upadł. jest bowiem mowa o wniosku o wydanie przedmiotu sprzedaży. Co więcej, relacja obu norm jest źródłem mankamentu legislacyjnego, ponieważ w art. 56f Pr. Upadł. w ogóle nie wspomina się o wniosku o wydanie przedmiotu sprzedaży i – w oderwaniu od art. 56a ust. 5 Pr. Upadł. – można odnieść wrażenie, że zapłata ceny skutkuje automatycznie wydaniem przedmiotu sprzedaży i żaden wniosek nie ma tu miejsca”.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A.J. Witosz, [w:] Prawo upadłościowe. Komentarz, red. A.J. Witosz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9027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czasu uprawomocnienia się postanowienia zatwierdzającego warunki sprzedaży i zawarcia umowy sprzedaży nabywca zarządza nabytym majątkiem w granicach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zwykłego zarządu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56f ust. 3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Uchylając postanowienie o zatwierdzeniu warunków sprzedaży, sąd zobowiązuje nabywcę do zwrotu przedmiotu sprzedaży do rąk syndyka lub dłużnika. Postanowienie jest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tytułem egzekucyjnym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przeciwko nabywcy (art. 56f ust. 4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86300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uprawomocnieniu się postanowienia zatwierdzającego warunki sprzedaży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urzędu lub na wniosek syndyka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 o wydaniu syndykowi ceny złożonej do depozytu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56g ust. 1 Pr. Upadł.).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Zawarcie umowy sprzedaży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może nastąpić wyłącznie po wpłaceniu przez nabywcę całej ceny do masy upadłości lub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wydaniu syndykowi ceny złożonej wcześniej do depozytu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56e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7989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załka zakrzywiona w lewo 9"/>
          <p:cNvSpPr/>
          <p:nvPr/>
        </p:nvSpPr>
        <p:spPr>
          <a:xfrm>
            <a:off x="11002780" y="1828799"/>
            <a:ext cx="1055558" cy="3522690"/>
          </a:xfrm>
          <a:prstGeom prst="curvedLeftArrow">
            <a:avLst>
              <a:gd name="adj1" fmla="val 30860"/>
              <a:gd name="adj2" fmla="val 50000"/>
              <a:gd name="adj3" fmla="val 207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01744498"/>
              </p:ext>
            </p:extLst>
          </p:nvPr>
        </p:nvGraphicFramePr>
        <p:xfrm>
          <a:off x="269822" y="554637"/>
          <a:ext cx="11068986" cy="2803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02937065"/>
              </p:ext>
            </p:extLst>
          </p:nvPr>
        </p:nvGraphicFramePr>
        <p:xfrm>
          <a:off x="269822" y="3660099"/>
          <a:ext cx="11068986" cy="2803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3388216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lvl="0" indent="0" algn="ctr">
              <a:lnSpc>
                <a:spcPct val="100000"/>
              </a:lnSpc>
              <a:buNone/>
            </a:pPr>
            <a:r>
              <a:rPr lang="pl-PL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Zgłoszenie i ustalenie wierzytelności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Wierzyciel osobisty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upadłego, który chce uczestniczyć w postępowaniu upadłościowym, jeżeli niezbędne jest ustalenie jego wierzytelności, powinien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oznaczonym w postanowieniu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ogłoszeniu upadłości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zgłosić syndykowi swoją wierzytelność za pośrednictwem systemu teleinformatycznego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236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69824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lvl="0" indent="0" algn="ctr">
              <a:lnSpc>
                <a:spcPct val="100000"/>
              </a:lnSpc>
              <a:buNone/>
            </a:pPr>
            <a:r>
              <a:rPr lang="pl-PL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Zgłoszenie i ustalenie wierzytelności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Wierzyciel osobisty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upadłego, który chce uczestniczyć w postępowaniu upadłościowym, jeżeli niezbędne jest ustalenie jego wierzytelności, powinien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oznaczonym w postanowieniu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ogłoszeniu upadłości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zgłosić syndykowi swoją wierzytelność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236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B14BB83-F416-4663-8A2A-C2716A7AB14B}"/>
              </a:ext>
            </a:extLst>
          </p:cNvPr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30 listopada 2021 r.</a:t>
            </a:r>
          </a:p>
        </p:txBody>
      </p:sp>
    </p:spTree>
    <p:extLst>
      <p:ext uri="{BB962C8B-B14F-4D97-AF65-F5344CB8AC3E}">
        <p14:creationId xmlns:p14="http://schemas.microsoft.com/office/powerpoint/2010/main" val="3262612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złożeniu wniosku o ogłoszenie upadłości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wniosek albo z urzędu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może dokonać zabezpieczenia majątku dłużnika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 przedmiocie zabezpieczenia sąd orzeka niezwłocznie (art. 36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8682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lvl="0" indent="0" algn="ctr">
              <a:lnSpc>
                <a:spcPct val="100000"/>
              </a:lnSpc>
              <a:buNone/>
            </a:pPr>
            <a:r>
              <a:rPr lang="pl-PL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Zgłoszenie i ustalenie wierzytelności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Wierzyciel osobisty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upadłego, który chce uczestniczyć w postępowaniu upadłościowym, jeżeli niezbędne jest ustalenie jego wierzytelności, powinien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oznaczonym w postanowieniu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ogłoszeniu upadłości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zgłosić sędziemu-komisarzowi swoją wierzytelność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236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23 marca 2020 r.</a:t>
            </a:r>
          </a:p>
        </p:txBody>
      </p:sp>
    </p:spTree>
    <p:extLst>
      <p:ext uri="{BB962C8B-B14F-4D97-AF65-F5344CB8AC3E}">
        <p14:creationId xmlns:p14="http://schemas.microsoft.com/office/powerpoint/2010/main" val="370552894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wierzytelność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została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zgłoszona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przez wierzyciela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upływie terminu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wyznaczonego do zgłaszania wierzytelności, bez względu na przyczynę opóźnienia, czynności już dokonane w postępowaniu upadłościowym są skuteczne wobec tego wierzyciela, zgłoszenie nie ma wpływu na złożone już plany podziału, a jego uznaną wierzytelność uwzględnia się tylko w planach podziału funduszów masy upadłości sporządzonych po jej uznaniu (art. 252 ust. 1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70531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„Zróżnicowanie sposobu dochodzenia (a także zaspokojenia) wierzytelności w postępowaniu upadłościowym, w zależności od chwili ich powstania, jest podstawą do wyróżnienia tzw.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wierzytelności upadłościowych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wierzytelności w stosunku do masy upadłości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Określenie »wierzytelności upadłościowe« jest zwykle odnoszone do wierzytelności, które powstały przed ogłoszeniem upadłości. Wierzytelności, które powstały już po ogłoszeniu upadłości, zwane są wierzytelnościami w stosunku do masy upadłości, czy też – z innej perspektywy – długami masy”. 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Jakubecki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restrukturyzacyjne i upadłościowe. System Prawa Handlowego. Tom 6, red.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Jakubecki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 Witosz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52563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„Nie podlegają natomiast zgłoszeniu wierzytelności powstałe po ogłoszeniu upadłości, w tym także zobowiązania będące długami masy upadłości (art. 230 ust. 2 Pr. Upadł.), gdyż te nie są umieszczane na liście wierzytelności. Zgodnie z art. 343 Pr. Upadł. są one zaspokajane na bieżąco przez syndyka w miarę posiadania środków pieniężnych […]”. 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Chrapoński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upadłościowe. Komentarz, red. A.J. Witosz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60335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Uprawnienie do zgłoszenia wierzytelności przysługuje wierzycielowi ponadto, gdy jego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wierzytelność była zabezpieczona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hipoteką, zastawem, zastawem rejestrowym, zastawem skarbowym, hipoteką morską lub przez inny wpis w księdze wieczystej lub w rejestrze okrętowym. Jeżeli wierzyciel nie zgłosi tych wierzytelności, będą one umieszczone na liście wierzytelności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urzędu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236 ust. 2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36065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236 ust. 2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Pr. Upadł.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stosuje się odpowiednio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wierzytelności zabezpieczonych hipoteką, zastawem lub zastawem rejestrowym, zastawem skarbowym, hipoteką morską na rzeczach wchodzących w skład masy upadłości, jeżeli upadły nie jest dłużnikiem osobistym, a wierzyciel chce w postępowaniu upadłościowym dochodzić swoich roszczeń z przedmiotu zabezpieczenia (art. 236 ust. 3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49355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„Zgłoszenie tych wierzytelności, co do których upadły nie ponosi odpowiedzialności osobistej, ale które są zabezpieczone rzeczowo na składnikach masy upadłości, jest konieczne, jeżeli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wierzyciel chce dochodzić w postępowaniu upadłościowym zaspokojenia wierzytelności z przedmiotu zabezpieczenia, czego wszakże robić nie musi, ograniczając się do poszukiwania zaspokojenia u swego dłużnika osobistego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(którym jest ktoś inny niż upadły). Zgłoszenie wierzytelności wyłącznie rzeczowej i jej umieszczenie na liście umożliwia wierzycielowi udział w odrębnym podziale sumy uzyskanej ze sprzedaży przedmiotu zabezpieczenia, nie daje mu zaś prawa do udziału w podziale ogólnych funduszów masy upadłości”. 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Jakubecki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restrukturyzacyjne i upadłościowe. System Prawa Handlowego. Tom 6, red.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Jakubecki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 Witosz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1272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Postanowienia niniejszego artykułu dotyczące wierzytelności stosuje się do innych należności podlegających zaspokojeniu z masy upadłości (art. 236 ust. 4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5749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„Przepis art. 236 ust. 4 Pr. Upadł. nakazuje traktować inne należności (podlegające prawu publicznemu, podatkowemu itp.) jak wierzytelności”.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Adamus, Prawo upadłościowe. Komentarz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4437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wymagają zgłoszenia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należności ze stosunku pracy. Należności z tego tytułu umieszcza się na liście wierzytelności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urzędu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237 Pr. Upadł.).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56213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2173</TotalTime>
  <Words>10827</Words>
  <Application>Microsoft Office PowerPoint</Application>
  <PresentationFormat>Panoramiczny</PresentationFormat>
  <Paragraphs>419</Paragraphs>
  <Slides>180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180</vt:i4>
      </vt:variant>
    </vt:vector>
  </HeadingPairs>
  <TitlesOfParts>
    <vt:vector size="185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2019-02-22T23:25:36Z</dcterms:created>
  <dcterms:modified xsi:type="dcterms:W3CDTF">2024-02-28T16:42:43Z</dcterms:modified>
</cp:coreProperties>
</file>