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F8D62D-2832-41A0-BE45-8047A10F09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Umowy o pracę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14CDD94-727F-4DC5-B147-8E1668EA23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331047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3F6CDE-95C0-41D0-B27A-A373AC8C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Umowa o pracę w celu przygotowania zawodowego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3F9FC0-D8F9-49F3-8521-B99BC42B7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Nauka zawodu ma na celu przygotowania młodocianego  do pracy w charakterze wykwalifikowanego robotnika lub  czeladnika i obejmuje </a:t>
            </a:r>
            <a:r>
              <a:rPr lang="pl-PL" b="1" dirty="0"/>
              <a:t>praktyczną naukę zawodu</a:t>
            </a:r>
            <a:r>
              <a:rPr lang="pl-PL" dirty="0"/>
              <a:t>   organizowaną u pracodawcy na zasadach określonych w  odrębnych przepisach oraz </a:t>
            </a:r>
            <a:r>
              <a:rPr lang="pl-PL" b="1" dirty="0"/>
              <a:t>dokształcanie teoretyczne.</a:t>
            </a:r>
            <a:r>
              <a:rPr lang="pl-PL" dirty="0"/>
              <a:t>   Nauka zawodu trwa n</a:t>
            </a:r>
            <a:r>
              <a:rPr lang="pl-PL" b="1" dirty="0"/>
              <a:t>ie krócej niż 24 miesiące i nie dłużej niż 36 miesięcy.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   Przyuczenie młodocianego do wykonywania określonej  pracy trwa </a:t>
            </a:r>
            <a:r>
              <a:rPr lang="pl-PL" b="1" dirty="0"/>
              <a:t>od 3 do 6 miesięcy</a:t>
            </a:r>
            <a:r>
              <a:rPr lang="pl-PL" dirty="0"/>
              <a:t>  i kończy się egzaminem  sprawdzającym.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64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27FE0-2DC9-43C0-BC38-78910D5A3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Treść umowy w celu przygotowania zawodowego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E286FF-FE29-4AA9-AF06-C75BE970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Umowa o pracę w celu przygotowania zawodowego powinna  określać: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-   rodzaj przygotowania zawodowego (nauka zawodu lub  przyuczenie do wykonywania określonej pracy),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-   czas trwania i miejsce odbywania przygotowania  zawodowego,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- sposób dokształcania teoretycznego,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-wysokość wynagrodzenia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972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2CBE13-47D4-4D2B-861B-3D30907C1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Warunki rozwiązania umowy o pracę w celu przygotowania zawodowego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C20E7-9A4F-485E-98FE-290D8CB47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Pracodawca może wypowiedzieć umowę o pracę w celu przygotowania zawodowego w razie: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1) niewypełniania przez młodocianego obowiązków wynikających z umowy o pracę lub obowiązku dokształcania się pomimo stosowania wobec niego środków wychowawczych,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2) ogłoszenia upadłości lub likwidacji pracodawcy,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3) reorganizacji zakładu pracy uniemożliwiającej kontynuowanie przygotowania zawodowego,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4) stwierdzenie nieprzydatności młodocianego do pracy w zakresie której odbywa przygotowanie zawodowe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Młodociany może wypowiedzieć umowę o pracę w celu przygotowania zawodowego na ogólnych zasadach.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570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02E4D4-B3E6-4E02-98BD-7CBE34A72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Spółdzielcza umowa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76C2C8-113B-4584-A3B5-405846A07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Spółdzielcza umowa o pracę jest umową związaną ze  stosunkiem członkostwa w spółdzielni pracy w tym  znaczeniu, że może być zawarta wyłącznie z członkiem  spółdzielni pracy, a wygasa z ustaniem członkostwa w tej  spółdzielni. 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 Art. 182 ustawy z dnia 16 września 1982 roku Prawo  spółdzielcze przewiduje, że spółdzielnia pracy i członek tej  spółdzielni mają obowiązek pozostawania ze sobą w  stosunku pracy.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Stosunek pracy nawiązany na podstawie spółdzielczej  umowy o pracę określany jest w piśmiennictwie mianem  ,, spółdzielczego stosunku pracy”.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2652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4B27D1-95FD-4484-B73C-5744852A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Forma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D91636-60D0-4F37-BAF6-1BE6E23BE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Umowę o pracę zawiera się </a:t>
            </a:r>
            <a:r>
              <a:rPr lang="pl-PL" b="1" dirty="0"/>
              <a:t>na piśmie.</a:t>
            </a:r>
            <a:r>
              <a:rPr lang="pl-PL" dirty="0"/>
              <a:t> Jeżeli umowa o pracę nie została zawarta z zachowaniem formy pisemnej pracodawca powinien </a:t>
            </a:r>
            <a:r>
              <a:rPr lang="pl-PL" b="1" dirty="0"/>
              <a:t>przed dopuszczeniem pracownika do pracy</a:t>
            </a:r>
            <a:r>
              <a:rPr lang="pl-PL" dirty="0"/>
              <a:t> potwierdzić pracownikowi na piśmie ustalenia co do rodzaju umowy i jej warunków. ( art. 29 § 2 </a:t>
            </a:r>
            <a:r>
              <a:rPr lang="pl-PL" dirty="0" err="1"/>
              <a:t>k.p</a:t>
            </a:r>
            <a:r>
              <a:rPr lang="pl-PL" dirty="0"/>
              <a:t>.).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 Pisemna forma umowy o pracę nie została zastrzeżona pod rygorem </a:t>
            </a:r>
            <a:r>
              <a:rPr lang="pl-PL" b="1" dirty="0"/>
              <a:t>nieważności</a:t>
            </a:r>
            <a:r>
              <a:rPr lang="pl-PL" dirty="0"/>
              <a:t>, czy tez dla </a:t>
            </a:r>
            <a:r>
              <a:rPr lang="pl-PL" b="1" dirty="0"/>
              <a:t>celów dowodowych w rozumieniu art. 74 k.c.</a:t>
            </a:r>
            <a:r>
              <a:rPr lang="pl-PL" dirty="0"/>
              <a:t> Umowa o pracę może zostać skutecznie zawarta ustnie czy też przez czynności dorozumiane.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  Niezachowanie pisemnej formy umowy o pracę powoduje konsekwencje w postaci obowiązku potwierdzenia na piśmie ustaleń co do rodzaju umowy oraz jej warunków. Brak zachowania formy pisemnej nie czyni umowy o pracę nieważną. </a:t>
            </a:r>
            <a:r>
              <a:rPr lang="pl-PL" b="1" dirty="0"/>
              <a:t>Powstanie stosunku pracy nie jest uwarunkowane pisemną formą umowy o pracę.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9014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DF5F22-D672-4DC7-8A72-8990F844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DA5A03-9078-4F0E-BC54-AFE47BAF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Umowa o pracę powinna określać strony umowy, rodzaj  umowy, datę jej zawarcia  oraz warunki pracy i płacy, w   szczególności: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1) rodzaj pracy,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2) miejsce wykonywania pracy,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3) wynagrodzenie za pracę odpowiadające rodzajowi pracy, ze wskazaniem składników wynagrodzenia,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4) wymiar czasu pracy,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5) termin rozpoczęcia pracy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5087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DDF9C4-97B5-471B-8549-B7AB5EB9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719C95-05E4-4F9B-BEE4-31E043C2E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Rodzaj pracy jest elementem koniecznym umowy o  pracę. W przypadku braku jego określenia umowa o pracę  nie zostanie skutecznie zawarta. Art. 29 § 1 pozostawia stronom swobodę określenia rodzaju pracy. Mogą to uczynić przez wskazanie stanowiska pracy, zawodu lub specjalności.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   Wynagrodzenie za pracę określone w umowie o pracę powinno odpowiadać </a:t>
            </a:r>
            <a:r>
              <a:rPr lang="pl-PL" b="1" dirty="0"/>
              <a:t>rodzajowi pracy ze wskazaniem składników wynagrodzenia.</a:t>
            </a:r>
            <a:r>
              <a:rPr lang="pl-PL" dirty="0"/>
              <a:t> W systemie taryfowym wynagrodzenie odpowiadające rodzajowi pracy, to wynagrodzenie ustalone zgodnie z tabelą płac oraz taryfikatorem kwalifikacji. Strony mogą określić wynagrodzenie </a:t>
            </a:r>
            <a:r>
              <a:rPr lang="pl-PL" b="1" dirty="0"/>
              <a:t>bezpośrednio</a:t>
            </a:r>
            <a:r>
              <a:rPr lang="pl-PL" dirty="0"/>
              <a:t> – ustalając w umowie jego składniki i ich wysokość lub </a:t>
            </a:r>
            <a:r>
              <a:rPr lang="pl-PL" b="1" dirty="0"/>
              <a:t>pośrednio</a:t>
            </a:r>
            <a:r>
              <a:rPr lang="pl-PL" dirty="0"/>
              <a:t>-przez odesłanie w umowie do konkretnych przepisów płacowych.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2007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3288D2-9C85-4C9B-B02B-7697B3F8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Treść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5CA4DD-91BF-44FD-A1B2-33537BBF4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Miejsce wykonywania pracy oznacza jednostkę przestrzeni,  gdzie stale (z reguły)  pracownik rozpoczyna i kończy  codzienną pracę.  Miejsce to może mieć charakter stały lub  zmienny. Miejsce wykonywania pracy powinno być tak  określone, by pracownik miał możliwość wykonania zadań,  wliczając w to czas dojazdu do miejsca ich wykonywania, w  ramach umówionej dobowej i tygodniowej normy czasu  pracy w przyjętym okresie rozliczeniowym. 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Umowa o pracę powinna określać czy pracownik jest  zatrudniony w pełnym wymiarze czasu pracy, czy w  wymiarze niepełnym. W tym ostatnim wypadku należy  określić wymiar czasu pracy przez podanie ułamkowej  części pełnego wymiaru.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5711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571A6B-E2B1-41D8-B437-B9D05FE65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F4F710-4227-4EC6-AAA6-FD0306D98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Dwie przyjaciółki jeszcze z czasów szkolnych Karolina P. i Joanna K. postanowiły spotkać się po latach aby powspominać stare czasy. Podczas miłej rozmowy, która miała miejsce w jednej z  wrocławskich kawiarni okazało się, że Karolina P. prowadząca dobrze prosperujący salon fryzjerski w centrum Wrocławia pilnie poszukuje pracownicy na stanowisko fryzjerki. Joanna K., która w związku z poważnymi problemami finansowymi zmuszona była przed miesiącem zamknąć własny salon powitała tę wiadomość z wielkim entuzjazmem. Koleżanki porozumiały się, że Joanna K. rozpocznie pracę na stanowisku  fryzjerki już nazajutrz. Kobiety nie poczyniły jednak żadnych dodatkowych ustaleń, nie sporządziły też umowy na piśmie.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Proszę ocenić czy umowa o pracę została skutecznie zawarta.</a:t>
            </a:r>
          </a:p>
        </p:txBody>
      </p:sp>
    </p:spTree>
    <p:extLst>
      <p:ext uri="{BB962C8B-B14F-4D97-AF65-F5344CB8AC3E}">
        <p14:creationId xmlns:p14="http://schemas.microsoft.com/office/powerpoint/2010/main" val="1762535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2BC90-43A7-4BC8-BC89-FEAEBB178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2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25917A-C623-481E-B93A-4F2DDE3A7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Łukasz J. został zatrudniony przez pracodawcę na podstawie umowy o pracę na okres próbny na stanowisku magazyniera. Po jej upływie Łukasz J. zawarł kolejną umowę na okres  próbny, przy czym określonym w niej rodzajem pracy była funkcja kasjera.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Proszę ocenić dopuszczalność zawarcia drugiej umowy na okres próbny w powyższym stanie faktycznym.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Opracowano na podstawie  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184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A6F2A6-9E1A-422B-A00E-824BEBE92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określenie rodzaju umów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E2C178-E590-4C23-BC45-C75A4312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/>
              <a:t>Kodeks pracy ściśle i w </a:t>
            </a:r>
            <a:r>
              <a:rPr lang="pl-PL" sz="2400" b="1" dirty="0"/>
              <a:t>sposób bezwzględnie obowiązujący</a:t>
            </a:r>
            <a:r>
              <a:rPr lang="pl-PL" sz="2400" dirty="0"/>
              <a:t>  określa rodzaje umów o pracę, jakie mogą  stanowić podstawę stosunku pracy. Stosunek pracy nie  może być nawiązany na podstawie umowy </a:t>
            </a:r>
            <a:r>
              <a:rPr lang="pl-PL" sz="2400" b="1" dirty="0"/>
              <a:t>nienazwanej.</a:t>
            </a:r>
            <a:r>
              <a:rPr lang="pl-PL" sz="2400" dirty="0"/>
              <a:t>   Niemożliwe jest ponadto uznanie, że umowa ma </a:t>
            </a:r>
            <a:r>
              <a:rPr lang="pl-PL" sz="2400" b="1" dirty="0"/>
              <a:t>charakter mieszany </a:t>
            </a:r>
            <a:r>
              <a:rPr lang="pl-PL" sz="2400" dirty="0"/>
              <a:t> łączący elementy umowy o pracę i umowy  zlecenia albo umowy o pracę i umowy o zarządzanie.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040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57916F-4EEA-4035-B791-D55851CB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okres próbny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F3621A-C767-487F-99F7-0856A040A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/>
              <a:t>Umowę o pracę na okres próbny, nieprzekraczający  trzech miesięcy , zawiera się </a:t>
            </a:r>
            <a:r>
              <a:rPr lang="pl-PL" sz="2400" b="1" dirty="0"/>
              <a:t>w celu sprawdzenia kwalifikacji pracownika i możliwości jego zatrudnienia w celu  wykonywania pracy określonego rodzaju</a:t>
            </a:r>
            <a:r>
              <a:rPr lang="pl-PL" sz="2400" dirty="0"/>
              <a:t>  (art.  25 § 2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  <a:p>
            <a:pPr lvl="1" algn="just"/>
            <a:endParaRPr lang="pl-PL" sz="2400" dirty="0"/>
          </a:p>
          <a:p>
            <a:pPr algn="just"/>
            <a:r>
              <a:rPr lang="pl-PL" sz="2400" dirty="0"/>
              <a:t>    Ponowne zawarcie umowy na okres próbny jest możliwe w celu wykonywania innego rodzaju pracy, a tego samego rodzaju- po upływie 3 lat od dnia zakończenia poprzedniej umowy. (art. 25 §3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056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D11B13-38BE-4F37-A60B-DEEB892FA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37D99A-25C7-4657-956C-0D572A0DE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3200" dirty="0"/>
              <a:t>Umowa na czas określony jest zawierana do końca okresu  ustalonego kalendarzowo albo momentu dającego się  oznaczyć przez wskazanie faktu, który powinien w  przyszłości nastąpić.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079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D1F17-FA28-40F0-B382-43214236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D39483-9639-4D9B-B49A-AF933C62C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/>
              <a:t>Okres zatrudnienia na podstawie umowy o pracę na czas  określony, a także łączny okres zatrudnienia na podstawie  umów o pracę na czas określony zawieranych między tymi  samymi stronami stosunku pracy, </a:t>
            </a:r>
            <a:r>
              <a:rPr lang="pl-PL" sz="2400" b="1" dirty="0"/>
              <a:t>nie może przekraczać 33 miesięcy,</a:t>
            </a:r>
            <a:r>
              <a:rPr lang="pl-PL" sz="2400" dirty="0"/>
              <a:t>  a łączna liczba tych umów nie może  przekraczać </a:t>
            </a:r>
            <a:r>
              <a:rPr lang="pl-PL" sz="2400" b="1" dirty="0"/>
              <a:t>trzech </a:t>
            </a:r>
            <a:r>
              <a:rPr lang="pl-PL" sz="2400" dirty="0"/>
              <a:t> ( art. 25 (1)§1 </a:t>
            </a:r>
            <a:r>
              <a:rPr lang="pl-PL" sz="2400" dirty="0" err="1"/>
              <a:t>k.p</a:t>
            </a:r>
            <a:r>
              <a:rPr lang="pl-PL" sz="2400" dirty="0"/>
              <a:t>.)</a:t>
            </a:r>
            <a:r>
              <a:rPr lang="pl-PL" sz="2400" b="1" dirty="0"/>
              <a:t>. </a:t>
            </a:r>
            <a:endParaRPr lang="pl-PL" sz="2400" dirty="0"/>
          </a:p>
          <a:p>
            <a:pPr lvl="1" algn="just"/>
            <a:endParaRPr lang="pl-PL" sz="2400" dirty="0"/>
          </a:p>
          <a:p>
            <a:pPr algn="just"/>
            <a:r>
              <a:rPr lang="pl-PL" sz="2400" b="1" dirty="0"/>
              <a:t>    </a:t>
            </a:r>
            <a:r>
              <a:rPr lang="pl-PL" sz="2400" dirty="0"/>
              <a:t>Uzgodnienie między stronami w trakcie trwania umowy o  pracę na czas określony dłuższego okresu wykonywania  pracy na podstawie tej umowy uważa się za zawarcie, od  dnia następującego po dniu, w którym miało nastąpić jej  rozwiązanie, nowej umowy o pracę na czas określony.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486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59A68-C53D-4E80-99C3-EE07CFCB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5692C-FB74-4965-AB55-54070A2EA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 algn="just">
              <a:buNone/>
            </a:pPr>
            <a:r>
              <a:rPr lang="pl-PL" sz="2800" dirty="0"/>
              <a:t>Jeżeli okres zatrudnienia na podstawie umowy o pracę na  czas określony jest </a:t>
            </a:r>
            <a:r>
              <a:rPr lang="pl-PL" sz="2800" b="1" dirty="0"/>
              <a:t>dłuższy niż okres 33 miesięcy</a:t>
            </a:r>
            <a:r>
              <a:rPr lang="pl-PL" sz="2800" dirty="0"/>
              <a:t> , lub  jeżeli liczba zawartych umów jest </a:t>
            </a:r>
            <a:r>
              <a:rPr lang="pl-PL" sz="2800" b="1" dirty="0"/>
              <a:t>większa niż trzy,</a:t>
            </a:r>
            <a:r>
              <a:rPr lang="pl-PL" sz="2800" dirty="0"/>
              <a:t>  uważa  się, że pracownik, odpowiednio od dnia następującego po  upływie okresu, o którym mowa w §1 , lub od dnia zawarcia czwartej umowy o pracę na czas określony , </a:t>
            </a:r>
            <a:r>
              <a:rPr lang="pl-PL" sz="2800" b="1" dirty="0"/>
              <a:t>jest zatrudniony na podstawie umowy o pracę na czas nieokreślony.  </a:t>
            </a:r>
            <a:endParaRPr lang="pl-PL" sz="2800" dirty="0"/>
          </a:p>
          <a:p>
            <a:pPr lvl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587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3E4C7A-A8E5-471C-AF54-EDDC7789B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024B29-E868-41B9-9E82-D5B8A2041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Określonego w art. 25 (1) § 1 </a:t>
            </a:r>
            <a:r>
              <a:rPr lang="pl-PL" dirty="0" err="1"/>
              <a:t>k.p</a:t>
            </a:r>
            <a:r>
              <a:rPr lang="pl-PL" dirty="0"/>
              <a:t>. limitu czasu trwania umowy nie stosuje się do umów o pracę zawartych na czas określony:</a:t>
            </a:r>
            <a:endParaRPr lang="pl-PL" sz="2000" dirty="0"/>
          </a:p>
          <a:p>
            <a:pPr algn="just"/>
            <a:r>
              <a:rPr lang="pl-PL" dirty="0"/>
              <a:t> w celu zastępstwa pracownika w czasie jego usprawiedliwionej nieobecności w pracy,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 celu wykonywania pracy o charakterze dorywczym lub sezonowym,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 celu wykonywania pracy przez okres kadencji,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 przypadku gdy pracodawca wskaże obiektywne przyczyny leżące po jego stronie ( konieczność zawiadomienia okręgowego inspektora pracy w formie pisemnej lub elektronicznej wraz ze wskazaniem przyczyny zawarcia takiej umowy, w terminie 5 dni roboczych od dnia jej zawarcia) </a:t>
            </a:r>
            <a:endParaRPr lang="pl-PL" sz="2000" dirty="0"/>
          </a:p>
          <a:p>
            <a:pPr lvl="1" algn="just"/>
            <a:endParaRPr lang="pl-PL" dirty="0"/>
          </a:p>
          <a:p>
            <a:pPr marL="274320" lvl="1" indent="0" algn="just">
              <a:buNone/>
            </a:pPr>
            <a:r>
              <a:rPr lang="pl-PL" dirty="0"/>
              <a:t>- jeżeli ich zawarcie w danym przypadku służy zaspokojeniu rzeczywistego okresowego zapotrzebowania i jest niezbędne w tym zakresie w świetle wszystkich okoliczności zawarcia umowy.</a:t>
            </a:r>
            <a:endParaRPr lang="pl-PL" sz="18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433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E9A1E-80DD-44A8-B01C-1063BAA65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na czas nieokreślony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048CAE-B347-46BA-B344-6C7EC5EFF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Umowa o pracę na czas nieokreślony zawierana jest </a:t>
            </a:r>
            <a:r>
              <a:rPr lang="pl-PL" b="1" dirty="0"/>
              <a:t>bez oznaczenia końcowego terminu jej obowiązywania. 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Umowa o pracę na czas nieokreślony jest najkorzystniejszą  dla pracownika podstawą stosunku pracy, gdyż stwarza </a:t>
            </a:r>
            <a:r>
              <a:rPr lang="pl-PL" b="1" dirty="0"/>
              <a:t>najdalej idącą ochronę jego trwałości.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Umowa o pracę na czas nieokreślony zostaje zawarta  wówczas, gdy strony wyraźnie to ustaliły lub gdy brak jest  ustalenia , jaką zawarto umowę, a z okoliczności  występujących przy zawarciu umowy </a:t>
            </a:r>
            <a:r>
              <a:rPr lang="pl-PL" b="1" dirty="0"/>
              <a:t>nie wynika, że zawarto umowę innego rodzaju.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3524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3E56C4-2439-427A-AC1D-581ED251B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Umowa o pracę w celu przygotowania zawodowego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2EEA53-6714-4241-809F-66D271DC6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Umowy o pracę w celu przygotowania zawodowego  odróżniają się od umów o pracę wymienionych w art. 25  </a:t>
            </a:r>
            <a:r>
              <a:rPr lang="pl-PL" dirty="0" err="1"/>
              <a:t>k.p</a:t>
            </a:r>
            <a:r>
              <a:rPr lang="pl-PL" dirty="0"/>
              <a:t>. </a:t>
            </a:r>
            <a:r>
              <a:rPr lang="pl-PL" b="1" dirty="0"/>
              <a:t>celem, treścią oraz warunkami rozwiązania.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Celem charakteryzowanych tu umów o pracę jest  przygotowanie zawodowe, a nie tylko świadczenie pracy  zarobkowej na rzecz pracodawcy.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 Przygotowanie zawodowe młodocianego pracownika  może odbywać się przez naukę zawodu bądź przyuczenie  do wykonywania określonej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5009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TM03457510[[fn=Mydło]]</Template>
  <TotalTime>78</TotalTime>
  <Words>1591</Words>
  <Application>Microsoft Office PowerPoint</Application>
  <PresentationFormat>Panoramiczny</PresentationFormat>
  <Paragraphs>106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2" baseType="lpstr">
      <vt:lpstr>Garamond</vt:lpstr>
      <vt:lpstr>Times New Roman</vt:lpstr>
      <vt:lpstr>Mydło</vt:lpstr>
      <vt:lpstr>Umowy o pracę</vt:lpstr>
      <vt:lpstr>Ustawowe określenie rodzaju umów o pracę</vt:lpstr>
      <vt:lpstr>Umowa o pracę na okres próbny</vt:lpstr>
      <vt:lpstr>Umowa o pracę na czas określony</vt:lpstr>
      <vt:lpstr>Umowa o pracę na czas określony</vt:lpstr>
      <vt:lpstr>Umowa o pracę na czas określony</vt:lpstr>
      <vt:lpstr>Umowa o pracę na czas określony</vt:lpstr>
      <vt:lpstr>Umowa o pracę na czas nieokreślony</vt:lpstr>
      <vt:lpstr>Umowa o pracę w celu przygotowania zawodowego</vt:lpstr>
      <vt:lpstr>Umowa o pracę w celu przygotowania zawodowego</vt:lpstr>
      <vt:lpstr>Treść umowy w celu przygotowania zawodowego</vt:lpstr>
      <vt:lpstr>Warunki rozwiązania umowy o pracę w celu przygotowania zawodowego</vt:lpstr>
      <vt:lpstr>Spółdzielcza umowa o pracę</vt:lpstr>
      <vt:lpstr>Forma umowy o pracę</vt:lpstr>
      <vt:lpstr>Treść umowy o pracę</vt:lpstr>
      <vt:lpstr>Treść umowy o pracę</vt:lpstr>
      <vt:lpstr>Treść umowy o pracę</vt:lpstr>
      <vt:lpstr>Kazus nr 1 </vt:lpstr>
      <vt:lpstr>Kazus nr 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Umowy o pracę</dc:title>
  <dc:creator>Wieslaw Pochopien</dc:creator>
  <cp:lastModifiedBy>Wieslaw Pochopien</cp:lastModifiedBy>
  <cp:revision>7</cp:revision>
  <dcterms:created xsi:type="dcterms:W3CDTF">2017-10-05T16:58:12Z</dcterms:created>
  <dcterms:modified xsi:type="dcterms:W3CDTF">2017-11-09T14:23:29Z</dcterms:modified>
</cp:coreProperties>
</file>