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E0EDC4-356B-4AFE-8358-5F72EC531F61}" type="datetimeFigureOut">
              <a:rPr lang="pl-PL" smtClean="0"/>
              <a:t>2013-10-25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A90B44D-7D48-4CA4-8449-88EC739B95A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229600" cy="2664296"/>
          </a:xfrm>
        </p:spPr>
        <p:txBody>
          <a:bodyPr>
            <a:normAutofit/>
          </a:bodyPr>
          <a:lstStyle/>
          <a:p>
            <a:r>
              <a:rPr lang="pl-PL" sz="4400" dirty="0" smtClean="0"/>
              <a:t>U</a:t>
            </a:r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stawowe znamiona czynu zabronionego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20075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Zespół ustawowych znamion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91264" cy="504056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Zawarte w ustawie cechy zdarzenia, których całokształt określa przestępstwo, a które muszą być udowodnione w postępowaniu karnym, aby mogło nastąpić prawidłowe skazanie za przestępstwo,</a:t>
            </a: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Typizacja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poszczególne typy przestępstwa zawarte w dyspozycjach przepisów prawa karnego, tworzone są poprzez wyodrębnienie pewnej klasy zdarzeń. Aby stwierdzić, że konkretne zachowanie stanowi przestępstwo, musi zawierać wszystkie elementy, których wymaga ustawa dla danego typu przestępstwa.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0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219256" cy="575915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Stosowanie przepisów prawa karnego odbywa się poprzez kwalifikację zachowań pod określone przepisy prawa karnego, czyli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subsumpcję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czynu jako konkretnego zdarzenia pod określony przepis ustawy karnej,</a:t>
            </a: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Kwalifikacja polega więc na wyborze przepisu ustawy i dopasowaniu do niego konkretnego zdarzenia,</a:t>
            </a: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Art.150 k.k. – sprawca: 1) zabił, 2) człowieka, 3) na jego żądanie, 4) pod wpływem współczucia dla niego,</a:t>
            </a: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art. 278 k.k. – sprawca: 1) dokonał zaboru, 2) w celu przywłaszczenia, 3) rzeczy, 4) cudzej, 5) ruchomej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1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93610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pl-P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Klasyfikacja znamion przestępstwa</a:t>
            </a:r>
            <a:endParaRPr lang="pl-PL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363272" cy="52565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A) Znamiona opisowe (deskryptywne)</a:t>
            </a:r>
            <a:r>
              <a:rPr lang="pl-PL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nie wymagają występowania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ż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adnych ocen, posługują się opisem zachowania, jego okoliczności, ich występowanie daje się łatwo stwierdzić (np. art. 148 k.k. – „człowiek”, art. 278 - „rzecz ruchoma”, art. 149 k.k. – „matka”),</a:t>
            </a:r>
          </a:p>
          <a:p>
            <a:pPr algn="just">
              <a:buFont typeface="Wingdings" pitchFamily="2" charset="2"/>
              <a:buChar char="v"/>
            </a:pPr>
            <a:endParaRPr lang="pl-PL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B) Znamiona ocenne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– odwołują się do ocen w różnych płaszczyznach (etycznych, biologicznych, itp.), ich wykładnia jest uzależniona od oceny podmiotu stosującego prawo, maja one zatem charakter subiektywny (np. art. 156§1  pkt 2 k.k. – „zeszpecenie”, art. 216 k.k. – „znieważenie”, art. 202 k.k – treść pornograficzna, art. 218 k.k. – złośliwie, art. 209 k.k. - uporczywie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47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435280" cy="53991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A)Znamiona wyrażone w języku technicznym (specjalistycznym)-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dla odczytania ich znaczenia  konieczne staje się odniesienie do jakiejś dziedziny wiedzy specjalistycznej (np. medycznej: „choroba psychiczna” – art. 31 k.k., wirus HIV – art. 161 k.k.). Odwołanie do wiedzy specjalnej jest wynikiem konieczności ustalenia właściwego znaczenia znamion, stąd określa się je niekiedy mianem </a:t>
            </a:r>
            <a:r>
              <a:rPr lang="pl-P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znamion odsyłających,</a:t>
            </a:r>
          </a:p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A’)Znamiona normatywne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szczególna gałąź znamion specjalistycznych, posługują się one bowiem pojęciami z języka prawniczego, np. „funkcjonariusz publiczny”, „przestępstwo skarbowe”, „wierzyciel”, „dłużnik”, „upadłość”, „papier wartościowy”</a:t>
            </a:r>
          </a:p>
          <a:p>
            <a:pPr algn="just">
              <a:buFont typeface="Wingdings" pitchFamily="2" charset="2"/>
              <a:buChar char="v"/>
            </a:pPr>
            <a:endParaRPr lang="pl-PL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543128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B) Znamiona wyrażone w języku potocznym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wymagają sięgania do innych dziedzin wiedzy, mają takie znaczenie, jakie nadaje im język potoczny. Niekiedy w ustawie karnej pewnym wyrażeniom nadaje się znaczenie bardziej precyzyjne od tego, które funkcjonuje w języku potocznym (np. art. 115 §10 k.k. – młodociany, art. 115 § 12 k.k. – groźba bezprawna, art. 115 § 11 k.k. – osoba najbliższa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)</a:t>
            </a:r>
            <a:endParaRPr lang="pl-PL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9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48464" cy="5615136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A) Znamiona ostre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wyraźnie określają zakres czynu zabronionego, nie ma zatem wątpliwości, czy dany przedmiot wchodzi w zakres pojęcia („pieniądz”, „człowiek”, „matka”). Wyznaczają ścisłą granicę pomiędzy zachowaniami penalizowanymi, a sferą indyferentną prawnokarnie.</a:t>
            </a: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B) Znamiona nieostre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występują wówczas, gdy granice penalizacji są płynne, zakres ich desygnatów nie jest ani jasny, ani jednoznaczny; są to znamiona wartościujące przez stopniowanie – np. „szczególnie ciężki przypadek, „istotne zeszpecenie”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5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8147248" cy="539911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A) Znamiona liczbowe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znamiona wyrażone za pomocą liczb ( art. 189 §2 k.k. – 7 dni, art. 200 k.k. – 15 lat). Mają one bardzo ostry charakter.</a:t>
            </a: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B) Znamiona ilościowe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 to takie, które odwołują się do pewnych wielkości lub ilości (np. „mienie znacznej wartości”, „mienie wielkiej wartości”.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5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712968" cy="59046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każdym typie przestępstwa można wyróżnić 4 stałe grupy znamion, które konstytuują jego byt:</a:t>
            </a:r>
          </a:p>
          <a:p>
            <a:pPr marL="0" indent="0"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l-P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Znamiona przedmiotu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(dobro prawne na które skierowany jest atak, bądź to które jest nim zagrożone),</a:t>
            </a:r>
          </a:p>
          <a:p>
            <a:pPr algn="just">
              <a:buFontTx/>
              <a:buChar char="-"/>
            </a:pPr>
            <a:r>
              <a:rPr lang="pl-P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Znamiona strony przedmiotowej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(znamię czasownikowe, skutek, związek przyczynowy, okoliczności modalne, przedmiot czynności wykonawczej),</a:t>
            </a:r>
          </a:p>
          <a:p>
            <a:pPr algn="just">
              <a:buFontTx/>
              <a:buChar char="-"/>
            </a:pPr>
            <a:r>
              <a:rPr lang="pl-P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Znamiona podmiotu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(sprawca – w ujęciu powszechnym lub indywidualnym),</a:t>
            </a:r>
          </a:p>
          <a:p>
            <a:pPr algn="just">
              <a:buFontTx/>
              <a:buChar char="-"/>
            </a:pPr>
            <a:r>
              <a:rPr lang="pl-PL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Znamiona strony podmiotowej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(umyślność, nieumyślność, kombinacja strony podmiotowej – umyślności z nieumyślnością, cel, motywacja sprawcy)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465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72</TotalTime>
  <Words>743</Words>
  <Application>Microsoft Office PowerPoint</Application>
  <PresentationFormat>Pokaz na ekranie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Kapitał</vt:lpstr>
      <vt:lpstr>Ustawowe znamiona czynu zabronionego</vt:lpstr>
      <vt:lpstr>Zespół ustawowych znamion</vt:lpstr>
      <vt:lpstr>Prezentacja programu PowerPoint</vt:lpstr>
      <vt:lpstr>Klasyfikacja znamion przestępstwa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Ustawowe znamiona czynu zabronionego</dc:title>
  <dc:creator>Brzezinska Joanna</dc:creator>
  <cp:lastModifiedBy>Brzezinska Joanna</cp:lastModifiedBy>
  <cp:revision>7</cp:revision>
  <dcterms:created xsi:type="dcterms:W3CDTF">2013-10-25T19:01:23Z</dcterms:created>
  <dcterms:modified xsi:type="dcterms:W3CDTF">2013-10-25T20:14:15Z</dcterms:modified>
</cp:coreProperties>
</file>