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58" r:id="rId7"/>
    <p:sldId id="260" r:id="rId8"/>
    <p:sldId id="261" r:id="rId9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75" d="100"/>
          <a:sy n="75" d="100"/>
        </p:scale>
        <p:origin x="4074" y="3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B5BE4D8-A545-49B5-B6D6-1C4173C613DB}" type="datetime1">
              <a:rPr lang="pl-PL" smtClean="0"/>
              <a:t>19.02.2024</a:t>
            </a:fld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B031B-7A3C-49C1-AA9C-CE9313183260}" type="datetime1">
              <a:rPr lang="pl-PL" smtClean="0"/>
              <a:pPr/>
              <a:t>19.02.2024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8296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fika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#</a:t>
            </a:r>
          </a:p>
        </p:txBody>
      </p:sp>
      <p:sp>
        <p:nvSpPr>
          <p:cNvPr id="23" name="Tekst — symbol zastępczy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#</a:t>
            </a:r>
          </a:p>
        </p:txBody>
      </p:sp>
      <p:sp>
        <p:nvSpPr>
          <p:cNvPr id="24" name="Tekst — symbol zastępczy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#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5" name="Zawartość — symbol zastępczy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6" name="Zawartość — symbol zastępczy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endParaRPr lang="pl-PL" noProof="0"/>
          </a:p>
        </p:txBody>
      </p:sp>
      <p:sp>
        <p:nvSpPr>
          <p:cNvPr id="22" name="Zawartość — symbol zastępczy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7" name="Zawartość — symbol zastępczy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Dwa elementy zawartośc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WZORZEC TEKSTU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noProof="0"/>
              <a:t>KLIKNIJ, ABY EDYTOWAĆ WZORZEC TEKSTU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a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ytuł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20" name="Tekst — symbol zastępczy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25" name="Tekst — symbol zastępczy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26" name="Tekst — symbol zastępczy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27" name="Tekst — symbol zastępczy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28" name="Tekst — symbol zastępczy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29" name="Tekst — symbol zastępczy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21" name="Data — symbol zastępczy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22" name="Stopka — symbol zastępczy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24" name="Numer slajdu — symbol zastępczy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5" name="Tekst — symbol zastępczy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8749" y="1361938"/>
            <a:ext cx="6765925" cy="496888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7" name="Wykres — symbol zastępczy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 rtlCol="0"/>
          <a:lstStyle/>
          <a:p>
            <a:pPr rtl="0"/>
            <a:r>
              <a:rPr lang="pl-PL" noProof="0"/>
              <a:t>Kliknij ikonę, aby dodać wykres</a:t>
            </a:r>
          </a:p>
        </p:txBody>
      </p:sp>
      <p:sp>
        <p:nvSpPr>
          <p:cNvPr id="11" name="Tekst — symbol zastępczy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 rtlCol="0"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3" name="Zawartość — symbol zastępczy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ś czas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6" name="Tekst — symbol zastępczy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Rok</a:t>
            </a:r>
          </a:p>
        </p:txBody>
      </p:sp>
      <p:sp>
        <p:nvSpPr>
          <p:cNvPr id="7" name="Tekst — symbol zastępczy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8" name="Tekst — symbol zastępczy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9" name="Tekst — symbol zastępczy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10" name="Tekst — symbol zastępczy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12" name="Tekst — symbol zastępczy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13" name="Tekst — symbol zastępczy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14" name="Tekst — symbol zastępczy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16" name="Tekst — symbol zastępczy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17" name="Tekst — symbol zastępczy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15" name="Tekst — symbol zastępczy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18" name="Tekst — symbol zastępczy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19" name="Tekst — symbol zastępczy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11" name="Tekst — symbol zastępczy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Rok</a:t>
            </a:r>
          </a:p>
        </p:txBody>
      </p:sp>
      <p:sp>
        <p:nvSpPr>
          <p:cNvPr id="20" name="Tekst — symbol zastępczy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21" name="Tekst — symbol zastępczy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22" name="Tekst — symbol zastępczy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23" name="Tekst — symbol zastępczy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24" name="Tekst — symbol zastępczy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25" name="Tekst — symbol zastępczy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26" name="Tekst — symbol zastępczy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28" name="Tekst — symbol zastępczy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29" name="Tekst — symbol zastępczy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27" name="Tekst — symbol zastępczy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30" name="Tekst — symbol zastępczy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31" name="Tekst — symbol zastępczy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6" name="Data — symbol zastępczy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37" name="Stopka — symbol zastępczy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38" name="Numer slajdu — symbol zastępczy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7" name="Grafika SmartArt 6 — symbol zastępczy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9084"/>
            <a:ext cx="10515600" cy="3695338"/>
          </a:xfrm>
        </p:spPr>
        <p:txBody>
          <a:bodyPr rtlCol="0"/>
          <a:lstStyle/>
          <a:p>
            <a:pPr rtl="0"/>
            <a:r>
              <a:rPr lang="pl-PL" noProof="0"/>
              <a:t>Kliknij ikonę, aby dodać grafikę SmartArt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zespołu — 4 osob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1558" y="5084524"/>
            <a:ext cx="219661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26" name="Tekst — symbol zastępczy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17" name="Obraz — symbol zastępczy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3" name="Tekst — symbol zastępczy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07607" y="5099206"/>
            <a:ext cx="214504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27" name="Tekst — symbol zastępczy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18" name="Obraz — symbol zastępczy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lvl="1" rtl="0"/>
            <a:r>
              <a:rPr lang="pl-PL" noProof="0"/>
              <a:t>Kliknij ikonę, aby dodać obraz</a:t>
            </a:r>
          </a:p>
        </p:txBody>
      </p:sp>
      <p:sp>
        <p:nvSpPr>
          <p:cNvPr id="24" name="Tekst — symbol zastępczy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271" y="5099206"/>
            <a:ext cx="213298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28" name="Tekst — symbol zastępczy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19" name="Obraz — symbol zastępczy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5" name="Tekst — symbol zastępczy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18152" y="5084524"/>
            <a:ext cx="2132984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29" name="Tekst — symbol zastępczy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zespołu — 8 osó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26" name="Tekst — symbol zastępczy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17" name="Obraz — symbol zastępczy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3" name="Tekst — symbol zastępczy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27" name="Tekst — symbol zastępczy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18" name="Obraz — symbol zastępczy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l-PL" noProof="0"/>
              <a:t>Kliknij ikonę, aby dodać obraz</a:t>
            </a:r>
          </a:p>
        </p:txBody>
      </p:sp>
      <p:sp>
        <p:nvSpPr>
          <p:cNvPr id="24" name="Tekst — symbol zastępczy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28" name="Tekst — symbol zastępczy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19" name="Obraz — symbol zastępczy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5" name="Tekst — symbol zastępczy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29" name="Tekst — symbol zastępczy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55" name="Obraz — symbol zastępczy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54" name="Tekst — symbol zastępczy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62" name="Tekst — symbol zastępczy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56" name="Obraz — symbol zastępczy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59" name="Tekst — symbol zastępczy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63" name="Tekst — symbol zastępczy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57" name="Obraz — symbol zastępczy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l-PL" noProof="0"/>
              <a:t>Kliknij ikonę, aby dodać obraz</a:t>
            </a:r>
          </a:p>
        </p:txBody>
      </p:sp>
      <p:sp>
        <p:nvSpPr>
          <p:cNvPr id="60" name="Tekst — symbol zastępczy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64" name="Tekst — symbol zastępczy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58" name="Obraz — symbol zastępczy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61" name="Tekst — symbol zastępczy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65" name="Tekst — symbol zastępczy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sowan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1" name="Zawartość — symbol zastępczy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#</a:t>
            </a:r>
          </a:p>
        </p:txBody>
      </p:sp>
      <p:sp>
        <p:nvSpPr>
          <p:cNvPr id="17" name="Tekst — symbol zastępczy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4" name="Zawartość — symbol zastępczy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#</a:t>
            </a:r>
          </a:p>
        </p:txBody>
      </p:sp>
      <p:sp>
        <p:nvSpPr>
          <p:cNvPr id="18" name="Tekst — symbol zastępczy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noProof="0"/>
              <a:t>KLIKNIJ, ABY EDYTOWAĆ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5" name="Zawartość — symbol zastępczy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21" name="Tekst — symbol zastępczy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#</a:t>
            </a:r>
          </a:p>
        </p:txBody>
      </p:sp>
      <p:sp>
        <p:nvSpPr>
          <p:cNvPr id="19" name="Tekst — symbol zastępczy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22" name="Zawartość — symbol zastępczy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6" name="Zawartość — symbol zastępczy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14" name="Tekst — symbol zastępczy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#</a:t>
            </a:r>
          </a:p>
        </p:txBody>
      </p:sp>
      <p:sp>
        <p:nvSpPr>
          <p:cNvPr id="23" name="Tekst — symbol zastępczy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15" name="Zawartość — symbol zastępczy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odsum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a — symbol zastępczy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22" name="Stopka — symbol zastępczy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24" name="Numer slajdu — symbol zastępczy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lan spotkan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akończen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a — symbol zastępczy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10" name="Stopka — symbol zastępczy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11" name="Numer slajdu — symbol zastępczy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ś cza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a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TYTUŁ</a:t>
            </a:r>
          </a:p>
        </p:txBody>
      </p:sp>
      <p:sp>
        <p:nvSpPr>
          <p:cNvPr id="16" name="Tekst — symbol zastępczy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7" name="Tekst — symbol zastępczy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8" name="Tekst — symbol zastępczy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9" name="Tekst — symbol zastępczy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4" name="Tekst — symbol zastępczy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pl-PL" noProof="0"/>
              <a:t>Kliknij, aby edytować styl wzorca tekstu</a:t>
            </a:r>
          </a:p>
        </p:txBody>
      </p:sp>
      <p:sp>
        <p:nvSpPr>
          <p:cNvPr id="35" name="Tekst — symbol zastępczy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pl-PL" noProof="0"/>
              <a:t>Kliknij, aby edytować styl wzorca tekstu</a:t>
            </a:r>
          </a:p>
        </p:txBody>
      </p:sp>
      <p:sp>
        <p:nvSpPr>
          <p:cNvPr id="36" name="Tekst — symbol zastępczy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pl-PL" noProof="0"/>
              <a:t>Kliknij, aby edytować styl wzorca tekstu</a:t>
            </a:r>
          </a:p>
        </p:txBody>
      </p:sp>
      <p:sp>
        <p:nvSpPr>
          <p:cNvPr id="37" name="Tekst — symbol zastępczy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pl-PL" noProof="0"/>
              <a:t>Kliknij, aby edytować styl wzorca tekstu</a:t>
            </a: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 rtlCol="0"/>
          <a:lstStyle>
            <a:lvl1pPr>
              <a:defRPr sz="900"/>
            </a:lvl1pPr>
          </a:lstStyle>
          <a:p>
            <a:pPr algn="l" rtl="0"/>
            <a:r>
              <a:rPr lang="pl-PL" noProof="0"/>
              <a:t>Prezentacja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umna zawartości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5" name="Tekst — symbol zastępczy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17" name="Tekst — symbol zastępczy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1" name="Tekst — symbol zastępczy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noProof="0"/>
              <a:t>KLIKNIJ, ABY DODAĆ PODTYTUŁ</a:t>
            </a:r>
          </a:p>
        </p:txBody>
      </p:sp>
      <p:sp>
        <p:nvSpPr>
          <p:cNvPr id="32" name="Tekst — symbol zastępczy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3" name="Tekst — symbol zastępczy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noProof="0"/>
              <a:t>KLIKNIJ, ABY DODAĆ PODTYTUŁ</a:t>
            </a:r>
          </a:p>
        </p:txBody>
      </p:sp>
      <p:sp>
        <p:nvSpPr>
          <p:cNvPr id="34" name="Tekst — symbol zastępczy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12" name="Tekst — symbol zastępczy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noProof="0"/>
              <a:t>KLIKNIJ, ABY DODAĆ PODTYTUŁ</a:t>
            </a:r>
          </a:p>
        </p:txBody>
      </p:sp>
      <p:sp>
        <p:nvSpPr>
          <p:cNvPr id="13" name="Tekst — symbol zastępczy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pl-PL" noProof="0"/>
              <a:t>Prezentacja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2" name="Łącznik prosty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umna zawartości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5" name="Tekst — symbol zastępczy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17" name="Tekst — symbol zastępczy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16" name="Tekst — symbol zastępczy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18" name="Tekst — symbol zastępczy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19" name="Tekst — symbol zastępczy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20" name="Tekst — symbol zastępczy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23" name="Tekst — symbol zastępczy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24" name="Tekst — symbol zastępczy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pPr/>
              <a:t>‹#›</a:t>
            </a:fld>
            <a:endParaRPr lang="pl-PL" noProof="0"/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stę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a — symbol zastępczy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10" name="Stopka — symbol zastępczy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11" name="Numer slajdu — symbol zastępczy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ał sekcj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 — symbol zastępczy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12" name="Tekst — symbol zastępczy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13" name="Tekst — symbol zastępczy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14" name="Tekst — symbol zastępczy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15" name="Tekst — symbol zastępczy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16" name="Tekst — symbol zastępczy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17" name="Data — symbol zastępczy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18" name="Stopka — symbol zastępczy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19" name="Numer slajdu — symbol zastępczy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zy elementy zawartośc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WZORZEC TEKSTU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noProof="0"/>
              <a:t>KLIKNIJ, ABY EDYTOWAĆ WZORZEC TEKSTU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 — symbol zastępczy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WZORZEC TEKSTU</a:t>
            </a:r>
          </a:p>
        </p:txBody>
      </p:sp>
      <p:sp>
        <p:nvSpPr>
          <p:cNvPr id="22" name="Zawartość — symbol zastępczy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noProof="0"/>
              <a:t>20XX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noProof="0"/>
              <a:t>Prezentacja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B5CEABB6-07DC-46E8-9B57-56EC44A396E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79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8088" y="3657600"/>
            <a:ext cx="5290406" cy="1739953"/>
          </a:xfrm>
        </p:spPr>
        <p:txBody>
          <a:bodyPr rtlCol="0"/>
          <a:lstStyle/>
          <a:p>
            <a:pPr rtl="0"/>
            <a:r>
              <a:rPr lang="pl-PL" sz="5400" dirty="0"/>
              <a:t>VIOLENT CRIMES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3732" y="5397553"/>
            <a:ext cx="2159117" cy="665054"/>
          </a:xfrm>
        </p:spPr>
        <p:txBody>
          <a:bodyPr rtlCol="0">
            <a:normAutofit/>
          </a:bodyPr>
          <a:lstStyle/>
          <a:p>
            <a:pPr rtl="0"/>
            <a:r>
              <a:rPr lang="pl-PL" sz="2000" dirty="0"/>
              <a:t>dr Alicja Limburska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EA465D-5535-15B1-5C38-DDF3F71AE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023" y="280064"/>
            <a:ext cx="10515600" cy="1325563"/>
          </a:xfrm>
        </p:spPr>
        <p:txBody>
          <a:bodyPr/>
          <a:lstStyle/>
          <a:p>
            <a:r>
              <a:rPr lang="pl-PL" b="1" dirty="0"/>
              <a:t>Basic info on the </a:t>
            </a:r>
            <a:r>
              <a:rPr lang="pl-PL" b="1" dirty="0" err="1"/>
              <a:t>course</a:t>
            </a:r>
            <a:endParaRPr lang="pl-PL" b="1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3B8781F-0C53-C1EC-E16E-CB3CEAD5B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FE8BC6F-BB29-19F5-6724-581272293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Prezentacja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D5C2211-47BF-A262-7BC7-F82B450D7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l-PL" noProof="0" smtClean="0"/>
              <a:t>2</a:t>
            </a:fld>
            <a:endParaRPr lang="pl-PL" noProof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F7ECF24-F0F5-6C6E-046E-B29797AAB156}"/>
              </a:ext>
            </a:extLst>
          </p:cNvPr>
          <p:cNvSpPr txBox="1"/>
          <p:nvPr/>
        </p:nvSpPr>
        <p:spPr>
          <a:xfrm>
            <a:off x="637953" y="1435395"/>
            <a:ext cx="1088774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800" dirty="0" err="1"/>
              <a:t>Classes</a:t>
            </a:r>
            <a:r>
              <a:rPr lang="pl-PL" sz="2800" dirty="0"/>
              <a:t> </a:t>
            </a:r>
            <a:r>
              <a:rPr lang="en-GB" sz="2800" dirty="0"/>
              <a:t>will</a:t>
            </a:r>
            <a:r>
              <a:rPr lang="pl-PL" sz="2800" dirty="0"/>
              <a:t> </a:t>
            </a:r>
            <a:r>
              <a:rPr lang="pl-PL" sz="2800" dirty="0" err="1"/>
              <a:t>take</a:t>
            </a:r>
            <a:r>
              <a:rPr lang="pl-PL" sz="2800" dirty="0"/>
              <a:t> place </a:t>
            </a:r>
            <a:r>
              <a:rPr lang="pl-PL" sz="2800" dirty="0" err="1"/>
              <a:t>once</a:t>
            </a:r>
            <a:r>
              <a:rPr lang="pl-PL" sz="2800" dirty="0"/>
              <a:t> a </a:t>
            </a:r>
            <a:r>
              <a:rPr lang="pl-PL" sz="2800" dirty="0" err="1"/>
              <a:t>week</a:t>
            </a:r>
            <a:r>
              <a:rPr lang="pl-PL" sz="2800" dirty="0"/>
              <a:t> </a:t>
            </a:r>
            <a:r>
              <a:rPr lang="pl-PL" sz="2800" dirty="0" err="1"/>
              <a:t>at</a:t>
            </a:r>
            <a:r>
              <a:rPr lang="pl-PL" sz="2800" dirty="0"/>
              <a:t> the University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800" dirty="0" err="1"/>
              <a:t>Each</a:t>
            </a:r>
            <a:r>
              <a:rPr lang="pl-PL" sz="2800" dirty="0"/>
              <a:t> student </a:t>
            </a:r>
            <a:r>
              <a:rPr lang="pl-PL" sz="2800" dirty="0" err="1"/>
              <a:t>is</a:t>
            </a:r>
            <a:r>
              <a:rPr lang="pl-PL" sz="2800" dirty="0"/>
              <a:t> </a:t>
            </a:r>
            <a:r>
              <a:rPr lang="pl-PL" sz="2800" dirty="0" err="1"/>
              <a:t>obliged</a:t>
            </a:r>
            <a:r>
              <a:rPr lang="pl-PL" sz="2800" dirty="0"/>
              <a:t> to </a:t>
            </a:r>
            <a:r>
              <a:rPr lang="pl-PL" sz="2800" dirty="0" err="1"/>
              <a:t>participate</a:t>
            </a:r>
            <a:r>
              <a:rPr lang="pl-PL" sz="2800" dirty="0"/>
              <a:t> in </a:t>
            </a:r>
            <a:r>
              <a:rPr lang="pl-PL" sz="2800" dirty="0" err="1"/>
              <a:t>classes</a:t>
            </a:r>
            <a:endParaRPr lang="pl-PL" sz="28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800" dirty="0" err="1"/>
              <a:t>Seminar</a:t>
            </a:r>
            <a:r>
              <a:rPr lang="pl-PL" sz="2800" dirty="0"/>
              <a:t> </a:t>
            </a:r>
            <a:r>
              <a:rPr lang="pl-PL" sz="2800" dirty="0" err="1"/>
              <a:t>or</a:t>
            </a:r>
            <a:r>
              <a:rPr lang="pl-PL" sz="2800" dirty="0"/>
              <a:t> „</a:t>
            </a:r>
            <a:r>
              <a:rPr lang="pl-PL" sz="2800" dirty="0" err="1"/>
              <a:t>discussion</a:t>
            </a:r>
            <a:r>
              <a:rPr lang="pl-PL" sz="2800" dirty="0"/>
              <a:t> </a:t>
            </a:r>
            <a:r>
              <a:rPr lang="pl-PL" sz="2800" dirty="0" err="1"/>
              <a:t>class</a:t>
            </a:r>
            <a:r>
              <a:rPr lang="pl-PL" sz="2800" dirty="0"/>
              <a:t>” – </a:t>
            </a:r>
            <a:r>
              <a:rPr lang="pl-PL" sz="2800" dirty="0" err="1"/>
              <a:t>all</a:t>
            </a:r>
            <a:r>
              <a:rPr lang="pl-PL" sz="2800" dirty="0"/>
              <a:t> </a:t>
            </a:r>
            <a:r>
              <a:rPr lang="pl-PL" sz="2800" dirty="0" err="1"/>
              <a:t>students</a:t>
            </a:r>
            <a:r>
              <a:rPr lang="pl-PL" sz="2800" dirty="0"/>
              <a:t> </a:t>
            </a:r>
            <a:r>
              <a:rPr lang="pl-PL" sz="2800" dirty="0" err="1"/>
              <a:t>are</a:t>
            </a:r>
            <a:r>
              <a:rPr lang="pl-PL" sz="2800" dirty="0"/>
              <a:t> </a:t>
            </a:r>
            <a:r>
              <a:rPr lang="pl-PL" sz="2800" dirty="0" err="1"/>
              <a:t>obliged</a:t>
            </a:r>
            <a:r>
              <a:rPr lang="pl-PL" sz="2800" dirty="0"/>
              <a:t> to be </a:t>
            </a:r>
            <a:r>
              <a:rPr lang="pl-PL" sz="2800" dirty="0" err="1"/>
              <a:t>active</a:t>
            </a:r>
            <a:r>
              <a:rPr lang="pl-PL" sz="2800" dirty="0"/>
              <a:t> and </a:t>
            </a:r>
            <a:r>
              <a:rPr lang="pl-PL" sz="2800" dirty="0" err="1"/>
              <a:t>participate</a:t>
            </a:r>
            <a:r>
              <a:rPr lang="pl-PL" sz="2800" dirty="0"/>
              <a:t> in a </a:t>
            </a:r>
            <a:r>
              <a:rPr lang="pl-PL" sz="2800" dirty="0" err="1"/>
              <a:t>discussion</a:t>
            </a:r>
            <a:endParaRPr lang="pl-PL" sz="28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800" dirty="0" err="1"/>
              <a:t>During</a:t>
            </a:r>
            <a:r>
              <a:rPr lang="pl-PL" sz="2800" dirty="0"/>
              <a:t> </a:t>
            </a:r>
            <a:r>
              <a:rPr lang="pl-PL" sz="2800" dirty="0" err="1"/>
              <a:t>classes</a:t>
            </a:r>
            <a:r>
              <a:rPr lang="pl-PL" sz="2800" dirty="0"/>
              <a:t> we </a:t>
            </a:r>
            <a:r>
              <a:rPr lang="pl-PL" sz="2800" dirty="0" err="1"/>
              <a:t>will</a:t>
            </a:r>
            <a:r>
              <a:rPr lang="pl-PL" sz="2800" dirty="0"/>
              <a:t> </a:t>
            </a:r>
            <a:r>
              <a:rPr lang="pl-PL" sz="2800" dirty="0" err="1"/>
              <a:t>deal</a:t>
            </a:r>
            <a:r>
              <a:rPr lang="pl-PL" sz="2800" dirty="0"/>
              <a:t> with </a:t>
            </a:r>
            <a:r>
              <a:rPr lang="pl-PL" sz="2800" dirty="0" err="1"/>
              <a:t>issue</a:t>
            </a:r>
            <a:r>
              <a:rPr lang="pl-PL" sz="2800" dirty="0"/>
              <a:t> of </a:t>
            </a:r>
            <a:r>
              <a:rPr lang="pl-PL" sz="2800" dirty="0" err="1"/>
              <a:t>violence</a:t>
            </a:r>
            <a:r>
              <a:rPr lang="pl-PL" sz="2800" dirty="0"/>
              <a:t> and </a:t>
            </a:r>
            <a:r>
              <a:rPr lang="pl-PL" sz="2800" dirty="0" err="1"/>
              <a:t>criminal</a:t>
            </a:r>
            <a:r>
              <a:rPr lang="pl-PL" sz="2800" dirty="0"/>
              <a:t> </a:t>
            </a:r>
            <a:r>
              <a:rPr lang="pl-PL" sz="2800" dirty="0" err="1"/>
              <a:t>responsibility</a:t>
            </a:r>
            <a:r>
              <a:rPr lang="pl-PL" sz="2800" dirty="0"/>
              <a:t> for </a:t>
            </a:r>
            <a:r>
              <a:rPr lang="pl-PL" sz="2800" dirty="0" err="1"/>
              <a:t>violent</a:t>
            </a:r>
            <a:r>
              <a:rPr lang="pl-PL" sz="2800" dirty="0"/>
              <a:t> </a:t>
            </a:r>
            <a:r>
              <a:rPr lang="pl-PL" sz="2800" dirty="0" err="1"/>
              <a:t>crimes</a:t>
            </a:r>
            <a:r>
              <a:rPr lang="pl-PL" sz="2800" dirty="0"/>
              <a:t>, we </a:t>
            </a:r>
            <a:r>
              <a:rPr lang="pl-PL" sz="2800" dirty="0" err="1"/>
              <a:t>will</a:t>
            </a:r>
            <a:r>
              <a:rPr lang="pl-PL" sz="2800" dirty="0"/>
              <a:t> </a:t>
            </a:r>
            <a:r>
              <a:rPr lang="pl-PL" sz="2800" dirty="0" err="1"/>
              <a:t>also</a:t>
            </a:r>
            <a:r>
              <a:rPr lang="pl-PL" sz="2800" dirty="0"/>
              <a:t> </a:t>
            </a:r>
            <a:r>
              <a:rPr lang="pl-PL" sz="2800" dirty="0" err="1"/>
              <a:t>get</a:t>
            </a:r>
            <a:r>
              <a:rPr lang="pl-PL" sz="2800" dirty="0"/>
              <a:t> to </a:t>
            </a:r>
            <a:r>
              <a:rPr lang="pl-PL" sz="2800" dirty="0" err="1"/>
              <a:t>know</a:t>
            </a:r>
            <a:r>
              <a:rPr lang="pl-PL" sz="2800" dirty="0"/>
              <a:t> </a:t>
            </a:r>
            <a:r>
              <a:rPr lang="pl-PL" sz="2800" dirty="0" err="1"/>
              <a:t>certain</a:t>
            </a:r>
            <a:r>
              <a:rPr lang="pl-PL" sz="2800" dirty="0"/>
              <a:t> </a:t>
            </a:r>
            <a:r>
              <a:rPr lang="pl-PL" sz="2800" dirty="0" err="1"/>
              <a:t>types</a:t>
            </a:r>
            <a:r>
              <a:rPr lang="pl-PL" sz="2800" dirty="0"/>
              <a:t> of </a:t>
            </a:r>
            <a:r>
              <a:rPr lang="pl-PL" sz="2800" dirty="0" err="1"/>
              <a:t>violent</a:t>
            </a:r>
            <a:r>
              <a:rPr lang="pl-PL" sz="2800" dirty="0"/>
              <a:t> </a:t>
            </a:r>
            <a:r>
              <a:rPr lang="pl-PL" sz="2800" dirty="0" err="1"/>
              <a:t>crimes</a:t>
            </a:r>
            <a:endParaRPr lang="pl-PL" sz="28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800" dirty="0"/>
              <a:t>The </a:t>
            </a:r>
            <a:r>
              <a:rPr lang="pl-PL" sz="2800" dirty="0" err="1"/>
              <a:t>main</a:t>
            </a:r>
            <a:r>
              <a:rPr lang="pl-PL" sz="2800" dirty="0"/>
              <a:t> part of </a:t>
            </a:r>
            <a:r>
              <a:rPr lang="pl-PL" sz="2800" dirty="0" err="1"/>
              <a:t>each</a:t>
            </a:r>
            <a:r>
              <a:rPr lang="pl-PL" sz="2800" dirty="0"/>
              <a:t> </a:t>
            </a:r>
            <a:r>
              <a:rPr lang="pl-PL" sz="2800" dirty="0" err="1"/>
              <a:t>class</a:t>
            </a:r>
            <a:r>
              <a:rPr lang="pl-PL" sz="2800" dirty="0"/>
              <a:t> </a:t>
            </a:r>
            <a:r>
              <a:rPr lang="pl-PL" sz="2800" dirty="0" err="1"/>
              <a:t>will</a:t>
            </a:r>
            <a:r>
              <a:rPr lang="pl-PL" sz="2800" dirty="0"/>
              <a:t> </a:t>
            </a:r>
            <a:r>
              <a:rPr lang="pl-PL" sz="2800" dirty="0" err="1"/>
              <a:t>consist</a:t>
            </a:r>
            <a:r>
              <a:rPr lang="pl-PL" sz="2800" dirty="0"/>
              <a:t> of </a:t>
            </a:r>
            <a:r>
              <a:rPr lang="pl-PL" sz="2800" dirty="0" err="1"/>
              <a:t>presentations</a:t>
            </a:r>
            <a:r>
              <a:rPr lang="pl-PL" sz="2800" dirty="0"/>
              <a:t> </a:t>
            </a:r>
            <a:r>
              <a:rPr lang="pl-PL" sz="2800" dirty="0" err="1"/>
              <a:t>given</a:t>
            </a:r>
            <a:r>
              <a:rPr lang="pl-PL" sz="2800" dirty="0"/>
              <a:t> by </a:t>
            </a:r>
            <a:r>
              <a:rPr lang="pl-PL" sz="2800" dirty="0" err="1"/>
              <a:t>students</a:t>
            </a:r>
            <a:r>
              <a:rPr lang="pl-PL" sz="2800" dirty="0"/>
              <a:t> on </a:t>
            </a:r>
            <a:r>
              <a:rPr lang="pl-PL" sz="2800" dirty="0" err="1"/>
              <a:t>designated</a:t>
            </a:r>
            <a:r>
              <a:rPr lang="pl-PL" sz="2800" dirty="0"/>
              <a:t> </a:t>
            </a:r>
            <a:r>
              <a:rPr lang="pl-PL" sz="2800" dirty="0" err="1"/>
              <a:t>subjects</a:t>
            </a:r>
            <a:r>
              <a:rPr lang="pl-PL" sz="2800" dirty="0"/>
              <a:t>, </a:t>
            </a:r>
            <a:r>
              <a:rPr lang="pl-PL" sz="2800" dirty="0" err="1"/>
              <a:t>followed</a:t>
            </a:r>
            <a:r>
              <a:rPr lang="pl-PL" sz="2800" dirty="0"/>
              <a:t> by a </a:t>
            </a:r>
            <a:r>
              <a:rPr lang="pl-PL" sz="2800" dirty="0" err="1"/>
              <a:t>discussion</a:t>
            </a:r>
            <a:endParaRPr lang="pl-PL" sz="28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1736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daty 8">
            <a:extLst>
              <a:ext uri="{FF2B5EF4-FFF2-40B4-BE49-F238E27FC236}">
                <a16:creationId xmlns:a16="http://schemas.microsoft.com/office/drawing/2014/main" id="{718A9E3B-2355-1E6A-9577-936DC65D4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10" name="Symbol zastępczy stopki 9">
            <a:extLst>
              <a:ext uri="{FF2B5EF4-FFF2-40B4-BE49-F238E27FC236}">
                <a16:creationId xmlns:a16="http://schemas.microsoft.com/office/drawing/2014/main" id="{51CEFD2D-35BD-CA03-BFA0-2FE271647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Prezentacja</a:t>
            </a:r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630A0A18-54AC-EBAB-E867-BC7ED47A2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l-PL" noProof="0" smtClean="0"/>
              <a:t>3</a:t>
            </a:fld>
            <a:endParaRPr lang="pl-PL" noProof="0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847F7E86-A10A-8568-4D85-66760EEFB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786"/>
            <a:ext cx="10515600" cy="1325563"/>
          </a:xfrm>
        </p:spPr>
        <p:txBody>
          <a:bodyPr/>
          <a:lstStyle/>
          <a:p>
            <a:r>
              <a:rPr lang="pl-PL" b="1" dirty="0"/>
              <a:t>How to pass the </a:t>
            </a:r>
            <a:r>
              <a:rPr lang="pl-PL" b="1" dirty="0" err="1"/>
              <a:t>course</a:t>
            </a:r>
            <a:r>
              <a:rPr lang="pl-PL" b="1" dirty="0"/>
              <a:t>?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42E6536-7EAC-CEF2-E712-8A5CA42B48AB}"/>
              </a:ext>
            </a:extLst>
          </p:cNvPr>
          <p:cNvSpPr txBox="1"/>
          <p:nvPr/>
        </p:nvSpPr>
        <p:spPr>
          <a:xfrm>
            <a:off x="838200" y="1435395"/>
            <a:ext cx="10609521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/>
              <a:t>It’s</a:t>
            </a:r>
            <a:r>
              <a:rPr lang="pl-PL" sz="2800" b="1" dirty="0"/>
              <a:t> </a:t>
            </a:r>
            <a:r>
              <a:rPr lang="pl-PL" sz="2800" b="1" dirty="0" err="1"/>
              <a:t>easy</a:t>
            </a:r>
            <a:r>
              <a:rPr lang="pl-PL" sz="2800" b="1" dirty="0"/>
              <a:t>!</a:t>
            </a:r>
          </a:p>
          <a:p>
            <a:pPr>
              <a:spcBef>
                <a:spcPts val="600"/>
              </a:spcBef>
            </a:pPr>
            <a:r>
              <a:rPr lang="pl-PL" sz="2800" dirty="0" err="1"/>
              <a:t>Every</a:t>
            </a:r>
            <a:r>
              <a:rPr lang="pl-PL" sz="2800" dirty="0"/>
              <a:t> student </a:t>
            </a:r>
            <a:r>
              <a:rPr lang="pl-PL" sz="2800" dirty="0" err="1"/>
              <a:t>is</a:t>
            </a:r>
            <a:r>
              <a:rPr lang="pl-PL" sz="2800" dirty="0"/>
              <a:t> </a:t>
            </a:r>
            <a:r>
              <a:rPr lang="pl-PL" sz="2800" dirty="0" err="1"/>
              <a:t>obliged</a:t>
            </a:r>
            <a:r>
              <a:rPr lang="pl-PL" sz="2800" dirty="0"/>
              <a:t> to (1) </a:t>
            </a:r>
            <a:r>
              <a:rPr lang="pl-PL" sz="2800" dirty="0" err="1"/>
              <a:t>prepare</a:t>
            </a:r>
            <a:r>
              <a:rPr lang="pl-PL" sz="2800" dirty="0"/>
              <a:t> </a:t>
            </a:r>
            <a:r>
              <a:rPr lang="pl-PL" sz="2800" dirty="0" err="1"/>
              <a:t>an</a:t>
            </a:r>
            <a:r>
              <a:rPr lang="pl-PL" sz="2800" dirty="0"/>
              <a:t> </a:t>
            </a:r>
            <a:r>
              <a:rPr lang="pl-PL" sz="2800" dirty="0" err="1"/>
              <a:t>assignment</a:t>
            </a:r>
            <a:r>
              <a:rPr lang="pl-PL" sz="2800" dirty="0"/>
              <a:t> and </a:t>
            </a:r>
            <a:r>
              <a:rPr lang="pl-PL" sz="2800" dirty="0" err="1"/>
              <a:t>present</a:t>
            </a:r>
            <a:r>
              <a:rPr lang="pl-PL" sz="2800" dirty="0"/>
              <a:t> </a:t>
            </a:r>
            <a:r>
              <a:rPr lang="pl-PL" sz="2800" dirty="0" err="1"/>
              <a:t>it</a:t>
            </a:r>
            <a:r>
              <a:rPr lang="pl-PL" sz="2800" dirty="0"/>
              <a:t> </a:t>
            </a:r>
            <a:r>
              <a:rPr lang="pl-PL" sz="2800" dirty="0" err="1"/>
              <a:t>during</a:t>
            </a:r>
            <a:r>
              <a:rPr lang="pl-PL" sz="2800" dirty="0"/>
              <a:t> </a:t>
            </a:r>
            <a:r>
              <a:rPr lang="pl-PL" sz="2800" dirty="0" err="1"/>
              <a:t>our</a:t>
            </a:r>
            <a:r>
              <a:rPr lang="pl-PL" sz="2800" dirty="0"/>
              <a:t> </a:t>
            </a:r>
            <a:r>
              <a:rPr lang="pl-PL" sz="2800" dirty="0" err="1"/>
              <a:t>classes</a:t>
            </a:r>
            <a:r>
              <a:rPr lang="pl-PL" sz="2800" dirty="0"/>
              <a:t> as </a:t>
            </a:r>
            <a:r>
              <a:rPr lang="pl-PL" sz="2800" dirty="0" err="1"/>
              <a:t>well</a:t>
            </a:r>
            <a:r>
              <a:rPr lang="pl-PL" sz="2800" dirty="0"/>
              <a:t> as (2) </a:t>
            </a:r>
            <a:r>
              <a:rPr lang="pl-PL" sz="2800" dirty="0" err="1"/>
              <a:t>actively</a:t>
            </a:r>
            <a:r>
              <a:rPr lang="pl-PL" sz="2800" dirty="0"/>
              <a:t> </a:t>
            </a:r>
            <a:r>
              <a:rPr lang="pl-PL" sz="2800" dirty="0" err="1"/>
              <a:t>participate</a:t>
            </a:r>
            <a:r>
              <a:rPr lang="pl-PL" sz="2800" dirty="0"/>
              <a:t> in </a:t>
            </a:r>
            <a:r>
              <a:rPr lang="pl-PL" sz="2800" dirty="0" err="1"/>
              <a:t>classes</a:t>
            </a:r>
            <a:r>
              <a:rPr lang="pl-PL" sz="2800" dirty="0"/>
              <a:t> and </a:t>
            </a:r>
            <a:r>
              <a:rPr lang="pl-PL" sz="2800" dirty="0" err="1"/>
              <a:t>take</a:t>
            </a:r>
            <a:r>
              <a:rPr lang="pl-PL" sz="2800" dirty="0"/>
              <a:t> part in </a:t>
            </a:r>
            <a:r>
              <a:rPr lang="pl-PL" sz="2800" dirty="0" err="1"/>
              <a:t>discussion</a:t>
            </a:r>
            <a:r>
              <a:rPr lang="pl-PL" sz="2800" dirty="0"/>
              <a:t>.</a:t>
            </a:r>
          </a:p>
          <a:p>
            <a:endParaRPr lang="pl-PL" sz="2800" dirty="0"/>
          </a:p>
          <a:p>
            <a:r>
              <a:rPr lang="pl-PL" sz="2800" dirty="0" err="1"/>
              <a:t>An</a:t>
            </a:r>
            <a:r>
              <a:rPr lang="pl-PL" sz="2800" dirty="0"/>
              <a:t> </a:t>
            </a:r>
            <a:r>
              <a:rPr lang="pl-PL" sz="2800" dirty="0" err="1"/>
              <a:t>assignment</a:t>
            </a:r>
            <a:r>
              <a:rPr lang="pl-PL" sz="2800" dirty="0"/>
              <a:t>:</a:t>
            </a:r>
          </a:p>
          <a:p>
            <a:pPr marL="627063" indent="-285750">
              <a:buFont typeface="Arial" panose="020B0604020202020204" pitchFamily="34" charset="0"/>
              <a:buChar char="•"/>
            </a:pPr>
            <a:r>
              <a:rPr lang="pl-PL" sz="2800" dirty="0" err="1"/>
              <a:t>has</a:t>
            </a:r>
            <a:r>
              <a:rPr lang="pl-PL" sz="2800" dirty="0"/>
              <a:t> to be </a:t>
            </a:r>
            <a:r>
              <a:rPr lang="pl-PL" sz="2800" dirty="0" err="1"/>
              <a:t>prepared</a:t>
            </a:r>
            <a:r>
              <a:rPr lang="pl-PL" sz="2800" dirty="0"/>
              <a:t> </a:t>
            </a:r>
            <a:r>
              <a:rPr lang="pl-PL" sz="2800" b="1" dirty="0" err="1"/>
              <a:t>individually</a:t>
            </a:r>
            <a:endParaRPr lang="pl-PL" sz="2800" b="1" dirty="0"/>
          </a:p>
          <a:p>
            <a:pPr marL="627063" indent="-285750">
              <a:buFont typeface="Arial" panose="020B0604020202020204" pitchFamily="34" charset="0"/>
              <a:buChar char="•"/>
            </a:pPr>
            <a:r>
              <a:rPr lang="pl-PL" sz="2800" dirty="0" err="1"/>
              <a:t>consists</a:t>
            </a:r>
            <a:r>
              <a:rPr lang="pl-PL" sz="2800" dirty="0"/>
              <a:t> of a Power Point (</a:t>
            </a:r>
            <a:r>
              <a:rPr lang="pl-PL" sz="2800" dirty="0" err="1"/>
              <a:t>or</a:t>
            </a:r>
            <a:r>
              <a:rPr lang="pl-PL" sz="2800" dirty="0"/>
              <a:t> </a:t>
            </a:r>
            <a:r>
              <a:rPr lang="pl-PL" sz="2800" dirty="0" err="1"/>
              <a:t>similar</a:t>
            </a:r>
            <a:r>
              <a:rPr lang="pl-PL" sz="2800" dirty="0"/>
              <a:t>) and </a:t>
            </a:r>
            <a:r>
              <a:rPr lang="pl-PL" sz="2800" dirty="0" err="1"/>
              <a:t>an</a:t>
            </a:r>
            <a:r>
              <a:rPr lang="pl-PL" sz="2800" dirty="0"/>
              <a:t> </a:t>
            </a:r>
            <a:r>
              <a:rPr lang="pl-PL" sz="2800" dirty="0" err="1"/>
              <a:t>oral</a:t>
            </a:r>
            <a:r>
              <a:rPr lang="pl-PL" sz="2800" dirty="0"/>
              <a:t> </a:t>
            </a:r>
            <a:r>
              <a:rPr lang="pl-PL" sz="2800" dirty="0" err="1"/>
              <a:t>commentary</a:t>
            </a:r>
            <a:r>
              <a:rPr lang="pl-PL" sz="2800" dirty="0"/>
              <a:t> (</a:t>
            </a:r>
            <a:r>
              <a:rPr lang="pl-PL" sz="2800" dirty="0" err="1"/>
              <a:t>both</a:t>
            </a:r>
            <a:r>
              <a:rPr lang="pl-PL" sz="2800" dirty="0"/>
              <a:t> </a:t>
            </a:r>
            <a:r>
              <a:rPr lang="pl-PL" sz="2800" dirty="0" err="1"/>
              <a:t>components</a:t>
            </a:r>
            <a:r>
              <a:rPr lang="pl-PL" sz="2800" dirty="0"/>
              <a:t> </a:t>
            </a:r>
            <a:r>
              <a:rPr lang="pl-PL" sz="2800" dirty="0" err="1"/>
              <a:t>necessary</a:t>
            </a:r>
            <a:r>
              <a:rPr lang="pl-PL" sz="2800" dirty="0"/>
              <a:t>)</a:t>
            </a:r>
          </a:p>
          <a:p>
            <a:pPr marL="627063" indent="-285750">
              <a:buFont typeface="Arial" panose="020B0604020202020204" pitchFamily="34" charset="0"/>
              <a:buChar char="•"/>
            </a:pPr>
            <a:r>
              <a:rPr lang="pl-PL" sz="2800" dirty="0" err="1"/>
              <a:t>should</a:t>
            </a:r>
            <a:r>
              <a:rPr lang="pl-PL" sz="2800" dirty="0"/>
              <a:t> </a:t>
            </a:r>
            <a:r>
              <a:rPr lang="pl-PL" sz="2800" dirty="0" err="1"/>
              <a:t>take</a:t>
            </a:r>
            <a:r>
              <a:rPr lang="pl-PL" sz="2800" dirty="0"/>
              <a:t> </a:t>
            </a:r>
            <a:r>
              <a:rPr lang="pl-PL" sz="2800" dirty="0" err="1"/>
              <a:t>about</a:t>
            </a:r>
            <a:r>
              <a:rPr lang="pl-PL" sz="2800" dirty="0"/>
              <a:t> </a:t>
            </a:r>
            <a:r>
              <a:rPr lang="pl-PL" sz="2800" b="1" dirty="0"/>
              <a:t>30 </a:t>
            </a:r>
            <a:r>
              <a:rPr lang="pl-PL" sz="2800" b="1" dirty="0" err="1"/>
              <a:t>minutes</a:t>
            </a:r>
            <a:r>
              <a:rPr lang="pl-PL" sz="2800" b="1" dirty="0"/>
              <a:t> + </a:t>
            </a:r>
            <a:r>
              <a:rPr lang="pl-PL" sz="2800" b="1" dirty="0" err="1"/>
              <a:t>discussion</a:t>
            </a:r>
            <a:endParaRPr lang="pl-PL" sz="2800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6681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daty 14">
            <a:extLst>
              <a:ext uri="{FF2B5EF4-FFF2-40B4-BE49-F238E27FC236}">
                <a16:creationId xmlns:a16="http://schemas.microsoft.com/office/drawing/2014/main" id="{DC24EB0C-5773-5595-23B1-B414926BB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16" name="Symbol zastępczy stopki 15">
            <a:extLst>
              <a:ext uri="{FF2B5EF4-FFF2-40B4-BE49-F238E27FC236}">
                <a16:creationId xmlns:a16="http://schemas.microsoft.com/office/drawing/2014/main" id="{A9D49DC7-0DA3-6AD2-B1B7-117EA27CF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Prezentacja</a:t>
            </a:r>
          </a:p>
        </p:txBody>
      </p:sp>
      <p:sp>
        <p:nvSpPr>
          <p:cNvPr id="17" name="Symbol zastępczy numeru slajdu 16">
            <a:extLst>
              <a:ext uri="{FF2B5EF4-FFF2-40B4-BE49-F238E27FC236}">
                <a16:creationId xmlns:a16="http://schemas.microsoft.com/office/drawing/2014/main" id="{401B3743-9BA5-3ED7-C03D-D293280D9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l-PL" noProof="0" smtClean="0"/>
              <a:t>4</a:t>
            </a:fld>
            <a:endParaRPr lang="pl-PL" noProof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0884BA90-7B6A-FB32-675A-76BE9A283DA7}"/>
              </a:ext>
            </a:extLst>
          </p:cNvPr>
          <p:cNvSpPr txBox="1"/>
          <p:nvPr/>
        </p:nvSpPr>
        <p:spPr>
          <a:xfrm>
            <a:off x="937083" y="1012954"/>
            <a:ext cx="1039368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dirty="0" err="1"/>
              <a:t>Every</a:t>
            </a:r>
            <a:r>
              <a:rPr lang="pl-PL" sz="2800" dirty="0"/>
              <a:t> student </a:t>
            </a:r>
            <a:r>
              <a:rPr lang="pl-PL" sz="2800" dirty="0" err="1"/>
              <a:t>will</a:t>
            </a:r>
            <a:r>
              <a:rPr lang="pl-PL" sz="2800" dirty="0"/>
              <a:t> </a:t>
            </a:r>
            <a:r>
              <a:rPr lang="pl-PL" sz="2800" dirty="0" err="1"/>
              <a:t>have</a:t>
            </a:r>
            <a:r>
              <a:rPr lang="pl-PL" sz="2800" dirty="0"/>
              <a:t> </a:t>
            </a:r>
            <a:r>
              <a:rPr lang="pl-PL" sz="2800" u="sng" dirty="0"/>
              <a:t>the </a:t>
            </a:r>
            <a:r>
              <a:rPr lang="pl-PL" sz="2800" u="sng" dirty="0" err="1"/>
              <a:t>designated</a:t>
            </a:r>
            <a:r>
              <a:rPr lang="pl-PL" sz="2800" u="sng" dirty="0"/>
              <a:t> </a:t>
            </a:r>
            <a:r>
              <a:rPr lang="pl-PL" sz="2800" u="sng" dirty="0" err="1"/>
              <a:t>topic</a:t>
            </a:r>
            <a:r>
              <a:rPr lang="pl-PL" sz="2800" u="sng" dirty="0"/>
              <a:t> and the </a:t>
            </a:r>
            <a:r>
              <a:rPr lang="pl-PL" sz="2800" u="sng" dirty="0" err="1"/>
              <a:t>date</a:t>
            </a:r>
            <a:r>
              <a:rPr lang="pl-PL" sz="2800" dirty="0"/>
              <a:t> of the </a:t>
            </a:r>
            <a:r>
              <a:rPr lang="pl-PL" sz="2800" dirty="0" err="1"/>
              <a:t>presentation</a:t>
            </a:r>
            <a:r>
              <a:rPr lang="pl-PL" sz="2800" dirty="0"/>
              <a:t>!!</a:t>
            </a:r>
          </a:p>
          <a:p>
            <a:pPr algn="just"/>
            <a:endParaRPr lang="pl-PL" sz="2800" dirty="0"/>
          </a:p>
          <a:p>
            <a:pPr algn="just"/>
            <a:r>
              <a:rPr lang="pl-PL" sz="2800" dirty="0" err="1"/>
              <a:t>If</a:t>
            </a:r>
            <a:r>
              <a:rPr lang="pl-PL" sz="2800" dirty="0"/>
              <a:t> </a:t>
            </a:r>
            <a:r>
              <a:rPr lang="pl-PL" sz="2800" dirty="0" err="1"/>
              <a:t>someone</a:t>
            </a:r>
            <a:r>
              <a:rPr lang="pl-PL" sz="2800" dirty="0"/>
              <a:t> </a:t>
            </a:r>
            <a:r>
              <a:rPr lang="pl-PL" sz="2800" dirty="0" err="1"/>
              <a:t>is</a:t>
            </a:r>
            <a:r>
              <a:rPr lang="pl-PL" sz="2800" dirty="0"/>
              <a:t> not </a:t>
            </a:r>
            <a:r>
              <a:rPr lang="pl-PL" sz="2800" dirty="0" err="1"/>
              <a:t>prepared</a:t>
            </a:r>
            <a:r>
              <a:rPr lang="pl-PL" sz="2800" dirty="0"/>
              <a:t> on the </a:t>
            </a:r>
            <a:r>
              <a:rPr lang="pl-PL" sz="2800" dirty="0" err="1"/>
              <a:t>designated</a:t>
            </a:r>
            <a:r>
              <a:rPr lang="pl-PL" sz="2800" dirty="0"/>
              <a:t> </a:t>
            </a:r>
            <a:r>
              <a:rPr lang="pl-PL" sz="2800" dirty="0" err="1"/>
              <a:t>day</a:t>
            </a:r>
            <a:r>
              <a:rPr lang="pl-PL" sz="2800" dirty="0"/>
              <a:t> </a:t>
            </a:r>
            <a:r>
              <a:rPr lang="pl-PL" sz="2800" dirty="0" err="1"/>
              <a:t>without</a:t>
            </a:r>
            <a:r>
              <a:rPr lang="pl-PL" sz="2800" dirty="0"/>
              <a:t> a </a:t>
            </a:r>
            <a:r>
              <a:rPr lang="pl-PL" sz="2800" dirty="0" err="1"/>
              <a:t>justification</a:t>
            </a:r>
            <a:r>
              <a:rPr lang="pl-PL" sz="2800" dirty="0"/>
              <a:t>, </a:t>
            </a:r>
            <a:r>
              <a:rPr lang="pl-PL" sz="2800" dirty="0" err="1"/>
              <a:t>she</a:t>
            </a:r>
            <a:r>
              <a:rPr lang="pl-PL" sz="2800" dirty="0"/>
              <a:t> </a:t>
            </a:r>
            <a:r>
              <a:rPr lang="pl-PL" sz="2800" dirty="0" err="1"/>
              <a:t>or</a:t>
            </a:r>
            <a:r>
              <a:rPr lang="pl-PL" sz="2800" dirty="0"/>
              <a:t> he </a:t>
            </a:r>
            <a:r>
              <a:rPr lang="pl-PL" sz="2800" u="sng" dirty="0" err="1"/>
              <a:t>will</a:t>
            </a:r>
            <a:r>
              <a:rPr lang="pl-PL" sz="2800" u="sng" dirty="0"/>
              <a:t> </a:t>
            </a:r>
            <a:r>
              <a:rPr lang="pl-PL" sz="2800" u="sng" dirty="0" err="1"/>
              <a:t>get</a:t>
            </a:r>
            <a:r>
              <a:rPr lang="pl-PL" sz="2800" u="sng" dirty="0"/>
              <a:t> a 2</a:t>
            </a:r>
            <a:r>
              <a:rPr lang="pl-PL" sz="2800" dirty="0"/>
              <a:t>!! </a:t>
            </a:r>
          </a:p>
          <a:p>
            <a:pPr algn="just"/>
            <a:endParaRPr lang="pl-PL" sz="2800" dirty="0"/>
          </a:p>
          <a:p>
            <a:pPr algn="just"/>
            <a:r>
              <a:rPr lang="pl-PL" sz="2800" dirty="0" err="1"/>
              <a:t>Having</a:t>
            </a:r>
            <a:r>
              <a:rPr lang="pl-PL" sz="2800" dirty="0"/>
              <a:t> a </a:t>
            </a:r>
            <a:r>
              <a:rPr lang="pl-PL" sz="2800" dirty="0" err="1"/>
              <a:t>job</a:t>
            </a:r>
            <a:r>
              <a:rPr lang="pl-PL" sz="2800" dirty="0"/>
              <a:t>, no </a:t>
            </a:r>
            <a:r>
              <a:rPr lang="pl-PL" sz="2800" dirty="0" err="1"/>
              <a:t>time</a:t>
            </a:r>
            <a:r>
              <a:rPr lang="pl-PL" sz="2800" dirty="0"/>
              <a:t> </a:t>
            </a:r>
            <a:r>
              <a:rPr lang="pl-PL" sz="2800" dirty="0" err="1"/>
              <a:t>or</a:t>
            </a:r>
            <a:r>
              <a:rPr lang="pl-PL" sz="2800" dirty="0"/>
              <a:t> </a:t>
            </a:r>
            <a:r>
              <a:rPr lang="pl-PL" sz="2800" dirty="0" err="1"/>
              <a:t>problems</a:t>
            </a:r>
            <a:r>
              <a:rPr lang="pl-PL" sz="2800" dirty="0"/>
              <a:t> with </a:t>
            </a:r>
            <a:r>
              <a:rPr lang="pl-PL" sz="2800" dirty="0" err="1"/>
              <a:t>communication</a:t>
            </a:r>
            <a:r>
              <a:rPr lang="pl-PL" sz="2800" dirty="0"/>
              <a:t> with a co-</a:t>
            </a:r>
            <a:r>
              <a:rPr lang="pl-PL" sz="2800" dirty="0" err="1"/>
              <a:t>author</a:t>
            </a:r>
            <a:r>
              <a:rPr lang="pl-PL" sz="2800" dirty="0"/>
              <a:t> of </a:t>
            </a:r>
            <a:r>
              <a:rPr lang="pl-PL" sz="2800" dirty="0" err="1"/>
              <a:t>presentaion</a:t>
            </a:r>
            <a:r>
              <a:rPr lang="pl-PL" sz="2800" dirty="0"/>
              <a:t> </a:t>
            </a:r>
            <a:r>
              <a:rPr lang="pl-PL" sz="2800" dirty="0" err="1"/>
              <a:t>is</a:t>
            </a:r>
            <a:r>
              <a:rPr lang="pl-PL" sz="2800" dirty="0"/>
              <a:t> </a:t>
            </a:r>
            <a:r>
              <a:rPr lang="pl-PL" sz="2800" u="sng" dirty="0"/>
              <a:t>no </a:t>
            </a:r>
            <a:r>
              <a:rPr lang="pl-PL" sz="2800" u="sng" dirty="0" err="1"/>
              <a:t>justification</a:t>
            </a:r>
            <a:r>
              <a:rPr lang="pl-PL" sz="2800" u="sng" dirty="0"/>
              <a:t>.</a:t>
            </a:r>
            <a:endParaRPr lang="pl-PL" sz="2800" dirty="0"/>
          </a:p>
          <a:p>
            <a:pPr algn="just"/>
            <a:endParaRPr lang="pl-PL" sz="2800" dirty="0"/>
          </a:p>
          <a:p>
            <a:pPr algn="just"/>
            <a:r>
              <a:rPr lang="pl-PL" sz="2800" dirty="0" err="1"/>
              <a:t>Students</a:t>
            </a:r>
            <a:r>
              <a:rPr lang="pl-PL" sz="2800" dirty="0"/>
              <a:t> HAVE TO </a:t>
            </a:r>
            <a:r>
              <a:rPr lang="pl-PL" sz="2800" dirty="0" err="1"/>
              <a:t>send</a:t>
            </a:r>
            <a:r>
              <a:rPr lang="pl-PL" sz="2800" dirty="0"/>
              <a:t> me the Power Point via email </a:t>
            </a:r>
            <a:r>
              <a:rPr lang="pl-PL" sz="2800" dirty="0" err="1"/>
              <a:t>at</a:t>
            </a:r>
            <a:r>
              <a:rPr lang="pl-PL" sz="2800" dirty="0"/>
              <a:t> </a:t>
            </a:r>
            <a:r>
              <a:rPr lang="pl-PL" sz="2800" dirty="0" err="1"/>
              <a:t>least</a:t>
            </a:r>
            <a:r>
              <a:rPr lang="pl-PL" sz="2800" dirty="0"/>
              <a:t> one </a:t>
            </a:r>
            <a:r>
              <a:rPr lang="pl-PL" sz="2800" dirty="0" err="1"/>
              <a:t>day</a:t>
            </a:r>
            <a:r>
              <a:rPr lang="pl-PL" sz="2800" dirty="0"/>
              <a:t> </a:t>
            </a:r>
            <a:r>
              <a:rPr lang="pl-PL" sz="2800" dirty="0" err="1"/>
              <a:t>before</a:t>
            </a:r>
            <a:r>
              <a:rPr lang="pl-PL" sz="2800" dirty="0"/>
              <a:t> </a:t>
            </a:r>
            <a:r>
              <a:rPr lang="pl-PL" sz="2800" dirty="0" err="1"/>
              <a:t>class</a:t>
            </a:r>
            <a:r>
              <a:rPr lang="pl-PL" sz="2800" dirty="0"/>
              <a:t>, </a:t>
            </a:r>
            <a:r>
              <a:rPr lang="pl-PL" sz="2800" dirty="0" err="1"/>
              <a:t>before</a:t>
            </a:r>
            <a:r>
              <a:rPr lang="pl-PL" sz="2800" dirty="0"/>
              <a:t> 8 PM.</a:t>
            </a:r>
          </a:p>
        </p:txBody>
      </p:sp>
    </p:spTree>
    <p:extLst>
      <p:ext uri="{BB962C8B-B14F-4D97-AF65-F5344CB8AC3E}">
        <p14:creationId xmlns:p14="http://schemas.microsoft.com/office/powerpoint/2010/main" val="3357588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E221ED-34D3-555B-1312-DCBFF4EA1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A </a:t>
            </a:r>
            <a:r>
              <a:rPr lang="pl-PL" b="1" dirty="0" err="1"/>
              <a:t>content</a:t>
            </a:r>
            <a:r>
              <a:rPr lang="pl-PL" b="1" dirty="0"/>
              <a:t> of </a:t>
            </a:r>
            <a:r>
              <a:rPr lang="pl-PL" b="1" dirty="0" err="1"/>
              <a:t>an</a:t>
            </a:r>
            <a:r>
              <a:rPr lang="pl-PL" b="1" dirty="0"/>
              <a:t> </a:t>
            </a:r>
            <a:r>
              <a:rPr lang="pl-PL" b="1" dirty="0" err="1"/>
              <a:t>assignment</a:t>
            </a:r>
            <a:endParaRPr lang="pl-PL" b="1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3696C2F-2244-275A-0C89-86EBD3191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35C6171-C50F-AF08-865C-D508A1DB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Prezentacja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C7A79EC-09A4-DE31-749D-1A51DE877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l-PL" noProof="0" smtClean="0"/>
              <a:t>5</a:t>
            </a:fld>
            <a:endParaRPr lang="pl-PL" noProof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EA7E47C-B58A-888A-45C1-4F133C9BA029}"/>
              </a:ext>
            </a:extLst>
          </p:cNvPr>
          <p:cNvSpPr txBox="1"/>
          <p:nvPr/>
        </p:nvSpPr>
        <p:spPr>
          <a:xfrm>
            <a:off x="1001113" y="1573618"/>
            <a:ext cx="10462031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Of </a:t>
            </a:r>
            <a:r>
              <a:rPr lang="pl-PL" sz="2800" dirty="0" err="1"/>
              <a:t>course</a:t>
            </a:r>
            <a:r>
              <a:rPr lang="pl-PL" sz="2800" dirty="0"/>
              <a:t> </a:t>
            </a:r>
            <a:r>
              <a:rPr lang="pl-PL" sz="2800" dirty="0" err="1"/>
              <a:t>it</a:t>
            </a:r>
            <a:r>
              <a:rPr lang="pl-PL" sz="2800" dirty="0"/>
              <a:t> </a:t>
            </a:r>
            <a:r>
              <a:rPr lang="pl-PL" sz="2800" dirty="0" err="1"/>
              <a:t>depends</a:t>
            </a:r>
            <a:r>
              <a:rPr lang="pl-PL" sz="2800" dirty="0"/>
              <a:t> on the </a:t>
            </a:r>
            <a:r>
              <a:rPr lang="pl-PL" sz="2800" dirty="0" err="1"/>
              <a:t>topic</a:t>
            </a:r>
            <a:r>
              <a:rPr lang="pl-PL" sz="2800" dirty="0"/>
              <a:t> </a:t>
            </a:r>
            <a:r>
              <a:rPr lang="pl-PL" sz="2800" dirty="0" err="1"/>
              <a:t>you</a:t>
            </a:r>
            <a:r>
              <a:rPr lang="pl-PL" sz="2800" dirty="0"/>
              <a:t> </a:t>
            </a:r>
            <a:r>
              <a:rPr lang="pl-PL" sz="2800" dirty="0" err="1"/>
              <a:t>choose</a:t>
            </a:r>
            <a:r>
              <a:rPr lang="pl-PL" sz="2800" dirty="0"/>
              <a:t>. Here </a:t>
            </a:r>
            <a:r>
              <a:rPr lang="pl-PL" sz="2800" dirty="0" err="1"/>
              <a:t>are</a:t>
            </a:r>
            <a:r>
              <a:rPr lang="pl-PL" sz="2800" dirty="0"/>
              <a:t> </a:t>
            </a:r>
            <a:r>
              <a:rPr lang="pl-PL" sz="2800" dirty="0" err="1"/>
              <a:t>some</a:t>
            </a:r>
            <a:r>
              <a:rPr lang="pl-PL" sz="2800" dirty="0"/>
              <a:t> </a:t>
            </a:r>
            <a:r>
              <a:rPr lang="pl-PL" sz="2800" dirty="0" err="1"/>
              <a:t>hints</a:t>
            </a:r>
            <a:r>
              <a:rPr lang="pl-PL" sz="2800" dirty="0"/>
              <a:t>:</a:t>
            </a:r>
          </a:p>
          <a:p>
            <a:endParaRPr lang="pl-PL" sz="2800" dirty="0"/>
          </a:p>
          <a:p>
            <a:pPr marL="342900" indent="-342900">
              <a:buAutoNum type="arabicPeriod"/>
            </a:pPr>
            <a:r>
              <a:rPr lang="pl-PL" sz="2800" dirty="0" err="1"/>
              <a:t>Define</a:t>
            </a:r>
            <a:r>
              <a:rPr lang="pl-PL" sz="2800" dirty="0"/>
              <a:t> the </a:t>
            </a:r>
            <a:r>
              <a:rPr lang="pl-PL" sz="2800" dirty="0" err="1"/>
              <a:t>issue</a:t>
            </a:r>
            <a:r>
              <a:rPr lang="pl-PL" sz="2800" dirty="0"/>
              <a:t> </a:t>
            </a:r>
            <a:r>
              <a:rPr lang="pl-PL" sz="2800" dirty="0" err="1"/>
              <a:t>you</a:t>
            </a:r>
            <a:r>
              <a:rPr lang="pl-PL" sz="2800" dirty="0"/>
              <a:t> talk </a:t>
            </a:r>
            <a:r>
              <a:rPr lang="pl-PL" sz="2800" dirty="0" err="1"/>
              <a:t>about</a:t>
            </a:r>
            <a:endParaRPr lang="pl-PL" sz="2800" dirty="0"/>
          </a:p>
          <a:p>
            <a:pPr marL="342900" indent="-342900">
              <a:buAutoNum type="arabicPeriod"/>
            </a:pPr>
            <a:r>
              <a:rPr lang="pl-PL" sz="2800" dirty="0" err="1"/>
              <a:t>Explain</a:t>
            </a:r>
            <a:r>
              <a:rPr lang="pl-PL" sz="2800" dirty="0"/>
              <a:t> the </a:t>
            </a:r>
            <a:r>
              <a:rPr lang="pl-PL" sz="2800" dirty="0" err="1"/>
              <a:t>discussed</a:t>
            </a:r>
            <a:r>
              <a:rPr lang="pl-PL" sz="2800" dirty="0"/>
              <a:t> </a:t>
            </a:r>
            <a:r>
              <a:rPr lang="pl-PL" sz="2800" dirty="0" err="1"/>
              <a:t>issue</a:t>
            </a:r>
            <a:r>
              <a:rPr lang="pl-PL" sz="2800" dirty="0"/>
              <a:t> in a </a:t>
            </a:r>
            <a:r>
              <a:rPr lang="pl-PL" sz="2800" dirty="0" err="1"/>
              <a:t>detailed</a:t>
            </a:r>
            <a:r>
              <a:rPr lang="pl-PL" sz="2800" dirty="0"/>
              <a:t> </a:t>
            </a:r>
            <a:r>
              <a:rPr lang="pl-PL" sz="2800" dirty="0" err="1"/>
              <a:t>way</a:t>
            </a:r>
            <a:endParaRPr lang="pl-PL" sz="2800" dirty="0"/>
          </a:p>
          <a:p>
            <a:pPr marL="342900" indent="-342900">
              <a:buAutoNum type="arabicPeriod"/>
            </a:pPr>
            <a:r>
              <a:rPr lang="pl-PL" sz="2800" dirty="0" err="1"/>
              <a:t>Give</a:t>
            </a:r>
            <a:r>
              <a:rPr lang="pl-PL" sz="2800" dirty="0"/>
              <a:t> </a:t>
            </a:r>
            <a:r>
              <a:rPr lang="pl-PL" sz="2800" dirty="0" err="1"/>
              <a:t>some</a:t>
            </a:r>
            <a:r>
              <a:rPr lang="pl-PL" sz="2800" dirty="0"/>
              <a:t> </a:t>
            </a:r>
            <a:r>
              <a:rPr lang="pl-PL" sz="2800" dirty="0" err="1"/>
              <a:t>examples</a:t>
            </a:r>
            <a:endParaRPr lang="pl-PL" sz="2800" dirty="0"/>
          </a:p>
          <a:p>
            <a:pPr marL="342900" indent="-342900">
              <a:buAutoNum type="arabicPeriod"/>
            </a:pPr>
            <a:r>
              <a:rPr lang="pl-PL" sz="2800" dirty="0"/>
              <a:t>Show </a:t>
            </a:r>
            <a:r>
              <a:rPr lang="pl-PL" sz="2800" dirty="0" err="1"/>
              <a:t>some</a:t>
            </a:r>
            <a:r>
              <a:rPr lang="pl-PL" sz="2800" dirty="0"/>
              <a:t> </a:t>
            </a:r>
            <a:r>
              <a:rPr lang="pl-PL" sz="2800" dirty="0" err="1"/>
              <a:t>statistics</a:t>
            </a:r>
            <a:endParaRPr lang="pl-PL" sz="2800" dirty="0"/>
          </a:p>
          <a:p>
            <a:pPr marL="342900" indent="-342900">
              <a:buAutoNum type="arabicPeriod"/>
            </a:pPr>
            <a:r>
              <a:rPr lang="pl-PL" sz="2800" dirty="0" err="1"/>
              <a:t>Analyse</a:t>
            </a:r>
            <a:r>
              <a:rPr lang="pl-PL" sz="2800" dirty="0"/>
              <a:t> </a:t>
            </a:r>
            <a:r>
              <a:rPr lang="pl-PL" sz="2800" dirty="0" err="1"/>
              <a:t>international</a:t>
            </a:r>
            <a:r>
              <a:rPr lang="pl-PL" sz="2800" dirty="0"/>
              <a:t> law </a:t>
            </a:r>
            <a:r>
              <a:rPr lang="pl-PL" sz="2800" dirty="0" err="1"/>
              <a:t>which</a:t>
            </a:r>
            <a:r>
              <a:rPr lang="pl-PL" sz="2800" dirty="0"/>
              <a:t> </a:t>
            </a:r>
            <a:r>
              <a:rPr lang="pl-PL" sz="2800" dirty="0" err="1"/>
              <a:t>applies</a:t>
            </a:r>
            <a:r>
              <a:rPr lang="pl-PL" sz="2800" dirty="0"/>
              <a:t> to the </a:t>
            </a:r>
            <a:r>
              <a:rPr lang="pl-PL" sz="2800" dirty="0" err="1"/>
              <a:t>discussed</a:t>
            </a:r>
            <a:r>
              <a:rPr lang="pl-PL" sz="2800" dirty="0"/>
              <a:t> </a:t>
            </a:r>
            <a:r>
              <a:rPr lang="pl-PL" sz="2800" dirty="0" err="1"/>
              <a:t>issue</a:t>
            </a:r>
            <a:endParaRPr lang="pl-PL" sz="2800" dirty="0"/>
          </a:p>
          <a:p>
            <a:pPr marL="342900" indent="-342900">
              <a:buAutoNum type="arabicPeriod"/>
            </a:pPr>
            <a:r>
              <a:rPr lang="pl-PL" sz="2800" dirty="0" err="1"/>
              <a:t>Describe</a:t>
            </a:r>
            <a:r>
              <a:rPr lang="pl-PL" sz="2800" dirty="0"/>
              <a:t> </a:t>
            </a:r>
            <a:r>
              <a:rPr lang="pl-PL" sz="2800" dirty="0" err="1"/>
              <a:t>domestic</a:t>
            </a:r>
            <a:r>
              <a:rPr lang="pl-PL" sz="2800" dirty="0"/>
              <a:t> law (</a:t>
            </a:r>
            <a:r>
              <a:rPr lang="pl-PL" sz="2800" dirty="0" err="1"/>
              <a:t>eg</a:t>
            </a:r>
            <a:r>
              <a:rPr lang="pl-PL" sz="2800" dirty="0"/>
              <a:t>. from </a:t>
            </a:r>
            <a:r>
              <a:rPr lang="pl-PL" sz="2800" dirty="0" err="1"/>
              <a:t>your</a:t>
            </a:r>
            <a:r>
              <a:rPr lang="pl-PL" sz="2800" dirty="0"/>
              <a:t> country of </a:t>
            </a:r>
            <a:r>
              <a:rPr lang="pl-PL" sz="2800" dirty="0" err="1"/>
              <a:t>origin</a:t>
            </a:r>
            <a:r>
              <a:rPr lang="pl-PL" sz="2800" dirty="0"/>
              <a:t>)</a:t>
            </a:r>
          </a:p>
          <a:p>
            <a:pPr marL="342900" indent="-342900">
              <a:buAutoNum type="arabicPeriod"/>
            </a:pPr>
            <a:r>
              <a:rPr lang="pl-PL" sz="2800" dirty="0" err="1"/>
              <a:t>Discuss</a:t>
            </a:r>
            <a:r>
              <a:rPr lang="pl-PL" sz="2800" dirty="0"/>
              <a:t> </a:t>
            </a:r>
            <a:r>
              <a:rPr lang="pl-PL" sz="2800" dirty="0" err="1"/>
              <a:t>some</a:t>
            </a:r>
            <a:r>
              <a:rPr lang="pl-PL" sz="2800" dirty="0"/>
              <a:t> </a:t>
            </a:r>
            <a:r>
              <a:rPr lang="pl-PL" sz="2800" dirty="0" err="1"/>
              <a:t>controversies</a:t>
            </a:r>
            <a:r>
              <a:rPr lang="pl-PL" sz="2800" dirty="0"/>
              <a:t> </a:t>
            </a:r>
            <a:r>
              <a:rPr lang="pl-PL" sz="2800" dirty="0" err="1"/>
              <a:t>concerning</a:t>
            </a:r>
            <a:r>
              <a:rPr lang="pl-PL" sz="2800" dirty="0"/>
              <a:t> the </a:t>
            </a:r>
            <a:r>
              <a:rPr lang="pl-PL" sz="2800" dirty="0" err="1"/>
              <a:t>topic</a:t>
            </a:r>
            <a:endParaRPr lang="pl-PL" sz="2800" dirty="0"/>
          </a:p>
          <a:p>
            <a:pPr marL="342900" indent="-342900">
              <a:buAutoNum type="arabicPeriod"/>
            </a:pPr>
            <a:r>
              <a:rPr lang="pl-PL" sz="2800" dirty="0" err="1"/>
              <a:t>Invite</a:t>
            </a:r>
            <a:r>
              <a:rPr lang="pl-PL" sz="2800" dirty="0"/>
              <a:t> </a:t>
            </a:r>
            <a:r>
              <a:rPr lang="pl-PL" sz="2800" dirty="0" err="1"/>
              <a:t>other</a:t>
            </a:r>
            <a:r>
              <a:rPr lang="pl-PL" sz="2800" dirty="0"/>
              <a:t> </a:t>
            </a:r>
            <a:r>
              <a:rPr lang="pl-PL" sz="2800" dirty="0" err="1"/>
              <a:t>students</a:t>
            </a:r>
            <a:r>
              <a:rPr lang="pl-PL" sz="2800" dirty="0"/>
              <a:t> to </a:t>
            </a:r>
            <a:r>
              <a:rPr lang="pl-PL" sz="2800" dirty="0" err="1"/>
              <a:t>discuss</a:t>
            </a:r>
            <a:r>
              <a:rPr lang="pl-PL" sz="2800" dirty="0"/>
              <a:t> the </a:t>
            </a:r>
            <a:r>
              <a:rPr lang="pl-PL" sz="2800" dirty="0" err="1"/>
              <a:t>topic</a:t>
            </a:r>
            <a:r>
              <a:rPr lang="pl-PL" sz="2800" dirty="0"/>
              <a:t>, </a:t>
            </a:r>
            <a:r>
              <a:rPr lang="pl-PL" sz="2800" dirty="0" err="1"/>
              <a:t>ask</a:t>
            </a:r>
            <a:r>
              <a:rPr lang="pl-PL" sz="2800" dirty="0"/>
              <a:t> </a:t>
            </a:r>
            <a:r>
              <a:rPr lang="pl-PL" sz="2800" dirty="0" err="1"/>
              <a:t>some</a:t>
            </a:r>
            <a:r>
              <a:rPr lang="pl-PL" sz="2800" dirty="0"/>
              <a:t> </a:t>
            </a:r>
            <a:r>
              <a:rPr lang="pl-PL" sz="2800" dirty="0" err="1"/>
              <a:t>questions</a:t>
            </a:r>
            <a:endParaRPr lang="pl-PL" sz="2800" dirty="0"/>
          </a:p>
          <a:p>
            <a:pPr marL="342900" indent="-342900">
              <a:buAutoNum type="arabicPeriod"/>
            </a:pPr>
            <a:endParaRPr lang="pl-PL" sz="2800" dirty="0"/>
          </a:p>
          <a:p>
            <a:pPr marL="342900" indent="-34290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8466397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8874_TF22318419_Win32" id="{2245315F-D87A-4F04-B2E6-D4B8F848854B}" vid="{52001354-15AD-4DBE-A78D-2413E275432B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BA3906-9696-4247-AC0D-DD5C26B2A70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2D446390-8521-40A2-A462-EA068123BE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E84A1C-2814-43A7-9448-348326113A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Minimalistyczna prezentacja sprzedażowa</Template>
  <TotalTime>53</TotalTime>
  <Words>336</Words>
  <Application>Microsoft Office PowerPoint</Application>
  <PresentationFormat>Panoramiczny</PresentationFormat>
  <Paragraphs>47</Paragraphs>
  <Slides>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8" baseType="lpstr">
      <vt:lpstr>Arial</vt:lpstr>
      <vt:lpstr>Calibri</vt:lpstr>
      <vt:lpstr>Monoline</vt:lpstr>
      <vt:lpstr>VIOLENT CRIMES</vt:lpstr>
      <vt:lpstr>Basic info on the course</vt:lpstr>
      <vt:lpstr>How to pass the course?</vt:lpstr>
      <vt:lpstr>Prezentacja programu PowerPoint</vt:lpstr>
      <vt:lpstr>A content of an assignment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VIOLENT CRIMES</dc:title>
  <dc:creator>Alicja Limburska</dc:creator>
  <cp:lastModifiedBy>Alicja Limburska</cp:lastModifiedBy>
  <cp:revision>4</cp:revision>
  <dcterms:created xsi:type="dcterms:W3CDTF">2023-02-20T20:40:01Z</dcterms:created>
  <dcterms:modified xsi:type="dcterms:W3CDTF">2024-02-19T22:00:34Z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