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92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400" r:id="rId16"/>
    <p:sldId id="399" r:id="rId17"/>
    <p:sldId id="362" r:id="rId18"/>
    <p:sldId id="363" r:id="rId19"/>
    <p:sldId id="393" r:id="rId20"/>
    <p:sldId id="394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95" r:id="rId40"/>
    <p:sldId id="396" r:id="rId41"/>
    <p:sldId id="397" r:id="rId42"/>
    <p:sldId id="383" r:id="rId43"/>
    <p:sldId id="384" r:id="rId44"/>
    <p:sldId id="398" r:id="rId45"/>
    <p:sldId id="385" r:id="rId46"/>
    <p:sldId id="401" r:id="rId47"/>
    <p:sldId id="386" r:id="rId48"/>
    <p:sldId id="388" r:id="rId49"/>
    <p:sldId id="389" r:id="rId50"/>
    <p:sldId id="390" r:id="rId51"/>
    <p:sldId id="387" r:id="rId52"/>
    <p:sldId id="391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828" autoAdjust="0"/>
  </p:normalViewPr>
  <p:slideViewPr>
    <p:cSldViewPr>
      <p:cViewPr varScale="1">
        <p:scale>
          <a:sx n="87" d="100"/>
          <a:sy n="87" d="100"/>
        </p:scale>
        <p:origin x="16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zard Balicki" userId="d081cc59-6825-4ac3-a413-08ac85b4f9f2" providerId="ADAL" clId="{D8DDD5A2-E2D6-4BC3-81C0-99360C9612BB}"/>
    <pc:docChg chg="undo custSel addSld delSld">
      <pc:chgData name="Ryszard Balicki" userId="d081cc59-6825-4ac3-a413-08ac85b4f9f2" providerId="ADAL" clId="{D8DDD5A2-E2D6-4BC3-81C0-99360C9612BB}" dt="2022-01-13T13:12:14.166" v="1" actId="47"/>
      <pc:docMkLst>
        <pc:docMk/>
      </pc:docMkLst>
      <pc:sldChg chg="add del">
        <pc:chgData name="Ryszard Balicki" userId="d081cc59-6825-4ac3-a413-08ac85b4f9f2" providerId="ADAL" clId="{D8DDD5A2-E2D6-4BC3-81C0-99360C9612BB}" dt="2022-01-13T13:12:14.166" v="1" actId="47"/>
        <pc:sldMkLst>
          <pc:docMk/>
          <pc:sldMk cId="3991451421" sldId="392"/>
        </pc:sldMkLst>
      </pc:sldChg>
    </pc:docChg>
  </pc:docChgLst>
  <pc:docChgLst>
    <pc:chgData name="Ryszard" userId="d081cc59-6825-4ac3-a413-08ac85b4f9f2" providerId="ADAL" clId="{540A99B0-77AD-4FD0-B4C9-AB37546A4A3C}"/>
    <pc:docChg chg="undo custSel addSld modSld">
      <pc:chgData name="Ryszard" userId="d081cc59-6825-4ac3-a413-08ac85b4f9f2" providerId="ADAL" clId="{540A99B0-77AD-4FD0-B4C9-AB37546A4A3C}" dt="2020-12-21T18:28:03.558" v="105" actId="403"/>
      <pc:docMkLst>
        <pc:docMk/>
      </pc:docMkLst>
      <pc:sldChg chg="addSp delSp modSp">
        <pc:chgData name="Ryszard" userId="d081cc59-6825-4ac3-a413-08ac85b4f9f2" providerId="ADAL" clId="{540A99B0-77AD-4FD0-B4C9-AB37546A4A3C}" dt="2020-12-21T18:22:28.630" v="19" actId="12084"/>
        <pc:sldMkLst>
          <pc:docMk/>
          <pc:sldMk cId="1474423556" sldId="364"/>
        </pc:sldMkLst>
        <pc:spChg chg="del">
          <ac:chgData name="Ryszard" userId="d081cc59-6825-4ac3-a413-08ac85b4f9f2" providerId="ADAL" clId="{540A99B0-77AD-4FD0-B4C9-AB37546A4A3C}" dt="2020-12-21T18:22:28.630" v="19" actId="12084"/>
          <ac:spMkLst>
            <pc:docMk/>
            <pc:sldMk cId="1474423556" sldId="364"/>
            <ac:spMk id="18435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2:28.630" v="19" actId="12084"/>
          <ac:graphicFrameMkLst>
            <pc:docMk/>
            <pc:sldMk cId="1474423556" sldId="364"/>
            <ac:graphicFrameMk id="2" creationId="{8273FCA7-934A-41A1-9399-4FC305AF586A}"/>
          </ac:graphicFrameMkLst>
        </pc:graphicFrameChg>
      </pc:sldChg>
      <pc:sldChg chg="addSp delSp modSp modAnim">
        <pc:chgData name="Ryszard" userId="d081cc59-6825-4ac3-a413-08ac85b4f9f2" providerId="ADAL" clId="{540A99B0-77AD-4FD0-B4C9-AB37546A4A3C}" dt="2020-12-21T18:22:41.012" v="21" actId="20577"/>
        <pc:sldMkLst>
          <pc:docMk/>
          <pc:sldMk cId="1813631829" sldId="365"/>
        </pc:sldMkLst>
        <pc:spChg chg="del">
          <ac:chgData name="Ryszard" userId="d081cc59-6825-4ac3-a413-08ac85b4f9f2" providerId="ADAL" clId="{540A99B0-77AD-4FD0-B4C9-AB37546A4A3C}" dt="2020-12-21T18:22:38.350" v="20" actId="12084"/>
          <ac:spMkLst>
            <pc:docMk/>
            <pc:sldMk cId="1813631829" sldId="365"/>
            <ac:spMk id="37891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2:41.012" v="21" actId="20577"/>
          <ac:graphicFrameMkLst>
            <pc:docMk/>
            <pc:sldMk cId="1813631829" sldId="365"/>
            <ac:graphicFrameMk id="2" creationId="{9608860B-08EC-44A6-A0A3-19FF38994141}"/>
          </ac:graphicFrameMkLst>
        </pc:graphicFrameChg>
      </pc:sldChg>
      <pc:sldChg chg="addSp delSp modSp">
        <pc:chgData name="Ryszard" userId="d081cc59-6825-4ac3-a413-08ac85b4f9f2" providerId="ADAL" clId="{540A99B0-77AD-4FD0-B4C9-AB37546A4A3C}" dt="2020-12-21T18:22:48.206" v="22" actId="12084"/>
        <pc:sldMkLst>
          <pc:docMk/>
          <pc:sldMk cId="1225078539" sldId="367"/>
        </pc:sldMkLst>
        <pc:spChg chg="del">
          <ac:chgData name="Ryszard" userId="d081cc59-6825-4ac3-a413-08ac85b4f9f2" providerId="ADAL" clId="{540A99B0-77AD-4FD0-B4C9-AB37546A4A3C}" dt="2020-12-21T18:22:48.206" v="22" actId="12084"/>
          <ac:spMkLst>
            <pc:docMk/>
            <pc:sldMk cId="1225078539" sldId="367"/>
            <ac:spMk id="21507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2:48.206" v="22" actId="12084"/>
          <ac:graphicFrameMkLst>
            <pc:docMk/>
            <pc:sldMk cId="1225078539" sldId="367"/>
            <ac:graphicFrameMk id="2" creationId="{1CCBF2E2-50A1-4ABC-BFC4-3885FC388891}"/>
          </ac:graphicFrameMkLst>
        </pc:graphicFrameChg>
      </pc:sldChg>
      <pc:sldChg chg="addSp delSp modSp">
        <pc:chgData name="Ryszard" userId="d081cc59-6825-4ac3-a413-08ac85b4f9f2" providerId="ADAL" clId="{540A99B0-77AD-4FD0-B4C9-AB37546A4A3C}" dt="2020-12-21T18:22:59.122" v="23" actId="12084"/>
        <pc:sldMkLst>
          <pc:docMk/>
          <pc:sldMk cId="3849068392" sldId="368"/>
        </pc:sldMkLst>
        <pc:spChg chg="del">
          <ac:chgData name="Ryszard" userId="d081cc59-6825-4ac3-a413-08ac85b4f9f2" providerId="ADAL" clId="{540A99B0-77AD-4FD0-B4C9-AB37546A4A3C}" dt="2020-12-21T18:22:59.122" v="23" actId="12084"/>
          <ac:spMkLst>
            <pc:docMk/>
            <pc:sldMk cId="3849068392" sldId="368"/>
            <ac:spMk id="22531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2:59.122" v="23" actId="12084"/>
          <ac:graphicFrameMkLst>
            <pc:docMk/>
            <pc:sldMk cId="3849068392" sldId="368"/>
            <ac:graphicFrameMk id="2" creationId="{DF6982E9-EB6A-428B-A0CA-F92C51D50B7F}"/>
          </ac:graphicFrameMkLst>
        </pc:graphicFrameChg>
      </pc:sldChg>
      <pc:sldChg chg="addSp delSp modSp">
        <pc:chgData name="Ryszard" userId="d081cc59-6825-4ac3-a413-08ac85b4f9f2" providerId="ADAL" clId="{540A99B0-77AD-4FD0-B4C9-AB37546A4A3C}" dt="2020-12-21T18:23:16.444" v="26" actId="14100"/>
        <pc:sldMkLst>
          <pc:docMk/>
          <pc:sldMk cId="3264791758" sldId="369"/>
        </pc:sldMkLst>
        <pc:spChg chg="del">
          <ac:chgData name="Ryszard" userId="d081cc59-6825-4ac3-a413-08ac85b4f9f2" providerId="ADAL" clId="{540A99B0-77AD-4FD0-B4C9-AB37546A4A3C}" dt="2020-12-21T18:23:08.521" v="24" actId="12084"/>
          <ac:spMkLst>
            <pc:docMk/>
            <pc:sldMk cId="3264791758" sldId="369"/>
            <ac:spMk id="23555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3:16.444" v="26" actId="14100"/>
          <ac:graphicFrameMkLst>
            <pc:docMk/>
            <pc:sldMk cId="3264791758" sldId="369"/>
            <ac:graphicFrameMk id="2" creationId="{59FA4ADF-57FA-497D-96D8-8F57F378BB0F}"/>
          </ac:graphicFrameMkLst>
        </pc:graphicFrameChg>
      </pc:sldChg>
      <pc:sldChg chg="addSp delSp modSp mod">
        <pc:chgData name="Ryszard" userId="d081cc59-6825-4ac3-a413-08ac85b4f9f2" providerId="ADAL" clId="{540A99B0-77AD-4FD0-B4C9-AB37546A4A3C}" dt="2020-12-21T18:24:13.705" v="45" actId="14100"/>
        <pc:sldMkLst>
          <pc:docMk/>
          <pc:sldMk cId="2165451061" sldId="370"/>
        </pc:sldMkLst>
        <pc:spChg chg="del mod">
          <ac:chgData name="Ryszard" userId="d081cc59-6825-4ac3-a413-08ac85b4f9f2" providerId="ADAL" clId="{540A99B0-77AD-4FD0-B4C9-AB37546A4A3C}" dt="2020-12-21T18:23:30.909" v="28" actId="12084"/>
          <ac:spMkLst>
            <pc:docMk/>
            <pc:sldMk cId="2165451061" sldId="370"/>
            <ac:spMk id="24578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4:13.705" v="45" actId="14100"/>
          <ac:graphicFrameMkLst>
            <pc:docMk/>
            <pc:sldMk cId="2165451061" sldId="370"/>
            <ac:graphicFrameMk id="2" creationId="{3F815BF3-688B-47B9-AFA6-1D8B40A7D0A3}"/>
          </ac:graphicFrameMkLst>
        </pc:graphicFrameChg>
      </pc:sldChg>
      <pc:sldChg chg="modSp mod">
        <pc:chgData name="Ryszard" userId="d081cc59-6825-4ac3-a413-08ac85b4f9f2" providerId="ADAL" clId="{540A99B0-77AD-4FD0-B4C9-AB37546A4A3C}" dt="2020-12-21T18:24:29.646" v="54" actId="15"/>
        <pc:sldMkLst>
          <pc:docMk/>
          <pc:sldMk cId="2071497358" sldId="371"/>
        </pc:sldMkLst>
        <pc:spChg chg="mod">
          <ac:chgData name="Ryszard" userId="d081cc59-6825-4ac3-a413-08ac85b4f9f2" providerId="ADAL" clId="{540A99B0-77AD-4FD0-B4C9-AB37546A4A3C}" dt="2020-12-21T18:24:29.646" v="54" actId="15"/>
          <ac:spMkLst>
            <pc:docMk/>
            <pc:sldMk cId="2071497358" sldId="371"/>
            <ac:spMk id="25603" creationId="{00000000-0000-0000-0000-000000000000}"/>
          </ac:spMkLst>
        </pc:spChg>
      </pc:sldChg>
      <pc:sldChg chg="modSp mod">
        <pc:chgData name="Ryszard" userId="d081cc59-6825-4ac3-a413-08ac85b4f9f2" providerId="ADAL" clId="{540A99B0-77AD-4FD0-B4C9-AB37546A4A3C}" dt="2020-12-21T18:24:54.198" v="55" actId="14100"/>
        <pc:sldMkLst>
          <pc:docMk/>
          <pc:sldMk cId="4082365303" sldId="382"/>
        </pc:sldMkLst>
        <pc:spChg chg="mod">
          <ac:chgData name="Ryszard" userId="d081cc59-6825-4ac3-a413-08ac85b4f9f2" providerId="ADAL" clId="{540A99B0-77AD-4FD0-B4C9-AB37546A4A3C}" dt="2020-12-21T18:24:54.198" v="55" actId="14100"/>
          <ac:spMkLst>
            <pc:docMk/>
            <pc:sldMk cId="4082365303" sldId="382"/>
            <ac:spMk id="36867" creationId="{00000000-0000-0000-0000-000000000000}"/>
          </ac:spMkLst>
        </pc:spChg>
      </pc:sldChg>
      <pc:sldChg chg="addSp delSp modSp mod">
        <pc:chgData name="Ryszard" userId="d081cc59-6825-4ac3-a413-08ac85b4f9f2" providerId="ADAL" clId="{540A99B0-77AD-4FD0-B4C9-AB37546A4A3C}" dt="2020-12-21T18:25:49.193" v="63" actId="6549"/>
        <pc:sldMkLst>
          <pc:docMk/>
          <pc:sldMk cId="1916589186" sldId="385"/>
        </pc:sldMkLst>
        <pc:spChg chg="mod">
          <ac:chgData name="Ryszard" userId="d081cc59-6825-4ac3-a413-08ac85b4f9f2" providerId="ADAL" clId="{540A99B0-77AD-4FD0-B4C9-AB37546A4A3C}" dt="2020-12-21T18:25:49.193" v="63" actId="6549"/>
          <ac:spMkLst>
            <pc:docMk/>
            <pc:sldMk cId="1916589186" sldId="385"/>
            <ac:spMk id="2" creationId="{00000000-0000-0000-0000-000000000000}"/>
          </ac:spMkLst>
        </pc:spChg>
        <pc:spChg chg="del mod">
          <ac:chgData name="Ryszard" userId="d081cc59-6825-4ac3-a413-08ac85b4f9f2" providerId="ADAL" clId="{540A99B0-77AD-4FD0-B4C9-AB37546A4A3C}" dt="2020-12-21T18:25:45.740" v="62" actId="12084"/>
          <ac:spMkLst>
            <pc:docMk/>
            <pc:sldMk cId="1916589186" sldId="385"/>
            <ac:spMk id="3" creationId="{00000000-0000-0000-0000-000000000000}"/>
          </ac:spMkLst>
        </pc:spChg>
        <pc:graphicFrameChg chg="add mod">
          <ac:chgData name="Ryszard" userId="d081cc59-6825-4ac3-a413-08ac85b4f9f2" providerId="ADAL" clId="{540A99B0-77AD-4FD0-B4C9-AB37546A4A3C}" dt="2020-12-21T18:25:45.740" v="62" actId="12084"/>
          <ac:graphicFrameMkLst>
            <pc:docMk/>
            <pc:sldMk cId="1916589186" sldId="385"/>
            <ac:graphicFrameMk id="4" creationId="{709E4238-92B8-457B-850C-00680B3785D7}"/>
          </ac:graphicFrameMkLst>
        </pc:graphicFrameChg>
      </pc:sldChg>
      <pc:sldChg chg="modSp mod">
        <pc:chgData name="Ryszard" userId="d081cc59-6825-4ac3-a413-08ac85b4f9f2" providerId="ADAL" clId="{540A99B0-77AD-4FD0-B4C9-AB37546A4A3C}" dt="2020-12-21T18:26:38.054" v="76" actId="404"/>
        <pc:sldMkLst>
          <pc:docMk/>
          <pc:sldMk cId="1353417480" sldId="386"/>
        </pc:sldMkLst>
        <pc:spChg chg="mod">
          <ac:chgData name="Ryszard" userId="d081cc59-6825-4ac3-a413-08ac85b4f9f2" providerId="ADAL" clId="{540A99B0-77AD-4FD0-B4C9-AB37546A4A3C}" dt="2020-12-21T18:26:38.054" v="76" actId="404"/>
          <ac:spMkLst>
            <pc:docMk/>
            <pc:sldMk cId="1353417480" sldId="386"/>
            <ac:spMk id="3" creationId="{00000000-0000-0000-0000-000000000000}"/>
          </ac:spMkLst>
        </pc:spChg>
      </pc:sldChg>
      <pc:sldChg chg="modSp mod">
        <pc:chgData name="Ryszard" userId="d081cc59-6825-4ac3-a413-08ac85b4f9f2" providerId="ADAL" clId="{540A99B0-77AD-4FD0-B4C9-AB37546A4A3C}" dt="2020-12-21T18:28:03.558" v="105" actId="403"/>
        <pc:sldMkLst>
          <pc:docMk/>
          <pc:sldMk cId="1775456679" sldId="387"/>
        </pc:sldMkLst>
        <pc:spChg chg="mod">
          <ac:chgData name="Ryszard" userId="d081cc59-6825-4ac3-a413-08ac85b4f9f2" providerId="ADAL" clId="{540A99B0-77AD-4FD0-B4C9-AB37546A4A3C}" dt="2020-12-21T18:28:03.558" v="105" actId="403"/>
          <ac:spMkLst>
            <pc:docMk/>
            <pc:sldMk cId="1775456679" sldId="387"/>
            <ac:spMk id="3" creationId="{00000000-0000-0000-0000-000000000000}"/>
          </ac:spMkLst>
        </pc:spChg>
      </pc:sldChg>
      <pc:sldChg chg="modSp mod">
        <pc:chgData name="Ryszard" userId="d081cc59-6825-4ac3-a413-08ac85b4f9f2" providerId="ADAL" clId="{540A99B0-77AD-4FD0-B4C9-AB37546A4A3C}" dt="2020-12-21T18:26:50.717" v="79" actId="6549"/>
        <pc:sldMkLst>
          <pc:docMk/>
          <pc:sldMk cId="1353417480" sldId="388"/>
        </pc:sldMkLst>
        <pc:spChg chg="mod">
          <ac:chgData name="Ryszard" userId="d081cc59-6825-4ac3-a413-08ac85b4f9f2" providerId="ADAL" clId="{540A99B0-77AD-4FD0-B4C9-AB37546A4A3C}" dt="2020-12-21T18:26:50.717" v="79" actId="6549"/>
          <ac:spMkLst>
            <pc:docMk/>
            <pc:sldMk cId="1353417480" sldId="388"/>
            <ac:spMk id="3" creationId="{00000000-0000-0000-0000-000000000000}"/>
          </ac:spMkLst>
        </pc:spChg>
      </pc:sldChg>
      <pc:sldChg chg="modSp mod">
        <pc:chgData name="Ryszard" userId="d081cc59-6825-4ac3-a413-08ac85b4f9f2" providerId="ADAL" clId="{540A99B0-77AD-4FD0-B4C9-AB37546A4A3C}" dt="2020-12-21T18:27:18.131" v="87" actId="20577"/>
        <pc:sldMkLst>
          <pc:docMk/>
          <pc:sldMk cId="1353417480" sldId="389"/>
        </pc:sldMkLst>
        <pc:spChg chg="mod">
          <ac:chgData name="Ryszard" userId="d081cc59-6825-4ac3-a413-08ac85b4f9f2" providerId="ADAL" clId="{540A99B0-77AD-4FD0-B4C9-AB37546A4A3C}" dt="2020-12-21T18:27:18.131" v="87" actId="20577"/>
          <ac:spMkLst>
            <pc:docMk/>
            <pc:sldMk cId="1353417480" sldId="389"/>
            <ac:spMk id="3" creationId="{00000000-0000-0000-0000-000000000000}"/>
          </ac:spMkLst>
        </pc:spChg>
      </pc:sldChg>
      <pc:sldChg chg="modSp mod">
        <pc:chgData name="Ryszard" userId="d081cc59-6825-4ac3-a413-08ac85b4f9f2" providerId="ADAL" clId="{540A99B0-77AD-4FD0-B4C9-AB37546A4A3C}" dt="2020-12-21T18:27:26.972" v="89" actId="403"/>
        <pc:sldMkLst>
          <pc:docMk/>
          <pc:sldMk cId="1353417480" sldId="390"/>
        </pc:sldMkLst>
        <pc:spChg chg="mod">
          <ac:chgData name="Ryszard" userId="d081cc59-6825-4ac3-a413-08ac85b4f9f2" providerId="ADAL" clId="{540A99B0-77AD-4FD0-B4C9-AB37546A4A3C}" dt="2020-12-21T18:27:26.972" v="89" actId="403"/>
          <ac:spMkLst>
            <pc:docMk/>
            <pc:sldMk cId="1353417480" sldId="390"/>
            <ac:spMk id="3" creationId="{00000000-0000-0000-0000-000000000000}"/>
          </ac:spMkLst>
        </pc:spChg>
      </pc:sldChg>
      <pc:sldChg chg="addSp delSp modSp mod">
        <pc:chgData name="Ryszard" userId="d081cc59-6825-4ac3-a413-08ac85b4f9f2" providerId="ADAL" clId="{540A99B0-77AD-4FD0-B4C9-AB37546A4A3C}" dt="2020-12-21T17:32:11.913" v="18" actId="14100"/>
        <pc:sldMkLst>
          <pc:docMk/>
          <pc:sldMk cId="3106606281" sldId="393"/>
        </pc:sldMkLst>
        <pc:spChg chg="del mod">
          <ac:chgData name="Ryszard" userId="d081cc59-6825-4ac3-a413-08ac85b4f9f2" providerId="ADAL" clId="{540A99B0-77AD-4FD0-B4C9-AB37546A4A3C}" dt="2020-12-21T17:30:35.661" v="1" actId="12084"/>
          <ac:spMkLst>
            <pc:docMk/>
            <pc:sldMk cId="3106606281" sldId="393"/>
            <ac:spMk id="3" creationId="{7BE2B4FE-BD48-4458-B35C-BF00C95407A3}"/>
          </ac:spMkLst>
        </pc:spChg>
        <pc:graphicFrameChg chg="add mod">
          <ac:chgData name="Ryszard" userId="d081cc59-6825-4ac3-a413-08ac85b4f9f2" providerId="ADAL" clId="{540A99B0-77AD-4FD0-B4C9-AB37546A4A3C}" dt="2020-12-21T17:32:11.913" v="18" actId="14100"/>
          <ac:graphicFrameMkLst>
            <pc:docMk/>
            <pc:sldMk cId="3106606281" sldId="393"/>
            <ac:graphicFrameMk id="4" creationId="{B8350566-B210-4B69-ABBF-89464C77DE88}"/>
          </ac:graphicFrameMkLst>
        </pc:graphicFrameChg>
      </pc:sldChg>
      <pc:sldChg chg="addSp delSp modSp mod">
        <pc:chgData name="Ryszard" userId="d081cc59-6825-4ac3-a413-08ac85b4f9f2" providerId="ADAL" clId="{540A99B0-77AD-4FD0-B4C9-AB37546A4A3C}" dt="2020-12-21T18:25:05.479" v="57" actId="12084"/>
        <pc:sldMkLst>
          <pc:docMk/>
          <pc:sldMk cId="1662511314" sldId="396"/>
        </pc:sldMkLst>
        <pc:spChg chg="del mod">
          <ac:chgData name="Ryszard" userId="d081cc59-6825-4ac3-a413-08ac85b4f9f2" providerId="ADAL" clId="{540A99B0-77AD-4FD0-B4C9-AB37546A4A3C}" dt="2020-12-21T18:25:05.479" v="57" actId="12084"/>
          <ac:spMkLst>
            <pc:docMk/>
            <pc:sldMk cId="1662511314" sldId="396"/>
            <ac:spMk id="3" creationId="{ABF5EF79-C7EE-450A-8772-D2AB9DDC0D62}"/>
          </ac:spMkLst>
        </pc:spChg>
        <pc:graphicFrameChg chg="add mod">
          <ac:chgData name="Ryszard" userId="d081cc59-6825-4ac3-a413-08ac85b4f9f2" providerId="ADAL" clId="{540A99B0-77AD-4FD0-B4C9-AB37546A4A3C}" dt="2020-12-21T18:25:05.479" v="57" actId="12084"/>
          <ac:graphicFrameMkLst>
            <pc:docMk/>
            <pc:sldMk cId="1662511314" sldId="396"/>
            <ac:graphicFrameMk id="4" creationId="{60BABB9C-5BF8-42B9-9D95-FAD1ED44BBD8}"/>
          </ac:graphicFrameMkLst>
        </pc:graphicFrameChg>
      </pc:sldChg>
      <pc:sldChg chg="addSp delSp modSp add mod">
        <pc:chgData name="Ryszard" userId="d081cc59-6825-4ac3-a413-08ac85b4f9f2" providerId="ADAL" clId="{540A99B0-77AD-4FD0-B4C9-AB37546A4A3C}" dt="2020-12-21T18:26:29.199" v="75" actId="27636"/>
        <pc:sldMkLst>
          <pc:docMk/>
          <pc:sldMk cId="2431296933" sldId="401"/>
        </pc:sldMkLst>
        <pc:spChg chg="mod">
          <ac:chgData name="Ryszard" userId="d081cc59-6825-4ac3-a413-08ac85b4f9f2" providerId="ADAL" clId="{540A99B0-77AD-4FD0-B4C9-AB37546A4A3C}" dt="2020-12-21T18:26:29.199" v="75" actId="27636"/>
          <ac:spMkLst>
            <pc:docMk/>
            <pc:sldMk cId="2431296933" sldId="401"/>
            <ac:spMk id="3" creationId="{00000000-0000-0000-0000-000000000000}"/>
          </ac:spMkLst>
        </pc:spChg>
        <pc:graphicFrameChg chg="add del modGraphic">
          <ac:chgData name="Ryszard" userId="d081cc59-6825-4ac3-a413-08ac85b4f9f2" providerId="ADAL" clId="{540A99B0-77AD-4FD0-B4C9-AB37546A4A3C}" dt="2020-12-21T18:26:03.523" v="65" actId="27309"/>
          <ac:graphicFrameMkLst>
            <pc:docMk/>
            <pc:sldMk cId="2431296933" sldId="401"/>
            <ac:graphicFrameMk id="6" creationId="{FB33A989-4BC6-45D3-900B-F6454D87574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A4900-C6A0-46C4-8DAF-E2CD35225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19F60A-F7A5-49E7-A303-6EAF036B2B1D}">
      <dgm:prSet/>
      <dgm:spPr/>
      <dgm:t>
        <a:bodyPr/>
        <a:lstStyle/>
        <a:p>
          <a:r>
            <a:rPr lang="pl-PL" dirty="0"/>
            <a:t>prezydent jest jednocześnie głową państwa i szefem rządu;</a:t>
          </a:r>
        </a:p>
      </dgm:t>
    </dgm:pt>
    <dgm:pt modelId="{BF44E567-3B1F-4B04-B3D7-74D70BC6D43A}" type="parTrans" cxnId="{44AC0440-9D1B-40E6-8AD6-6AE9A6225839}">
      <dgm:prSet/>
      <dgm:spPr/>
      <dgm:t>
        <a:bodyPr/>
        <a:lstStyle/>
        <a:p>
          <a:endParaRPr lang="pl-PL"/>
        </a:p>
      </dgm:t>
    </dgm:pt>
    <dgm:pt modelId="{94129133-3AFA-403D-A358-F4F1F51337A0}" type="sibTrans" cxnId="{44AC0440-9D1B-40E6-8AD6-6AE9A6225839}">
      <dgm:prSet/>
      <dgm:spPr/>
      <dgm:t>
        <a:bodyPr/>
        <a:lstStyle/>
        <a:p>
          <a:endParaRPr lang="pl-PL"/>
        </a:p>
      </dgm:t>
    </dgm:pt>
    <dgm:pt modelId="{B3735441-1A73-46B0-832A-F6686837CBA9}">
      <dgm:prSet/>
      <dgm:spPr/>
      <dgm:t>
        <a:bodyPr/>
        <a:lstStyle/>
        <a:p>
          <a:r>
            <a:rPr lang="pl-PL" dirty="0"/>
            <a:t>prezydent i parlament (Kongres) są wybierani w drodze wyborów;</a:t>
          </a:r>
        </a:p>
      </dgm:t>
    </dgm:pt>
    <dgm:pt modelId="{D998D896-87B9-4215-8204-4279CE7681BD}" type="parTrans" cxnId="{2A318E65-F945-4229-8680-289CC3DF8832}">
      <dgm:prSet/>
      <dgm:spPr/>
      <dgm:t>
        <a:bodyPr/>
        <a:lstStyle/>
        <a:p>
          <a:endParaRPr lang="pl-PL"/>
        </a:p>
      </dgm:t>
    </dgm:pt>
    <dgm:pt modelId="{C07742D8-D251-45B9-B968-4FC4C323DC0E}" type="sibTrans" cxnId="{2A318E65-F945-4229-8680-289CC3DF8832}">
      <dgm:prSet/>
      <dgm:spPr/>
      <dgm:t>
        <a:bodyPr/>
        <a:lstStyle/>
        <a:p>
          <a:endParaRPr lang="pl-PL"/>
        </a:p>
      </dgm:t>
    </dgm:pt>
    <dgm:pt modelId="{0E4DC47A-E275-4FDE-8F9C-D4E8572C5498}">
      <dgm:prSet/>
      <dgm:spPr/>
      <dgm:t>
        <a:bodyPr/>
        <a:lstStyle/>
        <a:p>
          <a:r>
            <a:rPr lang="pl-PL" dirty="0"/>
            <a:t>prezydent nie ponosi odpowiedzialności politycznej przed Kongresem;</a:t>
          </a:r>
        </a:p>
      </dgm:t>
    </dgm:pt>
    <dgm:pt modelId="{57ADF5DF-62A9-43A3-B783-B6E04E08691D}" type="parTrans" cxnId="{3ACE5120-3DB0-4A12-88C7-200DD05BE563}">
      <dgm:prSet/>
      <dgm:spPr/>
      <dgm:t>
        <a:bodyPr/>
        <a:lstStyle/>
        <a:p>
          <a:endParaRPr lang="pl-PL"/>
        </a:p>
      </dgm:t>
    </dgm:pt>
    <dgm:pt modelId="{9EC84775-3975-42CB-AD0C-D279B136DFF6}" type="sibTrans" cxnId="{3ACE5120-3DB0-4A12-88C7-200DD05BE563}">
      <dgm:prSet/>
      <dgm:spPr/>
      <dgm:t>
        <a:bodyPr/>
        <a:lstStyle/>
        <a:p>
          <a:endParaRPr lang="pl-PL"/>
        </a:p>
      </dgm:t>
    </dgm:pt>
    <dgm:pt modelId="{52DD584E-629E-4FAB-98A3-A4E84A2878BE}">
      <dgm:prSet/>
      <dgm:spPr/>
      <dgm:t>
        <a:bodyPr/>
        <a:lstStyle/>
        <a:p>
          <a:r>
            <a:rPr lang="pl-PL" dirty="0"/>
            <a:t>prezydent i sekretarze ponoszą odpowiedzialność konstytucyjną za tzw. delikt konstytucyjny i przestępstwo pospolite w drodze procedury impeachmentu;</a:t>
          </a:r>
        </a:p>
      </dgm:t>
    </dgm:pt>
    <dgm:pt modelId="{78BFEBA9-0385-496D-BDC2-5592E9BCB6EB}" type="parTrans" cxnId="{85197D27-8B1C-4D08-BF35-D8864599E2F4}">
      <dgm:prSet/>
      <dgm:spPr/>
      <dgm:t>
        <a:bodyPr/>
        <a:lstStyle/>
        <a:p>
          <a:endParaRPr lang="pl-PL"/>
        </a:p>
      </dgm:t>
    </dgm:pt>
    <dgm:pt modelId="{B2F52E98-4AAC-4379-B6D2-D672D46BE9BD}" type="sibTrans" cxnId="{85197D27-8B1C-4D08-BF35-D8864599E2F4}">
      <dgm:prSet/>
      <dgm:spPr/>
      <dgm:t>
        <a:bodyPr/>
        <a:lstStyle/>
        <a:p>
          <a:endParaRPr lang="pl-PL"/>
        </a:p>
      </dgm:t>
    </dgm:pt>
    <dgm:pt modelId="{117F2050-05D8-4EAE-AA97-2C002D62E6B3}">
      <dgm:prSet/>
      <dgm:spPr/>
      <dgm:t>
        <a:bodyPr/>
        <a:lstStyle/>
        <a:p>
          <a:r>
            <a:rPr lang="pl-PL" dirty="0"/>
            <a:t>istnieje zakaz łączenia funkcji deputowanego i członka gabinetu;</a:t>
          </a:r>
        </a:p>
      </dgm:t>
    </dgm:pt>
    <dgm:pt modelId="{72E0D73D-9482-4950-A6C4-5C7B5377B5AF}" type="parTrans" cxnId="{3B8F859D-0FC7-4217-9321-61519B340949}">
      <dgm:prSet/>
      <dgm:spPr/>
      <dgm:t>
        <a:bodyPr/>
        <a:lstStyle/>
        <a:p>
          <a:endParaRPr lang="pl-PL"/>
        </a:p>
      </dgm:t>
    </dgm:pt>
    <dgm:pt modelId="{665983BF-FB35-40B9-99D5-F3A0B4539309}" type="sibTrans" cxnId="{3B8F859D-0FC7-4217-9321-61519B340949}">
      <dgm:prSet/>
      <dgm:spPr/>
      <dgm:t>
        <a:bodyPr/>
        <a:lstStyle/>
        <a:p>
          <a:endParaRPr lang="pl-PL"/>
        </a:p>
      </dgm:t>
    </dgm:pt>
    <dgm:pt modelId="{CB5BF7E8-FFCD-4480-80E6-A9F79EF4E20C}">
      <dgm:prSet/>
      <dgm:spPr/>
      <dgm:t>
        <a:bodyPr/>
        <a:lstStyle/>
        <a:p>
          <a:r>
            <a:rPr lang="pl-PL" dirty="0"/>
            <a:t>prezydent nie ma prawa skrócenia kadencji parlamentu.</a:t>
          </a:r>
        </a:p>
      </dgm:t>
    </dgm:pt>
    <dgm:pt modelId="{265B5870-939E-4553-8565-C5E637721489}" type="parTrans" cxnId="{96710B1C-C312-4C44-BC33-3DF95117BE9B}">
      <dgm:prSet/>
      <dgm:spPr/>
      <dgm:t>
        <a:bodyPr/>
        <a:lstStyle/>
        <a:p>
          <a:endParaRPr lang="pl-PL"/>
        </a:p>
      </dgm:t>
    </dgm:pt>
    <dgm:pt modelId="{BD3FCCFA-3956-4B20-843C-33FB1165AE7C}" type="sibTrans" cxnId="{96710B1C-C312-4C44-BC33-3DF95117BE9B}">
      <dgm:prSet/>
      <dgm:spPr/>
      <dgm:t>
        <a:bodyPr/>
        <a:lstStyle/>
        <a:p>
          <a:endParaRPr lang="pl-PL"/>
        </a:p>
      </dgm:t>
    </dgm:pt>
    <dgm:pt modelId="{EF7418EF-3CE0-480A-9F9A-5499327916DE}" type="pres">
      <dgm:prSet presAssocID="{B8BA4900-C6A0-46C4-8DAF-E2CD35225C12}" presName="linear" presStyleCnt="0">
        <dgm:presLayoutVars>
          <dgm:animLvl val="lvl"/>
          <dgm:resizeHandles val="exact"/>
        </dgm:presLayoutVars>
      </dgm:prSet>
      <dgm:spPr/>
    </dgm:pt>
    <dgm:pt modelId="{6CDD8605-FBF9-4A57-A821-193A80042AAF}" type="pres">
      <dgm:prSet presAssocID="{5119F60A-F7A5-49E7-A303-6EAF036B2B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3A7F60F-8D3C-46A5-B49C-7478C33E5294}" type="pres">
      <dgm:prSet presAssocID="{94129133-3AFA-403D-A358-F4F1F51337A0}" presName="spacer" presStyleCnt="0"/>
      <dgm:spPr/>
    </dgm:pt>
    <dgm:pt modelId="{5B24C98E-CC96-4897-AFDA-31B74E3A312B}" type="pres">
      <dgm:prSet presAssocID="{B3735441-1A73-46B0-832A-F6686837CB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85FCA36-FF1C-4D0A-A83D-C0CBF17DE2A9}" type="pres">
      <dgm:prSet presAssocID="{C07742D8-D251-45B9-B968-4FC4C323DC0E}" presName="spacer" presStyleCnt="0"/>
      <dgm:spPr/>
    </dgm:pt>
    <dgm:pt modelId="{ECA48900-F09D-479E-B67D-B103B42693E4}" type="pres">
      <dgm:prSet presAssocID="{0E4DC47A-E275-4FDE-8F9C-D4E8572C54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B588B19-AEEE-4360-9D14-2A9892C56154}" type="pres">
      <dgm:prSet presAssocID="{9EC84775-3975-42CB-AD0C-D279B136DFF6}" presName="spacer" presStyleCnt="0"/>
      <dgm:spPr/>
    </dgm:pt>
    <dgm:pt modelId="{BD91B07D-9A6A-4274-B089-2C7C7BFC13F2}" type="pres">
      <dgm:prSet presAssocID="{52DD584E-629E-4FAB-98A3-A4E84A2878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BA51DD-14C4-45AD-87F7-D8466CE812C0}" type="pres">
      <dgm:prSet presAssocID="{B2F52E98-4AAC-4379-B6D2-D672D46BE9BD}" presName="spacer" presStyleCnt="0"/>
      <dgm:spPr/>
    </dgm:pt>
    <dgm:pt modelId="{CC444E55-8192-4CDB-B623-F060BAD0CF1B}" type="pres">
      <dgm:prSet presAssocID="{117F2050-05D8-4EAE-AA97-2C002D62E6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88DFF44-6203-441D-9651-37954CF500AD}" type="pres">
      <dgm:prSet presAssocID="{665983BF-FB35-40B9-99D5-F3A0B4539309}" presName="spacer" presStyleCnt="0"/>
      <dgm:spPr/>
    </dgm:pt>
    <dgm:pt modelId="{5A6ACC75-98DE-49CF-8697-D4AF274DC110}" type="pres">
      <dgm:prSet presAssocID="{CB5BF7E8-FFCD-4480-80E6-A9F79EF4E20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1ADDE18-8D4A-43C0-989A-6077743E667D}" type="presOf" srcId="{B8BA4900-C6A0-46C4-8DAF-E2CD35225C12}" destId="{EF7418EF-3CE0-480A-9F9A-5499327916DE}" srcOrd="0" destOrd="0" presId="urn:microsoft.com/office/officeart/2005/8/layout/vList2"/>
    <dgm:cxn modelId="{96710B1C-C312-4C44-BC33-3DF95117BE9B}" srcId="{B8BA4900-C6A0-46C4-8DAF-E2CD35225C12}" destId="{CB5BF7E8-FFCD-4480-80E6-A9F79EF4E20C}" srcOrd="5" destOrd="0" parTransId="{265B5870-939E-4553-8565-C5E637721489}" sibTransId="{BD3FCCFA-3956-4B20-843C-33FB1165AE7C}"/>
    <dgm:cxn modelId="{3ACE5120-3DB0-4A12-88C7-200DD05BE563}" srcId="{B8BA4900-C6A0-46C4-8DAF-E2CD35225C12}" destId="{0E4DC47A-E275-4FDE-8F9C-D4E8572C5498}" srcOrd="2" destOrd="0" parTransId="{57ADF5DF-62A9-43A3-B783-B6E04E08691D}" sibTransId="{9EC84775-3975-42CB-AD0C-D279B136DFF6}"/>
    <dgm:cxn modelId="{85197D27-8B1C-4D08-BF35-D8864599E2F4}" srcId="{B8BA4900-C6A0-46C4-8DAF-E2CD35225C12}" destId="{52DD584E-629E-4FAB-98A3-A4E84A2878BE}" srcOrd="3" destOrd="0" parTransId="{78BFEBA9-0385-496D-BDC2-5592E9BCB6EB}" sibTransId="{B2F52E98-4AAC-4379-B6D2-D672D46BE9BD}"/>
    <dgm:cxn modelId="{44AC0440-9D1B-40E6-8AD6-6AE9A6225839}" srcId="{B8BA4900-C6A0-46C4-8DAF-E2CD35225C12}" destId="{5119F60A-F7A5-49E7-A303-6EAF036B2B1D}" srcOrd="0" destOrd="0" parTransId="{BF44E567-3B1F-4B04-B3D7-74D70BC6D43A}" sibTransId="{94129133-3AFA-403D-A358-F4F1F51337A0}"/>
    <dgm:cxn modelId="{2A318E65-F945-4229-8680-289CC3DF8832}" srcId="{B8BA4900-C6A0-46C4-8DAF-E2CD35225C12}" destId="{B3735441-1A73-46B0-832A-F6686837CBA9}" srcOrd="1" destOrd="0" parTransId="{D998D896-87B9-4215-8204-4279CE7681BD}" sibTransId="{C07742D8-D251-45B9-B968-4FC4C323DC0E}"/>
    <dgm:cxn modelId="{BA818374-740E-4BDF-BC08-82EC6144339E}" type="presOf" srcId="{52DD584E-629E-4FAB-98A3-A4E84A2878BE}" destId="{BD91B07D-9A6A-4274-B089-2C7C7BFC13F2}" srcOrd="0" destOrd="0" presId="urn:microsoft.com/office/officeart/2005/8/layout/vList2"/>
    <dgm:cxn modelId="{66F1F874-DF3C-48A1-A8B9-7E6705B304ED}" type="presOf" srcId="{5119F60A-F7A5-49E7-A303-6EAF036B2B1D}" destId="{6CDD8605-FBF9-4A57-A821-193A80042AAF}" srcOrd="0" destOrd="0" presId="urn:microsoft.com/office/officeart/2005/8/layout/vList2"/>
    <dgm:cxn modelId="{31249977-FDB7-40A0-9557-1A0FF28E6ED6}" type="presOf" srcId="{B3735441-1A73-46B0-832A-F6686837CBA9}" destId="{5B24C98E-CC96-4897-AFDA-31B74E3A312B}" srcOrd="0" destOrd="0" presId="urn:microsoft.com/office/officeart/2005/8/layout/vList2"/>
    <dgm:cxn modelId="{3B8F859D-0FC7-4217-9321-61519B340949}" srcId="{B8BA4900-C6A0-46C4-8DAF-E2CD35225C12}" destId="{117F2050-05D8-4EAE-AA97-2C002D62E6B3}" srcOrd="4" destOrd="0" parTransId="{72E0D73D-9482-4950-A6C4-5C7B5377B5AF}" sibTransId="{665983BF-FB35-40B9-99D5-F3A0B4539309}"/>
    <dgm:cxn modelId="{B6E9FF9D-66C0-4FE4-9C73-F204BC8ED0C1}" type="presOf" srcId="{0E4DC47A-E275-4FDE-8F9C-D4E8572C5498}" destId="{ECA48900-F09D-479E-B67D-B103B42693E4}" srcOrd="0" destOrd="0" presId="urn:microsoft.com/office/officeart/2005/8/layout/vList2"/>
    <dgm:cxn modelId="{9A9C8DB7-5697-4C6D-8857-508287BAD86A}" type="presOf" srcId="{CB5BF7E8-FFCD-4480-80E6-A9F79EF4E20C}" destId="{5A6ACC75-98DE-49CF-8697-D4AF274DC110}" srcOrd="0" destOrd="0" presId="urn:microsoft.com/office/officeart/2005/8/layout/vList2"/>
    <dgm:cxn modelId="{32AF7DDA-80D6-4D03-90F2-AF9CF4823543}" type="presOf" srcId="{117F2050-05D8-4EAE-AA97-2C002D62E6B3}" destId="{CC444E55-8192-4CDB-B623-F060BAD0CF1B}" srcOrd="0" destOrd="0" presId="urn:microsoft.com/office/officeart/2005/8/layout/vList2"/>
    <dgm:cxn modelId="{C835F646-AC31-4972-90DC-EC22B5D5DAFD}" type="presParOf" srcId="{EF7418EF-3CE0-480A-9F9A-5499327916DE}" destId="{6CDD8605-FBF9-4A57-A821-193A80042AAF}" srcOrd="0" destOrd="0" presId="urn:microsoft.com/office/officeart/2005/8/layout/vList2"/>
    <dgm:cxn modelId="{DC6721D8-5487-4926-93E3-633243041D95}" type="presParOf" srcId="{EF7418EF-3CE0-480A-9F9A-5499327916DE}" destId="{63A7F60F-8D3C-46A5-B49C-7478C33E5294}" srcOrd="1" destOrd="0" presId="urn:microsoft.com/office/officeart/2005/8/layout/vList2"/>
    <dgm:cxn modelId="{894429E9-4173-4713-B191-DA98C6B0E517}" type="presParOf" srcId="{EF7418EF-3CE0-480A-9F9A-5499327916DE}" destId="{5B24C98E-CC96-4897-AFDA-31B74E3A312B}" srcOrd="2" destOrd="0" presId="urn:microsoft.com/office/officeart/2005/8/layout/vList2"/>
    <dgm:cxn modelId="{7766E7ED-B7E5-4A05-B4F0-E17BDE5D34E6}" type="presParOf" srcId="{EF7418EF-3CE0-480A-9F9A-5499327916DE}" destId="{285FCA36-FF1C-4D0A-A83D-C0CBF17DE2A9}" srcOrd="3" destOrd="0" presId="urn:microsoft.com/office/officeart/2005/8/layout/vList2"/>
    <dgm:cxn modelId="{2F660D77-37B6-407D-8A0D-666CE435171E}" type="presParOf" srcId="{EF7418EF-3CE0-480A-9F9A-5499327916DE}" destId="{ECA48900-F09D-479E-B67D-B103B42693E4}" srcOrd="4" destOrd="0" presId="urn:microsoft.com/office/officeart/2005/8/layout/vList2"/>
    <dgm:cxn modelId="{BA92D9C9-78C9-4F8F-9C11-D6C18E09D91E}" type="presParOf" srcId="{EF7418EF-3CE0-480A-9F9A-5499327916DE}" destId="{0B588B19-AEEE-4360-9D14-2A9892C56154}" srcOrd="5" destOrd="0" presId="urn:microsoft.com/office/officeart/2005/8/layout/vList2"/>
    <dgm:cxn modelId="{41A87E14-136D-4B36-B123-94DA8B0677FB}" type="presParOf" srcId="{EF7418EF-3CE0-480A-9F9A-5499327916DE}" destId="{BD91B07D-9A6A-4274-B089-2C7C7BFC13F2}" srcOrd="6" destOrd="0" presId="urn:microsoft.com/office/officeart/2005/8/layout/vList2"/>
    <dgm:cxn modelId="{A3E4C61C-308E-43CB-8C56-549F3A81A0A3}" type="presParOf" srcId="{EF7418EF-3CE0-480A-9F9A-5499327916DE}" destId="{1DBA51DD-14C4-45AD-87F7-D8466CE812C0}" srcOrd="7" destOrd="0" presId="urn:microsoft.com/office/officeart/2005/8/layout/vList2"/>
    <dgm:cxn modelId="{CC06965E-01D2-4955-9BB8-D0714262B4CE}" type="presParOf" srcId="{EF7418EF-3CE0-480A-9F9A-5499327916DE}" destId="{CC444E55-8192-4CDB-B623-F060BAD0CF1B}" srcOrd="8" destOrd="0" presId="urn:microsoft.com/office/officeart/2005/8/layout/vList2"/>
    <dgm:cxn modelId="{E9295396-1EB0-4FBA-BCD2-295E9CBBFD5A}" type="presParOf" srcId="{EF7418EF-3CE0-480A-9F9A-5499327916DE}" destId="{788DFF44-6203-441D-9651-37954CF500AD}" srcOrd="9" destOrd="0" presId="urn:microsoft.com/office/officeart/2005/8/layout/vList2"/>
    <dgm:cxn modelId="{C482A374-A913-4574-AA96-7D2395DF726F}" type="presParOf" srcId="{EF7418EF-3CE0-480A-9F9A-5499327916DE}" destId="{5A6ACC75-98DE-49CF-8697-D4AF274DC1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3DF79-1505-4C29-8B06-334F07563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9DA034C-96D5-47FE-A6CB-B11F174E3784}">
      <dgm:prSet/>
      <dgm:spPr/>
      <dgm:t>
        <a:bodyPr/>
        <a:lstStyle/>
        <a:p>
          <a:r>
            <a:rPr lang="pl-PL"/>
            <a:t>Anglia – model klasyczny </a:t>
          </a:r>
        </a:p>
      </dgm:t>
    </dgm:pt>
    <dgm:pt modelId="{2427C680-DC0A-400B-8346-CD00CA171DE6}" type="parTrans" cxnId="{8AC9CF0A-C39A-4B8C-84DB-A6DB8832AB84}">
      <dgm:prSet/>
      <dgm:spPr/>
      <dgm:t>
        <a:bodyPr/>
        <a:lstStyle/>
        <a:p>
          <a:endParaRPr lang="pl-PL"/>
        </a:p>
      </dgm:t>
    </dgm:pt>
    <dgm:pt modelId="{C70B380D-24C0-47D7-8AEB-CAAADD0C96EB}" type="sibTrans" cxnId="{8AC9CF0A-C39A-4B8C-84DB-A6DB8832AB84}">
      <dgm:prSet/>
      <dgm:spPr/>
      <dgm:t>
        <a:bodyPr/>
        <a:lstStyle/>
        <a:p>
          <a:endParaRPr lang="pl-PL"/>
        </a:p>
      </dgm:t>
    </dgm:pt>
    <dgm:pt modelId="{E1ECC2D8-86BB-49FE-9840-8EBC1E00E097}">
      <dgm:prSet/>
      <dgm:spPr/>
      <dgm:t>
        <a:bodyPr/>
        <a:lstStyle/>
        <a:p>
          <a:r>
            <a:rPr lang="pl-PL"/>
            <a:t>Racjonalizacja systemu parlamentarnego </a:t>
          </a:r>
        </a:p>
      </dgm:t>
    </dgm:pt>
    <dgm:pt modelId="{1F99BFA2-7AF5-43CE-81FF-19B3708735B4}" type="parTrans" cxnId="{A8637ECB-4601-4C37-BEED-5E33B35B6A17}">
      <dgm:prSet/>
      <dgm:spPr/>
      <dgm:t>
        <a:bodyPr/>
        <a:lstStyle/>
        <a:p>
          <a:endParaRPr lang="pl-PL"/>
        </a:p>
      </dgm:t>
    </dgm:pt>
    <dgm:pt modelId="{AA831B20-F160-456A-BE87-6709F8BE0BBF}" type="sibTrans" cxnId="{A8637ECB-4601-4C37-BEED-5E33B35B6A17}">
      <dgm:prSet/>
      <dgm:spPr/>
      <dgm:t>
        <a:bodyPr/>
        <a:lstStyle/>
        <a:p>
          <a:endParaRPr lang="pl-PL"/>
        </a:p>
      </dgm:t>
    </dgm:pt>
    <dgm:pt modelId="{54A47BAE-DE3D-492E-B5D6-27A1C0558DE5}">
      <dgm:prSet/>
      <dgm:spPr/>
      <dgm:t>
        <a:bodyPr/>
        <a:lstStyle/>
        <a:p>
          <a:r>
            <a:rPr lang="pl-PL"/>
            <a:t>Gabinetowy</a:t>
          </a:r>
        </a:p>
      </dgm:t>
    </dgm:pt>
    <dgm:pt modelId="{495EDA80-623E-4AE3-BF66-A6326381A2CC}" type="parTrans" cxnId="{184F62D1-91D9-443E-B2E2-C4C01382727A}">
      <dgm:prSet/>
      <dgm:spPr/>
      <dgm:t>
        <a:bodyPr/>
        <a:lstStyle/>
        <a:p>
          <a:endParaRPr lang="pl-PL"/>
        </a:p>
      </dgm:t>
    </dgm:pt>
    <dgm:pt modelId="{3A14E5AB-F730-4B5B-9696-2F5AAA13FC8B}" type="sibTrans" cxnId="{184F62D1-91D9-443E-B2E2-C4C01382727A}">
      <dgm:prSet/>
      <dgm:spPr/>
      <dgm:t>
        <a:bodyPr/>
        <a:lstStyle/>
        <a:p>
          <a:endParaRPr lang="pl-PL"/>
        </a:p>
      </dgm:t>
    </dgm:pt>
    <dgm:pt modelId="{C3055D20-46BA-440F-81A4-EF1C3A5328BB}">
      <dgm:prSet/>
      <dgm:spPr/>
      <dgm:t>
        <a:bodyPr/>
        <a:lstStyle/>
        <a:p>
          <a:r>
            <a:rPr lang="pl-PL"/>
            <a:t>Kanclerski (RFN)</a:t>
          </a:r>
        </a:p>
      </dgm:t>
    </dgm:pt>
    <dgm:pt modelId="{3F70D4F4-271D-4391-870E-4053F0C41FBF}" type="parTrans" cxnId="{4C713945-246C-4817-88B0-294E55D01A7B}">
      <dgm:prSet/>
      <dgm:spPr/>
      <dgm:t>
        <a:bodyPr/>
        <a:lstStyle/>
        <a:p>
          <a:endParaRPr lang="pl-PL"/>
        </a:p>
      </dgm:t>
    </dgm:pt>
    <dgm:pt modelId="{7227BC67-500B-499B-9DB9-FB1B8FF3A2C1}" type="sibTrans" cxnId="{4C713945-246C-4817-88B0-294E55D01A7B}">
      <dgm:prSet/>
      <dgm:spPr/>
      <dgm:t>
        <a:bodyPr/>
        <a:lstStyle/>
        <a:p>
          <a:endParaRPr lang="pl-PL"/>
        </a:p>
      </dgm:t>
    </dgm:pt>
    <dgm:pt modelId="{3C241819-0333-434F-9636-D1736A5B11F2}">
      <dgm:prSet/>
      <dgm:spPr/>
      <dgm:t>
        <a:bodyPr/>
        <a:lstStyle/>
        <a:p>
          <a:r>
            <a:rPr lang="pl-PL"/>
            <a:t>Resortowy (np. Austria)</a:t>
          </a:r>
        </a:p>
      </dgm:t>
    </dgm:pt>
    <dgm:pt modelId="{281EE5E9-07AA-4956-BFE9-EBBB2FD4FC3A}" type="parTrans" cxnId="{3714BDA4-30D7-4DD2-9624-5016B09FC845}">
      <dgm:prSet/>
      <dgm:spPr/>
      <dgm:t>
        <a:bodyPr/>
        <a:lstStyle/>
        <a:p>
          <a:endParaRPr lang="pl-PL"/>
        </a:p>
      </dgm:t>
    </dgm:pt>
    <dgm:pt modelId="{F1717F27-4326-4BF6-BFBB-3D4C92EBE915}" type="sibTrans" cxnId="{3714BDA4-30D7-4DD2-9624-5016B09FC845}">
      <dgm:prSet/>
      <dgm:spPr/>
      <dgm:t>
        <a:bodyPr/>
        <a:lstStyle/>
        <a:p>
          <a:endParaRPr lang="pl-PL"/>
        </a:p>
      </dgm:t>
    </dgm:pt>
    <dgm:pt modelId="{FF6E16D7-C8B9-4B2A-A2DA-CDF1F360A10B}" type="pres">
      <dgm:prSet presAssocID="{4823DF79-1505-4C29-8B06-334F07563363}" presName="linear" presStyleCnt="0">
        <dgm:presLayoutVars>
          <dgm:animLvl val="lvl"/>
          <dgm:resizeHandles val="exact"/>
        </dgm:presLayoutVars>
      </dgm:prSet>
      <dgm:spPr/>
    </dgm:pt>
    <dgm:pt modelId="{790B8C34-2831-437B-BE8D-5588772A9C56}" type="pres">
      <dgm:prSet presAssocID="{E9DA034C-96D5-47FE-A6CB-B11F174E37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C45D35-B469-4C22-AFD7-877D06704EB9}" type="pres">
      <dgm:prSet presAssocID="{C70B380D-24C0-47D7-8AEB-CAAADD0C96EB}" presName="spacer" presStyleCnt="0"/>
      <dgm:spPr/>
    </dgm:pt>
    <dgm:pt modelId="{A06940E8-16C4-4376-8FDC-2CBC69FAFCAE}" type="pres">
      <dgm:prSet presAssocID="{E1ECC2D8-86BB-49FE-9840-8EBC1E00E0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62A9E6-9752-4FFF-B9C7-50332132B4EF}" type="pres">
      <dgm:prSet presAssocID="{E1ECC2D8-86BB-49FE-9840-8EBC1E00E0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AC9CF0A-C39A-4B8C-84DB-A6DB8832AB84}" srcId="{4823DF79-1505-4C29-8B06-334F07563363}" destId="{E9DA034C-96D5-47FE-A6CB-B11F174E3784}" srcOrd="0" destOrd="0" parTransId="{2427C680-DC0A-400B-8346-CD00CA171DE6}" sibTransId="{C70B380D-24C0-47D7-8AEB-CAAADD0C96EB}"/>
    <dgm:cxn modelId="{52338F17-13A0-4549-BB13-BF7B5F258FEE}" type="presOf" srcId="{E1ECC2D8-86BB-49FE-9840-8EBC1E00E097}" destId="{A06940E8-16C4-4376-8FDC-2CBC69FAFCAE}" srcOrd="0" destOrd="0" presId="urn:microsoft.com/office/officeart/2005/8/layout/vList2"/>
    <dgm:cxn modelId="{AB449828-5D06-4B0F-93F8-5AB531E9B42B}" type="presOf" srcId="{4823DF79-1505-4C29-8B06-334F07563363}" destId="{FF6E16D7-C8B9-4B2A-A2DA-CDF1F360A10B}" srcOrd="0" destOrd="0" presId="urn:microsoft.com/office/officeart/2005/8/layout/vList2"/>
    <dgm:cxn modelId="{4B1F1839-4812-45E3-81BB-393AEF985B33}" type="presOf" srcId="{54A47BAE-DE3D-492E-B5D6-27A1C0558DE5}" destId="{F062A9E6-9752-4FFF-B9C7-50332132B4EF}" srcOrd="0" destOrd="0" presId="urn:microsoft.com/office/officeart/2005/8/layout/vList2"/>
    <dgm:cxn modelId="{99363D3C-6880-4EE8-8AD0-D0B8E5573BB5}" type="presOf" srcId="{C3055D20-46BA-440F-81A4-EF1C3A5328BB}" destId="{F062A9E6-9752-4FFF-B9C7-50332132B4EF}" srcOrd="0" destOrd="1" presId="urn:microsoft.com/office/officeart/2005/8/layout/vList2"/>
    <dgm:cxn modelId="{4C713945-246C-4817-88B0-294E55D01A7B}" srcId="{E1ECC2D8-86BB-49FE-9840-8EBC1E00E097}" destId="{C3055D20-46BA-440F-81A4-EF1C3A5328BB}" srcOrd="1" destOrd="0" parTransId="{3F70D4F4-271D-4391-870E-4053F0C41FBF}" sibTransId="{7227BC67-500B-499B-9DB9-FB1B8FF3A2C1}"/>
    <dgm:cxn modelId="{3714BDA4-30D7-4DD2-9624-5016B09FC845}" srcId="{E1ECC2D8-86BB-49FE-9840-8EBC1E00E097}" destId="{3C241819-0333-434F-9636-D1736A5B11F2}" srcOrd="2" destOrd="0" parTransId="{281EE5E9-07AA-4956-BFE9-EBBB2FD4FC3A}" sibTransId="{F1717F27-4326-4BF6-BFBB-3D4C92EBE915}"/>
    <dgm:cxn modelId="{A8637ECB-4601-4C37-BEED-5E33B35B6A17}" srcId="{4823DF79-1505-4C29-8B06-334F07563363}" destId="{E1ECC2D8-86BB-49FE-9840-8EBC1E00E097}" srcOrd="1" destOrd="0" parTransId="{1F99BFA2-7AF5-43CE-81FF-19B3708735B4}" sibTransId="{AA831B20-F160-456A-BE87-6709F8BE0BBF}"/>
    <dgm:cxn modelId="{184F62D1-91D9-443E-B2E2-C4C01382727A}" srcId="{E1ECC2D8-86BB-49FE-9840-8EBC1E00E097}" destId="{54A47BAE-DE3D-492E-B5D6-27A1C0558DE5}" srcOrd="0" destOrd="0" parTransId="{495EDA80-623E-4AE3-BF66-A6326381A2CC}" sibTransId="{3A14E5AB-F730-4B5B-9696-2F5AAA13FC8B}"/>
    <dgm:cxn modelId="{3678F4DE-CB17-43BA-9856-405CEC94E219}" type="presOf" srcId="{3C241819-0333-434F-9636-D1736A5B11F2}" destId="{F062A9E6-9752-4FFF-B9C7-50332132B4EF}" srcOrd="0" destOrd="2" presId="urn:microsoft.com/office/officeart/2005/8/layout/vList2"/>
    <dgm:cxn modelId="{2F6440E3-BB39-421A-9CCD-25727516A302}" type="presOf" srcId="{E9DA034C-96D5-47FE-A6CB-B11F174E3784}" destId="{790B8C34-2831-437B-BE8D-5588772A9C56}" srcOrd="0" destOrd="0" presId="urn:microsoft.com/office/officeart/2005/8/layout/vList2"/>
    <dgm:cxn modelId="{C257E525-BE92-4D9E-98A3-BDA5D176BB2C}" type="presParOf" srcId="{FF6E16D7-C8B9-4B2A-A2DA-CDF1F360A10B}" destId="{790B8C34-2831-437B-BE8D-5588772A9C56}" srcOrd="0" destOrd="0" presId="urn:microsoft.com/office/officeart/2005/8/layout/vList2"/>
    <dgm:cxn modelId="{AE1781E0-B422-494E-B1B4-D86920A58475}" type="presParOf" srcId="{FF6E16D7-C8B9-4B2A-A2DA-CDF1F360A10B}" destId="{5AC45D35-B469-4C22-AFD7-877D06704EB9}" srcOrd="1" destOrd="0" presId="urn:microsoft.com/office/officeart/2005/8/layout/vList2"/>
    <dgm:cxn modelId="{8BA5CBC6-02A8-47C2-BD5F-39B9EC1EC8B4}" type="presParOf" srcId="{FF6E16D7-C8B9-4B2A-A2DA-CDF1F360A10B}" destId="{A06940E8-16C4-4376-8FDC-2CBC69FAFCAE}" srcOrd="2" destOrd="0" presId="urn:microsoft.com/office/officeart/2005/8/layout/vList2"/>
    <dgm:cxn modelId="{6FD60300-CCCE-4996-8F41-36497BBC2294}" type="presParOf" srcId="{FF6E16D7-C8B9-4B2A-A2DA-CDF1F360A10B}" destId="{F062A9E6-9752-4FFF-B9C7-50332132B4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3C959-20E6-4A06-9B27-4ED2F23329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34B45D-832C-4118-9B7E-D105851F1A1A}">
      <dgm:prSet/>
      <dgm:spPr/>
      <dgm:t>
        <a:bodyPr/>
        <a:lstStyle/>
        <a:p>
          <a:r>
            <a:rPr lang="pl-PL"/>
            <a:t>początki i kształtowanie się brytyjskiego systemu parlamentarnego (XIII-XVII wiek), </a:t>
          </a:r>
        </a:p>
      </dgm:t>
    </dgm:pt>
    <dgm:pt modelId="{FF733B3E-074E-433C-B9A1-CC452F3664A2}" type="parTrans" cxnId="{40C56C46-269F-4C9B-A854-5018A8D7B5C3}">
      <dgm:prSet/>
      <dgm:spPr/>
      <dgm:t>
        <a:bodyPr/>
        <a:lstStyle/>
        <a:p>
          <a:endParaRPr lang="pl-PL"/>
        </a:p>
      </dgm:t>
    </dgm:pt>
    <dgm:pt modelId="{6FA94048-DA28-41EB-8064-9C40A502275F}" type="sibTrans" cxnId="{40C56C46-269F-4C9B-A854-5018A8D7B5C3}">
      <dgm:prSet/>
      <dgm:spPr/>
      <dgm:t>
        <a:bodyPr/>
        <a:lstStyle/>
        <a:p>
          <a:endParaRPr lang="pl-PL"/>
        </a:p>
      </dgm:t>
    </dgm:pt>
    <dgm:pt modelId="{ADA3E7BC-8FDF-4847-B238-5ABE098EF423}">
      <dgm:prSet/>
      <dgm:spPr/>
      <dgm:t>
        <a:bodyPr/>
        <a:lstStyle/>
        <a:p>
          <a:r>
            <a:rPr lang="pl-PL"/>
            <a:t>walka o dominację pomiędzy monarchą a parlamentem (XVII wiek),</a:t>
          </a:r>
        </a:p>
      </dgm:t>
    </dgm:pt>
    <dgm:pt modelId="{BA8058FC-CEF6-4ABD-9AAF-E298E2A50B4E}" type="parTrans" cxnId="{C97CEEB4-F44B-4A7C-A25E-5EAD2A19A223}">
      <dgm:prSet/>
      <dgm:spPr/>
      <dgm:t>
        <a:bodyPr/>
        <a:lstStyle/>
        <a:p>
          <a:endParaRPr lang="pl-PL"/>
        </a:p>
      </dgm:t>
    </dgm:pt>
    <dgm:pt modelId="{B9446B36-A68F-43B7-BE91-92CD8D5E1EBA}" type="sibTrans" cxnId="{C97CEEB4-F44B-4A7C-A25E-5EAD2A19A223}">
      <dgm:prSet/>
      <dgm:spPr/>
      <dgm:t>
        <a:bodyPr/>
        <a:lstStyle/>
        <a:p>
          <a:endParaRPr lang="pl-PL"/>
        </a:p>
      </dgm:t>
    </dgm:pt>
    <dgm:pt modelId="{524F2438-5541-4630-B91C-858A6625D31D}">
      <dgm:prSet/>
      <dgm:spPr/>
      <dgm:t>
        <a:bodyPr/>
        <a:lstStyle/>
        <a:p>
          <a:r>
            <a:rPr lang="pl-PL"/>
            <a:t>umacnianie się systemu parlamentarnego (XVIII i początek XIX wieku),</a:t>
          </a:r>
        </a:p>
      </dgm:t>
    </dgm:pt>
    <dgm:pt modelId="{22FF269B-2C53-49E9-8028-42B9B0241AA7}" type="parTrans" cxnId="{2F356683-CE2A-4A6C-A5FC-2084B350E12F}">
      <dgm:prSet/>
      <dgm:spPr/>
      <dgm:t>
        <a:bodyPr/>
        <a:lstStyle/>
        <a:p>
          <a:endParaRPr lang="pl-PL"/>
        </a:p>
      </dgm:t>
    </dgm:pt>
    <dgm:pt modelId="{9B6C2DCF-EAEC-493F-ACBD-6C52F90F46B5}" type="sibTrans" cxnId="{2F356683-CE2A-4A6C-A5FC-2084B350E12F}">
      <dgm:prSet/>
      <dgm:spPr/>
      <dgm:t>
        <a:bodyPr/>
        <a:lstStyle/>
        <a:p>
          <a:endParaRPr lang="pl-PL"/>
        </a:p>
      </dgm:t>
    </dgm:pt>
    <dgm:pt modelId="{6B8751F9-AA06-45F5-A6D4-42D881CF2CCA}">
      <dgm:prSet/>
      <dgm:spPr/>
      <dgm:t>
        <a:bodyPr/>
        <a:lstStyle/>
        <a:p>
          <a:r>
            <a:rPr lang="pl-PL"/>
            <a:t>dominacja egzekutywy nad legislatywą (XX wiek)</a:t>
          </a:r>
        </a:p>
      </dgm:t>
    </dgm:pt>
    <dgm:pt modelId="{4785A8F8-5BFD-4ECA-A78A-3E0AF810AAB8}" type="parTrans" cxnId="{CF2AD56B-7CCC-4811-AB22-ED5AC2CCEE57}">
      <dgm:prSet/>
      <dgm:spPr/>
      <dgm:t>
        <a:bodyPr/>
        <a:lstStyle/>
        <a:p>
          <a:endParaRPr lang="pl-PL"/>
        </a:p>
      </dgm:t>
    </dgm:pt>
    <dgm:pt modelId="{1DB5BE74-1EBD-410A-9E02-2D065A36B73C}" type="sibTrans" cxnId="{CF2AD56B-7CCC-4811-AB22-ED5AC2CCEE57}">
      <dgm:prSet/>
      <dgm:spPr/>
      <dgm:t>
        <a:bodyPr/>
        <a:lstStyle/>
        <a:p>
          <a:endParaRPr lang="pl-PL"/>
        </a:p>
      </dgm:t>
    </dgm:pt>
    <dgm:pt modelId="{5F89FB67-F328-45CB-B362-1B2FE7C5D26A}" type="pres">
      <dgm:prSet presAssocID="{6593C959-20E6-4A06-9B27-4ED2F233295B}" presName="linear" presStyleCnt="0">
        <dgm:presLayoutVars>
          <dgm:animLvl val="lvl"/>
          <dgm:resizeHandles val="exact"/>
        </dgm:presLayoutVars>
      </dgm:prSet>
      <dgm:spPr/>
    </dgm:pt>
    <dgm:pt modelId="{63E5F941-D6B3-4225-8CE5-883DE04C5D77}" type="pres">
      <dgm:prSet presAssocID="{5C34B45D-832C-4118-9B7E-D105851F1A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C5C7C3-82BD-46FF-9D6D-760FDC2AEB3A}" type="pres">
      <dgm:prSet presAssocID="{6FA94048-DA28-41EB-8064-9C40A502275F}" presName="spacer" presStyleCnt="0"/>
      <dgm:spPr/>
    </dgm:pt>
    <dgm:pt modelId="{5C19ED3E-3D22-4732-A221-9F645B9B1ADE}" type="pres">
      <dgm:prSet presAssocID="{ADA3E7BC-8FDF-4847-B238-5ABE098EF4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39C7FE-F8F1-4D8B-921E-E87B91A6371E}" type="pres">
      <dgm:prSet presAssocID="{B9446B36-A68F-43B7-BE91-92CD8D5E1EBA}" presName="spacer" presStyleCnt="0"/>
      <dgm:spPr/>
    </dgm:pt>
    <dgm:pt modelId="{CEEA3D02-A267-4DB4-AB98-0646A51A9AE9}" type="pres">
      <dgm:prSet presAssocID="{524F2438-5541-4630-B91C-858A6625D3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9BD015-65E4-4A30-9641-569570F28340}" type="pres">
      <dgm:prSet presAssocID="{9B6C2DCF-EAEC-493F-ACBD-6C52F90F46B5}" presName="spacer" presStyleCnt="0"/>
      <dgm:spPr/>
    </dgm:pt>
    <dgm:pt modelId="{14EF8113-B437-4A64-AE25-7C6D5305F95C}" type="pres">
      <dgm:prSet presAssocID="{6B8751F9-AA06-45F5-A6D4-42D881CF2C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A26828-C2A3-4EE2-AC4A-CC71242BFFE0}" type="presOf" srcId="{524F2438-5541-4630-B91C-858A6625D31D}" destId="{CEEA3D02-A267-4DB4-AB98-0646A51A9AE9}" srcOrd="0" destOrd="0" presId="urn:microsoft.com/office/officeart/2005/8/layout/vList2"/>
    <dgm:cxn modelId="{A1873F2A-22EE-4F6F-BC0F-4385049F86B4}" type="presOf" srcId="{6593C959-20E6-4A06-9B27-4ED2F233295B}" destId="{5F89FB67-F328-45CB-B362-1B2FE7C5D26A}" srcOrd="0" destOrd="0" presId="urn:microsoft.com/office/officeart/2005/8/layout/vList2"/>
    <dgm:cxn modelId="{40C56C46-269F-4C9B-A854-5018A8D7B5C3}" srcId="{6593C959-20E6-4A06-9B27-4ED2F233295B}" destId="{5C34B45D-832C-4118-9B7E-D105851F1A1A}" srcOrd="0" destOrd="0" parTransId="{FF733B3E-074E-433C-B9A1-CC452F3664A2}" sibTransId="{6FA94048-DA28-41EB-8064-9C40A502275F}"/>
    <dgm:cxn modelId="{CF2AD56B-7CCC-4811-AB22-ED5AC2CCEE57}" srcId="{6593C959-20E6-4A06-9B27-4ED2F233295B}" destId="{6B8751F9-AA06-45F5-A6D4-42D881CF2CCA}" srcOrd="3" destOrd="0" parTransId="{4785A8F8-5BFD-4ECA-A78A-3E0AF810AAB8}" sibTransId="{1DB5BE74-1EBD-410A-9E02-2D065A36B73C}"/>
    <dgm:cxn modelId="{2F356683-CE2A-4A6C-A5FC-2084B350E12F}" srcId="{6593C959-20E6-4A06-9B27-4ED2F233295B}" destId="{524F2438-5541-4630-B91C-858A6625D31D}" srcOrd="2" destOrd="0" parTransId="{22FF269B-2C53-49E9-8028-42B9B0241AA7}" sibTransId="{9B6C2DCF-EAEC-493F-ACBD-6C52F90F46B5}"/>
    <dgm:cxn modelId="{1F667D90-71E2-4036-99BB-7C3172513AE5}" type="presOf" srcId="{ADA3E7BC-8FDF-4847-B238-5ABE098EF423}" destId="{5C19ED3E-3D22-4732-A221-9F645B9B1ADE}" srcOrd="0" destOrd="0" presId="urn:microsoft.com/office/officeart/2005/8/layout/vList2"/>
    <dgm:cxn modelId="{C97CEEB4-F44B-4A7C-A25E-5EAD2A19A223}" srcId="{6593C959-20E6-4A06-9B27-4ED2F233295B}" destId="{ADA3E7BC-8FDF-4847-B238-5ABE098EF423}" srcOrd="1" destOrd="0" parTransId="{BA8058FC-CEF6-4ABD-9AAF-E298E2A50B4E}" sibTransId="{B9446B36-A68F-43B7-BE91-92CD8D5E1EBA}"/>
    <dgm:cxn modelId="{02166BF0-7A03-4716-B0E1-ECFD0EEF35B3}" type="presOf" srcId="{5C34B45D-832C-4118-9B7E-D105851F1A1A}" destId="{63E5F941-D6B3-4225-8CE5-883DE04C5D77}" srcOrd="0" destOrd="0" presId="urn:microsoft.com/office/officeart/2005/8/layout/vList2"/>
    <dgm:cxn modelId="{60C452F5-AC6F-458E-96F1-C91311392755}" type="presOf" srcId="{6B8751F9-AA06-45F5-A6D4-42D881CF2CCA}" destId="{14EF8113-B437-4A64-AE25-7C6D5305F95C}" srcOrd="0" destOrd="0" presId="urn:microsoft.com/office/officeart/2005/8/layout/vList2"/>
    <dgm:cxn modelId="{4ED001D7-6009-4B4C-B1A5-02FEEA5425E0}" type="presParOf" srcId="{5F89FB67-F328-45CB-B362-1B2FE7C5D26A}" destId="{63E5F941-D6B3-4225-8CE5-883DE04C5D77}" srcOrd="0" destOrd="0" presId="urn:microsoft.com/office/officeart/2005/8/layout/vList2"/>
    <dgm:cxn modelId="{E4B5838D-113C-497B-8CC4-EC1B5D0B4370}" type="presParOf" srcId="{5F89FB67-F328-45CB-B362-1B2FE7C5D26A}" destId="{3CC5C7C3-82BD-46FF-9D6D-760FDC2AEB3A}" srcOrd="1" destOrd="0" presId="urn:microsoft.com/office/officeart/2005/8/layout/vList2"/>
    <dgm:cxn modelId="{F1F443E5-B4FC-4668-BC95-FEFAB36E9ABD}" type="presParOf" srcId="{5F89FB67-F328-45CB-B362-1B2FE7C5D26A}" destId="{5C19ED3E-3D22-4732-A221-9F645B9B1ADE}" srcOrd="2" destOrd="0" presId="urn:microsoft.com/office/officeart/2005/8/layout/vList2"/>
    <dgm:cxn modelId="{688AA013-3A10-4759-BFDA-9685E4090E57}" type="presParOf" srcId="{5F89FB67-F328-45CB-B362-1B2FE7C5D26A}" destId="{9D39C7FE-F8F1-4D8B-921E-E87B91A6371E}" srcOrd="3" destOrd="0" presId="urn:microsoft.com/office/officeart/2005/8/layout/vList2"/>
    <dgm:cxn modelId="{BEA79341-A555-403F-930C-8CB939DFC33B}" type="presParOf" srcId="{5F89FB67-F328-45CB-B362-1B2FE7C5D26A}" destId="{CEEA3D02-A267-4DB4-AB98-0646A51A9AE9}" srcOrd="4" destOrd="0" presId="urn:microsoft.com/office/officeart/2005/8/layout/vList2"/>
    <dgm:cxn modelId="{18379150-DDB8-4DEB-8832-1244B85205F4}" type="presParOf" srcId="{5F89FB67-F328-45CB-B362-1B2FE7C5D26A}" destId="{CA9BD015-65E4-4A30-9641-569570F28340}" srcOrd="5" destOrd="0" presId="urn:microsoft.com/office/officeart/2005/8/layout/vList2"/>
    <dgm:cxn modelId="{16482969-3046-4F52-8531-EDC473EEAFB9}" type="presParOf" srcId="{5F89FB67-F328-45CB-B362-1B2FE7C5D26A}" destId="{14EF8113-B437-4A64-AE25-7C6D5305F9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9D908-2C40-4F60-B0CF-3655DB77E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43B70D05-1D64-4C71-B215-A4EA92D5E44A}">
      <dgm:prSet/>
      <dgm:spPr/>
      <dgm:t>
        <a:bodyPr/>
        <a:lstStyle/>
        <a:p>
          <a:r>
            <a:rPr lang="pl-PL"/>
            <a:t>monarchia parlamentarna (o ustroju rządów parlamentarno – gabinetowym) </a:t>
          </a:r>
        </a:p>
      </dgm:t>
    </dgm:pt>
    <dgm:pt modelId="{762B09CE-FF6B-47A3-910A-58E67468BACD}" type="parTrans" cxnId="{E047A85B-7256-4F8C-B989-7A52AEAB54EB}">
      <dgm:prSet/>
      <dgm:spPr/>
      <dgm:t>
        <a:bodyPr/>
        <a:lstStyle/>
        <a:p>
          <a:endParaRPr lang="pl-PL"/>
        </a:p>
      </dgm:t>
    </dgm:pt>
    <dgm:pt modelId="{B642F450-56A6-4F6A-9627-CF0760523305}" type="sibTrans" cxnId="{E047A85B-7256-4F8C-B989-7A52AEAB54EB}">
      <dgm:prSet/>
      <dgm:spPr/>
      <dgm:t>
        <a:bodyPr/>
        <a:lstStyle/>
        <a:p>
          <a:endParaRPr lang="pl-PL"/>
        </a:p>
      </dgm:t>
    </dgm:pt>
    <dgm:pt modelId="{C75C17DC-677F-4D0F-A47D-60A00D9F8341}">
      <dgm:prSet/>
      <dgm:spPr/>
      <dgm:t>
        <a:bodyPr/>
        <a:lstStyle/>
        <a:p>
          <a:r>
            <a:rPr lang="pl-PL"/>
            <a:t>unia realna: Anglii, Walii, Szkocji i Irlandii Północnej. </a:t>
          </a:r>
        </a:p>
      </dgm:t>
    </dgm:pt>
    <dgm:pt modelId="{9C5D5CC8-892C-48A4-90AA-A2C8C97B8400}" type="parTrans" cxnId="{7AB02AA1-252A-420F-B1E8-320BA1B20471}">
      <dgm:prSet/>
      <dgm:spPr/>
      <dgm:t>
        <a:bodyPr/>
        <a:lstStyle/>
        <a:p>
          <a:endParaRPr lang="pl-PL"/>
        </a:p>
      </dgm:t>
    </dgm:pt>
    <dgm:pt modelId="{FF927417-883A-4B72-9241-AC721FE2FA5F}" type="sibTrans" cxnId="{7AB02AA1-252A-420F-B1E8-320BA1B20471}">
      <dgm:prSet/>
      <dgm:spPr/>
      <dgm:t>
        <a:bodyPr/>
        <a:lstStyle/>
        <a:p>
          <a:endParaRPr lang="pl-PL"/>
        </a:p>
      </dgm:t>
    </dgm:pt>
    <dgm:pt modelId="{16ED8ECC-B242-40E4-A843-62FE268007A5}">
      <dgm:prSet/>
      <dgm:spPr/>
      <dgm:t>
        <a:bodyPr/>
        <a:lstStyle/>
        <a:p>
          <a:r>
            <a:rPr lang="pl-PL"/>
            <a:t>zasada supremacji parlamentu </a:t>
          </a:r>
        </a:p>
      </dgm:t>
    </dgm:pt>
    <dgm:pt modelId="{9E4211AF-DFDC-4C75-B516-8B7379E3C410}" type="parTrans" cxnId="{A23A5FA9-748A-4873-ADEF-BC5BB60D2040}">
      <dgm:prSet/>
      <dgm:spPr/>
      <dgm:t>
        <a:bodyPr/>
        <a:lstStyle/>
        <a:p>
          <a:endParaRPr lang="pl-PL"/>
        </a:p>
      </dgm:t>
    </dgm:pt>
    <dgm:pt modelId="{88ED6565-5F9E-420F-92C9-C9D707E8947F}" type="sibTrans" cxnId="{A23A5FA9-748A-4873-ADEF-BC5BB60D2040}">
      <dgm:prSet/>
      <dgm:spPr/>
      <dgm:t>
        <a:bodyPr/>
        <a:lstStyle/>
        <a:p>
          <a:endParaRPr lang="pl-PL"/>
        </a:p>
      </dgm:t>
    </dgm:pt>
    <dgm:pt modelId="{B9C2D4DA-868A-44AE-8C66-B85A60CD39CE}" type="pres">
      <dgm:prSet presAssocID="{CC09D908-2C40-4F60-B0CF-3655DB77E001}" presName="linear" presStyleCnt="0">
        <dgm:presLayoutVars>
          <dgm:animLvl val="lvl"/>
          <dgm:resizeHandles val="exact"/>
        </dgm:presLayoutVars>
      </dgm:prSet>
      <dgm:spPr/>
    </dgm:pt>
    <dgm:pt modelId="{C7CFC427-C0AB-46B9-B853-DA192F6A82FE}" type="pres">
      <dgm:prSet presAssocID="{43B70D05-1D64-4C71-B215-A4EA92D5E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77FF4A-79DC-4B12-BF4B-EF96CAE4AA21}" type="pres">
      <dgm:prSet presAssocID="{B642F450-56A6-4F6A-9627-CF0760523305}" presName="spacer" presStyleCnt="0"/>
      <dgm:spPr/>
    </dgm:pt>
    <dgm:pt modelId="{DD44E7E1-52C5-4E8F-B2E3-E423EE704802}" type="pres">
      <dgm:prSet presAssocID="{C75C17DC-677F-4D0F-A47D-60A00D9F83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AF6FF4-F9A8-43B4-B2BC-64C07508F3C7}" type="pres">
      <dgm:prSet presAssocID="{FF927417-883A-4B72-9241-AC721FE2FA5F}" presName="spacer" presStyleCnt="0"/>
      <dgm:spPr/>
    </dgm:pt>
    <dgm:pt modelId="{16B26F2D-5E62-4FEA-B2C5-57EDBDC16BCF}" type="pres">
      <dgm:prSet presAssocID="{16ED8ECC-B242-40E4-A843-62FE268007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950419-B6B9-4B5D-82BB-499857703643}" type="presOf" srcId="{CC09D908-2C40-4F60-B0CF-3655DB77E001}" destId="{B9C2D4DA-868A-44AE-8C66-B85A60CD39CE}" srcOrd="0" destOrd="0" presId="urn:microsoft.com/office/officeart/2005/8/layout/vList2"/>
    <dgm:cxn modelId="{4AE1D52C-C75B-4F1B-97A7-7E8213361FB4}" type="presOf" srcId="{43B70D05-1D64-4C71-B215-A4EA92D5E44A}" destId="{C7CFC427-C0AB-46B9-B853-DA192F6A82FE}" srcOrd="0" destOrd="0" presId="urn:microsoft.com/office/officeart/2005/8/layout/vList2"/>
    <dgm:cxn modelId="{72B0032D-4768-4919-89C4-41175B5E57CB}" type="presOf" srcId="{C75C17DC-677F-4D0F-A47D-60A00D9F8341}" destId="{DD44E7E1-52C5-4E8F-B2E3-E423EE704802}" srcOrd="0" destOrd="0" presId="urn:microsoft.com/office/officeart/2005/8/layout/vList2"/>
    <dgm:cxn modelId="{E047A85B-7256-4F8C-B989-7A52AEAB54EB}" srcId="{CC09D908-2C40-4F60-B0CF-3655DB77E001}" destId="{43B70D05-1D64-4C71-B215-A4EA92D5E44A}" srcOrd="0" destOrd="0" parTransId="{762B09CE-FF6B-47A3-910A-58E67468BACD}" sibTransId="{B642F450-56A6-4F6A-9627-CF0760523305}"/>
    <dgm:cxn modelId="{0ED62B6B-FCA5-4257-AC73-882C76539F62}" type="presOf" srcId="{16ED8ECC-B242-40E4-A843-62FE268007A5}" destId="{16B26F2D-5E62-4FEA-B2C5-57EDBDC16BCF}" srcOrd="0" destOrd="0" presId="urn:microsoft.com/office/officeart/2005/8/layout/vList2"/>
    <dgm:cxn modelId="{7AB02AA1-252A-420F-B1E8-320BA1B20471}" srcId="{CC09D908-2C40-4F60-B0CF-3655DB77E001}" destId="{C75C17DC-677F-4D0F-A47D-60A00D9F8341}" srcOrd="1" destOrd="0" parTransId="{9C5D5CC8-892C-48A4-90AA-A2C8C97B8400}" sibTransId="{FF927417-883A-4B72-9241-AC721FE2FA5F}"/>
    <dgm:cxn modelId="{A23A5FA9-748A-4873-ADEF-BC5BB60D2040}" srcId="{CC09D908-2C40-4F60-B0CF-3655DB77E001}" destId="{16ED8ECC-B242-40E4-A843-62FE268007A5}" srcOrd="2" destOrd="0" parTransId="{9E4211AF-DFDC-4C75-B516-8B7379E3C410}" sibTransId="{88ED6565-5F9E-420F-92C9-C9D707E8947F}"/>
    <dgm:cxn modelId="{1996DE1A-3BDF-4B27-A6DA-A02A2FB03AF2}" type="presParOf" srcId="{B9C2D4DA-868A-44AE-8C66-B85A60CD39CE}" destId="{C7CFC427-C0AB-46B9-B853-DA192F6A82FE}" srcOrd="0" destOrd="0" presId="urn:microsoft.com/office/officeart/2005/8/layout/vList2"/>
    <dgm:cxn modelId="{43DD2CFC-F22C-4E0A-9881-5D60979608FE}" type="presParOf" srcId="{B9C2D4DA-868A-44AE-8C66-B85A60CD39CE}" destId="{6877FF4A-79DC-4B12-BF4B-EF96CAE4AA21}" srcOrd="1" destOrd="0" presId="urn:microsoft.com/office/officeart/2005/8/layout/vList2"/>
    <dgm:cxn modelId="{5A71F2D1-9EA5-415F-80D4-F25A999AB6A1}" type="presParOf" srcId="{B9C2D4DA-868A-44AE-8C66-B85A60CD39CE}" destId="{DD44E7E1-52C5-4E8F-B2E3-E423EE704802}" srcOrd="2" destOrd="0" presId="urn:microsoft.com/office/officeart/2005/8/layout/vList2"/>
    <dgm:cxn modelId="{64346582-7F72-4ED3-AA9D-8969D6B8D71F}" type="presParOf" srcId="{B9C2D4DA-868A-44AE-8C66-B85A60CD39CE}" destId="{7CAF6FF4-F9A8-43B4-B2BC-64C07508F3C7}" srcOrd="3" destOrd="0" presId="urn:microsoft.com/office/officeart/2005/8/layout/vList2"/>
    <dgm:cxn modelId="{D3B4CF1D-A233-4FA8-A5F2-A1AD267BD5C1}" type="presParOf" srcId="{B9C2D4DA-868A-44AE-8C66-B85A60CD39CE}" destId="{16B26F2D-5E62-4FEA-B2C5-57EDBDC16B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D8DD4-C9BB-44D7-BECF-B4C1480A32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FC150D1-38AF-4756-8AF8-12121B1F94B6}">
      <dgm:prSet/>
      <dgm:spPr/>
      <dgm:t>
        <a:bodyPr/>
        <a:lstStyle/>
        <a:p>
          <a:r>
            <a:rPr lang="pl-PL"/>
            <a:t>zwyczajowe prawo konstytucyjne, oraz potwierdzające je </a:t>
          </a:r>
        </a:p>
      </dgm:t>
    </dgm:pt>
    <dgm:pt modelId="{584A8368-D17B-482D-92F6-D67837AFDB8C}" type="parTrans" cxnId="{25B22332-1443-4C49-AF05-F7BD30552DA5}">
      <dgm:prSet/>
      <dgm:spPr/>
      <dgm:t>
        <a:bodyPr/>
        <a:lstStyle/>
        <a:p>
          <a:endParaRPr lang="pl-PL"/>
        </a:p>
      </dgm:t>
    </dgm:pt>
    <dgm:pt modelId="{0D13A4C8-C3F5-4346-B492-0E06DD9A11D5}" type="sibTrans" cxnId="{25B22332-1443-4C49-AF05-F7BD30552DA5}">
      <dgm:prSet/>
      <dgm:spPr/>
      <dgm:t>
        <a:bodyPr/>
        <a:lstStyle/>
        <a:p>
          <a:endParaRPr lang="pl-PL"/>
        </a:p>
      </dgm:t>
    </dgm:pt>
    <dgm:pt modelId="{FF7AB532-B569-4A70-B459-E909EE1425F3}">
      <dgm:prSet/>
      <dgm:spPr/>
      <dgm:t>
        <a:bodyPr/>
        <a:lstStyle/>
        <a:p>
          <a:r>
            <a:rPr lang="pl-PL"/>
            <a:t>precedensy sądowe, </a:t>
          </a:r>
        </a:p>
      </dgm:t>
    </dgm:pt>
    <dgm:pt modelId="{C2D8DEC4-7AE1-4016-8184-98C8583BCE65}" type="parTrans" cxnId="{FF8C428D-2946-40DC-AC7C-473A450440FE}">
      <dgm:prSet/>
      <dgm:spPr/>
      <dgm:t>
        <a:bodyPr/>
        <a:lstStyle/>
        <a:p>
          <a:endParaRPr lang="pl-PL"/>
        </a:p>
      </dgm:t>
    </dgm:pt>
    <dgm:pt modelId="{B2477442-2F14-4C85-BA4B-7BAB6C644E22}" type="sibTrans" cxnId="{FF8C428D-2946-40DC-AC7C-473A450440FE}">
      <dgm:prSet/>
      <dgm:spPr/>
      <dgm:t>
        <a:bodyPr/>
        <a:lstStyle/>
        <a:p>
          <a:endParaRPr lang="pl-PL"/>
        </a:p>
      </dgm:t>
    </dgm:pt>
    <dgm:pt modelId="{B7D83434-3E62-4269-904F-581E70FEA163}">
      <dgm:prSet/>
      <dgm:spPr/>
      <dgm:t>
        <a:bodyPr/>
        <a:lstStyle/>
        <a:p>
          <a:r>
            <a:rPr lang="pl-PL"/>
            <a:t>konwenanse konstytucyjne</a:t>
          </a:r>
        </a:p>
      </dgm:t>
    </dgm:pt>
    <dgm:pt modelId="{9930A846-9BDE-4D6C-84B9-7850816637A1}" type="parTrans" cxnId="{BCE9F6AA-DE33-423E-ABA6-39D8CB07744E}">
      <dgm:prSet/>
      <dgm:spPr/>
      <dgm:t>
        <a:bodyPr/>
        <a:lstStyle/>
        <a:p>
          <a:endParaRPr lang="pl-PL"/>
        </a:p>
      </dgm:t>
    </dgm:pt>
    <dgm:pt modelId="{72D2A42D-8C93-42FD-8360-0F62E7160438}" type="sibTrans" cxnId="{BCE9F6AA-DE33-423E-ABA6-39D8CB07744E}">
      <dgm:prSet/>
      <dgm:spPr/>
      <dgm:t>
        <a:bodyPr/>
        <a:lstStyle/>
        <a:p>
          <a:endParaRPr lang="pl-PL"/>
        </a:p>
      </dgm:t>
    </dgm:pt>
    <dgm:pt modelId="{28EFA1F8-118C-4061-AAD8-1B17954002B0}">
      <dgm:prSet/>
      <dgm:spPr/>
      <dgm:t>
        <a:bodyPr/>
        <a:lstStyle/>
        <a:p>
          <a:r>
            <a:rPr lang="pl-PL"/>
            <a:t>prawo pisane (ustawy o charakterze ustrojowym, </a:t>
          </a:r>
          <a:r>
            <a:rPr lang="pl-PL" i="1"/>
            <a:t>normy prawa europejskiego</a:t>
          </a:r>
          <a:r>
            <a:rPr lang="pl-PL"/>
            <a:t>)</a:t>
          </a:r>
        </a:p>
      </dgm:t>
    </dgm:pt>
    <dgm:pt modelId="{B64C6AA8-8151-4A05-9F94-3CDFA4E63709}" type="parTrans" cxnId="{42FBA7F6-DFB8-45A3-B2BB-A9CDAB7ADFF4}">
      <dgm:prSet/>
      <dgm:spPr/>
      <dgm:t>
        <a:bodyPr/>
        <a:lstStyle/>
        <a:p>
          <a:endParaRPr lang="pl-PL"/>
        </a:p>
      </dgm:t>
    </dgm:pt>
    <dgm:pt modelId="{37DC1D21-E382-487D-BE8C-43974C6C6A67}" type="sibTrans" cxnId="{42FBA7F6-DFB8-45A3-B2BB-A9CDAB7ADFF4}">
      <dgm:prSet/>
      <dgm:spPr/>
      <dgm:t>
        <a:bodyPr/>
        <a:lstStyle/>
        <a:p>
          <a:endParaRPr lang="pl-PL"/>
        </a:p>
      </dgm:t>
    </dgm:pt>
    <dgm:pt modelId="{24DDCF68-4145-4CB9-98E7-01A02FEBCB56}" type="pres">
      <dgm:prSet presAssocID="{B50D8DD4-C9BB-44D7-BECF-B4C1480A3295}" presName="linear" presStyleCnt="0">
        <dgm:presLayoutVars>
          <dgm:animLvl val="lvl"/>
          <dgm:resizeHandles val="exact"/>
        </dgm:presLayoutVars>
      </dgm:prSet>
      <dgm:spPr/>
    </dgm:pt>
    <dgm:pt modelId="{63C7D1AC-9705-42EB-96D8-79F68D97EC40}" type="pres">
      <dgm:prSet presAssocID="{7FC150D1-38AF-4756-8AF8-12121B1F94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3D9CB0-7A37-41DE-9E43-EBACCD4C7AE1}" type="pres">
      <dgm:prSet presAssocID="{0D13A4C8-C3F5-4346-B492-0E06DD9A11D5}" presName="spacer" presStyleCnt="0"/>
      <dgm:spPr/>
    </dgm:pt>
    <dgm:pt modelId="{750B8FE3-B455-4800-97F0-1B72B6CD3D4C}" type="pres">
      <dgm:prSet presAssocID="{FF7AB532-B569-4A70-B459-E909EE1425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4E6545-EB8F-46AA-A12C-59D7E152FA80}" type="pres">
      <dgm:prSet presAssocID="{B2477442-2F14-4C85-BA4B-7BAB6C644E22}" presName="spacer" presStyleCnt="0"/>
      <dgm:spPr/>
    </dgm:pt>
    <dgm:pt modelId="{AF70877F-6212-4CCE-8252-68D287E190BE}" type="pres">
      <dgm:prSet presAssocID="{B7D83434-3E62-4269-904F-581E70FEA1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313A2F-7D36-40B9-BB6B-BB45063B3DC6}" type="pres">
      <dgm:prSet presAssocID="{72D2A42D-8C93-42FD-8360-0F62E7160438}" presName="spacer" presStyleCnt="0"/>
      <dgm:spPr/>
    </dgm:pt>
    <dgm:pt modelId="{9E161BA6-C518-4C27-9ADF-5F17450E3167}" type="pres">
      <dgm:prSet presAssocID="{28EFA1F8-118C-4061-AAD8-1B17954002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1AB019-F262-4D92-909D-93BACB8B3658}" type="presOf" srcId="{28EFA1F8-118C-4061-AAD8-1B17954002B0}" destId="{9E161BA6-C518-4C27-9ADF-5F17450E3167}" srcOrd="0" destOrd="0" presId="urn:microsoft.com/office/officeart/2005/8/layout/vList2"/>
    <dgm:cxn modelId="{25B22332-1443-4C49-AF05-F7BD30552DA5}" srcId="{B50D8DD4-C9BB-44D7-BECF-B4C1480A3295}" destId="{7FC150D1-38AF-4756-8AF8-12121B1F94B6}" srcOrd="0" destOrd="0" parTransId="{584A8368-D17B-482D-92F6-D67837AFDB8C}" sibTransId="{0D13A4C8-C3F5-4346-B492-0E06DD9A11D5}"/>
    <dgm:cxn modelId="{550ADA36-6EDF-45D4-BAC4-D1A7CBEE1C3D}" type="presOf" srcId="{B50D8DD4-C9BB-44D7-BECF-B4C1480A3295}" destId="{24DDCF68-4145-4CB9-98E7-01A02FEBCB56}" srcOrd="0" destOrd="0" presId="urn:microsoft.com/office/officeart/2005/8/layout/vList2"/>
    <dgm:cxn modelId="{FF8C428D-2946-40DC-AC7C-473A450440FE}" srcId="{B50D8DD4-C9BB-44D7-BECF-B4C1480A3295}" destId="{FF7AB532-B569-4A70-B459-E909EE1425F3}" srcOrd="1" destOrd="0" parTransId="{C2D8DEC4-7AE1-4016-8184-98C8583BCE65}" sibTransId="{B2477442-2F14-4C85-BA4B-7BAB6C644E22}"/>
    <dgm:cxn modelId="{BCE9F6AA-DE33-423E-ABA6-39D8CB07744E}" srcId="{B50D8DD4-C9BB-44D7-BECF-B4C1480A3295}" destId="{B7D83434-3E62-4269-904F-581E70FEA163}" srcOrd="2" destOrd="0" parTransId="{9930A846-9BDE-4D6C-84B9-7850816637A1}" sibTransId="{72D2A42D-8C93-42FD-8360-0F62E7160438}"/>
    <dgm:cxn modelId="{19376FBB-18F2-407B-9552-3C159CBDFCD4}" type="presOf" srcId="{FF7AB532-B569-4A70-B459-E909EE1425F3}" destId="{750B8FE3-B455-4800-97F0-1B72B6CD3D4C}" srcOrd="0" destOrd="0" presId="urn:microsoft.com/office/officeart/2005/8/layout/vList2"/>
    <dgm:cxn modelId="{E2272EDD-7B21-438C-AB5E-8444D260FB13}" type="presOf" srcId="{7FC150D1-38AF-4756-8AF8-12121B1F94B6}" destId="{63C7D1AC-9705-42EB-96D8-79F68D97EC40}" srcOrd="0" destOrd="0" presId="urn:microsoft.com/office/officeart/2005/8/layout/vList2"/>
    <dgm:cxn modelId="{5AECD9E8-0D77-48F4-A361-AC247BDBA50B}" type="presOf" srcId="{B7D83434-3E62-4269-904F-581E70FEA163}" destId="{AF70877F-6212-4CCE-8252-68D287E190BE}" srcOrd="0" destOrd="0" presId="urn:microsoft.com/office/officeart/2005/8/layout/vList2"/>
    <dgm:cxn modelId="{42FBA7F6-DFB8-45A3-B2BB-A9CDAB7ADFF4}" srcId="{B50D8DD4-C9BB-44D7-BECF-B4C1480A3295}" destId="{28EFA1F8-118C-4061-AAD8-1B17954002B0}" srcOrd="3" destOrd="0" parTransId="{B64C6AA8-8151-4A05-9F94-3CDFA4E63709}" sibTransId="{37DC1D21-E382-487D-BE8C-43974C6C6A67}"/>
    <dgm:cxn modelId="{43EF90B7-36A0-416F-8A50-5AF381EF900F}" type="presParOf" srcId="{24DDCF68-4145-4CB9-98E7-01A02FEBCB56}" destId="{63C7D1AC-9705-42EB-96D8-79F68D97EC40}" srcOrd="0" destOrd="0" presId="urn:microsoft.com/office/officeart/2005/8/layout/vList2"/>
    <dgm:cxn modelId="{81C19FC4-C350-4DF0-AB87-6D77BE2CAEDB}" type="presParOf" srcId="{24DDCF68-4145-4CB9-98E7-01A02FEBCB56}" destId="{753D9CB0-7A37-41DE-9E43-EBACCD4C7AE1}" srcOrd="1" destOrd="0" presId="urn:microsoft.com/office/officeart/2005/8/layout/vList2"/>
    <dgm:cxn modelId="{4467B7B6-E424-489C-935D-478364E507D0}" type="presParOf" srcId="{24DDCF68-4145-4CB9-98E7-01A02FEBCB56}" destId="{750B8FE3-B455-4800-97F0-1B72B6CD3D4C}" srcOrd="2" destOrd="0" presId="urn:microsoft.com/office/officeart/2005/8/layout/vList2"/>
    <dgm:cxn modelId="{646E1ECD-5E26-4ADB-B1E9-522CD5016C24}" type="presParOf" srcId="{24DDCF68-4145-4CB9-98E7-01A02FEBCB56}" destId="{434E6545-EB8F-46AA-A12C-59D7E152FA80}" srcOrd="3" destOrd="0" presId="urn:microsoft.com/office/officeart/2005/8/layout/vList2"/>
    <dgm:cxn modelId="{5A79F3FD-95C0-48E3-88A7-8F1A92B824AE}" type="presParOf" srcId="{24DDCF68-4145-4CB9-98E7-01A02FEBCB56}" destId="{AF70877F-6212-4CCE-8252-68D287E190BE}" srcOrd="4" destOrd="0" presId="urn:microsoft.com/office/officeart/2005/8/layout/vList2"/>
    <dgm:cxn modelId="{2E8D25D9-0896-430F-918A-161581921D16}" type="presParOf" srcId="{24DDCF68-4145-4CB9-98E7-01A02FEBCB56}" destId="{2F313A2F-7D36-40B9-BB6B-BB45063B3DC6}" srcOrd="5" destOrd="0" presId="urn:microsoft.com/office/officeart/2005/8/layout/vList2"/>
    <dgm:cxn modelId="{6D74637F-E4AF-42CA-A8B3-519C156D0575}" type="presParOf" srcId="{24DDCF68-4145-4CB9-98E7-01A02FEBCB56}" destId="{9E161BA6-C518-4C27-9ADF-5F17450E31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C3656F-ADBA-4B84-9A8E-3DB55D3EF3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BB41890-BE4C-4139-A2E7-EBFDDCA3BFF6}">
      <dgm:prSet/>
      <dgm:spPr/>
      <dgm:t>
        <a:bodyPr/>
        <a:lstStyle/>
        <a:p>
          <a:r>
            <a:rPr lang="pl-PL"/>
            <a:t>Partia Konserwatywna (Konserwatywna i Unionistyczna Partia), </a:t>
          </a:r>
        </a:p>
      </dgm:t>
    </dgm:pt>
    <dgm:pt modelId="{12DD184E-1A9F-46C6-B328-E9332DA1CCC2}" type="parTrans" cxnId="{53DEAD62-EC19-4363-8A36-E42C5E7D1668}">
      <dgm:prSet/>
      <dgm:spPr/>
      <dgm:t>
        <a:bodyPr/>
        <a:lstStyle/>
        <a:p>
          <a:endParaRPr lang="pl-PL"/>
        </a:p>
      </dgm:t>
    </dgm:pt>
    <dgm:pt modelId="{D6A92AEA-57C3-4844-9163-4A413AC38993}" type="sibTrans" cxnId="{53DEAD62-EC19-4363-8A36-E42C5E7D1668}">
      <dgm:prSet/>
      <dgm:spPr/>
      <dgm:t>
        <a:bodyPr/>
        <a:lstStyle/>
        <a:p>
          <a:endParaRPr lang="pl-PL"/>
        </a:p>
      </dgm:t>
    </dgm:pt>
    <dgm:pt modelId="{23860E5B-B5A7-4F64-8FB8-833D63689563}">
      <dgm:prSet/>
      <dgm:spPr/>
      <dgm:t>
        <a:bodyPr/>
        <a:lstStyle/>
        <a:p>
          <a:r>
            <a:rPr lang="pl-PL"/>
            <a:t>założona w 1870 roku, </a:t>
          </a:r>
        </a:p>
      </dgm:t>
    </dgm:pt>
    <dgm:pt modelId="{430E80D9-6C37-4D50-92A8-9931DF664B3F}" type="parTrans" cxnId="{B911BE79-4865-40D3-A34C-165BF57A38E5}">
      <dgm:prSet/>
      <dgm:spPr/>
      <dgm:t>
        <a:bodyPr/>
        <a:lstStyle/>
        <a:p>
          <a:endParaRPr lang="pl-PL"/>
        </a:p>
      </dgm:t>
    </dgm:pt>
    <dgm:pt modelId="{1C018F40-0B13-4DBB-83F2-DCDA7F1367E8}" type="sibTrans" cxnId="{B911BE79-4865-40D3-A34C-165BF57A38E5}">
      <dgm:prSet/>
      <dgm:spPr/>
      <dgm:t>
        <a:bodyPr/>
        <a:lstStyle/>
        <a:p>
          <a:endParaRPr lang="pl-PL"/>
        </a:p>
      </dgm:t>
    </dgm:pt>
    <dgm:pt modelId="{FA9EF54A-CEFA-4439-BD87-70210E8D7387}">
      <dgm:prSet/>
      <dgm:spPr/>
      <dgm:t>
        <a:bodyPr/>
        <a:lstStyle/>
        <a:p>
          <a:r>
            <a:rPr lang="pl-PL"/>
            <a:t>nawiązuje do tradycji torysów </a:t>
          </a:r>
        </a:p>
      </dgm:t>
    </dgm:pt>
    <dgm:pt modelId="{438D6193-36B8-4A7A-A0CC-02839298D81F}" type="parTrans" cxnId="{D87EE147-AE07-4538-A2F5-40745EF8CEEF}">
      <dgm:prSet/>
      <dgm:spPr/>
      <dgm:t>
        <a:bodyPr/>
        <a:lstStyle/>
        <a:p>
          <a:endParaRPr lang="pl-PL"/>
        </a:p>
      </dgm:t>
    </dgm:pt>
    <dgm:pt modelId="{666B31FB-9C76-4384-9300-76A48E762FEE}" type="sibTrans" cxnId="{D87EE147-AE07-4538-A2F5-40745EF8CEEF}">
      <dgm:prSet/>
      <dgm:spPr/>
      <dgm:t>
        <a:bodyPr/>
        <a:lstStyle/>
        <a:p>
          <a:endParaRPr lang="pl-PL"/>
        </a:p>
      </dgm:t>
    </dgm:pt>
    <dgm:pt modelId="{729AECD8-5CE8-43EC-A413-00D094724DC5}">
      <dgm:prSet/>
      <dgm:spPr/>
      <dgm:t>
        <a:bodyPr/>
        <a:lstStyle/>
        <a:p>
          <a:r>
            <a:rPr lang="pl-PL"/>
            <a:t>Partia Pracy </a:t>
          </a:r>
        </a:p>
      </dgm:t>
    </dgm:pt>
    <dgm:pt modelId="{E520A375-9868-4405-AFFF-9069F4B01145}" type="parTrans" cxnId="{05A664CC-615A-4183-82D3-C7BFFBAABC2E}">
      <dgm:prSet/>
      <dgm:spPr/>
      <dgm:t>
        <a:bodyPr/>
        <a:lstStyle/>
        <a:p>
          <a:endParaRPr lang="pl-PL"/>
        </a:p>
      </dgm:t>
    </dgm:pt>
    <dgm:pt modelId="{D6D43D6B-0E6A-46CE-8E1F-0B8C1F67436F}" type="sibTrans" cxnId="{05A664CC-615A-4183-82D3-C7BFFBAABC2E}">
      <dgm:prSet/>
      <dgm:spPr/>
      <dgm:t>
        <a:bodyPr/>
        <a:lstStyle/>
        <a:p>
          <a:endParaRPr lang="pl-PL"/>
        </a:p>
      </dgm:t>
    </dgm:pt>
    <dgm:pt modelId="{337A46AB-C48F-44DC-89D9-D4C350A9CA46}">
      <dgm:prSet/>
      <dgm:spPr/>
      <dgm:t>
        <a:bodyPr/>
        <a:lstStyle/>
        <a:p>
          <a:r>
            <a:rPr lang="pl-PL"/>
            <a:t>utworzona w 1900 roku </a:t>
          </a:r>
        </a:p>
      </dgm:t>
    </dgm:pt>
    <dgm:pt modelId="{5D2E0206-6653-4A6F-9E0B-F16604BFA530}" type="parTrans" cxnId="{49B90B37-463D-4232-8E4C-717FFAF8FA09}">
      <dgm:prSet/>
      <dgm:spPr/>
      <dgm:t>
        <a:bodyPr/>
        <a:lstStyle/>
        <a:p>
          <a:endParaRPr lang="pl-PL"/>
        </a:p>
      </dgm:t>
    </dgm:pt>
    <dgm:pt modelId="{8D1A44A5-84BD-4B0A-ADE9-8CFFA96EA37E}" type="sibTrans" cxnId="{49B90B37-463D-4232-8E4C-717FFAF8FA09}">
      <dgm:prSet/>
      <dgm:spPr/>
      <dgm:t>
        <a:bodyPr/>
        <a:lstStyle/>
        <a:p>
          <a:endParaRPr lang="pl-PL"/>
        </a:p>
      </dgm:t>
    </dgm:pt>
    <dgm:pt modelId="{8BD851B9-738A-4DE2-A50A-CD82E81A9614}">
      <dgm:prSet/>
      <dgm:spPr/>
      <dgm:t>
        <a:bodyPr/>
        <a:lstStyle/>
        <a:p>
          <a:r>
            <a:rPr lang="pl-PL"/>
            <a:t>początkowo reprezentacja polityczna związków zawodowych </a:t>
          </a:r>
        </a:p>
      </dgm:t>
    </dgm:pt>
    <dgm:pt modelId="{819F09C7-04A3-48CB-8913-2DADF4183D38}" type="parTrans" cxnId="{88B83424-8E82-4C06-89CB-10DB24E8E6F0}">
      <dgm:prSet/>
      <dgm:spPr/>
      <dgm:t>
        <a:bodyPr/>
        <a:lstStyle/>
        <a:p>
          <a:endParaRPr lang="pl-PL"/>
        </a:p>
      </dgm:t>
    </dgm:pt>
    <dgm:pt modelId="{D4F7724C-BA0E-4920-8558-D3C820FC1404}" type="sibTrans" cxnId="{88B83424-8E82-4C06-89CB-10DB24E8E6F0}">
      <dgm:prSet/>
      <dgm:spPr/>
      <dgm:t>
        <a:bodyPr/>
        <a:lstStyle/>
        <a:p>
          <a:endParaRPr lang="pl-PL"/>
        </a:p>
      </dgm:t>
    </dgm:pt>
    <dgm:pt modelId="{53564B9F-CD93-4579-9698-26216690D593}" type="pres">
      <dgm:prSet presAssocID="{DAC3656F-ADBA-4B84-9A8E-3DB55D3EF3C9}" presName="linear" presStyleCnt="0">
        <dgm:presLayoutVars>
          <dgm:animLvl val="lvl"/>
          <dgm:resizeHandles val="exact"/>
        </dgm:presLayoutVars>
      </dgm:prSet>
      <dgm:spPr/>
    </dgm:pt>
    <dgm:pt modelId="{C11C8292-4D87-4F24-8C73-9D888F2D903A}" type="pres">
      <dgm:prSet presAssocID="{5BB41890-BE4C-4139-A2E7-EBFDDCA3BF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4AD203-CE58-402A-BBB0-11F6535EDD2C}" type="pres">
      <dgm:prSet presAssocID="{5BB41890-BE4C-4139-A2E7-EBFDDCA3BFF6}" presName="childText" presStyleLbl="revTx" presStyleIdx="0" presStyleCnt="2">
        <dgm:presLayoutVars>
          <dgm:bulletEnabled val="1"/>
        </dgm:presLayoutVars>
      </dgm:prSet>
      <dgm:spPr/>
    </dgm:pt>
    <dgm:pt modelId="{9F8FD622-0DAE-4891-BAC7-236AAB1DA4CC}" type="pres">
      <dgm:prSet presAssocID="{729AECD8-5CE8-43EC-A413-00D094724D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860CB1-2BCB-4B44-9CDB-B64C8A6F2821}" type="pres">
      <dgm:prSet presAssocID="{729AECD8-5CE8-43EC-A413-00D094724DC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CCFFD1D-32E7-46C8-9A93-8653811F2786}" type="presOf" srcId="{8BD851B9-738A-4DE2-A50A-CD82E81A9614}" destId="{0D860CB1-2BCB-4B44-9CDB-B64C8A6F2821}" srcOrd="0" destOrd="1" presId="urn:microsoft.com/office/officeart/2005/8/layout/vList2"/>
    <dgm:cxn modelId="{88B83424-8E82-4C06-89CB-10DB24E8E6F0}" srcId="{729AECD8-5CE8-43EC-A413-00D094724DC5}" destId="{8BD851B9-738A-4DE2-A50A-CD82E81A9614}" srcOrd="1" destOrd="0" parTransId="{819F09C7-04A3-48CB-8913-2DADF4183D38}" sibTransId="{D4F7724C-BA0E-4920-8558-D3C820FC1404}"/>
    <dgm:cxn modelId="{0B335B31-0734-4511-9CC7-935D10697877}" type="presOf" srcId="{729AECD8-5CE8-43EC-A413-00D094724DC5}" destId="{9F8FD622-0DAE-4891-BAC7-236AAB1DA4CC}" srcOrd="0" destOrd="0" presId="urn:microsoft.com/office/officeart/2005/8/layout/vList2"/>
    <dgm:cxn modelId="{49B90B37-463D-4232-8E4C-717FFAF8FA09}" srcId="{729AECD8-5CE8-43EC-A413-00D094724DC5}" destId="{337A46AB-C48F-44DC-89D9-D4C350A9CA46}" srcOrd="0" destOrd="0" parTransId="{5D2E0206-6653-4A6F-9E0B-F16604BFA530}" sibTransId="{8D1A44A5-84BD-4B0A-ADE9-8CFFA96EA37E}"/>
    <dgm:cxn modelId="{CA640C39-1351-4F69-82A7-B0646E50DC3F}" type="presOf" srcId="{23860E5B-B5A7-4F64-8FB8-833D63689563}" destId="{154AD203-CE58-402A-BBB0-11F6535EDD2C}" srcOrd="0" destOrd="0" presId="urn:microsoft.com/office/officeart/2005/8/layout/vList2"/>
    <dgm:cxn modelId="{53DEAD62-EC19-4363-8A36-E42C5E7D1668}" srcId="{DAC3656F-ADBA-4B84-9A8E-3DB55D3EF3C9}" destId="{5BB41890-BE4C-4139-A2E7-EBFDDCA3BFF6}" srcOrd="0" destOrd="0" parTransId="{12DD184E-1A9F-46C6-B328-E9332DA1CCC2}" sibTransId="{D6A92AEA-57C3-4844-9163-4A413AC38993}"/>
    <dgm:cxn modelId="{CE200763-023F-461C-BB25-0E6AF6475491}" type="presOf" srcId="{FA9EF54A-CEFA-4439-BD87-70210E8D7387}" destId="{154AD203-CE58-402A-BBB0-11F6535EDD2C}" srcOrd="0" destOrd="1" presId="urn:microsoft.com/office/officeart/2005/8/layout/vList2"/>
    <dgm:cxn modelId="{D87EE147-AE07-4538-A2F5-40745EF8CEEF}" srcId="{5BB41890-BE4C-4139-A2E7-EBFDDCA3BFF6}" destId="{FA9EF54A-CEFA-4439-BD87-70210E8D7387}" srcOrd="1" destOrd="0" parTransId="{438D6193-36B8-4A7A-A0CC-02839298D81F}" sibTransId="{666B31FB-9C76-4384-9300-76A48E762FEE}"/>
    <dgm:cxn modelId="{EF2B0E6E-3EC6-49C1-B98A-36838536A9C9}" type="presOf" srcId="{337A46AB-C48F-44DC-89D9-D4C350A9CA46}" destId="{0D860CB1-2BCB-4B44-9CDB-B64C8A6F2821}" srcOrd="0" destOrd="0" presId="urn:microsoft.com/office/officeart/2005/8/layout/vList2"/>
    <dgm:cxn modelId="{B911BE79-4865-40D3-A34C-165BF57A38E5}" srcId="{5BB41890-BE4C-4139-A2E7-EBFDDCA3BFF6}" destId="{23860E5B-B5A7-4F64-8FB8-833D63689563}" srcOrd="0" destOrd="0" parTransId="{430E80D9-6C37-4D50-92A8-9931DF664B3F}" sibTransId="{1C018F40-0B13-4DBB-83F2-DCDA7F1367E8}"/>
    <dgm:cxn modelId="{297AD3B2-F5BE-4F0F-B90F-17AC6504C245}" type="presOf" srcId="{5BB41890-BE4C-4139-A2E7-EBFDDCA3BFF6}" destId="{C11C8292-4D87-4F24-8C73-9D888F2D903A}" srcOrd="0" destOrd="0" presId="urn:microsoft.com/office/officeart/2005/8/layout/vList2"/>
    <dgm:cxn modelId="{05A664CC-615A-4183-82D3-C7BFFBAABC2E}" srcId="{DAC3656F-ADBA-4B84-9A8E-3DB55D3EF3C9}" destId="{729AECD8-5CE8-43EC-A413-00D094724DC5}" srcOrd="1" destOrd="0" parTransId="{E520A375-9868-4405-AFFF-9069F4B01145}" sibTransId="{D6D43D6B-0E6A-46CE-8E1F-0B8C1F67436F}"/>
    <dgm:cxn modelId="{132167F7-8D27-4516-8117-E2909A62F7B2}" type="presOf" srcId="{DAC3656F-ADBA-4B84-9A8E-3DB55D3EF3C9}" destId="{53564B9F-CD93-4579-9698-26216690D593}" srcOrd="0" destOrd="0" presId="urn:microsoft.com/office/officeart/2005/8/layout/vList2"/>
    <dgm:cxn modelId="{6E011A0C-3774-485E-A347-98A6DF079B88}" type="presParOf" srcId="{53564B9F-CD93-4579-9698-26216690D593}" destId="{C11C8292-4D87-4F24-8C73-9D888F2D903A}" srcOrd="0" destOrd="0" presId="urn:microsoft.com/office/officeart/2005/8/layout/vList2"/>
    <dgm:cxn modelId="{345D8CDE-7C5F-44B9-B359-CF0409AAA846}" type="presParOf" srcId="{53564B9F-CD93-4579-9698-26216690D593}" destId="{154AD203-CE58-402A-BBB0-11F6535EDD2C}" srcOrd="1" destOrd="0" presId="urn:microsoft.com/office/officeart/2005/8/layout/vList2"/>
    <dgm:cxn modelId="{26D3A040-F2D3-4E13-99A6-8DDE67275556}" type="presParOf" srcId="{53564B9F-CD93-4579-9698-26216690D593}" destId="{9F8FD622-0DAE-4891-BAC7-236AAB1DA4CC}" srcOrd="2" destOrd="0" presId="urn:microsoft.com/office/officeart/2005/8/layout/vList2"/>
    <dgm:cxn modelId="{82268D4F-C36F-4E23-9388-C9D70854C4E2}" type="presParOf" srcId="{53564B9F-CD93-4579-9698-26216690D593}" destId="{0D860CB1-2BCB-4B44-9CDB-B64C8A6F282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EF56F0-2D87-4B1C-999C-35DFDB92D5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00ABA6-924C-46BE-A769-1EEA0A0970B3}">
      <dgm:prSet/>
      <dgm:spPr/>
      <dgm:t>
        <a:bodyPr/>
        <a:lstStyle/>
        <a:p>
          <a:r>
            <a:rPr lang="pl-PL"/>
            <a:t>„partie trzecie”</a:t>
          </a:r>
        </a:p>
      </dgm:t>
    </dgm:pt>
    <dgm:pt modelId="{3DED533A-B3E2-46A6-A981-E53741E81591}" type="parTrans" cxnId="{20240107-6CC7-4CE4-BB17-CF10EFDF02D8}">
      <dgm:prSet/>
      <dgm:spPr/>
      <dgm:t>
        <a:bodyPr/>
        <a:lstStyle/>
        <a:p>
          <a:endParaRPr lang="pl-PL"/>
        </a:p>
      </dgm:t>
    </dgm:pt>
    <dgm:pt modelId="{EAB8DD86-C5D1-436D-8B30-366EF699DD26}" type="sibTrans" cxnId="{20240107-6CC7-4CE4-BB17-CF10EFDF02D8}">
      <dgm:prSet/>
      <dgm:spPr/>
      <dgm:t>
        <a:bodyPr/>
        <a:lstStyle/>
        <a:p>
          <a:endParaRPr lang="pl-PL"/>
        </a:p>
      </dgm:t>
    </dgm:pt>
    <dgm:pt modelId="{F9B37B27-7216-474B-BC05-A3BD749F4527}">
      <dgm:prSet/>
      <dgm:spPr/>
      <dgm:t>
        <a:bodyPr/>
        <a:lstStyle/>
        <a:p>
          <a:r>
            <a:rPr lang="pl-PL"/>
            <a:t>Partia Liberalnych Demokratów (będąca spadkobierca tradycji wigów), </a:t>
          </a:r>
        </a:p>
      </dgm:t>
    </dgm:pt>
    <dgm:pt modelId="{865C5A18-250B-441C-9243-60392840241D}" type="parTrans" cxnId="{CEB121F6-E731-4962-AC44-D8C32DC7B9B4}">
      <dgm:prSet/>
      <dgm:spPr/>
      <dgm:t>
        <a:bodyPr/>
        <a:lstStyle/>
        <a:p>
          <a:endParaRPr lang="pl-PL"/>
        </a:p>
      </dgm:t>
    </dgm:pt>
    <dgm:pt modelId="{25E2D674-B710-4386-950D-D66B946A97C6}" type="sibTrans" cxnId="{CEB121F6-E731-4962-AC44-D8C32DC7B9B4}">
      <dgm:prSet/>
      <dgm:spPr/>
      <dgm:t>
        <a:bodyPr/>
        <a:lstStyle/>
        <a:p>
          <a:endParaRPr lang="pl-PL"/>
        </a:p>
      </dgm:t>
    </dgm:pt>
    <dgm:pt modelId="{F4AC133A-9517-495F-8C03-71BABD95D657}">
      <dgm:prSet/>
      <dgm:spPr/>
      <dgm:t>
        <a:bodyPr/>
        <a:lstStyle/>
        <a:p>
          <a:r>
            <a:rPr lang="pl-PL"/>
            <a:t>Brytyjska Partia Narodowa; </a:t>
          </a:r>
        </a:p>
      </dgm:t>
    </dgm:pt>
    <dgm:pt modelId="{20D2F674-8977-4379-A9BC-E4C97ED02D3B}" type="parTrans" cxnId="{1FDF9790-D605-4E30-A7C3-34C20F9BF048}">
      <dgm:prSet/>
      <dgm:spPr/>
      <dgm:t>
        <a:bodyPr/>
        <a:lstStyle/>
        <a:p>
          <a:endParaRPr lang="pl-PL"/>
        </a:p>
      </dgm:t>
    </dgm:pt>
    <dgm:pt modelId="{7C3C1A67-0700-4DBC-8303-F41DE01390F2}" type="sibTrans" cxnId="{1FDF9790-D605-4E30-A7C3-34C20F9BF048}">
      <dgm:prSet/>
      <dgm:spPr/>
      <dgm:t>
        <a:bodyPr/>
        <a:lstStyle/>
        <a:p>
          <a:endParaRPr lang="pl-PL"/>
        </a:p>
      </dgm:t>
    </dgm:pt>
    <dgm:pt modelId="{D095A3C2-B62F-4C46-8CDC-7F1F42C06395}">
      <dgm:prSet/>
      <dgm:spPr/>
      <dgm:t>
        <a:bodyPr/>
        <a:lstStyle/>
        <a:p>
          <a:r>
            <a:rPr lang="pl-PL"/>
            <a:t>Walijska Partia Narodowa, </a:t>
          </a:r>
        </a:p>
      </dgm:t>
    </dgm:pt>
    <dgm:pt modelId="{4D492D8A-9F04-4158-B133-43416EEFE93D}" type="parTrans" cxnId="{A189030C-46FE-4965-94C2-64762017517B}">
      <dgm:prSet/>
      <dgm:spPr/>
      <dgm:t>
        <a:bodyPr/>
        <a:lstStyle/>
        <a:p>
          <a:endParaRPr lang="pl-PL"/>
        </a:p>
      </dgm:t>
    </dgm:pt>
    <dgm:pt modelId="{DC7CB433-E80F-4B97-8D24-A29900403A26}" type="sibTrans" cxnId="{A189030C-46FE-4965-94C2-64762017517B}">
      <dgm:prSet/>
      <dgm:spPr/>
      <dgm:t>
        <a:bodyPr/>
        <a:lstStyle/>
        <a:p>
          <a:endParaRPr lang="pl-PL"/>
        </a:p>
      </dgm:t>
    </dgm:pt>
    <dgm:pt modelId="{761316C8-3179-4448-BDE9-11F5DA42E669}">
      <dgm:prSet/>
      <dgm:spPr/>
      <dgm:t>
        <a:bodyPr/>
        <a:lstStyle/>
        <a:p>
          <a:r>
            <a:rPr lang="pl-PL"/>
            <a:t>Szkocka Partia Narodowa, </a:t>
          </a:r>
        </a:p>
      </dgm:t>
    </dgm:pt>
    <dgm:pt modelId="{E5326A42-DCF2-4DE3-8020-8A248D188DCB}" type="parTrans" cxnId="{60329686-D6EB-4643-8CD1-D5316CFD0867}">
      <dgm:prSet/>
      <dgm:spPr/>
      <dgm:t>
        <a:bodyPr/>
        <a:lstStyle/>
        <a:p>
          <a:endParaRPr lang="pl-PL"/>
        </a:p>
      </dgm:t>
    </dgm:pt>
    <dgm:pt modelId="{25D01740-9FC8-41AD-8892-6675C1641B9D}" type="sibTrans" cxnId="{60329686-D6EB-4643-8CD1-D5316CFD0867}">
      <dgm:prSet/>
      <dgm:spPr/>
      <dgm:t>
        <a:bodyPr/>
        <a:lstStyle/>
        <a:p>
          <a:endParaRPr lang="pl-PL"/>
        </a:p>
      </dgm:t>
    </dgm:pt>
    <dgm:pt modelId="{AE403CB5-13A4-438D-BC7E-F869E7AB9F10}">
      <dgm:prSet/>
      <dgm:spPr/>
      <dgm:t>
        <a:bodyPr/>
        <a:lstStyle/>
        <a:p>
          <a:r>
            <a:rPr lang="pl-PL"/>
            <a:t>Lewica Demokratyczna (utworzona w miejsce Partii Komunistycznej), </a:t>
          </a:r>
        </a:p>
      </dgm:t>
    </dgm:pt>
    <dgm:pt modelId="{DD380420-2BD8-43EC-A1F2-3933A06CA817}" type="parTrans" cxnId="{AA0F2896-1F48-4EF4-A881-74D8267267EA}">
      <dgm:prSet/>
      <dgm:spPr/>
      <dgm:t>
        <a:bodyPr/>
        <a:lstStyle/>
        <a:p>
          <a:endParaRPr lang="pl-PL"/>
        </a:p>
      </dgm:t>
    </dgm:pt>
    <dgm:pt modelId="{1A3E1510-B819-4CD3-B1EE-EA338AEE01D5}" type="sibTrans" cxnId="{AA0F2896-1F48-4EF4-A881-74D8267267EA}">
      <dgm:prSet/>
      <dgm:spPr/>
      <dgm:t>
        <a:bodyPr/>
        <a:lstStyle/>
        <a:p>
          <a:endParaRPr lang="pl-PL"/>
        </a:p>
      </dgm:t>
    </dgm:pt>
    <dgm:pt modelId="{A37C3870-7047-44EB-9DC4-CCC78F3E23C7}">
      <dgm:prSet/>
      <dgm:spPr/>
      <dgm:t>
        <a:bodyPr/>
        <a:lstStyle/>
        <a:p>
          <a:r>
            <a:rPr lang="pl-PL" dirty="0"/>
            <a:t>partie działające w Irlandii Północnej: </a:t>
          </a:r>
          <a:r>
            <a:rPr lang="pl-PL" i="1" dirty="0" err="1"/>
            <a:t>Sinn</a:t>
          </a:r>
          <a:r>
            <a:rPr lang="pl-PL" i="1" dirty="0"/>
            <a:t> Fein </a:t>
          </a:r>
          <a:r>
            <a:rPr lang="pl-PL" dirty="0"/>
            <a:t>(polityczna reprezentacja IRA), Partia Unionistów Ulsteru, Socjaldemokratyczna Partia Pracy, Partia Sojuszu, Postępowa Partia Unionistów, Partia Demokratycznych Unionistów czy Partia Unionistów Zjednoczonego Królestwa.</a:t>
          </a:r>
        </a:p>
      </dgm:t>
    </dgm:pt>
    <dgm:pt modelId="{93345A42-097A-4BCF-8511-22265D3F76AF}" type="parTrans" cxnId="{0F013A03-C823-4C58-8AEE-9BD86BC3D453}">
      <dgm:prSet/>
      <dgm:spPr/>
      <dgm:t>
        <a:bodyPr/>
        <a:lstStyle/>
        <a:p>
          <a:endParaRPr lang="pl-PL"/>
        </a:p>
      </dgm:t>
    </dgm:pt>
    <dgm:pt modelId="{05D43181-8829-4FA8-8B12-4F165A425870}" type="sibTrans" cxnId="{0F013A03-C823-4C58-8AEE-9BD86BC3D453}">
      <dgm:prSet/>
      <dgm:spPr/>
      <dgm:t>
        <a:bodyPr/>
        <a:lstStyle/>
        <a:p>
          <a:endParaRPr lang="pl-PL"/>
        </a:p>
      </dgm:t>
    </dgm:pt>
    <dgm:pt modelId="{489CAA16-323F-4327-A45D-1F319E7B8CC6}" type="pres">
      <dgm:prSet presAssocID="{7BEF56F0-2D87-4B1C-999C-35DFDB92D5FF}" presName="linear" presStyleCnt="0">
        <dgm:presLayoutVars>
          <dgm:animLvl val="lvl"/>
          <dgm:resizeHandles val="exact"/>
        </dgm:presLayoutVars>
      </dgm:prSet>
      <dgm:spPr/>
    </dgm:pt>
    <dgm:pt modelId="{11CAE693-B8FA-4F38-A7DC-6268B532C33C}" type="pres">
      <dgm:prSet presAssocID="{FE00ABA6-924C-46BE-A769-1EEA0A0970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5C30B4-C202-4603-A395-4C40297921A6}" type="pres">
      <dgm:prSet presAssocID="{FE00ABA6-924C-46BE-A769-1EEA0A0970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013A03-C823-4C58-8AEE-9BD86BC3D453}" srcId="{FE00ABA6-924C-46BE-A769-1EEA0A0970B3}" destId="{A37C3870-7047-44EB-9DC4-CCC78F3E23C7}" srcOrd="5" destOrd="0" parTransId="{93345A42-097A-4BCF-8511-22265D3F76AF}" sibTransId="{05D43181-8829-4FA8-8B12-4F165A425870}"/>
    <dgm:cxn modelId="{20240107-6CC7-4CE4-BB17-CF10EFDF02D8}" srcId="{7BEF56F0-2D87-4B1C-999C-35DFDB92D5FF}" destId="{FE00ABA6-924C-46BE-A769-1EEA0A0970B3}" srcOrd="0" destOrd="0" parTransId="{3DED533A-B3E2-46A6-A981-E53741E81591}" sibTransId="{EAB8DD86-C5D1-436D-8B30-366EF699DD26}"/>
    <dgm:cxn modelId="{A189030C-46FE-4965-94C2-64762017517B}" srcId="{FE00ABA6-924C-46BE-A769-1EEA0A0970B3}" destId="{D095A3C2-B62F-4C46-8CDC-7F1F42C06395}" srcOrd="2" destOrd="0" parTransId="{4D492D8A-9F04-4158-B133-43416EEFE93D}" sibTransId="{DC7CB433-E80F-4B97-8D24-A29900403A26}"/>
    <dgm:cxn modelId="{10F9BE1E-E250-4611-B6B8-54B11D9C3AA5}" type="presOf" srcId="{F9B37B27-7216-474B-BC05-A3BD749F4527}" destId="{9E5C30B4-C202-4603-A395-4C40297921A6}" srcOrd="0" destOrd="0" presId="urn:microsoft.com/office/officeart/2005/8/layout/vList2"/>
    <dgm:cxn modelId="{57F0F725-2C16-44FC-8E78-6CF49E0650E3}" type="presOf" srcId="{7BEF56F0-2D87-4B1C-999C-35DFDB92D5FF}" destId="{489CAA16-323F-4327-A45D-1F319E7B8CC6}" srcOrd="0" destOrd="0" presId="urn:microsoft.com/office/officeart/2005/8/layout/vList2"/>
    <dgm:cxn modelId="{65F48461-BC27-4DB1-B4E7-C5A1C8D75A77}" type="presOf" srcId="{F4AC133A-9517-495F-8C03-71BABD95D657}" destId="{9E5C30B4-C202-4603-A395-4C40297921A6}" srcOrd="0" destOrd="1" presId="urn:microsoft.com/office/officeart/2005/8/layout/vList2"/>
    <dgm:cxn modelId="{3A19664C-AC0A-408A-BBA1-CFC1C36BCAA4}" type="presOf" srcId="{D095A3C2-B62F-4C46-8CDC-7F1F42C06395}" destId="{9E5C30B4-C202-4603-A395-4C40297921A6}" srcOrd="0" destOrd="2" presId="urn:microsoft.com/office/officeart/2005/8/layout/vList2"/>
    <dgm:cxn modelId="{AACD5D4E-DFE4-4137-8BFF-6E1D9F3577FC}" type="presOf" srcId="{A37C3870-7047-44EB-9DC4-CCC78F3E23C7}" destId="{9E5C30B4-C202-4603-A395-4C40297921A6}" srcOrd="0" destOrd="5" presId="urn:microsoft.com/office/officeart/2005/8/layout/vList2"/>
    <dgm:cxn modelId="{8D235F52-8068-4059-9BDC-F9C38C45096E}" type="presOf" srcId="{AE403CB5-13A4-438D-BC7E-F869E7AB9F10}" destId="{9E5C30B4-C202-4603-A395-4C40297921A6}" srcOrd="0" destOrd="4" presId="urn:microsoft.com/office/officeart/2005/8/layout/vList2"/>
    <dgm:cxn modelId="{AEB48883-D968-4717-A572-1BB4ED58F4C3}" type="presOf" srcId="{FE00ABA6-924C-46BE-A769-1EEA0A0970B3}" destId="{11CAE693-B8FA-4F38-A7DC-6268B532C33C}" srcOrd="0" destOrd="0" presId="urn:microsoft.com/office/officeart/2005/8/layout/vList2"/>
    <dgm:cxn modelId="{60329686-D6EB-4643-8CD1-D5316CFD0867}" srcId="{FE00ABA6-924C-46BE-A769-1EEA0A0970B3}" destId="{761316C8-3179-4448-BDE9-11F5DA42E669}" srcOrd="3" destOrd="0" parTransId="{E5326A42-DCF2-4DE3-8020-8A248D188DCB}" sibTransId="{25D01740-9FC8-41AD-8892-6675C1641B9D}"/>
    <dgm:cxn modelId="{1FDF9790-D605-4E30-A7C3-34C20F9BF048}" srcId="{FE00ABA6-924C-46BE-A769-1EEA0A0970B3}" destId="{F4AC133A-9517-495F-8C03-71BABD95D657}" srcOrd="1" destOrd="0" parTransId="{20D2F674-8977-4379-A9BC-E4C97ED02D3B}" sibTransId="{7C3C1A67-0700-4DBC-8303-F41DE01390F2}"/>
    <dgm:cxn modelId="{AA0F2896-1F48-4EF4-A881-74D8267267EA}" srcId="{FE00ABA6-924C-46BE-A769-1EEA0A0970B3}" destId="{AE403CB5-13A4-438D-BC7E-F869E7AB9F10}" srcOrd="4" destOrd="0" parTransId="{DD380420-2BD8-43EC-A1F2-3933A06CA817}" sibTransId="{1A3E1510-B819-4CD3-B1EE-EA338AEE01D5}"/>
    <dgm:cxn modelId="{A58C34CF-EC5B-4826-A2E4-43CCA73C6411}" type="presOf" srcId="{761316C8-3179-4448-BDE9-11F5DA42E669}" destId="{9E5C30B4-C202-4603-A395-4C40297921A6}" srcOrd="0" destOrd="3" presId="urn:microsoft.com/office/officeart/2005/8/layout/vList2"/>
    <dgm:cxn modelId="{CEB121F6-E731-4962-AC44-D8C32DC7B9B4}" srcId="{FE00ABA6-924C-46BE-A769-1EEA0A0970B3}" destId="{F9B37B27-7216-474B-BC05-A3BD749F4527}" srcOrd="0" destOrd="0" parTransId="{865C5A18-250B-441C-9243-60392840241D}" sibTransId="{25E2D674-B710-4386-950D-D66B946A97C6}"/>
    <dgm:cxn modelId="{6D8A05AE-1241-4BA8-A0AC-2A085828EFC1}" type="presParOf" srcId="{489CAA16-323F-4327-A45D-1F319E7B8CC6}" destId="{11CAE693-B8FA-4F38-A7DC-6268B532C33C}" srcOrd="0" destOrd="0" presId="urn:microsoft.com/office/officeart/2005/8/layout/vList2"/>
    <dgm:cxn modelId="{59A1BFB0-10D2-4EA8-BF6F-7398C0D437B5}" type="presParOf" srcId="{489CAA16-323F-4327-A45D-1F319E7B8CC6}" destId="{9E5C30B4-C202-4603-A395-4C40297921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D07DA3-3B05-4736-807B-F488063A1E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CBF4C2DB-D4AA-4356-95B7-71A0C822B29C}">
      <dgm:prSet/>
      <dgm:spPr/>
      <dgm:t>
        <a:bodyPr/>
        <a:lstStyle/>
        <a:p>
          <a:r>
            <a:rPr lang="pl-PL"/>
            <a:t>z reguły bezpośredni sposób powołania prezydenta przez naród w drodze wyborów powszechnych;</a:t>
          </a:r>
        </a:p>
      </dgm:t>
    </dgm:pt>
    <dgm:pt modelId="{6CEE2D60-4B3C-4EE9-8A35-4AEC5A07CB02}" type="parTrans" cxnId="{C8ABCE3C-4898-492B-9841-7A56F220ED4C}">
      <dgm:prSet/>
      <dgm:spPr/>
      <dgm:t>
        <a:bodyPr/>
        <a:lstStyle/>
        <a:p>
          <a:endParaRPr lang="pl-PL"/>
        </a:p>
      </dgm:t>
    </dgm:pt>
    <dgm:pt modelId="{B6C8F28A-0CCB-426B-8FA0-ABE25DF4006C}" type="sibTrans" cxnId="{C8ABCE3C-4898-492B-9841-7A56F220ED4C}">
      <dgm:prSet/>
      <dgm:spPr/>
      <dgm:t>
        <a:bodyPr/>
        <a:lstStyle/>
        <a:p>
          <a:endParaRPr lang="pl-PL"/>
        </a:p>
      </dgm:t>
    </dgm:pt>
    <dgm:pt modelId="{3729D7DC-BFFD-4DB9-94DB-D8416E10834E}">
      <dgm:prSet/>
      <dgm:spPr/>
      <dgm:t>
        <a:bodyPr/>
        <a:lstStyle/>
        <a:p>
          <a:r>
            <a:rPr lang="pl-PL"/>
            <a:t>występuje tzw. dualizm egzekutywy, czyli władza wykonawcza należy do prezydenta i rządu, prezydent jest głową państwa, a premier - szefem rządu;</a:t>
          </a:r>
        </a:p>
      </dgm:t>
    </dgm:pt>
    <dgm:pt modelId="{30546724-FF6E-4D2D-8C47-04EE522A2373}" type="parTrans" cxnId="{195C2A0A-399B-486D-A1FA-271FA7BEBE81}">
      <dgm:prSet/>
      <dgm:spPr/>
      <dgm:t>
        <a:bodyPr/>
        <a:lstStyle/>
        <a:p>
          <a:endParaRPr lang="pl-PL"/>
        </a:p>
      </dgm:t>
    </dgm:pt>
    <dgm:pt modelId="{C197A237-E288-491A-8875-7B9C0CADAF74}" type="sibTrans" cxnId="{195C2A0A-399B-486D-A1FA-271FA7BEBE81}">
      <dgm:prSet/>
      <dgm:spPr/>
      <dgm:t>
        <a:bodyPr/>
        <a:lstStyle/>
        <a:p>
          <a:endParaRPr lang="pl-PL"/>
        </a:p>
      </dgm:t>
    </dgm:pt>
    <dgm:pt modelId="{0397D75B-5020-48BA-88E5-C8477D052CAA}">
      <dgm:prSet/>
      <dgm:spPr/>
      <dgm:t>
        <a:bodyPr/>
        <a:lstStyle/>
        <a:p>
          <a:r>
            <a:rPr lang="pl-PL"/>
            <a:t>odpowiedzialność konstytucyjna prezydenta przy jednoczesnym braku odpowiedzialności politycznej;</a:t>
          </a:r>
        </a:p>
      </dgm:t>
    </dgm:pt>
    <dgm:pt modelId="{F07F0184-EAB5-4DD7-8775-816412FC3BC2}" type="parTrans" cxnId="{DF6102FF-5FEB-4CBA-9D2D-564B698B50BD}">
      <dgm:prSet/>
      <dgm:spPr/>
      <dgm:t>
        <a:bodyPr/>
        <a:lstStyle/>
        <a:p>
          <a:endParaRPr lang="pl-PL"/>
        </a:p>
      </dgm:t>
    </dgm:pt>
    <dgm:pt modelId="{49B82669-D4B3-45E2-AB11-36D6AACF4E32}" type="sibTrans" cxnId="{DF6102FF-5FEB-4CBA-9D2D-564B698B50BD}">
      <dgm:prSet/>
      <dgm:spPr/>
      <dgm:t>
        <a:bodyPr/>
        <a:lstStyle/>
        <a:p>
          <a:endParaRPr lang="pl-PL"/>
        </a:p>
      </dgm:t>
    </dgm:pt>
    <dgm:pt modelId="{91D0C68C-3F7D-4259-8083-989E1B3AB4C4}">
      <dgm:prSet/>
      <dgm:spPr/>
      <dgm:t>
        <a:bodyPr/>
        <a:lstStyle/>
        <a:p>
          <a:r>
            <a:rPr lang="pl-PL"/>
            <a:t>szeroki zakres kompetencji głowy państwa;</a:t>
          </a:r>
        </a:p>
      </dgm:t>
    </dgm:pt>
    <dgm:pt modelId="{90828DFF-9296-4D90-A0CF-D5709BF390D6}" type="parTrans" cxnId="{F30F593C-03C8-4B8C-8C71-9D8E685D8109}">
      <dgm:prSet/>
      <dgm:spPr/>
      <dgm:t>
        <a:bodyPr/>
        <a:lstStyle/>
        <a:p>
          <a:endParaRPr lang="pl-PL"/>
        </a:p>
      </dgm:t>
    </dgm:pt>
    <dgm:pt modelId="{87FA71DA-3D88-4E53-8238-C2D5D97DA5A0}" type="sibTrans" cxnId="{F30F593C-03C8-4B8C-8C71-9D8E685D8109}">
      <dgm:prSet/>
      <dgm:spPr/>
      <dgm:t>
        <a:bodyPr/>
        <a:lstStyle/>
        <a:p>
          <a:endParaRPr lang="pl-PL"/>
        </a:p>
      </dgm:t>
    </dgm:pt>
    <dgm:pt modelId="{03AC8DB2-85DE-4ABB-91AC-5C7860CDF814}">
      <dgm:prSet/>
      <dgm:spPr/>
      <dgm:t>
        <a:bodyPr/>
        <a:lstStyle/>
        <a:p>
          <a:r>
            <a:rPr lang="pl-PL"/>
            <a:t>prezydent powołuje premiera, a na jego wniosek ministrów;</a:t>
          </a:r>
        </a:p>
      </dgm:t>
    </dgm:pt>
    <dgm:pt modelId="{F6AA0D1D-C4F1-4F49-844E-5FCF61F6455D}" type="parTrans" cxnId="{8E06F5CC-D02F-4527-B271-F0F61C15497B}">
      <dgm:prSet/>
      <dgm:spPr/>
      <dgm:t>
        <a:bodyPr/>
        <a:lstStyle/>
        <a:p>
          <a:endParaRPr lang="pl-PL"/>
        </a:p>
      </dgm:t>
    </dgm:pt>
    <dgm:pt modelId="{206E9890-9DF5-4146-AC76-7B12C70B1343}" type="sibTrans" cxnId="{8E06F5CC-D02F-4527-B271-F0F61C15497B}">
      <dgm:prSet/>
      <dgm:spPr/>
      <dgm:t>
        <a:bodyPr/>
        <a:lstStyle/>
        <a:p>
          <a:endParaRPr lang="pl-PL"/>
        </a:p>
      </dgm:t>
    </dgm:pt>
    <dgm:pt modelId="{5A42F9DE-566E-43FA-A794-70D0EA79A9D7}">
      <dgm:prSet/>
      <dgm:spPr/>
      <dgm:t>
        <a:bodyPr/>
        <a:lstStyle/>
        <a:p>
          <a:r>
            <a:rPr lang="pl-PL"/>
            <a:t>istnieje zasada niepołączalności mandatu deputowanego ze stanowiskiem w rządzie;</a:t>
          </a:r>
        </a:p>
      </dgm:t>
    </dgm:pt>
    <dgm:pt modelId="{88BBF80C-96B5-42E0-8CFA-05254E081D58}" type="parTrans" cxnId="{31B99877-C496-4698-B52F-95E0EC7B2D0B}">
      <dgm:prSet/>
      <dgm:spPr/>
      <dgm:t>
        <a:bodyPr/>
        <a:lstStyle/>
        <a:p>
          <a:endParaRPr lang="pl-PL"/>
        </a:p>
      </dgm:t>
    </dgm:pt>
    <dgm:pt modelId="{4870DEE9-9E8F-4170-A1B1-D730B170D3B6}" type="sibTrans" cxnId="{31B99877-C496-4698-B52F-95E0EC7B2D0B}">
      <dgm:prSet/>
      <dgm:spPr/>
      <dgm:t>
        <a:bodyPr/>
        <a:lstStyle/>
        <a:p>
          <a:endParaRPr lang="pl-PL"/>
        </a:p>
      </dgm:t>
    </dgm:pt>
    <dgm:pt modelId="{449CF934-E33C-44F1-9620-D56335F0863A}">
      <dgm:prSet/>
      <dgm:spPr/>
      <dgm:t>
        <a:bodyPr/>
        <a:lstStyle/>
        <a:p>
          <a:r>
            <a:rPr lang="pl-PL"/>
            <a:t>możliwość przedterminowego skrócenia kadencji parlamentu.</a:t>
          </a:r>
        </a:p>
      </dgm:t>
    </dgm:pt>
    <dgm:pt modelId="{4CEC5912-6301-4E67-870E-72CFC1CCE439}" type="parTrans" cxnId="{5987C2B4-D211-467A-BC46-72683D8CCDC5}">
      <dgm:prSet/>
      <dgm:spPr/>
      <dgm:t>
        <a:bodyPr/>
        <a:lstStyle/>
        <a:p>
          <a:endParaRPr lang="pl-PL"/>
        </a:p>
      </dgm:t>
    </dgm:pt>
    <dgm:pt modelId="{796C7CBB-7B6B-43C8-A112-F51BF0B13523}" type="sibTrans" cxnId="{5987C2B4-D211-467A-BC46-72683D8CCDC5}">
      <dgm:prSet/>
      <dgm:spPr/>
      <dgm:t>
        <a:bodyPr/>
        <a:lstStyle/>
        <a:p>
          <a:endParaRPr lang="pl-PL"/>
        </a:p>
      </dgm:t>
    </dgm:pt>
    <dgm:pt modelId="{0B836506-634F-4150-A422-B7B62BD28918}" type="pres">
      <dgm:prSet presAssocID="{DAD07DA3-3B05-4736-807B-F488063A1EF3}" presName="linear" presStyleCnt="0">
        <dgm:presLayoutVars>
          <dgm:animLvl val="lvl"/>
          <dgm:resizeHandles val="exact"/>
        </dgm:presLayoutVars>
      </dgm:prSet>
      <dgm:spPr/>
    </dgm:pt>
    <dgm:pt modelId="{2BBD1736-B6FF-40FA-A1D1-F63E6F4E0412}" type="pres">
      <dgm:prSet presAssocID="{CBF4C2DB-D4AA-4356-95B7-71A0C822B29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874968D-4ECC-45C0-9B38-463E59DA2BA0}" type="pres">
      <dgm:prSet presAssocID="{B6C8F28A-0CCB-426B-8FA0-ABE25DF4006C}" presName="spacer" presStyleCnt="0"/>
      <dgm:spPr/>
    </dgm:pt>
    <dgm:pt modelId="{FE2F30D5-A0AA-488D-A955-60E586C8504A}" type="pres">
      <dgm:prSet presAssocID="{3729D7DC-BFFD-4DB9-94DB-D8416E10834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EEB5230-CEE4-4CDF-91CD-11775D073C0F}" type="pres">
      <dgm:prSet presAssocID="{C197A237-E288-491A-8875-7B9C0CADAF74}" presName="spacer" presStyleCnt="0"/>
      <dgm:spPr/>
    </dgm:pt>
    <dgm:pt modelId="{B71DB4C7-25F7-4A33-9030-4DBE5861C61F}" type="pres">
      <dgm:prSet presAssocID="{0397D75B-5020-48BA-88E5-C8477D052CA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303B2A2-12D8-492E-99AE-6107C5479735}" type="pres">
      <dgm:prSet presAssocID="{49B82669-D4B3-45E2-AB11-36D6AACF4E32}" presName="spacer" presStyleCnt="0"/>
      <dgm:spPr/>
    </dgm:pt>
    <dgm:pt modelId="{C30D466D-19B9-4FDD-BDF6-7FFAE5CCF0C0}" type="pres">
      <dgm:prSet presAssocID="{91D0C68C-3F7D-4259-8083-989E1B3AB4C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0795254-8E45-4895-AA26-D7B78372727E}" type="pres">
      <dgm:prSet presAssocID="{87FA71DA-3D88-4E53-8238-C2D5D97DA5A0}" presName="spacer" presStyleCnt="0"/>
      <dgm:spPr/>
    </dgm:pt>
    <dgm:pt modelId="{D5AB7D02-3F08-4767-84AD-081953C54F8D}" type="pres">
      <dgm:prSet presAssocID="{03AC8DB2-85DE-4ABB-91AC-5C7860CDF81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08A61C6-5333-4DF4-BC83-89E288CC7A09}" type="pres">
      <dgm:prSet presAssocID="{206E9890-9DF5-4146-AC76-7B12C70B1343}" presName="spacer" presStyleCnt="0"/>
      <dgm:spPr/>
    </dgm:pt>
    <dgm:pt modelId="{18E983DC-5769-43AE-ADDD-27EE947437AF}" type="pres">
      <dgm:prSet presAssocID="{5A42F9DE-566E-43FA-A794-70D0EA79A9D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C928D69-683A-4390-9E76-BB13559E5084}" type="pres">
      <dgm:prSet presAssocID="{4870DEE9-9E8F-4170-A1B1-D730B170D3B6}" presName="spacer" presStyleCnt="0"/>
      <dgm:spPr/>
    </dgm:pt>
    <dgm:pt modelId="{BDD2FC4B-F6BC-4E8E-8F93-36DC6E37B9E2}" type="pres">
      <dgm:prSet presAssocID="{449CF934-E33C-44F1-9620-D56335F0863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95C2A0A-399B-486D-A1FA-271FA7BEBE81}" srcId="{DAD07DA3-3B05-4736-807B-F488063A1EF3}" destId="{3729D7DC-BFFD-4DB9-94DB-D8416E10834E}" srcOrd="1" destOrd="0" parTransId="{30546724-FF6E-4D2D-8C47-04EE522A2373}" sibTransId="{C197A237-E288-491A-8875-7B9C0CADAF74}"/>
    <dgm:cxn modelId="{1E416A1E-815E-4E51-9313-B6891B0F11B0}" type="presOf" srcId="{03AC8DB2-85DE-4ABB-91AC-5C7860CDF814}" destId="{D5AB7D02-3F08-4767-84AD-081953C54F8D}" srcOrd="0" destOrd="0" presId="urn:microsoft.com/office/officeart/2005/8/layout/vList2"/>
    <dgm:cxn modelId="{DE528B23-0926-41CB-AD11-856EF7F30AED}" type="presOf" srcId="{449CF934-E33C-44F1-9620-D56335F0863A}" destId="{BDD2FC4B-F6BC-4E8E-8F93-36DC6E37B9E2}" srcOrd="0" destOrd="0" presId="urn:microsoft.com/office/officeart/2005/8/layout/vList2"/>
    <dgm:cxn modelId="{2B6DCF28-11B8-4663-89A9-DA54E6E1E3A4}" type="presOf" srcId="{0397D75B-5020-48BA-88E5-C8477D052CAA}" destId="{B71DB4C7-25F7-4A33-9030-4DBE5861C61F}" srcOrd="0" destOrd="0" presId="urn:microsoft.com/office/officeart/2005/8/layout/vList2"/>
    <dgm:cxn modelId="{1357B333-A3B5-4C14-8B8E-43A8F4BDBAD7}" type="presOf" srcId="{DAD07DA3-3B05-4736-807B-F488063A1EF3}" destId="{0B836506-634F-4150-A422-B7B62BD28918}" srcOrd="0" destOrd="0" presId="urn:microsoft.com/office/officeart/2005/8/layout/vList2"/>
    <dgm:cxn modelId="{F30F593C-03C8-4B8C-8C71-9D8E685D8109}" srcId="{DAD07DA3-3B05-4736-807B-F488063A1EF3}" destId="{91D0C68C-3F7D-4259-8083-989E1B3AB4C4}" srcOrd="3" destOrd="0" parTransId="{90828DFF-9296-4D90-A0CF-D5709BF390D6}" sibTransId="{87FA71DA-3D88-4E53-8238-C2D5D97DA5A0}"/>
    <dgm:cxn modelId="{C8ABCE3C-4898-492B-9841-7A56F220ED4C}" srcId="{DAD07DA3-3B05-4736-807B-F488063A1EF3}" destId="{CBF4C2DB-D4AA-4356-95B7-71A0C822B29C}" srcOrd="0" destOrd="0" parTransId="{6CEE2D60-4B3C-4EE9-8A35-4AEC5A07CB02}" sibTransId="{B6C8F28A-0CCB-426B-8FA0-ABE25DF4006C}"/>
    <dgm:cxn modelId="{01FB5F5C-0617-4B87-9667-4E2F9E021BFF}" type="presOf" srcId="{CBF4C2DB-D4AA-4356-95B7-71A0C822B29C}" destId="{2BBD1736-B6FF-40FA-A1D1-F63E6F4E0412}" srcOrd="0" destOrd="0" presId="urn:microsoft.com/office/officeart/2005/8/layout/vList2"/>
    <dgm:cxn modelId="{31B99877-C496-4698-B52F-95E0EC7B2D0B}" srcId="{DAD07DA3-3B05-4736-807B-F488063A1EF3}" destId="{5A42F9DE-566E-43FA-A794-70D0EA79A9D7}" srcOrd="5" destOrd="0" parTransId="{88BBF80C-96B5-42E0-8CFA-05254E081D58}" sibTransId="{4870DEE9-9E8F-4170-A1B1-D730B170D3B6}"/>
    <dgm:cxn modelId="{AC4F2CA6-4B09-4CE7-B42E-0B3D0AB30F3C}" type="presOf" srcId="{5A42F9DE-566E-43FA-A794-70D0EA79A9D7}" destId="{18E983DC-5769-43AE-ADDD-27EE947437AF}" srcOrd="0" destOrd="0" presId="urn:microsoft.com/office/officeart/2005/8/layout/vList2"/>
    <dgm:cxn modelId="{5987C2B4-D211-467A-BC46-72683D8CCDC5}" srcId="{DAD07DA3-3B05-4736-807B-F488063A1EF3}" destId="{449CF934-E33C-44F1-9620-D56335F0863A}" srcOrd="6" destOrd="0" parTransId="{4CEC5912-6301-4E67-870E-72CFC1CCE439}" sibTransId="{796C7CBB-7B6B-43C8-A112-F51BF0B13523}"/>
    <dgm:cxn modelId="{BDDEBFB6-DF09-4D89-AF7A-91EDED0BC2DB}" type="presOf" srcId="{91D0C68C-3F7D-4259-8083-989E1B3AB4C4}" destId="{C30D466D-19B9-4FDD-BDF6-7FFAE5CCF0C0}" srcOrd="0" destOrd="0" presId="urn:microsoft.com/office/officeart/2005/8/layout/vList2"/>
    <dgm:cxn modelId="{8E06F5CC-D02F-4527-B271-F0F61C15497B}" srcId="{DAD07DA3-3B05-4736-807B-F488063A1EF3}" destId="{03AC8DB2-85DE-4ABB-91AC-5C7860CDF814}" srcOrd="4" destOrd="0" parTransId="{F6AA0D1D-C4F1-4F49-844E-5FCF61F6455D}" sibTransId="{206E9890-9DF5-4146-AC76-7B12C70B1343}"/>
    <dgm:cxn modelId="{7A97F9F8-0ECE-4966-976C-6AD3598005FF}" type="presOf" srcId="{3729D7DC-BFFD-4DB9-94DB-D8416E10834E}" destId="{FE2F30D5-A0AA-488D-A955-60E586C8504A}" srcOrd="0" destOrd="0" presId="urn:microsoft.com/office/officeart/2005/8/layout/vList2"/>
    <dgm:cxn modelId="{DF6102FF-5FEB-4CBA-9D2D-564B698B50BD}" srcId="{DAD07DA3-3B05-4736-807B-F488063A1EF3}" destId="{0397D75B-5020-48BA-88E5-C8477D052CAA}" srcOrd="2" destOrd="0" parTransId="{F07F0184-EAB5-4DD7-8775-816412FC3BC2}" sibTransId="{49B82669-D4B3-45E2-AB11-36D6AACF4E32}"/>
    <dgm:cxn modelId="{EA433A8E-310A-44A2-AA3D-067AE84700E1}" type="presParOf" srcId="{0B836506-634F-4150-A422-B7B62BD28918}" destId="{2BBD1736-B6FF-40FA-A1D1-F63E6F4E0412}" srcOrd="0" destOrd="0" presId="urn:microsoft.com/office/officeart/2005/8/layout/vList2"/>
    <dgm:cxn modelId="{6256553B-66F3-4482-8B80-4E2111B97DBE}" type="presParOf" srcId="{0B836506-634F-4150-A422-B7B62BD28918}" destId="{3874968D-4ECC-45C0-9B38-463E59DA2BA0}" srcOrd="1" destOrd="0" presId="urn:microsoft.com/office/officeart/2005/8/layout/vList2"/>
    <dgm:cxn modelId="{78AA2B14-6F9C-4612-8071-B6D9C8B40871}" type="presParOf" srcId="{0B836506-634F-4150-A422-B7B62BD28918}" destId="{FE2F30D5-A0AA-488D-A955-60E586C8504A}" srcOrd="2" destOrd="0" presId="urn:microsoft.com/office/officeart/2005/8/layout/vList2"/>
    <dgm:cxn modelId="{B6AE39B6-842E-4BA7-BFBB-D247B452BDF3}" type="presParOf" srcId="{0B836506-634F-4150-A422-B7B62BD28918}" destId="{CEEB5230-CEE4-4CDF-91CD-11775D073C0F}" srcOrd="3" destOrd="0" presId="urn:microsoft.com/office/officeart/2005/8/layout/vList2"/>
    <dgm:cxn modelId="{32482B61-AA4C-42EF-A332-7338C137A1C6}" type="presParOf" srcId="{0B836506-634F-4150-A422-B7B62BD28918}" destId="{B71DB4C7-25F7-4A33-9030-4DBE5861C61F}" srcOrd="4" destOrd="0" presId="urn:microsoft.com/office/officeart/2005/8/layout/vList2"/>
    <dgm:cxn modelId="{6D49C43B-DE72-4EAA-BC06-348B56C5BDA2}" type="presParOf" srcId="{0B836506-634F-4150-A422-B7B62BD28918}" destId="{1303B2A2-12D8-492E-99AE-6107C5479735}" srcOrd="5" destOrd="0" presId="urn:microsoft.com/office/officeart/2005/8/layout/vList2"/>
    <dgm:cxn modelId="{93C109B2-A96D-4E91-821E-7CAE10894BED}" type="presParOf" srcId="{0B836506-634F-4150-A422-B7B62BD28918}" destId="{C30D466D-19B9-4FDD-BDF6-7FFAE5CCF0C0}" srcOrd="6" destOrd="0" presId="urn:microsoft.com/office/officeart/2005/8/layout/vList2"/>
    <dgm:cxn modelId="{EB5A48A2-BDBE-4530-B40E-0D18A14A94DB}" type="presParOf" srcId="{0B836506-634F-4150-A422-B7B62BD28918}" destId="{00795254-8E45-4895-AA26-D7B78372727E}" srcOrd="7" destOrd="0" presId="urn:microsoft.com/office/officeart/2005/8/layout/vList2"/>
    <dgm:cxn modelId="{9B827307-A44C-4B0C-A1CE-A2738460C656}" type="presParOf" srcId="{0B836506-634F-4150-A422-B7B62BD28918}" destId="{D5AB7D02-3F08-4767-84AD-081953C54F8D}" srcOrd="8" destOrd="0" presId="urn:microsoft.com/office/officeart/2005/8/layout/vList2"/>
    <dgm:cxn modelId="{80F660A1-5505-4F4D-AFDF-EE354A0CB2A6}" type="presParOf" srcId="{0B836506-634F-4150-A422-B7B62BD28918}" destId="{408A61C6-5333-4DF4-BC83-89E288CC7A09}" srcOrd="9" destOrd="0" presId="urn:microsoft.com/office/officeart/2005/8/layout/vList2"/>
    <dgm:cxn modelId="{2DC654E3-CEC3-4F36-8CB2-CD1AFF74BF2E}" type="presParOf" srcId="{0B836506-634F-4150-A422-B7B62BD28918}" destId="{18E983DC-5769-43AE-ADDD-27EE947437AF}" srcOrd="10" destOrd="0" presId="urn:microsoft.com/office/officeart/2005/8/layout/vList2"/>
    <dgm:cxn modelId="{8B0BBE1A-F10E-432C-92F0-8DBD50046B87}" type="presParOf" srcId="{0B836506-634F-4150-A422-B7B62BD28918}" destId="{BC928D69-683A-4390-9E76-BB13559E5084}" srcOrd="11" destOrd="0" presId="urn:microsoft.com/office/officeart/2005/8/layout/vList2"/>
    <dgm:cxn modelId="{026651DA-058B-4736-8104-319DF46B62B7}" type="presParOf" srcId="{0B836506-634F-4150-A422-B7B62BD28918}" destId="{BDD2FC4B-F6BC-4E8E-8F93-36DC6E37B9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AFC78F-E3FA-4FAF-8A97-3C5FB34FBA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96F9388-2DDC-498B-AED9-6F87C8F7FB69}">
      <dgm:prSet/>
      <dgm:spPr/>
      <dgm:t>
        <a:bodyPr/>
        <a:lstStyle/>
        <a:p>
          <a:r>
            <a:rPr lang="pl-PL"/>
            <a:t>Podział władzy w orzecznictwie TK</a:t>
          </a:r>
        </a:p>
      </dgm:t>
    </dgm:pt>
    <dgm:pt modelId="{2E83F8CB-5E01-4EA8-AE40-882D125A963F}" type="parTrans" cxnId="{E55BEDD7-E0C7-4DE8-8876-90E0B56E0F67}">
      <dgm:prSet/>
      <dgm:spPr/>
      <dgm:t>
        <a:bodyPr/>
        <a:lstStyle/>
        <a:p>
          <a:endParaRPr lang="pl-PL"/>
        </a:p>
      </dgm:t>
    </dgm:pt>
    <dgm:pt modelId="{FC3C7485-F947-41FE-8859-2362EE086CD5}" type="sibTrans" cxnId="{E55BEDD7-E0C7-4DE8-8876-90E0B56E0F67}">
      <dgm:prSet/>
      <dgm:spPr/>
      <dgm:t>
        <a:bodyPr/>
        <a:lstStyle/>
        <a:p>
          <a:endParaRPr lang="pl-PL"/>
        </a:p>
      </dgm:t>
    </dgm:pt>
    <dgm:pt modelId="{074D3775-626E-429D-8D3F-171E3AFD08B3}" type="pres">
      <dgm:prSet presAssocID="{32AFC78F-E3FA-4FAF-8A97-3C5FB34FBA98}" presName="linear" presStyleCnt="0">
        <dgm:presLayoutVars>
          <dgm:animLvl val="lvl"/>
          <dgm:resizeHandles val="exact"/>
        </dgm:presLayoutVars>
      </dgm:prSet>
      <dgm:spPr/>
    </dgm:pt>
    <dgm:pt modelId="{47DBDD01-B34B-4E0B-B3AA-416760A741AD}" type="pres">
      <dgm:prSet presAssocID="{896F9388-2DDC-498B-AED9-6F87C8F7FB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0717BF-2F29-4FE5-8869-5AFF55BF724C}" type="presOf" srcId="{32AFC78F-E3FA-4FAF-8A97-3C5FB34FBA98}" destId="{074D3775-626E-429D-8D3F-171E3AFD08B3}" srcOrd="0" destOrd="0" presId="urn:microsoft.com/office/officeart/2005/8/layout/vList2"/>
    <dgm:cxn modelId="{E55BEDD7-E0C7-4DE8-8876-90E0B56E0F67}" srcId="{32AFC78F-E3FA-4FAF-8A97-3C5FB34FBA98}" destId="{896F9388-2DDC-498B-AED9-6F87C8F7FB69}" srcOrd="0" destOrd="0" parTransId="{2E83F8CB-5E01-4EA8-AE40-882D125A963F}" sibTransId="{FC3C7485-F947-41FE-8859-2362EE086CD5}"/>
    <dgm:cxn modelId="{B39A85F4-492C-487C-A192-800A949F66E2}" type="presOf" srcId="{896F9388-2DDC-498B-AED9-6F87C8F7FB69}" destId="{47DBDD01-B34B-4E0B-B3AA-416760A741AD}" srcOrd="0" destOrd="0" presId="urn:microsoft.com/office/officeart/2005/8/layout/vList2"/>
    <dgm:cxn modelId="{598EA0AC-704E-435C-8228-512E96290CCF}" type="presParOf" srcId="{074D3775-626E-429D-8D3F-171E3AFD08B3}" destId="{47DBDD01-B34B-4E0B-B3AA-416760A741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D8605-FBF9-4A57-A821-193A80042AAF}">
      <dsp:nvSpPr>
        <dsp:cNvPr id="0" name=""/>
        <dsp:cNvSpPr/>
      </dsp:nvSpPr>
      <dsp:spPr>
        <a:xfrm>
          <a:off x="0" y="875230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prezydent jest jednocześnie głową państwa i szefem rządu;</a:t>
          </a:r>
        </a:p>
      </dsp:txBody>
      <dsp:txXfrm>
        <a:off x="36845" y="912075"/>
        <a:ext cx="7991206" cy="681087"/>
      </dsp:txXfrm>
    </dsp:sp>
    <dsp:sp modelId="{5B24C98E-CC96-4897-AFDA-31B74E3A312B}">
      <dsp:nvSpPr>
        <dsp:cNvPr id="0" name=""/>
        <dsp:cNvSpPr/>
      </dsp:nvSpPr>
      <dsp:spPr>
        <a:xfrm>
          <a:off x="0" y="1684728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prezydent i parlament (Kongres) są wybierani w drodze wyborów;</a:t>
          </a:r>
        </a:p>
      </dsp:txBody>
      <dsp:txXfrm>
        <a:off x="36845" y="1721573"/>
        <a:ext cx="7991206" cy="681087"/>
      </dsp:txXfrm>
    </dsp:sp>
    <dsp:sp modelId="{ECA48900-F09D-479E-B67D-B103B42693E4}">
      <dsp:nvSpPr>
        <dsp:cNvPr id="0" name=""/>
        <dsp:cNvSpPr/>
      </dsp:nvSpPr>
      <dsp:spPr>
        <a:xfrm>
          <a:off x="0" y="2494226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prezydent nie ponosi odpowiedzialności politycznej przed Kongresem;</a:t>
          </a:r>
        </a:p>
      </dsp:txBody>
      <dsp:txXfrm>
        <a:off x="36845" y="2531071"/>
        <a:ext cx="7991206" cy="681087"/>
      </dsp:txXfrm>
    </dsp:sp>
    <dsp:sp modelId="{BD91B07D-9A6A-4274-B089-2C7C7BFC13F2}">
      <dsp:nvSpPr>
        <dsp:cNvPr id="0" name=""/>
        <dsp:cNvSpPr/>
      </dsp:nvSpPr>
      <dsp:spPr>
        <a:xfrm>
          <a:off x="0" y="3303724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prezydent i sekretarze ponoszą odpowiedzialność konstytucyjną za tzw. delikt konstytucyjny i przestępstwo pospolite w drodze procedury impeachmentu;</a:t>
          </a:r>
        </a:p>
      </dsp:txBody>
      <dsp:txXfrm>
        <a:off x="36845" y="3340569"/>
        <a:ext cx="7991206" cy="681087"/>
      </dsp:txXfrm>
    </dsp:sp>
    <dsp:sp modelId="{CC444E55-8192-4CDB-B623-F060BAD0CF1B}">
      <dsp:nvSpPr>
        <dsp:cNvPr id="0" name=""/>
        <dsp:cNvSpPr/>
      </dsp:nvSpPr>
      <dsp:spPr>
        <a:xfrm>
          <a:off x="0" y="4113221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istnieje zakaz łączenia funkcji deputowanego i członka gabinetu;</a:t>
          </a:r>
        </a:p>
      </dsp:txBody>
      <dsp:txXfrm>
        <a:off x="36845" y="4150066"/>
        <a:ext cx="7991206" cy="681087"/>
      </dsp:txXfrm>
    </dsp:sp>
    <dsp:sp modelId="{5A6ACC75-98DE-49CF-8697-D4AF274DC110}">
      <dsp:nvSpPr>
        <dsp:cNvPr id="0" name=""/>
        <dsp:cNvSpPr/>
      </dsp:nvSpPr>
      <dsp:spPr>
        <a:xfrm>
          <a:off x="0" y="4922719"/>
          <a:ext cx="8064896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prezydent nie ma prawa skrócenia kadencji parlamentu.</a:t>
          </a:r>
        </a:p>
      </dsp:txBody>
      <dsp:txXfrm>
        <a:off x="36845" y="4959564"/>
        <a:ext cx="7991206" cy="68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B8C34-2831-437B-BE8D-5588772A9C56}">
      <dsp:nvSpPr>
        <dsp:cNvPr id="0" name=""/>
        <dsp:cNvSpPr/>
      </dsp:nvSpPr>
      <dsp:spPr>
        <a:xfrm>
          <a:off x="0" y="50826"/>
          <a:ext cx="7571184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Anglia – model klasyczny </a:t>
          </a:r>
        </a:p>
      </dsp:txBody>
      <dsp:txXfrm>
        <a:off x="71751" y="122577"/>
        <a:ext cx="7427682" cy="1326328"/>
      </dsp:txXfrm>
    </dsp:sp>
    <dsp:sp modelId="{A06940E8-16C4-4376-8FDC-2CBC69FAFCAE}">
      <dsp:nvSpPr>
        <dsp:cNvPr id="0" name=""/>
        <dsp:cNvSpPr/>
      </dsp:nvSpPr>
      <dsp:spPr>
        <a:xfrm>
          <a:off x="0" y="1627216"/>
          <a:ext cx="7571184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Racjonalizacja systemu parlamentarnego </a:t>
          </a:r>
        </a:p>
      </dsp:txBody>
      <dsp:txXfrm>
        <a:off x="71751" y="1698967"/>
        <a:ext cx="7427682" cy="1326328"/>
      </dsp:txXfrm>
    </dsp:sp>
    <dsp:sp modelId="{F062A9E6-9752-4FFF-B9C7-50332132B4EF}">
      <dsp:nvSpPr>
        <dsp:cNvPr id="0" name=""/>
        <dsp:cNvSpPr/>
      </dsp:nvSpPr>
      <dsp:spPr>
        <a:xfrm>
          <a:off x="0" y="3097047"/>
          <a:ext cx="7571184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900" kern="1200"/>
            <a:t>Gabinetowy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900" kern="1200"/>
            <a:t>Kanclerski (RFN)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900" kern="1200"/>
            <a:t>Resortowy (np. Austria)</a:t>
          </a:r>
        </a:p>
      </dsp:txBody>
      <dsp:txXfrm>
        <a:off x="0" y="3097047"/>
        <a:ext cx="7571184" cy="1493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F941-D6B3-4225-8CE5-883DE04C5D77}">
      <dsp:nvSpPr>
        <dsp:cNvPr id="0" name=""/>
        <dsp:cNvSpPr/>
      </dsp:nvSpPr>
      <dsp:spPr>
        <a:xfrm>
          <a:off x="0" y="55929"/>
          <a:ext cx="749917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początki i kształtowanie się brytyjskiego systemu parlamentarnego (XIII-XVII wiek), </a:t>
          </a:r>
        </a:p>
      </dsp:txBody>
      <dsp:txXfrm>
        <a:off x="52431" y="108360"/>
        <a:ext cx="7394314" cy="969198"/>
      </dsp:txXfrm>
    </dsp:sp>
    <dsp:sp modelId="{5C19ED3E-3D22-4732-A221-9F645B9B1ADE}">
      <dsp:nvSpPr>
        <dsp:cNvPr id="0" name=""/>
        <dsp:cNvSpPr/>
      </dsp:nvSpPr>
      <dsp:spPr>
        <a:xfrm>
          <a:off x="0" y="1207749"/>
          <a:ext cx="749917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walka o dominację pomiędzy monarchą a parlamentem (XVII wiek),</a:t>
          </a:r>
        </a:p>
      </dsp:txBody>
      <dsp:txXfrm>
        <a:off x="52431" y="1260180"/>
        <a:ext cx="7394314" cy="969198"/>
      </dsp:txXfrm>
    </dsp:sp>
    <dsp:sp modelId="{CEEA3D02-A267-4DB4-AB98-0646A51A9AE9}">
      <dsp:nvSpPr>
        <dsp:cNvPr id="0" name=""/>
        <dsp:cNvSpPr/>
      </dsp:nvSpPr>
      <dsp:spPr>
        <a:xfrm>
          <a:off x="0" y="2359569"/>
          <a:ext cx="749917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umacnianie się systemu parlamentarnego (XVIII i początek XIX wieku),</a:t>
          </a:r>
        </a:p>
      </dsp:txBody>
      <dsp:txXfrm>
        <a:off x="52431" y="2412000"/>
        <a:ext cx="7394314" cy="969198"/>
      </dsp:txXfrm>
    </dsp:sp>
    <dsp:sp modelId="{14EF8113-B437-4A64-AE25-7C6D5305F95C}">
      <dsp:nvSpPr>
        <dsp:cNvPr id="0" name=""/>
        <dsp:cNvSpPr/>
      </dsp:nvSpPr>
      <dsp:spPr>
        <a:xfrm>
          <a:off x="0" y="3511389"/>
          <a:ext cx="749917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dominacja egzekutywy nad legislatywą (XX wiek)</a:t>
          </a:r>
        </a:p>
      </dsp:txBody>
      <dsp:txXfrm>
        <a:off x="52431" y="3563820"/>
        <a:ext cx="7394314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C427-C0AB-46B9-B853-DA192F6A82FE}">
      <dsp:nvSpPr>
        <dsp:cNvPr id="0" name=""/>
        <dsp:cNvSpPr/>
      </dsp:nvSpPr>
      <dsp:spPr>
        <a:xfrm>
          <a:off x="0" y="193989"/>
          <a:ext cx="7499176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monarchia parlamentarna (o ustroju rządów parlamentarno – gabinetowym) </a:t>
          </a:r>
        </a:p>
      </dsp:txBody>
      <dsp:txXfrm>
        <a:off x="66025" y="260014"/>
        <a:ext cx="7367126" cy="1220470"/>
      </dsp:txXfrm>
    </dsp:sp>
    <dsp:sp modelId="{DD44E7E1-52C5-4E8F-B2E3-E423EE704802}">
      <dsp:nvSpPr>
        <dsp:cNvPr id="0" name=""/>
        <dsp:cNvSpPr/>
      </dsp:nvSpPr>
      <dsp:spPr>
        <a:xfrm>
          <a:off x="0" y="1644429"/>
          <a:ext cx="7499176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unia realna: Anglii, Walii, Szkocji i Irlandii Północnej. </a:t>
          </a:r>
        </a:p>
      </dsp:txBody>
      <dsp:txXfrm>
        <a:off x="66025" y="1710454"/>
        <a:ext cx="7367126" cy="1220470"/>
      </dsp:txXfrm>
    </dsp:sp>
    <dsp:sp modelId="{16B26F2D-5E62-4FEA-B2C5-57EDBDC16BCF}">
      <dsp:nvSpPr>
        <dsp:cNvPr id="0" name=""/>
        <dsp:cNvSpPr/>
      </dsp:nvSpPr>
      <dsp:spPr>
        <a:xfrm>
          <a:off x="0" y="3094869"/>
          <a:ext cx="7499176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zasada supremacji parlamentu </a:t>
          </a:r>
        </a:p>
      </dsp:txBody>
      <dsp:txXfrm>
        <a:off x="66025" y="3160894"/>
        <a:ext cx="7367126" cy="1220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7D1AC-9705-42EB-96D8-79F68D97EC40}">
      <dsp:nvSpPr>
        <dsp:cNvPr id="0" name=""/>
        <dsp:cNvSpPr/>
      </dsp:nvSpPr>
      <dsp:spPr>
        <a:xfrm>
          <a:off x="0" y="55929"/>
          <a:ext cx="7776864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zwyczajowe prawo konstytucyjne, oraz potwierdzające je </a:t>
          </a:r>
        </a:p>
      </dsp:txBody>
      <dsp:txXfrm>
        <a:off x="52431" y="108360"/>
        <a:ext cx="7672002" cy="969198"/>
      </dsp:txXfrm>
    </dsp:sp>
    <dsp:sp modelId="{750B8FE3-B455-4800-97F0-1B72B6CD3D4C}">
      <dsp:nvSpPr>
        <dsp:cNvPr id="0" name=""/>
        <dsp:cNvSpPr/>
      </dsp:nvSpPr>
      <dsp:spPr>
        <a:xfrm>
          <a:off x="0" y="1207749"/>
          <a:ext cx="7776864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precedensy sądowe, </a:t>
          </a:r>
        </a:p>
      </dsp:txBody>
      <dsp:txXfrm>
        <a:off x="52431" y="1260180"/>
        <a:ext cx="7672002" cy="969198"/>
      </dsp:txXfrm>
    </dsp:sp>
    <dsp:sp modelId="{AF70877F-6212-4CCE-8252-68D287E190BE}">
      <dsp:nvSpPr>
        <dsp:cNvPr id="0" name=""/>
        <dsp:cNvSpPr/>
      </dsp:nvSpPr>
      <dsp:spPr>
        <a:xfrm>
          <a:off x="0" y="2359569"/>
          <a:ext cx="7776864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konwenanse konstytucyjne</a:t>
          </a:r>
        </a:p>
      </dsp:txBody>
      <dsp:txXfrm>
        <a:off x="52431" y="2412000"/>
        <a:ext cx="7672002" cy="969198"/>
      </dsp:txXfrm>
    </dsp:sp>
    <dsp:sp modelId="{9E161BA6-C518-4C27-9ADF-5F17450E3167}">
      <dsp:nvSpPr>
        <dsp:cNvPr id="0" name=""/>
        <dsp:cNvSpPr/>
      </dsp:nvSpPr>
      <dsp:spPr>
        <a:xfrm>
          <a:off x="0" y="3511389"/>
          <a:ext cx="7776864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prawo pisane (ustawy o charakterze ustrojowym, </a:t>
          </a:r>
          <a:r>
            <a:rPr lang="pl-PL" sz="2700" i="1" kern="1200"/>
            <a:t>normy prawa europejskiego</a:t>
          </a:r>
          <a:r>
            <a:rPr lang="pl-PL" sz="2700" kern="1200"/>
            <a:t>)</a:t>
          </a:r>
        </a:p>
      </dsp:txBody>
      <dsp:txXfrm>
        <a:off x="52431" y="3563820"/>
        <a:ext cx="7672002" cy="96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C8292-4D87-4F24-8C73-9D888F2D903A}">
      <dsp:nvSpPr>
        <dsp:cNvPr id="0" name=""/>
        <dsp:cNvSpPr/>
      </dsp:nvSpPr>
      <dsp:spPr>
        <a:xfrm>
          <a:off x="0" y="58526"/>
          <a:ext cx="7992888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Partia Konserwatywna (Konserwatywna i Unionistyczna Partia), </a:t>
          </a:r>
        </a:p>
      </dsp:txBody>
      <dsp:txXfrm>
        <a:off x="69908" y="128434"/>
        <a:ext cx="7853072" cy="1292264"/>
      </dsp:txXfrm>
    </dsp:sp>
    <dsp:sp modelId="{154AD203-CE58-402A-BBB0-11F6535EDD2C}">
      <dsp:nvSpPr>
        <dsp:cNvPr id="0" name=""/>
        <dsp:cNvSpPr/>
      </dsp:nvSpPr>
      <dsp:spPr>
        <a:xfrm>
          <a:off x="0" y="1490606"/>
          <a:ext cx="7992888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/>
            <a:t>założona w 1870 roku,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/>
            <a:t>nawiązuje do tradycji torysów </a:t>
          </a:r>
        </a:p>
      </dsp:txBody>
      <dsp:txXfrm>
        <a:off x="0" y="1490606"/>
        <a:ext cx="7992888" cy="968760"/>
      </dsp:txXfrm>
    </dsp:sp>
    <dsp:sp modelId="{9F8FD622-0DAE-4891-BAC7-236AAB1DA4CC}">
      <dsp:nvSpPr>
        <dsp:cNvPr id="0" name=""/>
        <dsp:cNvSpPr/>
      </dsp:nvSpPr>
      <dsp:spPr>
        <a:xfrm>
          <a:off x="0" y="2459366"/>
          <a:ext cx="7992888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Partia Pracy </a:t>
          </a:r>
        </a:p>
      </dsp:txBody>
      <dsp:txXfrm>
        <a:off x="69908" y="2529274"/>
        <a:ext cx="7853072" cy="1292264"/>
      </dsp:txXfrm>
    </dsp:sp>
    <dsp:sp modelId="{0D860CB1-2BCB-4B44-9CDB-B64C8A6F2821}">
      <dsp:nvSpPr>
        <dsp:cNvPr id="0" name=""/>
        <dsp:cNvSpPr/>
      </dsp:nvSpPr>
      <dsp:spPr>
        <a:xfrm>
          <a:off x="0" y="3891446"/>
          <a:ext cx="7992888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/>
            <a:t>utworzona w 1900 roku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/>
            <a:t>początkowo reprezentacja polityczna związków zawodowych </a:t>
          </a:r>
        </a:p>
      </dsp:txBody>
      <dsp:txXfrm>
        <a:off x="0" y="3891446"/>
        <a:ext cx="7992888" cy="1378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E693-B8FA-4F38-A7DC-6268B532C33C}">
      <dsp:nvSpPr>
        <dsp:cNvPr id="0" name=""/>
        <dsp:cNvSpPr/>
      </dsp:nvSpPr>
      <dsp:spPr>
        <a:xfrm>
          <a:off x="0" y="203029"/>
          <a:ext cx="792088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„partie trzecie”</a:t>
          </a:r>
        </a:p>
      </dsp:txBody>
      <dsp:txXfrm>
        <a:off x="35125" y="238154"/>
        <a:ext cx="7850630" cy="649299"/>
      </dsp:txXfrm>
    </dsp:sp>
    <dsp:sp modelId="{9E5C30B4-C202-4603-A395-4C40297921A6}">
      <dsp:nvSpPr>
        <dsp:cNvPr id="0" name=""/>
        <dsp:cNvSpPr/>
      </dsp:nvSpPr>
      <dsp:spPr>
        <a:xfrm>
          <a:off x="0" y="922578"/>
          <a:ext cx="7920880" cy="434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/>
            <a:t>Partia Liberalnych Demokratów (będąca spadkobierca tradycji wigów),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/>
            <a:t>Brytyjska Partia Narodowa;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/>
            <a:t>Walijska Partia Narodowa,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/>
            <a:t>Szkocka Partia Narodowa,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/>
            <a:t>Lewica Demokratyczna (utworzona w miejsce Partii Komunistycznej),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partie działające w Irlandii Północnej: </a:t>
          </a:r>
          <a:r>
            <a:rPr lang="pl-PL" sz="2300" i="1" kern="1200" dirty="0" err="1"/>
            <a:t>Sinn</a:t>
          </a:r>
          <a:r>
            <a:rPr lang="pl-PL" sz="2300" i="1" kern="1200" dirty="0"/>
            <a:t> Fein </a:t>
          </a:r>
          <a:r>
            <a:rPr lang="pl-PL" sz="2300" kern="1200" dirty="0"/>
            <a:t>(polityczna reprezentacja IRA), Partia Unionistów Ulsteru, Socjaldemokratyczna Partia Pracy, Partia Sojuszu, Postępowa Partia Unionistów, Partia Demokratycznych Unionistów czy Partia Unionistów Zjednoczonego Królestwa.</a:t>
          </a:r>
        </a:p>
      </dsp:txBody>
      <dsp:txXfrm>
        <a:off x="0" y="922578"/>
        <a:ext cx="7920880" cy="4347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1736-B6FF-40FA-A1D1-F63E6F4E0412}">
      <dsp:nvSpPr>
        <dsp:cNvPr id="0" name=""/>
        <dsp:cNvSpPr/>
      </dsp:nvSpPr>
      <dsp:spPr>
        <a:xfrm>
          <a:off x="0" y="34785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z reguły bezpośredni sposób powołania prezydenta przez naród w drodze wyborów powszechnych;</a:t>
          </a:r>
        </a:p>
      </dsp:txBody>
      <dsp:txXfrm>
        <a:off x="36896" y="71681"/>
        <a:ext cx="7847088" cy="682028"/>
      </dsp:txXfrm>
    </dsp:sp>
    <dsp:sp modelId="{FE2F30D5-A0AA-488D-A955-60E586C8504A}">
      <dsp:nvSpPr>
        <dsp:cNvPr id="0" name=""/>
        <dsp:cNvSpPr/>
      </dsp:nvSpPr>
      <dsp:spPr>
        <a:xfrm>
          <a:off x="0" y="84532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występuje tzw. dualizm egzekutywy, czyli władza wykonawcza należy do prezydenta i rządu, prezydent jest głową państwa, a premier - szefem rządu;</a:t>
          </a:r>
        </a:p>
      </dsp:txBody>
      <dsp:txXfrm>
        <a:off x="36896" y="882222"/>
        <a:ext cx="7847088" cy="682028"/>
      </dsp:txXfrm>
    </dsp:sp>
    <dsp:sp modelId="{B71DB4C7-25F7-4A33-9030-4DBE5861C61F}">
      <dsp:nvSpPr>
        <dsp:cNvPr id="0" name=""/>
        <dsp:cNvSpPr/>
      </dsp:nvSpPr>
      <dsp:spPr>
        <a:xfrm>
          <a:off x="0" y="165586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odpowiedzialność konstytucyjna prezydenta przy jednoczesnym braku odpowiedzialności politycznej;</a:t>
          </a:r>
        </a:p>
      </dsp:txBody>
      <dsp:txXfrm>
        <a:off x="36896" y="1692762"/>
        <a:ext cx="7847088" cy="682028"/>
      </dsp:txXfrm>
    </dsp:sp>
    <dsp:sp modelId="{C30D466D-19B9-4FDD-BDF6-7FFAE5CCF0C0}">
      <dsp:nvSpPr>
        <dsp:cNvPr id="0" name=""/>
        <dsp:cNvSpPr/>
      </dsp:nvSpPr>
      <dsp:spPr>
        <a:xfrm>
          <a:off x="0" y="246640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szeroki zakres kompetencji głowy państwa;</a:t>
          </a:r>
        </a:p>
      </dsp:txBody>
      <dsp:txXfrm>
        <a:off x="36896" y="2503302"/>
        <a:ext cx="7847088" cy="682028"/>
      </dsp:txXfrm>
    </dsp:sp>
    <dsp:sp modelId="{D5AB7D02-3F08-4767-84AD-081953C54F8D}">
      <dsp:nvSpPr>
        <dsp:cNvPr id="0" name=""/>
        <dsp:cNvSpPr/>
      </dsp:nvSpPr>
      <dsp:spPr>
        <a:xfrm>
          <a:off x="0" y="327694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prezydent powołuje premiera, a na jego wniosek ministrów;</a:t>
          </a:r>
        </a:p>
      </dsp:txBody>
      <dsp:txXfrm>
        <a:off x="36896" y="3313842"/>
        <a:ext cx="7847088" cy="682028"/>
      </dsp:txXfrm>
    </dsp:sp>
    <dsp:sp modelId="{18E983DC-5769-43AE-ADDD-27EE947437AF}">
      <dsp:nvSpPr>
        <dsp:cNvPr id="0" name=""/>
        <dsp:cNvSpPr/>
      </dsp:nvSpPr>
      <dsp:spPr>
        <a:xfrm>
          <a:off x="0" y="408748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istnieje zasada niepołączalności mandatu deputowanego ze stanowiskiem w rządzie;</a:t>
          </a:r>
        </a:p>
      </dsp:txBody>
      <dsp:txXfrm>
        <a:off x="36896" y="4124382"/>
        <a:ext cx="7847088" cy="682028"/>
      </dsp:txXfrm>
    </dsp:sp>
    <dsp:sp modelId="{BDD2FC4B-F6BC-4E8E-8F93-36DC6E37B9E2}">
      <dsp:nvSpPr>
        <dsp:cNvPr id="0" name=""/>
        <dsp:cNvSpPr/>
      </dsp:nvSpPr>
      <dsp:spPr>
        <a:xfrm>
          <a:off x="0" y="4898026"/>
          <a:ext cx="792088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możliwość przedterminowego skrócenia kadencji parlamentu.</a:t>
          </a:r>
        </a:p>
      </dsp:txBody>
      <dsp:txXfrm>
        <a:off x="36896" y="4934922"/>
        <a:ext cx="7847088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BDD01-B34B-4E0B-B3AA-416760A741AD}">
      <dsp:nvSpPr>
        <dsp:cNvPr id="0" name=""/>
        <dsp:cNvSpPr/>
      </dsp:nvSpPr>
      <dsp:spPr>
        <a:xfrm>
          <a:off x="0" y="1299437"/>
          <a:ext cx="7848872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Podział władzy w orzecznictwie TK</a:t>
          </a:r>
        </a:p>
      </dsp:txBody>
      <dsp:txXfrm>
        <a:off x="126223" y="1425660"/>
        <a:ext cx="7596426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0C29-1AF6-4D69-B5B5-4BCE3CCB10CD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F1F4-0966-43E8-87FC-C08A75C501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4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 Monteskiusz nie jest twórca tej zasady!</a:t>
            </a:r>
          </a:p>
          <a:p>
            <a:r>
              <a:rPr lang="pl-PL" dirty="0"/>
              <a:t>2 Szczególne znaczenie miała idea rządów mieszanych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9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Teoria suwerenności ludu wyłożona w dziele "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Defensor </a:t>
            </a:r>
            <a:r>
              <a:rPr lang="pl-P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"Lud jest suwerenem; lud to wszyscy ludzie zamieszkujący państwo"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Działalność władz i organizacja państwa opiera się na woli suwerennego ludu zwanego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legislatorem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(prawodawcą)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Suwerenność ludu oznacza udział wszystkich obywateli w powoływaniu organów państwa i stanowieniu prawa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 kontroluje władzę, ale nie osłabia jej - wręcz odwrotnie - jest ona silna i sprawna (hamulce naturalne) - podporządkowana prawu jako wyrazowi woli ludu (prymat prawa)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Odwrotność teorii Platona, który optymalny ustrój widział w rządach mędrców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3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punktem wyjścia teorii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Locke'a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teoria suwerenności ludu-prawodawcy.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z niej wynika fakt, że skoro od ludu pochodzi władza prawodawcza - może ją on powierzyć jednostce (monarchia), nielicznym (arystokracja), całej wspólnocie (demokracja) lub wszystkim (ustrój mieszany).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 ustroju angielskim - organem nadrzędnym jest Parlament, jednak organem o najwyższej władzy pozostaje król - będący jednocześnie częścią legislatywy i organem egzekutywy.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Rozdział organów u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Locke'a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więc niepełny, podział sfer działalności państwa częściowy. Najważniejsze jest twierdzenie -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"Król nie może stanowić prawa, Parlament nie może wykonywać prawa"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Parlament jest organem nadrzędnym, ale inne organy zachowują niezależność (autonomię).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45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8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F1F4-0966-43E8-87FC-C08A75C501B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4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464B-98D7-4DA2-BDEC-ED1DBDE4F06A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5AF2-A79D-4BA4-BAFB-992ACAED206D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C0BA-43BB-47CE-BD22-3A036D16C031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1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7268-769E-4906-9F57-01B8E774465C}" type="datetime1">
              <a:rPr lang="pl-PL" smtClean="0"/>
              <a:t>13.01.2022</a:t>
            </a:fld>
            <a:endParaRPr lang="pl-P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432C-1BB7-4063-B351-47A68C27FE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1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3587-4D47-477B-B579-D1A755585758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7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AC17-B31E-45AE-8B4C-CB0F3A814D4C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2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4E75-AB4A-4739-AA37-2EC89D881149}" type="datetime1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6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FCDC-BFB5-4A6C-8D35-5419A368BB9E}" type="datetime1">
              <a:rPr lang="pl-PL" smtClean="0"/>
              <a:t>13.01.2022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D12-B83A-4FD9-989A-E2263BDF7E28}" type="datetime1">
              <a:rPr lang="pl-PL" smtClean="0"/>
              <a:t>13.01.2022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3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1D0-792D-4EE8-A762-E01471C96199}" type="datetime1">
              <a:rPr lang="pl-PL" smtClean="0"/>
              <a:t>13.01.2022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05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5DFC-9CCF-4A8D-8B27-B6A488332550}" type="datetime1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12DD-5B09-41E8-9F4F-8774300995E3}" type="datetime1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77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CB89-ED06-4EDA-8911-A1CDC6148B33}" type="datetime1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2898-CD0D-4B8E-9198-57BD87A2E9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14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pl/url?sa=i&amp;rct=j&amp;q=&amp;esrc=s&amp;source=images&amp;cd=&amp;cad=rja&amp;uact=8&amp;ved=0ahUKEwj1p7X-jvDSAhXSJSwKHeOYDewQjRwIBw&amp;url=http://jajamioasfalt.pl/2651/Podzial-wladzy-rodzicielskiej&amp;psig=AFQjCNHf-H4oeOe94PCUCgOYG64HlsiXuQ&amp;ust=149047843227539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en/d/d1/UK_House_of_Commons_Chamb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upload.wikimedia.org/wikipedia/commons/1/18/Gordon_Brown_portrait.jpg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pload.wikimedia.org/wikipedia/commons/8/83/Coat_of_Arms_of_Switzerland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a/ad/Swiss_Federal_Assembly_session,_with_spectators_gallery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704856" cy="266429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Podział władzy</a:t>
            </a:r>
            <a:endParaRPr lang="pl-PL" dirty="0">
              <a:latin typeface="Century Gothic" panose="020B0502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336704" cy="12241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dr Ryszard Balicki </a:t>
            </a:r>
          </a:p>
        </p:txBody>
      </p:sp>
    </p:spTree>
    <p:extLst>
      <p:ext uri="{BB962C8B-B14F-4D97-AF65-F5344CB8AC3E}">
        <p14:creationId xmlns:p14="http://schemas.microsoft.com/office/powerpoint/2010/main" val="343937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35897"/>
            <a:ext cx="6334472" cy="947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Olivera Cromwella</a:t>
            </a:r>
            <a:r>
              <a:rPr lang="pl-PL" altLang="pl-PL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2"/>
            <a:ext cx="7715200" cy="4929411"/>
          </a:xfrm>
        </p:spPr>
        <p:txBody>
          <a:bodyPr lIns="91440" tIns="45720" rIns="91440" bIns="4572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„Instrument rządzenia” – 1653 r.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Kolejny ważny dokument na drodze od rządów mieszanych do podziału władz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Po raz pierwszy bardzo wyraźnie oddzielono władzę wykonawczą od prawodawczej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Zespolono zasadę rozdziału władzy wykonawczej i prawodawczej z ideą równoważenia organów wywodzącą się ze </a:t>
            </a:r>
            <a:r>
              <a:rPr lang="pl-PL" altLang="pl-PL" sz="2400" i="1" dirty="0"/>
              <a:t>status </a:t>
            </a:r>
            <a:r>
              <a:rPr lang="pl-PL" altLang="pl-PL" sz="2400" i="1" dirty="0" err="1"/>
              <a:t>mixtus</a:t>
            </a:r>
            <a:r>
              <a:rPr lang="pl-PL" altLang="pl-PL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nacisk położono na rozdział prawnych sfer działania państwa i organów państwa z zachowaniem równowagi między nimi - a nie jak w ustroju mieszanym na rozdział stanów społecznych i równowagę między stanami </a:t>
            </a:r>
          </a:p>
        </p:txBody>
      </p:sp>
      <p:pic>
        <p:nvPicPr>
          <p:cNvPr id="14340" name="Picture 4" descr="cromwe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0"/>
            <a:ext cx="37941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D4472DF-B074-4E7B-9BA8-63EF1E71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1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26732"/>
            <a:ext cx="6552728" cy="953996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Anglia – restauracja monarchii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268760"/>
            <a:ext cx="7643192" cy="4857403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Nowy ustrój Anglii – oparty zarówno na koncepcji rozdziału władz jak i koncepcji rządów mieszanych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Rozwiązaniem okazał się nowy </a:t>
            </a:r>
            <a:r>
              <a:rPr lang="pl-PL" altLang="pl-PL" b="1" dirty="0"/>
              <a:t>system rządów zrównoważonych</a:t>
            </a:r>
            <a:endParaRPr lang="pl-PL" altLang="pl-PL" dirty="0"/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Za najwybitniejszego przedstawiciela koncepcji rządów zrównoważonych uważany jest John </a:t>
            </a:r>
            <a:r>
              <a:rPr lang="pl-PL" altLang="pl-PL" dirty="0" err="1"/>
              <a:t>Locke</a:t>
            </a:r>
            <a:r>
              <a:rPr lang="pl-PL" altLang="pl-PL" dirty="0"/>
              <a:t> (1632-1704)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6FB4B32-7459-4CF2-BAD0-B3302E5C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72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188640"/>
            <a:ext cx="6203032" cy="850106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John </a:t>
            </a:r>
            <a:r>
              <a:rPr lang="pl-PL" altLang="pl-PL" dirty="0" err="1">
                <a:solidFill>
                  <a:schemeClr val="bg1"/>
                </a:solidFill>
              </a:rPr>
              <a:t>Locke</a:t>
            </a:r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24744"/>
            <a:ext cx="5616624" cy="5328592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W 1690 roku ukazują się „D</a:t>
            </a:r>
            <a:r>
              <a:rPr lang="pl-PL" altLang="pl-PL" sz="2400" i="1" dirty="0"/>
              <a:t>wa Traktaty o Rządzie”</a:t>
            </a:r>
            <a:r>
              <a:rPr lang="pl-PL" altLang="pl-PL" sz="1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200" dirty="0"/>
              <a:t>władza musi podlegać ustawom</a:t>
            </a:r>
            <a:br>
              <a:rPr lang="pl-PL" altLang="pl-PL" sz="2200" dirty="0"/>
            </a:br>
            <a:r>
              <a:rPr lang="pl-PL" altLang="pl-PL" sz="2200" dirty="0"/>
              <a:t>(moc prawna ustawa z umowy społecznej)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200" dirty="0"/>
              <a:t>człowiek powinien podlegać prawu, a nie innemu człowiekowi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200" dirty="0"/>
              <a:t>trzy władze w państwie - ustawodawcza, wykonawcza i federacyjna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200" dirty="0"/>
              <a:t>punktem wyjścia teorii </a:t>
            </a:r>
            <a:r>
              <a:rPr lang="pl-PL" altLang="pl-PL" sz="2200" dirty="0" err="1"/>
              <a:t>Locke'a</a:t>
            </a:r>
            <a:r>
              <a:rPr lang="pl-PL" altLang="pl-PL" sz="2200" dirty="0"/>
              <a:t> jest teoria suwerenności ludu - prawodawcy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2200" dirty="0"/>
              <a:t>w ustroju angielskim - organem nadrzędnym jest Parlament, jednak organem o najwyższej władzy pozostaje król - będący jednocześnie częścią legislatywy i organem egzekutywy.</a:t>
            </a:r>
            <a:br>
              <a:rPr lang="pl-PL" altLang="pl-PL" sz="2200" dirty="0"/>
            </a:br>
            <a:endParaRPr lang="pl-PL" altLang="pl-PL" sz="2200" dirty="0"/>
          </a:p>
        </p:txBody>
      </p:sp>
      <p:pic>
        <p:nvPicPr>
          <p:cNvPr id="13316" name="Picture 4" descr="l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0"/>
            <a:ext cx="26114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928FD3D-384D-4A64-8E52-187E63E6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08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116632"/>
            <a:ext cx="6703790" cy="947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Monteskiusz </a:t>
            </a:r>
            <a:r>
              <a:rPr lang="en-US" altLang="pl-PL" sz="4000" dirty="0">
                <a:solidFill>
                  <a:schemeClr val="bg1"/>
                </a:solidFill>
              </a:rPr>
              <a:t>(1689 –1755)</a:t>
            </a:r>
            <a:r>
              <a:rPr lang="pl-PL" altLang="pl-PL" sz="4000" dirty="0">
                <a:solidFill>
                  <a:schemeClr val="bg1"/>
                </a:solidFill>
              </a:rPr>
              <a:t> </a:t>
            </a:r>
            <a:r>
              <a:rPr lang="pl-PL" altLang="pl-PL" sz="4000" dirty="0"/>
              <a:t>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1196752"/>
            <a:ext cx="7560840" cy="4929411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pl-PL" sz="2800" b="1" dirty="0"/>
              <a:t>"</a:t>
            </a:r>
            <a:r>
              <a:rPr lang="en-US" altLang="pl-PL" sz="2800" b="1" i="1" dirty="0" err="1"/>
              <a:t>Duch</a:t>
            </a:r>
            <a:r>
              <a:rPr lang="en-US" altLang="pl-PL" sz="2800" b="1" i="1" dirty="0"/>
              <a:t> </a:t>
            </a:r>
            <a:r>
              <a:rPr lang="en-US" altLang="pl-PL" sz="2800" b="1" i="1" dirty="0" err="1"/>
              <a:t>praw</a:t>
            </a:r>
            <a:r>
              <a:rPr lang="en-US" altLang="pl-PL" sz="2800" b="1" dirty="0"/>
              <a:t>" (</a:t>
            </a:r>
            <a:r>
              <a:rPr lang="en-US" altLang="pl-PL" sz="2800" b="1" i="1" dirty="0" err="1"/>
              <a:t>L'Esprit</a:t>
            </a:r>
            <a:r>
              <a:rPr lang="en-US" altLang="pl-PL" sz="2800" b="1" i="1" dirty="0"/>
              <a:t> de </a:t>
            </a:r>
            <a:r>
              <a:rPr lang="en-US" altLang="pl-PL" sz="2800" b="1" i="1" dirty="0" err="1"/>
              <a:t>Loi</a:t>
            </a:r>
            <a:r>
              <a:rPr lang="en-US" altLang="pl-PL" sz="2800" b="1" dirty="0"/>
              <a:t>) 1748</a:t>
            </a:r>
            <a:r>
              <a:rPr lang="pl-PL" altLang="pl-PL" sz="2800" b="1" dirty="0"/>
              <a:t> r.</a:t>
            </a:r>
            <a:br>
              <a:rPr lang="en-US" altLang="pl-PL" sz="2800" b="1" dirty="0"/>
            </a:br>
            <a:r>
              <a:rPr lang="pl-PL" altLang="pl-PL" sz="2800" b="1" dirty="0"/>
              <a:t>Księga XI, rozdział VI „O</a:t>
            </a:r>
            <a:r>
              <a:rPr lang="pl-PL" altLang="pl-PL" sz="2800" b="1" i="1" dirty="0"/>
              <a:t> ustroju Anglii</a:t>
            </a:r>
            <a:r>
              <a:rPr lang="pl-PL" altLang="pl-PL" sz="2800" b="1" dirty="0"/>
              <a:t>"</a:t>
            </a:r>
            <a:r>
              <a:rPr lang="pl-PL" altLang="pl-PL" sz="2800" dirty="0"/>
              <a:t> </a:t>
            </a:r>
          </a:p>
          <a:p>
            <a:pPr lvl="1" eaLnBrk="1" hangingPunct="1"/>
            <a:r>
              <a:rPr lang="pl-PL" altLang="pl-PL" sz="2400" dirty="0"/>
              <a:t>wyodrębnienie trzech prawnych sfer działania państwa (podział przedmiotowy)</a:t>
            </a:r>
          </a:p>
          <a:p>
            <a:pPr lvl="1" eaLnBrk="1" hangingPunct="1"/>
            <a:r>
              <a:rPr lang="pl-PL" altLang="pl-PL" sz="2400" dirty="0"/>
              <a:t>przydzielenie ich trzem odrębnym organom (podział podmiotowy)</a:t>
            </a:r>
          </a:p>
          <a:p>
            <a:pPr lvl="1" eaLnBrk="1" hangingPunct="1"/>
            <a:r>
              <a:rPr lang="pl-PL" altLang="pl-PL" sz="2400" dirty="0"/>
              <a:t>wprowadzenie systemu hamulców ustrojowych</a:t>
            </a:r>
          </a:p>
          <a:p>
            <a:pPr lvl="1" eaLnBrk="1" hangingPunct="1"/>
            <a:r>
              <a:rPr lang="pl-PL" altLang="pl-PL" sz="2400" dirty="0"/>
              <a:t>uwzględnienie społecznego podziału władzy </a:t>
            </a:r>
          </a:p>
        </p:txBody>
      </p:sp>
      <p:pic>
        <p:nvPicPr>
          <p:cNvPr id="26626" name="Picture 2" descr="Baron de Montesqu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17811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17867E0-35D0-4AB4-B200-9D397A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13</a:t>
            </a:fld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69B4E19-795E-4E54-8CD8-06120C7B8246}"/>
              </a:ext>
            </a:extLst>
          </p:cNvPr>
          <p:cNvSpPr/>
          <p:nvPr/>
        </p:nvSpPr>
        <p:spPr>
          <a:xfrm>
            <a:off x="2717165" y="3244334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entury Gothic" panose="020B0502020202020204" pitchFamily="34" charset="0"/>
              </a:rPr>
              <a:t>https://youtu.be/4eMzOlPpkMo</a:t>
            </a:r>
          </a:p>
        </p:txBody>
      </p:sp>
    </p:spTree>
    <p:extLst>
      <p:ext uri="{BB962C8B-B14F-4D97-AF65-F5344CB8AC3E}">
        <p14:creationId xmlns:p14="http://schemas.microsoft.com/office/powerpoint/2010/main" val="333146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0"/>
            <a:ext cx="6550496" cy="91980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Forma państwa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24744"/>
            <a:ext cx="8118948" cy="4958011"/>
          </a:xfrm>
        </p:spPr>
        <p:txBody>
          <a:bodyPr lIns="91440" tIns="45720" rIns="91440" bIns="45720"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Forma państwa to sposoby i metody sprawowania władzy w danym państwie.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9420E7-24AE-4FBA-A11B-31938FEE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99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0"/>
            <a:ext cx="6550496" cy="91980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Forma państwa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052736"/>
            <a:ext cx="8100392" cy="5805264"/>
          </a:xfrm>
        </p:spPr>
        <p:txBody>
          <a:bodyPr lIns="91440" tIns="45720" rIns="91440" bIns="45720">
            <a:normAutofit fontScale="92500"/>
          </a:bodyPr>
          <a:lstStyle/>
          <a:p>
            <a:r>
              <a:rPr lang="pl-PL" dirty="0"/>
              <a:t>Wyróżniamy 3 zakresy: </a:t>
            </a:r>
          </a:p>
          <a:p>
            <a:pPr lvl="1"/>
            <a:r>
              <a:rPr lang="pl-PL" dirty="0"/>
              <a:t>ustrój terytorialny: </a:t>
            </a:r>
          </a:p>
          <a:p>
            <a:pPr lvl="2"/>
            <a:r>
              <a:rPr lang="pl-PL" dirty="0"/>
              <a:t>państwo unitarne (scentralizowane, zdecentralizowane) </a:t>
            </a:r>
          </a:p>
          <a:p>
            <a:pPr lvl="2"/>
            <a:r>
              <a:rPr lang="pl-PL" dirty="0"/>
              <a:t>państwo złożone (federacje, konfederacje), </a:t>
            </a:r>
          </a:p>
          <a:p>
            <a:pPr lvl="1"/>
            <a:r>
              <a:rPr lang="pl-PL" dirty="0"/>
              <a:t>forma rządów (</a:t>
            </a:r>
            <a:r>
              <a:rPr lang="pl-PL" dirty="0">
                <a:solidFill>
                  <a:srgbClr val="FF0000"/>
                </a:solidFill>
              </a:rPr>
              <a:t>stosunki między głową państwa, rządem i parlamentem</a:t>
            </a:r>
            <a:r>
              <a:rPr lang="pl-PL" dirty="0"/>
              <a:t>): </a:t>
            </a:r>
          </a:p>
          <a:p>
            <a:pPr lvl="2"/>
            <a:r>
              <a:rPr lang="pl-PL" dirty="0"/>
              <a:t>republika, </a:t>
            </a:r>
          </a:p>
          <a:p>
            <a:pPr lvl="2"/>
            <a:r>
              <a:rPr lang="pl-PL" dirty="0"/>
              <a:t>monarchia,</a:t>
            </a:r>
          </a:p>
          <a:p>
            <a:pPr lvl="1"/>
            <a:r>
              <a:rPr lang="pl-PL" dirty="0"/>
              <a:t>reżim polityczny (</a:t>
            </a:r>
            <a:r>
              <a:rPr lang="pl-PL" dirty="0">
                <a:solidFill>
                  <a:srgbClr val="FF0000"/>
                </a:solidFill>
              </a:rPr>
              <a:t>zasady i metody rządzenia stosowane przez grupy rządzące</a:t>
            </a:r>
            <a:r>
              <a:rPr lang="pl-PL" dirty="0"/>
              <a:t>):</a:t>
            </a:r>
          </a:p>
          <a:p>
            <a:pPr lvl="2"/>
            <a:r>
              <a:rPr lang="pl-PL" dirty="0"/>
              <a:t>państwa demokratyczne </a:t>
            </a:r>
          </a:p>
          <a:p>
            <a:pPr lvl="2"/>
            <a:r>
              <a:rPr lang="pl-PL" dirty="0"/>
              <a:t>państwa autokratyczne</a:t>
            </a:r>
          </a:p>
          <a:p>
            <a:pPr lvl="2"/>
            <a:r>
              <a:rPr lang="pl-PL" dirty="0"/>
              <a:t>państwa totalitarne.</a:t>
            </a:r>
            <a:endParaRPr lang="pl-PL" altLang="pl-PL" sz="2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9420E7-24AE-4FBA-A11B-31938FEE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65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0"/>
            <a:ext cx="6550496" cy="91980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Współczesne systemy </a:t>
            </a:r>
            <a:r>
              <a:rPr lang="pl-PL" altLang="pl-PL" sz="4000" dirty="0" err="1">
                <a:solidFill>
                  <a:schemeClr val="bg1"/>
                </a:solidFill>
              </a:rPr>
              <a:t>rzadów</a:t>
            </a:r>
            <a:r>
              <a:rPr lang="pl-PL" altLang="pl-PL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7" y="1556792"/>
            <a:ext cx="8118949" cy="4525963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pl-PL" altLang="pl-PL" sz="3600" dirty="0"/>
              <a:t>Prezydencki </a:t>
            </a:r>
          </a:p>
          <a:p>
            <a:pPr eaLnBrk="1" hangingPunct="1"/>
            <a:r>
              <a:rPr lang="pl-PL" altLang="pl-PL" sz="3600" dirty="0"/>
              <a:t>Parlamentarny </a:t>
            </a:r>
          </a:p>
          <a:p>
            <a:pPr eaLnBrk="1" hangingPunct="1"/>
            <a:r>
              <a:rPr lang="pl-PL" altLang="pl-PL" sz="3600" dirty="0" err="1"/>
              <a:t>Semiprezydencki</a:t>
            </a:r>
            <a:r>
              <a:rPr lang="pl-PL" altLang="pl-PL" sz="3600" dirty="0"/>
              <a:t> </a:t>
            </a:r>
          </a:p>
          <a:p>
            <a:pPr eaLnBrk="1" hangingPunct="1"/>
            <a:endParaRPr lang="pl-PL" altLang="pl-PL" sz="3600" dirty="0"/>
          </a:p>
          <a:p>
            <a:pPr eaLnBrk="1" hangingPunct="1"/>
            <a:r>
              <a:rPr lang="pl-PL" altLang="pl-PL" sz="3600" dirty="0"/>
              <a:t>Rządy zgromadzenia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9420E7-24AE-4FBA-A11B-31938FEE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56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912" y="116632"/>
            <a:ext cx="6707088" cy="850106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System prezydencki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dirty="0"/>
          </a:p>
        </p:txBody>
      </p:sp>
      <p:pic>
        <p:nvPicPr>
          <p:cNvPr id="24578" name="Picture 2" descr="donald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499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15" descr="Map_of_USA_showing_state_n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3007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BF2C9B1-1D78-4CB4-A579-C985F536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44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7411" name="Picture 4" descr="mapa_swiata_wg_us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1B3C80B-8925-48D6-8DBE-65DBFBFC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09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7D285-58E2-44DD-9514-A0E884CA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0"/>
            <a:ext cx="6552728" cy="908720"/>
          </a:xfrm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chemeClr val="bg1"/>
                </a:solidFill>
              </a:rPr>
              <a:t>Podstawowe cechy systemu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8350566-B210-4B69-ABBF-89464C77D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624003"/>
              </p:ext>
            </p:extLst>
          </p:nvPr>
        </p:nvGraphicFramePr>
        <p:xfrm>
          <a:off x="971600" y="548680"/>
          <a:ext cx="80648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254F1C-511A-4073-B5F2-1D9AEA3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6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44624"/>
            <a:ext cx="6480720" cy="1008112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Podział władzy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235893"/>
            <a:ext cx="7499176" cy="49294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Znalezione obrazy dla zapytania podział władz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" y="1591855"/>
            <a:ext cx="9144000" cy="52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369E27-B19F-4CF0-9CF9-C6101F9D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5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91745-7086-4A9E-9016-ABD76F8F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5" descr="visio">
            <a:extLst>
              <a:ext uri="{FF2B5EF4-FFF2-40B4-BE49-F238E27FC236}">
                <a16:creationId xmlns:a16="http://schemas.microsoft.com/office/drawing/2014/main" id="{AB6FF923-A60D-47F6-BE4F-9435D1062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9" y="0"/>
            <a:ext cx="91701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12802F-2925-4444-8C5E-6F029704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29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4312"/>
            <a:ext cx="6804248" cy="922114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System parlamentarny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73FCA7-934A-41A1-9399-4FC305AF586A}"/>
              </a:ext>
            </a:extLst>
          </p:cNvPr>
          <p:cNvGraphicFramePr/>
          <p:nvPr/>
        </p:nvGraphicFramePr>
        <p:xfrm>
          <a:off x="1115616" y="1484784"/>
          <a:ext cx="757118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A75BB02-63B3-4157-B30D-810B50DF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42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550496" cy="79161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Anglia - Ewolucji ustroju: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08860B-08EC-44A6-A0A3-19FF38994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933051"/>
              </p:ext>
            </p:extLst>
          </p:nvPr>
        </p:nvGraphicFramePr>
        <p:xfrm>
          <a:off x="1187624" y="1484784"/>
          <a:ext cx="7499176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2B96603-E7AB-48F4-9CBB-4A6E56F6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63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l-PL" sz="5400" dirty="0">
                <a:solidFill>
                  <a:schemeClr val="bg1"/>
                </a:solidFill>
              </a:rPr>
              <a:t>   UNITED KINGDOM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700808"/>
            <a:ext cx="4105045" cy="418680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l-PL" sz="2800" b="1" dirty="0"/>
              <a:t>Great Britain</a:t>
            </a:r>
            <a:r>
              <a:rPr lang="en-US" altLang="pl-PL" sz="2800" dirty="0"/>
              <a:t> (1707): England, Scotland &amp; Wales</a:t>
            </a:r>
          </a:p>
          <a:p>
            <a:pPr eaLnBrk="1" hangingPunct="1">
              <a:lnSpc>
                <a:spcPct val="90000"/>
              </a:lnSpc>
            </a:pPr>
            <a:endParaRPr lang="en-US" altLang="pl-PL" sz="2800" dirty="0"/>
          </a:p>
          <a:p>
            <a:pPr eaLnBrk="1" hangingPunct="1">
              <a:lnSpc>
                <a:spcPct val="90000"/>
              </a:lnSpc>
            </a:pPr>
            <a:r>
              <a:rPr lang="en-US" altLang="pl-PL" sz="2800" b="1" dirty="0"/>
              <a:t>United Kingdom</a:t>
            </a:r>
            <a:r>
              <a:rPr lang="en-US" altLang="pl-PL" sz="2800" dirty="0"/>
              <a:t> (1801): England, Scotland, Wales &amp; Ireland (now Northern Ireland only)</a:t>
            </a:r>
          </a:p>
        </p:txBody>
      </p:sp>
      <p:pic>
        <p:nvPicPr>
          <p:cNvPr id="20484" name="Picture 4" descr="U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980728"/>
            <a:ext cx="5271859" cy="5877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ECAA044-AC3B-49CC-BE57-571E2AAF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F432C-1BB7-4063-B351-47A68C27FE53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99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6552728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Podstawowe zasady ustrojowe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CBF2E2-50A1-4ABC-BFC4-3885FC388891}"/>
              </a:ext>
            </a:extLst>
          </p:cNvPr>
          <p:cNvGraphicFramePr/>
          <p:nvPr/>
        </p:nvGraphicFramePr>
        <p:xfrm>
          <a:off x="1187624" y="1484784"/>
          <a:ext cx="7499176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02233F-D1BA-43BF-97C6-97FAE333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07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552728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dirty="0">
                <a:solidFill>
                  <a:schemeClr val="bg1"/>
                </a:solidFill>
              </a:rPr>
              <a:t>Podstawy systemu konstytucyjnego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6982E9-EB6A-428B-A0CA-F92C51D50B7F}"/>
              </a:ext>
            </a:extLst>
          </p:cNvPr>
          <p:cNvGraphicFramePr/>
          <p:nvPr/>
        </p:nvGraphicFramePr>
        <p:xfrm>
          <a:off x="1043608" y="1484784"/>
          <a:ext cx="777686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3EFC3B5-1E67-47BF-A65A-ABA2D995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06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74638"/>
            <a:ext cx="6203032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System partyjny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FA4ADF-57FA-497D-96D8-8F57F378B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47892"/>
              </p:ext>
            </p:extLst>
          </p:nvPr>
        </p:nvGraphicFramePr>
        <p:xfrm>
          <a:off x="1043608" y="1124744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88F1FFF-BC38-49E0-8664-B72ABD90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79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815BF3-688B-47B9-AFA6-1D8B40A7D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790995"/>
              </p:ext>
            </p:extLst>
          </p:nvPr>
        </p:nvGraphicFramePr>
        <p:xfrm>
          <a:off x="1115616" y="1124744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483768" y="44625"/>
            <a:ext cx="6552728" cy="936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b="1" dirty="0">
                <a:solidFill>
                  <a:schemeClr val="bg1"/>
                </a:solidFill>
              </a:rPr>
              <a:t>System partyjny </a:t>
            </a:r>
            <a:r>
              <a:rPr lang="pl-PL" altLang="pl-PL" sz="4000" dirty="0">
                <a:solidFill>
                  <a:schemeClr val="bg1"/>
                </a:solidFill>
              </a:rPr>
              <a:t>– partie trzecie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701E93-4FCC-41B8-A02C-9A67C7C1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45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Parlament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589" y="1484784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pl-PL" dirty="0"/>
              <a:t>Parlament brytyjski według tradycji to: </a:t>
            </a:r>
          </a:p>
          <a:p>
            <a:pPr lvl="1"/>
            <a:r>
              <a:rPr lang="pl-PL" altLang="pl-PL" dirty="0"/>
              <a:t>monarcha,  </a:t>
            </a:r>
          </a:p>
          <a:p>
            <a:pPr lvl="1" eaLnBrk="1" hangingPunct="1"/>
            <a:r>
              <a:rPr lang="pl-PL" altLang="pl-PL" dirty="0"/>
              <a:t>Izba Lordów (</a:t>
            </a:r>
            <a:r>
              <a:rPr lang="pl-PL" altLang="pl-PL" i="1" dirty="0"/>
              <a:t>House of </a:t>
            </a:r>
            <a:r>
              <a:rPr lang="pl-PL" altLang="pl-PL" i="1" dirty="0" err="1"/>
              <a:t>Lords</a:t>
            </a:r>
            <a:r>
              <a:rPr lang="pl-PL" altLang="pl-PL" dirty="0"/>
              <a:t>) i </a:t>
            </a:r>
          </a:p>
          <a:p>
            <a:pPr lvl="1" eaLnBrk="1" hangingPunct="1"/>
            <a:r>
              <a:rPr lang="pl-PL" altLang="pl-PL" dirty="0"/>
              <a:t>Izba Gmin (</a:t>
            </a:r>
            <a:r>
              <a:rPr lang="pl-PL" altLang="pl-PL" i="1" dirty="0"/>
              <a:t>House of </a:t>
            </a:r>
            <a:r>
              <a:rPr lang="pl-PL" altLang="pl-PL" i="1" dirty="0" err="1"/>
              <a:t>Commons</a:t>
            </a:r>
            <a:r>
              <a:rPr lang="pl-PL" altLang="pl-PL" dirty="0"/>
              <a:t>). 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FC28427-7E5D-4C6D-A142-F2B60E35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497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48072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Izba Gmin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7571184" cy="4713387"/>
          </a:xfrm>
        </p:spPr>
        <p:txBody>
          <a:bodyPr/>
          <a:lstStyle/>
          <a:p>
            <a:pPr eaLnBrk="1" hangingPunct="1"/>
            <a:r>
              <a:rPr lang="pl-PL" altLang="pl-PL" dirty="0"/>
              <a:t>liczy 659 członków </a:t>
            </a:r>
          </a:p>
          <a:p>
            <a:pPr lvl="1" eaLnBrk="1" hangingPunct="1"/>
            <a:r>
              <a:rPr lang="pl-PL" altLang="pl-PL" dirty="0"/>
              <a:t>528 wybieranych jest w Anglii, </a:t>
            </a:r>
          </a:p>
          <a:p>
            <a:pPr lvl="1" eaLnBrk="1" hangingPunct="1"/>
            <a:r>
              <a:rPr lang="pl-PL" altLang="pl-PL" dirty="0"/>
              <a:t>72 w Szkocji, </a:t>
            </a:r>
          </a:p>
          <a:p>
            <a:pPr lvl="1" eaLnBrk="1" hangingPunct="1"/>
            <a:r>
              <a:rPr lang="pl-PL" altLang="pl-PL" dirty="0"/>
              <a:t>40 w Walii i </a:t>
            </a:r>
          </a:p>
          <a:p>
            <a:pPr lvl="1" eaLnBrk="1" hangingPunct="1"/>
            <a:r>
              <a:rPr lang="pl-PL" altLang="pl-PL" dirty="0"/>
              <a:t>18 w Północnej Irlandii </a:t>
            </a:r>
          </a:p>
          <a:p>
            <a:pPr eaLnBrk="1" hangingPunct="1"/>
            <a:r>
              <a:rPr lang="pl-PL" altLang="pl-PL" dirty="0"/>
              <a:t>Członkowie Izby wybierani są w systemie jednomandatowych okręgów wyborczych. </a:t>
            </a:r>
          </a:p>
          <a:p>
            <a:pPr eaLnBrk="1" hangingPunct="1"/>
            <a:endParaRPr lang="pl-PL" altLang="pl-PL" dirty="0"/>
          </a:p>
        </p:txBody>
      </p:sp>
      <p:pic>
        <p:nvPicPr>
          <p:cNvPr id="46084" name="Picture 4" descr="Image:UK House of Commons Chamb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0"/>
            <a:ext cx="541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ebate in the House of Commons: view from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" y="0"/>
            <a:ext cx="6156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House of Commons M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5715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A2C17FE-14EF-4A73-BE8E-B237ECB7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7" y="0"/>
            <a:ext cx="6607845" cy="991345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4000" dirty="0">
                <a:solidFill>
                  <a:schemeClr val="bg1"/>
                </a:solidFill>
              </a:rPr>
              <a:t>Źródła zasady podziału władz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1526" y="1628800"/>
            <a:ext cx="4730750" cy="41148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Idea ustroju mieszanego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800" dirty="0"/>
              <a:t>	(rządów mieszanych)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HERODOT (V </a:t>
            </a:r>
            <a:r>
              <a:rPr lang="pl-PL" altLang="pl-PL" sz="2000" dirty="0" err="1"/>
              <a:t>w.p.n.e</a:t>
            </a:r>
            <a:r>
              <a:rPr lang="pl-PL" altLang="pl-PL" sz="2000" dirty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SOKRATES (V </a:t>
            </a:r>
            <a:r>
              <a:rPr lang="pl-PL" altLang="pl-PL" sz="2000" dirty="0" err="1"/>
              <a:t>w.p.n.e</a:t>
            </a:r>
            <a:r>
              <a:rPr lang="pl-PL" altLang="pl-PL" sz="2000" dirty="0"/>
              <a:t>.)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PLATON </a:t>
            </a:r>
            <a:r>
              <a:rPr lang="en-US" altLang="pl-PL" sz="2000" dirty="0"/>
              <a:t>(V-IV </a:t>
            </a:r>
            <a:r>
              <a:rPr lang="en-US" altLang="pl-PL" sz="2000" dirty="0" err="1"/>
              <a:t>w.p.n.e</a:t>
            </a:r>
            <a:r>
              <a:rPr lang="en-US" altLang="pl-PL" sz="2000" dirty="0"/>
              <a:t>)</a:t>
            </a:r>
            <a:r>
              <a:rPr lang="pl-PL" altLang="pl-PL" sz="20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ARYSTOTELES </a:t>
            </a:r>
            <a:r>
              <a:rPr lang="en-US" altLang="pl-PL" sz="2000" dirty="0"/>
              <a:t> (IV </a:t>
            </a:r>
            <a:r>
              <a:rPr lang="en-US" altLang="pl-PL" sz="2000" dirty="0" err="1"/>
              <a:t>w.p.n.e</a:t>
            </a:r>
            <a:r>
              <a:rPr lang="en-US" altLang="pl-PL" sz="2000" dirty="0"/>
              <a:t>. )</a:t>
            </a:r>
            <a:r>
              <a:rPr lang="pl-PL" altLang="pl-PL" sz="20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POLIBIUSZ (II </a:t>
            </a:r>
            <a:r>
              <a:rPr lang="pl-PL" altLang="pl-PL" sz="2000" dirty="0" err="1"/>
              <a:t>w.pn.e</a:t>
            </a:r>
            <a:r>
              <a:rPr lang="pl-PL" altLang="pl-PL" sz="2000" dirty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Marcus </a:t>
            </a:r>
            <a:r>
              <a:rPr lang="pl-PL" altLang="pl-PL" sz="2000" dirty="0" err="1"/>
              <a:t>Tullius</a:t>
            </a:r>
            <a:r>
              <a:rPr lang="pl-PL" altLang="pl-PL" sz="2000" dirty="0"/>
              <a:t> Cicero (CYCERON)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000" dirty="0"/>
              <a:t>	(106 - 43 p.n.e.)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000" dirty="0"/>
              <a:t>św. TOMASZ Z AKWINU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000" dirty="0"/>
              <a:t>	</a:t>
            </a:r>
            <a:r>
              <a:rPr lang="en-US" altLang="pl-PL" sz="2000" dirty="0"/>
              <a:t>(1225-1274)</a:t>
            </a:r>
            <a:r>
              <a:rPr lang="pl-PL" altLang="pl-PL" sz="2000" dirty="0"/>
              <a:t> </a:t>
            </a:r>
            <a:endParaRPr lang="pl-PL" altLang="pl-PL" dirty="0"/>
          </a:p>
        </p:txBody>
      </p:sp>
      <p:pic>
        <p:nvPicPr>
          <p:cNvPr id="7172" name="Picture 4" descr="hero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341438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ok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4401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la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196975"/>
            <a:ext cx="33877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ristote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196975"/>
            <a:ext cx="36115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olyb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2035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ice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268413"/>
            <a:ext cx="32877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aqui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37084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C7E59EF-6B65-4A01-B2C2-DB2A2902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0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Izba Lordów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484784"/>
            <a:ext cx="7355160" cy="4641379"/>
          </a:xfrm>
        </p:spPr>
        <p:txBody>
          <a:bodyPr/>
          <a:lstStyle/>
          <a:p>
            <a:pPr eaLnBrk="1" hangingPunct="1"/>
            <a:r>
              <a:rPr lang="pl-PL" altLang="pl-PL" dirty="0"/>
              <a:t>W skład wchodziło (1992 r.) 1211 osób, </a:t>
            </a:r>
          </a:p>
          <a:p>
            <a:pPr eaLnBrk="1" hangingPunct="1"/>
            <a:r>
              <a:rPr lang="pl-PL" altLang="pl-PL" dirty="0"/>
              <a:t>w tym: </a:t>
            </a:r>
          </a:p>
          <a:p>
            <a:pPr lvl="1" eaLnBrk="1" hangingPunct="1"/>
            <a:r>
              <a:rPr lang="pl-PL" altLang="pl-PL" b="1" dirty="0"/>
              <a:t>Lordowie duchowni </a:t>
            </a:r>
            <a:r>
              <a:rPr lang="pl-PL" altLang="pl-PL" dirty="0"/>
              <a:t>(należący do kościoła anglikańskiego). </a:t>
            </a:r>
          </a:p>
          <a:p>
            <a:pPr lvl="2" eaLnBrk="1" hangingPunct="1"/>
            <a:r>
              <a:rPr lang="pl-PL" altLang="pl-PL" dirty="0"/>
              <a:t>Byli to arcybiskupi: </a:t>
            </a:r>
            <a:r>
              <a:rPr lang="pl-PL" altLang="pl-PL" dirty="0" err="1"/>
              <a:t>Cantenbury</a:t>
            </a:r>
            <a:r>
              <a:rPr lang="pl-PL" altLang="pl-PL" dirty="0"/>
              <a:t> i Yorku oraz biskupi: Londynu, Durham i Winchesteru – wchodzący z racji zajmowanej funkcji </a:t>
            </a:r>
          </a:p>
          <a:p>
            <a:pPr lvl="2" eaLnBrk="1" hangingPunct="1"/>
            <a:r>
              <a:rPr lang="pl-PL" altLang="pl-PL" dirty="0"/>
              <a:t>oraz 21 pozostałych biskupów powołanych zgodnie ze starszeństwem sprawowania urzędu biskupiego </a:t>
            </a:r>
          </a:p>
          <a:p>
            <a:pPr lvl="1" eaLnBrk="1" hangingPunct="1"/>
            <a:endParaRPr lang="pl-PL" alt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74F4DB1-549E-42C2-AC06-C82F483A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715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Izba Lordów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0768"/>
            <a:ext cx="7921575" cy="4755232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pl-PL" altLang="pl-PL" sz="3200" b="1" dirty="0"/>
              <a:t>Lordowie dziedziczni: </a:t>
            </a:r>
            <a:r>
              <a:rPr lang="pl-PL" altLang="pl-PL" sz="3200" dirty="0"/>
              <a:t>777 parów: Anglii, Szkocji, Wielkiej Brytanii i Zjednoczonego Królestwa. </a:t>
            </a:r>
          </a:p>
          <a:p>
            <a:pPr lvl="2" eaLnBrk="1" hangingPunct="1">
              <a:lnSpc>
                <a:spcPct val="90000"/>
              </a:lnSpc>
            </a:pPr>
            <a:r>
              <a:rPr lang="pl-PL" altLang="pl-PL" sz="2800" dirty="0"/>
              <a:t>Parowie Anglii i Szkocji musieli ten tytuł otrzymać przed unią realną obu państwa z 1707 roku, </a:t>
            </a:r>
          </a:p>
          <a:p>
            <a:pPr lvl="2" eaLnBrk="1" hangingPunct="1">
              <a:lnSpc>
                <a:spcPct val="90000"/>
              </a:lnSpc>
            </a:pPr>
            <a:r>
              <a:rPr lang="pl-PL" altLang="pl-PL" sz="2800" dirty="0"/>
              <a:t>parowie Wielkiej Brytanii legitymowali się tytułem otrzymanym po zawarciu tej unii, a przed unią z Irlandią w 1800, </a:t>
            </a:r>
          </a:p>
          <a:p>
            <a:pPr lvl="2" eaLnBrk="1" hangingPunct="1">
              <a:lnSpc>
                <a:spcPct val="90000"/>
              </a:lnSpc>
            </a:pPr>
            <a:r>
              <a:rPr lang="pl-PL" altLang="pl-PL" sz="2800" dirty="0"/>
              <a:t>natomiast tytuł otrzymany po roku 1800 był tytułem para Zjednoczonego Królestwa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204E716-8915-42E7-A2A8-F58175E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938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772400" cy="1008062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Izba Lordów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24744"/>
            <a:ext cx="8100392" cy="4971257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pl-PL" altLang="pl-PL" sz="3200" b="1" dirty="0"/>
              <a:t>Lordowie dożywotni </a:t>
            </a:r>
            <a:endParaRPr lang="pl-PL" altLang="pl-PL" sz="3200" dirty="0"/>
          </a:p>
          <a:p>
            <a:pPr lvl="2" eaLnBrk="1" hangingPunct="1"/>
            <a:r>
              <a:rPr lang="pl-PL" altLang="pl-PL" sz="2800" dirty="0"/>
              <a:t>powoływani zgodnie z ustawą z 1958 r., </a:t>
            </a:r>
          </a:p>
          <a:p>
            <a:pPr lvl="2" eaLnBrk="1" hangingPunct="1"/>
            <a:r>
              <a:rPr lang="pl-PL" altLang="pl-PL" sz="2800" dirty="0"/>
              <a:t>monarcha mógł na wniosek premiera przyznać tytuł barona (zarówno dla kobiety jak i dla mężczyzny) wraz z prawem dożywotniego zasiadania w Izbie</a:t>
            </a:r>
          </a:p>
          <a:p>
            <a:pPr lvl="3" eaLnBrk="1" hangingPunct="1"/>
            <a:r>
              <a:rPr lang="pl-PL" altLang="pl-PL" sz="2400" dirty="0"/>
              <a:t>Od 1958 roku lordami dożywotnimi zostają osoby, które chce uhonorować, albo które mogą wnieść doświadczenie użyteczne dla pracy parlamentu. </a:t>
            </a:r>
          </a:p>
          <a:p>
            <a:pPr lvl="3" eaLnBrk="1" hangingPunct="1"/>
            <a:r>
              <a:rPr lang="pl-PL" altLang="pl-PL" sz="2400" dirty="0"/>
              <a:t>Czasami tytułem obdarzane też były osoby mające objąć funkcję ministra, a nie będące członkami Izby Gmin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02BDF36-C313-4B4E-B7A8-71C57D01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127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660232" cy="9716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Izba Lordów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7375" cy="4114800"/>
          </a:xfrm>
        </p:spPr>
        <p:txBody>
          <a:bodyPr/>
          <a:lstStyle/>
          <a:p>
            <a:pPr lvl="1" eaLnBrk="1" hangingPunct="1"/>
            <a:r>
              <a:rPr lang="pl-PL" altLang="pl-PL" b="1" dirty="0"/>
              <a:t>Lordów prawa – </a:t>
            </a:r>
            <a:r>
              <a:rPr lang="pl-PL" altLang="pl-PL" dirty="0"/>
              <a:t>powoływani byli dożywotnio, na podstawie ustawy o sądownictwie apelacyjnym i ustawy o sądownictwie administracyjnym spośród wybitnych prawników zajmujących co najmniej 2 lata wysoki urząd sądowniczy lub prowadzących przez co najmniej 15 lat praktykę adwokacką. Ich rola polegała na realizacji funkcji sądowej Izby Lordów, ale lordom tym przysługują pełne prawa członka izby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CE0F90-9349-4499-ADBF-5A2086A4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991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Izba Lordów – reforma z 1999 r.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062912" cy="3752850"/>
          </a:xfrm>
        </p:spPr>
        <p:txBody>
          <a:bodyPr/>
          <a:lstStyle/>
          <a:p>
            <a:pPr eaLnBrk="1" hangingPunct="1"/>
            <a:r>
              <a:rPr lang="pl-PL" altLang="pl-PL" sz="2800"/>
              <a:t>92 lordów dziedzicznych</a:t>
            </a:r>
          </a:p>
          <a:p>
            <a:pPr eaLnBrk="1" hangingPunct="1"/>
            <a:r>
              <a:rPr lang="pl-PL" altLang="pl-PL" sz="2800"/>
              <a:t>lordowie duchowi,  </a:t>
            </a:r>
          </a:p>
          <a:p>
            <a:pPr eaLnBrk="1" hangingPunct="1"/>
            <a:r>
              <a:rPr lang="pl-PL" altLang="pl-PL" sz="2800"/>
              <a:t>lordowie prawa (powołano jednak Sąd Najwyższy)</a:t>
            </a:r>
          </a:p>
          <a:p>
            <a:pPr eaLnBrk="1" hangingPunct="1"/>
            <a:r>
              <a:rPr lang="pl-PL" altLang="pl-PL" sz="2800"/>
              <a:t>5 członków rodziny królewskiej. </a:t>
            </a:r>
          </a:p>
          <a:p>
            <a:pPr lvl="1" eaLnBrk="1" hangingPunct="1"/>
            <a:r>
              <a:rPr lang="pl-PL" altLang="pl-PL" sz="2400"/>
              <a:t>Książęta: Walii, Edynburga, Gloucester, Yorku i Kentu, </a:t>
            </a:r>
          </a:p>
          <a:p>
            <a:pPr eaLnBrk="1" hangingPunct="1"/>
            <a:r>
              <a:rPr lang="pl-PL" altLang="pl-PL" sz="2800"/>
              <a:t>lordowie dożywotni (mianowani zgodnie z ustawą z 1958 roku). </a:t>
            </a:r>
          </a:p>
        </p:txBody>
      </p:sp>
      <p:pic>
        <p:nvPicPr>
          <p:cNvPr id="53252" name="Picture 4" descr="House of Lords debate from the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7A2768-7382-45A5-8E63-9D95898F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2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b="1" dirty="0">
                <a:solidFill>
                  <a:schemeClr val="bg1"/>
                </a:solidFill>
              </a:rPr>
              <a:t>Funkcje parlamentu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484784"/>
            <a:ext cx="7992888" cy="4896544"/>
          </a:xfrm>
        </p:spPr>
        <p:txBody>
          <a:bodyPr/>
          <a:lstStyle/>
          <a:p>
            <a:pPr eaLnBrk="1" hangingPunct="1"/>
            <a:r>
              <a:rPr lang="pl-PL" altLang="pl-PL" dirty="0"/>
              <a:t>działalność ustawodawcza </a:t>
            </a:r>
          </a:p>
          <a:p>
            <a:pPr lvl="1" eaLnBrk="1" hangingPunct="1"/>
            <a:r>
              <a:rPr lang="pl-PL" altLang="pl-PL" b="1" dirty="0"/>
              <a:t>projekty ustaw publicznych </a:t>
            </a:r>
            <a:r>
              <a:rPr lang="pl-PL" altLang="pl-PL" dirty="0"/>
              <a:t>(</a:t>
            </a:r>
            <a:r>
              <a:rPr lang="pl-PL" altLang="pl-PL" i="1" dirty="0"/>
              <a:t>public </a:t>
            </a:r>
            <a:r>
              <a:rPr lang="pl-PL" altLang="pl-PL" i="1" dirty="0" err="1"/>
              <a:t>bills</a:t>
            </a:r>
            <a:r>
              <a:rPr lang="pl-PL" altLang="pl-PL" dirty="0"/>
              <a:t>), </a:t>
            </a:r>
          </a:p>
          <a:p>
            <a:pPr lvl="1" eaLnBrk="1" hangingPunct="1"/>
            <a:r>
              <a:rPr lang="pl-PL" altLang="pl-PL" b="1" dirty="0"/>
              <a:t>projekty ustaw prywatnych</a:t>
            </a:r>
            <a:r>
              <a:rPr lang="pl-PL" altLang="pl-PL" dirty="0"/>
              <a:t> (</a:t>
            </a:r>
            <a:r>
              <a:rPr lang="pl-PL" altLang="pl-PL" i="1" dirty="0" err="1"/>
              <a:t>private</a:t>
            </a:r>
            <a:r>
              <a:rPr lang="pl-PL" altLang="pl-PL" i="1" dirty="0"/>
              <a:t> </a:t>
            </a:r>
            <a:r>
              <a:rPr lang="pl-PL" altLang="pl-PL" i="1" dirty="0" err="1"/>
              <a:t>bills</a:t>
            </a:r>
            <a:r>
              <a:rPr lang="pl-PL" altLang="pl-PL" dirty="0"/>
              <a:t>)</a:t>
            </a:r>
          </a:p>
          <a:p>
            <a:pPr eaLnBrk="1" hangingPunct="1"/>
            <a:r>
              <a:rPr lang="pl-PL" altLang="pl-PL" dirty="0"/>
              <a:t>działalność kontrolna </a:t>
            </a:r>
          </a:p>
          <a:p>
            <a:pPr lvl="1" eaLnBrk="1" hangingPunct="1"/>
            <a:r>
              <a:rPr lang="pl-PL" altLang="pl-PL" dirty="0"/>
              <a:t>procedura </a:t>
            </a:r>
            <a:r>
              <a:rPr lang="pl-PL" altLang="pl-PL" i="1" dirty="0"/>
              <a:t>impeachmentu</a:t>
            </a:r>
            <a:r>
              <a:rPr lang="pl-PL" altLang="pl-PL" dirty="0"/>
              <a:t> </a:t>
            </a:r>
          </a:p>
          <a:p>
            <a:pPr lvl="1" eaLnBrk="1" hangingPunct="1"/>
            <a:r>
              <a:rPr lang="pl-PL" altLang="pl-PL" dirty="0"/>
              <a:t>dyskusja po wygłoszeniu przez monarchę mowy tronowej otwierającej kolejną sesje parlamentu, </a:t>
            </a:r>
          </a:p>
          <a:p>
            <a:pPr lvl="1" eaLnBrk="1" hangingPunct="1"/>
            <a:r>
              <a:rPr lang="pl-PL" altLang="pl-PL" dirty="0"/>
              <a:t>uprawnienia  komisji i deputowanych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1058F18-37D6-4644-BE39-EDE0A9A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634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4624"/>
            <a:ext cx="666023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Monarcha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8134350" cy="4467225"/>
          </a:xfrm>
        </p:spPr>
        <p:txBody>
          <a:bodyPr/>
          <a:lstStyle/>
          <a:p>
            <a:pPr eaLnBrk="1" hangingPunct="1"/>
            <a:r>
              <a:rPr lang="pl-PL" altLang="pl-PL" sz="2800"/>
              <a:t>Zjednoczone Królestwo Wielkiej Brytanii i Irlandii Północnej jest monarchią konstytucyjną. </a:t>
            </a:r>
          </a:p>
          <a:p>
            <a:pPr eaLnBrk="1" hangingPunct="1"/>
            <a:r>
              <a:rPr lang="pl-PL" altLang="pl-PL" sz="2800"/>
              <a:t>Zgodnie z ustawą o następstwie tronu z 1701 roku dziedziczenie odbywa się na zasadach </a:t>
            </a:r>
            <a:r>
              <a:rPr lang="pl-PL" altLang="pl-PL" sz="2800" i="1"/>
              <a:t>primogenitury</a:t>
            </a:r>
          </a:p>
          <a:p>
            <a:pPr eaLnBrk="1" hangingPunct="1"/>
            <a:r>
              <a:rPr lang="pl-PL" altLang="pl-PL" sz="2800"/>
              <a:t>Monarcha brytyjski jest:  </a:t>
            </a:r>
          </a:p>
          <a:p>
            <a:pPr lvl="1" eaLnBrk="1" hangingPunct="1"/>
            <a:r>
              <a:rPr lang="pl-PL" altLang="pl-PL" sz="2400"/>
              <a:t>głową państwa, </a:t>
            </a:r>
          </a:p>
          <a:p>
            <a:pPr lvl="1" eaLnBrk="1" hangingPunct="1"/>
            <a:r>
              <a:rPr lang="pl-PL" altLang="pl-PL" sz="2400"/>
              <a:t>symbolem Brytyjskiej Wspólnoty Narodów </a:t>
            </a:r>
          </a:p>
          <a:p>
            <a:pPr lvl="1" eaLnBrk="1" hangingPunct="1"/>
            <a:r>
              <a:rPr lang="pl-PL" altLang="pl-PL" sz="2400"/>
              <a:t>głową kościoła anglikańskiego w Anglii i prezbiteriańskiego w Szkocji </a:t>
            </a:r>
          </a:p>
        </p:txBody>
      </p:sp>
      <p:pic>
        <p:nvPicPr>
          <p:cNvPr id="55300" name="Picture 4" descr="Elżbieta II rozdała jałmużnę emery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8703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QZD01083_ART32-002-A2_Queen%20Elizabeth%20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457325"/>
            <a:ext cx="3546476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QZD01083_ART32-002-A3_Queen%20Elizabeth%20II%20noworod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19405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7C2F872-BD71-4E3E-A745-39BC5A03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2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4624"/>
            <a:ext cx="648072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Gabinet JKM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628465"/>
            <a:ext cx="5038328" cy="43211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Gabinet składa się z: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premiera,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Kanclerza Skarbu,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Kanclerza Księstwa Lancaster,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Lorda Strażnika Tajnej Pieczęci,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Lorda Kanclerza,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ministra spraw wewnętrznych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dirty="0"/>
              <a:t>	i ministrów resortowych. </a:t>
            </a:r>
          </a:p>
        </p:txBody>
      </p:sp>
      <p:pic>
        <p:nvPicPr>
          <p:cNvPr id="56325" name="Picture 5" descr="Grafika:Gordon Brown portrai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" y="27533"/>
            <a:ext cx="3707904" cy="47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Grafika:Tony Bl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190"/>
            <a:ext cx="3831749" cy="48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Leader of the Opposition David Camer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Znalezione obrazy dla zapytania theresa m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559"/>
            <a:ext cx="4257990" cy="31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Former Prime Minister Margaret Thatch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90" y="3259715"/>
            <a:ext cx="4886010" cy="36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5A40151-098B-4626-AC2E-F127FB07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2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Gabinet JKM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931224" cy="4713387"/>
          </a:xfrm>
        </p:spPr>
        <p:txBody>
          <a:bodyPr/>
          <a:lstStyle/>
          <a:p>
            <a:pPr lvl="1" eaLnBrk="1" hangingPunct="1">
              <a:buFontTx/>
              <a:buChar char="-"/>
            </a:pPr>
            <a:r>
              <a:rPr lang="pl-PL" altLang="pl-PL" dirty="0"/>
              <a:t>W skład gabinetu wchodzi łącznie od kilkunastu do dwudziestu kilku osób. </a:t>
            </a:r>
          </a:p>
          <a:p>
            <a:pPr lvl="1" eaLnBrk="1" hangingPunct="1">
              <a:buFontTx/>
              <a:buChar char="-"/>
            </a:pPr>
            <a:r>
              <a:rPr lang="pl-PL" altLang="pl-PL" dirty="0"/>
              <a:t>Formalnie gabinet powstaje poprzez powołanie przez monarchę – na wniosek premiera - niektórych ministrów Korony w skład Tajnej Rady </a:t>
            </a:r>
            <a:r>
              <a:rPr lang="pl-PL" altLang="pl-PL" i="1" dirty="0"/>
              <a:t>(</a:t>
            </a:r>
            <a:r>
              <a:rPr lang="pl-PL" altLang="pl-PL" i="1" dirty="0" err="1"/>
              <a:t>Privy</a:t>
            </a:r>
            <a:r>
              <a:rPr lang="pl-PL" altLang="pl-PL" i="1" dirty="0"/>
              <a:t> </a:t>
            </a:r>
            <a:r>
              <a:rPr lang="pl-PL" altLang="pl-PL" i="1" dirty="0" err="1"/>
              <a:t>Council</a:t>
            </a:r>
            <a:r>
              <a:rPr lang="pl-PL" altLang="pl-PL" dirty="0"/>
              <a:t>) </a:t>
            </a:r>
          </a:p>
          <a:p>
            <a:pPr lvl="1" eaLnBrk="1" hangingPunct="1">
              <a:buFontTx/>
              <a:buChar char="-"/>
            </a:pPr>
            <a:r>
              <a:rPr lang="pl-PL" altLang="pl-PL" dirty="0"/>
              <a:t>gabinet jest ciałem kolegialnym, zbierającym się cyklicznie na swych posiedzeniach i dysponującym realną władzą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C5E6313-7D88-4EF0-B283-74BFBD4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365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87E352-DBAC-4401-8530-CBC03F54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DB73AF-9D0E-4F18-ACFC-3A56FB8A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altLang="pl-PL" sz="3600" b="1" dirty="0"/>
              <a:t>System </a:t>
            </a:r>
            <a:r>
              <a:rPr lang="pl-PL" altLang="pl-PL" sz="3600" b="1" dirty="0" err="1"/>
              <a:t>semiprezydencki</a:t>
            </a:r>
            <a:r>
              <a:rPr lang="pl-PL" altLang="pl-PL" sz="3600" dirty="0"/>
              <a:t> (półprezydencki) ma charakter mieszany i występują w jego ramach zarówno „modelowe" elementy systemu </a:t>
            </a:r>
            <a:r>
              <a:rPr lang="pl-PL" altLang="pl-PL" sz="3600" dirty="0" err="1"/>
              <a:t>parlamentarno</a:t>
            </a:r>
            <a:r>
              <a:rPr lang="pl-PL" altLang="pl-PL" sz="3600" dirty="0"/>
              <a:t>-gabinetowego, jak i prezydenckiego.</a:t>
            </a:r>
            <a:endParaRPr lang="pl-PL" sz="36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7BE251D-BCF4-488D-94BB-A7D6E279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81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9" y="0"/>
            <a:ext cx="6660232" cy="980728"/>
          </a:xfrm>
        </p:spPr>
        <p:txBody>
          <a:bodyPr lIns="91440" tIns="45720" rIns="91440" bIns="45720" anchor="b">
            <a:noAutofit/>
          </a:bodyPr>
          <a:lstStyle/>
          <a:p>
            <a:pPr eaLnBrk="1" hangingPunct="1"/>
            <a:r>
              <a:rPr lang="pl-PL" altLang="pl-PL" sz="3200" b="1" dirty="0">
                <a:solidFill>
                  <a:schemeClr val="bg1"/>
                </a:solidFill>
              </a:rPr>
              <a:t>MARSYLIUSZ Z PADWY (1275-1343)</a:t>
            </a:r>
            <a:r>
              <a:rPr lang="pl-PL" altLang="pl-PL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772816"/>
            <a:ext cx="5328047" cy="4320009"/>
          </a:xfrm>
        </p:spPr>
        <p:txBody>
          <a:bodyPr lIns="91440" tIns="45720" rIns="91440" bIns="45720"/>
          <a:lstStyle/>
          <a:p>
            <a:pPr eaLnBrk="1" hangingPunct="1"/>
            <a:r>
              <a:rPr lang="pl-PL" altLang="pl-PL" sz="2400" dirty="0"/>
              <a:t>w 1324 opublikował dzieło: </a:t>
            </a:r>
            <a:r>
              <a:rPr lang="pl-PL" altLang="pl-PL" sz="2400" i="1" dirty="0"/>
              <a:t>Obrońca Pokoju</a:t>
            </a:r>
            <a:r>
              <a:rPr lang="pl-PL" altLang="pl-PL" sz="2400" dirty="0"/>
              <a:t> (</a:t>
            </a:r>
            <a:r>
              <a:rPr lang="pl-PL" altLang="pl-PL" sz="2400" i="1" dirty="0"/>
              <a:t>Defensor </a:t>
            </a:r>
            <a:r>
              <a:rPr lang="pl-PL" altLang="pl-PL" sz="2400" i="1" dirty="0" err="1"/>
              <a:t>Pacis</a:t>
            </a:r>
            <a:r>
              <a:rPr lang="pl-PL" altLang="pl-PL" sz="2400" dirty="0"/>
              <a:t>), w którym rozgraniczył władze religijną od świeckiej, </a:t>
            </a:r>
          </a:p>
          <a:p>
            <a:pPr eaLnBrk="1" hangingPunct="1"/>
            <a:endParaRPr lang="pl-PL" altLang="pl-PL" sz="2400" dirty="0"/>
          </a:p>
          <a:p>
            <a:pPr eaLnBrk="1" hangingPunct="1"/>
            <a:r>
              <a:rPr lang="pl-PL" altLang="pl-PL" sz="2400" dirty="0"/>
              <a:t>w 1342, opublikował kolejną ważną pracę: </a:t>
            </a:r>
            <a:r>
              <a:rPr lang="pl-PL" altLang="pl-PL" sz="2400" i="1" dirty="0"/>
              <a:t>Mniejszy Obrońca</a:t>
            </a:r>
            <a:r>
              <a:rPr lang="pl-PL" altLang="pl-PL" sz="2400" dirty="0"/>
              <a:t> (</a:t>
            </a:r>
            <a:r>
              <a:rPr lang="pl-PL" altLang="pl-PL" sz="2400" i="1" dirty="0"/>
              <a:t>Defensor Minor</a:t>
            </a:r>
            <a:r>
              <a:rPr lang="pl-PL" altLang="pl-PL" sz="2400" dirty="0"/>
              <a:t>), w którym rozwinął swoją krytykę ambicji kleru do sprawowania władzy świeckiej</a:t>
            </a:r>
          </a:p>
        </p:txBody>
      </p:sp>
      <p:pic>
        <p:nvPicPr>
          <p:cNvPr id="5124" name="Picture 5" descr="marsi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8775"/>
            <a:ext cx="2676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A1C96-A3C7-4CFA-A919-4C5162F9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781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1E422-41A8-47E5-B07B-0CCB207E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16632"/>
            <a:ext cx="6660232" cy="86409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Cechy systemu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0BABB9C-5BF8-42B9-9D95-FAD1ED44B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22164"/>
              </p:ext>
            </p:extLst>
          </p:nvPr>
        </p:nvGraphicFramePr>
        <p:xfrm>
          <a:off x="1043608" y="1052736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F5EAFE-5346-484B-B002-EED8EAB9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511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B37DF-686B-4CEB-9BD3-6CF862F9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1E7716-9B03-4EFA-B562-7510BEBE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/>
          <a:lstStyle/>
          <a:p>
            <a:r>
              <a:rPr lang="pl-PL" altLang="pl-PL" dirty="0"/>
              <a:t>Reżim ten występuje w Europie w takich państwach jak: </a:t>
            </a:r>
          </a:p>
          <a:p>
            <a:pPr lvl="1"/>
            <a:r>
              <a:rPr lang="pl-PL" altLang="pl-PL" dirty="0"/>
              <a:t>Francja, </a:t>
            </a:r>
          </a:p>
          <a:p>
            <a:pPr lvl="1"/>
            <a:r>
              <a:rPr lang="pl-PL" altLang="pl-PL" dirty="0"/>
              <a:t>Finlandia, </a:t>
            </a:r>
          </a:p>
          <a:p>
            <a:pPr lvl="1"/>
            <a:r>
              <a:rPr lang="pl-PL" altLang="pl-PL" dirty="0"/>
              <a:t>Islandia, </a:t>
            </a:r>
          </a:p>
          <a:p>
            <a:pPr lvl="1"/>
            <a:r>
              <a:rPr lang="pl-PL" altLang="pl-PL" dirty="0"/>
              <a:t>Portugalia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6ADFE2-A8BC-4DF0-BFB4-6CD77006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968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660232" cy="114300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System </a:t>
            </a:r>
            <a:r>
              <a:rPr lang="pl-PL" altLang="pl-PL" dirty="0" err="1">
                <a:solidFill>
                  <a:schemeClr val="bg1"/>
                </a:solidFill>
              </a:rPr>
              <a:t>semiprezydencki</a:t>
            </a:r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D84D39-F221-483E-8C11-9E946D5F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ECC999-795C-452F-8520-E1461CDA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9186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7390" y="13679"/>
            <a:ext cx="6712917" cy="106613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Rządy Zgromadzenia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772816"/>
            <a:ext cx="7283152" cy="4353347"/>
          </a:xfrm>
        </p:spPr>
        <p:txBody>
          <a:bodyPr/>
          <a:lstStyle/>
          <a:p>
            <a:pPr eaLnBrk="1" hangingPunct="1"/>
            <a:r>
              <a:rPr lang="pl-PL" altLang="pl-PL" dirty="0"/>
              <a:t>Szwajcaria </a:t>
            </a:r>
          </a:p>
        </p:txBody>
      </p:sp>
      <p:pic>
        <p:nvPicPr>
          <p:cNvPr id="38916" name="Picture 5" descr="Plik:Coat of Arms of Switzerl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18605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Plik:Swiss Federal Assembly session, with spectators gall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060575"/>
            <a:ext cx="35972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10D2F19-29EE-42B0-9084-519B7DB4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92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3C245-3F79-4FD8-B10A-4AD58B73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16632"/>
            <a:ext cx="6552728" cy="864096"/>
          </a:xfrm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chemeClr val="bg1"/>
                </a:solidFill>
              </a:rPr>
              <a:t>Podstawowe cechy systemu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1AE2EC-14F0-4DD7-9F94-58FA6ECAE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1417638"/>
            <a:ext cx="7992888" cy="510770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pl-PL" altLang="pl-PL" sz="2800" dirty="0"/>
          </a:p>
          <a:p>
            <a:pPr>
              <a:lnSpc>
                <a:spcPct val="80000"/>
              </a:lnSpc>
            </a:pPr>
            <a:r>
              <a:rPr lang="pl-PL" altLang="pl-PL" sz="2800" dirty="0"/>
              <a:t>parlament jest najwyższym organem państwowym, który bezpośrednio powołuje i kontroluje zarówno głowę państwa, jak i rząd, który jest niejako komitetem wykonawczym parlamentu;</a:t>
            </a:r>
          </a:p>
          <a:p>
            <a:pPr>
              <a:lnSpc>
                <a:spcPct val="80000"/>
              </a:lnSpc>
            </a:pPr>
            <a:r>
              <a:rPr lang="pl-PL" altLang="pl-PL" sz="2800" dirty="0"/>
              <a:t>parlament jest także najwyższym organem reprezentującym suwerenne prawa narodu i wykonującym w jego imieniu władzę na zasadzie wyłączności;</a:t>
            </a:r>
          </a:p>
          <a:p>
            <a:pPr>
              <a:lnSpc>
                <a:spcPct val="80000"/>
              </a:lnSpc>
            </a:pPr>
            <a:r>
              <a:rPr lang="pl-PL" altLang="pl-PL" sz="2800" dirty="0"/>
              <a:t>głowa państwa nie może rozwiązać parlamentu przed końcem jego kadencji. </a:t>
            </a:r>
          </a:p>
          <a:p>
            <a:pPr>
              <a:lnSpc>
                <a:spcPct val="80000"/>
              </a:lnSpc>
            </a:pPr>
            <a:endParaRPr lang="pl-PL" altLang="pl-PL" sz="28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41E876-A509-4805-87F9-1D2AD61E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682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endParaRPr lang="pl-PL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09E4238-92B8-457B-850C-00680B378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61199"/>
              </p:ext>
            </p:extLst>
          </p:nvPr>
        </p:nvGraphicFramePr>
        <p:xfrm>
          <a:off x="1043608" y="98072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41145D-2076-4637-8423-9D76A1ED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589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7"/>
            <a:ext cx="8100392" cy="5740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	P 16/04</a:t>
            </a:r>
          </a:p>
          <a:p>
            <a:r>
              <a:rPr lang="pl-PL" sz="3600" dirty="0"/>
              <a:t>Konstytucyjna zasada podziału władz zakłada istnienie równowagi władzy ustawodawczej, wykonawczej i sądowniczej. </a:t>
            </a:r>
          </a:p>
          <a:p>
            <a:r>
              <a:rPr lang="pl-PL" sz="3600" dirty="0"/>
              <a:t>Warunkiem zachowania tej równowagi jest m.in. zawarty w normach ustrojowych mechanizm wzajemnego hamowania władz, które nie działają w oderwaniu i autonomii od pozostałych.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41145D-2076-4637-8423-9D76A1ED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296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8"/>
            <a:ext cx="78488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	K 9/13</a:t>
            </a:r>
          </a:p>
          <a:p>
            <a:r>
              <a:rPr lang="pl-PL" sz="3600" dirty="0"/>
              <a:t>Zgodnie z konstytucyjną zasadą podziału władzy ustrój Rzeczypospolitej Polskiej opiera się na </a:t>
            </a:r>
            <a:r>
              <a:rPr lang="pl-PL" sz="3600" b="1" dirty="0"/>
              <a:t>podziale </a:t>
            </a:r>
            <a:r>
              <a:rPr lang="pl-PL" sz="3600" dirty="0"/>
              <a:t>i </a:t>
            </a:r>
            <a:r>
              <a:rPr lang="pl-PL" sz="3600" b="1" dirty="0"/>
              <a:t>równowadze </a:t>
            </a:r>
            <a:r>
              <a:rPr lang="pl-PL" sz="3600" dirty="0"/>
              <a:t>władzy ustawodawczej, władzy wykonawczej i władzy sądowniczej (art. 10 ust. 1 Konstytucji).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00687F-9A53-46AA-9B14-3B4EE213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417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K 9/13</a:t>
            </a:r>
          </a:p>
          <a:p>
            <a:r>
              <a:rPr lang="pl-PL" sz="3600" dirty="0"/>
              <a:t>Podział władzy oznacza, m.in., że każdej z trzech władz powinny przypadać </a:t>
            </a:r>
            <a:r>
              <a:rPr lang="pl-PL" sz="3600" b="1" dirty="0"/>
              <a:t>kompetencje materialnie odpowiadające ich istocie</a:t>
            </a:r>
            <a:r>
              <a:rPr lang="pl-PL" sz="3600" dirty="0"/>
              <a:t>, a co więcej – każda z trzech władz powinna zachowywać pewne minimum kompetencyjne </a:t>
            </a:r>
            <a:r>
              <a:rPr lang="pl-PL" sz="3600" b="1" dirty="0"/>
              <a:t>stanowiące o zachowaniu tej istoty.</a:t>
            </a:r>
            <a:r>
              <a:rPr lang="pl-PL" sz="3600" dirty="0"/>
              <a:t> </a:t>
            </a:r>
          </a:p>
          <a:p>
            <a:pPr lvl="1"/>
            <a:r>
              <a:rPr lang="pl-PL" sz="2400" dirty="0"/>
              <a:t>zob. też K 6/94.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B00C77-2F8A-49AF-95C1-A68BA44B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417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7"/>
            <a:ext cx="8100392" cy="5740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K 9/13</a:t>
            </a:r>
          </a:p>
          <a:p>
            <a:r>
              <a:rPr lang="pl-PL" dirty="0"/>
              <a:t>Kształtując kompetencje poszczególnych organów państwowych, ustawodawca nie może naruszyć „istotnego zakresu” danej władzy 			</a:t>
            </a:r>
            <a:r>
              <a:rPr lang="pl-PL" sz="2400" dirty="0"/>
              <a:t>zob. też K 19/95. </a:t>
            </a:r>
          </a:p>
          <a:p>
            <a:r>
              <a:rPr lang="pl-PL" dirty="0"/>
              <a:t>Zakaz ingerencji w istotę danej władzy wyznacza nie tylko zasady kształtowania zakresu kompetencji organów państwowych w ustawodawstwie, ale również sposób korzystania z kompetencji przyznanych poszczególnym organom państwowym. </a:t>
            </a:r>
          </a:p>
          <a:p>
            <a:endParaRPr lang="pl-PL" sz="24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79882A-5529-4D63-B4C0-498D43F9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4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44624"/>
            <a:ext cx="6660232" cy="946721"/>
          </a:xfrm>
        </p:spPr>
        <p:txBody>
          <a:bodyPr lIns="91440" tIns="45720" rIns="91440" bIns="45720" anchor="b">
            <a:normAutofit fontScale="90000"/>
          </a:bodyPr>
          <a:lstStyle/>
          <a:p>
            <a:pPr eaLnBrk="1" hangingPunct="1"/>
            <a:r>
              <a:rPr lang="pl-PL" altLang="pl-PL" sz="4000" b="1" dirty="0">
                <a:solidFill>
                  <a:schemeClr val="bg1"/>
                </a:solidFill>
              </a:rPr>
              <a:t>Teoria państwa wg </a:t>
            </a:r>
            <a:r>
              <a:rPr lang="pl-PL" altLang="pl-PL" sz="4000" b="1" dirty="0" err="1">
                <a:solidFill>
                  <a:schemeClr val="bg1"/>
                </a:solidFill>
              </a:rPr>
              <a:t>Marsyliusza</a:t>
            </a:r>
            <a:endParaRPr lang="pl-PL" altLang="pl-PL" sz="40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340768"/>
            <a:ext cx="5423867" cy="5256584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pl-PL" altLang="pl-PL" sz="2000" dirty="0"/>
              <a:t>„Lud jest suwerenem; lud to wszyscy ludzie zamieszkujący państwo”.</a:t>
            </a:r>
          </a:p>
          <a:p>
            <a:pPr eaLnBrk="1" hangingPunct="1"/>
            <a:r>
              <a:rPr lang="pl-PL" altLang="pl-PL" sz="2000" dirty="0"/>
              <a:t>Jednostki nie są indywidualne, wchodzą w skład wielkiego organizmu, jakim jest społeczeństwo.</a:t>
            </a:r>
          </a:p>
          <a:p>
            <a:pPr eaLnBrk="1" hangingPunct="1"/>
            <a:r>
              <a:rPr lang="pl-PL" altLang="pl-PL" sz="2000" dirty="0"/>
              <a:t>Celem państwa jest rozstrzyganie konfliktów, sporów i to ono ma zaspokajać potrzeby ludzi.</a:t>
            </a:r>
          </a:p>
          <a:p>
            <a:pPr eaLnBrk="1" hangingPunct="1"/>
            <a:r>
              <a:rPr lang="pl-PL" altLang="pl-PL" sz="2000" dirty="0"/>
              <a:t>Władza państwowa powinna wspierać się na woli suwerennego ludu (prawodawcy). </a:t>
            </a:r>
          </a:p>
          <a:p>
            <a:pPr eaLnBrk="1" hangingPunct="1"/>
            <a:r>
              <a:rPr lang="pl-PL" altLang="pl-PL" sz="2000" dirty="0"/>
              <a:t>Lud kontroluje władzę, ale jej nie osłabia, jest ona silna i sprawna (hamulce naturalne) i podporządkowana prawu jako wyrazowi woli ludu (prymat prawa).</a:t>
            </a:r>
          </a:p>
          <a:p>
            <a:pPr eaLnBrk="1" hangingPunct="1"/>
            <a:r>
              <a:rPr lang="pl-PL" altLang="pl-PL" sz="2000" dirty="0"/>
              <a:t>Myśli </a:t>
            </a:r>
            <a:r>
              <a:rPr lang="pl-PL" altLang="pl-PL" sz="2000" dirty="0" err="1"/>
              <a:t>Marsyliusza</a:t>
            </a:r>
            <a:r>
              <a:rPr lang="pl-PL" altLang="pl-PL" sz="2000" dirty="0"/>
              <a:t> wyprzedzały ówczesną epokę.</a:t>
            </a:r>
          </a:p>
        </p:txBody>
      </p:sp>
      <p:pic>
        <p:nvPicPr>
          <p:cNvPr id="6148" name="Picture 4" descr="marsi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8775"/>
            <a:ext cx="2676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93E67B-8DA6-4E00-94CD-B55FBDF2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63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544616"/>
          </a:xfrm>
        </p:spPr>
        <p:txBody>
          <a:bodyPr>
            <a:noAutofit/>
          </a:bodyPr>
          <a:lstStyle/>
          <a:p>
            <a:r>
              <a:rPr lang="pl-PL" sz="2400" b="1" dirty="0"/>
              <a:t>K 9/13</a:t>
            </a:r>
          </a:p>
          <a:p>
            <a:endParaRPr lang="pl-PL" sz="2400" dirty="0"/>
          </a:p>
          <a:p>
            <a:r>
              <a:rPr lang="pl-PL" sz="3600" b="1" dirty="0"/>
              <a:t>Równowaga władz </a:t>
            </a:r>
            <a:r>
              <a:rPr lang="pl-PL" sz="3600" dirty="0"/>
              <a:t>zakłada możliwość ich odziaływania na siebie, wzajemne uzupełnianie swych funkcji przez organy i wyraża się zarówno we współpracy władz ze sobą, jak i w ich wzajemnej kontroli </a:t>
            </a:r>
          </a:p>
          <a:p>
            <a:pPr lvl="1"/>
            <a:r>
              <a:rPr lang="pl-PL" sz="2400" dirty="0"/>
              <a:t>zob. też K 45/07.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5145A7-3AB8-417A-AA65-2482DB70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417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Podział władzy w orzecznictwie TK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8772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5600" b="1" dirty="0"/>
              <a:t>K 9/13 </a:t>
            </a:r>
            <a:r>
              <a:rPr lang="pl-PL" sz="5600" dirty="0"/>
              <a:t>(w odniesieniu do sądów)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9600" dirty="0"/>
              <a:t>Podział i równowaga władz muszą być interpretowane z uwzględnieniem treści art. 173 Konstytucji, który stanowi, że „Sądy i Trybunały są władzą odrębną i niezależną od innych władz”. </a:t>
            </a:r>
          </a:p>
          <a:p>
            <a:r>
              <a:rPr lang="pl-PL" sz="9600" dirty="0"/>
              <a:t>To znaczy, że w stosunkach między władzą ustawodawczą a wykonawczą możliwe są różne formy wzajemnych oddziaływań i współpracy oraz dopuszcza się istnienie obszaru, w którym kompetencje organów należących do obu władz „przecinają się” lub „nakładają”. </a:t>
            </a:r>
          </a:p>
          <a:p>
            <a:r>
              <a:rPr lang="pl-PL" sz="9600" dirty="0"/>
              <a:t>Natomiast relacje między władzą sądowniczą a pozostałymi muszą opierać się na zasadzie „separacji”, która zakłada przede wszystkim oddzielenie organizacyjne i funkcjonalne sądownictwa od organów innych władz, tak aby zapewnić sądom pełną samodzielność w zakresie rozpoznawania spraw i orzekania </a:t>
            </a:r>
          </a:p>
          <a:p>
            <a:pPr lvl="1"/>
            <a:r>
              <a:rPr lang="pl-PL" sz="6400" dirty="0"/>
              <a:t>zob. też K 8/99.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334C6A-32D1-4D84-A5E6-8707DD0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456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947220"/>
          </a:xfrm>
        </p:spPr>
        <p:txBody>
          <a:bodyPr>
            <a:normAutofit fontScale="90000"/>
          </a:bodyPr>
          <a:lstStyle/>
          <a:p>
            <a:r>
              <a:rPr lang="pl-PL" b="1" i="1" dirty="0" err="1">
                <a:solidFill>
                  <a:schemeClr val="bg1"/>
                </a:solidFill>
              </a:rPr>
              <a:t>Checks</a:t>
            </a:r>
            <a:r>
              <a:rPr lang="pl-PL" b="1" i="1" dirty="0">
                <a:solidFill>
                  <a:schemeClr val="bg1"/>
                </a:solidFill>
              </a:rPr>
              <a:t> and </a:t>
            </a:r>
            <a:r>
              <a:rPr lang="pl-PL" b="1" i="1" dirty="0" err="1">
                <a:solidFill>
                  <a:schemeClr val="bg1"/>
                </a:solidFill>
              </a:rPr>
              <a:t>balances</a:t>
            </a:r>
            <a:r>
              <a:rPr lang="pl-PL" b="1" dirty="0">
                <a:solidFill>
                  <a:schemeClr val="bg1"/>
                </a:solidFill>
              </a:rPr>
              <a:t> w Polsce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21858"/>
            <a:ext cx="7571184" cy="490430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7890" name="Picture 2" descr="Checks and balances w Pols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6" y="1221858"/>
            <a:ext cx="8113244" cy="56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02C626-6DDF-48F5-A5E8-F0102EF9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0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25265"/>
            <a:ext cx="6650552" cy="947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Anglia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700808"/>
            <a:ext cx="7643192" cy="4425355"/>
          </a:xfrm>
        </p:spPr>
        <p:txBody>
          <a:bodyPr lIns="91440" tIns="45720" rIns="91440" bIns="45720"/>
          <a:lstStyle/>
          <a:p>
            <a:pPr eaLnBrk="1" hangingPunct="1"/>
            <a:r>
              <a:rPr lang="pl-PL" altLang="pl-PL" sz="2800" i="1" dirty="0" err="1"/>
              <a:t>Magna</a:t>
            </a:r>
            <a:r>
              <a:rPr lang="pl-PL" altLang="pl-PL" sz="2800" i="1" dirty="0"/>
              <a:t> Charta </a:t>
            </a:r>
            <a:r>
              <a:rPr lang="pl-PL" altLang="pl-PL" sz="2800" i="1" dirty="0" err="1"/>
              <a:t>Libertatis</a:t>
            </a:r>
            <a:r>
              <a:rPr lang="pl-PL" altLang="pl-PL" sz="2800" i="1" dirty="0"/>
              <a:t>  </a:t>
            </a:r>
            <a:r>
              <a:rPr lang="pl-PL" altLang="pl-PL" sz="2800" dirty="0"/>
              <a:t>z 1215 r. </a:t>
            </a:r>
          </a:p>
          <a:p>
            <a:pPr eaLnBrk="1" hangingPunct="1"/>
            <a:r>
              <a:rPr lang="pl-PL" altLang="pl-PL" sz="2800" dirty="0"/>
              <a:t>Podział władzy królewskiej na </a:t>
            </a:r>
            <a:r>
              <a:rPr lang="pl-PL" altLang="pl-PL" sz="2800" i="1" dirty="0" err="1"/>
              <a:t>gubernaculo</a:t>
            </a:r>
            <a:r>
              <a:rPr lang="pl-PL" altLang="pl-PL" sz="2800" dirty="0"/>
              <a:t> i </a:t>
            </a:r>
            <a:r>
              <a:rPr lang="pl-PL" altLang="pl-PL" sz="2800" i="1" dirty="0" err="1"/>
              <a:t>iurisdictio</a:t>
            </a:r>
            <a:r>
              <a:rPr lang="pl-PL" altLang="pl-PL" sz="2800" i="1" dirty="0"/>
              <a:t> – </a:t>
            </a:r>
          </a:p>
          <a:p>
            <a:pPr lvl="1" eaLnBrk="1" hangingPunct="1"/>
            <a:r>
              <a:rPr lang="pl-PL" altLang="pl-PL" sz="2400" dirty="0"/>
              <a:t>sfera suwerennej władzy króla, i </a:t>
            </a:r>
          </a:p>
          <a:p>
            <a:pPr lvl="1" eaLnBrk="1" hangingPunct="1"/>
            <a:r>
              <a:rPr lang="pl-PL" altLang="pl-PL" sz="2400" dirty="0"/>
              <a:t>sfera władzy ograniczonej przysięgą króla, że będzie przestrzegał obowiązującego prawa.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EF31E1C-D628-435B-ADD9-99FD3C8C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2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35897"/>
            <a:ext cx="6714862" cy="947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3600" b="1" dirty="0">
                <a:solidFill>
                  <a:schemeClr val="bg1"/>
                </a:solidFill>
              </a:rPr>
              <a:t>JOHN FORTESCUE (1394-1476)</a:t>
            </a:r>
            <a:r>
              <a:rPr lang="pl-PL" altLang="pl-PL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99" y="980728"/>
            <a:ext cx="6264697" cy="5877272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Sir John </a:t>
            </a:r>
            <a:r>
              <a:rPr lang="pl-PL" altLang="pl-PL" sz="2800" dirty="0" err="1"/>
              <a:t>Fortescue</a:t>
            </a:r>
            <a:r>
              <a:rPr lang="pl-PL" altLang="pl-PL" sz="2800" dirty="0"/>
              <a:t> – za czasów Henryka VI prezes Sądu Ławy Królewskiej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Autor dzieł pt. „</a:t>
            </a:r>
            <a:r>
              <a:rPr lang="pl-PL" altLang="pl-PL" sz="2800" i="1" dirty="0"/>
              <a:t>Rządzenie Anglią</a:t>
            </a:r>
            <a:r>
              <a:rPr lang="pl-PL" altLang="pl-PL" sz="2800" dirty="0"/>
              <a:t>” oraz "</a:t>
            </a:r>
            <a:r>
              <a:rPr lang="pl-PL" altLang="pl-PL" sz="2800" i="1" dirty="0"/>
              <a:t>Pochwała ustaw Anglii</a:t>
            </a:r>
            <a:r>
              <a:rPr lang="pl-PL" altLang="pl-PL" sz="2800" dirty="0"/>
              <a:t>"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Przybliżał teorie Arystotelesa i Polibiusza oraz dowodził, że władza Króla, lordów i gmin (czyli: ograniczonego monarchy, dziedzicznej arystokracji i opartej na wyborach demokracji) – to doskonała realizacja ustroju mieszanego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/>
              <a:t>Od tego czasu uważa się, że </a:t>
            </a:r>
            <a:r>
              <a:rPr lang="pl-PL" altLang="pl-PL" sz="2800" i="1" dirty="0"/>
              <a:t>status </a:t>
            </a:r>
            <a:r>
              <a:rPr lang="pl-PL" altLang="pl-PL" sz="2800" i="1" dirty="0" err="1"/>
              <a:t>mixtus</a:t>
            </a:r>
            <a:r>
              <a:rPr lang="pl-PL" altLang="pl-PL" sz="2800" i="1" dirty="0"/>
              <a:t> </a:t>
            </a:r>
            <a:r>
              <a:rPr lang="pl-PL" altLang="pl-PL" sz="2800" dirty="0"/>
              <a:t>to „</a:t>
            </a:r>
            <a:r>
              <a:rPr lang="pl-PL" altLang="pl-PL" sz="2800" i="1" dirty="0"/>
              <a:t>klasyczną teorią ustroju angielskiego</a:t>
            </a:r>
            <a:r>
              <a:rPr lang="pl-PL" altLang="pl-PL" sz="2800" dirty="0"/>
              <a:t>” </a:t>
            </a:r>
          </a:p>
        </p:txBody>
      </p:sp>
      <p:pic>
        <p:nvPicPr>
          <p:cNvPr id="8196" name="Picture 5" descr="forte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91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364426B-A9A9-4152-BFEE-0053422A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9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116632"/>
            <a:ext cx="6660232" cy="874713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Anglia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484784"/>
            <a:ext cx="7592392" cy="4531841"/>
          </a:xfrm>
        </p:spPr>
        <p:txBody>
          <a:bodyPr lIns="91440" tIns="45720" rIns="91440" bIns="45720">
            <a:normAutofit fontScale="92500"/>
          </a:bodyPr>
          <a:lstStyle/>
          <a:p>
            <a:pPr eaLnBrk="1" hangingPunct="1"/>
            <a:r>
              <a:rPr lang="pl-PL" altLang="pl-PL" sz="2400" dirty="0"/>
              <a:t>System rządów mieszanych opartych o nadrzędność ograniczonego prawem monarchy trwa w Anglii do XVII wieku </a:t>
            </a:r>
          </a:p>
          <a:p>
            <a:pPr eaLnBrk="1" hangingPunct="1"/>
            <a:r>
              <a:rPr lang="pl-PL" altLang="pl-PL" sz="2400" dirty="0"/>
              <a:t>Jakub I oraz Karol I zaczynają dążyć do zdobycia pełni władzy </a:t>
            </a:r>
          </a:p>
          <a:p>
            <a:pPr eaLnBrk="1" hangingPunct="1"/>
            <a:r>
              <a:rPr lang="pl-PL" altLang="pl-PL" sz="2400" dirty="0"/>
              <a:t>zachwiana została równowaga i w efekcie doszło do rządów tyranii. System mieszany nie sprawdził się.</a:t>
            </a:r>
          </a:p>
          <a:p>
            <a:pPr eaLnBrk="1" hangingPunct="1"/>
            <a:r>
              <a:rPr lang="pl-PL" altLang="pl-PL" sz="2400" dirty="0"/>
              <a:t>bunt parlamentu - „Długi Parlament" (1640-1653) </a:t>
            </a:r>
          </a:p>
          <a:p>
            <a:pPr eaLnBrk="1" hangingPunct="1"/>
            <a:r>
              <a:rPr lang="pl-PL" altLang="pl-PL" sz="2400" dirty="0"/>
              <a:t>LEWELLERZY - w 1648 roku ukazało się drugie, przeredagowane przez Johna </a:t>
            </a:r>
            <a:r>
              <a:rPr lang="pl-PL" altLang="pl-PL" sz="2400" dirty="0" err="1"/>
              <a:t>Lilburne’a</a:t>
            </a:r>
            <a:r>
              <a:rPr lang="pl-PL" altLang="pl-PL" sz="2400" dirty="0"/>
              <a:t> wydanie „</a:t>
            </a:r>
            <a:r>
              <a:rPr lang="pl-PL" altLang="pl-PL" sz="2400" i="1" dirty="0"/>
              <a:t>Umowy ludu</a:t>
            </a:r>
            <a:r>
              <a:rPr lang="pl-PL" altLang="pl-PL" sz="2400" dirty="0"/>
              <a:t>”– najważniejszego dokumentu politycznego </a:t>
            </a:r>
            <a:r>
              <a:rPr lang="pl-PL" altLang="pl-PL" sz="2400" dirty="0" err="1"/>
              <a:t>lewellerów</a:t>
            </a:r>
            <a:r>
              <a:rPr lang="pl-PL" altLang="pl-PL" sz="2400" dirty="0"/>
              <a:t>, który uważany jest za pierwszy w historii projekt konstytucji i dokument zawierający najstarszą wersję doktryny podziału władz</a:t>
            </a:r>
          </a:p>
          <a:p>
            <a:pPr eaLnBrk="1" hangingPunct="1"/>
            <a:endParaRPr lang="pl-PL" altLang="pl-PL" sz="2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94C1770-EBCC-426C-B447-6FB0E4A4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99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16099"/>
            <a:ext cx="6336630" cy="896144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pl-PL" altLang="pl-PL" sz="3600" dirty="0">
                <a:solidFill>
                  <a:schemeClr val="bg1"/>
                </a:solidFill>
              </a:rPr>
              <a:t>Założenia koncepcji </a:t>
            </a:r>
            <a:r>
              <a:rPr lang="pl-PL" altLang="pl-PL" sz="3600" dirty="0" err="1">
                <a:solidFill>
                  <a:schemeClr val="bg1"/>
                </a:solidFill>
              </a:rPr>
              <a:t>lewellerów</a:t>
            </a:r>
            <a:endParaRPr lang="pl-PL" altLang="pl-PL" sz="3600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68760"/>
            <a:ext cx="7664400" cy="4747865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jednoizbowy parlament pełniący władzę nadrzędną z wyjątkiem materii wyraźnie mu zabronionych.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członkowie parlamentu nie mogą ingerować w wykonywanie praw ani wymierzanie sprawiedliwości (wyjątek - był nadużycia lub niedopełnienie obowiązków przez funkcjonariuszy)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Parlament może kontrolować działania egzekutywy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egzekutywa w rękach Rady Państwa, w skład której nie mogli wchodzić członkowie parlamentu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Rada Państwa nie dysponowała żadnymi kompetencjami wobec Parlamentu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Sądownictwo powierzono sędziom i ławom przysięgłych.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Parlament, egzekutywa i sądy były związane obowiązującym prawem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Prawo miało mieć charakter ogólny i pochodziło od parlamentu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EA13402-614F-479C-AC06-C554158D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898-CD0D-4B8E-9198-57BD87A2E9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832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2608</Words>
  <Application>Microsoft Office PowerPoint</Application>
  <PresentationFormat>Pokaz na ekranie (4:3)</PresentationFormat>
  <Paragraphs>326</Paragraphs>
  <Slides>52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6" baseType="lpstr">
      <vt:lpstr>Arial</vt:lpstr>
      <vt:lpstr>Calibri</vt:lpstr>
      <vt:lpstr>Century Gothic</vt:lpstr>
      <vt:lpstr>Motyw pakietu Office</vt:lpstr>
      <vt:lpstr>Podział władzy</vt:lpstr>
      <vt:lpstr>Podział władzy </vt:lpstr>
      <vt:lpstr>Źródła zasady podziału władz</vt:lpstr>
      <vt:lpstr>MARSYLIUSZ Z PADWY (1275-1343) </vt:lpstr>
      <vt:lpstr>Teoria państwa wg Marsyliusza</vt:lpstr>
      <vt:lpstr>Anglia </vt:lpstr>
      <vt:lpstr>JOHN FORTESCUE (1394-1476) </vt:lpstr>
      <vt:lpstr>Anglia </vt:lpstr>
      <vt:lpstr>Założenia koncepcji lewellerów</vt:lpstr>
      <vt:lpstr>Olivera Cromwella  </vt:lpstr>
      <vt:lpstr>Anglia – restauracja monarchii</vt:lpstr>
      <vt:lpstr>John Locke</vt:lpstr>
      <vt:lpstr>Monteskiusz (1689 –1755)  </vt:lpstr>
      <vt:lpstr>Forma państwa </vt:lpstr>
      <vt:lpstr>Forma państwa </vt:lpstr>
      <vt:lpstr>Współczesne systemy rzadów </vt:lpstr>
      <vt:lpstr>System prezydencki </vt:lpstr>
      <vt:lpstr>Prezentacja programu PowerPoint</vt:lpstr>
      <vt:lpstr>Podstawowe cechy systemu</vt:lpstr>
      <vt:lpstr>Prezentacja programu PowerPoint</vt:lpstr>
      <vt:lpstr>System parlamentarny </vt:lpstr>
      <vt:lpstr>Anglia - Ewolucji ustroju:  </vt:lpstr>
      <vt:lpstr>   UNITED KINGDOM</vt:lpstr>
      <vt:lpstr>Podstawowe zasady ustrojowe </vt:lpstr>
      <vt:lpstr>Podstawy systemu konstytucyjnego</vt:lpstr>
      <vt:lpstr>System partyjny </vt:lpstr>
      <vt:lpstr>System partyjny – partie trzecie</vt:lpstr>
      <vt:lpstr>Parlament</vt:lpstr>
      <vt:lpstr>Izba Gmin</vt:lpstr>
      <vt:lpstr>Izba Lordów</vt:lpstr>
      <vt:lpstr>Izba Lordów</vt:lpstr>
      <vt:lpstr>Izba Lordów</vt:lpstr>
      <vt:lpstr>Izba Lordów</vt:lpstr>
      <vt:lpstr>Izba Lordów – reforma z 1999 r.</vt:lpstr>
      <vt:lpstr>Funkcje parlamentu</vt:lpstr>
      <vt:lpstr>Monarcha</vt:lpstr>
      <vt:lpstr>Gabinet JKM</vt:lpstr>
      <vt:lpstr>Gabinet JKM</vt:lpstr>
      <vt:lpstr>Prezentacja programu PowerPoint</vt:lpstr>
      <vt:lpstr>Cechy systemu</vt:lpstr>
      <vt:lpstr>Prezentacja programu PowerPoint</vt:lpstr>
      <vt:lpstr>System semiprezydencki</vt:lpstr>
      <vt:lpstr>Rządy Zgromadzenia</vt:lpstr>
      <vt:lpstr>Podstawowe cechy systemu</vt:lpstr>
      <vt:lpstr>Prezentacja programu PowerPoint</vt:lpstr>
      <vt:lpstr>Podział władzy w orzecznictwie TK</vt:lpstr>
      <vt:lpstr>Podział władzy w orzecznictwie TK</vt:lpstr>
      <vt:lpstr>Podział władzy w orzecznictwie TK</vt:lpstr>
      <vt:lpstr>Podział władzy w orzecznictwie TK</vt:lpstr>
      <vt:lpstr>Podział władzy w orzecznictwie TK</vt:lpstr>
      <vt:lpstr>Podział władzy w orzecznictwie TK</vt:lpstr>
      <vt:lpstr>Checks and balances w Polsce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balicki@prawo.uni.wroc.pl</dc:creator>
  <cp:lastModifiedBy>Ryszard Balicki</cp:lastModifiedBy>
  <cp:revision>114</cp:revision>
  <dcterms:created xsi:type="dcterms:W3CDTF">2013-09-27T07:50:16Z</dcterms:created>
  <dcterms:modified xsi:type="dcterms:W3CDTF">2022-01-13T13:13:04Z</dcterms:modified>
</cp:coreProperties>
</file>