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92" r:id="rId3"/>
    <p:sldId id="324" r:id="rId4"/>
    <p:sldId id="377" r:id="rId5"/>
    <p:sldId id="357" r:id="rId6"/>
    <p:sldId id="308" r:id="rId7"/>
    <p:sldId id="311" r:id="rId8"/>
    <p:sldId id="378" r:id="rId9"/>
    <p:sldId id="379" r:id="rId10"/>
    <p:sldId id="380" r:id="rId11"/>
    <p:sldId id="358" r:id="rId12"/>
    <p:sldId id="331" r:id="rId13"/>
    <p:sldId id="332" r:id="rId14"/>
    <p:sldId id="323" r:id="rId15"/>
    <p:sldId id="368" r:id="rId16"/>
    <p:sldId id="369" r:id="rId17"/>
    <p:sldId id="371" r:id="rId18"/>
    <p:sldId id="372" r:id="rId19"/>
    <p:sldId id="373" r:id="rId20"/>
    <p:sldId id="309" r:id="rId21"/>
    <p:sldId id="310" r:id="rId22"/>
    <p:sldId id="337" r:id="rId23"/>
    <p:sldId id="338" r:id="rId24"/>
    <p:sldId id="341" r:id="rId25"/>
    <p:sldId id="343" r:id="rId26"/>
    <p:sldId id="344" r:id="rId27"/>
    <p:sldId id="345" r:id="rId28"/>
    <p:sldId id="347" r:id="rId29"/>
    <p:sldId id="348" r:id="rId30"/>
    <p:sldId id="349" r:id="rId31"/>
    <p:sldId id="350" r:id="rId32"/>
    <p:sldId id="376" r:id="rId33"/>
    <p:sldId id="351" r:id="rId34"/>
    <p:sldId id="359" r:id="rId35"/>
    <p:sldId id="361" r:id="rId36"/>
    <p:sldId id="352" r:id="rId37"/>
    <p:sldId id="374" r:id="rId38"/>
    <p:sldId id="375" r:id="rId39"/>
    <p:sldId id="353" r:id="rId40"/>
    <p:sldId id="354" r:id="rId41"/>
    <p:sldId id="355" r:id="rId42"/>
    <p:sldId id="356" r:id="rId43"/>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A21110-EF45-47CC-8A2B-E40C177D95E8}" v="32" dt="2021-01-16T18:09:38.86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21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yszard" userId="d081cc59-6825-4ac3-a413-08ac85b4f9f2" providerId="ADAL" clId="{7EA21110-EF45-47CC-8A2B-E40C177D95E8}"/>
    <pc:docChg chg="undo custSel addSld delSld modSld">
      <pc:chgData name="Ryszard" userId="d081cc59-6825-4ac3-a413-08ac85b4f9f2" providerId="ADAL" clId="{7EA21110-EF45-47CC-8A2B-E40C177D95E8}" dt="2021-01-16T18:09:38.861" v="111" actId="12084"/>
      <pc:docMkLst>
        <pc:docMk/>
      </pc:docMkLst>
      <pc:sldChg chg="modSp mod">
        <pc:chgData name="Ryszard" userId="d081cc59-6825-4ac3-a413-08ac85b4f9f2" providerId="ADAL" clId="{7EA21110-EF45-47CC-8A2B-E40C177D95E8}" dt="2020-11-18T20:05:19.853" v="0" actId="6549"/>
        <pc:sldMkLst>
          <pc:docMk/>
          <pc:sldMk cId="3439371700" sldId="256"/>
        </pc:sldMkLst>
        <pc:spChg chg="mod">
          <ac:chgData name="Ryszard" userId="d081cc59-6825-4ac3-a413-08ac85b4f9f2" providerId="ADAL" clId="{7EA21110-EF45-47CC-8A2B-E40C177D95E8}" dt="2020-11-18T20:05:19.853" v="0" actId="6549"/>
          <ac:spMkLst>
            <pc:docMk/>
            <pc:sldMk cId="3439371700" sldId="256"/>
            <ac:spMk id="3" creationId="{00000000-0000-0000-0000-000000000000}"/>
          </ac:spMkLst>
        </pc:spChg>
      </pc:sldChg>
      <pc:sldChg chg="addSp delSp modSp">
        <pc:chgData name="Ryszard" userId="d081cc59-6825-4ac3-a413-08ac85b4f9f2" providerId="ADAL" clId="{7EA21110-EF45-47CC-8A2B-E40C177D95E8}" dt="2021-01-16T17:59:44.531" v="2" actId="14100"/>
        <pc:sldMkLst>
          <pc:docMk/>
          <pc:sldMk cId="2353817005" sldId="292"/>
        </pc:sldMkLst>
        <pc:spChg chg="del">
          <ac:chgData name="Ryszard" userId="d081cc59-6825-4ac3-a413-08ac85b4f9f2" providerId="ADAL" clId="{7EA21110-EF45-47CC-8A2B-E40C177D95E8}" dt="2021-01-16T17:59:38.868" v="1" actId="12084"/>
          <ac:spMkLst>
            <pc:docMk/>
            <pc:sldMk cId="2353817005" sldId="292"/>
            <ac:spMk id="47109" creationId="{00000000-0000-0000-0000-000000000000}"/>
          </ac:spMkLst>
        </pc:spChg>
        <pc:graphicFrameChg chg="add mod">
          <ac:chgData name="Ryszard" userId="d081cc59-6825-4ac3-a413-08ac85b4f9f2" providerId="ADAL" clId="{7EA21110-EF45-47CC-8A2B-E40C177D95E8}" dt="2021-01-16T17:59:44.531" v="2" actId="14100"/>
          <ac:graphicFrameMkLst>
            <pc:docMk/>
            <pc:sldMk cId="2353817005" sldId="292"/>
            <ac:graphicFrameMk id="2" creationId="{8FD800ED-5FAF-4C52-977C-D7FCEB372E51}"/>
          </ac:graphicFrameMkLst>
        </pc:graphicFrameChg>
      </pc:sldChg>
      <pc:sldChg chg="delSp">
        <pc:chgData name="Ryszard" userId="d081cc59-6825-4ac3-a413-08ac85b4f9f2" providerId="ADAL" clId="{7EA21110-EF45-47CC-8A2B-E40C177D95E8}" dt="2021-01-16T18:01:08.845" v="11" actId="478"/>
        <pc:sldMkLst>
          <pc:docMk/>
          <pc:sldMk cId="500409580" sldId="308"/>
        </pc:sldMkLst>
        <pc:spChg chg="del">
          <ac:chgData name="Ryszard" userId="d081cc59-6825-4ac3-a413-08ac85b4f9f2" providerId="ADAL" clId="{7EA21110-EF45-47CC-8A2B-E40C177D95E8}" dt="2021-01-16T18:01:08.845" v="11" actId="478"/>
          <ac:spMkLst>
            <pc:docMk/>
            <pc:sldMk cId="500409580" sldId="308"/>
            <ac:spMk id="64517" creationId="{00000000-0000-0000-0000-000000000000}"/>
          </ac:spMkLst>
        </pc:spChg>
      </pc:sldChg>
      <pc:sldChg chg="delSp">
        <pc:chgData name="Ryszard" userId="d081cc59-6825-4ac3-a413-08ac85b4f9f2" providerId="ADAL" clId="{7EA21110-EF45-47CC-8A2B-E40C177D95E8}" dt="2021-01-16T18:01:15.788" v="12" actId="478"/>
        <pc:sldMkLst>
          <pc:docMk/>
          <pc:sldMk cId="2223287483" sldId="311"/>
        </pc:sldMkLst>
        <pc:spChg chg="del">
          <ac:chgData name="Ryszard" userId="d081cc59-6825-4ac3-a413-08ac85b4f9f2" providerId="ADAL" clId="{7EA21110-EF45-47CC-8A2B-E40C177D95E8}" dt="2021-01-16T18:01:15.788" v="12" actId="478"/>
          <ac:spMkLst>
            <pc:docMk/>
            <pc:sldMk cId="2223287483" sldId="311"/>
            <ac:spMk id="65541" creationId="{00000000-0000-0000-0000-000000000000}"/>
          </ac:spMkLst>
        </pc:spChg>
      </pc:sldChg>
      <pc:sldChg chg="add">
        <pc:chgData name="Ryszard" userId="d081cc59-6825-4ac3-a413-08ac85b4f9f2" providerId="ADAL" clId="{7EA21110-EF45-47CC-8A2B-E40C177D95E8}" dt="2021-01-16T18:00:13.682" v="4"/>
        <pc:sldMkLst>
          <pc:docMk/>
          <pc:sldMk cId="73114488" sldId="323"/>
        </pc:sldMkLst>
      </pc:sldChg>
      <pc:sldChg chg="del">
        <pc:chgData name="Ryszard" userId="d081cc59-6825-4ac3-a413-08ac85b4f9f2" providerId="ADAL" clId="{7EA21110-EF45-47CC-8A2B-E40C177D95E8}" dt="2021-01-16T17:59:58.620" v="3" actId="2696"/>
        <pc:sldMkLst>
          <pc:docMk/>
          <pc:sldMk cId="402806968" sldId="323"/>
        </pc:sldMkLst>
      </pc:sldChg>
      <pc:sldChg chg="addSp delSp modSp mod">
        <pc:chgData name="Ryszard" userId="d081cc59-6825-4ac3-a413-08ac85b4f9f2" providerId="ADAL" clId="{7EA21110-EF45-47CC-8A2B-E40C177D95E8}" dt="2021-01-16T18:00:38.479" v="8" actId="14100"/>
        <pc:sldMkLst>
          <pc:docMk/>
          <pc:sldMk cId="1703924589" sldId="324"/>
        </pc:sldMkLst>
        <pc:spChg chg="del mod">
          <ac:chgData name="Ryszard" userId="d081cc59-6825-4ac3-a413-08ac85b4f9f2" providerId="ADAL" clId="{7EA21110-EF45-47CC-8A2B-E40C177D95E8}" dt="2021-01-16T18:00:34.083" v="7" actId="12084"/>
          <ac:spMkLst>
            <pc:docMk/>
            <pc:sldMk cId="1703924589" sldId="324"/>
            <ac:spMk id="3" creationId="{00000000-0000-0000-0000-000000000000}"/>
          </ac:spMkLst>
        </pc:spChg>
        <pc:graphicFrameChg chg="add mod">
          <ac:chgData name="Ryszard" userId="d081cc59-6825-4ac3-a413-08ac85b4f9f2" providerId="ADAL" clId="{7EA21110-EF45-47CC-8A2B-E40C177D95E8}" dt="2021-01-16T18:00:38.479" v="8" actId="14100"/>
          <ac:graphicFrameMkLst>
            <pc:docMk/>
            <pc:sldMk cId="1703924589" sldId="324"/>
            <ac:graphicFrameMk id="4" creationId="{512486AA-034D-4F4A-97E7-0EB292FC2D18}"/>
          </ac:graphicFrameMkLst>
        </pc:graphicFrameChg>
      </pc:sldChg>
      <pc:sldChg chg="addSp delSp modSp modAnim">
        <pc:chgData name="Ryszard" userId="d081cc59-6825-4ac3-a413-08ac85b4f9f2" providerId="ADAL" clId="{7EA21110-EF45-47CC-8A2B-E40C177D95E8}" dt="2021-01-16T18:03:03.873" v="30" actId="14100"/>
        <pc:sldMkLst>
          <pc:docMk/>
          <pc:sldMk cId="3860530262" sldId="331"/>
        </pc:sldMkLst>
        <pc:spChg chg="del">
          <ac:chgData name="Ryszard" userId="d081cc59-6825-4ac3-a413-08ac85b4f9f2" providerId="ADAL" clId="{7EA21110-EF45-47CC-8A2B-E40C177D95E8}" dt="2021-01-16T18:02:48.908" v="27" actId="12084"/>
          <ac:spMkLst>
            <pc:docMk/>
            <pc:sldMk cId="3860530262" sldId="331"/>
            <ac:spMk id="119811" creationId="{00000000-0000-0000-0000-000000000000}"/>
          </ac:spMkLst>
        </pc:spChg>
        <pc:graphicFrameChg chg="add mod">
          <ac:chgData name="Ryszard" userId="d081cc59-6825-4ac3-a413-08ac85b4f9f2" providerId="ADAL" clId="{7EA21110-EF45-47CC-8A2B-E40C177D95E8}" dt="2021-01-16T18:03:03.873" v="30" actId="14100"/>
          <ac:graphicFrameMkLst>
            <pc:docMk/>
            <pc:sldMk cId="3860530262" sldId="331"/>
            <ac:graphicFrameMk id="2" creationId="{8B0266E6-9474-48A7-8A12-7ED4981D7C8F}"/>
          </ac:graphicFrameMkLst>
        </pc:graphicFrameChg>
      </pc:sldChg>
      <pc:sldChg chg="addSp delSp modSp">
        <pc:chgData name="Ryszard" userId="d081cc59-6825-4ac3-a413-08ac85b4f9f2" providerId="ADAL" clId="{7EA21110-EF45-47CC-8A2B-E40C177D95E8}" dt="2021-01-16T18:03:15.936" v="32" actId="20577"/>
        <pc:sldMkLst>
          <pc:docMk/>
          <pc:sldMk cId="1069403917" sldId="332"/>
        </pc:sldMkLst>
        <pc:spChg chg="del">
          <ac:chgData name="Ryszard" userId="d081cc59-6825-4ac3-a413-08ac85b4f9f2" providerId="ADAL" clId="{7EA21110-EF45-47CC-8A2B-E40C177D95E8}" dt="2021-01-16T18:03:12.782" v="31" actId="12084"/>
          <ac:spMkLst>
            <pc:docMk/>
            <pc:sldMk cId="1069403917" sldId="332"/>
            <ac:spMk id="120835" creationId="{00000000-0000-0000-0000-000000000000}"/>
          </ac:spMkLst>
        </pc:spChg>
        <pc:graphicFrameChg chg="add mod">
          <ac:chgData name="Ryszard" userId="d081cc59-6825-4ac3-a413-08ac85b4f9f2" providerId="ADAL" clId="{7EA21110-EF45-47CC-8A2B-E40C177D95E8}" dt="2021-01-16T18:03:15.936" v="32" actId="20577"/>
          <ac:graphicFrameMkLst>
            <pc:docMk/>
            <pc:sldMk cId="1069403917" sldId="332"/>
            <ac:graphicFrameMk id="2" creationId="{8C79070E-E396-4A6C-801E-77295998C1A6}"/>
          </ac:graphicFrameMkLst>
        </pc:graphicFrameChg>
      </pc:sldChg>
      <pc:sldChg chg="modSp mod">
        <pc:chgData name="Ryszard" userId="d081cc59-6825-4ac3-a413-08ac85b4f9f2" providerId="ADAL" clId="{7EA21110-EF45-47CC-8A2B-E40C177D95E8}" dt="2021-01-16T18:04:52.706" v="45" actId="14100"/>
        <pc:sldMkLst>
          <pc:docMk/>
          <pc:sldMk cId="1595737003" sldId="337"/>
        </pc:sldMkLst>
        <pc:spChg chg="mod">
          <ac:chgData name="Ryszard" userId="d081cc59-6825-4ac3-a413-08ac85b4f9f2" providerId="ADAL" clId="{7EA21110-EF45-47CC-8A2B-E40C177D95E8}" dt="2021-01-16T18:04:52.706" v="45" actId="14100"/>
          <ac:spMkLst>
            <pc:docMk/>
            <pc:sldMk cId="1595737003" sldId="337"/>
            <ac:spMk id="3" creationId="{00000000-0000-0000-0000-000000000000}"/>
          </ac:spMkLst>
        </pc:spChg>
      </pc:sldChg>
      <pc:sldChg chg="modSp mod">
        <pc:chgData name="Ryszard" userId="d081cc59-6825-4ac3-a413-08ac85b4f9f2" providerId="ADAL" clId="{7EA21110-EF45-47CC-8A2B-E40C177D95E8}" dt="2021-01-16T18:05:04.945" v="46" actId="14100"/>
        <pc:sldMkLst>
          <pc:docMk/>
          <pc:sldMk cId="556972529" sldId="344"/>
        </pc:sldMkLst>
        <pc:spChg chg="mod">
          <ac:chgData name="Ryszard" userId="d081cc59-6825-4ac3-a413-08ac85b4f9f2" providerId="ADAL" clId="{7EA21110-EF45-47CC-8A2B-E40C177D95E8}" dt="2021-01-16T18:05:04.945" v="46" actId="14100"/>
          <ac:spMkLst>
            <pc:docMk/>
            <pc:sldMk cId="556972529" sldId="344"/>
            <ac:spMk id="3" creationId="{00000000-0000-0000-0000-000000000000}"/>
          </ac:spMkLst>
        </pc:spChg>
      </pc:sldChg>
      <pc:sldChg chg="del">
        <pc:chgData name="Ryszard" userId="d081cc59-6825-4ac3-a413-08ac85b4f9f2" providerId="ADAL" clId="{7EA21110-EF45-47CC-8A2B-E40C177D95E8}" dt="2021-01-16T18:05:15.745" v="47" actId="47"/>
        <pc:sldMkLst>
          <pc:docMk/>
          <pc:sldMk cId="1738318411" sldId="346"/>
        </pc:sldMkLst>
      </pc:sldChg>
      <pc:sldChg chg="modSp mod">
        <pc:chgData name="Ryszard" userId="d081cc59-6825-4ac3-a413-08ac85b4f9f2" providerId="ADAL" clId="{7EA21110-EF45-47CC-8A2B-E40C177D95E8}" dt="2021-01-16T18:08:34.522" v="98" actId="14100"/>
        <pc:sldMkLst>
          <pc:docMk/>
          <pc:sldMk cId="3260311750" sldId="352"/>
        </pc:sldMkLst>
        <pc:spChg chg="mod">
          <ac:chgData name="Ryszard" userId="d081cc59-6825-4ac3-a413-08ac85b4f9f2" providerId="ADAL" clId="{7EA21110-EF45-47CC-8A2B-E40C177D95E8}" dt="2021-01-16T18:08:34.522" v="98" actId="14100"/>
          <ac:spMkLst>
            <pc:docMk/>
            <pc:sldMk cId="3260311750" sldId="352"/>
            <ac:spMk id="34819" creationId="{00000000-0000-0000-0000-000000000000}"/>
          </ac:spMkLst>
        </pc:spChg>
        <pc:spChg chg="mod">
          <ac:chgData name="Ryszard" userId="d081cc59-6825-4ac3-a413-08ac85b4f9f2" providerId="ADAL" clId="{7EA21110-EF45-47CC-8A2B-E40C177D95E8}" dt="2021-01-16T18:08:29.673" v="97" actId="14100"/>
          <ac:spMkLst>
            <pc:docMk/>
            <pc:sldMk cId="3260311750" sldId="352"/>
            <ac:spMk id="34820" creationId="{00000000-0000-0000-0000-000000000000}"/>
          </ac:spMkLst>
        </pc:spChg>
      </pc:sldChg>
      <pc:sldChg chg="addSp delSp modSp modAnim">
        <pc:chgData name="Ryszard" userId="d081cc59-6825-4ac3-a413-08ac85b4f9f2" providerId="ADAL" clId="{7EA21110-EF45-47CC-8A2B-E40C177D95E8}" dt="2021-01-16T18:09:22.260" v="109" actId="14100"/>
        <pc:sldMkLst>
          <pc:docMk/>
          <pc:sldMk cId="546838825" sldId="354"/>
        </pc:sldMkLst>
        <pc:spChg chg="del">
          <ac:chgData name="Ryszard" userId="d081cc59-6825-4ac3-a413-08ac85b4f9f2" providerId="ADAL" clId="{7EA21110-EF45-47CC-8A2B-E40C177D95E8}" dt="2021-01-16T18:09:01.586" v="103" actId="12084"/>
          <ac:spMkLst>
            <pc:docMk/>
            <pc:sldMk cId="546838825" sldId="354"/>
            <ac:spMk id="129027" creationId="{00000000-0000-0000-0000-000000000000}"/>
          </ac:spMkLst>
        </pc:spChg>
        <pc:graphicFrameChg chg="add mod">
          <ac:chgData name="Ryszard" userId="d081cc59-6825-4ac3-a413-08ac85b4f9f2" providerId="ADAL" clId="{7EA21110-EF45-47CC-8A2B-E40C177D95E8}" dt="2021-01-16T18:09:22.260" v="109" actId="14100"/>
          <ac:graphicFrameMkLst>
            <pc:docMk/>
            <pc:sldMk cId="546838825" sldId="354"/>
            <ac:graphicFrameMk id="2" creationId="{4AEF48B8-3BE6-43F7-8967-047F31480785}"/>
          </ac:graphicFrameMkLst>
        </pc:graphicFrameChg>
      </pc:sldChg>
      <pc:sldChg chg="addSp delSp modSp mod">
        <pc:chgData name="Ryszard" userId="d081cc59-6825-4ac3-a413-08ac85b4f9f2" providerId="ADAL" clId="{7EA21110-EF45-47CC-8A2B-E40C177D95E8}" dt="2021-01-16T18:09:38.861" v="111" actId="12084"/>
        <pc:sldMkLst>
          <pc:docMk/>
          <pc:sldMk cId="1184094527" sldId="356"/>
        </pc:sldMkLst>
        <pc:spChg chg="del mod">
          <ac:chgData name="Ryszard" userId="d081cc59-6825-4ac3-a413-08ac85b4f9f2" providerId="ADAL" clId="{7EA21110-EF45-47CC-8A2B-E40C177D95E8}" dt="2021-01-16T18:09:38.861" v="111" actId="12084"/>
          <ac:spMkLst>
            <pc:docMk/>
            <pc:sldMk cId="1184094527" sldId="356"/>
            <ac:spMk id="37891" creationId="{00000000-0000-0000-0000-000000000000}"/>
          </ac:spMkLst>
        </pc:spChg>
        <pc:graphicFrameChg chg="add mod">
          <ac:chgData name="Ryszard" userId="d081cc59-6825-4ac3-a413-08ac85b4f9f2" providerId="ADAL" clId="{7EA21110-EF45-47CC-8A2B-E40C177D95E8}" dt="2021-01-16T18:09:38.861" v="111" actId="12084"/>
          <ac:graphicFrameMkLst>
            <pc:docMk/>
            <pc:sldMk cId="1184094527" sldId="356"/>
            <ac:graphicFrameMk id="2" creationId="{70580105-264D-47F9-BC15-8FF2DC22BFD1}"/>
          </ac:graphicFrameMkLst>
        </pc:graphicFrameChg>
      </pc:sldChg>
      <pc:sldChg chg="addSp delSp modSp modAnim">
        <pc:chgData name="Ryszard" userId="d081cc59-6825-4ac3-a413-08ac85b4f9f2" providerId="ADAL" clId="{7EA21110-EF45-47CC-8A2B-E40C177D95E8}" dt="2021-01-16T18:00:49.259" v="10" actId="20577"/>
        <pc:sldMkLst>
          <pc:docMk/>
          <pc:sldMk cId="2799829519" sldId="357"/>
        </pc:sldMkLst>
        <pc:spChg chg="del">
          <ac:chgData name="Ryszard" userId="d081cc59-6825-4ac3-a413-08ac85b4f9f2" providerId="ADAL" clId="{7EA21110-EF45-47CC-8A2B-E40C177D95E8}" dt="2021-01-16T18:00:47.025" v="9" actId="12084"/>
          <ac:spMkLst>
            <pc:docMk/>
            <pc:sldMk cId="2799829519" sldId="357"/>
            <ac:spMk id="111619" creationId="{00000000-0000-0000-0000-000000000000}"/>
          </ac:spMkLst>
        </pc:spChg>
        <pc:graphicFrameChg chg="add mod">
          <ac:chgData name="Ryszard" userId="d081cc59-6825-4ac3-a413-08ac85b4f9f2" providerId="ADAL" clId="{7EA21110-EF45-47CC-8A2B-E40C177D95E8}" dt="2021-01-16T18:00:49.259" v="10" actId="20577"/>
          <ac:graphicFrameMkLst>
            <pc:docMk/>
            <pc:sldMk cId="2799829519" sldId="357"/>
            <ac:graphicFrameMk id="2" creationId="{DDE2FBFD-820E-4C81-ACC3-265874833602}"/>
          </ac:graphicFrameMkLst>
        </pc:graphicFrameChg>
      </pc:sldChg>
      <pc:sldChg chg="addSp delSp modSp">
        <pc:chgData name="Ryszard" userId="d081cc59-6825-4ac3-a413-08ac85b4f9f2" providerId="ADAL" clId="{7EA21110-EF45-47CC-8A2B-E40C177D95E8}" dt="2021-01-16T18:02:38.381" v="26" actId="14100"/>
        <pc:sldMkLst>
          <pc:docMk/>
          <pc:sldMk cId="2939868591" sldId="358"/>
        </pc:sldMkLst>
        <pc:spChg chg="del">
          <ac:chgData name="Ryszard" userId="d081cc59-6825-4ac3-a413-08ac85b4f9f2" providerId="ADAL" clId="{7EA21110-EF45-47CC-8A2B-E40C177D95E8}" dt="2021-01-16T18:02:22.208" v="21" actId="12084"/>
          <ac:spMkLst>
            <pc:docMk/>
            <pc:sldMk cId="2939868591" sldId="358"/>
            <ac:spMk id="3" creationId="{00000000-0000-0000-0000-000000000000}"/>
          </ac:spMkLst>
        </pc:spChg>
        <pc:graphicFrameChg chg="add mod">
          <ac:chgData name="Ryszard" userId="d081cc59-6825-4ac3-a413-08ac85b4f9f2" providerId="ADAL" clId="{7EA21110-EF45-47CC-8A2B-E40C177D95E8}" dt="2021-01-16T18:02:38.381" v="26" actId="14100"/>
          <ac:graphicFrameMkLst>
            <pc:docMk/>
            <pc:sldMk cId="2939868591" sldId="358"/>
            <ac:graphicFrameMk id="4" creationId="{E21F8452-7958-4B35-9A60-CEB99C7F7B14}"/>
          </ac:graphicFrameMkLst>
        </pc:graphicFrameChg>
      </pc:sldChg>
      <pc:sldChg chg="modSp mod">
        <pc:chgData name="Ryszard" userId="d081cc59-6825-4ac3-a413-08ac85b4f9f2" providerId="ADAL" clId="{7EA21110-EF45-47CC-8A2B-E40C177D95E8}" dt="2021-01-16T18:05:38.281" v="48" actId="14100"/>
        <pc:sldMkLst>
          <pc:docMk/>
          <pc:sldMk cId="58048504" sldId="361"/>
        </pc:sldMkLst>
        <pc:spChg chg="mod">
          <ac:chgData name="Ryszard" userId="d081cc59-6825-4ac3-a413-08ac85b4f9f2" providerId="ADAL" clId="{7EA21110-EF45-47CC-8A2B-E40C177D95E8}" dt="2021-01-16T18:05:38.281" v="48" actId="14100"/>
          <ac:spMkLst>
            <pc:docMk/>
            <pc:sldMk cId="58048504" sldId="361"/>
            <ac:spMk id="4" creationId="{00000000-0000-0000-0000-000000000000}"/>
          </ac:spMkLst>
        </pc:spChg>
      </pc:sldChg>
      <pc:sldChg chg="addSp delSp modSp mod">
        <pc:chgData name="Ryszard" userId="d081cc59-6825-4ac3-a413-08ac85b4f9f2" providerId="ADAL" clId="{7EA21110-EF45-47CC-8A2B-E40C177D95E8}" dt="2021-01-16T18:03:42.434" v="35" actId="14100"/>
        <pc:sldMkLst>
          <pc:docMk/>
          <pc:sldMk cId="2728466919" sldId="368"/>
        </pc:sldMkLst>
        <pc:spChg chg="del mod">
          <ac:chgData name="Ryszard" userId="d081cc59-6825-4ac3-a413-08ac85b4f9f2" providerId="ADAL" clId="{7EA21110-EF45-47CC-8A2B-E40C177D95E8}" dt="2021-01-16T18:03:38.714" v="34" actId="12084"/>
          <ac:spMkLst>
            <pc:docMk/>
            <pc:sldMk cId="2728466919" sldId="368"/>
            <ac:spMk id="3" creationId="{00000000-0000-0000-0000-000000000000}"/>
          </ac:spMkLst>
        </pc:spChg>
        <pc:graphicFrameChg chg="add mod">
          <ac:chgData name="Ryszard" userId="d081cc59-6825-4ac3-a413-08ac85b4f9f2" providerId="ADAL" clId="{7EA21110-EF45-47CC-8A2B-E40C177D95E8}" dt="2021-01-16T18:03:42.434" v="35" actId="14100"/>
          <ac:graphicFrameMkLst>
            <pc:docMk/>
            <pc:sldMk cId="2728466919" sldId="368"/>
            <ac:graphicFrameMk id="4" creationId="{6A1030FB-09C3-4B5B-8971-96423644CFA8}"/>
          </ac:graphicFrameMkLst>
        </pc:graphicFrameChg>
      </pc:sldChg>
      <pc:sldChg chg="modSp mod">
        <pc:chgData name="Ryszard" userId="d081cc59-6825-4ac3-a413-08ac85b4f9f2" providerId="ADAL" clId="{7EA21110-EF45-47CC-8A2B-E40C177D95E8}" dt="2021-01-16T18:04:32.671" v="43" actId="27636"/>
        <pc:sldMkLst>
          <pc:docMk/>
          <pc:sldMk cId="3337581745" sldId="369"/>
        </pc:sldMkLst>
        <pc:spChg chg="mod">
          <ac:chgData name="Ryszard" userId="d081cc59-6825-4ac3-a413-08ac85b4f9f2" providerId="ADAL" clId="{7EA21110-EF45-47CC-8A2B-E40C177D95E8}" dt="2021-01-16T18:04:32.671" v="43" actId="27636"/>
          <ac:spMkLst>
            <pc:docMk/>
            <pc:sldMk cId="3337581745" sldId="369"/>
            <ac:spMk id="3" creationId="{00000000-0000-0000-0000-000000000000}"/>
          </ac:spMkLst>
        </pc:spChg>
      </pc:sldChg>
      <pc:sldChg chg="delSp">
        <pc:chgData name="Ryszard" userId="d081cc59-6825-4ac3-a413-08ac85b4f9f2" providerId="ADAL" clId="{7EA21110-EF45-47CC-8A2B-E40C177D95E8}" dt="2021-01-16T18:04:45.638" v="44" actId="478"/>
        <pc:sldMkLst>
          <pc:docMk/>
          <pc:sldMk cId="2288421950" sldId="371"/>
        </pc:sldMkLst>
        <pc:spChg chg="del">
          <ac:chgData name="Ryszard" userId="d081cc59-6825-4ac3-a413-08ac85b4f9f2" providerId="ADAL" clId="{7EA21110-EF45-47CC-8A2B-E40C177D95E8}" dt="2021-01-16T18:04:45.638" v="44" actId="478"/>
          <ac:spMkLst>
            <pc:docMk/>
            <pc:sldMk cId="2288421950" sldId="371"/>
            <ac:spMk id="66565" creationId="{00000000-0000-0000-0000-000000000000}"/>
          </ac:spMkLst>
        </pc:spChg>
      </pc:sldChg>
      <pc:sldChg chg="modSp mod">
        <pc:chgData name="Ryszard" userId="d081cc59-6825-4ac3-a413-08ac85b4f9f2" providerId="ADAL" clId="{7EA21110-EF45-47CC-8A2B-E40C177D95E8}" dt="2021-01-16T18:08:46.092" v="100" actId="27636"/>
        <pc:sldMkLst>
          <pc:docMk/>
          <pc:sldMk cId="1141772134" sldId="374"/>
        </pc:sldMkLst>
        <pc:spChg chg="mod">
          <ac:chgData name="Ryszard" userId="d081cc59-6825-4ac3-a413-08ac85b4f9f2" providerId="ADAL" clId="{7EA21110-EF45-47CC-8A2B-E40C177D95E8}" dt="2021-01-16T18:08:46.092" v="100" actId="27636"/>
          <ac:spMkLst>
            <pc:docMk/>
            <pc:sldMk cId="1141772134" sldId="374"/>
            <ac:spMk id="5" creationId="{00000000-0000-0000-0000-000000000000}"/>
          </ac:spMkLst>
        </pc:spChg>
      </pc:sldChg>
      <pc:sldChg chg="modSp mod">
        <pc:chgData name="Ryszard" userId="d081cc59-6825-4ac3-a413-08ac85b4f9f2" providerId="ADAL" clId="{7EA21110-EF45-47CC-8A2B-E40C177D95E8}" dt="2021-01-16T18:08:54.785" v="102" actId="27636"/>
        <pc:sldMkLst>
          <pc:docMk/>
          <pc:sldMk cId="365894829" sldId="375"/>
        </pc:sldMkLst>
        <pc:spChg chg="mod">
          <ac:chgData name="Ryszard" userId="d081cc59-6825-4ac3-a413-08ac85b4f9f2" providerId="ADAL" clId="{7EA21110-EF45-47CC-8A2B-E40C177D95E8}" dt="2021-01-16T18:08:54.785" v="102" actId="27636"/>
          <ac:spMkLst>
            <pc:docMk/>
            <pc:sldMk cId="365894829" sldId="375"/>
            <ac:spMk id="6" creationId="{00000000-0000-0000-0000-000000000000}"/>
          </ac:spMkLst>
        </pc:spChg>
      </pc:sldChg>
      <pc:sldChg chg="modSp mod">
        <pc:chgData name="Ryszard" userId="d081cc59-6825-4ac3-a413-08ac85b4f9f2" providerId="ADAL" clId="{7EA21110-EF45-47CC-8A2B-E40C177D95E8}" dt="2021-01-16T18:01:40.057" v="16" actId="14100"/>
        <pc:sldMkLst>
          <pc:docMk/>
          <pc:sldMk cId="2135364505" sldId="378"/>
        </pc:sldMkLst>
        <pc:picChg chg="mod">
          <ac:chgData name="Ryszard" userId="d081cc59-6825-4ac3-a413-08ac85b4f9f2" providerId="ADAL" clId="{7EA21110-EF45-47CC-8A2B-E40C177D95E8}" dt="2021-01-16T18:01:40.057" v="16" actId="14100"/>
          <ac:picMkLst>
            <pc:docMk/>
            <pc:sldMk cId="2135364505" sldId="378"/>
            <ac:picMk id="6" creationId="{00000000-0000-0000-0000-000000000000}"/>
          </ac:picMkLst>
        </pc:picChg>
      </pc:sldChg>
      <pc:sldChg chg="modSp mod">
        <pc:chgData name="Ryszard" userId="d081cc59-6825-4ac3-a413-08ac85b4f9f2" providerId="ADAL" clId="{7EA21110-EF45-47CC-8A2B-E40C177D95E8}" dt="2021-01-16T18:01:52.289" v="17" actId="14100"/>
        <pc:sldMkLst>
          <pc:docMk/>
          <pc:sldMk cId="3942693412" sldId="379"/>
        </pc:sldMkLst>
        <pc:picChg chg="mod">
          <ac:chgData name="Ryszard" userId="d081cc59-6825-4ac3-a413-08ac85b4f9f2" providerId="ADAL" clId="{7EA21110-EF45-47CC-8A2B-E40C177D95E8}" dt="2021-01-16T18:01:52.289" v="17" actId="14100"/>
          <ac:picMkLst>
            <pc:docMk/>
            <pc:sldMk cId="3942693412" sldId="379"/>
            <ac:picMk id="4" creationId="{00000000-0000-0000-0000-000000000000}"/>
          </ac:picMkLst>
        </pc:picChg>
      </pc:sldChg>
      <pc:sldChg chg="modSp mod">
        <pc:chgData name="Ryszard" userId="d081cc59-6825-4ac3-a413-08ac85b4f9f2" providerId="ADAL" clId="{7EA21110-EF45-47CC-8A2B-E40C177D95E8}" dt="2021-01-16T18:02:12.314" v="20" actId="14100"/>
        <pc:sldMkLst>
          <pc:docMk/>
          <pc:sldMk cId="660393405" sldId="380"/>
        </pc:sldMkLst>
        <pc:picChg chg="mod">
          <ac:chgData name="Ryszard" userId="d081cc59-6825-4ac3-a413-08ac85b4f9f2" providerId="ADAL" clId="{7EA21110-EF45-47CC-8A2B-E40C177D95E8}" dt="2021-01-16T18:02:12.314" v="20" actId="14100"/>
          <ac:picMkLst>
            <pc:docMk/>
            <pc:sldMk cId="660393405" sldId="380"/>
            <ac:picMk id="4" creationId="{00000000-0000-0000-0000-000000000000}"/>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15AC8F-A642-4975-BB32-199F0972ED3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pl-PL"/>
        </a:p>
      </dgm:t>
    </dgm:pt>
    <dgm:pt modelId="{DEA0A7A3-D57F-47B7-A53B-CD5D17E9E8A0}">
      <dgm:prSet/>
      <dgm:spPr/>
      <dgm:t>
        <a:bodyPr/>
        <a:lstStyle/>
        <a:p>
          <a:r>
            <a:rPr lang="pl-PL"/>
            <a:t>Art. 10. </a:t>
          </a:r>
        </a:p>
      </dgm:t>
    </dgm:pt>
    <dgm:pt modelId="{1B87E92B-36AD-4F28-8ECA-2A05E8259095}" type="parTrans" cxnId="{724FFFAD-A35E-484F-B21C-414C93FBAF25}">
      <dgm:prSet/>
      <dgm:spPr/>
      <dgm:t>
        <a:bodyPr/>
        <a:lstStyle/>
        <a:p>
          <a:endParaRPr lang="pl-PL"/>
        </a:p>
      </dgm:t>
    </dgm:pt>
    <dgm:pt modelId="{E049AFA7-40BC-40FD-BC15-4BC342A248D4}" type="sibTrans" cxnId="{724FFFAD-A35E-484F-B21C-414C93FBAF25}">
      <dgm:prSet/>
      <dgm:spPr/>
      <dgm:t>
        <a:bodyPr/>
        <a:lstStyle/>
        <a:p>
          <a:endParaRPr lang="pl-PL"/>
        </a:p>
      </dgm:t>
    </dgm:pt>
    <dgm:pt modelId="{DF65D9F1-794D-4A54-8E8B-EEB97716DA39}">
      <dgm:prSet/>
      <dgm:spPr/>
      <dgm:t>
        <a:bodyPr/>
        <a:lstStyle/>
        <a:p>
          <a:r>
            <a:rPr lang="pl-PL"/>
            <a:t>1. Ustrój Rzeczypospolitej Polskiej opiera się na podziale i równowadze władzy ustawodawczej, władzy wykonawczej i władzy sądowniczej.</a:t>
          </a:r>
        </a:p>
      </dgm:t>
    </dgm:pt>
    <dgm:pt modelId="{E6182EC2-F280-42CB-A2D7-DEF929CE3659}" type="parTrans" cxnId="{6DDB3E62-F3C2-499D-AAE4-3AC82A792F62}">
      <dgm:prSet/>
      <dgm:spPr/>
      <dgm:t>
        <a:bodyPr/>
        <a:lstStyle/>
        <a:p>
          <a:endParaRPr lang="pl-PL"/>
        </a:p>
      </dgm:t>
    </dgm:pt>
    <dgm:pt modelId="{BCCD5AC1-9328-4786-88E5-E6995CB8B3D3}" type="sibTrans" cxnId="{6DDB3E62-F3C2-499D-AAE4-3AC82A792F62}">
      <dgm:prSet/>
      <dgm:spPr/>
      <dgm:t>
        <a:bodyPr/>
        <a:lstStyle/>
        <a:p>
          <a:endParaRPr lang="pl-PL"/>
        </a:p>
      </dgm:t>
    </dgm:pt>
    <dgm:pt modelId="{5EADB534-4027-485D-95D8-4CE90E3066E0}">
      <dgm:prSet/>
      <dgm:spPr/>
      <dgm:t>
        <a:bodyPr/>
        <a:lstStyle/>
        <a:p>
          <a:r>
            <a:rPr lang="pl-PL"/>
            <a:t>2. Władzę ustawodawczą sprawują Sejm i Senat, władzę wykonawczą Prezydent Rzeczypospolitej Polskiej i Rada Ministrów, a władzę sądowniczą sądy i trybunały.</a:t>
          </a:r>
        </a:p>
      </dgm:t>
    </dgm:pt>
    <dgm:pt modelId="{13BE8226-81C1-4807-91DC-826496D97CDD}" type="parTrans" cxnId="{DEF9CA16-3618-4211-9496-C7C5044994DC}">
      <dgm:prSet/>
      <dgm:spPr/>
      <dgm:t>
        <a:bodyPr/>
        <a:lstStyle/>
        <a:p>
          <a:endParaRPr lang="pl-PL"/>
        </a:p>
      </dgm:t>
    </dgm:pt>
    <dgm:pt modelId="{C873384E-3C93-4908-8BF3-BF46910AC07F}" type="sibTrans" cxnId="{DEF9CA16-3618-4211-9496-C7C5044994DC}">
      <dgm:prSet/>
      <dgm:spPr/>
      <dgm:t>
        <a:bodyPr/>
        <a:lstStyle/>
        <a:p>
          <a:endParaRPr lang="pl-PL"/>
        </a:p>
      </dgm:t>
    </dgm:pt>
    <dgm:pt modelId="{41A1F385-7C1A-4D58-866A-15B32C7A62B7}" type="pres">
      <dgm:prSet presAssocID="{8D15AC8F-A642-4975-BB32-199F0972ED3E}" presName="linear" presStyleCnt="0">
        <dgm:presLayoutVars>
          <dgm:animLvl val="lvl"/>
          <dgm:resizeHandles val="exact"/>
        </dgm:presLayoutVars>
      </dgm:prSet>
      <dgm:spPr/>
    </dgm:pt>
    <dgm:pt modelId="{9D771BEF-3C40-497E-970C-FC9859AAFE65}" type="pres">
      <dgm:prSet presAssocID="{DEA0A7A3-D57F-47B7-A53B-CD5D17E9E8A0}" presName="parentText" presStyleLbl="node1" presStyleIdx="0" presStyleCnt="1">
        <dgm:presLayoutVars>
          <dgm:chMax val="0"/>
          <dgm:bulletEnabled val="1"/>
        </dgm:presLayoutVars>
      </dgm:prSet>
      <dgm:spPr/>
    </dgm:pt>
    <dgm:pt modelId="{02C7AC31-BE42-4A80-89BA-BD8712C7D173}" type="pres">
      <dgm:prSet presAssocID="{DEA0A7A3-D57F-47B7-A53B-CD5D17E9E8A0}" presName="childText" presStyleLbl="revTx" presStyleIdx="0" presStyleCnt="1">
        <dgm:presLayoutVars>
          <dgm:bulletEnabled val="1"/>
        </dgm:presLayoutVars>
      </dgm:prSet>
      <dgm:spPr/>
    </dgm:pt>
  </dgm:ptLst>
  <dgm:cxnLst>
    <dgm:cxn modelId="{DEF9CA16-3618-4211-9496-C7C5044994DC}" srcId="{DEA0A7A3-D57F-47B7-A53B-CD5D17E9E8A0}" destId="{5EADB534-4027-485D-95D8-4CE90E3066E0}" srcOrd="1" destOrd="0" parTransId="{13BE8226-81C1-4807-91DC-826496D97CDD}" sibTransId="{C873384E-3C93-4908-8BF3-BF46910AC07F}"/>
    <dgm:cxn modelId="{2B7E7725-BA83-4043-A88E-57EA4CD7CF1F}" type="presOf" srcId="{DEA0A7A3-D57F-47B7-A53B-CD5D17E9E8A0}" destId="{9D771BEF-3C40-497E-970C-FC9859AAFE65}" srcOrd="0" destOrd="0" presId="urn:microsoft.com/office/officeart/2005/8/layout/vList2"/>
    <dgm:cxn modelId="{6DDB3E62-F3C2-499D-AAE4-3AC82A792F62}" srcId="{DEA0A7A3-D57F-47B7-A53B-CD5D17E9E8A0}" destId="{DF65D9F1-794D-4A54-8E8B-EEB97716DA39}" srcOrd="0" destOrd="0" parTransId="{E6182EC2-F280-42CB-A2D7-DEF929CE3659}" sibTransId="{BCCD5AC1-9328-4786-88E5-E6995CB8B3D3}"/>
    <dgm:cxn modelId="{75DBFC69-A799-47AB-B613-7FC1117B1243}" type="presOf" srcId="{DF65D9F1-794D-4A54-8E8B-EEB97716DA39}" destId="{02C7AC31-BE42-4A80-89BA-BD8712C7D173}" srcOrd="0" destOrd="0" presId="urn:microsoft.com/office/officeart/2005/8/layout/vList2"/>
    <dgm:cxn modelId="{E1CD7785-5D5A-491A-B301-56BD83D354B8}" type="presOf" srcId="{8D15AC8F-A642-4975-BB32-199F0972ED3E}" destId="{41A1F385-7C1A-4D58-866A-15B32C7A62B7}" srcOrd="0" destOrd="0" presId="urn:microsoft.com/office/officeart/2005/8/layout/vList2"/>
    <dgm:cxn modelId="{724FFFAD-A35E-484F-B21C-414C93FBAF25}" srcId="{8D15AC8F-A642-4975-BB32-199F0972ED3E}" destId="{DEA0A7A3-D57F-47B7-A53B-CD5D17E9E8A0}" srcOrd="0" destOrd="0" parTransId="{1B87E92B-36AD-4F28-8ECA-2A05E8259095}" sibTransId="{E049AFA7-40BC-40FD-BC15-4BC342A248D4}"/>
    <dgm:cxn modelId="{A1DBDCEC-7DCF-4E20-9B4C-A73754DFBAF3}" type="presOf" srcId="{5EADB534-4027-485D-95D8-4CE90E3066E0}" destId="{02C7AC31-BE42-4A80-89BA-BD8712C7D173}" srcOrd="0" destOrd="1" presId="urn:microsoft.com/office/officeart/2005/8/layout/vList2"/>
    <dgm:cxn modelId="{761E0617-54EC-4B56-B32C-017FECED67C0}" type="presParOf" srcId="{41A1F385-7C1A-4D58-866A-15B32C7A62B7}" destId="{9D771BEF-3C40-497E-970C-FC9859AAFE65}" srcOrd="0" destOrd="0" presId="urn:microsoft.com/office/officeart/2005/8/layout/vList2"/>
    <dgm:cxn modelId="{03C313CC-ED2F-4677-83D2-DFDF0A236ADA}" type="presParOf" srcId="{41A1F385-7C1A-4D58-866A-15B32C7A62B7}" destId="{02C7AC31-BE42-4A80-89BA-BD8712C7D17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DAD80818-2F20-4D1F-9D42-E59286ED72D0}" type="doc">
      <dgm:prSet loTypeId="urn:microsoft.com/office/officeart/2005/8/layout/orgChart1" loCatId="hierarchy" qsTypeId="urn:microsoft.com/office/officeart/2005/8/quickstyle/simple1" qsCatId="simple" csTypeId="urn:microsoft.com/office/officeart/2005/8/colors/accent1_2" csCatId="accent1"/>
      <dgm:spPr/>
    </dgm:pt>
    <dgm:pt modelId="{E2ACA052-12BE-46A2-8FD2-D5631F0EB3AD}">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latin typeface="Times New Roman" pitchFamily="18" charset="0"/>
              <a:cs typeface="Arial" pitchFamily="34" charset="0"/>
            </a:rPr>
            <a:t>Odpowiedzialność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latin typeface="Times New Roman" pitchFamily="18" charset="0"/>
              <a:cs typeface="Arial" pitchFamily="34" charset="0"/>
            </a:rPr>
            <a:t>RM</a:t>
          </a:r>
        </a:p>
      </dgm:t>
    </dgm:pt>
    <dgm:pt modelId="{7B8E2B6B-8307-4AB2-8CAA-ABA12871BE0A}" type="parTrans" cxnId="{976FFE1B-FAA0-46DD-A956-0431E2E9D119}">
      <dgm:prSet/>
      <dgm:spPr/>
    </dgm:pt>
    <dgm:pt modelId="{973EFF33-0762-4DD5-8EFB-86AF90D5457E}" type="sibTrans" cxnId="{976FFE1B-FAA0-46DD-A956-0431E2E9D119}">
      <dgm:prSet/>
      <dgm:spPr/>
    </dgm:pt>
    <dgm:pt modelId="{74E967E1-ACCE-428F-851A-A2C9E848D47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latin typeface="Times New Roman" pitchFamily="18" charset="0"/>
              <a:cs typeface="Arial" pitchFamily="34" charset="0"/>
            </a:rPr>
            <a:t>Polityczna </a:t>
          </a:r>
        </a:p>
      </dgm:t>
    </dgm:pt>
    <dgm:pt modelId="{89709D22-E159-418A-9E3B-730FCC2EF30C}" type="parTrans" cxnId="{1010BD5D-96C9-4ECB-A03B-23830D0BDC5A}">
      <dgm:prSet/>
      <dgm:spPr/>
    </dgm:pt>
    <dgm:pt modelId="{A0A974F0-F29E-4DDE-9537-11C1A87F0DAC}" type="sibTrans" cxnId="{1010BD5D-96C9-4ECB-A03B-23830D0BDC5A}">
      <dgm:prSet/>
      <dgm:spPr/>
    </dgm:pt>
    <dgm:pt modelId="{E0AC774D-8A61-4207-831E-12EB6CDF887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latin typeface="Times New Roman" pitchFamily="18" charset="0"/>
              <a:cs typeface="Arial" pitchFamily="34" charset="0"/>
            </a:rPr>
            <a:t>odpowiedzialność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latin typeface="Times New Roman" pitchFamily="18" charset="0"/>
              <a:cs typeface="Arial" pitchFamily="34" charset="0"/>
            </a:rPr>
            <a:t>solidarna RM</a:t>
          </a:r>
        </a:p>
      </dgm:t>
    </dgm:pt>
    <dgm:pt modelId="{16082768-FA1B-4348-9D1C-F0B7EC2C621F}" type="parTrans" cxnId="{3F7150B8-1A8E-4E5F-9E79-6FE013B777BD}">
      <dgm:prSet/>
      <dgm:spPr/>
    </dgm:pt>
    <dgm:pt modelId="{3065825B-37F4-4E60-8EDF-D551A7D520AE}" type="sibTrans" cxnId="{3F7150B8-1A8E-4E5F-9E79-6FE013B777BD}">
      <dgm:prSet/>
      <dgm:spPr/>
    </dgm:pt>
    <dgm:pt modelId="{3EF61DF6-2C42-4467-A14F-A7A63699142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latin typeface="Times New Roman" pitchFamily="18" charset="0"/>
              <a:cs typeface="Arial" pitchFamily="34" charset="0"/>
            </a:rPr>
            <a:t>odpowiedzialność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latin typeface="Times New Roman" pitchFamily="18" charset="0"/>
              <a:cs typeface="Arial" pitchFamily="34" charset="0"/>
            </a:rPr>
            <a:t>indywidualna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latin typeface="Times New Roman" pitchFamily="18" charset="0"/>
              <a:cs typeface="Arial" pitchFamily="34" charset="0"/>
            </a:rPr>
            <a:t>członków RM</a:t>
          </a:r>
        </a:p>
      </dgm:t>
    </dgm:pt>
    <dgm:pt modelId="{C514E724-6A07-4E5E-8D32-F3E1630EEA62}" type="parTrans" cxnId="{680C90D7-42C9-447F-BB1D-B8309364D3DA}">
      <dgm:prSet/>
      <dgm:spPr/>
    </dgm:pt>
    <dgm:pt modelId="{FFE9DFA0-D84C-4C17-A4FA-C5CAB34CB103}" type="sibTrans" cxnId="{680C90D7-42C9-447F-BB1D-B8309364D3DA}">
      <dgm:prSet/>
      <dgm:spPr/>
    </dgm:pt>
    <dgm:pt modelId="{F0AD484C-5F46-45AB-8803-D958BB29D9A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latin typeface="Times New Roman" pitchFamily="18" charset="0"/>
              <a:cs typeface="Arial" pitchFamily="34" charset="0"/>
            </a:rPr>
            <a:t>Konstytucyjna</a:t>
          </a:r>
        </a:p>
      </dgm:t>
    </dgm:pt>
    <dgm:pt modelId="{93E178D4-E2CC-43E7-BB4A-C01A630BDDDF}" type="parTrans" cxnId="{141577DB-3344-4550-8CC5-393A8B2C6F7E}">
      <dgm:prSet/>
      <dgm:spPr/>
    </dgm:pt>
    <dgm:pt modelId="{863C46A9-2582-4B6E-B3CB-264D142951B2}" type="sibTrans" cxnId="{141577DB-3344-4550-8CC5-393A8B2C6F7E}">
      <dgm:prSet/>
      <dgm:spPr/>
    </dgm:pt>
    <dgm:pt modelId="{C3C162C5-9D1E-4997-B83D-69B7559922ED}" type="pres">
      <dgm:prSet presAssocID="{DAD80818-2F20-4D1F-9D42-E59286ED72D0}" presName="hierChild1" presStyleCnt="0">
        <dgm:presLayoutVars>
          <dgm:orgChart val="1"/>
          <dgm:chPref val="1"/>
          <dgm:dir/>
          <dgm:animOne val="branch"/>
          <dgm:animLvl val="lvl"/>
          <dgm:resizeHandles/>
        </dgm:presLayoutVars>
      </dgm:prSet>
      <dgm:spPr/>
    </dgm:pt>
    <dgm:pt modelId="{2C2C87B9-F742-4E8D-91E8-C647EABF6B19}" type="pres">
      <dgm:prSet presAssocID="{E2ACA052-12BE-46A2-8FD2-D5631F0EB3AD}" presName="hierRoot1" presStyleCnt="0">
        <dgm:presLayoutVars>
          <dgm:hierBranch/>
        </dgm:presLayoutVars>
      </dgm:prSet>
      <dgm:spPr/>
    </dgm:pt>
    <dgm:pt modelId="{A2F11708-7A8B-40DB-BC1D-4D8438031B6F}" type="pres">
      <dgm:prSet presAssocID="{E2ACA052-12BE-46A2-8FD2-D5631F0EB3AD}" presName="rootComposite1" presStyleCnt="0"/>
      <dgm:spPr/>
    </dgm:pt>
    <dgm:pt modelId="{C9E2A9E8-7C11-497B-824A-700EF736118B}" type="pres">
      <dgm:prSet presAssocID="{E2ACA052-12BE-46A2-8FD2-D5631F0EB3AD}" presName="rootText1" presStyleLbl="node0" presStyleIdx="0" presStyleCnt="1">
        <dgm:presLayoutVars>
          <dgm:chPref val="3"/>
        </dgm:presLayoutVars>
      </dgm:prSet>
      <dgm:spPr/>
    </dgm:pt>
    <dgm:pt modelId="{486557C2-D153-4991-995A-4D7AAB91C8D3}" type="pres">
      <dgm:prSet presAssocID="{E2ACA052-12BE-46A2-8FD2-D5631F0EB3AD}" presName="rootConnector1" presStyleLbl="node1" presStyleIdx="0" presStyleCnt="0"/>
      <dgm:spPr/>
    </dgm:pt>
    <dgm:pt modelId="{14E3278F-82E0-4959-A37C-5758D91C782D}" type="pres">
      <dgm:prSet presAssocID="{E2ACA052-12BE-46A2-8FD2-D5631F0EB3AD}" presName="hierChild2" presStyleCnt="0"/>
      <dgm:spPr/>
    </dgm:pt>
    <dgm:pt modelId="{734F26AF-88B0-4AE9-8B54-8C887D47F2BB}" type="pres">
      <dgm:prSet presAssocID="{89709D22-E159-418A-9E3B-730FCC2EF30C}" presName="Name35" presStyleLbl="parChTrans1D2" presStyleIdx="0" presStyleCnt="2"/>
      <dgm:spPr/>
    </dgm:pt>
    <dgm:pt modelId="{4D63E83B-6137-4B6D-99DC-2ED4390FD618}" type="pres">
      <dgm:prSet presAssocID="{74E967E1-ACCE-428F-851A-A2C9E848D47C}" presName="hierRoot2" presStyleCnt="0">
        <dgm:presLayoutVars>
          <dgm:hierBranch/>
        </dgm:presLayoutVars>
      </dgm:prSet>
      <dgm:spPr/>
    </dgm:pt>
    <dgm:pt modelId="{0049F420-7CD5-45AA-A236-577A4218B244}" type="pres">
      <dgm:prSet presAssocID="{74E967E1-ACCE-428F-851A-A2C9E848D47C}" presName="rootComposite" presStyleCnt="0"/>
      <dgm:spPr/>
    </dgm:pt>
    <dgm:pt modelId="{433AE0ED-F239-4155-8A12-65DF1A9BBEDF}" type="pres">
      <dgm:prSet presAssocID="{74E967E1-ACCE-428F-851A-A2C9E848D47C}" presName="rootText" presStyleLbl="node2" presStyleIdx="0" presStyleCnt="2">
        <dgm:presLayoutVars>
          <dgm:chPref val="3"/>
        </dgm:presLayoutVars>
      </dgm:prSet>
      <dgm:spPr/>
    </dgm:pt>
    <dgm:pt modelId="{B530B706-9074-43AB-9910-DA4B46F6B12A}" type="pres">
      <dgm:prSet presAssocID="{74E967E1-ACCE-428F-851A-A2C9E848D47C}" presName="rootConnector" presStyleLbl="node2" presStyleIdx="0" presStyleCnt="2"/>
      <dgm:spPr/>
    </dgm:pt>
    <dgm:pt modelId="{461C15B5-367F-41E0-B3AC-DFECE946AA67}" type="pres">
      <dgm:prSet presAssocID="{74E967E1-ACCE-428F-851A-A2C9E848D47C}" presName="hierChild4" presStyleCnt="0"/>
      <dgm:spPr/>
    </dgm:pt>
    <dgm:pt modelId="{847E88EE-DD61-48F2-8685-A661F40BE769}" type="pres">
      <dgm:prSet presAssocID="{16082768-FA1B-4348-9D1C-F0B7EC2C621F}" presName="Name35" presStyleLbl="parChTrans1D3" presStyleIdx="0" presStyleCnt="2"/>
      <dgm:spPr/>
    </dgm:pt>
    <dgm:pt modelId="{CD50DCEB-6EA9-434D-B92C-2C37A934DC4C}" type="pres">
      <dgm:prSet presAssocID="{E0AC774D-8A61-4207-831E-12EB6CDF887E}" presName="hierRoot2" presStyleCnt="0">
        <dgm:presLayoutVars>
          <dgm:hierBranch val="r"/>
        </dgm:presLayoutVars>
      </dgm:prSet>
      <dgm:spPr/>
    </dgm:pt>
    <dgm:pt modelId="{31067431-EB55-44F0-973A-D7EE5EF25356}" type="pres">
      <dgm:prSet presAssocID="{E0AC774D-8A61-4207-831E-12EB6CDF887E}" presName="rootComposite" presStyleCnt="0"/>
      <dgm:spPr/>
    </dgm:pt>
    <dgm:pt modelId="{9BB8603B-7123-46D2-ADA3-C04C5FFF2FB1}" type="pres">
      <dgm:prSet presAssocID="{E0AC774D-8A61-4207-831E-12EB6CDF887E}" presName="rootText" presStyleLbl="node3" presStyleIdx="0" presStyleCnt="2">
        <dgm:presLayoutVars>
          <dgm:chPref val="3"/>
        </dgm:presLayoutVars>
      </dgm:prSet>
      <dgm:spPr/>
    </dgm:pt>
    <dgm:pt modelId="{521C45EE-653E-4EB6-BBCB-2FA819D852EE}" type="pres">
      <dgm:prSet presAssocID="{E0AC774D-8A61-4207-831E-12EB6CDF887E}" presName="rootConnector" presStyleLbl="node3" presStyleIdx="0" presStyleCnt="2"/>
      <dgm:spPr/>
    </dgm:pt>
    <dgm:pt modelId="{CF5BFE72-0D45-4221-B21D-884C75F0DEF4}" type="pres">
      <dgm:prSet presAssocID="{E0AC774D-8A61-4207-831E-12EB6CDF887E}" presName="hierChild4" presStyleCnt="0"/>
      <dgm:spPr/>
    </dgm:pt>
    <dgm:pt modelId="{FA1A17EF-4507-432B-9872-F2DE966FAEFE}" type="pres">
      <dgm:prSet presAssocID="{E0AC774D-8A61-4207-831E-12EB6CDF887E}" presName="hierChild5" presStyleCnt="0"/>
      <dgm:spPr/>
    </dgm:pt>
    <dgm:pt modelId="{065FB8AF-34D0-4F67-A1EC-59A8047931D4}" type="pres">
      <dgm:prSet presAssocID="{C514E724-6A07-4E5E-8D32-F3E1630EEA62}" presName="Name35" presStyleLbl="parChTrans1D3" presStyleIdx="1" presStyleCnt="2"/>
      <dgm:spPr/>
    </dgm:pt>
    <dgm:pt modelId="{12603714-41FA-4A93-A894-C6C383C33665}" type="pres">
      <dgm:prSet presAssocID="{3EF61DF6-2C42-4467-A14F-A7A63699142C}" presName="hierRoot2" presStyleCnt="0">
        <dgm:presLayoutVars>
          <dgm:hierBranch val="r"/>
        </dgm:presLayoutVars>
      </dgm:prSet>
      <dgm:spPr/>
    </dgm:pt>
    <dgm:pt modelId="{E08A53DB-9DA8-443F-ABEB-76729F748B08}" type="pres">
      <dgm:prSet presAssocID="{3EF61DF6-2C42-4467-A14F-A7A63699142C}" presName="rootComposite" presStyleCnt="0"/>
      <dgm:spPr/>
    </dgm:pt>
    <dgm:pt modelId="{8D3BA4B9-4AEB-44A0-8D67-F2CB3E694E03}" type="pres">
      <dgm:prSet presAssocID="{3EF61DF6-2C42-4467-A14F-A7A63699142C}" presName="rootText" presStyleLbl="node3" presStyleIdx="1" presStyleCnt="2">
        <dgm:presLayoutVars>
          <dgm:chPref val="3"/>
        </dgm:presLayoutVars>
      </dgm:prSet>
      <dgm:spPr/>
    </dgm:pt>
    <dgm:pt modelId="{E732044B-39DB-43B4-9F72-F1DF77670106}" type="pres">
      <dgm:prSet presAssocID="{3EF61DF6-2C42-4467-A14F-A7A63699142C}" presName="rootConnector" presStyleLbl="node3" presStyleIdx="1" presStyleCnt="2"/>
      <dgm:spPr/>
    </dgm:pt>
    <dgm:pt modelId="{45422905-FDF6-4D06-8857-2ECACF039E8F}" type="pres">
      <dgm:prSet presAssocID="{3EF61DF6-2C42-4467-A14F-A7A63699142C}" presName="hierChild4" presStyleCnt="0"/>
      <dgm:spPr/>
    </dgm:pt>
    <dgm:pt modelId="{54594A1C-1112-4E99-8D64-BC998D158FAB}" type="pres">
      <dgm:prSet presAssocID="{3EF61DF6-2C42-4467-A14F-A7A63699142C}" presName="hierChild5" presStyleCnt="0"/>
      <dgm:spPr/>
    </dgm:pt>
    <dgm:pt modelId="{4CAB1DE5-FCE9-4E59-8660-5B9E582B29EF}" type="pres">
      <dgm:prSet presAssocID="{74E967E1-ACCE-428F-851A-A2C9E848D47C}" presName="hierChild5" presStyleCnt="0"/>
      <dgm:spPr/>
    </dgm:pt>
    <dgm:pt modelId="{E50DEB38-AD13-40E8-9331-52AC40B6AD73}" type="pres">
      <dgm:prSet presAssocID="{93E178D4-E2CC-43E7-BB4A-C01A630BDDDF}" presName="Name35" presStyleLbl="parChTrans1D2" presStyleIdx="1" presStyleCnt="2"/>
      <dgm:spPr/>
    </dgm:pt>
    <dgm:pt modelId="{1E55DC79-D904-4454-BD36-4677C482924E}" type="pres">
      <dgm:prSet presAssocID="{F0AD484C-5F46-45AB-8803-D958BB29D9AB}" presName="hierRoot2" presStyleCnt="0">
        <dgm:presLayoutVars>
          <dgm:hierBranch/>
        </dgm:presLayoutVars>
      </dgm:prSet>
      <dgm:spPr/>
    </dgm:pt>
    <dgm:pt modelId="{9A74C957-07D5-4EE2-A258-AB00BC7F5C2B}" type="pres">
      <dgm:prSet presAssocID="{F0AD484C-5F46-45AB-8803-D958BB29D9AB}" presName="rootComposite" presStyleCnt="0"/>
      <dgm:spPr/>
    </dgm:pt>
    <dgm:pt modelId="{95741CFF-A287-4039-B6D6-05D1A02FA30B}" type="pres">
      <dgm:prSet presAssocID="{F0AD484C-5F46-45AB-8803-D958BB29D9AB}" presName="rootText" presStyleLbl="node2" presStyleIdx="1" presStyleCnt="2">
        <dgm:presLayoutVars>
          <dgm:chPref val="3"/>
        </dgm:presLayoutVars>
      </dgm:prSet>
      <dgm:spPr/>
    </dgm:pt>
    <dgm:pt modelId="{09212421-F22C-4A34-BA7D-B667CE4D4682}" type="pres">
      <dgm:prSet presAssocID="{F0AD484C-5F46-45AB-8803-D958BB29D9AB}" presName="rootConnector" presStyleLbl="node2" presStyleIdx="1" presStyleCnt="2"/>
      <dgm:spPr/>
    </dgm:pt>
    <dgm:pt modelId="{99E2E97E-4A60-456D-9631-215CDA562F1D}" type="pres">
      <dgm:prSet presAssocID="{F0AD484C-5F46-45AB-8803-D958BB29D9AB}" presName="hierChild4" presStyleCnt="0"/>
      <dgm:spPr/>
    </dgm:pt>
    <dgm:pt modelId="{DB2408FF-08E8-4927-A952-4B1EC9642B97}" type="pres">
      <dgm:prSet presAssocID="{F0AD484C-5F46-45AB-8803-D958BB29D9AB}" presName="hierChild5" presStyleCnt="0"/>
      <dgm:spPr/>
    </dgm:pt>
    <dgm:pt modelId="{CF7C61B5-790D-4911-8885-DF6EDD1840BA}" type="pres">
      <dgm:prSet presAssocID="{E2ACA052-12BE-46A2-8FD2-D5631F0EB3AD}" presName="hierChild3" presStyleCnt="0"/>
      <dgm:spPr/>
    </dgm:pt>
  </dgm:ptLst>
  <dgm:cxnLst>
    <dgm:cxn modelId="{A9C9B019-FD31-472A-8655-5F4EA2B1661D}" type="presOf" srcId="{16082768-FA1B-4348-9D1C-F0B7EC2C621F}" destId="{847E88EE-DD61-48F2-8685-A661F40BE769}" srcOrd="0" destOrd="0" presId="urn:microsoft.com/office/officeart/2005/8/layout/orgChart1"/>
    <dgm:cxn modelId="{976FFE1B-FAA0-46DD-A956-0431E2E9D119}" srcId="{DAD80818-2F20-4D1F-9D42-E59286ED72D0}" destId="{E2ACA052-12BE-46A2-8FD2-D5631F0EB3AD}" srcOrd="0" destOrd="0" parTransId="{7B8E2B6B-8307-4AB2-8CAA-ABA12871BE0A}" sibTransId="{973EFF33-0762-4DD5-8EFB-86AF90D5457E}"/>
    <dgm:cxn modelId="{472E0A1D-8514-4043-9FD0-ECF171F8ED0A}" type="presOf" srcId="{89709D22-E159-418A-9E3B-730FCC2EF30C}" destId="{734F26AF-88B0-4AE9-8B54-8C887D47F2BB}" srcOrd="0" destOrd="0" presId="urn:microsoft.com/office/officeart/2005/8/layout/orgChart1"/>
    <dgm:cxn modelId="{C37E9B25-064C-443B-92D8-D15A3E797490}" type="presOf" srcId="{E0AC774D-8A61-4207-831E-12EB6CDF887E}" destId="{521C45EE-653E-4EB6-BBCB-2FA819D852EE}" srcOrd="1" destOrd="0" presId="urn:microsoft.com/office/officeart/2005/8/layout/orgChart1"/>
    <dgm:cxn modelId="{4792EB25-4E8E-4E52-AD9B-1A910727B7EC}" type="presOf" srcId="{74E967E1-ACCE-428F-851A-A2C9E848D47C}" destId="{B530B706-9074-43AB-9910-DA4B46F6B12A}" srcOrd="1" destOrd="0" presId="urn:microsoft.com/office/officeart/2005/8/layout/orgChart1"/>
    <dgm:cxn modelId="{1010BD5D-96C9-4ECB-A03B-23830D0BDC5A}" srcId="{E2ACA052-12BE-46A2-8FD2-D5631F0EB3AD}" destId="{74E967E1-ACCE-428F-851A-A2C9E848D47C}" srcOrd="0" destOrd="0" parTransId="{89709D22-E159-418A-9E3B-730FCC2EF30C}" sibTransId="{A0A974F0-F29E-4DDE-9537-11C1A87F0DAC}"/>
    <dgm:cxn modelId="{646D254A-A2C2-467B-AC1B-4832D3323770}" type="presOf" srcId="{3EF61DF6-2C42-4467-A14F-A7A63699142C}" destId="{E732044B-39DB-43B4-9F72-F1DF77670106}" srcOrd="1" destOrd="0" presId="urn:microsoft.com/office/officeart/2005/8/layout/orgChart1"/>
    <dgm:cxn modelId="{273B266B-7A37-4716-A84D-8ED1AA9AF85C}" type="presOf" srcId="{C514E724-6A07-4E5E-8D32-F3E1630EEA62}" destId="{065FB8AF-34D0-4F67-A1EC-59A8047931D4}" srcOrd="0" destOrd="0" presId="urn:microsoft.com/office/officeart/2005/8/layout/orgChart1"/>
    <dgm:cxn modelId="{3E2F839D-8A2F-46EF-A233-EA7E3F854DDA}" type="presOf" srcId="{3EF61DF6-2C42-4467-A14F-A7A63699142C}" destId="{8D3BA4B9-4AEB-44A0-8D67-F2CB3E694E03}" srcOrd="0" destOrd="0" presId="urn:microsoft.com/office/officeart/2005/8/layout/orgChart1"/>
    <dgm:cxn modelId="{BCC81FB6-F892-4C06-B61F-D6A79F095869}" type="presOf" srcId="{93E178D4-E2CC-43E7-BB4A-C01A630BDDDF}" destId="{E50DEB38-AD13-40E8-9331-52AC40B6AD73}" srcOrd="0" destOrd="0" presId="urn:microsoft.com/office/officeart/2005/8/layout/orgChart1"/>
    <dgm:cxn modelId="{3F7150B8-1A8E-4E5F-9E79-6FE013B777BD}" srcId="{74E967E1-ACCE-428F-851A-A2C9E848D47C}" destId="{E0AC774D-8A61-4207-831E-12EB6CDF887E}" srcOrd="0" destOrd="0" parTransId="{16082768-FA1B-4348-9D1C-F0B7EC2C621F}" sibTransId="{3065825B-37F4-4E60-8EDF-D551A7D520AE}"/>
    <dgm:cxn modelId="{81672BBC-6F09-4FE9-A36D-EFFF028D757B}" type="presOf" srcId="{74E967E1-ACCE-428F-851A-A2C9E848D47C}" destId="{433AE0ED-F239-4155-8A12-65DF1A9BBEDF}" srcOrd="0" destOrd="0" presId="urn:microsoft.com/office/officeart/2005/8/layout/orgChart1"/>
    <dgm:cxn modelId="{A51966D4-66A4-4802-881E-3AB7A328E14B}" type="presOf" srcId="{E2ACA052-12BE-46A2-8FD2-D5631F0EB3AD}" destId="{C9E2A9E8-7C11-497B-824A-700EF736118B}" srcOrd="0" destOrd="0" presId="urn:microsoft.com/office/officeart/2005/8/layout/orgChart1"/>
    <dgm:cxn modelId="{680C90D7-42C9-447F-BB1D-B8309364D3DA}" srcId="{74E967E1-ACCE-428F-851A-A2C9E848D47C}" destId="{3EF61DF6-2C42-4467-A14F-A7A63699142C}" srcOrd="1" destOrd="0" parTransId="{C514E724-6A07-4E5E-8D32-F3E1630EEA62}" sibTransId="{FFE9DFA0-D84C-4C17-A4FA-C5CAB34CB103}"/>
    <dgm:cxn modelId="{141577DB-3344-4550-8CC5-393A8B2C6F7E}" srcId="{E2ACA052-12BE-46A2-8FD2-D5631F0EB3AD}" destId="{F0AD484C-5F46-45AB-8803-D958BB29D9AB}" srcOrd="1" destOrd="0" parTransId="{93E178D4-E2CC-43E7-BB4A-C01A630BDDDF}" sibTransId="{863C46A9-2582-4B6E-B3CB-264D142951B2}"/>
    <dgm:cxn modelId="{3F8813EA-B7CC-437F-9911-2CE22D1E96B4}" type="presOf" srcId="{E2ACA052-12BE-46A2-8FD2-D5631F0EB3AD}" destId="{486557C2-D153-4991-995A-4D7AAB91C8D3}" srcOrd="1" destOrd="0" presId="urn:microsoft.com/office/officeart/2005/8/layout/orgChart1"/>
    <dgm:cxn modelId="{1DA59BEB-0859-4A97-9EE9-88B3D87B895E}" type="presOf" srcId="{E0AC774D-8A61-4207-831E-12EB6CDF887E}" destId="{9BB8603B-7123-46D2-ADA3-C04C5FFF2FB1}" srcOrd="0" destOrd="0" presId="urn:microsoft.com/office/officeart/2005/8/layout/orgChart1"/>
    <dgm:cxn modelId="{467272ED-671A-4F91-BF1A-14FE88E4938D}" type="presOf" srcId="{F0AD484C-5F46-45AB-8803-D958BB29D9AB}" destId="{09212421-F22C-4A34-BA7D-B667CE4D4682}" srcOrd="1" destOrd="0" presId="urn:microsoft.com/office/officeart/2005/8/layout/orgChart1"/>
    <dgm:cxn modelId="{F6DCF6FA-B1BC-43AD-AAD5-341DC417343F}" type="presOf" srcId="{DAD80818-2F20-4D1F-9D42-E59286ED72D0}" destId="{C3C162C5-9D1E-4997-B83D-69B7559922ED}" srcOrd="0" destOrd="0" presId="urn:microsoft.com/office/officeart/2005/8/layout/orgChart1"/>
    <dgm:cxn modelId="{B967E4FC-44CF-4F4D-8387-6DDCBD112B05}" type="presOf" srcId="{F0AD484C-5F46-45AB-8803-D958BB29D9AB}" destId="{95741CFF-A287-4039-B6D6-05D1A02FA30B}" srcOrd="0" destOrd="0" presId="urn:microsoft.com/office/officeart/2005/8/layout/orgChart1"/>
    <dgm:cxn modelId="{0F14A13C-2400-4CBC-B463-C9144FD10A2B}" type="presParOf" srcId="{C3C162C5-9D1E-4997-B83D-69B7559922ED}" destId="{2C2C87B9-F742-4E8D-91E8-C647EABF6B19}" srcOrd="0" destOrd="0" presId="urn:microsoft.com/office/officeart/2005/8/layout/orgChart1"/>
    <dgm:cxn modelId="{339844E3-5B6F-4E6A-B980-15BE7C269ED2}" type="presParOf" srcId="{2C2C87B9-F742-4E8D-91E8-C647EABF6B19}" destId="{A2F11708-7A8B-40DB-BC1D-4D8438031B6F}" srcOrd="0" destOrd="0" presId="urn:microsoft.com/office/officeart/2005/8/layout/orgChart1"/>
    <dgm:cxn modelId="{BBDF40B4-A941-4BBC-A560-4695FFAD9633}" type="presParOf" srcId="{A2F11708-7A8B-40DB-BC1D-4D8438031B6F}" destId="{C9E2A9E8-7C11-497B-824A-700EF736118B}" srcOrd="0" destOrd="0" presId="urn:microsoft.com/office/officeart/2005/8/layout/orgChart1"/>
    <dgm:cxn modelId="{E71C34A1-EC9B-4C1D-A312-71F541263E2D}" type="presParOf" srcId="{A2F11708-7A8B-40DB-BC1D-4D8438031B6F}" destId="{486557C2-D153-4991-995A-4D7AAB91C8D3}" srcOrd="1" destOrd="0" presId="urn:microsoft.com/office/officeart/2005/8/layout/orgChart1"/>
    <dgm:cxn modelId="{5AC7C738-5F15-48A7-AEFB-7193A4744C9E}" type="presParOf" srcId="{2C2C87B9-F742-4E8D-91E8-C647EABF6B19}" destId="{14E3278F-82E0-4959-A37C-5758D91C782D}" srcOrd="1" destOrd="0" presId="urn:microsoft.com/office/officeart/2005/8/layout/orgChart1"/>
    <dgm:cxn modelId="{60AB1F18-61E8-417D-B4E1-2FEADF7E154E}" type="presParOf" srcId="{14E3278F-82E0-4959-A37C-5758D91C782D}" destId="{734F26AF-88B0-4AE9-8B54-8C887D47F2BB}" srcOrd="0" destOrd="0" presId="urn:microsoft.com/office/officeart/2005/8/layout/orgChart1"/>
    <dgm:cxn modelId="{1ACD56EE-A258-42FF-843B-E0B8C43EE49C}" type="presParOf" srcId="{14E3278F-82E0-4959-A37C-5758D91C782D}" destId="{4D63E83B-6137-4B6D-99DC-2ED4390FD618}" srcOrd="1" destOrd="0" presId="urn:microsoft.com/office/officeart/2005/8/layout/orgChart1"/>
    <dgm:cxn modelId="{2D376667-5D2D-4024-9FC3-219507CCFB42}" type="presParOf" srcId="{4D63E83B-6137-4B6D-99DC-2ED4390FD618}" destId="{0049F420-7CD5-45AA-A236-577A4218B244}" srcOrd="0" destOrd="0" presId="urn:microsoft.com/office/officeart/2005/8/layout/orgChart1"/>
    <dgm:cxn modelId="{97ED98BF-FEF7-48A6-95AF-0488E28C9263}" type="presParOf" srcId="{0049F420-7CD5-45AA-A236-577A4218B244}" destId="{433AE0ED-F239-4155-8A12-65DF1A9BBEDF}" srcOrd="0" destOrd="0" presId="urn:microsoft.com/office/officeart/2005/8/layout/orgChart1"/>
    <dgm:cxn modelId="{C550FF3D-906B-441E-9D98-AB3139280672}" type="presParOf" srcId="{0049F420-7CD5-45AA-A236-577A4218B244}" destId="{B530B706-9074-43AB-9910-DA4B46F6B12A}" srcOrd="1" destOrd="0" presId="urn:microsoft.com/office/officeart/2005/8/layout/orgChart1"/>
    <dgm:cxn modelId="{C403CD9F-67EF-4191-9710-250AF5A84F7E}" type="presParOf" srcId="{4D63E83B-6137-4B6D-99DC-2ED4390FD618}" destId="{461C15B5-367F-41E0-B3AC-DFECE946AA67}" srcOrd="1" destOrd="0" presId="urn:microsoft.com/office/officeart/2005/8/layout/orgChart1"/>
    <dgm:cxn modelId="{90F55E95-FF31-4C40-A131-0E5253E45E54}" type="presParOf" srcId="{461C15B5-367F-41E0-B3AC-DFECE946AA67}" destId="{847E88EE-DD61-48F2-8685-A661F40BE769}" srcOrd="0" destOrd="0" presId="urn:microsoft.com/office/officeart/2005/8/layout/orgChart1"/>
    <dgm:cxn modelId="{8C3F1048-3051-444C-B127-37211EE0EC79}" type="presParOf" srcId="{461C15B5-367F-41E0-B3AC-DFECE946AA67}" destId="{CD50DCEB-6EA9-434D-B92C-2C37A934DC4C}" srcOrd="1" destOrd="0" presId="urn:microsoft.com/office/officeart/2005/8/layout/orgChart1"/>
    <dgm:cxn modelId="{DCF1F111-07D4-49BA-88CC-C735C5A48024}" type="presParOf" srcId="{CD50DCEB-6EA9-434D-B92C-2C37A934DC4C}" destId="{31067431-EB55-44F0-973A-D7EE5EF25356}" srcOrd="0" destOrd="0" presId="urn:microsoft.com/office/officeart/2005/8/layout/orgChart1"/>
    <dgm:cxn modelId="{02284B82-665F-43B1-AC5C-23FD337D325A}" type="presParOf" srcId="{31067431-EB55-44F0-973A-D7EE5EF25356}" destId="{9BB8603B-7123-46D2-ADA3-C04C5FFF2FB1}" srcOrd="0" destOrd="0" presId="urn:microsoft.com/office/officeart/2005/8/layout/orgChart1"/>
    <dgm:cxn modelId="{528199B2-B45A-499E-99E8-9CA25704E46F}" type="presParOf" srcId="{31067431-EB55-44F0-973A-D7EE5EF25356}" destId="{521C45EE-653E-4EB6-BBCB-2FA819D852EE}" srcOrd="1" destOrd="0" presId="urn:microsoft.com/office/officeart/2005/8/layout/orgChart1"/>
    <dgm:cxn modelId="{C313C73F-F030-4BE3-B10F-1F55DBD802A6}" type="presParOf" srcId="{CD50DCEB-6EA9-434D-B92C-2C37A934DC4C}" destId="{CF5BFE72-0D45-4221-B21D-884C75F0DEF4}" srcOrd="1" destOrd="0" presId="urn:microsoft.com/office/officeart/2005/8/layout/orgChart1"/>
    <dgm:cxn modelId="{01B09E6A-6054-430E-8B76-14CAA74D85A8}" type="presParOf" srcId="{CD50DCEB-6EA9-434D-B92C-2C37A934DC4C}" destId="{FA1A17EF-4507-432B-9872-F2DE966FAEFE}" srcOrd="2" destOrd="0" presId="urn:microsoft.com/office/officeart/2005/8/layout/orgChart1"/>
    <dgm:cxn modelId="{7B93FB11-1438-499B-B789-20B00EE3ADEF}" type="presParOf" srcId="{461C15B5-367F-41E0-B3AC-DFECE946AA67}" destId="{065FB8AF-34D0-4F67-A1EC-59A8047931D4}" srcOrd="2" destOrd="0" presId="urn:microsoft.com/office/officeart/2005/8/layout/orgChart1"/>
    <dgm:cxn modelId="{D5782BCC-2B9A-41DE-BF4E-92423C406AF4}" type="presParOf" srcId="{461C15B5-367F-41E0-B3AC-DFECE946AA67}" destId="{12603714-41FA-4A93-A894-C6C383C33665}" srcOrd="3" destOrd="0" presId="urn:microsoft.com/office/officeart/2005/8/layout/orgChart1"/>
    <dgm:cxn modelId="{B00EDC5D-0ACA-4471-A173-12E35159AAF4}" type="presParOf" srcId="{12603714-41FA-4A93-A894-C6C383C33665}" destId="{E08A53DB-9DA8-443F-ABEB-76729F748B08}" srcOrd="0" destOrd="0" presId="urn:microsoft.com/office/officeart/2005/8/layout/orgChart1"/>
    <dgm:cxn modelId="{6A369051-624C-44B8-A881-9D0412DC5B35}" type="presParOf" srcId="{E08A53DB-9DA8-443F-ABEB-76729F748B08}" destId="{8D3BA4B9-4AEB-44A0-8D67-F2CB3E694E03}" srcOrd="0" destOrd="0" presId="urn:microsoft.com/office/officeart/2005/8/layout/orgChart1"/>
    <dgm:cxn modelId="{89E44A54-2877-412A-AE2E-1D2738E0167B}" type="presParOf" srcId="{E08A53DB-9DA8-443F-ABEB-76729F748B08}" destId="{E732044B-39DB-43B4-9F72-F1DF77670106}" srcOrd="1" destOrd="0" presId="urn:microsoft.com/office/officeart/2005/8/layout/orgChart1"/>
    <dgm:cxn modelId="{CED50214-61F8-45DB-84BD-A5E8ABBF3026}" type="presParOf" srcId="{12603714-41FA-4A93-A894-C6C383C33665}" destId="{45422905-FDF6-4D06-8857-2ECACF039E8F}" srcOrd="1" destOrd="0" presId="urn:microsoft.com/office/officeart/2005/8/layout/orgChart1"/>
    <dgm:cxn modelId="{3A633CCF-A4B5-4659-81E9-8D0DE779BE13}" type="presParOf" srcId="{12603714-41FA-4A93-A894-C6C383C33665}" destId="{54594A1C-1112-4E99-8D64-BC998D158FAB}" srcOrd="2" destOrd="0" presId="urn:microsoft.com/office/officeart/2005/8/layout/orgChart1"/>
    <dgm:cxn modelId="{BAE52C2D-DA3E-47D1-8928-1FF5D66DF69C}" type="presParOf" srcId="{4D63E83B-6137-4B6D-99DC-2ED4390FD618}" destId="{4CAB1DE5-FCE9-4E59-8660-5B9E582B29EF}" srcOrd="2" destOrd="0" presId="urn:microsoft.com/office/officeart/2005/8/layout/orgChart1"/>
    <dgm:cxn modelId="{2060823B-8775-4FF6-9D45-B0B5CABD3C60}" type="presParOf" srcId="{14E3278F-82E0-4959-A37C-5758D91C782D}" destId="{E50DEB38-AD13-40E8-9331-52AC40B6AD73}" srcOrd="2" destOrd="0" presId="urn:microsoft.com/office/officeart/2005/8/layout/orgChart1"/>
    <dgm:cxn modelId="{B5EC2E7C-E366-4DD0-A207-F75A629BBCE9}" type="presParOf" srcId="{14E3278F-82E0-4959-A37C-5758D91C782D}" destId="{1E55DC79-D904-4454-BD36-4677C482924E}" srcOrd="3" destOrd="0" presId="urn:microsoft.com/office/officeart/2005/8/layout/orgChart1"/>
    <dgm:cxn modelId="{4862E07D-790B-4966-AE8A-2B98A24B3FDE}" type="presParOf" srcId="{1E55DC79-D904-4454-BD36-4677C482924E}" destId="{9A74C957-07D5-4EE2-A258-AB00BC7F5C2B}" srcOrd="0" destOrd="0" presId="urn:microsoft.com/office/officeart/2005/8/layout/orgChart1"/>
    <dgm:cxn modelId="{E09AA005-DD1E-4236-B8A7-6BA2959CF627}" type="presParOf" srcId="{9A74C957-07D5-4EE2-A258-AB00BC7F5C2B}" destId="{95741CFF-A287-4039-B6D6-05D1A02FA30B}" srcOrd="0" destOrd="0" presId="urn:microsoft.com/office/officeart/2005/8/layout/orgChart1"/>
    <dgm:cxn modelId="{C59BD147-ABE0-4540-8A3D-E619A655A745}" type="presParOf" srcId="{9A74C957-07D5-4EE2-A258-AB00BC7F5C2B}" destId="{09212421-F22C-4A34-BA7D-B667CE4D4682}" srcOrd="1" destOrd="0" presId="urn:microsoft.com/office/officeart/2005/8/layout/orgChart1"/>
    <dgm:cxn modelId="{C7D59320-0368-4CF4-935B-90E16BE42CA3}" type="presParOf" srcId="{1E55DC79-D904-4454-BD36-4677C482924E}" destId="{99E2E97E-4A60-456D-9631-215CDA562F1D}" srcOrd="1" destOrd="0" presId="urn:microsoft.com/office/officeart/2005/8/layout/orgChart1"/>
    <dgm:cxn modelId="{41AA489D-7125-47A0-8426-AB122BDB0660}" type="presParOf" srcId="{1E55DC79-D904-4454-BD36-4677C482924E}" destId="{DB2408FF-08E8-4927-A952-4B1EC9642B97}" srcOrd="2" destOrd="0" presId="urn:microsoft.com/office/officeart/2005/8/layout/orgChart1"/>
    <dgm:cxn modelId="{9DD75FC4-2088-4B3B-B1CB-1F7B83C9BA30}" type="presParOf" srcId="{2C2C87B9-F742-4E8D-91E8-C647EABF6B19}" destId="{CF7C61B5-790D-4911-8885-DF6EDD1840B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CACEFF6-97C7-4152-A514-A36D454DF71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539CC815-0950-4572-B803-DEB266A76262}">
      <dgm:prSet/>
      <dgm:spPr/>
      <dgm:t>
        <a:bodyPr/>
        <a:lstStyle/>
        <a:p>
          <a:r>
            <a:rPr lang="pl-PL" dirty="0"/>
            <a:t>Art. 158 Konstytucji RP</a:t>
          </a:r>
        </a:p>
      </dgm:t>
    </dgm:pt>
    <dgm:pt modelId="{62E741D2-5475-45C1-A4FA-91879267FF1A}" type="parTrans" cxnId="{11893676-3A8D-4CC7-8398-91AF6EFE6598}">
      <dgm:prSet/>
      <dgm:spPr/>
      <dgm:t>
        <a:bodyPr/>
        <a:lstStyle/>
        <a:p>
          <a:endParaRPr lang="pl-PL"/>
        </a:p>
      </dgm:t>
    </dgm:pt>
    <dgm:pt modelId="{5C6E6C33-FD3A-4FE8-86DC-FD0404078C5B}" type="sibTrans" cxnId="{11893676-3A8D-4CC7-8398-91AF6EFE6598}">
      <dgm:prSet/>
      <dgm:spPr/>
      <dgm:t>
        <a:bodyPr/>
        <a:lstStyle/>
        <a:p>
          <a:endParaRPr lang="pl-PL"/>
        </a:p>
      </dgm:t>
    </dgm:pt>
    <dgm:pt modelId="{F038D418-FAA4-4649-849F-279F75E689A7}">
      <dgm:prSet/>
      <dgm:spPr/>
      <dgm:t>
        <a:bodyPr/>
        <a:lstStyle/>
        <a:p>
          <a:r>
            <a:rPr lang="pl-PL" dirty="0"/>
            <a:t>Ze względu na to, że konstrukcja polska odbiega od niemieckiego konstruktywnego wotum nieufności oznaczającego głosowanie nad osobą nowego kanclerza, ale nie obejmującego uchwalenia odrębnego wotum nieufności dla rządu niektórzy autorzy proponują nazwać rozwiązanie polskie nieregularnym konstruktywnym wotum nieufności </a:t>
          </a:r>
        </a:p>
      </dgm:t>
    </dgm:pt>
    <dgm:pt modelId="{556CC891-0A10-4D6F-A74B-755799C5A1CE}" type="parTrans" cxnId="{018873FA-B21C-439F-B922-A3F8F0D18609}">
      <dgm:prSet/>
      <dgm:spPr/>
      <dgm:t>
        <a:bodyPr/>
        <a:lstStyle/>
        <a:p>
          <a:endParaRPr lang="pl-PL"/>
        </a:p>
      </dgm:t>
    </dgm:pt>
    <dgm:pt modelId="{4EB2BB2C-7BA3-4ACB-A56E-85AABF0FF233}" type="sibTrans" cxnId="{018873FA-B21C-439F-B922-A3F8F0D18609}">
      <dgm:prSet/>
      <dgm:spPr/>
      <dgm:t>
        <a:bodyPr/>
        <a:lstStyle/>
        <a:p>
          <a:endParaRPr lang="pl-PL"/>
        </a:p>
      </dgm:t>
    </dgm:pt>
    <dgm:pt modelId="{077B6BAC-F646-46CE-907C-4E69ED75AF8C}" type="pres">
      <dgm:prSet presAssocID="{FCACEFF6-97C7-4152-A514-A36D454DF71E}" presName="linear" presStyleCnt="0">
        <dgm:presLayoutVars>
          <dgm:animLvl val="lvl"/>
          <dgm:resizeHandles val="exact"/>
        </dgm:presLayoutVars>
      </dgm:prSet>
      <dgm:spPr/>
    </dgm:pt>
    <dgm:pt modelId="{A3AE3500-1837-40EA-9A9B-9C0FB733B35C}" type="pres">
      <dgm:prSet presAssocID="{539CC815-0950-4572-B803-DEB266A76262}" presName="parentText" presStyleLbl="node1" presStyleIdx="0" presStyleCnt="2">
        <dgm:presLayoutVars>
          <dgm:chMax val="0"/>
          <dgm:bulletEnabled val="1"/>
        </dgm:presLayoutVars>
      </dgm:prSet>
      <dgm:spPr/>
    </dgm:pt>
    <dgm:pt modelId="{8CBC5AAA-BAFB-4757-BAA5-A993B3B1774D}" type="pres">
      <dgm:prSet presAssocID="{5C6E6C33-FD3A-4FE8-86DC-FD0404078C5B}" presName="spacer" presStyleCnt="0"/>
      <dgm:spPr/>
    </dgm:pt>
    <dgm:pt modelId="{CE83C54B-1A08-4D0E-B900-2BFE8B611F81}" type="pres">
      <dgm:prSet presAssocID="{F038D418-FAA4-4649-849F-279F75E689A7}" presName="parentText" presStyleLbl="node1" presStyleIdx="1" presStyleCnt="2" custScaleY="150297">
        <dgm:presLayoutVars>
          <dgm:chMax val="0"/>
          <dgm:bulletEnabled val="1"/>
        </dgm:presLayoutVars>
      </dgm:prSet>
      <dgm:spPr/>
    </dgm:pt>
  </dgm:ptLst>
  <dgm:cxnLst>
    <dgm:cxn modelId="{C4D10215-B60E-465C-9671-83E59B89E375}" type="presOf" srcId="{FCACEFF6-97C7-4152-A514-A36D454DF71E}" destId="{077B6BAC-F646-46CE-907C-4E69ED75AF8C}" srcOrd="0" destOrd="0" presId="urn:microsoft.com/office/officeart/2005/8/layout/vList2"/>
    <dgm:cxn modelId="{A736922D-94CD-4AE2-8DF4-F0BF593F255C}" type="presOf" srcId="{F038D418-FAA4-4649-849F-279F75E689A7}" destId="{CE83C54B-1A08-4D0E-B900-2BFE8B611F81}" srcOrd="0" destOrd="0" presId="urn:microsoft.com/office/officeart/2005/8/layout/vList2"/>
    <dgm:cxn modelId="{11893676-3A8D-4CC7-8398-91AF6EFE6598}" srcId="{FCACEFF6-97C7-4152-A514-A36D454DF71E}" destId="{539CC815-0950-4572-B803-DEB266A76262}" srcOrd="0" destOrd="0" parTransId="{62E741D2-5475-45C1-A4FA-91879267FF1A}" sibTransId="{5C6E6C33-FD3A-4FE8-86DC-FD0404078C5B}"/>
    <dgm:cxn modelId="{018873FA-B21C-439F-B922-A3F8F0D18609}" srcId="{FCACEFF6-97C7-4152-A514-A36D454DF71E}" destId="{F038D418-FAA4-4649-849F-279F75E689A7}" srcOrd="1" destOrd="0" parTransId="{556CC891-0A10-4D6F-A74B-755799C5A1CE}" sibTransId="{4EB2BB2C-7BA3-4ACB-A56E-85AABF0FF233}"/>
    <dgm:cxn modelId="{194036FE-DDE7-4E27-97D2-D308F9348DD1}" type="presOf" srcId="{539CC815-0950-4572-B803-DEB266A76262}" destId="{A3AE3500-1837-40EA-9A9B-9C0FB733B35C}" srcOrd="0" destOrd="0" presId="urn:microsoft.com/office/officeart/2005/8/layout/vList2"/>
    <dgm:cxn modelId="{3048D1E2-F9EB-446C-B830-8C72429492C7}" type="presParOf" srcId="{077B6BAC-F646-46CE-907C-4E69ED75AF8C}" destId="{A3AE3500-1837-40EA-9A9B-9C0FB733B35C}" srcOrd="0" destOrd="0" presId="urn:microsoft.com/office/officeart/2005/8/layout/vList2"/>
    <dgm:cxn modelId="{F9A106E4-8CFC-47D2-ADAF-58CFF7A709D5}" type="presParOf" srcId="{077B6BAC-F646-46CE-907C-4E69ED75AF8C}" destId="{8CBC5AAA-BAFB-4757-BAA5-A993B3B1774D}" srcOrd="1" destOrd="0" presId="urn:microsoft.com/office/officeart/2005/8/layout/vList2"/>
    <dgm:cxn modelId="{7BD14F63-54D7-448E-AC9E-85E96953412E}" type="presParOf" srcId="{077B6BAC-F646-46CE-907C-4E69ED75AF8C}" destId="{CE83C54B-1A08-4D0E-B900-2BFE8B611F81}"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49D2AEE-A624-4807-BEC3-35E68D484AA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pl-PL"/>
        </a:p>
      </dgm:t>
    </dgm:pt>
    <dgm:pt modelId="{1B5FD9E8-8330-4748-B2E5-40D63DEC3EF3}">
      <dgm:prSet/>
      <dgm:spPr/>
      <dgm:t>
        <a:bodyPr/>
        <a:lstStyle/>
        <a:p>
          <a:r>
            <a:rPr lang="pl-PL"/>
            <a:t>Prawne konsekwencje postępowania osób zajmujących wysokie stanowiska państwowe za naruszenie konstytucji lub innych ustaw w związku z wykonywaniem ich funkcji. </a:t>
          </a:r>
        </a:p>
      </dgm:t>
    </dgm:pt>
    <dgm:pt modelId="{6AA10232-9B9A-4CB4-9E66-BEC8686C2118}" type="parTrans" cxnId="{31A9E32F-AAAA-40A1-9883-5B4F401BBE50}">
      <dgm:prSet/>
      <dgm:spPr/>
      <dgm:t>
        <a:bodyPr/>
        <a:lstStyle/>
        <a:p>
          <a:endParaRPr lang="pl-PL"/>
        </a:p>
      </dgm:t>
    </dgm:pt>
    <dgm:pt modelId="{FE567E56-7CE1-44BB-98F7-65FECACBC891}" type="sibTrans" cxnId="{31A9E32F-AAAA-40A1-9883-5B4F401BBE50}">
      <dgm:prSet/>
      <dgm:spPr/>
      <dgm:t>
        <a:bodyPr/>
        <a:lstStyle/>
        <a:p>
          <a:endParaRPr lang="pl-PL"/>
        </a:p>
      </dgm:t>
    </dgm:pt>
    <dgm:pt modelId="{9EFFE369-71E0-4D50-AA6A-3FBC0BFE96F1}">
      <dgm:prSet/>
      <dgm:spPr/>
      <dgm:t>
        <a:bodyPr/>
        <a:lstStyle/>
        <a:p>
          <a:r>
            <a:rPr lang="pl-PL"/>
            <a:t>najczęściej wyraża się w uprawnieniu jednej z izb parlamentu do postawienia tych osób w stan oskarżenia przed drugą z izb lub przed specjalnym trybunałem. </a:t>
          </a:r>
        </a:p>
      </dgm:t>
    </dgm:pt>
    <dgm:pt modelId="{1C9272AE-D800-4ADA-A960-9EAB97D975A6}" type="parTrans" cxnId="{F079EB08-AAEC-42F1-90EC-55696C093B43}">
      <dgm:prSet/>
      <dgm:spPr/>
      <dgm:t>
        <a:bodyPr/>
        <a:lstStyle/>
        <a:p>
          <a:endParaRPr lang="pl-PL"/>
        </a:p>
      </dgm:t>
    </dgm:pt>
    <dgm:pt modelId="{63F9421C-67B8-48AC-8C35-E5D0A00B8A55}" type="sibTrans" cxnId="{F079EB08-AAEC-42F1-90EC-55696C093B43}">
      <dgm:prSet/>
      <dgm:spPr/>
      <dgm:t>
        <a:bodyPr/>
        <a:lstStyle/>
        <a:p>
          <a:endParaRPr lang="pl-PL"/>
        </a:p>
      </dgm:t>
    </dgm:pt>
    <dgm:pt modelId="{12666C8D-2077-4FE8-81D6-DB1374371925}">
      <dgm:prSet/>
      <dgm:spPr/>
      <dgm:t>
        <a:bodyPr/>
        <a:lstStyle/>
        <a:p>
          <a:r>
            <a:rPr lang="pl-PL"/>
            <a:t>jest odpowiedzialnością zindywidualizowaną, przy jej określaniu niezbędne jest stwierdzenie winy, a wymierzone kary mają charakter szczególny i dotyczą tylko tego rodzaju odpowiedzialności. </a:t>
          </a:r>
        </a:p>
      </dgm:t>
    </dgm:pt>
    <dgm:pt modelId="{3F7A5A90-94CE-4E55-9E69-82FB0311BE57}" type="parTrans" cxnId="{0C6C2F39-223C-49D6-BCE2-B31121124111}">
      <dgm:prSet/>
      <dgm:spPr/>
      <dgm:t>
        <a:bodyPr/>
        <a:lstStyle/>
        <a:p>
          <a:endParaRPr lang="pl-PL"/>
        </a:p>
      </dgm:t>
    </dgm:pt>
    <dgm:pt modelId="{398F6164-006D-42B5-8D41-3BDECFF976AC}" type="sibTrans" cxnId="{0C6C2F39-223C-49D6-BCE2-B31121124111}">
      <dgm:prSet/>
      <dgm:spPr/>
      <dgm:t>
        <a:bodyPr/>
        <a:lstStyle/>
        <a:p>
          <a:endParaRPr lang="pl-PL"/>
        </a:p>
      </dgm:t>
    </dgm:pt>
    <dgm:pt modelId="{9E8FDD34-5776-4E71-A01A-6E35FB090DB7}">
      <dgm:prSet/>
      <dgm:spPr/>
      <dgm:t>
        <a:bodyPr/>
        <a:lstStyle/>
        <a:p>
          <a:endParaRPr lang="pl-PL"/>
        </a:p>
      </dgm:t>
    </dgm:pt>
    <dgm:pt modelId="{EB18D5CC-719A-4070-9A6F-DA44B51C8E4C}" type="parTrans" cxnId="{B7C058CF-54E5-4DE0-B886-C7F04F2722D5}">
      <dgm:prSet/>
      <dgm:spPr/>
      <dgm:t>
        <a:bodyPr/>
        <a:lstStyle/>
        <a:p>
          <a:endParaRPr lang="pl-PL"/>
        </a:p>
      </dgm:t>
    </dgm:pt>
    <dgm:pt modelId="{11A2C36E-BE52-4FD9-90A5-DA0525E48868}" type="sibTrans" cxnId="{B7C058CF-54E5-4DE0-B886-C7F04F2722D5}">
      <dgm:prSet/>
      <dgm:spPr/>
      <dgm:t>
        <a:bodyPr/>
        <a:lstStyle/>
        <a:p>
          <a:endParaRPr lang="pl-PL"/>
        </a:p>
      </dgm:t>
    </dgm:pt>
    <dgm:pt modelId="{03631F96-4030-42D0-B194-CB23FFD9802C}" type="pres">
      <dgm:prSet presAssocID="{249D2AEE-A624-4807-BEC3-35E68D484AAA}" presName="linear" presStyleCnt="0">
        <dgm:presLayoutVars>
          <dgm:animLvl val="lvl"/>
          <dgm:resizeHandles val="exact"/>
        </dgm:presLayoutVars>
      </dgm:prSet>
      <dgm:spPr/>
    </dgm:pt>
    <dgm:pt modelId="{D5090DEB-9A96-4BA7-8B83-694DD1F99282}" type="pres">
      <dgm:prSet presAssocID="{1B5FD9E8-8330-4748-B2E5-40D63DEC3EF3}" presName="parentText" presStyleLbl="node1" presStyleIdx="0" presStyleCnt="3">
        <dgm:presLayoutVars>
          <dgm:chMax val="0"/>
          <dgm:bulletEnabled val="1"/>
        </dgm:presLayoutVars>
      </dgm:prSet>
      <dgm:spPr/>
    </dgm:pt>
    <dgm:pt modelId="{9C25BB3F-DCCB-49A8-8373-BE3DB86531B5}" type="pres">
      <dgm:prSet presAssocID="{FE567E56-7CE1-44BB-98F7-65FECACBC891}" presName="spacer" presStyleCnt="0"/>
      <dgm:spPr/>
    </dgm:pt>
    <dgm:pt modelId="{D316A210-A44F-4140-ADF0-839092F37389}" type="pres">
      <dgm:prSet presAssocID="{9EFFE369-71E0-4D50-AA6A-3FBC0BFE96F1}" presName="parentText" presStyleLbl="node1" presStyleIdx="1" presStyleCnt="3">
        <dgm:presLayoutVars>
          <dgm:chMax val="0"/>
          <dgm:bulletEnabled val="1"/>
        </dgm:presLayoutVars>
      </dgm:prSet>
      <dgm:spPr/>
    </dgm:pt>
    <dgm:pt modelId="{EA1C0FB6-201F-4C93-9CF0-0CA9ED858D37}" type="pres">
      <dgm:prSet presAssocID="{63F9421C-67B8-48AC-8C35-E5D0A00B8A55}" presName="spacer" presStyleCnt="0"/>
      <dgm:spPr/>
    </dgm:pt>
    <dgm:pt modelId="{26BC3EE5-7199-4A2D-B614-2E691A268DAB}" type="pres">
      <dgm:prSet presAssocID="{12666C8D-2077-4FE8-81D6-DB1374371925}" presName="parentText" presStyleLbl="node1" presStyleIdx="2" presStyleCnt="3">
        <dgm:presLayoutVars>
          <dgm:chMax val="0"/>
          <dgm:bulletEnabled val="1"/>
        </dgm:presLayoutVars>
      </dgm:prSet>
      <dgm:spPr/>
    </dgm:pt>
    <dgm:pt modelId="{B9719BF4-6B92-4044-A4B4-5D1FAAD6C136}" type="pres">
      <dgm:prSet presAssocID="{12666C8D-2077-4FE8-81D6-DB1374371925}" presName="childText" presStyleLbl="revTx" presStyleIdx="0" presStyleCnt="1">
        <dgm:presLayoutVars>
          <dgm:bulletEnabled val="1"/>
        </dgm:presLayoutVars>
      </dgm:prSet>
      <dgm:spPr/>
    </dgm:pt>
  </dgm:ptLst>
  <dgm:cxnLst>
    <dgm:cxn modelId="{F1D3DA04-604B-4EFB-AA01-8171F58F2B1A}" type="presOf" srcId="{1B5FD9E8-8330-4748-B2E5-40D63DEC3EF3}" destId="{D5090DEB-9A96-4BA7-8B83-694DD1F99282}" srcOrd="0" destOrd="0" presId="urn:microsoft.com/office/officeart/2005/8/layout/vList2"/>
    <dgm:cxn modelId="{F079EB08-AAEC-42F1-90EC-55696C093B43}" srcId="{249D2AEE-A624-4807-BEC3-35E68D484AAA}" destId="{9EFFE369-71E0-4D50-AA6A-3FBC0BFE96F1}" srcOrd="1" destOrd="0" parTransId="{1C9272AE-D800-4ADA-A960-9EAB97D975A6}" sibTransId="{63F9421C-67B8-48AC-8C35-E5D0A00B8A55}"/>
    <dgm:cxn modelId="{31A9E32F-AAAA-40A1-9883-5B4F401BBE50}" srcId="{249D2AEE-A624-4807-BEC3-35E68D484AAA}" destId="{1B5FD9E8-8330-4748-B2E5-40D63DEC3EF3}" srcOrd="0" destOrd="0" parTransId="{6AA10232-9B9A-4CB4-9E66-BEC8686C2118}" sibTransId="{FE567E56-7CE1-44BB-98F7-65FECACBC891}"/>
    <dgm:cxn modelId="{0C6C2F39-223C-49D6-BCE2-B31121124111}" srcId="{249D2AEE-A624-4807-BEC3-35E68D484AAA}" destId="{12666C8D-2077-4FE8-81D6-DB1374371925}" srcOrd="2" destOrd="0" parTransId="{3F7A5A90-94CE-4E55-9E69-82FB0311BE57}" sibTransId="{398F6164-006D-42B5-8D41-3BDECFF976AC}"/>
    <dgm:cxn modelId="{F4E29374-F481-4968-B74B-56818B6C6279}" type="presOf" srcId="{9EFFE369-71E0-4D50-AA6A-3FBC0BFE96F1}" destId="{D316A210-A44F-4140-ADF0-839092F37389}" srcOrd="0" destOrd="0" presId="urn:microsoft.com/office/officeart/2005/8/layout/vList2"/>
    <dgm:cxn modelId="{DAD4DB9C-8E92-4B9E-A82F-69D320EF6DC6}" type="presOf" srcId="{9E8FDD34-5776-4E71-A01A-6E35FB090DB7}" destId="{B9719BF4-6B92-4044-A4B4-5D1FAAD6C136}" srcOrd="0" destOrd="0" presId="urn:microsoft.com/office/officeart/2005/8/layout/vList2"/>
    <dgm:cxn modelId="{DEAA06AD-66BA-4A3C-B78E-F01D5A78CB28}" type="presOf" srcId="{249D2AEE-A624-4807-BEC3-35E68D484AAA}" destId="{03631F96-4030-42D0-B194-CB23FFD9802C}" srcOrd="0" destOrd="0" presId="urn:microsoft.com/office/officeart/2005/8/layout/vList2"/>
    <dgm:cxn modelId="{B7C058CF-54E5-4DE0-B886-C7F04F2722D5}" srcId="{12666C8D-2077-4FE8-81D6-DB1374371925}" destId="{9E8FDD34-5776-4E71-A01A-6E35FB090DB7}" srcOrd="0" destOrd="0" parTransId="{EB18D5CC-719A-4070-9A6F-DA44B51C8E4C}" sibTransId="{11A2C36E-BE52-4FD9-90A5-DA0525E48868}"/>
    <dgm:cxn modelId="{68FDC3CF-31DF-4E73-A44F-14879897837A}" type="presOf" srcId="{12666C8D-2077-4FE8-81D6-DB1374371925}" destId="{26BC3EE5-7199-4A2D-B614-2E691A268DAB}" srcOrd="0" destOrd="0" presId="urn:microsoft.com/office/officeart/2005/8/layout/vList2"/>
    <dgm:cxn modelId="{EB717AF6-5FB8-40A5-8CBE-AE04CC008C2C}" type="presParOf" srcId="{03631F96-4030-42D0-B194-CB23FFD9802C}" destId="{D5090DEB-9A96-4BA7-8B83-694DD1F99282}" srcOrd="0" destOrd="0" presId="urn:microsoft.com/office/officeart/2005/8/layout/vList2"/>
    <dgm:cxn modelId="{D2BA30E6-F730-4B30-8EFD-F21F8B32172A}" type="presParOf" srcId="{03631F96-4030-42D0-B194-CB23FFD9802C}" destId="{9C25BB3F-DCCB-49A8-8373-BE3DB86531B5}" srcOrd="1" destOrd="0" presId="urn:microsoft.com/office/officeart/2005/8/layout/vList2"/>
    <dgm:cxn modelId="{C0BCBAC5-F714-40E7-8E5A-DAF6756DA7C7}" type="presParOf" srcId="{03631F96-4030-42D0-B194-CB23FFD9802C}" destId="{D316A210-A44F-4140-ADF0-839092F37389}" srcOrd="2" destOrd="0" presId="urn:microsoft.com/office/officeart/2005/8/layout/vList2"/>
    <dgm:cxn modelId="{DD123D10-9BD2-4118-A944-DD30251B2FEC}" type="presParOf" srcId="{03631F96-4030-42D0-B194-CB23FFD9802C}" destId="{EA1C0FB6-201F-4C93-9CF0-0CA9ED858D37}" srcOrd="3" destOrd="0" presId="urn:microsoft.com/office/officeart/2005/8/layout/vList2"/>
    <dgm:cxn modelId="{4257A2C0-1B15-4B93-BAF2-6C2FB669FE07}" type="presParOf" srcId="{03631F96-4030-42D0-B194-CB23FFD9802C}" destId="{26BC3EE5-7199-4A2D-B614-2E691A268DAB}" srcOrd="4" destOrd="0" presId="urn:microsoft.com/office/officeart/2005/8/layout/vList2"/>
    <dgm:cxn modelId="{093481D6-53BB-4132-A4FC-FAF59A0D53AD}" type="presParOf" srcId="{03631F96-4030-42D0-B194-CB23FFD9802C}" destId="{B9719BF4-6B92-4044-A4B4-5D1FAAD6C136}"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36A770F-802C-4C34-8017-90684EFD557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pl-PL"/>
        </a:p>
      </dgm:t>
    </dgm:pt>
    <dgm:pt modelId="{B4A9536F-8F39-421F-B41F-F0132E6A7968}">
      <dgm:prSet/>
      <dgm:spPr/>
      <dgm:t>
        <a:bodyPr/>
        <a:lstStyle/>
        <a:p>
          <a:r>
            <a:rPr lang="pl-PL"/>
            <a:t>Monokratyczny </a:t>
          </a:r>
        </a:p>
      </dgm:t>
    </dgm:pt>
    <dgm:pt modelId="{9CADEB7B-0538-446F-B0B5-3131B263B591}" type="parTrans" cxnId="{7B5D26B8-8725-4F8E-8F8F-8FCF7A751FB6}">
      <dgm:prSet/>
      <dgm:spPr/>
      <dgm:t>
        <a:bodyPr/>
        <a:lstStyle/>
        <a:p>
          <a:endParaRPr lang="pl-PL"/>
        </a:p>
      </dgm:t>
    </dgm:pt>
    <dgm:pt modelId="{44EE9EFD-993A-4E3D-B1F4-7FC43A079DC6}" type="sibTrans" cxnId="{7B5D26B8-8725-4F8E-8F8F-8FCF7A751FB6}">
      <dgm:prSet/>
      <dgm:spPr/>
      <dgm:t>
        <a:bodyPr/>
        <a:lstStyle/>
        <a:p>
          <a:endParaRPr lang="pl-PL"/>
        </a:p>
      </dgm:t>
    </dgm:pt>
    <dgm:pt modelId="{7910B5E5-FB0B-4579-A746-3DDF87495F7B}">
      <dgm:prSet/>
      <dgm:spPr/>
      <dgm:t>
        <a:bodyPr/>
        <a:lstStyle/>
        <a:p>
          <a:r>
            <a:rPr lang="pl-PL"/>
            <a:t>Dualistyczny</a:t>
          </a:r>
        </a:p>
      </dgm:t>
    </dgm:pt>
    <dgm:pt modelId="{6C984A13-C178-42A1-BAC4-523550E515D7}" type="parTrans" cxnId="{EA774411-62EB-43EB-BE9E-DAF3AF0A88E1}">
      <dgm:prSet/>
      <dgm:spPr/>
      <dgm:t>
        <a:bodyPr/>
        <a:lstStyle/>
        <a:p>
          <a:endParaRPr lang="pl-PL"/>
        </a:p>
      </dgm:t>
    </dgm:pt>
    <dgm:pt modelId="{FABF8125-E173-4310-BBA8-C6459C089C1C}" type="sibTrans" cxnId="{EA774411-62EB-43EB-BE9E-DAF3AF0A88E1}">
      <dgm:prSet/>
      <dgm:spPr/>
      <dgm:t>
        <a:bodyPr/>
        <a:lstStyle/>
        <a:p>
          <a:endParaRPr lang="pl-PL"/>
        </a:p>
      </dgm:t>
    </dgm:pt>
    <dgm:pt modelId="{4E0CB1DF-0762-4EB9-883E-E1FB79A49C1D}">
      <dgm:prSet/>
      <dgm:spPr/>
      <dgm:t>
        <a:bodyPr/>
        <a:lstStyle/>
        <a:p>
          <a:r>
            <a:rPr lang="pl-PL"/>
            <a:t>Gabinetowy</a:t>
          </a:r>
        </a:p>
      </dgm:t>
    </dgm:pt>
    <dgm:pt modelId="{B00EBC97-1CDE-4FE4-B707-8989E586C091}" type="parTrans" cxnId="{08D02666-6CE3-43B0-8B47-ABBF3ED82C94}">
      <dgm:prSet/>
      <dgm:spPr/>
      <dgm:t>
        <a:bodyPr/>
        <a:lstStyle/>
        <a:p>
          <a:endParaRPr lang="pl-PL"/>
        </a:p>
      </dgm:t>
    </dgm:pt>
    <dgm:pt modelId="{AE952508-6802-4C97-9E9F-F1991B63F82C}" type="sibTrans" cxnId="{08D02666-6CE3-43B0-8B47-ABBF3ED82C94}">
      <dgm:prSet/>
      <dgm:spPr/>
      <dgm:t>
        <a:bodyPr/>
        <a:lstStyle/>
        <a:p>
          <a:endParaRPr lang="pl-PL"/>
        </a:p>
      </dgm:t>
    </dgm:pt>
    <dgm:pt modelId="{80E409CA-A439-4DF3-820F-176D6029CA6D}">
      <dgm:prSet/>
      <dgm:spPr/>
      <dgm:t>
        <a:bodyPr/>
        <a:lstStyle/>
        <a:p>
          <a:r>
            <a:rPr lang="pl-PL"/>
            <a:t>Kanclerski</a:t>
          </a:r>
        </a:p>
      </dgm:t>
    </dgm:pt>
    <dgm:pt modelId="{E288741A-A8BF-4022-AC0C-A5BEE6F1C652}" type="parTrans" cxnId="{9C9963A9-5352-4A7E-A887-9D08E084C7A4}">
      <dgm:prSet/>
      <dgm:spPr/>
      <dgm:t>
        <a:bodyPr/>
        <a:lstStyle/>
        <a:p>
          <a:endParaRPr lang="pl-PL"/>
        </a:p>
      </dgm:t>
    </dgm:pt>
    <dgm:pt modelId="{751B2753-952C-446A-8851-B4B9696EE212}" type="sibTrans" cxnId="{9C9963A9-5352-4A7E-A887-9D08E084C7A4}">
      <dgm:prSet/>
      <dgm:spPr/>
      <dgm:t>
        <a:bodyPr/>
        <a:lstStyle/>
        <a:p>
          <a:endParaRPr lang="pl-PL"/>
        </a:p>
      </dgm:t>
    </dgm:pt>
    <dgm:pt modelId="{974A3225-28EE-4FE1-B67C-ECEAAEE4F7C5}">
      <dgm:prSet/>
      <dgm:spPr/>
      <dgm:t>
        <a:bodyPr/>
        <a:lstStyle/>
        <a:p>
          <a:r>
            <a:rPr lang="pl-PL"/>
            <a:t>Resortowy</a:t>
          </a:r>
        </a:p>
      </dgm:t>
    </dgm:pt>
    <dgm:pt modelId="{117EF884-406C-4336-984F-A54F357C7481}" type="parTrans" cxnId="{15B750DA-C627-4CD1-85E1-CFAC8AB21831}">
      <dgm:prSet/>
      <dgm:spPr/>
      <dgm:t>
        <a:bodyPr/>
        <a:lstStyle/>
        <a:p>
          <a:endParaRPr lang="pl-PL"/>
        </a:p>
      </dgm:t>
    </dgm:pt>
    <dgm:pt modelId="{4BA9C6C5-995E-46D0-87A5-3BFA2E851157}" type="sibTrans" cxnId="{15B750DA-C627-4CD1-85E1-CFAC8AB21831}">
      <dgm:prSet/>
      <dgm:spPr/>
      <dgm:t>
        <a:bodyPr/>
        <a:lstStyle/>
        <a:p>
          <a:endParaRPr lang="pl-PL"/>
        </a:p>
      </dgm:t>
    </dgm:pt>
    <dgm:pt modelId="{DCCDCF45-FD65-4308-BE8E-8642C250FA9B}">
      <dgm:prSet/>
      <dgm:spPr/>
      <dgm:t>
        <a:bodyPr/>
        <a:lstStyle/>
        <a:p>
          <a:r>
            <a:rPr lang="pl-PL"/>
            <a:t>Semiprezydencki </a:t>
          </a:r>
        </a:p>
      </dgm:t>
    </dgm:pt>
    <dgm:pt modelId="{9AD7F02F-B369-48C8-9F02-583D7EF716A2}" type="parTrans" cxnId="{DC2097B6-0BBD-44E9-90AF-7FFB0BB93990}">
      <dgm:prSet/>
      <dgm:spPr/>
      <dgm:t>
        <a:bodyPr/>
        <a:lstStyle/>
        <a:p>
          <a:endParaRPr lang="pl-PL"/>
        </a:p>
      </dgm:t>
    </dgm:pt>
    <dgm:pt modelId="{F28786B8-5DB5-4376-A50C-81CBA8231D22}" type="sibTrans" cxnId="{DC2097B6-0BBD-44E9-90AF-7FFB0BB93990}">
      <dgm:prSet/>
      <dgm:spPr/>
      <dgm:t>
        <a:bodyPr/>
        <a:lstStyle/>
        <a:p>
          <a:endParaRPr lang="pl-PL"/>
        </a:p>
      </dgm:t>
    </dgm:pt>
    <dgm:pt modelId="{2F91887D-6DCF-4E2B-AE59-5BE55F36D34C}">
      <dgm:prSet/>
      <dgm:spPr/>
      <dgm:t>
        <a:bodyPr/>
        <a:lstStyle/>
        <a:p>
          <a:r>
            <a:rPr lang="pl-PL"/>
            <a:t>Departamentalny</a:t>
          </a:r>
        </a:p>
      </dgm:t>
    </dgm:pt>
    <dgm:pt modelId="{6E5BEEFF-D59D-4567-AF67-D0AEDE82F1E8}" type="parTrans" cxnId="{FBA94103-D17D-4915-A958-930E42A3D51A}">
      <dgm:prSet/>
      <dgm:spPr/>
      <dgm:t>
        <a:bodyPr/>
        <a:lstStyle/>
        <a:p>
          <a:endParaRPr lang="pl-PL"/>
        </a:p>
      </dgm:t>
    </dgm:pt>
    <dgm:pt modelId="{D9C92812-065E-4E27-AF7A-AD985B018A81}" type="sibTrans" cxnId="{FBA94103-D17D-4915-A958-930E42A3D51A}">
      <dgm:prSet/>
      <dgm:spPr/>
      <dgm:t>
        <a:bodyPr/>
        <a:lstStyle/>
        <a:p>
          <a:endParaRPr lang="pl-PL"/>
        </a:p>
      </dgm:t>
    </dgm:pt>
    <dgm:pt modelId="{77D6F502-7627-4AA5-AC8B-157D6E820521}">
      <dgm:prSet/>
      <dgm:spPr/>
      <dgm:t>
        <a:bodyPr/>
        <a:lstStyle/>
        <a:p>
          <a:r>
            <a:rPr lang="pl-PL"/>
            <a:t>Dyrektorialny  </a:t>
          </a:r>
        </a:p>
      </dgm:t>
    </dgm:pt>
    <dgm:pt modelId="{C7748AFA-57E3-4DF4-90D8-5CE2987A0C77}" type="parTrans" cxnId="{9AF84E6E-4679-409E-B86D-62CAAB9EC2D4}">
      <dgm:prSet/>
      <dgm:spPr/>
      <dgm:t>
        <a:bodyPr/>
        <a:lstStyle/>
        <a:p>
          <a:endParaRPr lang="pl-PL"/>
        </a:p>
      </dgm:t>
    </dgm:pt>
    <dgm:pt modelId="{50A4D96E-AEC9-4841-B063-D911BDEC754B}" type="sibTrans" cxnId="{9AF84E6E-4679-409E-B86D-62CAAB9EC2D4}">
      <dgm:prSet/>
      <dgm:spPr/>
      <dgm:t>
        <a:bodyPr/>
        <a:lstStyle/>
        <a:p>
          <a:endParaRPr lang="pl-PL"/>
        </a:p>
      </dgm:t>
    </dgm:pt>
    <dgm:pt modelId="{41ADA9B9-01DF-4919-BD9D-746467FA74CA}" type="pres">
      <dgm:prSet presAssocID="{136A770F-802C-4C34-8017-90684EFD5576}" presName="linear" presStyleCnt="0">
        <dgm:presLayoutVars>
          <dgm:animLvl val="lvl"/>
          <dgm:resizeHandles val="exact"/>
        </dgm:presLayoutVars>
      </dgm:prSet>
      <dgm:spPr/>
    </dgm:pt>
    <dgm:pt modelId="{192EDCF0-2264-4ED2-AF15-635E827814CE}" type="pres">
      <dgm:prSet presAssocID="{B4A9536F-8F39-421F-B41F-F0132E6A7968}" presName="parentText" presStyleLbl="node1" presStyleIdx="0" presStyleCnt="4">
        <dgm:presLayoutVars>
          <dgm:chMax val="0"/>
          <dgm:bulletEnabled val="1"/>
        </dgm:presLayoutVars>
      </dgm:prSet>
      <dgm:spPr/>
    </dgm:pt>
    <dgm:pt modelId="{B197EF84-4EF8-45C3-B3F9-8FFB8A66B618}" type="pres">
      <dgm:prSet presAssocID="{44EE9EFD-993A-4E3D-B1F4-7FC43A079DC6}" presName="spacer" presStyleCnt="0"/>
      <dgm:spPr/>
    </dgm:pt>
    <dgm:pt modelId="{1992F4EC-063C-4B88-9685-13B81929524E}" type="pres">
      <dgm:prSet presAssocID="{7910B5E5-FB0B-4579-A746-3DDF87495F7B}" presName="parentText" presStyleLbl="node1" presStyleIdx="1" presStyleCnt="4">
        <dgm:presLayoutVars>
          <dgm:chMax val="0"/>
          <dgm:bulletEnabled val="1"/>
        </dgm:presLayoutVars>
      </dgm:prSet>
      <dgm:spPr/>
    </dgm:pt>
    <dgm:pt modelId="{BA3442F6-C4AD-4FC3-B1FD-99879EEA247D}" type="pres">
      <dgm:prSet presAssocID="{7910B5E5-FB0B-4579-A746-3DDF87495F7B}" presName="childText" presStyleLbl="revTx" presStyleIdx="0" presStyleCnt="1">
        <dgm:presLayoutVars>
          <dgm:bulletEnabled val="1"/>
        </dgm:presLayoutVars>
      </dgm:prSet>
      <dgm:spPr/>
    </dgm:pt>
    <dgm:pt modelId="{ECD5517E-C210-4B32-8F36-B3C437455423}" type="pres">
      <dgm:prSet presAssocID="{2F91887D-6DCF-4E2B-AE59-5BE55F36D34C}" presName="parentText" presStyleLbl="node1" presStyleIdx="2" presStyleCnt="4">
        <dgm:presLayoutVars>
          <dgm:chMax val="0"/>
          <dgm:bulletEnabled val="1"/>
        </dgm:presLayoutVars>
      </dgm:prSet>
      <dgm:spPr/>
    </dgm:pt>
    <dgm:pt modelId="{E5787DFD-5FCC-4213-BE19-B9D863A755D8}" type="pres">
      <dgm:prSet presAssocID="{D9C92812-065E-4E27-AF7A-AD985B018A81}" presName="spacer" presStyleCnt="0"/>
      <dgm:spPr/>
    </dgm:pt>
    <dgm:pt modelId="{E2729186-A922-4C40-8EA2-636B9BE3B4CB}" type="pres">
      <dgm:prSet presAssocID="{77D6F502-7627-4AA5-AC8B-157D6E820521}" presName="parentText" presStyleLbl="node1" presStyleIdx="3" presStyleCnt="4">
        <dgm:presLayoutVars>
          <dgm:chMax val="0"/>
          <dgm:bulletEnabled val="1"/>
        </dgm:presLayoutVars>
      </dgm:prSet>
      <dgm:spPr/>
    </dgm:pt>
  </dgm:ptLst>
  <dgm:cxnLst>
    <dgm:cxn modelId="{FBA94103-D17D-4915-A958-930E42A3D51A}" srcId="{136A770F-802C-4C34-8017-90684EFD5576}" destId="{2F91887D-6DCF-4E2B-AE59-5BE55F36D34C}" srcOrd="2" destOrd="0" parTransId="{6E5BEEFF-D59D-4567-AF67-D0AEDE82F1E8}" sibTransId="{D9C92812-065E-4E27-AF7A-AD985B018A81}"/>
    <dgm:cxn modelId="{BA28FF0A-8AE9-4D75-96DC-6FD40231DA66}" type="presOf" srcId="{4E0CB1DF-0762-4EB9-883E-E1FB79A49C1D}" destId="{BA3442F6-C4AD-4FC3-B1FD-99879EEA247D}" srcOrd="0" destOrd="0" presId="urn:microsoft.com/office/officeart/2005/8/layout/vList2"/>
    <dgm:cxn modelId="{EA774411-62EB-43EB-BE9E-DAF3AF0A88E1}" srcId="{136A770F-802C-4C34-8017-90684EFD5576}" destId="{7910B5E5-FB0B-4579-A746-3DDF87495F7B}" srcOrd="1" destOrd="0" parTransId="{6C984A13-C178-42A1-BAC4-523550E515D7}" sibTransId="{FABF8125-E173-4310-BBA8-C6459C089C1C}"/>
    <dgm:cxn modelId="{B2AA4F27-61AD-4F18-94F6-2417CC664C20}" type="presOf" srcId="{B4A9536F-8F39-421F-B41F-F0132E6A7968}" destId="{192EDCF0-2264-4ED2-AF15-635E827814CE}" srcOrd="0" destOrd="0" presId="urn:microsoft.com/office/officeart/2005/8/layout/vList2"/>
    <dgm:cxn modelId="{08D02666-6CE3-43B0-8B47-ABBF3ED82C94}" srcId="{7910B5E5-FB0B-4579-A746-3DDF87495F7B}" destId="{4E0CB1DF-0762-4EB9-883E-E1FB79A49C1D}" srcOrd="0" destOrd="0" parTransId="{B00EBC97-1CDE-4FE4-B707-8989E586C091}" sibTransId="{AE952508-6802-4C97-9E9F-F1991B63F82C}"/>
    <dgm:cxn modelId="{E6E36466-F80D-4930-A71E-4CF247C7D859}" type="presOf" srcId="{2F91887D-6DCF-4E2B-AE59-5BE55F36D34C}" destId="{ECD5517E-C210-4B32-8F36-B3C437455423}" srcOrd="0" destOrd="0" presId="urn:microsoft.com/office/officeart/2005/8/layout/vList2"/>
    <dgm:cxn modelId="{9AF84E6E-4679-409E-B86D-62CAAB9EC2D4}" srcId="{136A770F-802C-4C34-8017-90684EFD5576}" destId="{77D6F502-7627-4AA5-AC8B-157D6E820521}" srcOrd="3" destOrd="0" parTransId="{C7748AFA-57E3-4DF4-90D8-5CE2987A0C77}" sibTransId="{50A4D96E-AEC9-4841-B063-D911BDEC754B}"/>
    <dgm:cxn modelId="{9C9963A9-5352-4A7E-A887-9D08E084C7A4}" srcId="{7910B5E5-FB0B-4579-A746-3DDF87495F7B}" destId="{80E409CA-A439-4DF3-820F-176D6029CA6D}" srcOrd="1" destOrd="0" parTransId="{E288741A-A8BF-4022-AC0C-A5BEE6F1C652}" sibTransId="{751B2753-952C-446A-8851-B4B9696EE212}"/>
    <dgm:cxn modelId="{23D238B2-236E-45FD-B282-5CF939A65B7C}" type="presOf" srcId="{974A3225-28EE-4FE1-B67C-ECEAAEE4F7C5}" destId="{BA3442F6-C4AD-4FC3-B1FD-99879EEA247D}" srcOrd="0" destOrd="2" presId="urn:microsoft.com/office/officeart/2005/8/layout/vList2"/>
    <dgm:cxn modelId="{DC2097B6-0BBD-44E9-90AF-7FFB0BB93990}" srcId="{7910B5E5-FB0B-4579-A746-3DDF87495F7B}" destId="{DCCDCF45-FD65-4308-BE8E-8642C250FA9B}" srcOrd="3" destOrd="0" parTransId="{9AD7F02F-B369-48C8-9F02-583D7EF716A2}" sibTransId="{F28786B8-5DB5-4376-A50C-81CBA8231D22}"/>
    <dgm:cxn modelId="{7B5D26B8-8725-4F8E-8F8F-8FCF7A751FB6}" srcId="{136A770F-802C-4C34-8017-90684EFD5576}" destId="{B4A9536F-8F39-421F-B41F-F0132E6A7968}" srcOrd="0" destOrd="0" parTransId="{9CADEB7B-0538-446F-B0B5-3131B263B591}" sibTransId="{44EE9EFD-993A-4E3D-B1F4-7FC43A079DC6}"/>
    <dgm:cxn modelId="{41365EC4-C465-4E4D-9E76-F4B6AF63CCDD}" type="presOf" srcId="{DCCDCF45-FD65-4308-BE8E-8642C250FA9B}" destId="{BA3442F6-C4AD-4FC3-B1FD-99879EEA247D}" srcOrd="0" destOrd="3" presId="urn:microsoft.com/office/officeart/2005/8/layout/vList2"/>
    <dgm:cxn modelId="{A99D88CF-76ED-45CD-AB20-3694E3D131EA}" type="presOf" srcId="{77D6F502-7627-4AA5-AC8B-157D6E820521}" destId="{E2729186-A922-4C40-8EA2-636B9BE3B4CB}" srcOrd="0" destOrd="0" presId="urn:microsoft.com/office/officeart/2005/8/layout/vList2"/>
    <dgm:cxn modelId="{E4882ED4-094E-4A15-8B6A-76C43FAA15FE}" type="presOf" srcId="{136A770F-802C-4C34-8017-90684EFD5576}" destId="{41ADA9B9-01DF-4919-BD9D-746467FA74CA}" srcOrd="0" destOrd="0" presId="urn:microsoft.com/office/officeart/2005/8/layout/vList2"/>
    <dgm:cxn modelId="{15B750DA-C627-4CD1-85E1-CFAC8AB21831}" srcId="{7910B5E5-FB0B-4579-A746-3DDF87495F7B}" destId="{974A3225-28EE-4FE1-B67C-ECEAAEE4F7C5}" srcOrd="2" destOrd="0" parTransId="{117EF884-406C-4336-984F-A54F357C7481}" sibTransId="{4BA9C6C5-995E-46D0-87A5-3BFA2E851157}"/>
    <dgm:cxn modelId="{7E6CF8DF-1F0F-448B-B386-775E9C1FC3C4}" type="presOf" srcId="{80E409CA-A439-4DF3-820F-176D6029CA6D}" destId="{BA3442F6-C4AD-4FC3-B1FD-99879EEA247D}" srcOrd="0" destOrd="1" presId="urn:microsoft.com/office/officeart/2005/8/layout/vList2"/>
    <dgm:cxn modelId="{652662ED-A58E-4311-B54F-8703847F4144}" type="presOf" srcId="{7910B5E5-FB0B-4579-A746-3DDF87495F7B}" destId="{1992F4EC-063C-4B88-9685-13B81929524E}" srcOrd="0" destOrd="0" presId="urn:microsoft.com/office/officeart/2005/8/layout/vList2"/>
    <dgm:cxn modelId="{2EBD5935-88F3-4B65-AA77-E55F2B880369}" type="presParOf" srcId="{41ADA9B9-01DF-4919-BD9D-746467FA74CA}" destId="{192EDCF0-2264-4ED2-AF15-635E827814CE}" srcOrd="0" destOrd="0" presId="urn:microsoft.com/office/officeart/2005/8/layout/vList2"/>
    <dgm:cxn modelId="{763C573B-65EB-4C1E-A8CD-EC3317E70391}" type="presParOf" srcId="{41ADA9B9-01DF-4919-BD9D-746467FA74CA}" destId="{B197EF84-4EF8-45C3-B3F9-8FFB8A66B618}" srcOrd="1" destOrd="0" presId="urn:microsoft.com/office/officeart/2005/8/layout/vList2"/>
    <dgm:cxn modelId="{B54275D0-4625-4387-9FF1-1477C4E97544}" type="presParOf" srcId="{41ADA9B9-01DF-4919-BD9D-746467FA74CA}" destId="{1992F4EC-063C-4B88-9685-13B81929524E}" srcOrd="2" destOrd="0" presId="urn:microsoft.com/office/officeart/2005/8/layout/vList2"/>
    <dgm:cxn modelId="{95C62F39-C003-417E-AF2F-C7A0CFF82E1F}" type="presParOf" srcId="{41ADA9B9-01DF-4919-BD9D-746467FA74CA}" destId="{BA3442F6-C4AD-4FC3-B1FD-99879EEA247D}" srcOrd="3" destOrd="0" presId="urn:microsoft.com/office/officeart/2005/8/layout/vList2"/>
    <dgm:cxn modelId="{6B871AFD-CCC3-4534-BD4E-8FFE99CA58F0}" type="presParOf" srcId="{41ADA9B9-01DF-4919-BD9D-746467FA74CA}" destId="{ECD5517E-C210-4B32-8F36-B3C437455423}" srcOrd="4" destOrd="0" presId="urn:microsoft.com/office/officeart/2005/8/layout/vList2"/>
    <dgm:cxn modelId="{2FF03612-35CA-48DD-A8C9-285760A9CCEB}" type="presParOf" srcId="{41ADA9B9-01DF-4919-BD9D-746467FA74CA}" destId="{E5787DFD-5FCC-4213-BE19-B9D863A755D8}" srcOrd="5" destOrd="0" presId="urn:microsoft.com/office/officeart/2005/8/layout/vList2"/>
    <dgm:cxn modelId="{ABBB623D-D614-4B04-A8F9-A8E101D80CF0}" type="presParOf" srcId="{41ADA9B9-01DF-4919-BD9D-746467FA74CA}" destId="{E2729186-A922-4C40-8EA2-636B9BE3B4CB}"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24F1A6-86A0-4676-9893-22D05272D4A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B77841D4-A14F-475D-B990-185DF4BC3D65}">
      <dgm:prSet/>
      <dgm:spPr/>
      <dgm:t>
        <a:bodyPr/>
        <a:lstStyle/>
        <a:p>
          <a:r>
            <a:rPr lang="pl-PL"/>
            <a:t>synonim Rady Ministrów</a:t>
          </a:r>
        </a:p>
      </dgm:t>
    </dgm:pt>
    <dgm:pt modelId="{8F71AFC1-4FDA-461A-A1BD-3763E367CB5C}" type="parTrans" cxnId="{62350053-DCBF-4BF6-9175-B3E99682EABA}">
      <dgm:prSet/>
      <dgm:spPr/>
      <dgm:t>
        <a:bodyPr/>
        <a:lstStyle/>
        <a:p>
          <a:endParaRPr lang="pl-PL"/>
        </a:p>
      </dgm:t>
    </dgm:pt>
    <dgm:pt modelId="{88EB007E-54FC-4C33-9406-FFEF5378004F}" type="sibTrans" cxnId="{62350053-DCBF-4BF6-9175-B3E99682EABA}">
      <dgm:prSet/>
      <dgm:spPr/>
      <dgm:t>
        <a:bodyPr/>
        <a:lstStyle/>
        <a:p>
          <a:endParaRPr lang="pl-PL"/>
        </a:p>
      </dgm:t>
    </dgm:pt>
    <dgm:pt modelId="{5894306C-BAFC-4399-ACAF-96704FDE7DCB}">
      <dgm:prSet/>
      <dgm:spPr/>
      <dgm:t>
        <a:bodyPr/>
        <a:lstStyle/>
        <a:p>
          <a:r>
            <a:rPr lang="pl-PL"/>
            <a:t>system organów podporządkowanych RM (administracja rządowa)</a:t>
          </a:r>
        </a:p>
      </dgm:t>
    </dgm:pt>
    <dgm:pt modelId="{DD8FA3E5-2679-4CD5-999C-D6882A6E57E4}" type="parTrans" cxnId="{3D7D6389-1915-4F2A-A5ED-1E396C6A9D99}">
      <dgm:prSet/>
      <dgm:spPr/>
      <dgm:t>
        <a:bodyPr/>
        <a:lstStyle/>
        <a:p>
          <a:endParaRPr lang="pl-PL"/>
        </a:p>
      </dgm:t>
    </dgm:pt>
    <dgm:pt modelId="{B9DF4479-A4B1-4ADE-AEA5-ACE2C65E5B9F}" type="sibTrans" cxnId="{3D7D6389-1915-4F2A-A5ED-1E396C6A9D99}">
      <dgm:prSet/>
      <dgm:spPr/>
      <dgm:t>
        <a:bodyPr/>
        <a:lstStyle/>
        <a:p>
          <a:endParaRPr lang="pl-PL"/>
        </a:p>
      </dgm:t>
    </dgm:pt>
    <dgm:pt modelId="{142FEECD-757D-4DE9-84BA-FDA91CC4CC37}">
      <dgm:prSet/>
      <dgm:spPr/>
      <dgm:t>
        <a:bodyPr/>
        <a:lstStyle/>
        <a:p>
          <a:r>
            <a:rPr lang="pl-PL"/>
            <a:t>system sprawowania władzy w państwie</a:t>
          </a:r>
        </a:p>
      </dgm:t>
    </dgm:pt>
    <dgm:pt modelId="{B98961ED-3691-45C2-A672-0CE8D487BA50}" type="parTrans" cxnId="{21B259A8-8903-4CC0-AF44-77C64068F5E3}">
      <dgm:prSet/>
      <dgm:spPr/>
      <dgm:t>
        <a:bodyPr/>
        <a:lstStyle/>
        <a:p>
          <a:endParaRPr lang="pl-PL"/>
        </a:p>
      </dgm:t>
    </dgm:pt>
    <dgm:pt modelId="{EAD7FB12-C660-49BE-9F6B-68846F186987}" type="sibTrans" cxnId="{21B259A8-8903-4CC0-AF44-77C64068F5E3}">
      <dgm:prSet/>
      <dgm:spPr/>
      <dgm:t>
        <a:bodyPr/>
        <a:lstStyle/>
        <a:p>
          <a:endParaRPr lang="pl-PL"/>
        </a:p>
      </dgm:t>
    </dgm:pt>
    <dgm:pt modelId="{5A5923AA-92EC-4FB5-A19E-76AF059E3A2D}" type="pres">
      <dgm:prSet presAssocID="{A024F1A6-86A0-4676-9893-22D05272D4A8}" presName="linear" presStyleCnt="0">
        <dgm:presLayoutVars>
          <dgm:animLvl val="lvl"/>
          <dgm:resizeHandles val="exact"/>
        </dgm:presLayoutVars>
      </dgm:prSet>
      <dgm:spPr/>
    </dgm:pt>
    <dgm:pt modelId="{55C1001D-7DA4-4EE7-B83D-055E87A322A1}" type="pres">
      <dgm:prSet presAssocID="{B77841D4-A14F-475D-B990-185DF4BC3D65}" presName="parentText" presStyleLbl="node1" presStyleIdx="0" presStyleCnt="3">
        <dgm:presLayoutVars>
          <dgm:chMax val="0"/>
          <dgm:bulletEnabled val="1"/>
        </dgm:presLayoutVars>
      </dgm:prSet>
      <dgm:spPr/>
    </dgm:pt>
    <dgm:pt modelId="{52B8300A-787B-40E7-9159-33A5DC7A7C88}" type="pres">
      <dgm:prSet presAssocID="{88EB007E-54FC-4C33-9406-FFEF5378004F}" presName="spacer" presStyleCnt="0"/>
      <dgm:spPr/>
    </dgm:pt>
    <dgm:pt modelId="{2F62BEF6-DA54-4A50-883C-DC80A2123230}" type="pres">
      <dgm:prSet presAssocID="{5894306C-BAFC-4399-ACAF-96704FDE7DCB}" presName="parentText" presStyleLbl="node1" presStyleIdx="1" presStyleCnt="3">
        <dgm:presLayoutVars>
          <dgm:chMax val="0"/>
          <dgm:bulletEnabled val="1"/>
        </dgm:presLayoutVars>
      </dgm:prSet>
      <dgm:spPr/>
    </dgm:pt>
    <dgm:pt modelId="{5841F760-E593-4921-8D8D-51B7D18DD56B}" type="pres">
      <dgm:prSet presAssocID="{B9DF4479-A4B1-4ADE-AEA5-ACE2C65E5B9F}" presName="spacer" presStyleCnt="0"/>
      <dgm:spPr/>
    </dgm:pt>
    <dgm:pt modelId="{4B5DF6F5-30E4-42B9-B839-35E6F1F898C4}" type="pres">
      <dgm:prSet presAssocID="{142FEECD-757D-4DE9-84BA-FDA91CC4CC37}" presName="parentText" presStyleLbl="node1" presStyleIdx="2" presStyleCnt="3">
        <dgm:presLayoutVars>
          <dgm:chMax val="0"/>
          <dgm:bulletEnabled val="1"/>
        </dgm:presLayoutVars>
      </dgm:prSet>
      <dgm:spPr/>
    </dgm:pt>
  </dgm:ptLst>
  <dgm:cxnLst>
    <dgm:cxn modelId="{F4AA8F0E-EDCB-49D5-A04E-CA9526E2381F}" type="presOf" srcId="{142FEECD-757D-4DE9-84BA-FDA91CC4CC37}" destId="{4B5DF6F5-30E4-42B9-B839-35E6F1F898C4}" srcOrd="0" destOrd="0" presId="urn:microsoft.com/office/officeart/2005/8/layout/vList2"/>
    <dgm:cxn modelId="{8BCBA06F-E77E-4DCD-B05C-AC402B69BE10}" type="presOf" srcId="{B77841D4-A14F-475D-B990-185DF4BC3D65}" destId="{55C1001D-7DA4-4EE7-B83D-055E87A322A1}" srcOrd="0" destOrd="0" presId="urn:microsoft.com/office/officeart/2005/8/layout/vList2"/>
    <dgm:cxn modelId="{62350053-DCBF-4BF6-9175-B3E99682EABA}" srcId="{A024F1A6-86A0-4676-9893-22D05272D4A8}" destId="{B77841D4-A14F-475D-B990-185DF4BC3D65}" srcOrd="0" destOrd="0" parTransId="{8F71AFC1-4FDA-461A-A1BD-3763E367CB5C}" sibTransId="{88EB007E-54FC-4C33-9406-FFEF5378004F}"/>
    <dgm:cxn modelId="{3D7D6389-1915-4F2A-A5ED-1E396C6A9D99}" srcId="{A024F1A6-86A0-4676-9893-22D05272D4A8}" destId="{5894306C-BAFC-4399-ACAF-96704FDE7DCB}" srcOrd="1" destOrd="0" parTransId="{DD8FA3E5-2679-4CD5-999C-D6882A6E57E4}" sibTransId="{B9DF4479-A4B1-4ADE-AEA5-ACE2C65E5B9F}"/>
    <dgm:cxn modelId="{A70B388A-6B29-440B-A664-FB345688A1CE}" type="presOf" srcId="{5894306C-BAFC-4399-ACAF-96704FDE7DCB}" destId="{2F62BEF6-DA54-4A50-883C-DC80A2123230}" srcOrd="0" destOrd="0" presId="urn:microsoft.com/office/officeart/2005/8/layout/vList2"/>
    <dgm:cxn modelId="{80951697-4466-48C4-8B45-5D6AA840AD32}" type="presOf" srcId="{A024F1A6-86A0-4676-9893-22D05272D4A8}" destId="{5A5923AA-92EC-4FB5-A19E-76AF059E3A2D}" srcOrd="0" destOrd="0" presId="urn:microsoft.com/office/officeart/2005/8/layout/vList2"/>
    <dgm:cxn modelId="{21B259A8-8903-4CC0-AF44-77C64068F5E3}" srcId="{A024F1A6-86A0-4676-9893-22D05272D4A8}" destId="{142FEECD-757D-4DE9-84BA-FDA91CC4CC37}" srcOrd="2" destOrd="0" parTransId="{B98961ED-3691-45C2-A672-0CE8D487BA50}" sibTransId="{EAD7FB12-C660-49BE-9F6B-68846F186987}"/>
    <dgm:cxn modelId="{2E6F929E-505F-4019-963C-BA6BE6C2F5B4}" type="presParOf" srcId="{5A5923AA-92EC-4FB5-A19E-76AF059E3A2D}" destId="{55C1001D-7DA4-4EE7-B83D-055E87A322A1}" srcOrd="0" destOrd="0" presId="urn:microsoft.com/office/officeart/2005/8/layout/vList2"/>
    <dgm:cxn modelId="{5583B1CC-7C60-4FF0-8E02-85AA0AAE412A}" type="presParOf" srcId="{5A5923AA-92EC-4FB5-A19E-76AF059E3A2D}" destId="{52B8300A-787B-40E7-9159-33A5DC7A7C88}" srcOrd="1" destOrd="0" presId="urn:microsoft.com/office/officeart/2005/8/layout/vList2"/>
    <dgm:cxn modelId="{9FA77F9A-3D84-4CFC-A7D7-86F62BB4A1A8}" type="presParOf" srcId="{5A5923AA-92EC-4FB5-A19E-76AF059E3A2D}" destId="{2F62BEF6-DA54-4A50-883C-DC80A2123230}" srcOrd="2" destOrd="0" presId="urn:microsoft.com/office/officeart/2005/8/layout/vList2"/>
    <dgm:cxn modelId="{5C237E74-B1FC-4939-AE26-4E353CBE7B8A}" type="presParOf" srcId="{5A5923AA-92EC-4FB5-A19E-76AF059E3A2D}" destId="{5841F760-E593-4921-8D8D-51B7D18DD56B}" srcOrd="3" destOrd="0" presId="urn:microsoft.com/office/officeart/2005/8/layout/vList2"/>
    <dgm:cxn modelId="{7DA1CFD8-2A67-4ECC-A23E-270604B04DD2}" type="presParOf" srcId="{5A5923AA-92EC-4FB5-A19E-76AF059E3A2D}" destId="{4B5DF6F5-30E4-42B9-B839-35E6F1F898C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8848C34-FFC6-4938-A65A-E093D75F96F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3D5D955C-F33E-4342-92D4-128657F5BD96}">
      <dgm:prSet/>
      <dgm:spPr/>
      <dgm:t>
        <a:bodyPr/>
        <a:lstStyle/>
        <a:p>
          <a:r>
            <a:rPr lang="pl-PL" dirty="0"/>
            <a:t>Jeżeli na podstawie powyższych trybów nie uda się powołać rządu to  Prezydent RP – obligatoryjnie – skraca kadencje Sejmu i zarządza nowe wybory (art. 155 ust. 2)</a:t>
          </a:r>
        </a:p>
      </dgm:t>
    </dgm:pt>
    <dgm:pt modelId="{567476EC-B567-4423-9DA6-2995BF2A2C88}" type="parTrans" cxnId="{B51D1BC8-E237-40AA-BE89-A1C5CE7855C6}">
      <dgm:prSet/>
      <dgm:spPr/>
      <dgm:t>
        <a:bodyPr/>
        <a:lstStyle/>
        <a:p>
          <a:endParaRPr lang="pl-PL"/>
        </a:p>
      </dgm:t>
    </dgm:pt>
    <dgm:pt modelId="{CA84AB1C-762B-4E33-9783-1CA4E953D4DF}" type="sibTrans" cxnId="{B51D1BC8-E237-40AA-BE89-A1C5CE7855C6}">
      <dgm:prSet/>
      <dgm:spPr/>
      <dgm:t>
        <a:bodyPr/>
        <a:lstStyle/>
        <a:p>
          <a:endParaRPr lang="pl-PL"/>
        </a:p>
      </dgm:t>
    </dgm:pt>
    <dgm:pt modelId="{2A5C583A-5F65-4230-B807-7288E655258C}" type="pres">
      <dgm:prSet presAssocID="{88848C34-FFC6-4938-A65A-E093D75F96F8}" presName="linear" presStyleCnt="0">
        <dgm:presLayoutVars>
          <dgm:animLvl val="lvl"/>
          <dgm:resizeHandles val="exact"/>
        </dgm:presLayoutVars>
      </dgm:prSet>
      <dgm:spPr/>
    </dgm:pt>
    <dgm:pt modelId="{94523207-3E5B-4A5E-BAF0-8095AA821E17}" type="pres">
      <dgm:prSet presAssocID="{3D5D955C-F33E-4342-92D4-128657F5BD96}" presName="parentText" presStyleLbl="node1" presStyleIdx="0" presStyleCnt="1">
        <dgm:presLayoutVars>
          <dgm:chMax val="0"/>
          <dgm:bulletEnabled val="1"/>
        </dgm:presLayoutVars>
      </dgm:prSet>
      <dgm:spPr/>
    </dgm:pt>
  </dgm:ptLst>
  <dgm:cxnLst>
    <dgm:cxn modelId="{B51D1BC8-E237-40AA-BE89-A1C5CE7855C6}" srcId="{88848C34-FFC6-4938-A65A-E093D75F96F8}" destId="{3D5D955C-F33E-4342-92D4-128657F5BD96}" srcOrd="0" destOrd="0" parTransId="{567476EC-B567-4423-9DA6-2995BF2A2C88}" sibTransId="{CA84AB1C-762B-4E33-9783-1CA4E953D4DF}"/>
    <dgm:cxn modelId="{241F4CD4-F707-4C81-8ED9-A04E951F6CC6}" type="presOf" srcId="{88848C34-FFC6-4938-A65A-E093D75F96F8}" destId="{2A5C583A-5F65-4230-B807-7288E655258C}" srcOrd="0" destOrd="0" presId="urn:microsoft.com/office/officeart/2005/8/layout/vList2"/>
    <dgm:cxn modelId="{2F3D28DB-7AB9-4395-954F-DBF445A578BC}" type="presOf" srcId="{3D5D955C-F33E-4342-92D4-128657F5BD96}" destId="{94523207-3E5B-4A5E-BAF0-8095AA821E17}" srcOrd="0" destOrd="0" presId="urn:microsoft.com/office/officeart/2005/8/layout/vList2"/>
    <dgm:cxn modelId="{47C2934D-8A16-4CC4-BB8D-0E2543EBD8D1}" type="presParOf" srcId="{2A5C583A-5F65-4230-B807-7288E655258C}" destId="{94523207-3E5B-4A5E-BAF0-8095AA821E1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CADE62B-3669-4D63-896A-CF0C8ED814E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AC68C095-CE48-4224-B4D6-89F5BAE67E1A}">
      <dgm:prSet/>
      <dgm:spPr/>
      <dgm:t>
        <a:bodyPr/>
        <a:lstStyle/>
        <a:p>
          <a:r>
            <a:rPr lang="pl-PL"/>
            <a:t>Zasada kolegialności: </a:t>
          </a:r>
        </a:p>
      </dgm:t>
    </dgm:pt>
    <dgm:pt modelId="{C545A047-5032-4E90-B664-E3E8BD8E8CD7}" type="parTrans" cxnId="{C6683285-1BBB-467E-9489-8F1DAB6374BF}">
      <dgm:prSet/>
      <dgm:spPr/>
      <dgm:t>
        <a:bodyPr/>
        <a:lstStyle/>
        <a:p>
          <a:endParaRPr lang="pl-PL"/>
        </a:p>
      </dgm:t>
    </dgm:pt>
    <dgm:pt modelId="{E8D3BFED-C049-4961-8CF1-414A38873097}" type="sibTrans" cxnId="{C6683285-1BBB-467E-9489-8F1DAB6374BF}">
      <dgm:prSet/>
      <dgm:spPr/>
      <dgm:t>
        <a:bodyPr/>
        <a:lstStyle/>
        <a:p>
          <a:endParaRPr lang="pl-PL"/>
        </a:p>
      </dgm:t>
    </dgm:pt>
    <dgm:pt modelId="{9745E2E3-3181-4110-AEEE-7BA68B27D27E}">
      <dgm:prSet/>
      <dgm:spPr/>
      <dgm:t>
        <a:bodyPr/>
        <a:lstStyle/>
        <a:p>
          <a:r>
            <a:rPr lang="pl-PL"/>
            <a:t>(zastrzeżenie realizacji wszystkich kompetencji Rady Ministrów dla całego gremium jej członków) </a:t>
          </a:r>
        </a:p>
      </dgm:t>
    </dgm:pt>
    <dgm:pt modelId="{57D711D9-B2C6-47FC-9705-32C365D57238}" type="parTrans" cxnId="{AFFFF940-4368-4905-98EF-F5F0D484C6CC}">
      <dgm:prSet/>
      <dgm:spPr/>
      <dgm:t>
        <a:bodyPr/>
        <a:lstStyle/>
        <a:p>
          <a:endParaRPr lang="pl-PL"/>
        </a:p>
      </dgm:t>
    </dgm:pt>
    <dgm:pt modelId="{4936FA58-BFB2-4FF4-B34B-2726BF93A4B8}" type="sibTrans" cxnId="{AFFFF940-4368-4905-98EF-F5F0D484C6CC}">
      <dgm:prSet/>
      <dgm:spPr/>
      <dgm:t>
        <a:bodyPr/>
        <a:lstStyle/>
        <a:p>
          <a:endParaRPr lang="pl-PL"/>
        </a:p>
      </dgm:t>
    </dgm:pt>
    <dgm:pt modelId="{04BC51D3-ECEB-455C-8225-1F81B81353B2}">
      <dgm:prSet/>
      <dgm:spPr/>
      <dgm:t>
        <a:bodyPr/>
        <a:lstStyle/>
        <a:p>
          <a:r>
            <a:rPr lang="pl-PL"/>
            <a:t>Brak zasady w Konstytucji RP</a:t>
          </a:r>
        </a:p>
      </dgm:t>
    </dgm:pt>
    <dgm:pt modelId="{80F9FCEF-263D-4B59-95DC-BA70504B0025}" type="parTrans" cxnId="{D369C906-05DC-4081-B8CF-EDE80E82D294}">
      <dgm:prSet/>
      <dgm:spPr/>
      <dgm:t>
        <a:bodyPr/>
        <a:lstStyle/>
        <a:p>
          <a:endParaRPr lang="pl-PL"/>
        </a:p>
      </dgm:t>
    </dgm:pt>
    <dgm:pt modelId="{D3677034-B9A4-4F5B-A2D7-B37BEBC0032C}" type="sibTrans" cxnId="{D369C906-05DC-4081-B8CF-EDE80E82D294}">
      <dgm:prSet/>
      <dgm:spPr/>
      <dgm:t>
        <a:bodyPr/>
        <a:lstStyle/>
        <a:p>
          <a:endParaRPr lang="pl-PL"/>
        </a:p>
      </dgm:t>
    </dgm:pt>
    <dgm:pt modelId="{F8AB8B31-5F23-4E9F-9E63-E05C08F44A11}">
      <dgm:prSet/>
      <dgm:spPr/>
      <dgm:t>
        <a:bodyPr/>
        <a:lstStyle/>
        <a:p>
          <a:r>
            <a:rPr lang="pl-PL"/>
            <a:t>zawarta jest w ustawie z dnia 8 sierpnia 1996 r. o Radzie Ministrów</a:t>
          </a:r>
        </a:p>
      </dgm:t>
    </dgm:pt>
    <dgm:pt modelId="{ADFB881A-A853-497D-96F0-25F56174079D}" type="parTrans" cxnId="{AC0B8894-1481-45DA-B434-C4845A92A09D}">
      <dgm:prSet/>
      <dgm:spPr/>
      <dgm:t>
        <a:bodyPr/>
        <a:lstStyle/>
        <a:p>
          <a:endParaRPr lang="pl-PL"/>
        </a:p>
      </dgm:t>
    </dgm:pt>
    <dgm:pt modelId="{17DC309C-F5F9-4998-98E4-5B155459BFC7}" type="sibTrans" cxnId="{AC0B8894-1481-45DA-B434-C4845A92A09D}">
      <dgm:prSet/>
      <dgm:spPr/>
      <dgm:t>
        <a:bodyPr/>
        <a:lstStyle/>
        <a:p>
          <a:endParaRPr lang="pl-PL"/>
        </a:p>
      </dgm:t>
    </dgm:pt>
    <dgm:pt modelId="{42A642CA-3EAA-4746-BF40-3211DD5473B0}">
      <dgm:prSet/>
      <dgm:spPr/>
      <dgm:t>
        <a:bodyPr/>
        <a:lstStyle/>
        <a:p>
          <a:r>
            <a:rPr lang="pl-PL" dirty="0"/>
            <a:t>Art. 1 ustawy:  </a:t>
          </a:r>
          <a:r>
            <a:rPr lang="pl-PL" i="1" dirty="0"/>
            <a:t>Rada Ministrów (Rząd) działa kolegialnie.</a:t>
          </a:r>
          <a:endParaRPr lang="pl-PL" dirty="0"/>
        </a:p>
      </dgm:t>
    </dgm:pt>
    <dgm:pt modelId="{862BFE0E-6C8D-4DAD-90B6-955FEB54C9C3}" type="parTrans" cxnId="{73A40D4C-B2A8-4F4A-B90B-D371088BB91E}">
      <dgm:prSet/>
      <dgm:spPr/>
      <dgm:t>
        <a:bodyPr/>
        <a:lstStyle/>
        <a:p>
          <a:endParaRPr lang="pl-PL"/>
        </a:p>
      </dgm:t>
    </dgm:pt>
    <dgm:pt modelId="{A824AC5A-EE68-4ABF-8C8E-0523E0AC9B71}" type="sibTrans" cxnId="{73A40D4C-B2A8-4F4A-B90B-D371088BB91E}">
      <dgm:prSet/>
      <dgm:spPr/>
      <dgm:t>
        <a:bodyPr/>
        <a:lstStyle/>
        <a:p>
          <a:endParaRPr lang="pl-PL"/>
        </a:p>
      </dgm:t>
    </dgm:pt>
    <dgm:pt modelId="{8F4F851E-4861-433A-B91A-098312683243}" type="pres">
      <dgm:prSet presAssocID="{FCADE62B-3669-4D63-896A-CF0C8ED814EE}" presName="linear" presStyleCnt="0">
        <dgm:presLayoutVars>
          <dgm:animLvl val="lvl"/>
          <dgm:resizeHandles val="exact"/>
        </dgm:presLayoutVars>
      </dgm:prSet>
      <dgm:spPr/>
    </dgm:pt>
    <dgm:pt modelId="{67401722-28C8-474E-AB80-86E886436852}" type="pres">
      <dgm:prSet presAssocID="{AC68C095-CE48-4224-B4D6-89F5BAE67E1A}" presName="parentText" presStyleLbl="node1" presStyleIdx="0" presStyleCnt="3">
        <dgm:presLayoutVars>
          <dgm:chMax val="0"/>
          <dgm:bulletEnabled val="1"/>
        </dgm:presLayoutVars>
      </dgm:prSet>
      <dgm:spPr/>
    </dgm:pt>
    <dgm:pt modelId="{9785644A-53F9-44A7-95E7-557112BBF5D0}" type="pres">
      <dgm:prSet presAssocID="{AC68C095-CE48-4224-B4D6-89F5BAE67E1A}" presName="childText" presStyleLbl="revTx" presStyleIdx="0" presStyleCnt="2">
        <dgm:presLayoutVars>
          <dgm:bulletEnabled val="1"/>
        </dgm:presLayoutVars>
      </dgm:prSet>
      <dgm:spPr/>
    </dgm:pt>
    <dgm:pt modelId="{B6ED1FE6-0356-46AD-B67D-8B866ED66836}" type="pres">
      <dgm:prSet presAssocID="{04BC51D3-ECEB-455C-8225-1F81B81353B2}" presName="parentText" presStyleLbl="node1" presStyleIdx="1" presStyleCnt="3">
        <dgm:presLayoutVars>
          <dgm:chMax val="0"/>
          <dgm:bulletEnabled val="1"/>
        </dgm:presLayoutVars>
      </dgm:prSet>
      <dgm:spPr/>
    </dgm:pt>
    <dgm:pt modelId="{A0365B9A-5033-4FB4-9C8D-326AF2C4D50F}" type="pres">
      <dgm:prSet presAssocID="{D3677034-B9A4-4F5B-A2D7-B37BEBC0032C}" presName="spacer" presStyleCnt="0"/>
      <dgm:spPr/>
    </dgm:pt>
    <dgm:pt modelId="{6695BDC6-5339-442D-9959-6F89DB326784}" type="pres">
      <dgm:prSet presAssocID="{F8AB8B31-5F23-4E9F-9E63-E05C08F44A11}" presName="parentText" presStyleLbl="node1" presStyleIdx="2" presStyleCnt="3">
        <dgm:presLayoutVars>
          <dgm:chMax val="0"/>
          <dgm:bulletEnabled val="1"/>
        </dgm:presLayoutVars>
      </dgm:prSet>
      <dgm:spPr/>
    </dgm:pt>
    <dgm:pt modelId="{03E774B3-4905-4035-88FC-D2999DF2FCC9}" type="pres">
      <dgm:prSet presAssocID="{F8AB8B31-5F23-4E9F-9E63-E05C08F44A11}" presName="childText" presStyleLbl="revTx" presStyleIdx="1" presStyleCnt="2">
        <dgm:presLayoutVars>
          <dgm:bulletEnabled val="1"/>
        </dgm:presLayoutVars>
      </dgm:prSet>
      <dgm:spPr/>
    </dgm:pt>
  </dgm:ptLst>
  <dgm:cxnLst>
    <dgm:cxn modelId="{EF1E9E02-E013-4669-9AB5-DF5AE2BE7EE8}" type="presOf" srcId="{9745E2E3-3181-4110-AEEE-7BA68B27D27E}" destId="{9785644A-53F9-44A7-95E7-557112BBF5D0}" srcOrd="0" destOrd="0" presId="urn:microsoft.com/office/officeart/2005/8/layout/vList2"/>
    <dgm:cxn modelId="{40D32806-B19B-488C-9D4F-4CEA4F1CC4B5}" type="presOf" srcId="{AC68C095-CE48-4224-B4D6-89F5BAE67E1A}" destId="{67401722-28C8-474E-AB80-86E886436852}" srcOrd="0" destOrd="0" presId="urn:microsoft.com/office/officeart/2005/8/layout/vList2"/>
    <dgm:cxn modelId="{D369C906-05DC-4081-B8CF-EDE80E82D294}" srcId="{FCADE62B-3669-4D63-896A-CF0C8ED814EE}" destId="{04BC51D3-ECEB-455C-8225-1F81B81353B2}" srcOrd="1" destOrd="0" parTransId="{80F9FCEF-263D-4B59-95DC-BA70504B0025}" sibTransId="{D3677034-B9A4-4F5B-A2D7-B37BEBC0032C}"/>
    <dgm:cxn modelId="{AFFFF940-4368-4905-98EF-F5F0D484C6CC}" srcId="{AC68C095-CE48-4224-B4D6-89F5BAE67E1A}" destId="{9745E2E3-3181-4110-AEEE-7BA68B27D27E}" srcOrd="0" destOrd="0" parTransId="{57D711D9-B2C6-47FC-9705-32C365D57238}" sibTransId="{4936FA58-BFB2-4FF4-B34B-2726BF93A4B8}"/>
    <dgm:cxn modelId="{73A40D4C-B2A8-4F4A-B90B-D371088BB91E}" srcId="{F8AB8B31-5F23-4E9F-9E63-E05C08F44A11}" destId="{42A642CA-3EAA-4746-BF40-3211DD5473B0}" srcOrd="0" destOrd="0" parTransId="{862BFE0E-6C8D-4DAD-90B6-955FEB54C9C3}" sibTransId="{A824AC5A-EE68-4ABF-8C8E-0523E0AC9B71}"/>
    <dgm:cxn modelId="{C6683285-1BBB-467E-9489-8F1DAB6374BF}" srcId="{FCADE62B-3669-4D63-896A-CF0C8ED814EE}" destId="{AC68C095-CE48-4224-B4D6-89F5BAE67E1A}" srcOrd="0" destOrd="0" parTransId="{C545A047-5032-4E90-B664-E3E8BD8E8CD7}" sibTransId="{E8D3BFED-C049-4961-8CF1-414A38873097}"/>
    <dgm:cxn modelId="{AC0B8894-1481-45DA-B434-C4845A92A09D}" srcId="{FCADE62B-3669-4D63-896A-CF0C8ED814EE}" destId="{F8AB8B31-5F23-4E9F-9E63-E05C08F44A11}" srcOrd="2" destOrd="0" parTransId="{ADFB881A-A853-497D-96F0-25F56174079D}" sibTransId="{17DC309C-F5F9-4998-98E4-5B155459BFC7}"/>
    <dgm:cxn modelId="{22E58EA6-90EF-4A02-8C7C-180747E45203}" type="presOf" srcId="{04BC51D3-ECEB-455C-8225-1F81B81353B2}" destId="{B6ED1FE6-0356-46AD-B67D-8B866ED66836}" srcOrd="0" destOrd="0" presId="urn:microsoft.com/office/officeart/2005/8/layout/vList2"/>
    <dgm:cxn modelId="{94D82CE6-C265-46B1-B376-7259F0BF6617}" type="presOf" srcId="{F8AB8B31-5F23-4E9F-9E63-E05C08F44A11}" destId="{6695BDC6-5339-442D-9959-6F89DB326784}" srcOrd="0" destOrd="0" presId="urn:microsoft.com/office/officeart/2005/8/layout/vList2"/>
    <dgm:cxn modelId="{F1D4F2E6-BB17-4DC9-8A87-0FC02A4441B0}" type="presOf" srcId="{FCADE62B-3669-4D63-896A-CF0C8ED814EE}" destId="{8F4F851E-4861-433A-B91A-098312683243}" srcOrd="0" destOrd="0" presId="urn:microsoft.com/office/officeart/2005/8/layout/vList2"/>
    <dgm:cxn modelId="{4185D2FC-8C5F-4DAF-ABC0-94B2ED03968B}" type="presOf" srcId="{42A642CA-3EAA-4746-BF40-3211DD5473B0}" destId="{03E774B3-4905-4035-88FC-D2999DF2FCC9}" srcOrd="0" destOrd="0" presId="urn:microsoft.com/office/officeart/2005/8/layout/vList2"/>
    <dgm:cxn modelId="{C11A5004-20B0-4BE6-B0F6-46EA72CEC2DE}" type="presParOf" srcId="{8F4F851E-4861-433A-B91A-098312683243}" destId="{67401722-28C8-474E-AB80-86E886436852}" srcOrd="0" destOrd="0" presId="urn:microsoft.com/office/officeart/2005/8/layout/vList2"/>
    <dgm:cxn modelId="{9BDE8EFD-0B3E-41C1-A034-599C91AC9934}" type="presParOf" srcId="{8F4F851E-4861-433A-B91A-098312683243}" destId="{9785644A-53F9-44A7-95E7-557112BBF5D0}" srcOrd="1" destOrd="0" presId="urn:microsoft.com/office/officeart/2005/8/layout/vList2"/>
    <dgm:cxn modelId="{32FB409A-2F3F-45E8-AE8E-DDEC0BA99C67}" type="presParOf" srcId="{8F4F851E-4861-433A-B91A-098312683243}" destId="{B6ED1FE6-0356-46AD-B67D-8B866ED66836}" srcOrd="2" destOrd="0" presId="urn:microsoft.com/office/officeart/2005/8/layout/vList2"/>
    <dgm:cxn modelId="{E1DACD0C-861A-46B6-8FFF-4F7D565C5366}" type="presParOf" srcId="{8F4F851E-4861-433A-B91A-098312683243}" destId="{A0365B9A-5033-4FB4-9C8D-326AF2C4D50F}" srcOrd="3" destOrd="0" presId="urn:microsoft.com/office/officeart/2005/8/layout/vList2"/>
    <dgm:cxn modelId="{0482F36F-4EA7-414E-98F6-59548FBC1E19}" type="presParOf" srcId="{8F4F851E-4861-433A-B91A-098312683243}" destId="{6695BDC6-5339-442D-9959-6F89DB326784}" srcOrd="4" destOrd="0" presId="urn:microsoft.com/office/officeart/2005/8/layout/vList2"/>
    <dgm:cxn modelId="{EB84DC9C-C720-48E3-810C-F92CBF02BA3B}" type="presParOf" srcId="{8F4F851E-4861-433A-B91A-098312683243}" destId="{03E774B3-4905-4035-88FC-D2999DF2FCC9}"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4087F28-2953-4696-A5A9-D8D5FB651AD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653438C2-9AF1-42EA-A714-B536AE581F98}">
      <dgm:prSet/>
      <dgm:spPr/>
      <dgm:t>
        <a:bodyPr/>
        <a:lstStyle/>
        <a:p>
          <a:r>
            <a:rPr lang="pl-PL"/>
            <a:t>na posiedzeniach – art. 2 ust. 1 ustawy o RM, ale </a:t>
          </a:r>
        </a:p>
      </dgm:t>
    </dgm:pt>
    <dgm:pt modelId="{0148D308-C1BE-4099-9D68-D63607A96A23}" type="parTrans" cxnId="{5F40DF90-C405-4929-AE79-CFA7B67C804E}">
      <dgm:prSet/>
      <dgm:spPr/>
      <dgm:t>
        <a:bodyPr/>
        <a:lstStyle/>
        <a:p>
          <a:endParaRPr lang="pl-PL"/>
        </a:p>
      </dgm:t>
    </dgm:pt>
    <dgm:pt modelId="{5FE2ED9C-76F5-47E0-BD02-90BA5E4A71F3}" type="sibTrans" cxnId="{5F40DF90-C405-4929-AE79-CFA7B67C804E}">
      <dgm:prSet/>
      <dgm:spPr/>
      <dgm:t>
        <a:bodyPr/>
        <a:lstStyle/>
        <a:p>
          <a:endParaRPr lang="pl-PL"/>
        </a:p>
      </dgm:t>
    </dgm:pt>
    <dgm:pt modelId="{8CEA2BB3-CE38-4C81-B819-88EB0E3A0916}">
      <dgm:prSet/>
      <dgm:spPr/>
      <dgm:t>
        <a:bodyPr/>
        <a:lstStyle/>
        <a:p>
          <a:r>
            <a:rPr lang="pl-PL"/>
            <a:t>Rada Ministrów może również rozstrzygać poszczególne sprawy w trybie obiegowym (korespondencyjny) - art. 2 ust. 2 ustawy o RM</a:t>
          </a:r>
        </a:p>
      </dgm:t>
    </dgm:pt>
    <dgm:pt modelId="{483A185E-52ED-42F7-8E52-4C75EA1477F9}" type="parTrans" cxnId="{01B96852-94E9-4742-BC1C-483EFF321460}">
      <dgm:prSet/>
      <dgm:spPr/>
      <dgm:t>
        <a:bodyPr/>
        <a:lstStyle/>
        <a:p>
          <a:endParaRPr lang="pl-PL"/>
        </a:p>
      </dgm:t>
    </dgm:pt>
    <dgm:pt modelId="{039C53EA-9F39-4B15-8FCA-BBECC81E6928}" type="sibTrans" cxnId="{01B96852-94E9-4742-BC1C-483EFF321460}">
      <dgm:prSet/>
      <dgm:spPr/>
      <dgm:t>
        <a:bodyPr/>
        <a:lstStyle/>
        <a:p>
          <a:endParaRPr lang="pl-PL"/>
        </a:p>
      </dgm:t>
    </dgm:pt>
    <dgm:pt modelId="{E701D16F-2CB2-40F5-891F-114F5F76C5BE}" type="pres">
      <dgm:prSet presAssocID="{C4087F28-2953-4696-A5A9-D8D5FB651AD3}" presName="linear" presStyleCnt="0">
        <dgm:presLayoutVars>
          <dgm:animLvl val="lvl"/>
          <dgm:resizeHandles val="exact"/>
        </dgm:presLayoutVars>
      </dgm:prSet>
      <dgm:spPr/>
    </dgm:pt>
    <dgm:pt modelId="{FABB4E5C-04EE-4E32-8408-1AB5C5FDE194}" type="pres">
      <dgm:prSet presAssocID="{653438C2-9AF1-42EA-A714-B536AE581F98}" presName="parentText" presStyleLbl="node1" presStyleIdx="0" presStyleCnt="2">
        <dgm:presLayoutVars>
          <dgm:chMax val="0"/>
          <dgm:bulletEnabled val="1"/>
        </dgm:presLayoutVars>
      </dgm:prSet>
      <dgm:spPr/>
    </dgm:pt>
    <dgm:pt modelId="{2CAFBC92-594A-40B1-BECB-2572674A4187}" type="pres">
      <dgm:prSet presAssocID="{5FE2ED9C-76F5-47E0-BD02-90BA5E4A71F3}" presName="spacer" presStyleCnt="0"/>
      <dgm:spPr/>
    </dgm:pt>
    <dgm:pt modelId="{48A12124-0679-4409-A9A9-05C364A8E0BE}" type="pres">
      <dgm:prSet presAssocID="{8CEA2BB3-CE38-4C81-B819-88EB0E3A0916}" presName="parentText" presStyleLbl="node1" presStyleIdx="1" presStyleCnt="2">
        <dgm:presLayoutVars>
          <dgm:chMax val="0"/>
          <dgm:bulletEnabled val="1"/>
        </dgm:presLayoutVars>
      </dgm:prSet>
      <dgm:spPr/>
    </dgm:pt>
  </dgm:ptLst>
  <dgm:cxnLst>
    <dgm:cxn modelId="{85DCEE4C-E56C-4EA2-A46E-53288FA56812}" type="presOf" srcId="{653438C2-9AF1-42EA-A714-B536AE581F98}" destId="{FABB4E5C-04EE-4E32-8408-1AB5C5FDE194}" srcOrd="0" destOrd="0" presId="urn:microsoft.com/office/officeart/2005/8/layout/vList2"/>
    <dgm:cxn modelId="{598CD550-D96E-4B5A-9CA5-50809ED188F3}" type="presOf" srcId="{8CEA2BB3-CE38-4C81-B819-88EB0E3A0916}" destId="{48A12124-0679-4409-A9A9-05C364A8E0BE}" srcOrd="0" destOrd="0" presId="urn:microsoft.com/office/officeart/2005/8/layout/vList2"/>
    <dgm:cxn modelId="{01B96852-94E9-4742-BC1C-483EFF321460}" srcId="{C4087F28-2953-4696-A5A9-D8D5FB651AD3}" destId="{8CEA2BB3-CE38-4C81-B819-88EB0E3A0916}" srcOrd="1" destOrd="0" parTransId="{483A185E-52ED-42F7-8E52-4C75EA1477F9}" sibTransId="{039C53EA-9F39-4B15-8FCA-BBECC81E6928}"/>
    <dgm:cxn modelId="{5F40DF90-C405-4929-AE79-CFA7B67C804E}" srcId="{C4087F28-2953-4696-A5A9-D8D5FB651AD3}" destId="{653438C2-9AF1-42EA-A714-B536AE581F98}" srcOrd="0" destOrd="0" parTransId="{0148D308-C1BE-4099-9D68-D63607A96A23}" sibTransId="{5FE2ED9C-76F5-47E0-BD02-90BA5E4A71F3}"/>
    <dgm:cxn modelId="{BFFD8BE4-FE9B-44FE-B40D-28573B695FA7}" type="presOf" srcId="{C4087F28-2953-4696-A5A9-D8D5FB651AD3}" destId="{E701D16F-2CB2-40F5-891F-114F5F76C5BE}" srcOrd="0" destOrd="0" presId="urn:microsoft.com/office/officeart/2005/8/layout/vList2"/>
    <dgm:cxn modelId="{6DCDF0C4-35C8-459F-9834-4D4BF25ADBE4}" type="presParOf" srcId="{E701D16F-2CB2-40F5-891F-114F5F76C5BE}" destId="{FABB4E5C-04EE-4E32-8408-1AB5C5FDE194}" srcOrd="0" destOrd="0" presId="urn:microsoft.com/office/officeart/2005/8/layout/vList2"/>
    <dgm:cxn modelId="{61818078-0838-46A5-B989-3CC4341D6A6F}" type="presParOf" srcId="{E701D16F-2CB2-40F5-891F-114F5F76C5BE}" destId="{2CAFBC92-594A-40B1-BECB-2572674A4187}" srcOrd="1" destOrd="0" presId="urn:microsoft.com/office/officeart/2005/8/layout/vList2"/>
    <dgm:cxn modelId="{7044D89B-02A0-4EC3-945E-2EEB623A1B7B}" type="presParOf" srcId="{E701D16F-2CB2-40F5-891F-114F5F76C5BE}" destId="{48A12124-0679-4409-A9A9-05C364A8E0B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41C07D-9866-413F-B451-AE74D231815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pl-PL"/>
        </a:p>
      </dgm:t>
    </dgm:pt>
    <dgm:pt modelId="{5B40063F-56F2-494F-94DA-681EB4EB9426}">
      <dgm:prSet/>
      <dgm:spPr/>
      <dgm:t>
        <a:bodyPr/>
        <a:lstStyle/>
        <a:p>
          <a:r>
            <a:rPr lang="pl-PL"/>
            <a:t>Funkcją Rady Ministrów jest generalny kierunek oddziaływania, którego cele (</a:t>
          </a:r>
          <a:r>
            <a:rPr lang="pl-PL" i="1"/>
            <a:t>określają pewien pożądany, oczekiwany stan rzeczy</a:t>
          </a:r>
          <a:r>
            <a:rPr lang="pl-PL"/>
            <a:t>)  i kompetencje (</a:t>
          </a:r>
          <a:r>
            <a:rPr lang="pl-PL" b="1" i="1"/>
            <a:t>określone przez prawo czynności konwencjonalne w wyniku podjęcia których, staje się aktualny obowiązek podmiotu podlegającego kompetencji</a:t>
          </a:r>
          <a:r>
            <a:rPr lang="pl-PL"/>
            <a:t>) realizacyjne wynikają z Konstytucji i ustaw.</a:t>
          </a:r>
        </a:p>
      </dgm:t>
    </dgm:pt>
    <dgm:pt modelId="{3F865A35-8B2E-42D7-B222-995A8588F452}" type="parTrans" cxnId="{C8974B63-C1AB-4065-99A8-A3E83C9A7658}">
      <dgm:prSet/>
      <dgm:spPr/>
      <dgm:t>
        <a:bodyPr/>
        <a:lstStyle/>
        <a:p>
          <a:endParaRPr lang="pl-PL"/>
        </a:p>
      </dgm:t>
    </dgm:pt>
    <dgm:pt modelId="{A3F8C155-5A55-42C9-B450-D8CFE44FA98D}" type="sibTrans" cxnId="{C8974B63-C1AB-4065-99A8-A3E83C9A7658}">
      <dgm:prSet/>
      <dgm:spPr/>
      <dgm:t>
        <a:bodyPr/>
        <a:lstStyle/>
        <a:p>
          <a:endParaRPr lang="pl-PL"/>
        </a:p>
      </dgm:t>
    </dgm:pt>
    <dgm:pt modelId="{04A0DC63-C40A-4961-8F45-5DE0F726272D}">
      <dgm:prSet/>
      <dgm:spPr/>
      <dgm:t>
        <a:bodyPr/>
        <a:lstStyle/>
        <a:p>
          <a:r>
            <a:rPr lang="pl-PL"/>
            <a:t>Art. 146 ust.1 Konstytucji  stwierdza ogólnie, że „</a:t>
          </a:r>
          <a:r>
            <a:rPr lang="pl-PL" i="1"/>
            <a:t>Rada Ministrów prowadzi politykę wewnętrzną i zagraniczną  Rzeczypospolitej Polskiej”. </a:t>
          </a:r>
          <a:r>
            <a:rPr lang="pl-PL"/>
            <a:t>Stanowi on potwierdzenie charakteru Rady Ministrów jako organu władzy wykonawczej. </a:t>
          </a:r>
        </a:p>
      </dgm:t>
    </dgm:pt>
    <dgm:pt modelId="{8017E63A-87AC-4EB8-86E5-0049A1512B92}" type="parTrans" cxnId="{C71730F5-F200-4A9C-83B3-75556A5478C3}">
      <dgm:prSet/>
      <dgm:spPr/>
      <dgm:t>
        <a:bodyPr/>
        <a:lstStyle/>
        <a:p>
          <a:endParaRPr lang="pl-PL"/>
        </a:p>
      </dgm:t>
    </dgm:pt>
    <dgm:pt modelId="{C73F3788-1B49-415A-952A-767AC3DB5B43}" type="sibTrans" cxnId="{C71730F5-F200-4A9C-83B3-75556A5478C3}">
      <dgm:prSet/>
      <dgm:spPr/>
      <dgm:t>
        <a:bodyPr/>
        <a:lstStyle/>
        <a:p>
          <a:endParaRPr lang="pl-PL"/>
        </a:p>
      </dgm:t>
    </dgm:pt>
    <dgm:pt modelId="{75AF16AA-0F15-4FEB-8C0C-778FE0D70119}">
      <dgm:prSet/>
      <dgm:spPr/>
      <dgm:t>
        <a:bodyPr/>
        <a:lstStyle/>
        <a:p>
          <a:r>
            <a:rPr lang="pl-PL"/>
            <a:t>W pojęciu</a:t>
          </a:r>
          <a:r>
            <a:rPr lang="pl-PL" i="1"/>
            <a:t> prowadzenia polityki </a:t>
          </a:r>
          <a:r>
            <a:rPr lang="pl-PL"/>
            <a:t> mieści się zarówno </a:t>
          </a:r>
          <a:r>
            <a:rPr lang="pl-PL" b="1"/>
            <a:t>wyznaczanie celów</a:t>
          </a:r>
          <a:r>
            <a:rPr lang="pl-PL"/>
            <a:t> polityki szeroko rozumianego rządu (a więc zarówno Rady Ministrów, jak i jej indywidualnych członków oraz organów im podporządkowanych) jak i </a:t>
          </a:r>
          <a:r>
            <a:rPr lang="pl-PL" b="1"/>
            <a:t>sposobów ich realizacji</a:t>
          </a:r>
          <a:r>
            <a:rPr lang="pl-PL"/>
            <a:t> (w tym określenia środków osiągania celów).</a:t>
          </a:r>
        </a:p>
      </dgm:t>
    </dgm:pt>
    <dgm:pt modelId="{33316B0F-8F7E-4BEB-A557-F4C2EFD338BD}" type="parTrans" cxnId="{80244BE1-968D-45B6-9A01-DDBC34B1C070}">
      <dgm:prSet/>
      <dgm:spPr/>
      <dgm:t>
        <a:bodyPr/>
        <a:lstStyle/>
        <a:p>
          <a:endParaRPr lang="pl-PL"/>
        </a:p>
      </dgm:t>
    </dgm:pt>
    <dgm:pt modelId="{1A52CF11-F784-48D7-ABB2-5323126AC4FB}" type="sibTrans" cxnId="{80244BE1-968D-45B6-9A01-DDBC34B1C070}">
      <dgm:prSet/>
      <dgm:spPr/>
      <dgm:t>
        <a:bodyPr/>
        <a:lstStyle/>
        <a:p>
          <a:endParaRPr lang="pl-PL"/>
        </a:p>
      </dgm:t>
    </dgm:pt>
    <dgm:pt modelId="{9BEFAAAC-652A-4782-8051-B363B7A98F4D}" type="pres">
      <dgm:prSet presAssocID="{F941C07D-9866-413F-B451-AE74D231815C}" presName="linear" presStyleCnt="0">
        <dgm:presLayoutVars>
          <dgm:animLvl val="lvl"/>
          <dgm:resizeHandles val="exact"/>
        </dgm:presLayoutVars>
      </dgm:prSet>
      <dgm:spPr/>
    </dgm:pt>
    <dgm:pt modelId="{7DD8BE4A-8535-4A14-960E-83D27735A93F}" type="pres">
      <dgm:prSet presAssocID="{5B40063F-56F2-494F-94DA-681EB4EB9426}" presName="parentText" presStyleLbl="node1" presStyleIdx="0" presStyleCnt="3">
        <dgm:presLayoutVars>
          <dgm:chMax val="0"/>
          <dgm:bulletEnabled val="1"/>
        </dgm:presLayoutVars>
      </dgm:prSet>
      <dgm:spPr/>
    </dgm:pt>
    <dgm:pt modelId="{4262EB67-E91E-4A3A-8399-7929AF8B4BBF}" type="pres">
      <dgm:prSet presAssocID="{A3F8C155-5A55-42C9-B450-D8CFE44FA98D}" presName="spacer" presStyleCnt="0"/>
      <dgm:spPr/>
    </dgm:pt>
    <dgm:pt modelId="{530E0F7D-6370-485D-8866-DA7766D16EBF}" type="pres">
      <dgm:prSet presAssocID="{04A0DC63-C40A-4961-8F45-5DE0F726272D}" presName="parentText" presStyleLbl="node1" presStyleIdx="1" presStyleCnt="3">
        <dgm:presLayoutVars>
          <dgm:chMax val="0"/>
          <dgm:bulletEnabled val="1"/>
        </dgm:presLayoutVars>
      </dgm:prSet>
      <dgm:spPr/>
    </dgm:pt>
    <dgm:pt modelId="{DC714BD2-E864-4DC3-B7FB-786A951881C9}" type="pres">
      <dgm:prSet presAssocID="{C73F3788-1B49-415A-952A-767AC3DB5B43}" presName="spacer" presStyleCnt="0"/>
      <dgm:spPr/>
    </dgm:pt>
    <dgm:pt modelId="{28CDA733-A419-4EF9-961D-215CB4A14948}" type="pres">
      <dgm:prSet presAssocID="{75AF16AA-0F15-4FEB-8C0C-778FE0D70119}" presName="parentText" presStyleLbl="node1" presStyleIdx="2" presStyleCnt="3">
        <dgm:presLayoutVars>
          <dgm:chMax val="0"/>
          <dgm:bulletEnabled val="1"/>
        </dgm:presLayoutVars>
      </dgm:prSet>
      <dgm:spPr/>
    </dgm:pt>
  </dgm:ptLst>
  <dgm:cxnLst>
    <dgm:cxn modelId="{C8974B63-C1AB-4065-99A8-A3E83C9A7658}" srcId="{F941C07D-9866-413F-B451-AE74D231815C}" destId="{5B40063F-56F2-494F-94DA-681EB4EB9426}" srcOrd="0" destOrd="0" parTransId="{3F865A35-8B2E-42D7-B222-995A8588F452}" sibTransId="{A3F8C155-5A55-42C9-B450-D8CFE44FA98D}"/>
    <dgm:cxn modelId="{F713DB68-DE02-419F-931A-6B063B83DA25}" type="presOf" srcId="{5B40063F-56F2-494F-94DA-681EB4EB9426}" destId="{7DD8BE4A-8535-4A14-960E-83D27735A93F}" srcOrd="0" destOrd="0" presId="urn:microsoft.com/office/officeart/2005/8/layout/vList2"/>
    <dgm:cxn modelId="{8EDCD64C-6A46-470C-934A-94C364D155C0}" type="presOf" srcId="{F941C07D-9866-413F-B451-AE74D231815C}" destId="{9BEFAAAC-652A-4782-8051-B363B7A98F4D}" srcOrd="0" destOrd="0" presId="urn:microsoft.com/office/officeart/2005/8/layout/vList2"/>
    <dgm:cxn modelId="{7F2A9B84-FA54-4F45-9D39-DEB76779C808}" type="presOf" srcId="{04A0DC63-C40A-4961-8F45-5DE0F726272D}" destId="{530E0F7D-6370-485D-8866-DA7766D16EBF}" srcOrd="0" destOrd="0" presId="urn:microsoft.com/office/officeart/2005/8/layout/vList2"/>
    <dgm:cxn modelId="{03C337AC-E205-41E6-8A30-10E738E97196}" type="presOf" srcId="{75AF16AA-0F15-4FEB-8C0C-778FE0D70119}" destId="{28CDA733-A419-4EF9-961D-215CB4A14948}" srcOrd="0" destOrd="0" presId="urn:microsoft.com/office/officeart/2005/8/layout/vList2"/>
    <dgm:cxn modelId="{80244BE1-968D-45B6-9A01-DDBC34B1C070}" srcId="{F941C07D-9866-413F-B451-AE74D231815C}" destId="{75AF16AA-0F15-4FEB-8C0C-778FE0D70119}" srcOrd="2" destOrd="0" parTransId="{33316B0F-8F7E-4BEB-A557-F4C2EFD338BD}" sibTransId="{1A52CF11-F784-48D7-ABB2-5323126AC4FB}"/>
    <dgm:cxn modelId="{C71730F5-F200-4A9C-83B3-75556A5478C3}" srcId="{F941C07D-9866-413F-B451-AE74D231815C}" destId="{04A0DC63-C40A-4961-8F45-5DE0F726272D}" srcOrd="1" destOrd="0" parTransId="{8017E63A-87AC-4EB8-86E5-0049A1512B92}" sibTransId="{C73F3788-1B49-415A-952A-767AC3DB5B43}"/>
    <dgm:cxn modelId="{F1CB9CF5-CD37-4930-A004-D4C9B64E1D64}" type="presParOf" srcId="{9BEFAAAC-652A-4782-8051-B363B7A98F4D}" destId="{7DD8BE4A-8535-4A14-960E-83D27735A93F}" srcOrd="0" destOrd="0" presId="urn:microsoft.com/office/officeart/2005/8/layout/vList2"/>
    <dgm:cxn modelId="{9B4D02EB-76B4-4423-B368-3FD172729E60}" type="presParOf" srcId="{9BEFAAAC-652A-4782-8051-B363B7A98F4D}" destId="{4262EB67-E91E-4A3A-8399-7929AF8B4BBF}" srcOrd="1" destOrd="0" presId="urn:microsoft.com/office/officeart/2005/8/layout/vList2"/>
    <dgm:cxn modelId="{8F53971E-E4DE-4DF5-9713-9AB6A8328E85}" type="presParOf" srcId="{9BEFAAAC-652A-4782-8051-B363B7A98F4D}" destId="{530E0F7D-6370-485D-8866-DA7766D16EBF}" srcOrd="2" destOrd="0" presId="urn:microsoft.com/office/officeart/2005/8/layout/vList2"/>
    <dgm:cxn modelId="{2EBEFB40-64D8-417E-9B7D-B4B2DCD940DA}" type="presParOf" srcId="{9BEFAAAC-652A-4782-8051-B363B7A98F4D}" destId="{DC714BD2-E864-4DC3-B7FB-786A951881C9}" srcOrd="3" destOrd="0" presId="urn:microsoft.com/office/officeart/2005/8/layout/vList2"/>
    <dgm:cxn modelId="{3B76C0BF-CCC8-46CD-8B76-369823474C36}" type="presParOf" srcId="{9BEFAAAC-652A-4782-8051-B363B7A98F4D}" destId="{28CDA733-A419-4EF9-961D-215CB4A1494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B944911-4D0F-4178-9342-351F10F51E86}" type="doc">
      <dgm:prSet loTypeId="urn:microsoft.com/office/officeart/2005/8/layout/orgChart1" loCatId="hierarchy" qsTypeId="urn:microsoft.com/office/officeart/2005/8/quickstyle/simple1" qsCatId="simple" csTypeId="urn:microsoft.com/office/officeart/2005/8/colors/accent1_2" csCatId="accent1"/>
      <dgm:spPr/>
    </dgm:pt>
    <dgm:pt modelId="{ECBCD130-AE51-4169-8383-EC651AC5296C}">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a:ln>
                <a:noFill/>
              </a:ln>
              <a:solidFill>
                <a:schemeClr val="tx1"/>
              </a:solidFill>
              <a:effectLst>
                <a:outerShdw blurRad="38100" dist="38100" dir="2700000" algn="tl">
                  <a:srgbClr val="FFFFFF"/>
                </a:outerShdw>
              </a:effectLst>
              <a:cs typeface="Arial" pitchFamily="34" charset="0"/>
            </a:rPr>
            <a:t>Skład RM</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a:ln>
                <a:noFill/>
              </a:ln>
              <a:solidFill>
                <a:schemeClr val="tx1"/>
              </a:solidFill>
              <a:effectLst>
                <a:outerShdw blurRad="38100" dist="38100" dir="2700000" algn="tl">
                  <a:srgbClr val="FFFFFF"/>
                </a:outerShdw>
              </a:effectLst>
              <a:cs typeface="Arial" pitchFamily="34" charset="0"/>
            </a:rPr>
            <a:t>(art. 147)</a:t>
          </a:r>
        </a:p>
      </dgm:t>
    </dgm:pt>
    <dgm:pt modelId="{892E3647-0285-47A6-BC39-F7A13ECD6A7E}" type="parTrans" cxnId="{00FBB6C3-BE9A-4510-B642-7279E7B032D7}">
      <dgm:prSet/>
      <dgm:spPr/>
      <dgm:t>
        <a:bodyPr/>
        <a:lstStyle/>
        <a:p>
          <a:endParaRPr lang="pl-PL"/>
        </a:p>
      </dgm:t>
    </dgm:pt>
    <dgm:pt modelId="{4D0D60FC-C2FC-403D-90C3-14344ADBE58F}" type="sibTrans" cxnId="{00FBB6C3-BE9A-4510-B642-7279E7B032D7}">
      <dgm:prSet/>
      <dgm:spPr/>
      <dgm:t>
        <a:bodyPr/>
        <a:lstStyle/>
        <a:p>
          <a:endParaRPr lang="pl-PL"/>
        </a:p>
      </dgm:t>
    </dgm:pt>
    <dgm:pt modelId="{6A68D4AE-B9E5-4850-B894-B3390AE2F8A0}">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tx1"/>
              </a:solidFill>
              <a:effectLst/>
              <a:cs typeface="Arial" pitchFamily="34" charset="0"/>
            </a:rPr>
            <a:t>Stali członkowie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tx1"/>
              </a:solidFill>
              <a:effectLst/>
              <a:cs typeface="Arial" pitchFamily="34" charset="0"/>
            </a:rPr>
            <a:t>RM</a:t>
          </a:r>
        </a:p>
      </dgm:t>
    </dgm:pt>
    <dgm:pt modelId="{9B4E4600-F4A7-490D-BE76-3F214A1A3888}" type="parTrans" cxnId="{998C687E-B0A0-4560-850B-516913B315A3}">
      <dgm:prSet/>
      <dgm:spPr/>
      <dgm:t>
        <a:bodyPr/>
        <a:lstStyle/>
        <a:p>
          <a:endParaRPr lang="pl-PL"/>
        </a:p>
      </dgm:t>
    </dgm:pt>
    <dgm:pt modelId="{5A041F02-D0B8-40D6-BF98-9197277B5283}" type="sibTrans" cxnId="{998C687E-B0A0-4560-850B-516913B315A3}">
      <dgm:prSet/>
      <dgm:spPr/>
      <dgm:t>
        <a:bodyPr/>
        <a:lstStyle/>
        <a:p>
          <a:endParaRPr lang="pl-PL"/>
        </a:p>
      </dgm:t>
    </dgm:pt>
    <dgm:pt modelId="{C3C00F54-2A68-460C-8A1F-4DFC4F045A81}">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b="0" i="0" u="none" strike="noStrike" cap="none" normalizeH="0" baseline="0">
              <a:ln>
                <a:noFill/>
              </a:ln>
              <a:solidFill>
                <a:schemeClr val="bg1"/>
              </a:solidFill>
              <a:effectLst/>
              <a:cs typeface="Arial" pitchFamily="34" charset="0"/>
            </a:rPr>
            <a:t>Prezes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b="0" i="0" u="none" strike="noStrike" cap="none" normalizeH="0" baseline="0">
              <a:ln>
                <a:noFill/>
              </a:ln>
              <a:solidFill>
                <a:schemeClr val="bg1"/>
              </a:solidFill>
              <a:effectLst/>
              <a:cs typeface="Arial" pitchFamily="34" charset="0"/>
            </a:rPr>
            <a:t>Rady Ministrów</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b="0" i="0" u="none" strike="noStrike" cap="none" normalizeH="0" baseline="0">
              <a:ln>
                <a:noFill/>
              </a:ln>
              <a:solidFill>
                <a:schemeClr val="bg1"/>
              </a:solidFill>
              <a:effectLst/>
              <a:cs typeface="Arial" pitchFamily="34" charset="0"/>
            </a:rPr>
            <a:t>(premier)</a:t>
          </a:r>
          <a:endParaRPr kumimoji="0" lang="pl-PL" altLang="pl-PL" b="0" i="0" u="none" strike="noStrike" cap="none" normalizeH="0" baseline="0">
            <a:ln>
              <a:noFill/>
            </a:ln>
            <a:solidFill>
              <a:schemeClr val="bg1"/>
            </a:solidFill>
            <a:effectLst/>
            <a:cs typeface="Arial" pitchFamily="34" charset="0"/>
          </a:endParaRPr>
        </a:p>
      </dgm:t>
    </dgm:pt>
    <dgm:pt modelId="{187684B0-061E-4D42-82AD-B40DA7E97708}" type="parTrans" cxnId="{E57B77ED-DD5D-402C-9210-82A7731E48B5}">
      <dgm:prSet/>
      <dgm:spPr/>
      <dgm:t>
        <a:bodyPr/>
        <a:lstStyle/>
        <a:p>
          <a:endParaRPr lang="pl-PL"/>
        </a:p>
      </dgm:t>
    </dgm:pt>
    <dgm:pt modelId="{21BA33D3-2DD0-45F1-AC2D-8B9FC2C1EBAD}" type="sibTrans" cxnId="{E57B77ED-DD5D-402C-9210-82A7731E48B5}">
      <dgm:prSet/>
      <dgm:spPr/>
      <dgm:t>
        <a:bodyPr/>
        <a:lstStyle/>
        <a:p>
          <a:endParaRPr lang="pl-PL"/>
        </a:p>
      </dgm:t>
    </dgm:pt>
    <dgm:pt modelId="{4ED16309-0C13-44EC-B73B-DDD5F13888BD}">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Ministrowie</a:t>
          </a:r>
        </a:p>
      </dgm:t>
    </dgm:pt>
    <dgm:pt modelId="{8AFF4988-B91A-4744-B7F9-CBC10D0DFFAE}" type="parTrans" cxnId="{3DD4500A-FAB9-4E8B-BEFA-5D7AB4577CCB}">
      <dgm:prSet/>
      <dgm:spPr/>
      <dgm:t>
        <a:bodyPr/>
        <a:lstStyle/>
        <a:p>
          <a:endParaRPr lang="pl-PL"/>
        </a:p>
      </dgm:t>
    </dgm:pt>
    <dgm:pt modelId="{6683C601-2319-47CE-AB8B-D259A8FD446C}" type="sibTrans" cxnId="{3DD4500A-FAB9-4E8B-BEFA-5D7AB4577CCB}">
      <dgm:prSet/>
      <dgm:spPr/>
      <dgm:t>
        <a:bodyPr/>
        <a:lstStyle/>
        <a:p>
          <a:endParaRPr lang="pl-PL"/>
        </a:p>
      </dgm:t>
    </dgm:pt>
    <dgm:pt modelId="{1268C35B-F4FB-42DF-BBF8-672A92ED9AA0}">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tx1"/>
              </a:solidFill>
              <a:effectLst/>
              <a:cs typeface="Arial" pitchFamily="34" charset="0"/>
            </a:rPr>
            <a:t>Fakultatywni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tx1"/>
              </a:solidFill>
              <a:effectLst/>
              <a:cs typeface="Arial" pitchFamily="34" charset="0"/>
            </a:rPr>
            <a:t>członkowie RM</a:t>
          </a:r>
        </a:p>
      </dgm:t>
    </dgm:pt>
    <dgm:pt modelId="{D4DCF3DB-D66B-474F-BB66-2F00A21A2BDB}" type="parTrans" cxnId="{38999670-73EC-42AA-929E-AEAC06440160}">
      <dgm:prSet/>
      <dgm:spPr/>
      <dgm:t>
        <a:bodyPr/>
        <a:lstStyle/>
        <a:p>
          <a:endParaRPr lang="pl-PL"/>
        </a:p>
      </dgm:t>
    </dgm:pt>
    <dgm:pt modelId="{7D26D101-2386-4E73-A4EB-F04D2A1D4090}" type="sibTrans" cxnId="{38999670-73EC-42AA-929E-AEAC06440160}">
      <dgm:prSet/>
      <dgm:spPr/>
      <dgm:t>
        <a:bodyPr/>
        <a:lstStyle/>
        <a:p>
          <a:endParaRPr lang="pl-PL"/>
        </a:p>
      </dgm:t>
    </dgm:pt>
    <dgm:pt modelId="{CCB51F68-A699-496E-B91E-8CBE203983A4}">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Wiceprezes RM/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Wiceprezesi RM</a:t>
          </a:r>
        </a:p>
      </dgm:t>
    </dgm:pt>
    <dgm:pt modelId="{ADB6B01B-D44A-4BF7-916C-03EFDBD02F59}" type="parTrans" cxnId="{1A68604F-8354-4496-9B00-BCADD524008E}">
      <dgm:prSet/>
      <dgm:spPr/>
      <dgm:t>
        <a:bodyPr/>
        <a:lstStyle/>
        <a:p>
          <a:endParaRPr lang="pl-PL"/>
        </a:p>
      </dgm:t>
    </dgm:pt>
    <dgm:pt modelId="{BD2772CD-2F72-4F0C-A719-7A92CD9E3975}" type="sibTrans" cxnId="{1A68604F-8354-4496-9B00-BCADD524008E}">
      <dgm:prSet/>
      <dgm:spPr/>
      <dgm:t>
        <a:bodyPr/>
        <a:lstStyle/>
        <a:p>
          <a:endParaRPr lang="pl-PL"/>
        </a:p>
      </dgm:t>
    </dgm:pt>
    <dgm:pt modelId="{E4B60622-85DF-4736-97CE-CB878DC53E81}">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Przewodniczący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komitetów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określonych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w ustawach </a:t>
          </a:r>
        </a:p>
      </dgm:t>
    </dgm:pt>
    <dgm:pt modelId="{648B3C8F-3E41-4686-8D60-B83219CB8103}" type="parTrans" cxnId="{0F628EAF-10AE-4F09-9C6F-13158EE9B88E}">
      <dgm:prSet/>
      <dgm:spPr/>
      <dgm:t>
        <a:bodyPr/>
        <a:lstStyle/>
        <a:p>
          <a:endParaRPr lang="pl-PL"/>
        </a:p>
      </dgm:t>
    </dgm:pt>
    <dgm:pt modelId="{0A156D54-DA08-4BC3-90E3-B36D9AC1E023}" type="sibTrans" cxnId="{0F628EAF-10AE-4F09-9C6F-13158EE9B88E}">
      <dgm:prSet/>
      <dgm:spPr/>
      <dgm:t>
        <a:bodyPr/>
        <a:lstStyle/>
        <a:p>
          <a:endParaRPr lang="pl-PL"/>
        </a:p>
      </dgm:t>
    </dgm:pt>
    <dgm:pt modelId="{9F052E30-C141-488A-9D60-8ABEF30974E2}" type="pres">
      <dgm:prSet presAssocID="{6B944911-4D0F-4178-9342-351F10F51E86}" presName="hierChild1" presStyleCnt="0">
        <dgm:presLayoutVars>
          <dgm:orgChart val="1"/>
          <dgm:chPref val="1"/>
          <dgm:dir/>
          <dgm:animOne val="branch"/>
          <dgm:animLvl val="lvl"/>
          <dgm:resizeHandles/>
        </dgm:presLayoutVars>
      </dgm:prSet>
      <dgm:spPr/>
    </dgm:pt>
    <dgm:pt modelId="{DA5B532A-046E-43FC-AD8F-C326B7AC0D06}" type="pres">
      <dgm:prSet presAssocID="{ECBCD130-AE51-4169-8383-EC651AC5296C}" presName="hierRoot1" presStyleCnt="0">
        <dgm:presLayoutVars>
          <dgm:hierBranch/>
        </dgm:presLayoutVars>
      </dgm:prSet>
      <dgm:spPr/>
    </dgm:pt>
    <dgm:pt modelId="{FD4DBF23-52CA-401F-BCAC-32FB1C73BCBB}" type="pres">
      <dgm:prSet presAssocID="{ECBCD130-AE51-4169-8383-EC651AC5296C}" presName="rootComposite1" presStyleCnt="0"/>
      <dgm:spPr/>
    </dgm:pt>
    <dgm:pt modelId="{75B82834-3F92-4D52-963B-3872CF816900}" type="pres">
      <dgm:prSet presAssocID="{ECBCD130-AE51-4169-8383-EC651AC5296C}" presName="rootText1" presStyleLbl="node0" presStyleIdx="0" presStyleCnt="1">
        <dgm:presLayoutVars>
          <dgm:chPref val="3"/>
        </dgm:presLayoutVars>
      </dgm:prSet>
      <dgm:spPr/>
    </dgm:pt>
    <dgm:pt modelId="{E7B20958-9610-4F18-9CF5-004B806FC398}" type="pres">
      <dgm:prSet presAssocID="{ECBCD130-AE51-4169-8383-EC651AC5296C}" presName="rootConnector1" presStyleLbl="node1" presStyleIdx="0" presStyleCnt="0"/>
      <dgm:spPr/>
    </dgm:pt>
    <dgm:pt modelId="{4CBAA7B8-535D-488C-B79C-228264FF5C36}" type="pres">
      <dgm:prSet presAssocID="{ECBCD130-AE51-4169-8383-EC651AC5296C}" presName="hierChild2" presStyleCnt="0"/>
      <dgm:spPr/>
    </dgm:pt>
    <dgm:pt modelId="{606039A8-BB7A-452C-B29B-0F9096FB0B4A}" type="pres">
      <dgm:prSet presAssocID="{9B4E4600-F4A7-490D-BE76-3F214A1A3888}" presName="Name35" presStyleLbl="parChTrans1D2" presStyleIdx="0" presStyleCnt="2"/>
      <dgm:spPr/>
    </dgm:pt>
    <dgm:pt modelId="{93EED573-5141-4806-A4EB-E1B4B407A411}" type="pres">
      <dgm:prSet presAssocID="{6A68D4AE-B9E5-4850-B894-B3390AE2F8A0}" presName="hierRoot2" presStyleCnt="0">
        <dgm:presLayoutVars>
          <dgm:hierBranch/>
        </dgm:presLayoutVars>
      </dgm:prSet>
      <dgm:spPr/>
    </dgm:pt>
    <dgm:pt modelId="{C86D0F2B-22A2-451C-9878-B800205434E6}" type="pres">
      <dgm:prSet presAssocID="{6A68D4AE-B9E5-4850-B894-B3390AE2F8A0}" presName="rootComposite" presStyleCnt="0"/>
      <dgm:spPr/>
    </dgm:pt>
    <dgm:pt modelId="{3383DBFC-50A8-4B7F-B873-8E84B7BCB71A}" type="pres">
      <dgm:prSet presAssocID="{6A68D4AE-B9E5-4850-B894-B3390AE2F8A0}" presName="rootText" presStyleLbl="node2" presStyleIdx="0" presStyleCnt="2">
        <dgm:presLayoutVars>
          <dgm:chPref val="3"/>
        </dgm:presLayoutVars>
      </dgm:prSet>
      <dgm:spPr/>
    </dgm:pt>
    <dgm:pt modelId="{460F06C4-E648-4718-9B27-D7B87B7635B8}" type="pres">
      <dgm:prSet presAssocID="{6A68D4AE-B9E5-4850-B894-B3390AE2F8A0}" presName="rootConnector" presStyleLbl="node2" presStyleIdx="0" presStyleCnt="2"/>
      <dgm:spPr/>
    </dgm:pt>
    <dgm:pt modelId="{75EFA9F0-7BB0-437B-B77F-80DD28B9EFC7}" type="pres">
      <dgm:prSet presAssocID="{6A68D4AE-B9E5-4850-B894-B3390AE2F8A0}" presName="hierChild4" presStyleCnt="0"/>
      <dgm:spPr/>
    </dgm:pt>
    <dgm:pt modelId="{F1F037C9-81E3-4D74-B88F-268BCA482442}" type="pres">
      <dgm:prSet presAssocID="{187684B0-061E-4D42-82AD-B40DA7E97708}" presName="Name35" presStyleLbl="parChTrans1D3" presStyleIdx="0" presStyleCnt="4"/>
      <dgm:spPr/>
    </dgm:pt>
    <dgm:pt modelId="{A2019A18-75B8-4A16-85E7-AE183FC80A08}" type="pres">
      <dgm:prSet presAssocID="{C3C00F54-2A68-460C-8A1F-4DFC4F045A81}" presName="hierRoot2" presStyleCnt="0">
        <dgm:presLayoutVars>
          <dgm:hierBranch val="r"/>
        </dgm:presLayoutVars>
      </dgm:prSet>
      <dgm:spPr/>
    </dgm:pt>
    <dgm:pt modelId="{E18082D3-FA02-4542-AF11-78F00EFD3ED0}" type="pres">
      <dgm:prSet presAssocID="{C3C00F54-2A68-460C-8A1F-4DFC4F045A81}" presName="rootComposite" presStyleCnt="0"/>
      <dgm:spPr/>
    </dgm:pt>
    <dgm:pt modelId="{EDECD064-9DD5-4D24-B644-708E3E4A7B40}" type="pres">
      <dgm:prSet presAssocID="{C3C00F54-2A68-460C-8A1F-4DFC4F045A81}" presName="rootText" presStyleLbl="node3" presStyleIdx="0" presStyleCnt="4">
        <dgm:presLayoutVars>
          <dgm:chPref val="3"/>
        </dgm:presLayoutVars>
      </dgm:prSet>
      <dgm:spPr/>
    </dgm:pt>
    <dgm:pt modelId="{8ACB5685-0AB0-4500-879B-735935BA753B}" type="pres">
      <dgm:prSet presAssocID="{C3C00F54-2A68-460C-8A1F-4DFC4F045A81}" presName="rootConnector" presStyleLbl="node3" presStyleIdx="0" presStyleCnt="4"/>
      <dgm:spPr/>
    </dgm:pt>
    <dgm:pt modelId="{479B7D73-AE68-49CB-AAD1-7816FE9A66EF}" type="pres">
      <dgm:prSet presAssocID="{C3C00F54-2A68-460C-8A1F-4DFC4F045A81}" presName="hierChild4" presStyleCnt="0"/>
      <dgm:spPr/>
    </dgm:pt>
    <dgm:pt modelId="{F5C66402-6E7E-4686-8B33-BC5243F8FD09}" type="pres">
      <dgm:prSet presAssocID="{C3C00F54-2A68-460C-8A1F-4DFC4F045A81}" presName="hierChild5" presStyleCnt="0"/>
      <dgm:spPr/>
    </dgm:pt>
    <dgm:pt modelId="{59433069-2139-4F00-9132-BFF35C269D2C}" type="pres">
      <dgm:prSet presAssocID="{8AFF4988-B91A-4744-B7F9-CBC10D0DFFAE}" presName="Name35" presStyleLbl="parChTrans1D3" presStyleIdx="1" presStyleCnt="4"/>
      <dgm:spPr/>
    </dgm:pt>
    <dgm:pt modelId="{4499556E-1863-4200-B22D-5F237A39E84A}" type="pres">
      <dgm:prSet presAssocID="{4ED16309-0C13-44EC-B73B-DDD5F13888BD}" presName="hierRoot2" presStyleCnt="0">
        <dgm:presLayoutVars>
          <dgm:hierBranch val="r"/>
        </dgm:presLayoutVars>
      </dgm:prSet>
      <dgm:spPr/>
    </dgm:pt>
    <dgm:pt modelId="{A6D53478-F9D5-43FC-8B44-A78A1A63E13E}" type="pres">
      <dgm:prSet presAssocID="{4ED16309-0C13-44EC-B73B-DDD5F13888BD}" presName="rootComposite" presStyleCnt="0"/>
      <dgm:spPr/>
    </dgm:pt>
    <dgm:pt modelId="{B97C2E8A-6BC1-4023-A337-D278F4BD401A}" type="pres">
      <dgm:prSet presAssocID="{4ED16309-0C13-44EC-B73B-DDD5F13888BD}" presName="rootText" presStyleLbl="node3" presStyleIdx="1" presStyleCnt="4">
        <dgm:presLayoutVars>
          <dgm:chPref val="3"/>
        </dgm:presLayoutVars>
      </dgm:prSet>
      <dgm:spPr/>
    </dgm:pt>
    <dgm:pt modelId="{5383D275-EE39-4D47-96D0-99AFA2DCA77B}" type="pres">
      <dgm:prSet presAssocID="{4ED16309-0C13-44EC-B73B-DDD5F13888BD}" presName="rootConnector" presStyleLbl="node3" presStyleIdx="1" presStyleCnt="4"/>
      <dgm:spPr/>
    </dgm:pt>
    <dgm:pt modelId="{282AD903-CA47-4326-9B14-8F499A0E8453}" type="pres">
      <dgm:prSet presAssocID="{4ED16309-0C13-44EC-B73B-DDD5F13888BD}" presName="hierChild4" presStyleCnt="0"/>
      <dgm:spPr/>
    </dgm:pt>
    <dgm:pt modelId="{25647F96-EB29-4E1C-A5E8-472E3500F4C7}" type="pres">
      <dgm:prSet presAssocID="{4ED16309-0C13-44EC-B73B-DDD5F13888BD}" presName="hierChild5" presStyleCnt="0"/>
      <dgm:spPr/>
    </dgm:pt>
    <dgm:pt modelId="{E5B01917-0BA0-4E59-8101-4C4807F485A9}" type="pres">
      <dgm:prSet presAssocID="{6A68D4AE-B9E5-4850-B894-B3390AE2F8A0}" presName="hierChild5" presStyleCnt="0"/>
      <dgm:spPr/>
    </dgm:pt>
    <dgm:pt modelId="{F81E6DF1-777C-48DC-9683-41B3077C0307}" type="pres">
      <dgm:prSet presAssocID="{D4DCF3DB-D66B-474F-BB66-2F00A21A2BDB}" presName="Name35" presStyleLbl="parChTrans1D2" presStyleIdx="1" presStyleCnt="2"/>
      <dgm:spPr/>
    </dgm:pt>
    <dgm:pt modelId="{AAC63B69-1236-4873-B6A7-6986A0FA77FE}" type="pres">
      <dgm:prSet presAssocID="{1268C35B-F4FB-42DF-BBF8-672A92ED9AA0}" presName="hierRoot2" presStyleCnt="0">
        <dgm:presLayoutVars>
          <dgm:hierBranch/>
        </dgm:presLayoutVars>
      </dgm:prSet>
      <dgm:spPr/>
    </dgm:pt>
    <dgm:pt modelId="{4E8CFE3B-43A4-4E1C-87FB-0EED02723200}" type="pres">
      <dgm:prSet presAssocID="{1268C35B-F4FB-42DF-BBF8-672A92ED9AA0}" presName="rootComposite" presStyleCnt="0"/>
      <dgm:spPr/>
    </dgm:pt>
    <dgm:pt modelId="{290EB8D0-A11B-4F27-BEBE-595DFC2AF8DC}" type="pres">
      <dgm:prSet presAssocID="{1268C35B-F4FB-42DF-BBF8-672A92ED9AA0}" presName="rootText" presStyleLbl="node2" presStyleIdx="1" presStyleCnt="2">
        <dgm:presLayoutVars>
          <dgm:chPref val="3"/>
        </dgm:presLayoutVars>
      </dgm:prSet>
      <dgm:spPr/>
    </dgm:pt>
    <dgm:pt modelId="{57AD9C02-E2E4-49A1-86B2-309DD2FEBB01}" type="pres">
      <dgm:prSet presAssocID="{1268C35B-F4FB-42DF-BBF8-672A92ED9AA0}" presName="rootConnector" presStyleLbl="node2" presStyleIdx="1" presStyleCnt="2"/>
      <dgm:spPr/>
    </dgm:pt>
    <dgm:pt modelId="{51F2D3ED-F4D4-45B0-AF54-5F4343122446}" type="pres">
      <dgm:prSet presAssocID="{1268C35B-F4FB-42DF-BBF8-672A92ED9AA0}" presName="hierChild4" presStyleCnt="0"/>
      <dgm:spPr/>
    </dgm:pt>
    <dgm:pt modelId="{4A1E8A22-68D8-43BB-A1CA-8347EEE52EF8}" type="pres">
      <dgm:prSet presAssocID="{ADB6B01B-D44A-4BF7-916C-03EFDBD02F59}" presName="Name35" presStyleLbl="parChTrans1D3" presStyleIdx="2" presStyleCnt="4"/>
      <dgm:spPr/>
    </dgm:pt>
    <dgm:pt modelId="{63C66E10-C4BE-44E2-B4E2-3795A3F2EF43}" type="pres">
      <dgm:prSet presAssocID="{CCB51F68-A699-496E-B91E-8CBE203983A4}" presName="hierRoot2" presStyleCnt="0">
        <dgm:presLayoutVars>
          <dgm:hierBranch val="r"/>
        </dgm:presLayoutVars>
      </dgm:prSet>
      <dgm:spPr/>
    </dgm:pt>
    <dgm:pt modelId="{1D021334-07E4-4C94-9FE1-E87DFE9516B8}" type="pres">
      <dgm:prSet presAssocID="{CCB51F68-A699-496E-B91E-8CBE203983A4}" presName="rootComposite" presStyleCnt="0"/>
      <dgm:spPr/>
    </dgm:pt>
    <dgm:pt modelId="{60B2569C-9C4C-4D7A-914E-6180F0DA07E3}" type="pres">
      <dgm:prSet presAssocID="{CCB51F68-A699-496E-B91E-8CBE203983A4}" presName="rootText" presStyleLbl="node3" presStyleIdx="2" presStyleCnt="4">
        <dgm:presLayoutVars>
          <dgm:chPref val="3"/>
        </dgm:presLayoutVars>
      </dgm:prSet>
      <dgm:spPr/>
    </dgm:pt>
    <dgm:pt modelId="{DDDA96A6-F45B-4042-ACEC-67FA6F463AF5}" type="pres">
      <dgm:prSet presAssocID="{CCB51F68-A699-496E-B91E-8CBE203983A4}" presName="rootConnector" presStyleLbl="node3" presStyleIdx="2" presStyleCnt="4"/>
      <dgm:spPr/>
    </dgm:pt>
    <dgm:pt modelId="{28F3AD1F-9E46-4F9B-9AE8-9F12A2C95396}" type="pres">
      <dgm:prSet presAssocID="{CCB51F68-A699-496E-B91E-8CBE203983A4}" presName="hierChild4" presStyleCnt="0"/>
      <dgm:spPr/>
    </dgm:pt>
    <dgm:pt modelId="{9D492DEB-C5B4-42CE-B5E4-7F886D766C48}" type="pres">
      <dgm:prSet presAssocID="{CCB51F68-A699-496E-B91E-8CBE203983A4}" presName="hierChild5" presStyleCnt="0"/>
      <dgm:spPr/>
    </dgm:pt>
    <dgm:pt modelId="{8F13DDC3-6ED0-4CDA-ABA9-3C29C46E8641}" type="pres">
      <dgm:prSet presAssocID="{648B3C8F-3E41-4686-8D60-B83219CB8103}" presName="Name35" presStyleLbl="parChTrans1D3" presStyleIdx="3" presStyleCnt="4"/>
      <dgm:spPr/>
    </dgm:pt>
    <dgm:pt modelId="{70024195-9E4D-425C-A45F-C7510E6A428F}" type="pres">
      <dgm:prSet presAssocID="{E4B60622-85DF-4736-97CE-CB878DC53E81}" presName="hierRoot2" presStyleCnt="0">
        <dgm:presLayoutVars>
          <dgm:hierBranch val="r"/>
        </dgm:presLayoutVars>
      </dgm:prSet>
      <dgm:spPr/>
    </dgm:pt>
    <dgm:pt modelId="{FD2F6B54-39F0-4112-9CAE-0E522CF45238}" type="pres">
      <dgm:prSet presAssocID="{E4B60622-85DF-4736-97CE-CB878DC53E81}" presName="rootComposite" presStyleCnt="0"/>
      <dgm:spPr/>
    </dgm:pt>
    <dgm:pt modelId="{E77BE711-A0A1-464F-97BC-196E5065B66B}" type="pres">
      <dgm:prSet presAssocID="{E4B60622-85DF-4736-97CE-CB878DC53E81}" presName="rootText" presStyleLbl="node3" presStyleIdx="3" presStyleCnt="4">
        <dgm:presLayoutVars>
          <dgm:chPref val="3"/>
        </dgm:presLayoutVars>
      </dgm:prSet>
      <dgm:spPr/>
    </dgm:pt>
    <dgm:pt modelId="{58F05CA3-9CA0-45F3-B559-FEDE79F1AF63}" type="pres">
      <dgm:prSet presAssocID="{E4B60622-85DF-4736-97CE-CB878DC53E81}" presName="rootConnector" presStyleLbl="node3" presStyleIdx="3" presStyleCnt="4"/>
      <dgm:spPr/>
    </dgm:pt>
    <dgm:pt modelId="{C1839F94-D999-4ECF-B68A-B443E5555460}" type="pres">
      <dgm:prSet presAssocID="{E4B60622-85DF-4736-97CE-CB878DC53E81}" presName="hierChild4" presStyleCnt="0"/>
      <dgm:spPr/>
    </dgm:pt>
    <dgm:pt modelId="{F4406AB6-2C71-4639-8564-B187E2855EB1}" type="pres">
      <dgm:prSet presAssocID="{E4B60622-85DF-4736-97CE-CB878DC53E81}" presName="hierChild5" presStyleCnt="0"/>
      <dgm:spPr/>
    </dgm:pt>
    <dgm:pt modelId="{9D68EEE2-D642-4C5B-915C-C4388AD926E8}" type="pres">
      <dgm:prSet presAssocID="{1268C35B-F4FB-42DF-BBF8-672A92ED9AA0}" presName="hierChild5" presStyleCnt="0"/>
      <dgm:spPr/>
    </dgm:pt>
    <dgm:pt modelId="{973F0360-7797-48A3-9630-206ED7EBDA60}" type="pres">
      <dgm:prSet presAssocID="{ECBCD130-AE51-4169-8383-EC651AC5296C}" presName="hierChild3" presStyleCnt="0"/>
      <dgm:spPr/>
    </dgm:pt>
  </dgm:ptLst>
  <dgm:cxnLst>
    <dgm:cxn modelId="{3DD4500A-FAB9-4E8B-BEFA-5D7AB4577CCB}" srcId="{6A68D4AE-B9E5-4850-B894-B3390AE2F8A0}" destId="{4ED16309-0C13-44EC-B73B-DDD5F13888BD}" srcOrd="1" destOrd="0" parTransId="{8AFF4988-B91A-4744-B7F9-CBC10D0DFFAE}" sibTransId="{6683C601-2319-47CE-AB8B-D259A8FD446C}"/>
    <dgm:cxn modelId="{5F3FAB12-418B-4F3B-8FE4-65DEE2969410}" type="presOf" srcId="{6A68D4AE-B9E5-4850-B894-B3390AE2F8A0}" destId="{3383DBFC-50A8-4B7F-B873-8E84B7BCB71A}" srcOrd="0" destOrd="0" presId="urn:microsoft.com/office/officeart/2005/8/layout/orgChart1"/>
    <dgm:cxn modelId="{4B406B1E-8FC8-42F2-9F1C-E1EC8DA1B591}" type="presOf" srcId="{CCB51F68-A699-496E-B91E-8CBE203983A4}" destId="{DDDA96A6-F45B-4042-ACEC-67FA6F463AF5}" srcOrd="1" destOrd="0" presId="urn:microsoft.com/office/officeart/2005/8/layout/orgChart1"/>
    <dgm:cxn modelId="{9F546E1F-DE1D-4037-ABBE-2960636BDB40}" type="presOf" srcId="{1268C35B-F4FB-42DF-BBF8-672A92ED9AA0}" destId="{57AD9C02-E2E4-49A1-86B2-309DD2FEBB01}" srcOrd="1" destOrd="0" presId="urn:microsoft.com/office/officeart/2005/8/layout/orgChart1"/>
    <dgm:cxn modelId="{59E18B24-2533-416B-A67C-0293969EB13B}" type="presOf" srcId="{C3C00F54-2A68-460C-8A1F-4DFC4F045A81}" destId="{8ACB5685-0AB0-4500-879B-735935BA753B}" srcOrd="1" destOrd="0" presId="urn:microsoft.com/office/officeart/2005/8/layout/orgChart1"/>
    <dgm:cxn modelId="{A913EF31-636D-4729-ADBF-52C99495CA94}" type="presOf" srcId="{ECBCD130-AE51-4169-8383-EC651AC5296C}" destId="{E7B20958-9610-4F18-9CF5-004B806FC398}" srcOrd="1" destOrd="0" presId="urn:microsoft.com/office/officeart/2005/8/layout/orgChart1"/>
    <dgm:cxn modelId="{0BAB363A-6620-412C-A37B-8D0C7321918B}" type="presOf" srcId="{ECBCD130-AE51-4169-8383-EC651AC5296C}" destId="{75B82834-3F92-4D52-963B-3872CF816900}" srcOrd="0" destOrd="0" presId="urn:microsoft.com/office/officeart/2005/8/layout/orgChart1"/>
    <dgm:cxn modelId="{4F6AE042-CCFF-4014-ADA4-4784A600802A}" type="presOf" srcId="{D4DCF3DB-D66B-474F-BB66-2F00A21A2BDB}" destId="{F81E6DF1-777C-48DC-9683-41B3077C0307}" srcOrd="0" destOrd="0" presId="urn:microsoft.com/office/officeart/2005/8/layout/orgChart1"/>
    <dgm:cxn modelId="{DE184565-ABA6-498D-A504-AFC5D1D82A8B}" type="presOf" srcId="{9B4E4600-F4A7-490D-BE76-3F214A1A3888}" destId="{606039A8-BB7A-452C-B29B-0F9096FB0B4A}" srcOrd="0" destOrd="0" presId="urn:microsoft.com/office/officeart/2005/8/layout/orgChart1"/>
    <dgm:cxn modelId="{1A68604F-8354-4496-9B00-BCADD524008E}" srcId="{1268C35B-F4FB-42DF-BBF8-672A92ED9AA0}" destId="{CCB51F68-A699-496E-B91E-8CBE203983A4}" srcOrd="0" destOrd="0" parTransId="{ADB6B01B-D44A-4BF7-916C-03EFDBD02F59}" sibTransId="{BD2772CD-2F72-4F0C-A719-7A92CD9E3975}"/>
    <dgm:cxn modelId="{38999670-73EC-42AA-929E-AEAC06440160}" srcId="{ECBCD130-AE51-4169-8383-EC651AC5296C}" destId="{1268C35B-F4FB-42DF-BBF8-672A92ED9AA0}" srcOrd="1" destOrd="0" parTransId="{D4DCF3DB-D66B-474F-BB66-2F00A21A2BDB}" sibTransId="{7D26D101-2386-4E73-A4EB-F04D2A1D4090}"/>
    <dgm:cxn modelId="{93B27673-65F3-46D5-91B9-4D4DA0987614}" type="presOf" srcId="{ADB6B01B-D44A-4BF7-916C-03EFDBD02F59}" destId="{4A1E8A22-68D8-43BB-A1CA-8347EEE52EF8}" srcOrd="0" destOrd="0" presId="urn:microsoft.com/office/officeart/2005/8/layout/orgChart1"/>
    <dgm:cxn modelId="{5AF28956-0F48-4306-A004-433EACD5FC8C}" type="presOf" srcId="{6B944911-4D0F-4178-9342-351F10F51E86}" destId="{9F052E30-C141-488A-9D60-8ABEF30974E2}" srcOrd="0" destOrd="0" presId="urn:microsoft.com/office/officeart/2005/8/layout/orgChart1"/>
    <dgm:cxn modelId="{47D6287B-3B2D-4376-A2BD-665E5674CD19}" type="presOf" srcId="{8AFF4988-B91A-4744-B7F9-CBC10D0DFFAE}" destId="{59433069-2139-4F00-9132-BFF35C269D2C}" srcOrd="0" destOrd="0" presId="urn:microsoft.com/office/officeart/2005/8/layout/orgChart1"/>
    <dgm:cxn modelId="{998C687E-B0A0-4560-850B-516913B315A3}" srcId="{ECBCD130-AE51-4169-8383-EC651AC5296C}" destId="{6A68D4AE-B9E5-4850-B894-B3390AE2F8A0}" srcOrd="0" destOrd="0" parTransId="{9B4E4600-F4A7-490D-BE76-3F214A1A3888}" sibTransId="{5A041F02-D0B8-40D6-BF98-9197277B5283}"/>
    <dgm:cxn modelId="{6128517F-D5A7-4C2C-824E-0C4FAB2C301C}" type="presOf" srcId="{648B3C8F-3E41-4686-8D60-B83219CB8103}" destId="{8F13DDC3-6ED0-4CDA-ABA9-3C29C46E8641}" srcOrd="0" destOrd="0" presId="urn:microsoft.com/office/officeart/2005/8/layout/orgChart1"/>
    <dgm:cxn modelId="{375ACE7F-DCF9-43C5-BD3D-A3D1FA9A13F5}" type="presOf" srcId="{E4B60622-85DF-4736-97CE-CB878DC53E81}" destId="{58F05CA3-9CA0-45F3-B559-FEDE79F1AF63}" srcOrd="1" destOrd="0" presId="urn:microsoft.com/office/officeart/2005/8/layout/orgChart1"/>
    <dgm:cxn modelId="{1B55299B-E09C-46D8-B993-2F66D18857B4}" type="presOf" srcId="{4ED16309-0C13-44EC-B73B-DDD5F13888BD}" destId="{B97C2E8A-6BC1-4023-A337-D278F4BD401A}" srcOrd="0" destOrd="0" presId="urn:microsoft.com/office/officeart/2005/8/layout/orgChart1"/>
    <dgm:cxn modelId="{0F628EAF-10AE-4F09-9C6F-13158EE9B88E}" srcId="{1268C35B-F4FB-42DF-BBF8-672A92ED9AA0}" destId="{E4B60622-85DF-4736-97CE-CB878DC53E81}" srcOrd="1" destOrd="0" parTransId="{648B3C8F-3E41-4686-8D60-B83219CB8103}" sibTransId="{0A156D54-DA08-4BC3-90E3-B36D9AC1E023}"/>
    <dgm:cxn modelId="{DA7B36B5-F78A-4936-B5A2-1683D69450C4}" type="presOf" srcId="{4ED16309-0C13-44EC-B73B-DDD5F13888BD}" destId="{5383D275-EE39-4D47-96D0-99AFA2DCA77B}" srcOrd="1" destOrd="0" presId="urn:microsoft.com/office/officeart/2005/8/layout/orgChart1"/>
    <dgm:cxn modelId="{00FBB6C3-BE9A-4510-B642-7279E7B032D7}" srcId="{6B944911-4D0F-4178-9342-351F10F51E86}" destId="{ECBCD130-AE51-4169-8383-EC651AC5296C}" srcOrd="0" destOrd="0" parTransId="{892E3647-0285-47A6-BC39-F7A13ECD6A7E}" sibTransId="{4D0D60FC-C2FC-403D-90C3-14344ADBE58F}"/>
    <dgm:cxn modelId="{96215DCC-C27A-4E29-9D5A-A9193A000678}" type="presOf" srcId="{1268C35B-F4FB-42DF-BBF8-672A92ED9AA0}" destId="{290EB8D0-A11B-4F27-BEBE-595DFC2AF8DC}" srcOrd="0" destOrd="0" presId="urn:microsoft.com/office/officeart/2005/8/layout/orgChart1"/>
    <dgm:cxn modelId="{99ABFBD1-D244-402D-9A54-E9D57980BEAC}" type="presOf" srcId="{CCB51F68-A699-496E-B91E-8CBE203983A4}" destId="{60B2569C-9C4C-4D7A-914E-6180F0DA07E3}" srcOrd="0" destOrd="0" presId="urn:microsoft.com/office/officeart/2005/8/layout/orgChart1"/>
    <dgm:cxn modelId="{2EE6ACD4-96D8-463C-A709-F097F2744820}" type="presOf" srcId="{187684B0-061E-4D42-82AD-B40DA7E97708}" destId="{F1F037C9-81E3-4D74-B88F-268BCA482442}" srcOrd="0" destOrd="0" presId="urn:microsoft.com/office/officeart/2005/8/layout/orgChart1"/>
    <dgm:cxn modelId="{D5A3A4E9-F8A0-4ADC-9CD9-35169CCB970A}" type="presOf" srcId="{C3C00F54-2A68-460C-8A1F-4DFC4F045A81}" destId="{EDECD064-9DD5-4D24-B644-708E3E4A7B40}" srcOrd="0" destOrd="0" presId="urn:microsoft.com/office/officeart/2005/8/layout/orgChart1"/>
    <dgm:cxn modelId="{E57B77ED-DD5D-402C-9210-82A7731E48B5}" srcId="{6A68D4AE-B9E5-4850-B894-B3390AE2F8A0}" destId="{C3C00F54-2A68-460C-8A1F-4DFC4F045A81}" srcOrd="0" destOrd="0" parTransId="{187684B0-061E-4D42-82AD-B40DA7E97708}" sibTransId="{21BA33D3-2DD0-45F1-AC2D-8B9FC2C1EBAD}"/>
    <dgm:cxn modelId="{E5398AF2-D9BF-42F8-BF59-718DEBBAC048}" type="presOf" srcId="{6A68D4AE-B9E5-4850-B894-B3390AE2F8A0}" destId="{460F06C4-E648-4718-9B27-D7B87B7635B8}" srcOrd="1" destOrd="0" presId="urn:microsoft.com/office/officeart/2005/8/layout/orgChart1"/>
    <dgm:cxn modelId="{2FE414F9-B9EC-4776-BE8C-48A03BD0EA82}" type="presOf" srcId="{E4B60622-85DF-4736-97CE-CB878DC53E81}" destId="{E77BE711-A0A1-464F-97BC-196E5065B66B}" srcOrd="0" destOrd="0" presId="urn:microsoft.com/office/officeart/2005/8/layout/orgChart1"/>
    <dgm:cxn modelId="{7D66343C-F330-4900-8BFB-1CF0EF1C69B4}" type="presParOf" srcId="{9F052E30-C141-488A-9D60-8ABEF30974E2}" destId="{DA5B532A-046E-43FC-AD8F-C326B7AC0D06}" srcOrd="0" destOrd="0" presId="urn:microsoft.com/office/officeart/2005/8/layout/orgChart1"/>
    <dgm:cxn modelId="{E0F4CA43-482C-4C3A-B2AC-F99FBBF2D558}" type="presParOf" srcId="{DA5B532A-046E-43FC-AD8F-C326B7AC0D06}" destId="{FD4DBF23-52CA-401F-BCAC-32FB1C73BCBB}" srcOrd="0" destOrd="0" presId="urn:microsoft.com/office/officeart/2005/8/layout/orgChart1"/>
    <dgm:cxn modelId="{A339E2BA-CDA8-4DED-8338-346FC3B7CA50}" type="presParOf" srcId="{FD4DBF23-52CA-401F-BCAC-32FB1C73BCBB}" destId="{75B82834-3F92-4D52-963B-3872CF816900}" srcOrd="0" destOrd="0" presId="urn:microsoft.com/office/officeart/2005/8/layout/orgChart1"/>
    <dgm:cxn modelId="{767BF31C-06C5-4611-A8A5-11B0EFC65BBD}" type="presParOf" srcId="{FD4DBF23-52CA-401F-BCAC-32FB1C73BCBB}" destId="{E7B20958-9610-4F18-9CF5-004B806FC398}" srcOrd="1" destOrd="0" presId="urn:microsoft.com/office/officeart/2005/8/layout/orgChart1"/>
    <dgm:cxn modelId="{E4E9E793-B5EF-4B13-8D0A-049CEA6E1831}" type="presParOf" srcId="{DA5B532A-046E-43FC-AD8F-C326B7AC0D06}" destId="{4CBAA7B8-535D-488C-B79C-228264FF5C36}" srcOrd="1" destOrd="0" presId="urn:microsoft.com/office/officeart/2005/8/layout/orgChart1"/>
    <dgm:cxn modelId="{A6E767E9-1616-4C7C-BEDF-E2EADCDCEB2E}" type="presParOf" srcId="{4CBAA7B8-535D-488C-B79C-228264FF5C36}" destId="{606039A8-BB7A-452C-B29B-0F9096FB0B4A}" srcOrd="0" destOrd="0" presId="urn:microsoft.com/office/officeart/2005/8/layout/orgChart1"/>
    <dgm:cxn modelId="{13B6F6BB-B57B-49C8-91EF-6D35012B32CB}" type="presParOf" srcId="{4CBAA7B8-535D-488C-B79C-228264FF5C36}" destId="{93EED573-5141-4806-A4EB-E1B4B407A411}" srcOrd="1" destOrd="0" presId="urn:microsoft.com/office/officeart/2005/8/layout/orgChart1"/>
    <dgm:cxn modelId="{A99DA112-932C-4FBC-8995-ADF1810D78B1}" type="presParOf" srcId="{93EED573-5141-4806-A4EB-E1B4B407A411}" destId="{C86D0F2B-22A2-451C-9878-B800205434E6}" srcOrd="0" destOrd="0" presId="urn:microsoft.com/office/officeart/2005/8/layout/orgChart1"/>
    <dgm:cxn modelId="{FC439248-79A9-48DD-9E79-423F4196979F}" type="presParOf" srcId="{C86D0F2B-22A2-451C-9878-B800205434E6}" destId="{3383DBFC-50A8-4B7F-B873-8E84B7BCB71A}" srcOrd="0" destOrd="0" presId="urn:microsoft.com/office/officeart/2005/8/layout/orgChart1"/>
    <dgm:cxn modelId="{246D0EDC-ACD0-42FD-87C7-59C5A637A07F}" type="presParOf" srcId="{C86D0F2B-22A2-451C-9878-B800205434E6}" destId="{460F06C4-E648-4718-9B27-D7B87B7635B8}" srcOrd="1" destOrd="0" presId="urn:microsoft.com/office/officeart/2005/8/layout/orgChart1"/>
    <dgm:cxn modelId="{FF496F04-5616-44AE-B97D-18C86E21668D}" type="presParOf" srcId="{93EED573-5141-4806-A4EB-E1B4B407A411}" destId="{75EFA9F0-7BB0-437B-B77F-80DD28B9EFC7}" srcOrd="1" destOrd="0" presId="urn:microsoft.com/office/officeart/2005/8/layout/orgChart1"/>
    <dgm:cxn modelId="{FC753782-7E97-4832-A1D1-199E4EA9CB88}" type="presParOf" srcId="{75EFA9F0-7BB0-437B-B77F-80DD28B9EFC7}" destId="{F1F037C9-81E3-4D74-B88F-268BCA482442}" srcOrd="0" destOrd="0" presId="urn:microsoft.com/office/officeart/2005/8/layout/orgChart1"/>
    <dgm:cxn modelId="{A926D351-A30A-4AF8-B617-BF78C3373547}" type="presParOf" srcId="{75EFA9F0-7BB0-437B-B77F-80DD28B9EFC7}" destId="{A2019A18-75B8-4A16-85E7-AE183FC80A08}" srcOrd="1" destOrd="0" presId="urn:microsoft.com/office/officeart/2005/8/layout/orgChart1"/>
    <dgm:cxn modelId="{DB36630A-9E06-4E24-A6FD-9A6E8C781E8A}" type="presParOf" srcId="{A2019A18-75B8-4A16-85E7-AE183FC80A08}" destId="{E18082D3-FA02-4542-AF11-78F00EFD3ED0}" srcOrd="0" destOrd="0" presId="urn:microsoft.com/office/officeart/2005/8/layout/orgChart1"/>
    <dgm:cxn modelId="{0444D42D-D700-48F7-ADDE-6D811395B40F}" type="presParOf" srcId="{E18082D3-FA02-4542-AF11-78F00EFD3ED0}" destId="{EDECD064-9DD5-4D24-B644-708E3E4A7B40}" srcOrd="0" destOrd="0" presId="urn:microsoft.com/office/officeart/2005/8/layout/orgChart1"/>
    <dgm:cxn modelId="{3A2C5B71-9E6E-46B3-A5F6-A98956711F70}" type="presParOf" srcId="{E18082D3-FA02-4542-AF11-78F00EFD3ED0}" destId="{8ACB5685-0AB0-4500-879B-735935BA753B}" srcOrd="1" destOrd="0" presId="urn:microsoft.com/office/officeart/2005/8/layout/orgChart1"/>
    <dgm:cxn modelId="{8291A014-E20A-4E23-B1DA-5975337B452E}" type="presParOf" srcId="{A2019A18-75B8-4A16-85E7-AE183FC80A08}" destId="{479B7D73-AE68-49CB-AAD1-7816FE9A66EF}" srcOrd="1" destOrd="0" presId="urn:microsoft.com/office/officeart/2005/8/layout/orgChart1"/>
    <dgm:cxn modelId="{61B63FA9-B3BD-4FB9-9467-63166F929E0D}" type="presParOf" srcId="{A2019A18-75B8-4A16-85E7-AE183FC80A08}" destId="{F5C66402-6E7E-4686-8B33-BC5243F8FD09}" srcOrd="2" destOrd="0" presId="urn:microsoft.com/office/officeart/2005/8/layout/orgChart1"/>
    <dgm:cxn modelId="{EA1F8B97-52EA-40C6-AE3E-6D64566CA971}" type="presParOf" srcId="{75EFA9F0-7BB0-437B-B77F-80DD28B9EFC7}" destId="{59433069-2139-4F00-9132-BFF35C269D2C}" srcOrd="2" destOrd="0" presId="urn:microsoft.com/office/officeart/2005/8/layout/orgChart1"/>
    <dgm:cxn modelId="{B98E736C-0788-458B-B39E-7B78DE6C7A97}" type="presParOf" srcId="{75EFA9F0-7BB0-437B-B77F-80DD28B9EFC7}" destId="{4499556E-1863-4200-B22D-5F237A39E84A}" srcOrd="3" destOrd="0" presId="urn:microsoft.com/office/officeart/2005/8/layout/orgChart1"/>
    <dgm:cxn modelId="{7B146ADB-3450-4729-9111-AC9B45E67DEC}" type="presParOf" srcId="{4499556E-1863-4200-B22D-5F237A39E84A}" destId="{A6D53478-F9D5-43FC-8B44-A78A1A63E13E}" srcOrd="0" destOrd="0" presId="urn:microsoft.com/office/officeart/2005/8/layout/orgChart1"/>
    <dgm:cxn modelId="{E88B20EF-A763-45F0-A6C2-81DC1DF0FBFB}" type="presParOf" srcId="{A6D53478-F9D5-43FC-8B44-A78A1A63E13E}" destId="{B97C2E8A-6BC1-4023-A337-D278F4BD401A}" srcOrd="0" destOrd="0" presId="urn:microsoft.com/office/officeart/2005/8/layout/orgChart1"/>
    <dgm:cxn modelId="{0E6EAB9B-ABD9-4066-99CD-68CFFA69F8DE}" type="presParOf" srcId="{A6D53478-F9D5-43FC-8B44-A78A1A63E13E}" destId="{5383D275-EE39-4D47-96D0-99AFA2DCA77B}" srcOrd="1" destOrd="0" presId="urn:microsoft.com/office/officeart/2005/8/layout/orgChart1"/>
    <dgm:cxn modelId="{4F2C57B5-0011-40E6-A097-CBF29BB65FF0}" type="presParOf" srcId="{4499556E-1863-4200-B22D-5F237A39E84A}" destId="{282AD903-CA47-4326-9B14-8F499A0E8453}" srcOrd="1" destOrd="0" presId="urn:microsoft.com/office/officeart/2005/8/layout/orgChart1"/>
    <dgm:cxn modelId="{4D4441F1-1209-40C4-912D-3877FDC05B8F}" type="presParOf" srcId="{4499556E-1863-4200-B22D-5F237A39E84A}" destId="{25647F96-EB29-4E1C-A5E8-472E3500F4C7}" srcOrd="2" destOrd="0" presId="urn:microsoft.com/office/officeart/2005/8/layout/orgChart1"/>
    <dgm:cxn modelId="{3E1AFCB7-613A-4E81-BA5F-25821B2915E7}" type="presParOf" srcId="{93EED573-5141-4806-A4EB-E1B4B407A411}" destId="{E5B01917-0BA0-4E59-8101-4C4807F485A9}" srcOrd="2" destOrd="0" presId="urn:microsoft.com/office/officeart/2005/8/layout/orgChart1"/>
    <dgm:cxn modelId="{62C59BE7-1419-463A-9B05-E82FD774A0C9}" type="presParOf" srcId="{4CBAA7B8-535D-488C-B79C-228264FF5C36}" destId="{F81E6DF1-777C-48DC-9683-41B3077C0307}" srcOrd="2" destOrd="0" presId="urn:microsoft.com/office/officeart/2005/8/layout/orgChart1"/>
    <dgm:cxn modelId="{94DE8FB0-5F5C-4337-959F-F40A3E1BA94C}" type="presParOf" srcId="{4CBAA7B8-535D-488C-B79C-228264FF5C36}" destId="{AAC63B69-1236-4873-B6A7-6986A0FA77FE}" srcOrd="3" destOrd="0" presId="urn:microsoft.com/office/officeart/2005/8/layout/orgChart1"/>
    <dgm:cxn modelId="{32405FD5-2B42-4552-BF1D-BEBDFBEEC165}" type="presParOf" srcId="{AAC63B69-1236-4873-B6A7-6986A0FA77FE}" destId="{4E8CFE3B-43A4-4E1C-87FB-0EED02723200}" srcOrd="0" destOrd="0" presId="urn:microsoft.com/office/officeart/2005/8/layout/orgChart1"/>
    <dgm:cxn modelId="{A1EA9E75-5D92-4214-AF43-21789AD96209}" type="presParOf" srcId="{4E8CFE3B-43A4-4E1C-87FB-0EED02723200}" destId="{290EB8D0-A11B-4F27-BEBE-595DFC2AF8DC}" srcOrd="0" destOrd="0" presId="urn:microsoft.com/office/officeart/2005/8/layout/orgChart1"/>
    <dgm:cxn modelId="{48172F6F-861B-4FCF-B2C4-492330342F4D}" type="presParOf" srcId="{4E8CFE3B-43A4-4E1C-87FB-0EED02723200}" destId="{57AD9C02-E2E4-49A1-86B2-309DD2FEBB01}" srcOrd="1" destOrd="0" presId="urn:microsoft.com/office/officeart/2005/8/layout/orgChart1"/>
    <dgm:cxn modelId="{3A4C21F4-5434-4ABD-B128-25D644BD462C}" type="presParOf" srcId="{AAC63B69-1236-4873-B6A7-6986A0FA77FE}" destId="{51F2D3ED-F4D4-45B0-AF54-5F4343122446}" srcOrd="1" destOrd="0" presId="urn:microsoft.com/office/officeart/2005/8/layout/orgChart1"/>
    <dgm:cxn modelId="{A2AE96FC-5CC5-4E49-ADE2-A6D9F9741BDB}" type="presParOf" srcId="{51F2D3ED-F4D4-45B0-AF54-5F4343122446}" destId="{4A1E8A22-68D8-43BB-A1CA-8347EEE52EF8}" srcOrd="0" destOrd="0" presId="urn:microsoft.com/office/officeart/2005/8/layout/orgChart1"/>
    <dgm:cxn modelId="{611E7AD6-773D-432B-9356-7EB9343369A0}" type="presParOf" srcId="{51F2D3ED-F4D4-45B0-AF54-5F4343122446}" destId="{63C66E10-C4BE-44E2-B4E2-3795A3F2EF43}" srcOrd="1" destOrd="0" presId="urn:microsoft.com/office/officeart/2005/8/layout/orgChart1"/>
    <dgm:cxn modelId="{07CF49A9-1144-4AB3-9C2E-BCCF94D3459D}" type="presParOf" srcId="{63C66E10-C4BE-44E2-B4E2-3795A3F2EF43}" destId="{1D021334-07E4-4C94-9FE1-E87DFE9516B8}" srcOrd="0" destOrd="0" presId="urn:microsoft.com/office/officeart/2005/8/layout/orgChart1"/>
    <dgm:cxn modelId="{469DBBA1-BBAE-40A7-8C16-21F710737961}" type="presParOf" srcId="{1D021334-07E4-4C94-9FE1-E87DFE9516B8}" destId="{60B2569C-9C4C-4D7A-914E-6180F0DA07E3}" srcOrd="0" destOrd="0" presId="urn:microsoft.com/office/officeart/2005/8/layout/orgChart1"/>
    <dgm:cxn modelId="{74151AC3-17C5-42FF-8F6C-EAE3C7788A3B}" type="presParOf" srcId="{1D021334-07E4-4C94-9FE1-E87DFE9516B8}" destId="{DDDA96A6-F45B-4042-ACEC-67FA6F463AF5}" srcOrd="1" destOrd="0" presId="urn:microsoft.com/office/officeart/2005/8/layout/orgChart1"/>
    <dgm:cxn modelId="{BA7C3A20-D705-4018-9AA8-AB73E2918897}" type="presParOf" srcId="{63C66E10-C4BE-44E2-B4E2-3795A3F2EF43}" destId="{28F3AD1F-9E46-4F9B-9AE8-9F12A2C95396}" srcOrd="1" destOrd="0" presId="urn:microsoft.com/office/officeart/2005/8/layout/orgChart1"/>
    <dgm:cxn modelId="{B6BE04AF-5735-4372-AA4F-9DEC9D3230E7}" type="presParOf" srcId="{63C66E10-C4BE-44E2-B4E2-3795A3F2EF43}" destId="{9D492DEB-C5B4-42CE-B5E4-7F886D766C48}" srcOrd="2" destOrd="0" presId="urn:microsoft.com/office/officeart/2005/8/layout/orgChart1"/>
    <dgm:cxn modelId="{A958C5AD-5AA3-4E2C-AD33-4FC02581554A}" type="presParOf" srcId="{51F2D3ED-F4D4-45B0-AF54-5F4343122446}" destId="{8F13DDC3-6ED0-4CDA-ABA9-3C29C46E8641}" srcOrd="2" destOrd="0" presId="urn:microsoft.com/office/officeart/2005/8/layout/orgChart1"/>
    <dgm:cxn modelId="{3BD3B799-42B0-4C12-B51C-B27323D315C7}" type="presParOf" srcId="{51F2D3ED-F4D4-45B0-AF54-5F4343122446}" destId="{70024195-9E4D-425C-A45F-C7510E6A428F}" srcOrd="3" destOrd="0" presId="urn:microsoft.com/office/officeart/2005/8/layout/orgChart1"/>
    <dgm:cxn modelId="{0EA514DB-E2BF-4C29-AD72-F12973EF7013}" type="presParOf" srcId="{70024195-9E4D-425C-A45F-C7510E6A428F}" destId="{FD2F6B54-39F0-4112-9CAE-0E522CF45238}" srcOrd="0" destOrd="0" presId="urn:microsoft.com/office/officeart/2005/8/layout/orgChart1"/>
    <dgm:cxn modelId="{247CADA2-6ADE-40CA-852C-0E01906DB5C7}" type="presParOf" srcId="{FD2F6B54-39F0-4112-9CAE-0E522CF45238}" destId="{E77BE711-A0A1-464F-97BC-196E5065B66B}" srcOrd="0" destOrd="0" presId="urn:microsoft.com/office/officeart/2005/8/layout/orgChart1"/>
    <dgm:cxn modelId="{82E6F1E6-8CD3-422A-B875-65C76113DC74}" type="presParOf" srcId="{FD2F6B54-39F0-4112-9CAE-0E522CF45238}" destId="{58F05CA3-9CA0-45F3-B559-FEDE79F1AF63}" srcOrd="1" destOrd="0" presId="urn:microsoft.com/office/officeart/2005/8/layout/orgChart1"/>
    <dgm:cxn modelId="{3EF13ADE-BB2B-4131-9560-A0E6D76FB959}" type="presParOf" srcId="{70024195-9E4D-425C-A45F-C7510E6A428F}" destId="{C1839F94-D999-4ECF-B68A-B443E5555460}" srcOrd="1" destOrd="0" presId="urn:microsoft.com/office/officeart/2005/8/layout/orgChart1"/>
    <dgm:cxn modelId="{72D9C6E3-EB80-4D73-A316-B0E4B1DD0CCE}" type="presParOf" srcId="{70024195-9E4D-425C-A45F-C7510E6A428F}" destId="{F4406AB6-2C71-4639-8564-B187E2855EB1}" srcOrd="2" destOrd="0" presId="urn:microsoft.com/office/officeart/2005/8/layout/orgChart1"/>
    <dgm:cxn modelId="{EBF830DF-79C3-4EE1-BDC0-5942BAB3F44E}" type="presParOf" srcId="{AAC63B69-1236-4873-B6A7-6986A0FA77FE}" destId="{9D68EEE2-D642-4C5B-915C-C4388AD926E8}" srcOrd="2" destOrd="0" presId="urn:microsoft.com/office/officeart/2005/8/layout/orgChart1"/>
    <dgm:cxn modelId="{F021F0BC-AE36-4E87-86D1-0AED660AED5E}" type="presParOf" srcId="{DA5B532A-046E-43FC-AD8F-C326B7AC0D06}" destId="{973F0360-7797-48A3-9630-206ED7EBDA6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EB427E8-F778-44FD-911B-079FFFF2E07C}" type="doc">
      <dgm:prSet loTypeId="urn:microsoft.com/office/officeart/2005/8/layout/orgChart1" loCatId="hierarchy" qsTypeId="urn:microsoft.com/office/officeart/2005/8/quickstyle/simple1" qsCatId="simple" csTypeId="urn:microsoft.com/office/officeart/2005/8/colors/accent1_2" csCatId="accent1"/>
      <dgm:spPr/>
    </dgm:pt>
    <dgm:pt modelId="{A331AE41-115F-4419-9212-01DA92E89A57}">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a:ln>
                <a:noFill/>
              </a:ln>
              <a:solidFill>
                <a:schemeClr val="tx1"/>
              </a:solidFill>
              <a:effectLst/>
              <a:cs typeface="Arial" pitchFamily="34" charset="0"/>
            </a:rPr>
            <a:t>Organy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1" i="0" u="none" strike="noStrike" cap="none" normalizeH="0" baseline="0">
              <a:ln>
                <a:noFill/>
              </a:ln>
              <a:solidFill>
                <a:schemeClr val="tx1"/>
              </a:solidFill>
              <a:effectLst/>
              <a:cs typeface="Arial" pitchFamily="34" charset="0"/>
            </a:rPr>
            <a:t>podległe RM</a:t>
          </a:r>
        </a:p>
      </dgm:t>
    </dgm:pt>
    <dgm:pt modelId="{05C7E006-2361-41C0-964A-872B8566696A}" type="parTrans" cxnId="{01F0E506-83A1-4FCC-91F0-D32FCEEDB272}">
      <dgm:prSet/>
      <dgm:spPr/>
    </dgm:pt>
    <dgm:pt modelId="{4AA168D9-739D-47FD-A626-1D07DD0844A2}" type="sibTrans" cxnId="{01F0E506-83A1-4FCC-91F0-D32FCEEDB272}">
      <dgm:prSet/>
      <dgm:spPr/>
    </dgm:pt>
    <dgm:pt modelId="{20145C7F-7EFB-422C-842C-E3A686996C07}" type="asst">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b="0" i="0" u="none" strike="noStrike" cap="none" normalizeH="0" baseline="0">
              <a:ln>
                <a:noFill/>
              </a:ln>
              <a:solidFill>
                <a:schemeClr val="bg1"/>
              </a:solidFill>
              <a:effectLst/>
              <a:cs typeface="Arial" pitchFamily="34" charset="0"/>
            </a:rPr>
            <a:t>Organy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b="0" i="0" u="none" strike="noStrike" cap="none" normalizeH="0" baseline="0">
              <a:ln>
                <a:noFill/>
              </a:ln>
              <a:solidFill>
                <a:schemeClr val="bg1"/>
              </a:solidFill>
              <a:effectLst/>
              <a:cs typeface="Arial" pitchFamily="34" charset="0"/>
            </a:rPr>
            <a:t>działające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b="0" i="0" u="none" strike="noStrike" cap="none" normalizeH="0" baseline="0">
              <a:ln>
                <a:noFill/>
              </a:ln>
              <a:solidFill>
                <a:schemeClr val="bg1"/>
              </a:solidFill>
              <a:effectLst/>
              <a:cs typeface="Arial" pitchFamily="34" charset="0"/>
            </a:rPr>
            <a:t>na podstawie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b="0" i="0" u="none" strike="noStrike" cap="none" normalizeH="0" baseline="0">
              <a:ln>
                <a:noFill/>
              </a:ln>
              <a:solidFill>
                <a:schemeClr val="bg1"/>
              </a:solidFill>
              <a:effectLst/>
              <a:cs typeface="Arial" pitchFamily="34" charset="0"/>
            </a:rPr>
            <a:t>ustaw </a:t>
          </a:r>
        </a:p>
      </dgm:t>
    </dgm:pt>
    <dgm:pt modelId="{28B15ECF-9228-4E35-A28D-275707619397}" type="parTrans" cxnId="{F63ED242-5549-465C-933D-81BDCFB0DC66}">
      <dgm:prSet/>
      <dgm:spPr/>
    </dgm:pt>
    <dgm:pt modelId="{AFD1BF26-0D0B-479A-81CC-3E091579C9DB}" type="sibTrans" cxnId="{F63ED242-5549-465C-933D-81BDCFB0DC66}">
      <dgm:prSet/>
      <dgm:spPr/>
    </dgm:pt>
    <dgm:pt modelId="{AC4B3B7D-3798-41A7-AE2E-51F191B702D8}">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1" u="none" strike="noStrike" cap="none" normalizeH="0" baseline="0">
              <a:ln>
                <a:noFill/>
              </a:ln>
              <a:solidFill>
                <a:schemeClr val="bg1"/>
              </a:solidFill>
              <a:effectLst/>
              <a:cs typeface="Arial" pitchFamily="34" charset="0"/>
            </a:rPr>
            <a:t>Komitet Badań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1" u="none" strike="noStrike" cap="none" normalizeH="0" baseline="0">
              <a:ln>
                <a:noFill/>
              </a:ln>
              <a:solidFill>
                <a:schemeClr val="bg1"/>
              </a:solidFill>
              <a:effectLst/>
              <a:cs typeface="Arial" pitchFamily="34" charset="0"/>
            </a:rPr>
            <a:t>Naukowych </a:t>
          </a:r>
        </a:p>
      </dgm:t>
    </dgm:pt>
    <dgm:pt modelId="{E014478C-A675-48DE-B089-E583D5940C72}" type="parTrans" cxnId="{07931CE4-A820-453E-A2B9-8F817F3C041F}">
      <dgm:prSet/>
      <dgm:spPr/>
    </dgm:pt>
    <dgm:pt modelId="{514A3646-3585-4FD9-B331-297A44906034}" type="sibTrans" cxnId="{07931CE4-A820-453E-A2B9-8F817F3C041F}">
      <dgm:prSet/>
      <dgm:spPr/>
    </dgm:pt>
    <dgm:pt modelId="{06B1D6C8-1A79-47B6-97E2-4C737C336A96}" type="asst">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b="0" i="0" u="none" strike="noStrike" cap="none" normalizeH="0" baseline="0">
              <a:ln>
                <a:noFill/>
              </a:ln>
              <a:solidFill>
                <a:schemeClr val="bg1"/>
              </a:solidFill>
              <a:effectLst/>
              <a:cs typeface="Arial" pitchFamily="34" charset="0"/>
            </a:rPr>
            <a:t>Organy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b="0" i="0" u="none" strike="noStrike" cap="none" normalizeH="0" baseline="0">
              <a:ln>
                <a:noFill/>
              </a:ln>
              <a:solidFill>
                <a:schemeClr val="bg1"/>
              </a:solidFill>
              <a:effectLst/>
              <a:cs typeface="Arial" pitchFamily="34" charset="0"/>
            </a:rPr>
            <a:t>powołane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b="0" i="0" u="none" strike="noStrike" cap="none" normalizeH="0" baseline="0">
              <a:ln>
                <a:noFill/>
              </a:ln>
              <a:solidFill>
                <a:schemeClr val="bg1"/>
              </a:solidFill>
              <a:effectLst/>
              <a:cs typeface="Arial" pitchFamily="34" charset="0"/>
            </a:rPr>
            <a:t>przez RM</a:t>
          </a:r>
          <a:endParaRPr kumimoji="0" lang="pl-PL" altLang="pl-PL" b="0" i="0" u="none" strike="noStrike" cap="none" normalizeH="0" baseline="0">
            <a:ln>
              <a:noFill/>
            </a:ln>
            <a:solidFill>
              <a:schemeClr val="bg1"/>
            </a:solidFill>
            <a:effectLst/>
            <a:cs typeface="Arial" pitchFamily="34" charset="0"/>
          </a:endParaRPr>
        </a:p>
      </dgm:t>
    </dgm:pt>
    <dgm:pt modelId="{2AE75536-95AE-4ACF-9AD7-64BDCBC5A74A}" type="parTrans" cxnId="{EF69D606-B928-4C1C-9AC5-29BA03C677CD}">
      <dgm:prSet/>
      <dgm:spPr/>
    </dgm:pt>
    <dgm:pt modelId="{DF5BB056-B998-476B-90EB-475C969C3517}" type="sibTrans" cxnId="{EF69D606-B928-4C1C-9AC5-29BA03C677CD}">
      <dgm:prSet/>
      <dgm:spPr/>
    </dgm:pt>
    <dgm:pt modelId="{3AA630D7-1340-4BA4-A7C7-DABE6C5D100A}">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tx1"/>
              </a:solidFill>
              <a:effectLst/>
              <a:cs typeface="Arial" pitchFamily="34" charset="0"/>
            </a:rPr>
            <a:t>Organy wspólne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(np. rządu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i samorządu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terytorialnego)</a:t>
          </a:r>
        </a:p>
      </dgm:t>
    </dgm:pt>
    <dgm:pt modelId="{CF9827ED-0365-41EC-9CE2-948C00BEECF6}" type="parTrans" cxnId="{0D72AB9C-5C03-4E2C-98D6-8AFF45D3B88E}">
      <dgm:prSet/>
      <dgm:spPr/>
    </dgm:pt>
    <dgm:pt modelId="{E2920CDA-9B1E-40C2-AEBC-518A8865DCF1}" type="sibTrans" cxnId="{0D72AB9C-5C03-4E2C-98D6-8AFF45D3B88E}">
      <dgm:prSet/>
      <dgm:spPr/>
    </dgm:pt>
    <dgm:pt modelId="{02134711-D594-49A9-B2D6-002AED905CB6}">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tx1"/>
              </a:solidFill>
              <a:effectLst/>
              <a:cs typeface="Arial" pitchFamily="34" charset="0"/>
            </a:rPr>
            <a:t>Pomocniczo –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tx1"/>
              </a:solidFill>
              <a:effectLst/>
              <a:cs typeface="Arial" pitchFamily="34" charset="0"/>
            </a:rPr>
            <a:t>doradcze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(stały komitet RM)</a:t>
          </a:r>
        </a:p>
      </dgm:t>
    </dgm:pt>
    <dgm:pt modelId="{670073E3-40FD-4226-88E4-2B72CF135901}" type="parTrans" cxnId="{730445C0-57B8-4FFB-A02B-65C0EE2ABD89}">
      <dgm:prSet/>
      <dgm:spPr/>
    </dgm:pt>
    <dgm:pt modelId="{5D59740E-E5D7-4B38-BA7A-C376B1CC978E}" type="sibTrans" cxnId="{730445C0-57B8-4FFB-A02B-65C0EE2ABD89}">
      <dgm:prSet/>
      <dgm:spPr/>
    </dgm:pt>
    <dgm:pt modelId="{F4FC49C3-F751-4241-AFF2-27A5DF182956}">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tx1"/>
              </a:solidFill>
              <a:effectLst/>
              <a:cs typeface="Arial" pitchFamily="34" charset="0"/>
            </a:rPr>
            <a:t>Pomocnicze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b="0" i="0" u="none" strike="noStrike" cap="none" normalizeH="0" baseline="0">
              <a:ln>
                <a:noFill/>
              </a:ln>
              <a:solidFill>
                <a:schemeClr val="bg1"/>
              </a:solidFill>
              <a:effectLst/>
              <a:cs typeface="Arial" pitchFamily="34" charset="0"/>
            </a:rPr>
            <a:t>(pełnomocnicy rządu)</a:t>
          </a:r>
        </a:p>
      </dgm:t>
    </dgm:pt>
    <dgm:pt modelId="{5E97A600-90FC-4C5B-99BD-97EA5FE82864}" type="parTrans" cxnId="{8C95D184-EEA0-4E6B-A5BD-2328C4ACA1CB}">
      <dgm:prSet/>
      <dgm:spPr/>
    </dgm:pt>
    <dgm:pt modelId="{7F7F74FC-2979-4F7B-8739-85C4BF27ABB7}" type="sibTrans" cxnId="{8C95D184-EEA0-4E6B-A5BD-2328C4ACA1CB}">
      <dgm:prSet/>
      <dgm:spPr/>
    </dgm:pt>
    <dgm:pt modelId="{B9C8CCA0-8569-4782-BB86-FFDA5E9E6B09}" type="pres">
      <dgm:prSet presAssocID="{FEB427E8-F778-44FD-911B-079FFFF2E07C}" presName="hierChild1" presStyleCnt="0">
        <dgm:presLayoutVars>
          <dgm:orgChart val="1"/>
          <dgm:chPref val="1"/>
          <dgm:dir/>
          <dgm:animOne val="branch"/>
          <dgm:animLvl val="lvl"/>
          <dgm:resizeHandles/>
        </dgm:presLayoutVars>
      </dgm:prSet>
      <dgm:spPr/>
    </dgm:pt>
    <dgm:pt modelId="{C2D1A47B-C4D3-4415-870F-B9F3CE052402}" type="pres">
      <dgm:prSet presAssocID="{A331AE41-115F-4419-9212-01DA92E89A57}" presName="hierRoot1" presStyleCnt="0">
        <dgm:presLayoutVars>
          <dgm:hierBranch/>
        </dgm:presLayoutVars>
      </dgm:prSet>
      <dgm:spPr/>
    </dgm:pt>
    <dgm:pt modelId="{21A78EEC-4E38-4674-810A-5966DB1C4E4C}" type="pres">
      <dgm:prSet presAssocID="{A331AE41-115F-4419-9212-01DA92E89A57}" presName="rootComposite1" presStyleCnt="0"/>
      <dgm:spPr/>
    </dgm:pt>
    <dgm:pt modelId="{F18C9ADA-3ECC-4612-B90F-9E7A0CB18754}" type="pres">
      <dgm:prSet presAssocID="{A331AE41-115F-4419-9212-01DA92E89A57}" presName="rootText1" presStyleLbl="node0" presStyleIdx="0" presStyleCnt="1">
        <dgm:presLayoutVars>
          <dgm:chPref val="3"/>
        </dgm:presLayoutVars>
      </dgm:prSet>
      <dgm:spPr/>
    </dgm:pt>
    <dgm:pt modelId="{2DC7247E-0D12-4AD4-9404-E222CC10F52E}" type="pres">
      <dgm:prSet presAssocID="{A331AE41-115F-4419-9212-01DA92E89A57}" presName="rootConnector1" presStyleLbl="node1" presStyleIdx="0" presStyleCnt="0"/>
      <dgm:spPr/>
    </dgm:pt>
    <dgm:pt modelId="{3606ADF2-E78C-4CDF-BAB5-FE10D84A9B9E}" type="pres">
      <dgm:prSet presAssocID="{A331AE41-115F-4419-9212-01DA92E89A57}" presName="hierChild2" presStyleCnt="0"/>
      <dgm:spPr/>
    </dgm:pt>
    <dgm:pt modelId="{0DDC04C1-AA7A-4BCC-9176-E73CA4CADE11}" type="pres">
      <dgm:prSet presAssocID="{A331AE41-115F-4419-9212-01DA92E89A57}" presName="hierChild3" presStyleCnt="0"/>
      <dgm:spPr/>
    </dgm:pt>
    <dgm:pt modelId="{80F83ABF-262B-4460-A183-2BC7A6996EA4}" type="pres">
      <dgm:prSet presAssocID="{28B15ECF-9228-4E35-A28D-275707619397}" presName="Name111" presStyleLbl="parChTrans1D2" presStyleIdx="0" presStyleCnt="2"/>
      <dgm:spPr/>
    </dgm:pt>
    <dgm:pt modelId="{00F731A1-DBD8-47A7-8260-1C87AE8E0C17}" type="pres">
      <dgm:prSet presAssocID="{20145C7F-7EFB-422C-842C-E3A686996C07}" presName="hierRoot3" presStyleCnt="0">
        <dgm:presLayoutVars>
          <dgm:hierBranch/>
        </dgm:presLayoutVars>
      </dgm:prSet>
      <dgm:spPr/>
    </dgm:pt>
    <dgm:pt modelId="{5C94D85C-D775-4C4B-A31D-579D2B9FF53D}" type="pres">
      <dgm:prSet presAssocID="{20145C7F-7EFB-422C-842C-E3A686996C07}" presName="rootComposite3" presStyleCnt="0"/>
      <dgm:spPr/>
    </dgm:pt>
    <dgm:pt modelId="{70217542-2E69-4C4F-9076-F9E06132C9DE}" type="pres">
      <dgm:prSet presAssocID="{20145C7F-7EFB-422C-842C-E3A686996C07}" presName="rootText3" presStyleLbl="asst1" presStyleIdx="0" presStyleCnt="2">
        <dgm:presLayoutVars>
          <dgm:chPref val="3"/>
        </dgm:presLayoutVars>
      </dgm:prSet>
      <dgm:spPr/>
    </dgm:pt>
    <dgm:pt modelId="{32696331-1D7F-4840-B0D5-CFA1EEF1BAD0}" type="pres">
      <dgm:prSet presAssocID="{20145C7F-7EFB-422C-842C-E3A686996C07}" presName="rootConnector3" presStyleLbl="asst1" presStyleIdx="0" presStyleCnt="2"/>
      <dgm:spPr/>
    </dgm:pt>
    <dgm:pt modelId="{E8A50EB9-10B5-41A0-8F6D-FDE1CE7708FC}" type="pres">
      <dgm:prSet presAssocID="{20145C7F-7EFB-422C-842C-E3A686996C07}" presName="hierChild6" presStyleCnt="0"/>
      <dgm:spPr/>
    </dgm:pt>
    <dgm:pt modelId="{65908DE3-5590-4705-9CEE-09AA96444DDA}" type="pres">
      <dgm:prSet presAssocID="{E014478C-A675-48DE-B089-E583D5940C72}" presName="Name35" presStyleLbl="parChTrans1D3" presStyleIdx="0" presStyleCnt="4"/>
      <dgm:spPr/>
    </dgm:pt>
    <dgm:pt modelId="{17034E40-DF38-4436-9ECD-332B5CAAB7D5}" type="pres">
      <dgm:prSet presAssocID="{AC4B3B7D-3798-41A7-AE2E-51F191B702D8}" presName="hierRoot2" presStyleCnt="0">
        <dgm:presLayoutVars>
          <dgm:hierBranch val="r"/>
        </dgm:presLayoutVars>
      </dgm:prSet>
      <dgm:spPr/>
    </dgm:pt>
    <dgm:pt modelId="{C535E0C8-0A88-4BFA-B990-48F7AB9B8500}" type="pres">
      <dgm:prSet presAssocID="{AC4B3B7D-3798-41A7-AE2E-51F191B702D8}" presName="rootComposite" presStyleCnt="0"/>
      <dgm:spPr/>
    </dgm:pt>
    <dgm:pt modelId="{1B1F4183-A756-4910-AC37-EE674F97E188}" type="pres">
      <dgm:prSet presAssocID="{AC4B3B7D-3798-41A7-AE2E-51F191B702D8}" presName="rootText" presStyleLbl="node3" presStyleIdx="0" presStyleCnt="4">
        <dgm:presLayoutVars>
          <dgm:chPref val="3"/>
        </dgm:presLayoutVars>
      </dgm:prSet>
      <dgm:spPr/>
    </dgm:pt>
    <dgm:pt modelId="{94509139-BDB7-4E06-9C62-790F0B89EE38}" type="pres">
      <dgm:prSet presAssocID="{AC4B3B7D-3798-41A7-AE2E-51F191B702D8}" presName="rootConnector" presStyleLbl="node3" presStyleIdx="0" presStyleCnt="4"/>
      <dgm:spPr/>
    </dgm:pt>
    <dgm:pt modelId="{917A9037-1DAA-4A7E-8FF2-7582BF65B5DA}" type="pres">
      <dgm:prSet presAssocID="{AC4B3B7D-3798-41A7-AE2E-51F191B702D8}" presName="hierChild4" presStyleCnt="0"/>
      <dgm:spPr/>
    </dgm:pt>
    <dgm:pt modelId="{F2B52C00-0697-400E-A316-3758566816C9}" type="pres">
      <dgm:prSet presAssocID="{AC4B3B7D-3798-41A7-AE2E-51F191B702D8}" presName="hierChild5" presStyleCnt="0"/>
      <dgm:spPr/>
    </dgm:pt>
    <dgm:pt modelId="{30ABE5EA-E06F-41FF-ADD4-5F3E0D6AB86C}" type="pres">
      <dgm:prSet presAssocID="{20145C7F-7EFB-422C-842C-E3A686996C07}" presName="hierChild7" presStyleCnt="0"/>
      <dgm:spPr/>
    </dgm:pt>
    <dgm:pt modelId="{F394FF7C-A7C7-45B6-9FA3-4133556A63B4}" type="pres">
      <dgm:prSet presAssocID="{2AE75536-95AE-4ACF-9AD7-64BDCBC5A74A}" presName="Name111" presStyleLbl="parChTrans1D2" presStyleIdx="1" presStyleCnt="2"/>
      <dgm:spPr/>
    </dgm:pt>
    <dgm:pt modelId="{C2C2F007-0E7B-49D5-A500-F451B6D44E30}" type="pres">
      <dgm:prSet presAssocID="{06B1D6C8-1A79-47B6-97E2-4C737C336A96}" presName="hierRoot3" presStyleCnt="0">
        <dgm:presLayoutVars>
          <dgm:hierBranch/>
        </dgm:presLayoutVars>
      </dgm:prSet>
      <dgm:spPr/>
    </dgm:pt>
    <dgm:pt modelId="{ED66144D-B39D-420B-A983-AF18E8E0AADF}" type="pres">
      <dgm:prSet presAssocID="{06B1D6C8-1A79-47B6-97E2-4C737C336A96}" presName="rootComposite3" presStyleCnt="0"/>
      <dgm:spPr/>
    </dgm:pt>
    <dgm:pt modelId="{0BEE2875-DDB1-4C2C-B43B-722232F0B209}" type="pres">
      <dgm:prSet presAssocID="{06B1D6C8-1A79-47B6-97E2-4C737C336A96}" presName="rootText3" presStyleLbl="asst1" presStyleIdx="1" presStyleCnt="2">
        <dgm:presLayoutVars>
          <dgm:chPref val="3"/>
        </dgm:presLayoutVars>
      </dgm:prSet>
      <dgm:spPr/>
    </dgm:pt>
    <dgm:pt modelId="{3DB8EB4E-99E6-41A2-AD50-2A8782B902C3}" type="pres">
      <dgm:prSet presAssocID="{06B1D6C8-1A79-47B6-97E2-4C737C336A96}" presName="rootConnector3" presStyleLbl="asst1" presStyleIdx="1" presStyleCnt="2"/>
      <dgm:spPr/>
    </dgm:pt>
    <dgm:pt modelId="{FCDE7A64-765B-4F7C-AA00-97C69B6F9057}" type="pres">
      <dgm:prSet presAssocID="{06B1D6C8-1A79-47B6-97E2-4C737C336A96}" presName="hierChild6" presStyleCnt="0"/>
      <dgm:spPr/>
    </dgm:pt>
    <dgm:pt modelId="{2370C647-8D3E-42C3-8EAB-00076C06262F}" type="pres">
      <dgm:prSet presAssocID="{CF9827ED-0365-41EC-9CE2-948C00BEECF6}" presName="Name35" presStyleLbl="parChTrans1D3" presStyleIdx="1" presStyleCnt="4"/>
      <dgm:spPr/>
    </dgm:pt>
    <dgm:pt modelId="{316736D7-E7A3-4E0B-A94D-6FF13A090C36}" type="pres">
      <dgm:prSet presAssocID="{3AA630D7-1340-4BA4-A7C7-DABE6C5D100A}" presName="hierRoot2" presStyleCnt="0">
        <dgm:presLayoutVars>
          <dgm:hierBranch val="r"/>
        </dgm:presLayoutVars>
      </dgm:prSet>
      <dgm:spPr/>
    </dgm:pt>
    <dgm:pt modelId="{CB2751D6-0EF0-4A04-909B-8F3B6EE7B573}" type="pres">
      <dgm:prSet presAssocID="{3AA630D7-1340-4BA4-A7C7-DABE6C5D100A}" presName="rootComposite" presStyleCnt="0"/>
      <dgm:spPr/>
    </dgm:pt>
    <dgm:pt modelId="{86A95E0C-4806-4600-B0B1-BA3EC008BBD9}" type="pres">
      <dgm:prSet presAssocID="{3AA630D7-1340-4BA4-A7C7-DABE6C5D100A}" presName="rootText" presStyleLbl="node3" presStyleIdx="1" presStyleCnt="4">
        <dgm:presLayoutVars>
          <dgm:chPref val="3"/>
        </dgm:presLayoutVars>
      </dgm:prSet>
      <dgm:spPr/>
    </dgm:pt>
    <dgm:pt modelId="{748BF42F-00E8-4D32-9C3A-E7C587939CE3}" type="pres">
      <dgm:prSet presAssocID="{3AA630D7-1340-4BA4-A7C7-DABE6C5D100A}" presName="rootConnector" presStyleLbl="node3" presStyleIdx="1" presStyleCnt="4"/>
      <dgm:spPr/>
    </dgm:pt>
    <dgm:pt modelId="{A0C59203-4CCF-4241-87A9-E8A9509B6F7E}" type="pres">
      <dgm:prSet presAssocID="{3AA630D7-1340-4BA4-A7C7-DABE6C5D100A}" presName="hierChild4" presStyleCnt="0"/>
      <dgm:spPr/>
    </dgm:pt>
    <dgm:pt modelId="{B7313BCD-73C0-48C2-AFB6-1924436B1084}" type="pres">
      <dgm:prSet presAssocID="{3AA630D7-1340-4BA4-A7C7-DABE6C5D100A}" presName="hierChild5" presStyleCnt="0"/>
      <dgm:spPr/>
    </dgm:pt>
    <dgm:pt modelId="{8ED74202-072A-4FDE-9A11-D1D760168051}" type="pres">
      <dgm:prSet presAssocID="{670073E3-40FD-4226-88E4-2B72CF135901}" presName="Name35" presStyleLbl="parChTrans1D3" presStyleIdx="2" presStyleCnt="4"/>
      <dgm:spPr/>
    </dgm:pt>
    <dgm:pt modelId="{88AFC752-F340-40B3-8F2C-3ADD5CFC7F8F}" type="pres">
      <dgm:prSet presAssocID="{02134711-D594-49A9-B2D6-002AED905CB6}" presName="hierRoot2" presStyleCnt="0">
        <dgm:presLayoutVars>
          <dgm:hierBranch val="r"/>
        </dgm:presLayoutVars>
      </dgm:prSet>
      <dgm:spPr/>
    </dgm:pt>
    <dgm:pt modelId="{D52E3FCA-3F1B-4EB7-822E-5756A77386D2}" type="pres">
      <dgm:prSet presAssocID="{02134711-D594-49A9-B2D6-002AED905CB6}" presName="rootComposite" presStyleCnt="0"/>
      <dgm:spPr/>
    </dgm:pt>
    <dgm:pt modelId="{38CF1A51-F2F2-4A3D-9E08-8157AE8E7576}" type="pres">
      <dgm:prSet presAssocID="{02134711-D594-49A9-B2D6-002AED905CB6}" presName="rootText" presStyleLbl="node3" presStyleIdx="2" presStyleCnt="4">
        <dgm:presLayoutVars>
          <dgm:chPref val="3"/>
        </dgm:presLayoutVars>
      </dgm:prSet>
      <dgm:spPr/>
    </dgm:pt>
    <dgm:pt modelId="{B31237E1-3A3D-4F4A-94D4-B9475000D907}" type="pres">
      <dgm:prSet presAssocID="{02134711-D594-49A9-B2D6-002AED905CB6}" presName="rootConnector" presStyleLbl="node3" presStyleIdx="2" presStyleCnt="4"/>
      <dgm:spPr/>
    </dgm:pt>
    <dgm:pt modelId="{A62CAABA-0DB9-4632-8457-2B76B528AD6E}" type="pres">
      <dgm:prSet presAssocID="{02134711-D594-49A9-B2D6-002AED905CB6}" presName="hierChild4" presStyleCnt="0"/>
      <dgm:spPr/>
    </dgm:pt>
    <dgm:pt modelId="{678F403D-8368-40CF-8DF5-D7F44CD1599B}" type="pres">
      <dgm:prSet presAssocID="{02134711-D594-49A9-B2D6-002AED905CB6}" presName="hierChild5" presStyleCnt="0"/>
      <dgm:spPr/>
    </dgm:pt>
    <dgm:pt modelId="{C60715C3-1593-4611-A191-5B0C3C833226}" type="pres">
      <dgm:prSet presAssocID="{5E97A600-90FC-4C5B-99BD-97EA5FE82864}" presName="Name35" presStyleLbl="parChTrans1D3" presStyleIdx="3" presStyleCnt="4"/>
      <dgm:spPr/>
    </dgm:pt>
    <dgm:pt modelId="{E7969133-CE38-48F5-A8F7-527EBE89B5E3}" type="pres">
      <dgm:prSet presAssocID="{F4FC49C3-F751-4241-AFF2-27A5DF182956}" presName="hierRoot2" presStyleCnt="0">
        <dgm:presLayoutVars>
          <dgm:hierBranch val="r"/>
        </dgm:presLayoutVars>
      </dgm:prSet>
      <dgm:spPr/>
    </dgm:pt>
    <dgm:pt modelId="{9E878F35-88C9-4FC0-B9C5-0A972282A656}" type="pres">
      <dgm:prSet presAssocID="{F4FC49C3-F751-4241-AFF2-27A5DF182956}" presName="rootComposite" presStyleCnt="0"/>
      <dgm:spPr/>
    </dgm:pt>
    <dgm:pt modelId="{2EBED717-4C73-4794-8900-A5A5680C2716}" type="pres">
      <dgm:prSet presAssocID="{F4FC49C3-F751-4241-AFF2-27A5DF182956}" presName="rootText" presStyleLbl="node3" presStyleIdx="3" presStyleCnt="4">
        <dgm:presLayoutVars>
          <dgm:chPref val="3"/>
        </dgm:presLayoutVars>
      </dgm:prSet>
      <dgm:spPr/>
    </dgm:pt>
    <dgm:pt modelId="{AAE08B7F-ECE8-4DB5-89FE-E394DEE69D24}" type="pres">
      <dgm:prSet presAssocID="{F4FC49C3-F751-4241-AFF2-27A5DF182956}" presName="rootConnector" presStyleLbl="node3" presStyleIdx="3" presStyleCnt="4"/>
      <dgm:spPr/>
    </dgm:pt>
    <dgm:pt modelId="{53EB2954-5023-4D10-A2DA-83742B5001A0}" type="pres">
      <dgm:prSet presAssocID="{F4FC49C3-F751-4241-AFF2-27A5DF182956}" presName="hierChild4" presStyleCnt="0"/>
      <dgm:spPr/>
    </dgm:pt>
    <dgm:pt modelId="{84D1F833-F966-4B73-B2BB-946C3F1A8745}" type="pres">
      <dgm:prSet presAssocID="{F4FC49C3-F751-4241-AFF2-27A5DF182956}" presName="hierChild5" presStyleCnt="0"/>
      <dgm:spPr/>
    </dgm:pt>
    <dgm:pt modelId="{CA045697-DBE4-413E-A7D1-FB34F57DC888}" type="pres">
      <dgm:prSet presAssocID="{06B1D6C8-1A79-47B6-97E2-4C737C336A96}" presName="hierChild7" presStyleCnt="0"/>
      <dgm:spPr/>
    </dgm:pt>
  </dgm:ptLst>
  <dgm:cxnLst>
    <dgm:cxn modelId="{63333800-EC66-429B-A8AB-A4C0420053A9}" type="presOf" srcId="{3AA630D7-1340-4BA4-A7C7-DABE6C5D100A}" destId="{86A95E0C-4806-4600-B0B1-BA3EC008BBD9}" srcOrd="0" destOrd="0" presId="urn:microsoft.com/office/officeart/2005/8/layout/orgChart1"/>
    <dgm:cxn modelId="{EF69D606-B928-4C1C-9AC5-29BA03C677CD}" srcId="{A331AE41-115F-4419-9212-01DA92E89A57}" destId="{06B1D6C8-1A79-47B6-97E2-4C737C336A96}" srcOrd="1" destOrd="0" parTransId="{2AE75536-95AE-4ACF-9AD7-64BDCBC5A74A}" sibTransId="{DF5BB056-B998-476B-90EB-475C969C3517}"/>
    <dgm:cxn modelId="{01F0E506-83A1-4FCC-91F0-D32FCEEDB272}" srcId="{FEB427E8-F778-44FD-911B-079FFFF2E07C}" destId="{A331AE41-115F-4419-9212-01DA92E89A57}" srcOrd="0" destOrd="0" parTransId="{05C7E006-2361-41C0-964A-872B8566696A}" sibTransId="{4AA168D9-739D-47FD-A626-1D07DD0844A2}"/>
    <dgm:cxn modelId="{F244BF07-6BCA-4BBB-8821-6572994957E3}" type="presOf" srcId="{A331AE41-115F-4419-9212-01DA92E89A57}" destId="{2DC7247E-0D12-4AD4-9404-E222CC10F52E}" srcOrd="1" destOrd="0" presId="urn:microsoft.com/office/officeart/2005/8/layout/orgChart1"/>
    <dgm:cxn modelId="{1434C60A-AD0A-4677-BFF9-DFA5150004E3}" type="presOf" srcId="{02134711-D594-49A9-B2D6-002AED905CB6}" destId="{38CF1A51-F2F2-4A3D-9E08-8157AE8E7576}" srcOrd="0" destOrd="0" presId="urn:microsoft.com/office/officeart/2005/8/layout/orgChart1"/>
    <dgm:cxn modelId="{E58C2314-454E-4553-95DC-0EBA8E040A7B}" type="presOf" srcId="{AC4B3B7D-3798-41A7-AE2E-51F191B702D8}" destId="{1B1F4183-A756-4910-AC37-EE674F97E188}" srcOrd="0" destOrd="0" presId="urn:microsoft.com/office/officeart/2005/8/layout/orgChart1"/>
    <dgm:cxn modelId="{17A28F2D-A4C7-447E-AB3F-0D99F7A07733}" type="presOf" srcId="{2AE75536-95AE-4ACF-9AD7-64BDCBC5A74A}" destId="{F394FF7C-A7C7-45B6-9FA3-4133556A63B4}" srcOrd="0" destOrd="0" presId="urn:microsoft.com/office/officeart/2005/8/layout/orgChart1"/>
    <dgm:cxn modelId="{E478E037-E24F-4916-BD8B-BFC8F5C4A39E}" type="presOf" srcId="{20145C7F-7EFB-422C-842C-E3A686996C07}" destId="{32696331-1D7F-4840-B0D5-CFA1EEF1BAD0}" srcOrd="1" destOrd="0" presId="urn:microsoft.com/office/officeart/2005/8/layout/orgChart1"/>
    <dgm:cxn modelId="{A116DA3A-8E7C-4F76-ACCF-3BA3355C0872}" type="presOf" srcId="{FEB427E8-F778-44FD-911B-079FFFF2E07C}" destId="{B9C8CCA0-8569-4782-BB86-FFDA5E9E6B09}" srcOrd="0" destOrd="0" presId="urn:microsoft.com/office/officeart/2005/8/layout/orgChart1"/>
    <dgm:cxn modelId="{1E3D845E-7914-4B05-AB09-DF584858AF2C}" type="presOf" srcId="{F4FC49C3-F751-4241-AFF2-27A5DF182956}" destId="{2EBED717-4C73-4794-8900-A5A5680C2716}" srcOrd="0" destOrd="0" presId="urn:microsoft.com/office/officeart/2005/8/layout/orgChart1"/>
    <dgm:cxn modelId="{F63ED242-5549-465C-933D-81BDCFB0DC66}" srcId="{A331AE41-115F-4419-9212-01DA92E89A57}" destId="{20145C7F-7EFB-422C-842C-E3A686996C07}" srcOrd="0" destOrd="0" parTransId="{28B15ECF-9228-4E35-A28D-275707619397}" sibTransId="{AFD1BF26-0D0B-479A-81CC-3E091579C9DB}"/>
    <dgm:cxn modelId="{D2A10B4A-1EDB-4FB7-B720-7B96EE3A515D}" type="presOf" srcId="{F4FC49C3-F751-4241-AFF2-27A5DF182956}" destId="{AAE08B7F-ECE8-4DB5-89FE-E394DEE69D24}" srcOrd="1" destOrd="0" presId="urn:microsoft.com/office/officeart/2005/8/layout/orgChart1"/>
    <dgm:cxn modelId="{A84D226F-BC7E-43FF-8BDC-2BFCDD8388E0}" type="presOf" srcId="{5E97A600-90FC-4C5B-99BD-97EA5FE82864}" destId="{C60715C3-1593-4611-A191-5B0C3C833226}" srcOrd="0" destOrd="0" presId="urn:microsoft.com/office/officeart/2005/8/layout/orgChart1"/>
    <dgm:cxn modelId="{9D7DDF77-F78F-49C8-A95B-71B30207CCC8}" type="presOf" srcId="{28B15ECF-9228-4E35-A28D-275707619397}" destId="{80F83ABF-262B-4460-A183-2BC7A6996EA4}" srcOrd="0" destOrd="0" presId="urn:microsoft.com/office/officeart/2005/8/layout/orgChart1"/>
    <dgm:cxn modelId="{926B0C7B-59A0-4E32-8E6E-A039434FFE34}" type="presOf" srcId="{20145C7F-7EFB-422C-842C-E3A686996C07}" destId="{70217542-2E69-4C4F-9076-F9E06132C9DE}" srcOrd="0" destOrd="0" presId="urn:microsoft.com/office/officeart/2005/8/layout/orgChart1"/>
    <dgm:cxn modelId="{DF9A187B-682C-41C0-9890-223A0AE865E9}" type="presOf" srcId="{02134711-D594-49A9-B2D6-002AED905CB6}" destId="{B31237E1-3A3D-4F4A-94D4-B9475000D907}" srcOrd="1" destOrd="0" presId="urn:microsoft.com/office/officeart/2005/8/layout/orgChart1"/>
    <dgm:cxn modelId="{8C95D184-EEA0-4E6B-A5BD-2328C4ACA1CB}" srcId="{06B1D6C8-1A79-47B6-97E2-4C737C336A96}" destId="{F4FC49C3-F751-4241-AFF2-27A5DF182956}" srcOrd="2" destOrd="0" parTransId="{5E97A600-90FC-4C5B-99BD-97EA5FE82864}" sibTransId="{7F7F74FC-2979-4F7B-8739-85C4BF27ABB7}"/>
    <dgm:cxn modelId="{BA3D2392-A0BE-4436-80F1-CAD262F010ED}" type="presOf" srcId="{06B1D6C8-1A79-47B6-97E2-4C737C336A96}" destId="{3DB8EB4E-99E6-41A2-AD50-2A8782B902C3}" srcOrd="1" destOrd="0" presId="urn:microsoft.com/office/officeart/2005/8/layout/orgChart1"/>
    <dgm:cxn modelId="{0D72AB9C-5C03-4E2C-98D6-8AFF45D3B88E}" srcId="{06B1D6C8-1A79-47B6-97E2-4C737C336A96}" destId="{3AA630D7-1340-4BA4-A7C7-DABE6C5D100A}" srcOrd="0" destOrd="0" parTransId="{CF9827ED-0365-41EC-9CE2-948C00BEECF6}" sibTransId="{E2920CDA-9B1E-40C2-AEBC-518A8865DCF1}"/>
    <dgm:cxn modelId="{240FB89D-9F63-4923-88E6-FB8AA1240490}" type="presOf" srcId="{3AA630D7-1340-4BA4-A7C7-DABE6C5D100A}" destId="{748BF42F-00E8-4D32-9C3A-E7C587939CE3}" srcOrd="1" destOrd="0" presId="urn:microsoft.com/office/officeart/2005/8/layout/orgChart1"/>
    <dgm:cxn modelId="{D9C1A7B2-721A-4565-84C5-D9CD116FE5A8}" type="presOf" srcId="{CF9827ED-0365-41EC-9CE2-948C00BEECF6}" destId="{2370C647-8D3E-42C3-8EAB-00076C06262F}" srcOrd="0" destOrd="0" presId="urn:microsoft.com/office/officeart/2005/8/layout/orgChart1"/>
    <dgm:cxn modelId="{DBBA46B4-9175-401A-ADEE-3CDFBC8096BA}" type="presOf" srcId="{670073E3-40FD-4226-88E4-2B72CF135901}" destId="{8ED74202-072A-4FDE-9A11-D1D760168051}" srcOrd="0" destOrd="0" presId="urn:microsoft.com/office/officeart/2005/8/layout/orgChart1"/>
    <dgm:cxn modelId="{730445C0-57B8-4FFB-A02B-65C0EE2ABD89}" srcId="{06B1D6C8-1A79-47B6-97E2-4C737C336A96}" destId="{02134711-D594-49A9-B2D6-002AED905CB6}" srcOrd="1" destOrd="0" parTransId="{670073E3-40FD-4226-88E4-2B72CF135901}" sibTransId="{5D59740E-E5D7-4B38-BA7A-C376B1CC978E}"/>
    <dgm:cxn modelId="{AEBA5AD7-CDA2-4709-81C7-C5CBF3AB6B02}" type="presOf" srcId="{AC4B3B7D-3798-41A7-AE2E-51F191B702D8}" destId="{94509139-BDB7-4E06-9C62-790F0B89EE38}" srcOrd="1" destOrd="0" presId="urn:microsoft.com/office/officeart/2005/8/layout/orgChart1"/>
    <dgm:cxn modelId="{07931CE4-A820-453E-A2B9-8F817F3C041F}" srcId="{20145C7F-7EFB-422C-842C-E3A686996C07}" destId="{AC4B3B7D-3798-41A7-AE2E-51F191B702D8}" srcOrd="0" destOrd="0" parTransId="{E014478C-A675-48DE-B089-E583D5940C72}" sibTransId="{514A3646-3585-4FD9-B331-297A44906034}"/>
    <dgm:cxn modelId="{220B48EE-7D43-46BA-AC45-6D5B1AF67438}" type="presOf" srcId="{A331AE41-115F-4419-9212-01DA92E89A57}" destId="{F18C9ADA-3ECC-4612-B90F-9E7A0CB18754}" srcOrd="0" destOrd="0" presId="urn:microsoft.com/office/officeart/2005/8/layout/orgChart1"/>
    <dgm:cxn modelId="{6DBF9DEE-CDB6-4573-A475-7B9313A90A29}" type="presOf" srcId="{E014478C-A675-48DE-B089-E583D5940C72}" destId="{65908DE3-5590-4705-9CEE-09AA96444DDA}" srcOrd="0" destOrd="0" presId="urn:microsoft.com/office/officeart/2005/8/layout/orgChart1"/>
    <dgm:cxn modelId="{D2197DF2-3D1B-4EC9-829E-1BDB00C3EC64}" type="presOf" srcId="{06B1D6C8-1A79-47B6-97E2-4C737C336A96}" destId="{0BEE2875-DDB1-4C2C-B43B-722232F0B209}" srcOrd="0" destOrd="0" presId="urn:microsoft.com/office/officeart/2005/8/layout/orgChart1"/>
    <dgm:cxn modelId="{44BDA0AB-3904-4E2C-9E4D-2A6CD82701D0}" type="presParOf" srcId="{B9C8CCA0-8569-4782-BB86-FFDA5E9E6B09}" destId="{C2D1A47B-C4D3-4415-870F-B9F3CE052402}" srcOrd="0" destOrd="0" presId="urn:microsoft.com/office/officeart/2005/8/layout/orgChart1"/>
    <dgm:cxn modelId="{A6F0BF4B-1BD6-4710-B610-E318DE58BEDA}" type="presParOf" srcId="{C2D1A47B-C4D3-4415-870F-B9F3CE052402}" destId="{21A78EEC-4E38-4674-810A-5966DB1C4E4C}" srcOrd="0" destOrd="0" presId="urn:microsoft.com/office/officeart/2005/8/layout/orgChart1"/>
    <dgm:cxn modelId="{8FCACECC-2370-43DC-9514-D5D8B54B3AF8}" type="presParOf" srcId="{21A78EEC-4E38-4674-810A-5966DB1C4E4C}" destId="{F18C9ADA-3ECC-4612-B90F-9E7A0CB18754}" srcOrd="0" destOrd="0" presId="urn:microsoft.com/office/officeart/2005/8/layout/orgChart1"/>
    <dgm:cxn modelId="{C384374C-ED71-4D50-AF6E-DE69DC089603}" type="presParOf" srcId="{21A78EEC-4E38-4674-810A-5966DB1C4E4C}" destId="{2DC7247E-0D12-4AD4-9404-E222CC10F52E}" srcOrd="1" destOrd="0" presId="urn:microsoft.com/office/officeart/2005/8/layout/orgChart1"/>
    <dgm:cxn modelId="{6D9A96C2-ABB1-44CB-871F-4A0A84789D7C}" type="presParOf" srcId="{C2D1A47B-C4D3-4415-870F-B9F3CE052402}" destId="{3606ADF2-E78C-4CDF-BAB5-FE10D84A9B9E}" srcOrd="1" destOrd="0" presId="urn:microsoft.com/office/officeart/2005/8/layout/orgChart1"/>
    <dgm:cxn modelId="{2297C2CF-7377-4223-BA8D-2518A0FEC9DD}" type="presParOf" srcId="{C2D1A47B-C4D3-4415-870F-B9F3CE052402}" destId="{0DDC04C1-AA7A-4BCC-9176-E73CA4CADE11}" srcOrd="2" destOrd="0" presId="urn:microsoft.com/office/officeart/2005/8/layout/orgChart1"/>
    <dgm:cxn modelId="{7D15DF50-F58B-473B-96E9-94B106636E9B}" type="presParOf" srcId="{0DDC04C1-AA7A-4BCC-9176-E73CA4CADE11}" destId="{80F83ABF-262B-4460-A183-2BC7A6996EA4}" srcOrd="0" destOrd="0" presId="urn:microsoft.com/office/officeart/2005/8/layout/orgChart1"/>
    <dgm:cxn modelId="{5D8FD066-92E5-42F5-8796-CFF599911DE3}" type="presParOf" srcId="{0DDC04C1-AA7A-4BCC-9176-E73CA4CADE11}" destId="{00F731A1-DBD8-47A7-8260-1C87AE8E0C17}" srcOrd="1" destOrd="0" presId="urn:microsoft.com/office/officeart/2005/8/layout/orgChart1"/>
    <dgm:cxn modelId="{CFC87672-495B-49D5-9475-2AB3DE694DB2}" type="presParOf" srcId="{00F731A1-DBD8-47A7-8260-1C87AE8E0C17}" destId="{5C94D85C-D775-4C4B-A31D-579D2B9FF53D}" srcOrd="0" destOrd="0" presId="urn:microsoft.com/office/officeart/2005/8/layout/orgChart1"/>
    <dgm:cxn modelId="{99D10818-456E-4152-85F1-D4DE7333E6B8}" type="presParOf" srcId="{5C94D85C-D775-4C4B-A31D-579D2B9FF53D}" destId="{70217542-2E69-4C4F-9076-F9E06132C9DE}" srcOrd="0" destOrd="0" presId="urn:microsoft.com/office/officeart/2005/8/layout/orgChart1"/>
    <dgm:cxn modelId="{07AC0A27-3721-4CD2-8BE5-9A6663A5F65A}" type="presParOf" srcId="{5C94D85C-D775-4C4B-A31D-579D2B9FF53D}" destId="{32696331-1D7F-4840-B0D5-CFA1EEF1BAD0}" srcOrd="1" destOrd="0" presId="urn:microsoft.com/office/officeart/2005/8/layout/orgChart1"/>
    <dgm:cxn modelId="{0FEF22E0-19F8-4B34-BFD8-8513B99EC22D}" type="presParOf" srcId="{00F731A1-DBD8-47A7-8260-1C87AE8E0C17}" destId="{E8A50EB9-10B5-41A0-8F6D-FDE1CE7708FC}" srcOrd="1" destOrd="0" presId="urn:microsoft.com/office/officeart/2005/8/layout/orgChart1"/>
    <dgm:cxn modelId="{BB53EA51-43E4-49D0-88EB-D369857E41CC}" type="presParOf" srcId="{E8A50EB9-10B5-41A0-8F6D-FDE1CE7708FC}" destId="{65908DE3-5590-4705-9CEE-09AA96444DDA}" srcOrd="0" destOrd="0" presId="urn:microsoft.com/office/officeart/2005/8/layout/orgChart1"/>
    <dgm:cxn modelId="{5CAE0C0E-C7C4-4F2C-802E-55D671662885}" type="presParOf" srcId="{E8A50EB9-10B5-41A0-8F6D-FDE1CE7708FC}" destId="{17034E40-DF38-4436-9ECD-332B5CAAB7D5}" srcOrd="1" destOrd="0" presId="urn:microsoft.com/office/officeart/2005/8/layout/orgChart1"/>
    <dgm:cxn modelId="{92A2BAE4-2EAA-4F9F-829F-F4EBBB6919DF}" type="presParOf" srcId="{17034E40-DF38-4436-9ECD-332B5CAAB7D5}" destId="{C535E0C8-0A88-4BFA-B990-48F7AB9B8500}" srcOrd="0" destOrd="0" presId="urn:microsoft.com/office/officeart/2005/8/layout/orgChart1"/>
    <dgm:cxn modelId="{77A2EA16-3BC4-4850-8720-B40B4B88D180}" type="presParOf" srcId="{C535E0C8-0A88-4BFA-B990-48F7AB9B8500}" destId="{1B1F4183-A756-4910-AC37-EE674F97E188}" srcOrd="0" destOrd="0" presId="urn:microsoft.com/office/officeart/2005/8/layout/orgChart1"/>
    <dgm:cxn modelId="{9A1A3EEC-FB28-4F22-882D-C0CA1FAE4596}" type="presParOf" srcId="{C535E0C8-0A88-4BFA-B990-48F7AB9B8500}" destId="{94509139-BDB7-4E06-9C62-790F0B89EE38}" srcOrd="1" destOrd="0" presId="urn:microsoft.com/office/officeart/2005/8/layout/orgChart1"/>
    <dgm:cxn modelId="{9C9B6211-37D0-4147-9A2F-480490BF9976}" type="presParOf" srcId="{17034E40-DF38-4436-9ECD-332B5CAAB7D5}" destId="{917A9037-1DAA-4A7E-8FF2-7582BF65B5DA}" srcOrd="1" destOrd="0" presId="urn:microsoft.com/office/officeart/2005/8/layout/orgChart1"/>
    <dgm:cxn modelId="{C83BC7AB-3A26-4F26-A1DE-FAA2DC705392}" type="presParOf" srcId="{17034E40-DF38-4436-9ECD-332B5CAAB7D5}" destId="{F2B52C00-0697-400E-A316-3758566816C9}" srcOrd="2" destOrd="0" presId="urn:microsoft.com/office/officeart/2005/8/layout/orgChart1"/>
    <dgm:cxn modelId="{E180C9F6-44E3-4814-8ECA-85BD2D804FFD}" type="presParOf" srcId="{00F731A1-DBD8-47A7-8260-1C87AE8E0C17}" destId="{30ABE5EA-E06F-41FF-ADD4-5F3E0D6AB86C}" srcOrd="2" destOrd="0" presId="urn:microsoft.com/office/officeart/2005/8/layout/orgChart1"/>
    <dgm:cxn modelId="{5D7DBF43-DCBC-4B67-BC1B-791C3CBEDCB0}" type="presParOf" srcId="{0DDC04C1-AA7A-4BCC-9176-E73CA4CADE11}" destId="{F394FF7C-A7C7-45B6-9FA3-4133556A63B4}" srcOrd="2" destOrd="0" presId="urn:microsoft.com/office/officeart/2005/8/layout/orgChart1"/>
    <dgm:cxn modelId="{2A3F38BC-06FA-47AB-86D4-4DA986B4F8E7}" type="presParOf" srcId="{0DDC04C1-AA7A-4BCC-9176-E73CA4CADE11}" destId="{C2C2F007-0E7B-49D5-A500-F451B6D44E30}" srcOrd="3" destOrd="0" presId="urn:microsoft.com/office/officeart/2005/8/layout/orgChart1"/>
    <dgm:cxn modelId="{72204E21-59B9-4F9D-ADF2-47C0667BCE96}" type="presParOf" srcId="{C2C2F007-0E7B-49D5-A500-F451B6D44E30}" destId="{ED66144D-B39D-420B-A983-AF18E8E0AADF}" srcOrd="0" destOrd="0" presId="urn:microsoft.com/office/officeart/2005/8/layout/orgChart1"/>
    <dgm:cxn modelId="{2757870D-312E-4795-BC01-47B1A0C5DE59}" type="presParOf" srcId="{ED66144D-B39D-420B-A983-AF18E8E0AADF}" destId="{0BEE2875-DDB1-4C2C-B43B-722232F0B209}" srcOrd="0" destOrd="0" presId="urn:microsoft.com/office/officeart/2005/8/layout/orgChart1"/>
    <dgm:cxn modelId="{33FDCBE1-BE4B-4FA7-B10C-8B7753AB144C}" type="presParOf" srcId="{ED66144D-B39D-420B-A983-AF18E8E0AADF}" destId="{3DB8EB4E-99E6-41A2-AD50-2A8782B902C3}" srcOrd="1" destOrd="0" presId="urn:microsoft.com/office/officeart/2005/8/layout/orgChart1"/>
    <dgm:cxn modelId="{2736FEF7-ED31-4F6A-A605-3228C7C04553}" type="presParOf" srcId="{C2C2F007-0E7B-49D5-A500-F451B6D44E30}" destId="{FCDE7A64-765B-4F7C-AA00-97C69B6F9057}" srcOrd="1" destOrd="0" presId="urn:microsoft.com/office/officeart/2005/8/layout/orgChart1"/>
    <dgm:cxn modelId="{34BFB2AC-ED06-4668-AF9C-F59A51262954}" type="presParOf" srcId="{FCDE7A64-765B-4F7C-AA00-97C69B6F9057}" destId="{2370C647-8D3E-42C3-8EAB-00076C06262F}" srcOrd="0" destOrd="0" presId="urn:microsoft.com/office/officeart/2005/8/layout/orgChart1"/>
    <dgm:cxn modelId="{EF5BB563-9C27-4520-871C-AE4262ECB34A}" type="presParOf" srcId="{FCDE7A64-765B-4F7C-AA00-97C69B6F9057}" destId="{316736D7-E7A3-4E0B-A94D-6FF13A090C36}" srcOrd="1" destOrd="0" presId="urn:microsoft.com/office/officeart/2005/8/layout/orgChart1"/>
    <dgm:cxn modelId="{24A26BD3-794A-465D-A0A1-8CD8DD90070E}" type="presParOf" srcId="{316736D7-E7A3-4E0B-A94D-6FF13A090C36}" destId="{CB2751D6-0EF0-4A04-909B-8F3B6EE7B573}" srcOrd="0" destOrd="0" presId="urn:microsoft.com/office/officeart/2005/8/layout/orgChart1"/>
    <dgm:cxn modelId="{593599A5-5AF5-4322-886D-1283AD9EB259}" type="presParOf" srcId="{CB2751D6-0EF0-4A04-909B-8F3B6EE7B573}" destId="{86A95E0C-4806-4600-B0B1-BA3EC008BBD9}" srcOrd="0" destOrd="0" presId="urn:microsoft.com/office/officeart/2005/8/layout/orgChart1"/>
    <dgm:cxn modelId="{75B51DC7-E842-4AF3-8D2B-B88F33B477F3}" type="presParOf" srcId="{CB2751D6-0EF0-4A04-909B-8F3B6EE7B573}" destId="{748BF42F-00E8-4D32-9C3A-E7C587939CE3}" srcOrd="1" destOrd="0" presId="urn:microsoft.com/office/officeart/2005/8/layout/orgChart1"/>
    <dgm:cxn modelId="{B34ED9EF-CAB4-4A7C-B242-3778AB2690C9}" type="presParOf" srcId="{316736D7-E7A3-4E0B-A94D-6FF13A090C36}" destId="{A0C59203-4CCF-4241-87A9-E8A9509B6F7E}" srcOrd="1" destOrd="0" presId="urn:microsoft.com/office/officeart/2005/8/layout/orgChart1"/>
    <dgm:cxn modelId="{6DFB1E86-78ED-4E44-9666-34610DE2AD2B}" type="presParOf" srcId="{316736D7-E7A3-4E0B-A94D-6FF13A090C36}" destId="{B7313BCD-73C0-48C2-AFB6-1924436B1084}" srcOrd="2" destOrd="0" presId="urn:microsoft.com/office/officeart/2005/8/layout/orgChart1"/>
    <dgm:cxn modelId="{D2ADE247-D3B1-44D8-B564-768A565CE9FC}" type="presParOf" srcId="{FCDE7A64-765B-4F7C-AA00-97C69B6F9057}" destId="{8ED74202-072A-4FDE-9A11-D1D760168051}" srcOrd="2" destOrd="0" presId="urn:microsoft.com/office/officeart/2005/8/layout/orgChart1"/>
    <dgm:cxn modelId="{A33802DE-DE35-4526-BF4D-8FC31E08FE3F}" type="presParOf" srcId="{FCDE7A64-765B-4F7C-AA00-97C69B6F9057}" destId="{88AFC752-F340-40B3-8F2C-3ADD5CFC7F8F}" srcOrd="3" destOrd="0" presId="urn:microsoft.com/office/officeart/2005/8/layout/orgChart1"/>
    <dgm:cxn modelId="{15011869-430B-4B0F-A954-F5D77905545F}" type="presParOf" srcId="{88AFC752-F340-40B3-8F2C-3ADD5CFC7F8F}" destId="{D52E3FCA-3F1B-4EB7-822E-5756A77386D2}" srcOrd="0" destOrd="0" presId="urn:microsoft.com/office/officeart/2005/8/layout/orgChart1"/>
    <dgm:cxn modelId="{41B5B0B8-A222-4CAA-A422-E57F8D754093}" type="presParOf" srcId="{D52E3FCA-3F1B-4EB7-822E-5756A77386D2}" destId="{38CF1A51-F2F2-4A3D-9E08-8157AE8E7576}" srcOrd="0" destOrd="0" presId="urn:microsoft.com/office/officeart/2005/8/layout/orgChart1"/>
    <dgm:cxn modelId="{6E52D501-0E70-4780-BFDB-8577BAA76B31}" type="presParOf" srcId="{D52E3FCA-3F1B-4EB7-822E-5756A77386D2}" destId="{B31237E1-3A3D-4F4A-94D4-B9475000D907}" srcOrd="1" destOrd="0" presId="urn:microsoft.com/office/officeart/2005/8/layout/orgChart1"/>
    <dgm:cxn modelId="{E02C3299-576A-4470-8425-C1A46E7419B1}" type="presParOf" srcId="{88AFC752-F340-40B3-8F2C-3ADD5CFC7F8F}" destId="{A62CAABA-0DB9-4632-8457-2B76B528AD6E}" srcOrd="1" destOrd="0" presId="urn:microsoft.com/office/officeart/2005/8/layout/orgChart1"/>
    <dgm:cxn modelId="{E6F8D7FB-3AF4-4D1B-A999-EF31F5523C71}" type="presParOf" srcId="{88AFC752-F340-40B3-8F2C-3ADD5CFC7F8F}" destId="{678F403D-8368-40CF-8DF5-D7F44CD1599B}" srcOrd="2" destOrd="0" presId="urn:microsoft.com/office/officeart/2005/8/layout/orgChart1"/>
    <dgm:cxn modelId="{B6CFB992-0059-4B9C-B813-D1D6DB8F7584}" type="presParOf" srcId="{FCDE7A64-765B-4F7C-AA00-97C69B6F9057}" destId="{C60715C3-1593-4611-A191-5B0C3C833226}" srcOrd="4" destOrd="0" presId="urn:microsoft.com/office/officeart/2005/8/layout/orgChart1"/>
    <dgm:cxn modelId="{CFB150B6-AB41-470D-8998-9F486A2D7E8F}" type="presParOf" srcId="{FCDE7A64-765B-4F7C-AA00-97C69B6F9057}" destId="{E7969133-CE38-48F5-A8F7-527EBE89B5E3}" srcOrd="5" destOrd="0" presId="urn:microsoft.com/office/officeart/2005/8/layout/orgChart1"/>
    <dgm:cxn modelId="{5BC7B8D8-C0A4-44AB-869A-A1E09330ECED}" type="presParOf" srcId="{E7969133-CE38-48F5-A8F7-527EBE89B5E3}" destId="{9E878F35-88C9-4FC0-B9C5-0A972282A656}" srcOrd="0" destOrd="0" presId="urn:microsoft.com/office/officeart/2005/8/layout/orgChart1"/>
    <dgm:cxn modelId="{49767E41-733B-498D-8313-03546B9D6ACA}" type="presParOf" srcId="{9E878F35-88C9-4FC0-B9C5-0A972282A656}" destId="{2EBED717-4C73-4794-8900-A5A5680C2716}" srcOrd="0" destOrd="0" presId="urn:microsoft.com/office/officeart/2005/8/layout/orgChart1"/>
    <dgm:cxn modelId="{41B175B8-FD98-454F-833F-7A6EF0827065}" type="presParOf" srcId="{9E878F35-88C9-4FC0-B9C5-0A972282A656}" destId="{AAE08B7F-ECE8-4DB5-89FE-E394DEE69D24}" srcOrd="1" destOrd="0" presId="urn:microsoft.com/office/officeart/2005/8/layout/orgChart1"/>
    <dgm:cxn modelId="{4308F510-E135-41C0-8511-A1895DCD9407}" type="presParOf" srcId="{E7969133-CE38-48F5-A8F7-527EBE89B5E3}" destId="{53EB2954-5023-4D10-A2DA-83742B5001A0}" srcOrd="1" destOrd="0" presId="urn:microsoft.com/office/officeart/2005/8/layout/orgChart1"/>
    <dgm:cxn modelId="{BF662575-22A5-49C4-AE9A-6E11A4A9BBFB}" type="presParOf" srcId="{E7969133-CE38-48F5-A8F7-527EBE89B5E3}" destId="{84D1F833-F966-4B73-B2BB-946C3F1A8745}" srcOrd="2" destOrd="0" presId="urn:microsoft.com/office/officeart/2005/8/layout/orgChart1"/>
    <dgm:cxn modelId="{92CC8DA9-60B6-4021-9AA4-B89F267BA92C}" type="presParOf" srcId="{C2C2F007-0E7B-49D5-A500-F451B6D44E30}" destId="{CA045697-DBE4-413E-A7D1-FB34F57DC88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771BEF-3C40-497E-970C-FC9859AAFE65}">
      <dsp:nvSpPr>
        <dsp:cNvPr id="0" name=""/>
        <dsp:cNvSpPr/>
      </dsp:nvSpPr>
      <dsp:spPr>
        <a:xfrm>
          <a:off x="0" y="191020"/>
          <a:ext cx="7920880" cy="98338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pl-PL" sz="4100" kern="1200"/>
            <a:t>Art. 10. </a:t>
          </a:r>
        </a:p>
      </dsp:txBody>
      <dsp:txXfrm>
        <a:off x="48005" y="239025"/>
        <a:ext cx="7824870" cy="887374"/>
      </dsp:txXfrm>
    </dsp:sp>
    <dsp:sp modelId="{02C7AC31-BE42-4A80-89BA-BD8712C7D173}">
      <dsp:nvSpPr>
        <dsp:cNvPr id="0" name=""/>
        <dsp:cNvSpPr/>
      </dsp:nvSpPr>
      <dsp:spPr>
        <a:xfrm>
          <a:off x="0" y="1174405"/>
          <a:ext cx="7920880" cy="3819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pl-PL" sz="3200" kern="1200"/>
            <a:t>1. Ustrój Rzeczypospolitej Polskiej opiera się na podziale i równowadze władzy ustawodawczej, władzy wykonawczej i władzy sądowniczej.</a:t>
          </a:r>
        </a:p>
        <a:p>
          <a:pPr marL="285750" lvl="1" indent="-285750" algn="l" defTabSz="1422400">
            <a:lnSpc>
              <a:spcPct val="90000"/>
            </a:lnSpc>
            <a:spcBef>
              <a:spcPct val="0"/>
            </a:spcBef>
            <a:spcAft>
              <a:spcPct val="20000"/>
            </a:spcAft>
            <a:buChar char="•"/>
          </a:pPr>
          <a:r>
            <a:rPr lang="pl-PL" sz="3200" kern="1200"/>
            <a:t>2. Władzę ustawodawczą sprawują Sejm i Senat, władzę wykonawczą Prezydent Rzeczypospolitej Polskiej i Rada Ministrów, a władzę sądowniczą sądy i trybunały.</a:t>
          </a:r>
        </a:p>
      </dsp:txBody>
      <dsp:txXfrm>
        <a:off x="0" y="1174405"/>
        <a:ext cx="7920880" cy="381915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0DEB38-AD13-40E8-9331-52AC40B6AD73}">
      <dsp:nvSpPr>
        <dsp:cNvPr id="0" name=""/>
        <dsp:cNvSpPr/>
      </dsp:nvSpPr>
      <dsp:spPr>
        <a:xfrm>
          <a:off x="5554572" y="1875309"/>
          <a:ext cx="1965145" cy="682116"/>
        </a:xfrm>
        <a:custGeom>
          <a:avLst/>
          <a:gdLst/>
          <a:ahLst/>
          <a:cxnLst/>
          <a:rect l="0" t="0" r="0" b="0"/>
          <a:pathLst>
            <a:path>
              <a:moveTo>
                <a:pt x="0" y="0"/>
              </a:moveTo>
              <a:lnTo>
                <a:pt x="0" y="341058"/>
              </a:lnTo>
              <a:lnTo>
                <a:pt x="1965145" y="341058"/>
              </a:lnTo>
              <a:lnTo>
                <a:pt x="1965145" y="6821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65FB8AF-34D0-4F67-A1EC-59A8047931D4}">
      <dsp:nvSpPr>
        <dsp:cNvPr id="0" name=""/>
        <dsp:cNvSpPr/>
      </dsp:nvSpPr>
      <dsp:spPr>
        <a:xfrm>
          <a:off x="3589427" y="4181512"/>
          <a:ext cx="1965145" cy="682116"/>
        </a:xfrm>
        <a:custGeom>
          <a:avLst/>
          <a:gdLst/>
          <a:ahLst/>
          <a:cxnLst/>
          <a:rect l="0" t="0" r="0" b="0"/>
          <a:pathLst>
            <a:path>
              <a:moveTo>
                <a:pt x="0" y="0"/>
              </a:moveTo>
              <a:lnTo>
                <a:pt x="0" y="341058"/>
              </a:lnTo>
              <a:lnTo>
                <a:pt x="1965145" y="341058"/>
              </a:lnTo>
              <a:lnTo>
                <a:pt x="1965145" y="68211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7E88EE-DD61-48F2-8685-A661F40BE769}">
      <dsp:nvSpPr>
        <dsp:cNvPr id="0" name=""/>
        <dsp:cNvSpPr/>
      </dsp:nvSpPr>
      <dsp:spPr>
        <a:xfrm>
          <a:off x="1624282" y="4181512"/>
          <a:ext cx="1965145" cy="682116"/>
        </a:xfrm>
        <a:custGeom>
          <a:avLst/>
          <a:gdLst/>
          <a:ahLst/>
          <a:cxnLst/>
          <a:rect l="0" t="0" r="0" b="0"/>
          <a:pathLst>
            <a:path>
              <a:moveTo>
                <a:pt x="1965145" y="0"/>
              </a:moveTo>
              <a:lnTo>
                <a:pt x="1965145" y="341058"/>
              </a:lnTo>
              <a:lnTo>
                <a:pt x="0" y="341058"/>
              </a:lnTo>
              <a:lnTo>
                <a:pt x="0" y="68211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4F26AF-88B0-4AE9-8B54-8C887D47F2BB}">
      <dsp:nvSpPr>
        <dsp:cNvPr id="0" name=""/>
        <dsp:cNvSpPr/>
      </dsp:nvSpPr>
      <dsp:spPr>
        <a:xfrm>
          <a:off x="3589427" y="1875309"/>
          <a:ext cx="1965145" cy="682116"/>
        </a:xfrm>
        <a:custGeom>
          <a:avLst/>
          <a:gdLst/>
          <a:ahLst/>
          <a:cxnLst/>
          <a:rect l="0" t="0" r="0" b="0"/>
          <a:pathLst>
            <a:path>
              <a:moveTo>
                <a:pt x="1965145" y="0"/>
              </a:moveTo>
              <a:lnTo>
                <a:pt x="1965145" y="341058"/>
              </a:lnTo>
              <a:lnTo>
                <a:pt x="0" y="341058"/>
              </a:lnTo>
              <a:lnTo>
                <a:pt x="0" y="68211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E2A9E8-7C11-497B-824A-700EF736118B}">
      <dsp:nvSpPr>
        <dsp:cNvPr id="0" name=""/>
        <dsp:cNvSpPr/>
      </dsp:nvSpPr>
      <dsp:spPr>
        <a:xfrm>
          <a:off x="3930485" y="251222"/>
          <a:ext cx="3248173" cy="16240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3300" b="0" i="0" u="none" strike="noStrike" kern="1200" cap="none" normalizeH="0" baseline="0">
              <a:ln>
                <a:noFill/>
              </a:ln>
              <a:solidFill>
                <a:schemeClr val="bg1"/>
              </a:solidFill>
              <a:effectLst/>
              <a:latin typeface="Times New Roman" pitchFamily="18" charset="0"/>
              <a:cs typeface="Arial" pitchFamily="34" charset="0"/>
            </a:rPr>
            <a:t>Odpowiedzialność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3300" b="0" i="0" u="none" strike="noStrike" kern="1200" cap="none" normalizeH="0" baseline="0">
              <a:ln>
                <a:noFill/>
              </a:ln>
              <a:solidFill>
                <a:schemeClr val="bg1"/>
              </a:solidFill>
              <a:effectLst/>
              <a:latin typeface="Times New Roman" pitchFamily="18" charset="0"/>
              <a:cs typeface="Arial" pitchFamily="34" charset="0"/>
            </a:rPr>
            <a:t>RM</a:t>
          </a:r>
        </a:p>
      </dsp:txBody>
      <dsp:txXfrm>
        <a:off x="3930485" y="251222"/>
        <a:ext cx="3248173" cy="1624086"/>
      </dsp:txXfrm>
    </dsp:sp>
    <dsp:sp modelId="{433AE0ED-F239-4155-8A12-65DF1A9BBEDF}">
      <dsp:nvSpPr>
        <dsp:cNvPr id="0" name=""/>
        <dsp:cNvSpPr/>
      </dsp:nvSpPr>
      <dsp:spPr>
        <a:xfrm>
          <a:off x="1965340" y="2557425"/>
          <a:ext cx="3248173" cy="16240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3300" b="0" i="0" u="none" strike="noStrike" kern="1200" cap="none" normalizeH="0" baseline="0">
              <a:ln>
                <a:noFill/>
              </a:ln>
              <a:solidFill>
                <a:schemeClr val="bg1"/>
              </a:solidFill>
              <a:effectLst/>
              <a:latin typeface="Times New Roman" pitchFamily="18" charset="0"/>
              <a:cs typeface="Arial" pitchFamily="34" charset="0"/>
            </a:rPr>
            <a:t>Polityczna </a:t>
          </a:r>
        </a:p>
      </dsp:txBody>
      <dsp:txXfrm>
        <a:off x="1965340" y="2557425"/>
        <a:ext cx="3248173" cy="1624086"/>
      </dsp:txXfrm>
    </dsp:sp>
    <dsp:sp modelId="{9BB8603B-7123-46D2-ADA3-C04C5FFF2FB1}">
      <dsp:nvSpPr>
        <dsp:cNvPr id="0" name=""/>
        <dsp:cNvSpPr/>
      </dsp:nvSpPr>
      <dsp:spPr>
        <a:xfrm>
          <a:off x="195" y="4863628"/>
          <a:ext cx="3248173" cy="16240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3300" b="0" i="0" u="none" strike="noStrike" kern="1200" cap="none" normalizeH="0" baseline="0">
              <a:ln>
                <a:noFill/>
              </a:ln>
              <a:solidFill>
                <a:schemeClr val="bg1"/>
              </a:solidFill>
              <a:effectLst/>
              <a:latin typeface="Times New Roman" pitchFamily="18" charset="0"/>
              <a:cs typeface="Arial" pitchFamily="34" charset="0"/>
            </a:rPr>
            <a:t>odpowiedzialność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3300" b="0" i="0" u="none" strike="noStrike" kern="1200" cap="none" normalizeH="0" baseline="0">
              <a:ln>
                <a:noFill/>
              </a:ln>
              <a:solidFill>
                <a:schemeClr val="bg1"/>
              </a:solidFill>
              <a:effectLst/>
              <a:latin typeface="Times New Roman" pitchFamily="18" charset="0"/>
              <a:cs typeface="Arial" pitchFamily="34" charset="0"/>
            </a:rPr>
            <a:t>solidarna RM</a:t>
          </a:r>
        </a:p>
      </dsp:txBody>
      <dsp:txXfrm>
        <a:off x="195" y="4863628"/>
        <a:ext cx="3248173" cy="1624086"/>
      </dsp:txXfrm>
    </dsp:sp>
    <dsp:sp modelId="{8D3BA4B9-4AEB-44A0-8D67-F2CB3E694E03}">
      <dsp:nvSpPr>
        <dsp:cNvPr id="0" name=""/>
        <dsp:cNvSpPr/>
      </dsp:nvSpPr>
      <dsp:spPr>
        <a:xfrm>
          <a:off x="3930485" y="4863628"/>
          <a:ext cx="3248173" cy="16240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3300" b="0" i="0" u="none" strike="noStrike" kern="1200" cap="none" normalizeH="0" baseline="0">
              <a:ln>
                <a:noFill/>
              </a:ln>
              <a:solidFill>
                <a:schemeClr val="bg1"/>
              </a:solidFill>
              <a:effectLst/>
              <a:latin typeface="Times New Roman" pitchFamily="18" charset="0"/>
              <a:cs typeface="Arial" pitchFamily="34" charset="0"/>
            </a:rPr>
            <a:t>odpowiedzialność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3300" b="0" i="0" u="none" strike="noStrike" kern="1200" cap="none" normalizeH="0" baseline="0">
              <a:ln>
                <a:noFill/>
              </a:ln>
              <a:solidFill>
                <a:schemeClr val="bg1"/>
              </a:solidFill>
              <a:effectLst/>
              <a:latin typeface="Times New Roman" pitchFamily="18" charset="0"/>
              <a:cs typeface="Arial" pitchFamily="34" charset="0"/>
            </a:rPr>
            <a:t>indywidualna </a:t>
          </a:r>
        </a:p>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3300" b="0" i="0" u="none" strike="noStrike" kern="1200" cap="none" normalizeH="0" baseline="0">
              <a:ln>
                <a:noFill/>
              </a:ln>
              <a:solidFill>
                <a:schemeClr val="bg1"/>
              </a:solidFill>
              <a:effectLst/>
              <a:latin typeface="Times New Roman" pitchFamily="18" charset="0"/>
              <a:cs typeface="Arial" pitchFamily="34" charset="0"/>
            </a:rPr>
            <a:t>członków RM</a:t>
          </a:r>
        </a:p>
      </dsp:txBody>
      <dsp:txXfrm>
        <a:off x="3930485" y="4863628"/>
        <a:ext cx="3248173" cy="1624086"/>
      </dsp:txXfrm>
    </dsp:sp>
    <dsp:sp modelId="{95741CFF-A287-4039-B6D6-05D1A02FA30B}">
      <dsp:nvSpPr>
        <dsp:cNvPr id="0" name=""/>
        <dsp:cNvSpPr/>
      </dsp:nvSpPr>
      <dsp:spPr>
        <a:xfrm>
          <a:off x="5895630" y="2557425"/>
          <a:ext cx="3248173" cy="162408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altLang="pl-PL" sz="3300" b="0" i="0" u="none" strike="noStrike" kern="1200" cap="none" normalizeH="0" baseline="0">
              <a:ln>
                <a:noFill/>
              </a:ln>
              <a:solidFill>
                <a:schemeClr val="bg1"/>
              </a:solidFill>
              <a:effectLst/>
              <a:latin typeface="Times New Roman" pitchFamily="18" charset="0"/>
              <a:cs typeface="Arial" pitchFamily="34" charset="0"/>
            </a:rPr>
            <a:t>Konstytucyjna</a:t>
          </a:r>
        </a:p>
      </dsp:txBody>
      <dsp:txXfrm>
        <a:off x="5895630" y="2557425"/>
        <a:ext cx="3248173" cy="1624086"/>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AE3500-1837-40EA-9A9B-9C0FB733B35C}">
      <dsp:nvSpPr>
        <dsp:cNvPr id="0" name=""/>
        <dsp:cNvSpPr/>
      </dsp:nvSpPr>
      <dsp:spPr>
        <a:xfrm>
          <a:off x="0" y="423269"/>
          <a:ext cx="7920880" cy="17389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a:t>Art. 158 Konstytucji RP</a:t>
          </a:r>
        </a:p>
      </dsp:txBody>
      <dsp:txXfrm>
        <a:off x="84887" y="508156"/>
        <a:ext cx="7751106" cy="1569138"/>
      </dsp:txXfrm>
    </dsp:sp>
    <dsp:sp modelId="{CE83C54B-1A08-4D0E-B900-2BFE8B611F81}">
      <dsp:nvSpPr>
        <dsp:cNvPr id="0" name=""/>
        <dsp:cNvSpPr/>
      </dsp:nvSpPr>
      <dsp:spPr>
        <a:xfrm>
          <a:off x="0" y="2219781"/>
          <a:ext cx="7920880" cy="261353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dirty="0"/>
            <a:t>Ze względu na to, że konstrukcja polska odbiega od niemieckiego konstruktywnego wotum nieufności oznaczającego głosowanie nad osobą nowego kanclerza, ale nie obejmującego uchwalenia odrębnego wotum nieufności dla rządu niektórzy autorzy proponują nazwać rozwiązanie polskie nieregularnym konstruktywnym wotum nieufności </a:t>
          </a:r>
        </a:p>
      </dsp:txBody>
      <dsp:txXfrm>
        <a:off x="127582" y="2347363"/>
        <a:ext cx="7665716" cy="235836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090DEB-9A96-4BA7-8B83-694DD1F99282}">
      <dsp:nvSpPr>
        <dsp:cNvPr id="0" name=""/>
        <dsp:cNvSpPr/>
      </dsp:nvSpPr>
      <dsp:spPr>
        <a:xfrm>
          <a:off x="0" y="49043"/>
          <a:ext cx="8100392" cy="16204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a:t>Prawne konsekwencje postępowania osób zajmujących wysokie stanowiska państwowe za naruszenie konstytucji lub innych ustaw w związku z wykonywaniem ich funkcji. </a:t>
          </a:r>
        </a:p>
      </dsp:txBody>
      <dsp:txXfrm>
        <a:off x="79106" y="128149"/>
        <a:ext cx="7942180" cy="1462274"/>
      </dsp:txXfrm>
    </dsp:sp>
    <dsp:sp modelId="{D316A210-A44F-4140-ADF0-839092F37389}">
      <dsp:nvSpPr>
        <dsp:cNvPr id="0" name=""/>
        <dsp:cNvSpPr/>
      </dsp:nvSpPr>
      <dsp:spPr>
        <a:xfrm>
          <a:off x="0" y="1735769"/>
          <a:ext cx="8100392" cy="16204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a:t>najczęściej wyraża się w uprawnieniu jednej z izb parlamentu do postawienia tych osób w stan oskarżenia przed drugą z izb lub przed specjalnym trybunałem. </a:t>
          </a:r>
        </a:p>
      </dsp:txBody>
      <dsp:txXfrm>
        <a:off x="79106" y="1814875"/>
        <a:ext cx="7942180" cy="1462274"/>
      </dsp:txXfrm>
    </dsp:sp>
    <dsp:sp modelId="{26BC3EE5-7199-4A2D-B614-2E691A268DAB}">
      <dsp:nvSpPr>
        <dsp:cNvPr id="0" name=""/>
        <dsp:cNvSpPr/>
      </dsp:nvSpPr>
      <dsp:spPr>
        <a:xfrm>
          <a:off x="0" y="3422496"/>
          <a:ext cx="8100392" cy="16204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pl-PL" sz="2300" kern="1200"/>
            <a:t>jest odpowiedzialnością zindywidualizowaną, przy jej określaniu niezbędne jest stwierdzenie winy, a wymierzone kary mają charakter szczególny i dotyczą tylko tego rodzaju odpowiedzialności. </a:t>
          </a:r>
        </a:p>
      </dsp:txBody>
      <dsp:txXfrm>
        <a:off x="79106" y="3501602"/>
        <a:ext cx="7942180" cy="1462274"/>
      </dsp:txXfrm>
    </dsp:sp>
    <dsp:sp modelId="{B9719BF4-6B92-4044-A4B4-5D1FAAD6C136}">
      <dsp:nvSpPr>
        <dsp:cNvPr id="0" name=""/>
        <dsp:cNvSpPr/>
      </dsp:nvSpPr>
      <dsp:spPr>
        <a:xfrm>
          <a:off x="0" y="5042982"/>
          <a:ext cx="8100392" cy="380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7187" tIns="29210" rIns="163576" bIns="29210" numCol="1" spcCol="1270" anchor="t" anchorCtr="0">
          <a:noAutofit/>
        </a:bodyPr>
        <a:lstStyle/>
        <a:p>
          <a:pPr marL="171450" lvl="1" indent="-171450" algn="l" defTabSz="800100">
            <a:lnSpc>
              <a:spcPct val="90000"/>
            </a:lnSpc>
            <a:spcBef>
              <a:spcPct val="0"/>
            </a:spcBef>
            <a:spcAft>
              <a:spcPct val="20000"/>
            </a:spcAft>
            <a:buChar char="•"/>
          </a:pPr>
          <a:endParaRPr lang="pl-PL" sz="1800" kern="1200"/>
        </a:p>
      </dsp:txBody>
      <dsp:txXfrm>
        <a:off x="0" y="5042982"/>
        <a:ext cx="8100392" cy="3808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2EDCF0-2264-4ED2-AF15-635E827814CE}">
      <dsp:nvSpPr>
        <dsp:cNvPr id="0" name=""/>
        <dsp:cNvSpPr/>
      </dsp:nvSpPr>
      <dsp:spPr>
        <a:xfrm>
          <a:off x="0" y="39203"/>
          <a:ext cx="8100392"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pl-PL" sz="3700" kern="1200"/>
            <a:t>Monokratyczny </a:t>
          </a:r>
        </a:p>
      </dsp:txBody>
      <dsp:txXfrm>
        <a:off x="43321" y="82524"/>
        <a:ext cx="8013750" cy="800803"/>
      </dsp:txXfrm>
    </dsp:sp>
    <dsp:sp modelId="{1992F4EC-063C-4B88-9685-13B81929524E}">
      <dsp:nvSpPr>
        <dsp:cNvPr id="0" name=""/>
        <dsp:cNvSpPr/>
      </dsp:nvSpPr>
      <dsp:spPr>
        <a:xfrm>
          <a:off x="0" y="1033208"/>
          <a:ext cx="8100392"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pl-PL" sz="3700" kern="1200"/>
            <a:t>Dualistyczny</a:t>
          </a:r>
        </a:p>
      </dsp:txBody>
      <dsp:txXfrm>
        <a:off x="43321" y="1076529"/>
        <a:ext cx="8013750" cy="800803"/>
      </dsp:txXfrm>
    </dsp:sp>
    <dsp:sp modelId="{BA3442F6-C4AD-4FC3-B1FD-99879EEA247D}">
      <dsp:nvSpPr>
        <dsp:cNvPr id="0" name=""/>
        <dsp:cNvSpPr/>
      </dsp:nvSpPr>
      <dsp:spPr>
        <a:xfrm>
          <a:off x="0" y="1920653"/>
          <a:ext cx="8100392" cy="19913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7187"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pl-PL" sz="2900" kern="1200"/>
            <a:t>Gabinetowy</a:t>
          </a:r>
        </a:p>
        <a:p>
          <a:pPr marL="285750" lvl="1" indent="-285750" algn="l" defTabSz="1289050">
            <a:lnSpc>
              <a:spcPct val="90000"/>
            </a:lnSpc>
            <a:spcBef>
              <a:spcPct val="0"/>
            </a:spcBef>
            <a:spcAft>
              <a:spcPct val="20000"/>
            </a:spcAft>
            <a:buChar char="•"/>
          </a:pPr>
          <a:r>
            <a:rPr lang="pl-PL" sz="2900" kern="1200"/>
            <a:t>Kanclerski</a:t>
          </a:r>
        </a:p>
        <a:p>
          <a:pPr marL="285750" lvl="1" indent="-285750" algn="l" defTabSz="1289050">
            <a:lnSpc>
              <a:spcPct val="90000"/>
            </a:lnSpc>
            <a:spcBef>
              <a:spcPct val="0"/>
            </a:spcBef>
            <a:spcAft>
              <a:spcPct val="20000"/>
            </a:spcAft>
            <a:buChar char="•"/>
          </a:pPr>
          <a:r>
            <a:rPr lang="pl-PL" sz="2900" kern="1200"/>
            <a:t>Resortowy</a:t>
          </a:r>
        </a:p>
        <a:p>
          <a:pPr marL="285750" lvl="1" indent="-285750" algn="l" defTabSz="1289050">
            <a:lnSpc>
              <a:spcPct val="90000"/>
            </a:lnSpc>
            <a:spcBef>
              <a:spcPct val="0"/>
            </a:spcBef>
            <a:spcAft>
              <a:spcPct val="20000"/>
            </a:spcAft>
            <a:buChar char="•"/>
          </a:pPr>
          <a:r>
            <a:rPr lang="pl-PL" sz="2900" kern="1200"/>
            <a:t>Semiprezydencki </a:t>
          </a:r>
        </a:p>
      </dsp:txBody>
      <dsp:txXfrm>
        <a:off x="0" y="1920653"/>
        <a:ext cx="8100392" cy="1991340"/>
      </dsp:txXfrm>
    </dsp:sp>
    <dsp:sp modelId="{ECD5517E-C210-4B32-8F36-B3C437455423}">
      <dsp:nvSpPr>
        <dsp:cNvPr id="0" name=""/>
        <dsp:cNvSpPr/>
      </dsp:nvSpPr>
      <dsp:spPr>
        <a:xfrm>
          <a:off x="0" y="3911994"/>
          <a:ext cx="8100392"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pl-PL" sz="3700" kern="1200"/>
            <a:t>Departamentalny</a:t>
          </a:r>
        </a:p>
      </dsp:txBody>
      <dsp:txXfrm>
        <a:off x="43321" y="3955315"/>
        <a:ext cx="8013750" cy="800803"/>
      </dsp:txXfrm>
    </dsp:sp>
    <dsp:sp modelId="{E2729186-A922-4C40-8EA2-636B9BE3B4CB}">
      <dsp:nvSpPr>
        <dsp:cNvPr id="0" name=""/>
        <dsp:cNvSpPr/>
      </dsp:nvSpPr>
      <dsp:spPr>
        <a:xfrm>
          <a:off x="0" y="4905999"/>
          <a:ext cx="8100392" cy="8874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pl-PL" sz="3700" kern="1200"/>
            <a:t>Dyrektorialny  </a:t>
          </a:r>
        </a:p>
      </dsp:txBody>
      <dsp:txXfrm>
        <a:off x="43321" y="4949320"/>
        <a:ext cx="8013750" cy="8008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C1001D-7DA4-4EE7-B83D-055E87A322A1}">
      <dsp:nvSpPr>
        <dsp:cNvPr id="0" name=""/>
        <dsp:cNvSpPr/>
      </dsp:nvSpPr>
      <dsp:spPr>
        <a:xfrm>
          <a:off x="0" y="16766"/>
          <a:ext cx="7427168" cy="1350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pl-PL" sz="3400" kern="1200"/>
            <a:t>synonim Rady Ministrów</a:t>
          </a:r>
        </a:p>
      </dsp:txBody>
      <dsp:txXfrm>
        <a:off x="65934" y="82700"/>
        <a:ext cx="7295300" cy="1218787"/>
      </dsp:txXfrm>
    </dsp:sp>
    <dsp:sp modelId="{2F62BEF6-DA54-4A50-883C-DC80A2123230}">
      <dsp:nvSpPr>
        <dsp:cNvPr id="0" name=""/>
        <dsp:cNvSpPr/>
      </dsp:nvSpPr>
      <dsp:spPr>
        <a:xfrm>
          <a:off x="0" y="1465341"/>
          <a:ext cx="7427168" cy="1350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pl-PL" sz="3400" kern="1200"/>
            <a:t>system organów podporządkowanych RM (administracja rządowa)</a:t>
          </a:r>
        </a:p>
      </dsp:txBody>
      <dsp:txXfrm>
        <a:off x="65934" y="1531275"/>
        <a:ext cx="7295300" cy="1218787"/>
      </dsp:txXfrm>
    </dsp:sp>
    <dsp:sp modelId="{4B5DF6F5-30E4-42B9-B839-35E6F1F898C4}">
      <dsp:nvSpPr>
        <dsp:cNvPr id="0" name=""/>
        <dsp:cNvSpPr/>
      </dsp:nvSpPr>
      <dsp:spPr>
        <a:xfrm>
          <a:off x="0" y="2913917"/>
          <a:ext cx="7427168" cy="13506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pl-PL" sz="3400" kern="1200"/>
            <a:t>system sprawowania władzy w państwie</a:t>
          </a:r>
        </a:p>
      </dsp:txBody>
      <dsp:txXfrm>
        <a:off x="65934" y="2979851"/>
        <a:ext cx="7295300" cy="12187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523207-3E5B-4A5E-BAF0-8095AA821E17}">
      <dsp:nvSpPr>
        <dsp:cNvPr id="0" name=""/>
        <dsp:cNvSpPr/>
      </dsp:nvSpPr>
      <dsp:spPr>
        <a:xfrm>
          <a:off x="0" y="127577"/>
          <a:ext cx="7920880" cy="45302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pl-PL" sz="4400" kern="1200" dirty="0"/>
            <a:t>Jeżeli na podstawie powyższych trybów nie uda się powołać rządu to  Prezydent RP – obligatoryjnie – skraca kadencje Sejmu i zarządza nowe wybory (art. 155 ust. 2)</a:t>
          </a:r>
        </a:p>
      </dsp:txBody>
      <dsp:txXfrm>
        <a:off x="221148" y="348725"/>
        <a:ext cx="7478584" cy="408794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401722-28C8-474E-AB80-86E886436852}">
      <dsp:nvSpPr>
        <dsp:cNvPr id="0" name=""/>
        <dsp:cNvSpPr/>
      </dsp:nvSpPr>
      <dsp:spPr>
        <a:xfrm>
          <a:off x="0" y="66749"/>
          <a:ext cx="7920880" cy="12314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kern="1200"/>
            <a:t>Zasada kolegialności: </a:t>
          </a:r>
        </a:p>
      </dsp:txBody>
      <dsp:txXfrm>
        <a:off x="60116" y="126865"/>
        <a:ext cx="7800648" cy="1111247"/>
      </dsp:txXfrm>
    </dsp:sp>
    <dsp:sp modelId="{9785644A-53F9-44A7-95E7-557112BBF5D0}">
      <dsp:nvSpPr>
        <dsp:cNvPr id="0" name=""/>
        <dsp:cNvSpPr/>
      </dsp:nvSpPr>
      <dsp:spPr>
        <a:xfrm>
          <a:off x="0" y="1298229"/>
          <a:ext cx="7920880" cy="753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pl-PL" sz="2400" kern="1200"/>
            <a:t>(zastrzeżenie realizacji wszystkich kompetencji Rady Ministrów dla całego gremium jej członków) </a:t>
          </a:r>
        </a:p>
      </dsp:txBody>
      <dsp:txXfrm>
        <a:off x="0" y="1298229"/>
        <a:ext cx="7920880" cy="753997"/>
      </dsp:txXfrm>
    </dsp:sp>
    <dsp:sp modelId="{B6ED1FE6-0356-46AD-B67D-8B866ED66836}">
      <dsp:nvSpPr>
        <dsp:cNvPr id="0" name=""/>
        <dsp:cNvSpPr/>
      </dsp:nvSpPr>
      <dsp:spPr>
        <a:xfrm>
          <a:off x="0" y="2052226"/>
          <a:ext cx="7920880" cy="12314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kern="1200"/>
            <a:t>Brak zasady w Konstytucji RP</a:t>
          </a:r>
        </a:p>
      </dsp:txBody>
      <dsp:txXfrm>
        <a:off x="60116" y="2112342"/>
        <a:ext cx="7800648" cy="1111247"/>
      </dsp:txXfrm>
    </dsp:sp>
    <dsp:sp modelId="{6695BDC6-5339-442D-9959-6F89DB326784}">
      <dsp:nvSpPr>
        <dsp:cNvPr id="0" name=""/>
        <dsp:cNvSpPr/>
      </dsp:nvSpPr>
      <dsp:spPr>
        <a:xfrm>
          <a:off x="0" y="3372986"/>
          <a:ext cx="7920880" cy="12314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pl-PL" sz="3100" kern="1200"/>
            <a:t>zawarta jest w ustawie z dnia 8 sierpnia 1996 r. o Radzie Ministrów</a:t>
          </a:r>
        </a:p>
      </dsp:txBody>
      <dsp:txXfrm>
        <a:off x="60116" y="3433102"/>
        <a:ext cx="7800648" cy="1111247"/>
      </dsp:txXfrm>
    </dsp:sp>
    <dsp:sp modelId="{03E774B3-4905-4035-88FC-D2999DF2FCC9}">
      <dsp:nvSpPr>
        <dsp:cNvPr id="0" name=""/>
        <dsp:cNvSpPr/>
      </dsp:nvSpPr>
      <dsp:spPr>
        <a:xfrm>
          <a:off x="0" y="4604466"/>
          <a:ext cx="7920880" cy="513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1488"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pl-PL" sz="2400" kern="1200" dirty="0"/>
            <a:t>Art. 1 ustawy:  </a:t>
          </a:r>
          <a:r>
            <a:rPr lang="pl-PL" sz="2400" i="1" kern="1200" dirty="0"/>
            <a:t>Rada Ministrów (Rząd) działa kolegialnie.</a:t>
          </a:r>
          <a:endParaRPr lang="pl-PL" sz="2400" kern="1200" dirty="0"/>
        </a:p>
      </dsp:txBody>
      <dsp:txXfrm>
        <a:off x="0" y="4604466"/>
        <a:ext cx="7920880" cy="51336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BB4E5C-04EE-4E32-8408-1AB5C5FDE194}">
      <dsp:nvSpPr>
        <dsp:cNvPr id="0" name=""/>
        <dsp:cNvSpPr/>
      </dsp:nvSpPr>
      <dsp:spPr>
        <a:xfrm>
          <a:off x="0" y="6569"/>
          <a:ext cx="7571184" cy="2409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pl-PL" sz="3400" kern="1200"/>
            <a:t>na posiedzeniach – art. 2 ust. 1 ustawy o RM, ale </a:t>
          </a:r>
        </a:p>
      </dsp:txBody>
      <dsp:txXfrm>
        <a:off x="117606" y="124175"/>
        <a:ext cx="7335972" cy="2173964"/>
      </dsp:txXfrm>
    </dsp:sp>
    <dsp:sp modelId="{48A12124-0679-4409-A9A9-05C364A8E0BE}">
      <dsp:nvSpPr>
        <dsp:cNvPr id="0" name=""/>
        <dsp:cNvSpPr/>
      </dsp:nvSpPr>
      <dsp:spPr>
        <a:xfrm>
          <a:off x="0" y="2513665"/>
          <a:ext cx="7571184" cy="24091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pl-PL" sz="3400" kern="1200"/>
            <a:t>Rada Ministrów może również rozstrzygać poszczególne sprawy w trybie obiegowym (korespondencyjny) - art. 2 ust. 2 ustawy o RM</a:t>
          </a:r>
        </a:p>
      </dsp:txBody>
      <dsp:txXfrm>
        <a:off x="117606" y="2631271"/>
        <a:ext cx="7335972" cy="217396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D8BE4A-8535-4A14-960E-83D27735A93F}">
      <dsp:nvSpPr>
        <dsp:cNvPr id="0" name=""/>
        <dsp:cNvSpPr/>
      </dsp:nvSpPr>
      <dsp:spPr>
        <a:xfrm>
          <a:off x="0" y="117308"/>
          <a:ext cx="8100392" cy="1731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a:t>Funkcją Rady Ministrów jest generalny kierunek oddziaływania, którego cele (</a:t>
          </a:r>
          <a:r>
            <a:rPr lang="pl-PL" sz="2000" i="1" kern="1200"/>
            <a:t>określają pewien pożądany, oczekiwany stan rzeczy</a:t>
          </a:r>
          <a:r>
            <a:rPr lang="pl-PL" sz="2000" kern="1200"/>
            <a:t>)  i kompetencje (</a:t>
          </a:r>
          <a:r>
            <a:rPr lang="pl-PL" sz="2000" b="1" i="1" kern="1200"/>
            <a:t>określone przez prawo czynności konwencjonalne w wyniku podjęcia których, staje się aktualny obowiązek podmiotu podlegającego kompetencji</a:t>
          </a:r>
          <a:r>
            <a:rPr lang="pl-PL" sz="2000" kern="1200"/>
            <a:t>) realizacyjne wynikają z Konstytucji i ustaw.</a:t>
          </a:r>
        </a:p>
      </dsp:txBody>
      <dsp:txXfrm>
        <a:off x="84530" y="201838"/>
        <a:ext cx="7931332" cy="1562540"/>
      </dsp:txXfrm>
    </dsp:sp>
    <dsp:sp modelId="{530E0F7D-6370-485D-8866-DA7766D16EBF}">
      <dsp:nvSpPr>
        <dsp:cNvPr id="0" name=""/>
        <dsp:cNvSpPr/>
      </dsp:nvSpPr>
      <dsp:spPr>
        <a:xfrm>
          <a:off x="0" y="1906508"/>
          <a:ext cx="8100392" cy="1731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a:t>Art. 146 ust.1 Konstytucji  stwierdza ogólnie, że „</a:t>
          </a:r>
          <a:r>
            <a:rPr lang="pl-PL" sz="2000" i="1" kern="1200"/>
            <a:t>Rada Ministrów prowadzi politykę wewnętrzną i zagraniczną  Rzeczypospolitej Polskiej”. </a:t>
          </a:r>
          <a:r>
            <a:rPr lang="pl-PL" sz="2000" kern="1200"/>
            <a:t>Stanowi on potwierdzenie charakteru Rady Ministrów jako organu władzy wykonawczej. </a:t>
          </a:r>
        </a:p>
      </dsp:txBody>
      <dsp:txXfrm>
        <a:off x="84530" y="1991038"/>
        <a:ext cx="7931332" cy="1562540"/>
      </dsp:txXfrm>
    </dsp:sp>
    <dsp:sp modelId="{28CDA733-A419-4EF9-961D-215CB4A14948}">
      <dsp:nvSpPr>
        <dsp:cNvPr id="0" name=""/>
        <dsp:cNvSpPr/>
      </dsp:nvSpPr>
      <dsp:spPr>
        <a:xfrm>
          <a:off x="0" y="3695708"/>
          <a:ext cx="8100392" cy="1731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pl-PL" sz="2000" kern="1200"/>
            <a:t>W pojęciu</a:t>
          </a:r>
          <a:r>
            <a:rPr lang="pl-PL" sz="2000" i="1" kern="1200"/>
            <a:t> prowadzenia polityki </a:t>
          </a:r>
          <a:r>
            <a:rPr lang="pl-PL" sz="2000" kern="1200"/>
            <a:t> mieści się zarówno </a:t>
          </a:r>
          <a:r>
            <a:rPr lang="pl-PL" sz="2000" b="1" kern="1200"/>
            <a:t>wyznaczanie celów</a:t>
          </a:r>
          <a:r>
            <a:rPr lang="pl-PL" sz="2000" kern="1200"/>
            <a:t> polityki szeroko rozumianego rządu (a więc zarówno Rady Ministrów, jak i jej indywidualnych członków oraz organów im podporządkowanych) jak i </a:t>
          </a:r>
          <a:r>
            <a:rPr lang="pl-PL" sz="2000" b="1" kern="1200"/>
            <a:t>sposobów ich realizacji</a:t>
          </a:r>
          <a:r>
            <a:rPr lang="pl-PL" sz="2000" kern="1200"/>
            <a:t> (w tym określenia środków osiągania celów).</a:t>
          </a:r>
        </a:p>
      </dsp:txBody>
      <dsp:txXfrm>
        <a:off x="84530" y="3780238"/>
        <a:ext cx="7931332" cy="156254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3DDC3-6ED0-4CDA-ABA9-3C29C46E8641}">
      <dsp:nvSpPr>
        <dsp:cNvPr id="0" name=""/>
        <dsp:cNvSpPr/>
      </dsp:nvSpPr>
      <dsp:spPr>
        <a:xfrm>
          <a:off x="6959212" y="3792051"/>
          <a:ext cx="1193606" cy="414309"/>
        </a:xfrm>
        <a:custGeom>
          <a:avLst/>
          <a:gdLst/>
          <a:ahLst/>
          <a:cxnLst/>
          <a:rect l="0" t="0" r="0" b="0"/>
          <a:pathLst>
            <a:path>
              <a:moveTo>
                <a:pt x="0" y="0"/>
              </a:moveTo>
              <a:lnTo>
                <a:pt x="0" y="207154"/>
              </a:lnTo>
              <a:lnTo>
                <a:pt x="1193606" y="207154"/>
              </a:lnTo>
              <a:lnTo>
                <a:pt x="1193606" y="4143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A1E8A22-68D8-43BB-A1CA-8347EEE52EF8}">
      <dsp:nvSpPr>
        <dsp:cNvPr id="0" name=""/>
        <dsp:cNvSpPr/>
      </dsp:nvSpPr>
      <dsp:spPr>
        <a:xfrm>
          <a:off x="5765606" y="3792051"/>
          <a:ext cx="1193606" cy="414309"/>
        </a:xfrm>
        <a:custGeom>
          <a:avLst/>
          <a:gdLst/>
          <a:ahLst/>
          <a:cxnLst/>
          <a:rect l="0" t="0" r="0" b="0"/>
          <a:pathLst>
            <a:path>
              <a:moveTo>
                <a:pt x="1193606" y="0"/>
              </a:moveTo>
              <a:lnTo>
                <a:pt x="1193606" y="207154"/>
              </a:lnTo>
              <a:lnTo>
                <a:pt x="0" y="207154"/>
              </a:lnTo>
              <a:lnTo>
                <a:pt x="0" y="4143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1E6DF1-777C-48DC-9683-41B3077C0307}">
      <dsp:nvSpPr>
        <dsp:cNvPr id="0" name=""/>
        <dsp:cNvSpPr/>
      </dsp:nvSpPr>
      <dsp:spPr>
        <a:xfrm>
          <a:off x="4572000" y="2391290"/>
          <a:ext cx="2387212" cy="414309"/>
        </a:xfrm>
        <a:custGeom>
          <a:avLst/>
          <a:gdLst/>
          <a:ahLst/>
          <a:cxnLst/>
          <a:rect l="0" t="0" r="0" b="0"/>
          <a:pathLst>
            <a:path>
              <a:moveTo>
                <a:pt x="0" y="0"/>
              </a:moveTo>
              <a:lnTo>
                <a:pt x="0" y="207154"/>
              </a:lnTo>
              <a:lnTo>
                <a:pt x="2387212" y="207154"/>
              </a:lnTo>
              <a:lnTo>
                <a:pt x="2387212" y="4143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433069-2139-4F00-9132-BFF35C269D2C}">
      <dsp:nvSpPr>
        <dsp:cNvPr id="0" name=""/>
        <dsp:cNvSpPr/>
      </dsp:nvSpPr>
      <dsp:spPr>
        <a:xfrm>
          <a:off x="2184787" y="3792051"/>
          <a:ext cx="1193606" cy="414309"/>
        </a:xfrm>
        <a:custGeom>
          <a:avLst/>
          <a:gdLst/>
          <a:ahLst/>
          <a:cxnLst/>
          <a:rect l="0" t="0" r="0" b="0"/>
          <a:pathLst>
            <a:path>
              <a:moveTo>
                <a:pt x="0" y="0"/>
              </a:moveTo>
              <a:lnTo>
                <a:pt x="0" y="207154"/>
              </a:lnTo>
              <a:lnTo>
                <a:pt x="1193606" y="207154"/>
              </a:lnTo>
              <a:lnTo>
                <a:pt x="1193606" y="4143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F037C9-81E3-4D74-B88F-268BCA482442}">
      <dsp:nvSpPr>
        <dsp:cNvPr id="0" name=""/>
        <dsp:cNvSpPr/>
      </dsp:nvSpPr>
      <dsp:spPr>
        <a:xfrm>
          <a:off x="991181" y="3792051"/>
          <a:ext cx="1193606" cy="414309"/>
        </a:xfrm>
        <a:custGeom>
          <a:avLst/>
          <a:gdLst/>
          <a:ahLst/>
          <a:cxnLst/>
          <a:rect l="0" t="0" r="0" b="0"/>
          <a:pathLst>
            <a:path>
              <a:moveTo>
                <a:pt x="1193606" y="0"/>
              </a:moveTo>
              <a:lnTo>
                <a:pt x="1193606" y="207154"/>
              </a:lnTo>
              <a:lnTo>
                <a:pt x="0" y="207154"/>
              </a:lnTo>
              <a:lnTo>
                <a:pt x="0" y="4143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6039A8-BB7A-452C-B29B-0F9096FB0B4A}">
      <dsp:nvSpPr>
        <dsp:cNvPr id="0" name=""/>
        <dsp:cNvSpPr/>
      </dsp:nvSpPr>
      <dsp:spPr>
        <a:xfrm>
          <a:off x="2184787" y="2391290"/>
          <a:ext cx="2387212" cy="414309"/>
        </a:xfrm>
        <a:custGeom>
          <a:avLst/>
          <a:gdLst/>
          <a:ahLst/>
          <a:cxnLst/>
          <a:rect l="0" t="0" r="0" b="0"/>
          <a:pathLst>
            <a:path>
              <a:moveTo>
                <a:pt x="2387212" y="0"/>
              </a:moveTo>
              <a:lnTo>
                <a:pt x="2387212" y="207154"/>
              </a:lnTo>
              <a:lnTo>
                <a:pt x="0" y="207154"/>
              </a:lnTo>
              <a:lnTo>
                <a:pt x="0" y="41430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5B82834-3F92-4D52-963B-3872CF816900}">
      <dsp:nvSpPr>
        <dsp:cNvPr id="0" name=""/>
        <dsp:cNvSpPr/>
      </dsp:nvSpPr>
      <dsp:spPr>
        <a:xfrm>
          <a:off x="3585548" y="1404838"/>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1" i="0" u="none" strike="noStrike" kern="1200" cap="none" normalizeH="0" baseline="0">
              <a:ln>
                <a:noFill/>
              </a:ln>
              <a:solidFill>
                <a:schemeClr val="tx1"/>
              </a:solidFill>
              <a:effectLst>
                <a:outerShdw blurRad="38100" dist="38100" dir="2700000" algn="tl">
                  <a:srgbClr val="FFFFFF"/>
                </a:outerShdw>
              </a:effectLst>
              <a:cs typeface="Arial" pitchFamily="34" charset="0"/>
            </a:rPr>
            <a:t>Skład RM</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1" i="0" u="none" strike="noStrike" kern="1200" cap="none" normalizeH="0" baseline="0">
              <a:ln>
                <a:noFill/>
              </a:ln>
              <a:solidFill>
                <a:schemeClr val="tx1"/>
              </a:solidFill>
              <a:effectLst>
                <a:outerShdw blurRad="38100" dist="38100" dir="2700000" algn="tl">
                  <a:srgbClr val="FFFFFF"/>
                </a:outerShdw>
              </a:effectLst>
              <a:cs typeface="Arial" pitchFamily="34" charset="0"/>
            </a:rPr>
            <a:t>(art. 147)</a:t>
          </a:r>
        </a:p>
      </dsp:txBody>
      <dsp:txXfrm>
        <a:off x="3585548" y="1404838"/>
        <a:ext cx="1972902" cy="986451"/>
      </dsp:txXfrm>
    </dsp:sp>
    <dsp:sp modelId="{3383DBFC-50A8-4B7F-B873-8E84B7BCB71A}">
      <dsp:nvSpPr>
        <dsp:cNvPr id="0" name=""/>
        <dsp:cNvSpPr/>
      </dsp:nvSpPr>
      <dsp:spPr>
        <a:xfrm>
          <a:off x="1198336" y="2805599"/>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tx1"/>
              </a:solidFill>
              <a:effectLst/>
              <a:cs typeface="Arial" pitchFamily="34" charset="0"/>
            </a:rPr>
            <a:t>Stali członkowie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tx1"/>
              </a:solidFill>
              <a:effectLst/>
              <a:cs typeface="Arial" pitchFamily="34" charset="0"/>
            </a:rPr>
            <a:t>RM</a:t>
          </a:r>
        </a:p>
      </dsp:txBody>
      <dsp:txXfrm>
        <a:off x="1198336" y="2805599"/>
        <a:ext cx="1972902" cy="986451"/>
      </dsp:txXfrm>
    </dsp:sp>
    <dsp:sp modelId="{EDECD064-9DD5-4D24-B644-708E3E4A7B40}">
      <dsp:nvSpPr>
        <dsp:cNvPr id="0" name=""/>
        <dsp:cNvSpPr/>
      </dsp:nvSpPr>
      <dsp:spPr>
        <a:xfrm>
          <a:off x="4729" y="4206360"/>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sz="1500" b="0" i="0" u="none" strike="noStrike" kern="1200" cap="none" normalizeH="0" baseline="0">
              <a:ln>
                <a:noFill/>
              </a:ln>
              <a:solidFill>
                <a:schemeClr val="bg1"/>
              </a:solidFill>
              <a:effectLst/>
              <a:cs typeface="Arial" pitchFamily="34" charset="0"/>
            </a:rPr>
            <a:t>Prezes</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sz="1500" b="0" i="0" u="none" strike="noStrike" kern="1200" cap="none" normalizeH="0" baseline="0">
              <a:ln>
                <a:noFill/>
              </a:ln>
              <a:solidFill>
                <a:schemeClr val="bg1"/>
              </a:solidFill>
              <a:effectLst/>
              <a:cs typeface="Arial" pitchFamily="34" charset="0"/>
            </a:rPr>
            <a:t>Rady Ministrów</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sz="1500" b="0" i="0" u="none" strike="noStrike" kern="1200" cap="none" normalizeH="0" baseline="0">
              <a:ln>
                <a:noFill/>
              </a:ln>
              <a:solidFill>
                <a:schemeClr val="bg1"/>
              </a:solidFill>
              <a:effectLst/>
              <a:cs typeface="Arial" pitchFamily="34" charset="0"/>
            </a:rPr>
            <a:t>(premier)</a:t>
          </a:r>
          <a:endParaRPr kumimoji="0" lang="pl-PL" altLang="pl-PL" sz="1500" b="0" i="0" u="none" strike="noStrike" kern="1200" cap="none" normalizeH="0" baseline="0">
            <a:ln>
              <a:noFill/>
            </a:ln>
            <a:solidFill>
              <a:schemeClr val="bg1"/>
            </a:solidFill>
            <a:effectLst/>
            <a:cs typeface="Arial" pitchFamily="34" charset="0"/>
          </a:endParaRPr>
        </a:p>
      </dsp:txBody>
      <dsp:txXfrm>
        <a:off x="4729" y="4206360"/>
        <a:ext cx="1972902" cy="986451"/>
      </dsp:txXfrm>
    </dsp:sp>
    <dsp:sp modelId="{B97C2E8A-6BC1-4023-A337-D278F4BD401A}">
      <dsp:nvSpPr>
        <dsp:cNvPr id="0" name=""/>
        <dsp:cNvSpPr/>
      </dsp:nvSpPr>
      <dsp:spPr>
        <a:xfrm>
          <a:off x="2391942" y="4206360"/>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Ministrowie</a:t>
          </a:r>
        </a:p>
      </dsp:txBody>
      <dsp:txXfrm>
        <a:off x="2391942" y="4206360"/>
        <a:ext cx="1972902" cy="986451"/>
      </dsp:txXfrm>
    </dsp:sp>
    <dsp:sp modelId="{290EB8D0-A11B-4F27-BEBE-595DFC2AF8DC}">
      <dsp:nvSpPr>
        <dsp:cNvPr id="0" name=""/>
        <dsp:cNvSpPr/>
      </dsp:nvSpPr>
      <dsp:spPr>
        <a:xfrm>
          <a:off x="5972761" y="2805599"/>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tx1"/>
              </a:solidFill>
              <a:effectLst/>
              <a:cs typeface="Arial" pitchFamily="34" charset="0"/>
            </a:rPr>
            <a:t>Fakultatywni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tx1"/>
              </a:solidFill>
              <a:effectLst/>
              <a:cs typeface="Arial" pitchFamily="34" charset="0"/>
            </a:rPr>
            <a:t>członkowie RM</a:t>
          </a:r>
        </a:p>
      </dsp:txBody>
      <dsp:txXfrm>
        <a:off x="5972761" y="2805599"/>
        <a:ext cx="1972902" cy="986451"/>
      </dsp:txXfrm>
    </dsp:sp>
    <dsp:sp modelId="{60B2569C-9C4C-4D7A-914E-6180F0DA07E3}">
      <dsp:nvSpPr>
        <dsp:cNvPr id="0" name=""/>
        <dsp:cNvSpPr/>
      </dsp:nvSpPr>
      <dsp:spPr>
        <a:xfrm>
          <a:off x="4779154" y="4206360"/>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Wiceprezes RM/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Wiceprezesi RM</a:t>
          </a:r>
        </a:p>
      </dsp:txBody>
      <dsp:txXfrm>
        <a:off x="4779154" y="4206360"/>
        <a:ext cx="1972902" cy="986451"/>
      </dsp:txXfrm>
    </dsp:sp>
    <dsp:sp modelId="{E77BE711-A0A1-464F-97BC-196E5065B66B}">
      <dsp:nvSpPr>
        <dsp:cNvPr id="0" name=""/>
        <dsp:cNvSpPr/>
      </dsp:nvSpPr>
      <dsp:spPr>
        <a:xfrm>
          <a:off x="7166367" y="4206360"/>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Przewodniczący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komitetów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określonych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w ustawach </a:t>
          </a:r>
        </a:p>
      </dsp:txBody>
      <dsp:txXfrm>
        <a:off x="7166367" y="4206360"/>
        <a:ext cx="1972902" cy="986451"/>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0715C3-1593-4611-A191-5B0C3C833226}">
      <dsp:nvSpPr>
        <dsp:cNvPr id="0" name=""/>
        <dsp:cNvSpPr/>
      </dsp:nvSpPr>
      <dsp:spPr>
        <a:xfrm>
          <a:off x="5765606" y="3719819"/>
          <a:ext cx="2387212" cy="414309"/>
        </a:xfrm>
        <a:custGeom>
          <a:avLst/>
          <a:gdLst/>
          <a:ahLst/>
          <a:cxnLst/>
          <a:rect l="0" t="0" r="0" b="0"/>
          <a:pathLst>
            <a:path>
              <a:moveTo>
                <a:pt x="0" y="0"/>
              </a:moveTo>
              <a:lnTo>
                <a:pt x="0" y="207154"/>
              </a:lnTo>
              <a:lnTo>
                <a:pt x="2387212" y="207154"/>
              </a:lnTo>
              <a:lnTo>
                <a:pt x="2387212" y="4143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D74202-072A-4FDE-9A11-D1D760168051}">
      <dsp:nvSpPr>
        <dsp:cNvPr id="0" name=""/>
        <dsp:cNvSpPr/>
      </dsp:nvSpPr>
      <dsp:spPr>
        <a:xfrm>
          <a:off x="5719886" y="3719819"/>
          <a:ext cx="91440" cy="414309"/>
        </a:xfrm>
        <a:custGeom>
          <a:avLst/>
          <a:gdLst/>
          <a:ahLst/>
          <a:cxnLst/>
          <a:rect l="0" t="0" r="0" b="0"/>
          <a:pathLst>
            <a:path>
              <a:moveTo>
                <a:pt x="45720" y="0"/>
              </a:moveTo>
              <a:lnTo>
                <a:pt x="45720" y="4143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70C647-8D3E-42C3-8EAB-00076C06262F}">
      <dsp:nvSpPr>
        <dsp:cNvPr id="0" name=""/>
        <dsp:cNvSpPr/>
      </dsp:nvSpPr>
      <dsp:spPr>
        <a:xfrm>
          <a:off x="3378393" y="3719819"/>
          <a:ext cx="2387212" cy="414309"/>
        </a:xfrm>
        <a:custGeom>
          <a:avLst/>
          <a:gdLst/>
          <a:ahLst/>
          <a:cxnLst/>
          <a:rect l="0" t="0" r="0" b="0"/>
          <a:pathLst>
            <a:path>
              <a:moveTo>
                <a:pt x="2387212" y="0"/>
              </a:moveTo>
              <a:lnTo>
                <a:pt x="2387212" y="207154"/>
              </a:lnTo>
              <a:lnTo>
                <a:pt x="0" y="207154"/>
              </a:lnTo>
              <a:lnTo>
                <a:pt x="0" y="4143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394FF7C-A7C7-45B6-9FA3-4133556A63B4}">
      <dsp:nvSpPr>
        <dsp:cNvPr id="0" name=""/>
        <dsp:cNvSpPr/>
      </dsp:nvSpPr>
      <dsp:spPr>
        <a:xfrm>
          <a:off x="2184787" y="2319058"/>
          <a:ext cx="2594367" cy="907535"/>
        </a:xfrm>
        <a:custGeom>
          <a:avLst/>
          <a:gdLst/>
          <a:ahLst/>
          <a:cxnLst/>
          <a:rect l="0" t="0" r="0" b="0"/>
          <a:pathLst>
            <a:path>
              <a:moveTo>
                <a:pt x="0" y="0"/>
              </a:moveTo>
              <a:lnTo>
                <a:pt x="0" y="907535"/>
              </a:lnTo>
              <a:lnTo>
                <a:pt x="2594367" y="9075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5908DE3-5590-4705-9CEE-09AA96444DDA}">
      <dsp:nvSpPr>
        <dsp:cNvPr id="0" name=""/>
        <dsp:cNvSpPr/>
      </dsp:nvSpPr>
      <dsp:spPr>
        <a:xfrm>
          <a:off x="945461" y="3719819"/>
          <a:ext cx="91440" cy="414309"/>
        </a:xfrm>
        <a:custGeom>
          <a:avLst/>
          <a:gdLst/>
          <a:ahLst/>
          <a:cxnLst/>
          <a:rect l="0" t="0" r="0" b="0"/>
          <a:pathLst>
            <a:path>
              <a:moveTo>
                <a:pt x="45720" y="0"/>
              </a:moveTo>
              <a:lnTo>
                <a:pt x="45720" y="4143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F83ABF-262B-4460-A183-2BC7A6996EA4}">
      <dsp:nvSpPr>
        <dsp:cNvPr id="0" name=""/>
        <dsp:cNvSpPr/>
      </dsp:nvSpPr>
      <dsp:spPr>
        <a:xfrm>
          <a:off x="1977632" y="2319058"/>
          <a:ext cx="207154" cy="907535"/>
        </a:xfrm>
        <a:custGeom>
          <a:avLst/>
          <a:gdLst/>
          <a:ahLst/>
          <a:cxnLst/>
          <a:rect l="0" t="0" r="0" b="0"/>
          <a:pathLst>
            <a:path>
              <a:moveTo>
                <a:pt x="207154" y="0"/>
              </a:moveTo>
              <a:lnTo>
                <a:pt x="207154" y="907535"/>
              </a:lnTo>
              <a:lnTo>
                <a:pt x="0" y="9075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8C9ADA-3ECC-4612-B90F-9E7A0CB18754}">
      <dsp:nvSpPr>
        <dsp:cNvPr id="0" name=""/>
        <dsp:cNvSpPr/>
      </dsp:nvSpPr>
      <dsp:spPr>
        <a:xfrm>
          <a:off x="1198336" y="1332607"/>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1" i="0" u="none" strike="noStrike" kern="1200" cap="none" normalizeH="0" baseline="0">
              <a:ln>
                <a:noFill/>
              </a:ln>
              <a:solidFill>
                <a:schemeClr val="tx1"/>
              </a:solidFill>
              <a:effectLst/>
              <a:cs typeface="Arial" pitchFamily="34" charset="0"/>
            </a:rPr>
            <a:t>Organy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1" i="0" u="none" strike="noStrike" kern="1200" cap="none" normalizeH="0" baseline="0">
              <a:ln>
                <a:noFill/>
              </a:ln>
              <a:solidFill>
                <a:schemeClr val="tx1"/>
              </a:solidFill>
              <a:effectLst/>
              <a:cs typeface="Arial" pitchFamily="34" charset="0"/>
            </a:rPr>
            <a:t>podległe RM</a:t>
          </a:r>
        </a:p>
      </dsp:txBody>
      <dsp:txXfrm>
        <a:off x="1198336" y="1332607"/>
        <a:ext cx="1972902" cy="986451"/>
      </dsp:txXfrm>
    </dsp:sp>
    <dsp:sp modelId="{70217542-2E69-4C4F-9076-F9E06132C9DE}">
      <dsp:nvSpPr>
        <dsp:cNvPr id="0" name=""/>
        <dsp:cNvSpPr/>
      </dsp:nvSpPr>
      <dsp:spPr>
        <a:xfrm>
          <a:off x="4729" y="2733368"/>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sz="1500" b="0" i="0" u="none" strike="noStrike" kern="1200" cap="none" normalizeH="0" baseline="0">
              <a:ln>
                <a:noFill/>
              </a:ln>
              <a:solidFill>
                <a:schemeClr val="bg1"/>
              </a:solidFill>
              <a:effectLst/>
              <a:cs typeface="Arial" pitchFamily="34" charset="0"/>
            </a:rPr>
            <a:t>Organy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sz="1500" b="0" i="0" u="none" strike="noStrike" kern="1200" cap="none" normalizeH="0" baseline="0">
              <a:ln>
                <a:noFill/>
              </a:ln>
              <a:solidFill>
                <a:schemeClr val="bg1"/>
              </a:solidFill>
              <a:effectLst/>
              <a:cs typeface="Arial" pitchFamily="34" charset="0"/>
            </a:rPr>
            <a:t>działające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sz="1500" b="0" i="0" u="none" strike="noStrike" kern="1200" cap="none" normalizeH="0" baseline="0">
              <a:ln>
                <a:noFill/>
              </a:ln>
              <a:solidFill>
                <a:schemeClr val="bg1"/>
              </a:solidFill>
              <a:effectLst/>
              <a:cs typeface="Arial" pitchFamily="34" charset="0"/>
            </a:rPr>
            <a:t>na podstawie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sz="1500" b="0" i="0" u="none" strike="noStrike" kern="1200" cap="none" normalizeH="0" baseline="0">
              <a:ln>
                <a:noFill/>
              </a:ln>
              <a:solidFill>
                <a:schemeClr val="bg1"/>
              </a:solidFill>
              <a:effectLst/>
              <a:cs typeface="Arial" pitchFamily="34" charset="0"/>
            </a:rPr>
            <a:t>ustaw </a:t>
          </a:r>
        </a:p>
      </dsp:txBody>
      <dsp:txXfrm>
        <a:off x="4729" y="2733368"/>
        <a:ext cx="1972902" cy="986451"/>
      </dsp:txXfrm>
    </dsp:sp>
    <dsp:sp modelId="{1B1F4183-A756-4910-AC37-EE674F97E188}">
      <dsp:nvSpPr>
        <dsp:cNvPr id="0" name=""/>
        <dsp:cNvSpPr/>
      </dsp:nvSpPr>
      <dsp:spPr>
        <a:xfrm>
          <a:off x="4729" y="4134129"/>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1" u="none" strike="noStrike" kern="1200" cap="none" normalizeH="0" baseline="0">
              <a:ln>
                <a:noFill/>
              </a:ln>
              <a:solidFill>
                <a:schemeClr val="bg1"/>
              </a:solidFill>
              <a:effectLst/>
              <a:cs typeface="Arial" pitchFamily="34" charset="0"/>
            </a:rPr>
            <a:t>Komitet Badań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1" u="none" strike="noStrike" kern="1200" cap="none" normalizeH="0" baseline="0">
              <a:ln>
                <a:noFill/>
              </a:ln>
              <a:solidFill>
                <a:schemeClr val="bg1"/>
              </a:solidFill>
              <a:effectLst/>
              <a:cs typeface="Arial" pitchFamily="34" charset="0"/>
            </a:rPr>
            <a:t>Naukowych </a:t>
          </a:r>
        </a:p>
      </dsp:txBody>
      <dsp:txXfrm>
        <a:off x="4729" y="4134129"/>
        <a:ext cx="1972902" cy="986451"/>
      </dsp:txXfrm>
    </dsp:sp>
    <dsp:sp modelId="{0BEE2875-DDB1-4C2C-B43B-722232F0B209}">
      <dsp:nvSpPr>
        <dsp:cNvPr id="0" name=""/>
        <dsp:cNvSpPr/>
      </dsp:nvSpPr>
      <dsp:spPr>
        <a:xfrm>
          <a:off x="4779154" y="2733368"/>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sz="1500" b="0" i="0" u="none" strike="noStrike" kern="1200" cap="none" normalizeH="0" baseline="0">
              <a:ln>
                <a:noFill/>
              </a:ln>
              <a:solidFill>
                <a:schemeClr val="bg1"/>
              </a:solidFill>
              <a:effectLst/>
              <a:cs typeface="Arial" pitchFamily="34" charset="0"/>
            </a:rPr>
            <a:t>Organy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sz="1500" b="0" i="0" u="none" strike="noStrike" kern="1200" cap="none" normalizeH="0" baseline="0">
              <a:ln>
                <a:noFill/>
              </a:ln>
              <a:solidFill>
                <a:schemeClr val="bg1"/>
              </a:solidFill>
              <a:effectLst/>
              <a:cs typeface="Arial" pitchFamily="34" charset="0"/>
            </a:rPr>
            <a:t>powołane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zh-CN" sz="1500" b="0" i="0" u="none" strike="noStrike" kern="1200" cap="none" normalizeH="0" baseline="0">
              <a:ln>
                <a:noFill/>
              </a:ln>
              <a:solidFill>
                <a:schemeClr val="bg1"/>
              </a:solidFill>
              <a:effectLst/>
              <a:cs typeface="Arial" pitchFamily="34" charset="0"/>
            </a:rPr>
            <a:t>przez RM</a:t>
          </a:r>
          <a:endParaRPr kumimoji="0" lang="pl-PL" altLang="pl-PL" sz="1500" b="0" i="0" u="none" strike="noStrike" kern="1200" cap="none" normalizeH="0" baseline="0">
            <a:ln>
              <a:noFill/>
            </a:ln>
            <a:solidFill>
              <a:schemeClr val="bg1"/>
            </a:solidFill>
            <a:effectLst/>
            <a:cs typeface="Arial" pitchFamily="34" charset="0"/>
          </a:endParaRPr>
        </a:p>
      </dsp:txBody>
      <dsp:txXfrm>
        <a:off x="4779154" y="2733368"/>
        <a:ext cx="1972902" cy="986451"/>
      </dsp:txXfrm>
    </dsp:sp>
    <dsp:sp modelId="{86A95E0C-4806-4600-B0B1-BA3EC008BBD9}">
      <dsp:nvSpPr>
        <dsp:cNvPr id="0" name=""/>
        <dsp:cNvSpPr/>
      </dsp:nvSpPr>
      <dsp:spPr>
        <a:xfrm>
          <a:off x="2391942" y="4134129"/>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tx1"/>
              </a:solidFill>
              <a:effectLst/>
              <a:cs typeface="Arial" pitchFamily="34" charset="0"/>
            </a:rPr>
            <a:t>Organy wspólne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(np. rządu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i samorządu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terytorialnego)</a:t>
          </a:r>
        </a:p>
      </dsp:txBody>
      <dsp:txXfrm>
        <a:off x="2391942" y="4134129"/>
        <a:ext cx="1972902" cy="986451"/>
      </dsp:txXfrm>
    </dsp:sp>
    <dsp:sp modelId="{38CF1A51-F2F2-4A3D-9E08-8157AE8E7576}">
      <dsp:nvSpPr>
        <dsp:cNvPr id="0" name=""/>
        <dsp:cNvSpPr/>
      </dsp:nvSpPr>
      <dsp:spPr>
        <a:xfrm>
          <a:off x="4779154" y="4134129"/>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tx1"/>
              </a:solidFill>
              <a:effectLst/>
              <a:cs typeface="Arial" pitchFamily="34" charset="0"/>
            </a:rPr>
            <a:t>Pomocniczo –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tx1"/>
              </a:solidFill>
              <a:effectLst/>
              <a:cs typeface="Arial" pitchFamily="34" charset="0"/>
            </a:rPr>
            <a:t>doradcze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(stały komitet RM)</a:t>
          </a:r>
        </a:p>
      </dsp:txBody>
      <dsp:txXfrm>
        <a:off x="4779154" y="4134129"/>
        <a:ext cx="1972902" cy="986451"/>
      </dsp:txXfrm>
    </dsp:sp>
    <dsp:sp modelId="{2EBED717-4C73-4794-8900-A5A5680C2716}">
      <dsp:nvSpPr>
        <dsp:cNvPr id="0" name=""/>
        <dsp:cNvSpPr/>
      </dsp:nvSpPr>
      <dsp:spPr>
        <a:xfrm>
          <a:off x="7166367" y="4134129"/>
          <a:ext cx="1972902" cy="9864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tx1"/>
              </a:solidFill>
              <a:effectLst/>
              <a:cs typeface="Arial" pitchFamily="34" charset="0"/>
            </a:rPr>
            <a:t>Pomocnicze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1500" b="0" i="0" u="none" strike="noStrike" kern="1200" cap="none" normalizeH="0" baseline="0">
              <a:ln>
                <a:noFill/>
              </a:ln>
              <a:solidFill>
                <a:schemeClr val="bg1"/>
              </a:solidFill>
              <a:effectLst/>
              <a:cs typeface="Arial" pitchFamily="34" charset="0"/>
            </a:rPr>
            <a:t>(pełnomocnicy rządu)</a:t>
          </a:r>
        </a:p>
      </dsp:txBody>
      <dsp:txXfrm>
        <a:off x="7166367" y="4134129"/>
        <a:ext cx="1972902" cy="9864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00C29-1AF6-4D69-B5B5-4BCE3CCB10CD}" type="datetimeFigureOut">
              <a:rPr lang="pl-PL" smtClean="0"/>
              <a:t>16.01.2021</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5EF1F4-0966-43E8-87FC-C08A75C501B6}" type="slidenum">
              <a:rPr lang="pl-PL" smtClean="0"/>
              <a:t>‹#›</a:t>
            </a:fld>
            <a:endParaRPr lang="pl-PL"/>
          </a:p>
        </p:txBody>
      </p:sp>
    </p:spTree>
    <p:extLst>
      <p:ext uri="{BB962C8B-B14F-4D97-AF65-F5344CB8AC3E}">
        <p14:creationId xmlns:p14="http://schemas.microsoft.com/office/powerpoint/2010/main" val="3858409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
          <p:cNvSpPr>
            <a:spLocks noGrp="1" noRot="1" noChangeAspect="1" noChangeArrowheads="1" noTextEdit="1"/>
          </p:cNvSpPr>
          <p:nvPr>
            <p:ph type="sldImg"/>
          </p:nvPr>
        </p:nvSpPr>
        <p:spPr>
          <a:ln/>
        </p:spPr>
      </p:sp>
      <p:sp>
        <p:nvSpPr>
          <p:cNvPr id="41987" name="Rectangle 2"/>
          <p:cNvSpPr txBox="1">
            <a:spLocks noGrp="1" noChangeArrowheads="1"/>
          </p:cNvSpPr>
          <p:nvPr>
            <p:ph type="body" idx="1"/>
          </p:nvPr>
        </p:nvSpPr>
        <p:spPr>
          <a:noFill/>
        </p:spPr>
        <p:txBody>
          <a:bodyPr wrap="none" anchor="ctr"/>
          <a:lstStyle/>
          <a:p>
            <a:endParaRPr lang="pl-PL" altLang="pl-PL"/>
          </a:p>
        </p:txBody>
      </p:sp>
    </p:spTree>
    <p:extLst>
      <p:ext uri="{BB962C8B-B14F-4D97-AF65-F5344CB8AC3E}">
        <p14:creationId xmlns:p14="http://schemas.microsoft.com/office/powerpoint/2010/main" val="4283881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
          <p:cNvSpPr>
            <a:spLocks noGrp="1" noRot="1" noChangeAspect="1" noChangeArrowheads="1" noTextEdit="1"/>
          </p:cNvSpPr>
          <p:nvPr>
            <p:ph type="sldImg"/>
          </p:nvPr>
        </p:nvSpPr>
        <p:spPr>
          <a:ln/>
        </p:spPr>
      </p:sp>
      <p:sp>
        <p:nvSpPr>
          <p:cNvPr id="43011" name="Rectangle 2"/>
          <p:cNvSpPr txBox="1">
            <a:spLocks noGrp="1" noChangeArrowheads="1"/>
          </p:cNvSpPr>
          <p:nvPr>
            <p:ph type="body" idx="1"/>
          </p:nvPr>
        </p:nvSpPr>
        <p:spPr>
          <a:noFill/>
        </p:spPr>
        <p:txBody>
          <a:bodyPr wrap="none" anchor="ctr"/>
          <a:lstStyle/>
          <a:p>
            <a:endParaRPr lang="pl-PL" altLang="pl-PL"/>
          </a:p>
        </p:txBody>
      </p:sp>
    </p:spTree>
    <p:extLst>
      <p:ext uri="{BB962C8B-B14F-4D97-AF65-F5344CB8AC3E}">
        <p14:creationId xmlns:p14="http://schemas.microsoft.com/office/powerpoint/2010/main" val="2066302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
          <p:cNvSpPr>
            <a:spLocks noGrp="1" noRot="1" noChangeAspect="1" noChangeArrowheads="1" noTextEdit="1"/>
          </p:cNvSpPr>
          <p:nvPr>
            <p:ph type="sldImg"/>
          </p:nvPr>
        </p:nvSpPr>
        <p:spPr>
          <a:ln/>
        </p:spPr>
      </p:sp>
      <p:sp>
        <p:nvSpPr>
          <p:cNvPr id="44035" name="Rectangle 2"/>
          <p:cNvSpPr txBox="1">
            <a:spLocks noGrp="1" noChangeArrowheads="1"/>
          </p:cNvSpPr>
          <p:nvPr>
            <p:ph type="body" idx="1"/>
          </p:nvPr>
        </p:nvSpPr>
        <p:spPr>
          <a:noFill/>
        </p:spPr>
        <p:txBody>
          <a:bodyPr wrap="none" anchor="ctr"/>
          <a:lstStyle/>
          <a:p>
            <a:endParaRPr lang="pl-PL" altLang="pl-PL"/>
          </a:p>
        </p:txBody>
      </p:sp>
    </p:spTree>
    <p:extLst>
      <p:ext uri="{BB962C8B-B14F-4D97-AF65-F5344CB8AC3E}">
        <p14:creationId xmlns:p14="http://schemas.microsoft.com/office/powerpoint/2010/main" val="22406035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B461F6A7-8313-4920-B961-63D737BD180F}" type="datetime1">
              <a:rPr lang="pl-PL" smtClean="0"/>
              <a:t>16.01.2021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269756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BB0E308-6804-4E07-AC59-85301BEBD59F}" type="datetime1">
              <a:rPr lang="pl-PL" smtClean="0"/>
              <a:t>16.01.2021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2155370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A0193A4E-C13D-466E-B414-F32D91171175}" type="datetime1">
              <a:rPr lang="pl-PL" smtClean="0"/>
              <a:t>16.01.2021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2753160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EDBF48A3-96F5-4C9F-BD6C-1FD6539E280B}" type="datetime1">
              <a:rPr lang="pl-PL" smtClean="0"/>
              <a:t>16.01.2021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2080737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EE64D10-34A9-4D85-9D67-143169DD674B}" type="datetime1">
              <a:rPr lang="pl-PL" smtClean="0"/>
              <a:t>16.01.2021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460259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3A1069DE-D9AD-4EF8-AE6E-CAB6C4748F83}" type="datetime1">
              <a:rPr lang="pl-PL" smtClean="0"/>
              <a:t>16.01.2021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3269615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1082C98C-F8B6-49AC-8803-6409F64F1873}" type="datetime1">
              <a:rPr lang="pl-PL" smtClean="0"/>
              <a:t>16.01.2021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897820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BA05B57F-C9D4-46E3-A020-250D62713EE5}" type="datetime1">
              <a:rPr lang="pl-PL" smtClean="0"/>
              <a:t>16.01.2021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1750381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D61CD5ED-9453-4781-8A3F-10BDF84D1F63}" type="datetime1">
              <a:rPr lang="pl-PL" smtClean="0"/>
              <a:t>16.01.2021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286805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40428026-C4BA-4992-9D85-7A45C525A111}" type="datetime1">
              <a:rPr lang="pl-PL" smtClean="0"/>
              <a:t>16.01.2021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842171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01405356-A819-421B-BEBD-8FBBD384DD64}" type="datetime1">
              <a:rPr lang="pl-PL" smtClean="0"/>
              <a:t>16.01.2021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602C2898-CD0D-4B8E-9198-57BD87A2E996}" type="slidenum">
              <a:rPr lang="pl-PL" smtClean="0"/>
              <a:t>‹#›</a:t>
            </a:fld>
            <a:endParaRPr lang="pl-PL"/>
          </a:p>
        </p:txBody>
      </p:sp>
    </p:spTree>
    <p:extLst>
      <p:ext uri="{BB962C8B-B14F-4D97-AF65-F5344CB8AC3E}">
        <p14:creationId xmlns:p14="http://schemas.microsoft.com/office/powerpoint/2010/main" val="1794776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DF6F1-A06B-44DF-A08F-DC8F6FBEA662}" type="datetime1">
              <a:rPr lang="pl-PL" smtClean="0"/>
              <a:t>16.01.2021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2C2898-CD0D-4B8E-9198-57BD87A2E996}" type="slidenum">
              <a:rPr lang="pl-PL" smtClean="0"/>
              <a:t>‹#›</a:t>
            </a:fld>
            <a:endParaRPr lang="pl-PL"/>
          </a:p>
        </p:txBody>
      </p:sp>
    </p:spTree>
    <p:extLst>
      <p:ext uri="{BB962C8B-B14F-4D97-AF65-F5344CB8AC3E}">
        <p14:creationId xmlns:p14="http://schemas.microsoft.com/office/powerpoint/2010/main" val="2193144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bip.kprm.gov.pl/portal/kpr/12/251/Komisja_Wspolna_Rzadu_i_Mniejszosci_Narodowych_i_Etnicznych.html" TargetMode="External"/><Relationship Id="rId2" Type="http://schemas.openxmlformats.org/officeDocument/2006/relationships/hyperlink" Target="http://bip.kprm.gov.pl/portal/kpr/12/255/Wspolny_Zespol_Przedstawicieli_Rzadu_Rzeczypospolitej_Polskiej_i_Swietego_Soboru.html" TargetMode="External"/><Relationship Id="rId1" Type="http://schemas.openxmlformats.org/officeDocument/2006/relationships/slideLayout" Target="../slideLayouts/slideLayout2.xml"/><Relationship Id="rId5" Type="http://schemas.openxmlformats.org/officeDocument/2006/relationships/hyperlink" Target="http://bip.kprm.gov.pl/portal/kpr/12/253/Komisja_Wspolna_przedstawicieli_rzadu_i_Konferencji_Episkopatu_Polski.html" TargetMode="External"/><Relationship Id="rId4" Type="http://schemas.openxmlformats.org/officeDocument/2006/relationships/hyperlink" Target="http://bip.kprm.gov.pl/portal/kpr/12/252/Komisja_Wspolna_Rzadu_i_Samorzadu_Terytorialnego.html"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1043608" y="1340768"/>
            <a:ext cx="7704856" cy="2664296"/>
          </a:xfrm>
        </p:spPr>
        <p:txBody>
          <a:bodyPr>
            <a:normAutofit/>
          </a:bodyPr>
          <a:lstStyle/>
          <a:p>
            <a:r>
              <a:rPr lang="pl-PL" dirty="0">
                <a:solidFill>
                  <a:schemeClr val="bg1"/>
                </a:solidFill>
              </a:rPr>
              <a:t>Rada </a:t>
            </a:r>
            <a:r>
              <a:rPr lang="pl-PL">
                <a:solidFill>
                  <a:schemeClr val="bg1"/>
                </a:solidFill>
              </a:rPr>
              <a:t>Ministów</a:t>
            </a:r>
            <a:r>
              <a:rPr lang="pl-PL" dirty="0">
                <a:solidFill>
                  <a:schemeClr val="bg1"/>
                </a:solidFill>
              </a:rPr>
              <a:t> </a:t>
            </a:r>
            <a:endParaRPr lang="pl-PL" dirty="0">
              <a:latin typeface="Century Gothic" panose="020B0502020202020204" pitchFamily="34" charset="0"/>
            </a:endParaRPr>
          </a:p>
        </p:txBody>
      </p:sp>
      <p:sp>
        <p:nvSpPr>
          <p:cNvPr id="3" name="Podtytuł 2"/>
          <p:cNvSpPr>
            <a:spLocks noGrp="1"/>
          </p:cNvSpPr>
          <p:nvPr>
            <p:ph type="subTitle" idx="1"/>
          </p:nvPr>
        </p:nvSpPr>
        <p:spPr>
          <a:xfrm>
            <a:off x="1907704" y="4653136"/>
            <a:ext cx="6336704" cy="1224136"/>
          </a:xfrm>
        </p:spPr>
        <p:txBody>
          <a:bodyPr>
            <a:normAutofit/>
          </a:bodyPr>
          <a:lstStyle/>
          <a:p>
            <a:r>
              <a:rPr lang="pl-PL" sz="2400" dirty="0">
                <a:solidFill>
                  <a:schemeClr val="bg1"/>
                </a:solidFill>
                <a:latin typeface="Century Gothic" panose="020B0502020202020204" pitchFamily="34" charset="0"/>
              </a:rPr>
              <a:t>Dr hab. Ryszard Balicki </a:t>
            </a:r>
          </a:p>
        </p:txBody>
      </p:sp>
    </p:spTree>
    <p:extLst>
      <p:ext uri="{BB962C8B-B14F-4D97-AF65-F5344CB8AC3E}">
        <p14:creationId xmlns:p14="http://schemas.microsoft.com/office/powerpoint/2010/main" val="3439371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Wycinek ekranu"/>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40" y="980728"/>
            <a:ext cx="7812360" cy="6048672"/>
          </a:xfrm>
        </p:spPr>
      </p:pic>
    </p:spTree>
    <p:extLst>
      <p:ext uri="{BB962C8B-B14F-4D97-AF65-F5344CB8AC3E}">
        <p14:creationId xmlns:p14="http://schemas.microsoft.com/office/powerpoint/2010/main" val="660393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graphicFrame>
        <p:nvGraphicFramePr>
          <p:cNvPr id="4" name="Symbol zastępczy zawartości 3">
            <a:extLst>
              <a:ext uri="{FF2B5EF4-FFF2-40B4-BE49-F238E27FC236}">
                <a16:creationId xmlns:a16="http://schemas.microsoft.com/office/drawing/2014/main" id="{E21F8452-7958-4B35-9A60-CEB99C7F7B14}"/>
              </a:ext>
            </a:extLst>
          </p:cNvPr>
          <p:cNvGraphicFramePr>
            <a:graphicFrameLocks noGrp="1"/>
          </p:cNvGraphicFramePr>
          <p:nvPr>
            <p:ph idx="1"/>
            <p:extLst>
              <p:ext uri="{D42A27DB-BD31-4B8C-83A1-F6EECF244321}">
                <p14:modId xmlns:p14="http://schemas.microsoft.com/office/powerpoint/2010/main" val="1038515625"/>
              </p:ext>
            </p:extLst>
          </p:nvPr>
        </p:nvGraphicFramePr>
        <p:xfrm>
          <a:off x="1043608" y="1340768"/>
          <a:ext cx="7920880" cy="47853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9868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a:xfrm>
            <a:off x="2483768" y="188640"/>
            <a:ext cx="6480720" cy="792088"/>
          </a:xfrm>
        </p:spPr>
        <p:txBody>
          <a:bodyPr>
            <a:normAutofit/>
          </a:bodyPr>
          <a:lstStyle/>
          <a:p>
            <a:pPr eaLnBrk="1" hangingPunct="1"/>
            <a:r>
              <a:rPr lang="pl-PL" altLang="pl-PL" sz="3600" dirty="0">
                <a:solidFill>
                  <a:schemeClr val="bg1"/>
                </a:solidFill>
                <a:latin typeface="Lucida Sans Unicode" pitchFamily="34" charset="0"/>
              </a:rPr>
              <a:t>Funkcjonowanie RM</a:t>
            </a:r>
          </a:p>
        </p:txBody>
      </p:sp>
      <p:graphicFrame>
        <p:nvGraphicFramePr>
          <p:cNvPr id="2" name="Diagram 1">
            <a:extLst>
              <a:ext uri="{FF2B5EF4-FFF2-40B4-BE49-F238E27FC236}">
                <a16:creationId xmlns:a16="http://schemas.microsoft.com/office/drawing/2014/main" id="{8B0266E6-9474-48A7-8A12-7ED4981D7C8F}"/>
              </a:ext>
            </a:extLst>
          </p:cNvPr>
          <p:cNvGraphicFramePr/>
          <p:nvPr>
            <p:extLst>
              <p:ext uri="{D42A27DB-BD31-4B8C-83A1-F6EECF244321}">
                <p14:modId xmlns:p14="http://schemas.microsoft.com/office/powerpoint/2010/main" val="2147899333"/>
              </p:ext>
            </p:extLst>
          </p:nvPr>
        </p:nvGraphicFramePr>
        <p:xfrm>
          <a:off x="1115616" y="1340768"/>
          <a:ext cx="792088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0530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2483768" y="274638"/>
            <a:ext cx="6203032" cy="634082"/>
          </a:xfrm>
        </p:spPr>
        <p:txBody>
          <a:bodyPr>
            <a:normAutofit fontScale="90000"/>
          </a:bodyPr>
          <a:lstStyle/>
          <a:p>
            <a:pPr eaLnBrk="1" hangingPunct="1">
              <a:defRPr/>
            </a:pPr>
            <a:r>
              <a:rPr lang="pl-PL" dirty="0">
                <a:solidFill>
                  <a:schemeClr val="bg1"/>
                </a:solidFill>
              </a:rPr>
              <a:t>Tryb pracy RM	</a:t>
            </a:r>
          </a:p>
        </p:txBody>
      </p:sp>
      <p:graphicFrame>
        <p:nvGraphicFramePr>
          <p:cNvPr id="2" name="Diagram 1">
            <a:extLst>
              <a:ext uri="{FF2B5EF4-FFF2-40B4-BE49-F238E27FC236}">
                <a16:creationId xmlns:a16="http://schemas.microsoft.com/office/drawing/2014/main" id="{8C79070E-E396-4A6C-801E-77295998C1A6}"/>
              </a:ext>
            </a:extLst>
          </p:cNvPr>
          <p:cNvGraphicFramePr/>
          <p:nvPr>
            <p:extLst>
              <p:ext uri="{D42A27DB-BD31-4B8C-83A1-F6EECF244321}">
                <p14:modId xmlns:p14="http://schemas.microsoft.com/office/powerpoint/2010/main" val="2855565063"/>
              </p:ext>
            </p:extLst>
          </p:nvPr>
        </p:nvGraphicFramePr>
        <p:xfrm>
          <a:off x="1115616" y="1196752"/>
          <a:ext cx="7571184" cy="49294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694039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44624"/>
            <a:ext cx="6660232" cy="936104"/>
          </a:xfrm>
        </p:spPr>
        <p:txBody>
          <a:bodyPr>
            <a:normAutofit/>
          </a:bodyPr>
          <a:lstStyle/>
          <a:p>
            <a:r>
              <a:rPr lang="pl-PL" dirty="0">
                <a:solidFill>
                  <a:schemeClr val="bg1"/>
                </a:solidFill>
              </a:rPr>
              <a:t>Pojęcie władzy wykonawczej </a:t>
            </a:r>
          </a:p>
        </p:txBody>
      </p:sp>
      <p:sp>
        <p:nvSpPr>
          <p:cNvPr id="3" name="Symbol zastępczy zawartości 2"/>
          <p:cNvSpPr>
            <a:spLocks noGrp="1"/>
          </p:cNvSpPr>
          <p:nvPr>
            <p:ph idx="1"/>
          </p:nvPr>
        </p:nvSpPr>
        <p:spPr>
          <a:xfrm>
            <a:off x="1043608" y="1196752"/>
            <a:ext cx="7920880" cy="5184576"/>
          </a:xfrm>
        </p:spPr>
        <p:txBody>
          <a:bodyPr/>
          <a:lstStyle/>
          <a:p>
            <a:r>
              <a:rPr lang="pl-PL" dirty="0"/>
              <a:t>Działalność polegająca na wykonywaniu zadań państwowych mających na celu realizację interesu publicznego </a:t>
            </a:r>
          </a:p>
          <a:p>
            <a:r>
              <a:rPr lang="pl-PL" dirty="0"/>
              <a:t>Dwa zakresy:</a:t>
            </a:r>
          </a:p>
          <a:p>
            <a:pPr lvl="1"/>
            <a:r>
              <a:rPr lang="pl-PL" dirty="0"/>
              <a:t>Polityczny </a:t>
            </a:r>
          </a:p>
          <a:p>
            <a:pPr lvl="1"/>
            <a:r>
              <a:rPr lang="pl-PL" dirty="0"/>
              <a:t>Administracyjny </a:t>
            </a:r>
          </a:p>
          <a:p>
            <a:endParaRPr lang="pl-PL" dirty="0"/>
          </a:p>
        </p:txBody>
      </p:sp>
    </p:spTree>
    <p:extLst>
      <p:ext uri="{BB962C8B-B14F-4D97-AF65-F5344CB8AC3E}">
        <p14:creationId xmlns:p14="http://schemas.microsoft.com/office/powerpoint/2010/main" val="731144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203032" cy="864096"/>
          </a:xfrm>
        </p:spPr>
        <p:txBody>
          <a:bodyPr>
            <a:normAutofit/>
          </a:bodyPr>
          <a:lstStyle/>
          <a:p>
            <a:r>
              <a:rPr lang="pl-PL" dirty="0">
                <a:solidFill>
                  <a:schemeClr val="bg1"/>
                </a:solidFill>
              </a:rPr>
              <a:t>Funkcje Rady Ministrów </a:t>
            </a:r>
          </a:p>
        </p:txBody>
      </p:sp>
      <p:graphicFrame>
        <p:nvGraphicFramePr>
          <p:cNvPr id="4" name="Symbol zastępczy zawartości 3">
            <a:extLst>
              <a:ext uri="{FF2B5EF4-FFF2-40B4-BE49-F238E27FC236}">
                <a16:creationId xmlns:a16="http://schemas.microsoft.com/office/drawing/2014/main" id="{6A1030FB-09C3-4B5B-8971-96423644CFA8}"/>
              </a:ext>
            </a:extLst>
          </p:cNvPr>
          <p:cNvGraphicFramePr>
            <a:graphicFrameLocks noGrp="1"/>
          </p:cNvGraphicFramePr>
          <p:nvPr>
            <p:ph idx="1"/>
            <p:extLst>
              <p:ext uri="{D42A27DB-BD31-4B8C-83A1-F6EECF244321}">
                <p14:modId xmlns:p14="http://schemas.microsoft.com/office/powerpoint/2010/main" val="3810173401"/>
              </p:ext>
            </p:extLst>
          </p:nvPr>
        </p:nvGraphicFramePr>
        <p:xfrm>
          <a:off x="1043608" y="980728"/>
          <a:ext cx="810039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28466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274638"/>
            <a:ext cx="6203032" cy="706090"/>
          </a:xfrm>
        </p:spPr>
        <p:txBody>
          <a:bodyPr>
            <a:normAutofit fontScale="90000"/>
          </a:bodyPr>
          <a:lstStyle/>
          <a:p>
            <a:r>
              <a:rPr lang="pl-PL" dirty="0">
                <a:solidFill>
                  <a:schemeClr val="bg1"/>
                </a:solidFill>
              </a:rPr>
              <a:t>Funkcje Rady Ministrów</a:t>
            </a:r>
          </a:p>
        </p:txBody>
      </p:sp>
      <p:sp>
        <p:nvSpPr>
          <p:cNvPr id="3" name="Symbol zastępczy zawartości 2"/>
          <p:cNvSpPr>
            <a:spLocks noGrp="1"/>
          </p:cNvSpPr>
          <p:nvPr>
            <p:ph idx="1"/>
          </p:nvPr>
        </p:nvSpPr>
        <p:spPr>
          <a:xfrm>
            <a:off x="683568" y="980728"/>
            <a:ext cx="8460432" cy="5976664"/>
          </a:xfrm>
        </p:spPr>
        <p:txBody>
          <a:bodyPr>
            <a:normAutofit lnSpcReduction="10000"/>
          </a:bodyPr>
          <a:lstStyle/>
          <a:p>
            <a:pPr marL="457200" lvl="1" indent="0">
              <a:buNone/>
              <a:defRPr/>
            </a:pPr>
            <a:r>
              <a:rPr lang="pl-PL" sz="1800" dirty="0"/>
              <a:t>Na podstawie Konstytucji RP można wyodrębnić następujące </a:t>
            </a:r>
            <a:r>
              <a:rPr lang="pl-PL" sz="1800" b="1" dirty="0"/>
              <a:t>funkcje</a:t>
            </a:r>
            <a:r>
              <a:rPr lang="pl-PL" sz="1800" dirty="0"/>
              <a:t>: </a:t>
            </a:r>
          </a:p>
          <a:p>
            <a:pPr lvl="1">
              <a:defRPr/>
            </a:pPr>
            <a:r>
              <a:rPr lang="pl-PL" sz="2000" b="1" dirty="0"/>
              <a:t>funkcja wykonawcza w ścisłym znaczeniu</a:t>
            </a:r>
            <a:r>
              <a:rPr lang="pl-PL" sz="2000" dirty="0"/>
              <a:t> (realizowanie ustaw poprzez podejmowanie aktów normatywnych i indywidualnych wykonujących regulacje prawne – art. 146 ust. 4 pkt. 1 Konstytucji RP: Rada Ministrów </a:t>
            </a:r>
            <a:r>
              <a:rPr lang="pl-PL" sz="2000" i="1" dirty="0"/>
              <a:t>„zapewnia wykonanie ustaw”</a:t>
            </a:r>
            <a:r>
              <a:rPr lang="pl-PL" sz="2000" dirty="0"/>
              <a:t>, pkt.2 </a:t>
            </a:r>
            <a:r>
              <a:rPr lang="pl-PL" sz="2000" i="1" dirty="0"/>
              <a:t>Rada Ministrów wydaje rozporządzenia</a:t>
            </a:r>
            <a:r>
              <a:rPr lang="pl-PL" sz="2000" dirty="0"/>
              <a:t>),	</a:t>
            </a:r>
          </a:p>
          <a:p>
            <a:pPr lvl="1">
              <a:defRPr/>
            </a:pPr>
            <a:r>
              <a:rPr lang="pl-PL" sz="2000" b="1" dirty="0"/>
              <a:t>funkcja administracyjna</a:t>
            </a:r>
            <a:r>
              <a:rPr lang="pl-PL" sz="2000" dirty="0"/>
              <a:t>, polegająca na zarządzaniu sprawami publicznymi przekazanymi Radzie Ministrów zarówno w drodze stanowienia prawa jak i działalności organizatorskiej (art. 146  ust. 3: </a:t>
            </a:r>
            <a:r>
              <a:rPr lang="pl-PL" sz="2000" i="1" dirty="0"/>
              <a:t>„Rada Ministrów kieruje administracją rządową”</a:t>
            </a:r>
            <a:r>
              <a:rPr lang="pl-PL" sz="2000" dirty="0"/>
              <a:t>,  art. 146 ust. 4 pkt. 1, 2: </a:t>
            </a:r>
            <a:r>
              <a:rPr lang="pl-PL" sz="2000" i="1" dirty="0"/>
              <a:t>„Rada Ministrów wydaje rozporządzenia”</a:t>
            </a:r>
            <a:r>
              <a:rPr lang="pl-PL" sz="2000" dirty="0"/>
              <a:t>, pkt. 4: </a:t>
            </a:r>
            <a:r>
              <a:rPr lang="pl-PL" sz="2000" i="1" dirty="0"/>
              <a:t>„Rada Ministrów chroni interesy Skarbu Państwa”</a:t>
            </a:r>
            <a:r>
              <a:rPr lang="pl-PL" sz="2000" dirty="0"/>
              <a:t>, pkt. 6 – 9: </a:t>
            </a:r>
            <a:r>
              <a:rPr lang="pl-PL" sz="2000" i="1" dirty="0"/>
              <a:t>RM kieruje wykonaniem budżetu, zapewnia bezpieczeństwo wewnętrzne oraz porządek publiczny, zapewnia bezpieczeństwo zewnętrzne, sprawuje ogólne kierownictwo w dziedzinie stosunków z innymi państwami</a:t>
            </a:r>
            <a:r>
              <a:rPr lang="pl-PL" sz="2000" dirty="0"/>
              <a:t>, pkt. 11 </a:t>
            </a:r>
            <a:r>
              <a:rPr lang="pl-PL" sz="2000" i="1" dirty="0"/>
              <a:t>RM sprawuje ogólne kierownictwo w dziedzinie obronnośc</a:t>
            </a:r>
            <a:r>
              <a:rPr lang="pl-PL" sz="2000" dirty="0"/>
              <a:t>i) </a:t>
            </a:r>
          </a:p>
          <a:p>
            <a:pPr lvl="1">
              <a:defRPr/>
            </a:pPr>
            <a:r>
              <a:rPr lang="pl-PL" sz="2000" b="1" dirty="0"/>
              <a:t>funkcja rządzenia</a:t>
            </a:r>
            <a:r>
              <a:rPr lang="pl-PL" sz="2000" dirty="0"/>
              <a:t> (o charakterze samoistnym) polega na wytyczaniu  celów w polityce państwa, ustalaniu środków ich realizacji i kontroli wdrażania przyjętej polityki (art. 146 ust. 2, art. 146 ust. 4 pkt. 4, 5, 7, 8, 9, 10, 11)</a:t>
            </a:r>
            <a:endParaRPr lang="pl-PL" sz="1800" dirty="0"/>
          </a:p>
        </p:txBody>
      </p:sp>
    </p:spTree>
    <p:extLst>
      <p:ext uri="{BB962C8B-B14F-4D97-AF65-F5344CB8AC3E}">
        <p14:creationId xmlns:p14="http://schemas.microsoft.com/office/powerpoint/2010/main" val="3337581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Symbol zastępczy numeru slajdu 4"/>
          <p:cNvSpPr txBox="1">
            <a:spLocks noGrp="1"/>
          </p:cNvSpPr>
          <p:nvPr/>
        </p:nvSpPr>
        <p:spPr bwMode="auto">
          <a:xfrm>
            <a:off x="6553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lgn="r" eaLnBrk="1" hangingPunct="1"/>
            <a:fld id="{1FC5794D-ADB7-4527-A2D2-0E37FD6F6341}" type="slidenum">
              <a:rPr lang="pl-PL" altLang="pl-PL" sz="1200">
                <a:latin typeface="Arial" charset="0"/>
              </a:rPr>
              <a:pPr algn="r" eaLnBrk="1" hangingPunct="1"/>
              <a:t>17</a:t>
            </a:fld>
            <a:endParaRPr lang="pl-PL" altLang="pl-PL" sz="1200">
              <a:latin typeface="Arial" charset="0"/>
            </a:endParaRPr>
          </a:p>
        </p:txBody>
      </p:sp>
      <p:sp>
        <p:nvSpPr>
          <p:cNvPr id="93186" name="Rectangle 2"/>
          <p:cNvSpPr>
            <a:spLocks noGrp="1" noRot="1" noChangeArrowheads="1"/>
          </p:cNvSpPr>
          <p:nvPr>
            <p:ph type="title"/>
          </p:nvPr>
        </p:nvSpPr>
        <p:spPr>
          <a:xfrm>
            <a:off x="2483768" y="188640"/>
            <a:ext cx="6480720" cy="792088"/>
          </a:xfrm>
        </p:spPr>
        <p:txBody>
          <a:bodyPr>
            <a:normAutofit/>
          </a:bodyPr>
          <a:lstStyle/>
          <a:p>
            <a:pPr eaLnBrk="1" hangingPunct="1">
              <a:defRPr/>
            </a:pPr>
            <a:r>
              <a:rPr lang="pl-PL" dirty="0">
                <a:solidFill>
                  <a:schemeClr val="bg1"/>
                </a:solidFill>
              </a:rPr>
              <a:t>Kompetencje RM</a:t>
            </a:r>
          </a:p>
        </p:txBody>
      </p:sp>
      <p:sp>
        <p:nvSpPr>
          <p:cNvPr id="93187" name="Rectangle 3"/>
          <p:cNvSpPr>
            <a:spLocks noGrp="1" noChangeArrowheads="1"/>
          </p:cNvSpPr>
          <p:nvPr>
            <p:ph type="body" idx="1"/>
          </p:nvPr>
        </p:nvSpPr>
        <p:spPr>
          <a:xfrm>
            <a:off x="1043607" y="1196753"/>
            <a:ext cx="7654305" cy="4957986"/>
          </a:xfrm>
        </p:spPr>
        <p:txBody>
          <a:bodyPr>
            <a:normAutofit/>
          </a:bodyPr>
          <a:lstStyle/>
          <a:p>
            <a:pPr eaLnBrk="1" hangingPunct="1">
              <a:defRPr/>
            </a:pPr>
            <a:r>
              <a:rPr lang="pl-PL" dirty="0">
                <a:latin typeface="+mj-lt"/>
              </a:rPr>
              <a:t>art. 146 ust. 1 Konstytucji RP</a:t>
            </a:r>
          </a:p>
          <a:p>
            <a:pPr eaLnBrk="1" hangingPunct="1">
              <a:buFont typeface="Wingdings" pitchFamily="2" charset="2"/>
              <a:buNone/>
              <a:defRPr/>
            </a:pPr>
            <a:r>
              <a:rPr lang="pl-PL" dirty="0">
                <a:latin typeface="+mj-lt"/>
              </a:rPr>
              <a:t>	</a:t>
            </a:r>
            <a:r>
              <a:rPr lang="pl-PL" sz="2400" i="1" dirty="0">
                <a:latin typeface="+mj-lt"/>
              </a:rPr>
              <a:t>1. Rada Ministrów prowadzi politykę wewnętrzną i zagraniczną Rzeczypospolitej Polskiej. </a:t>
            </a:r>
          </a:p>
          <a:p>
            <a:pPr eaLnBrk="1" hangingPunct="1">
              <a:buFont typeface="Wingdings" pitchFamily="2" charset="2"/>
              <a:buNone/>
              <a:defRPr/>
            </a:pPr>
            <a:r>
              <a:rPr lang="pl-PL" sz="2400" i="1" dirty="0">
                <a:latin typeface="+mj-lt"/>
              </a:rPr>
              <a:t>	2. Do Rady Ministrów należą sprawy polityki państwa nie zastrzeżone dla innych organów państwowych i samorządu terytorialnego. </a:t>
            </a:r>
          </a:p>
          <a:p>
            <a:pPr eaLnBrk="1" hangingPunct="1">
              <a:buFont typeface="Wingdings" pitchFamily="2" charset="2"/>
              <a:buNone/>
              <a:defRPr/>
            </a:pPr>
            <a:r>
              <a:rPr lang="pl-PL" sz="2400" i="1" dirty="0">
                <a:latin typeface="+mj-lt"/>
              </a:rPr>
              <a:t>	3. Rada Ministrów kieruje</a:t>
            </a:r>
            <a:r>
              <a:rPr lang="pl-PL" i="1" dirty="0">
                <a:latin typeface="+mj-lt"/>
              </a:rPr>
              <a:t> </a:t>
            </a:r>
            <a:r>
              <a:rPr lang="pl-PL" sz="2400" i="1" dirty="0">
                <a:latin typeface="+mj-lt"/>
              </a:rPr>
              <a:t>administracją rządową.</a:t>
            </a:r>
            <a:r>
              <a:rPr lang="pl-PL" i="1" dirty="0">
                <a:latin typeface="+mj-lt"/>
              </a:rPr>
              <a:t> </a:t>
            </a:r>
          </a:p>
          <a:p>
            <a:pPr eaLnBrk="1" hangingPunct="1">
              <a:defRPr/>
            </a:pPr>
            <a:r>
              <a:rPr lang="pl-PL" dirty="0">
                <a:latin typeface="+mj-lt"/>
              </a:rPr>
              <a:t>Przykładowy katalog kompetencji RM zawiera art. 146 ust. 4 Konstytucji RP </a:t>
            </a:r>
          </a:p>
        </p:txBody>
      </p:sp>
    </p:spTree>
    <p:extLst>
      <p:ext uri="{BB962C8B-B14F-4D97-AF65-F5344CB8AC3E}">
        <p14:creationId xmlns:p14="http://schemas.microsoft.com/office/powerpoint/2010/main" val="2288421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2483768" y="165101"/>
            <a:ext cx="6201445" cy="815628"/>
          </a:xfrm>
        </p:spPr>
        <p:txBody>
          <a:bodyPr/>
          <a:lstStyle/>
          <a:p>
            <a:pPr eaLnBrk="1" hangingPunct="1">
              <a:defRPr/>
            </a:pPr>
            <a:r>
              <a:rPr lang="pl-PL" dirty="0">
                <a:solidFill>
                  <a:schemeClr val="bg1"/>
                </a:solidFill>
              </a:rPr>
              <a:t>Kompetencje RM</a:t>
            </a:r>
          </a:p>
        </p:txBody>
      </p:sp>
      <p:sp>
        <p:nvSpPr>
          <p:cNvPr id="17411" name="Rectangle 3"/>
          <p:cNvSpPr>
            <a:spLocks noGrp="1" noChangeArrowheads="1"/>
          </p:cNvSpPr>
          <p:nvPr>
            <p:ph type="body" idx="1"/>
          </p:nvPr>
        </p:nvSpPr>
        <p:spPr>
          <a:xfrm>
            <a:off x="1043608" y="1196753"/>
            <a:ext cx="8100392" cy="5661248"/>
          </a:xfrm>
        </p:spPr>
        <p:txBody>
          <a:bodyPr/>
          <a:lstStyle/>
          <a:p>
            <a:pPr eaLnBrk="1" hangingPunct="1">
              <a:buFont typeface="Wingdings" pitchFamily="2" charset="2"/>
              <a:buNone/>
            </a:pPr>
            <a:r>
              <a:rPr lang="pl-PL" altLang="pl-PL" dirty="0">
                <a:effectLst/>
                <a:latin typeface="Lucida Sans Unicode" pitchFamily="34" charset="0"/>
              </a:rPr>
              <a:t>	</a:t>
            </a:r>
            <a:r>
              <a:rPr lang="pl-PL" altLang="pl-PL" sz="2800" dirty="0">
                <a:effectLst/>
                <a:latin typeface="Lucida Sans Unicode" pitchFamily="34" charset="0"/>
              </a:rPr>
              <a:t>1) zapewnia wykonanie ustaw,</a:t>
            </a:r>
            <a:br>
              <a:rPr lang="pl-PL" altLang="pl-PL" sz="2800" dirty="0">
                <a:effectLst/>
                <a:latin typeface="Lucida Sans Unicode" pitchFamily="34" charset="0"/>
              </a:rPr>
            </a:br>
            <a:r>
              <a:rPr lang="pl-PL" altLang="pl-PL" sz="2800" dirty="0">
                <a:effectLst/>
                <a:latin typeface="Lucida Sans Unicode" pitchFamily="34" charset="0"/>
              </a:rPr>
              <a:t>2) wydaje rozporządzenia,</a:t>
            </a:r>
            <a:br>
              <a:rPr lang="pl-PL" altLang="pl-PL" sz="2800" dirty="0">
                <a:effectLst/>
                <a:latin typeface="Lucida Sans Unicode" pitchFamily="34" charset="0"/>
              </a:rPr>
            </a:br>
            <a:r>
              <a:rPr lang="pl-PL" altLang="pl-PL" sz="2800" dirty="0">
                <a:effectLst/>
                <a:latin typeface="Lucida Sans Unicode" pitchFamily="34" charset="0"/>
              </a:rPr>
              <a:t>3) koordynuje i kontroluje prace organów administracji rządowej,</a:t>
            </a:r>
            <a:br>
              <a:rPr lang="pl-PL" altLang="pl-PL" sz="2800" dirty="0">
                <a:effectLst/>
                <a:latin typeface="Lucida Sans Unicode" pitchFamily="34" charset="0"/>
              </a:rPr>
            </a:br>
            <a:r>
              <a:rPr lang="pl-PL" altLang="pl-PL" sz="2800" dirty="0">
                <a:effectLst/>
                <a:latin typeface="Lucida Sans Unicode" pitchFamily="34" charset="0"/>
              </a:rPr>
              <a:t>4) chroni interesy Skarbu Państwa,</a:t>
            </a:r>
            <a:br>
              <a:rPr lang="pl-PL" altLang="pl-PL" sz="2800" dirty="0">
                <a:effectLst/>
                <a:latin typeface="Lucida Sans Unicode" pitchFamily="34" charset="0"/>
              </a:rPr>
            </a:br>
            <a:r>
              <a:rPr lang="pl-PL" altLang="pl-PL" sz="2800" dirty="0">
                <a:effectLst/>
                <a:latin typeface="Lucida Sans Unicode" pitchFamily="34" charset="0"/>
              </a:rPr>
              <a:t>5) uchwala projekt budżetu pastwa,</a:t>
            </a:r>
            <a:br>
              <a:rPr lang="pl-PL" altLang="pl-PL" sz="2800" dirty="0">
                <a:effectLst/>
                <a:latin typeface="Lucida Sans Unicode" pitchFamily="34" charset="0"/>
              </a:rPr>
            </a:br>
            <a:r>
              <a:rPr lang="pl-PL" altLang="pl-PL" sz="2800" dirty="0">
                <a:effectLst/>
                <a:latin typeface="Lucida Sans Unicode" pitchFamily="34" charset="0"/>
              </a:rPr>
              <a:t>6) kieruje wykonaniem budżetu państwa oraz uchwala zamknięcie rachunków państwowych i sprawozdanie z wykonania budżetu,</a:t>
            </a:r>
            <a:br>
              <a:rPr lang="pl-PL" altLang="pl-PL" sz="2800" dirty="0">
                <a:effectLst/>
                <a:latin typeface="Lucida Sans Unicode" pitchFamily="34" charset="0"/>
              </a:rPr>
            </a:br>
            <a:r>
              <a:rPr lang="pl-PL" altLang="pl-PL" sz="2800" dirty="0">
                <a:effectLst/>
                <a:latin typeface="Lucida Sans Unicode" pitchFamily="34" charset="0"/>
              </a:rPr>
              <a:t>7) zapewnia bezpieczeństwo wewnętrzne państwa oraz porządek publiczny,</a:t>
            </a:r>
          </a:p>
        </p:txBody>
      </p:sp>
    </p:spTree>
    <p:extLst>
      <p:ext uri="{BB962C8B-B14F-4D97-AF65-F5344CB8AC3E}">
        <p14:creationId xmlns:p14="http://schemas.microsoft.com/office/powerpoint/2010/main" val="5475503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2483768" y="165101"/>
            <a:ext cx="6201445" cy="815628"/>
          </a:xfrm>
        </p:spPr>
        <p:txBody>
          <a:bodyPr/>
          <a:lstStyle/>
          <a:p>
            <a:pPr eaLnBrk="1" hangingPunct="1">
              <a:defRPr/>
            </a:pPr>
            <a:r>
              <a:rPr lang="pl-PL" dirty="0">
                <a:solidFill>
                  <a:schemeClr val="bg1"/>
                </a:solidFill>
              </a:rPr>
              <a:t>Kompetencje RM</a:t>
            </a:r>
          </a:p>
        </p:txBody>
      </p:sp>
      <p:sp>
        <p:nvSpPr>
          <p:cNvPr id="138243" name="Rectangle 3"/>
          <p:cNvSpPr>
            <a:spLocks noGrp="1" noChangeArrowheads="1"/>
          </p:cNvSpPr>
          <p:nvPr>
            <p:ph type="body" idx="1"/>
          </p:nvPr>
        </p:nvSpPr>
        <p:spPr>
          <a:xfrm>
            <a:off x="1115616" y="1484313"/>
            <a:ext cx="8028384" cy="5257055"/>
          </a:xfrm>
        </p:spPr>
        <p:txBody>
          <a:bodyPr/>
          <a:lstStyle/>
          <a:p>
            <a:pPr eaLnBrk="1" hangingPunct="1">
              <a:lnSpc>
                <a:spcPct val="90000"/>
              </a:lnSpc>
              <a:buFont typeface="Wingdings" pitchFamily="2" charset="2"/>
              <a:buNone/>
            </a:pPr>
            <a:r>
              <a:rPr lang="pl-PL" altLang="pl-PL" sz="1400" dirty="0">
                <a:effectLst/>
                <a:latin typeface="Arial" pitchFamily="34" charset="0"/>
              </a:rPr>
              <a:t>	</a:t>
            </a:r>
            <a:r>
              <a:rPr lang="pl-PL" altLang="pl-PL" sz="2800" dirty="0">
                <a:effectLst/>
                <a:latin typeface="Lucida Sans Unicode" pitchFamily="34" charset="0"/>
              </a:rPr>
              <a:t>8) zapewnia bezpieczeństwo zewnętrzne państwa,</a:t>
            </a:r>
            <a:br>
              <a:rPr lang="pl-PL" altLang="pl-PL" sz="2800" dirty="0">
                <a:effectLst/>
                <a:latin typeface="Lucida Sans Unicode" pitchFamily="34" charset="0"/>
              </a:rPr>
            </a:br>
            <a:r>
              <a:rPr lang="pl-PL" altLang="pl-PL" sz="2800" dirty="0">
                <a:effectLst/>
                <a:latin typeface="Lucida Sans Unicode" pitchFamily="34" charset="0"/>
              </a:rPr>
              <a:t>9) sprawuje ogólne kierownictwo w dziedzinie stosunków z innymi państwami i organizacjami międzynarodowymi,</a:t>
            </a:r>
            <a:br>
              <a:rPr lang="pl-PL" altLang="pl-PL" sz="2800" dirty="0">
                <a:effectLst/>
                <a:latin typeface="Lucida Sans Unicode" pitchFamily="34" charset="0"/>
              </a:rPr>
            </a:br>
            <a:r>
              <a:rPr lang="pl-PL" altLang="pl-PL" sz="2800" dirty="0">
                <a:effectLst/>
                <a:latin typeface="Lucida Sans Unicode" pitchFamily="34" charset="0"/>
              </a:rPr>
              <a:t>10) zawiera umowy międzynarodowe wymagające ratyfikacji oraz zatwierdza i wypowiada inne umowy międzynarodowe,</a:t>
            </a:r>
            <a:br>
              <a:rPr lang="pl-PL" altLang="pl-PL" sz="2800" dirty="0">
                <a:effectLst/>
                <a:latin typeface="Lucida Sans Unicode" pitchFamily="34" charset="0"/>
              </a:rPr>
            </a:br>
            <a:r>
              <a:rPr lang="pl-PL" altLang="pl-PL" sz="2800" dirty="0">
                <a:effectLst/>
                <a:latin typeface="Lucida Sans Unicode" pitchFamily="34" charset="0"/>
              </a:rPr>
              <a:t>11) sprawuje ogólne kierownictwo w dziedzinie obronności kraju oraz określa corocznie liczbę obywateli powoływanych do czynnej służby wojskowej,</a:t>
            </a:r>
            <a:br>
              <a:rPr lang="pl-PL" altLang="pl-PL" sz="2800" dirty="0">
                <a:effectLst/>
                <a:latin typeface="Lucida Sans Unicode" pitchFamily="34" charset="0"/>
              </a:rPr>
            </a:br>
            <a:r>
              <a:rPr lang="pl-PL" altLang="pl-PL" sz="2800" dirty="0">
                <a:effectLst/>
                <a:latin typeface="Lucida Sans Unicode" pitchFamily="34" charset="0"/>
              </a:rPr>
              <a:t>12) określa organizację i tryb swojej pracy.</a:t>
            </a:r>
            <a:r>
              <a:rPr lang="pl-PL" altLang="pl-PL" sz="2800" dirty="0">
                <a:latin typeface="Lucida Sans Unicode" pitchFamily="34" charset="0"/>
              </a:rPr>
              <a:t> </a:t>
            </a:r>
          </a:p>
        </p:txBody>
      </p:sp>
    </p:spTree>
    <p:extLst>
      <p:ext uri="{BB962C8B-B14F-4D97-AF65-F5344CB8AC3E}">
        <p14:creationId xmlns:p14="http://schemas.microsoft.com/office/powerpoint/2010/main" val="2728731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2"/>
          <p:cNvSpPr>
            <a:spLocks noGrp="1" noRot="1" noChangeArrowheads="1"/>
          </p:cNvSpPr>
          <p:nvPr>
            <p:ph type="title" idx="4294967295"/>
          </p:nvPr>
        </p:nvSpPr>
        <p:spPr>
          <a:xfrm>
            <a:off x="2483768" y="44624"/>
            <a:ext cx="6203032" cy="86409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r>
              <a:rPr lang="pl-PL" altLang="pl-PL" dirty="0">
                <a:solidFill>
                  <a:schemeClr val="bg1"/>
                </a:solidFill>
                <a:effectLst/>
              </a:rPr>
              <a:t>Zasada podziału władz </a:t>
            </a:r>
          </a:p>
        </p:txBody>
      </p:sp>
      <p:graphicFrame>
        <p:nvGraphicFramePr>
          <p:cNvPr id="2" name="Diagram 1">
            <a:extLst>
              <a:ext uri="{FF2B5EF4-FFF2-40B4-BE49-F238E27FC236}">
                <a16:creationId xmlns:a16="http://schemas.microsoft.com/office/drawing/2014/main" id="{8FD800ED-5FAF-4C52-977C-D7FCEB372E51}"/>
              </a:ext>
            </a:extLst>
          </p:cNvPr>
          <p:cNvGraphicFramePr/>
          <p:nvPr>
            <p:extLst>
              <p:ext uri="{D42A27DB-BD31-4B8C-83A1-F6EECF244321}">
                <p14:modId xmlns:p14="http://schemas.microsoft.com/office/powerpoint/2010/main" val="1693051504"/>
              </p:ext>
            </p:extLst>
          </p:nvPr>
        </p:nvGraphicFramePr>
        <p:xfrm>
          <a:off x="1043608" y="1124744"/>
          <a:ext cx="7920880"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53817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3" name="Symbol zastępczy numeru slajdu 4"/>
          <p:cNvSpPr txBox="1">
            <a:spLocks noGrp="1"/>
          </p:cNvSpPr>
          <p:nvPr/>
        </p:nvSpPr>
        <p:spPr bwMode="auto">
          <a:xfrm>
            <a:off x="6553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lgn="r" eaLnBrk="1" hangingPunct="1"/>
            <a:fld id="{DF2E52E8-194D-4DE8-A685-574267C0F373}" type="slidenum">
              <a:rPr lang="pl-PL" altLang="pl-PL" sz="1200">
                <a:latin typeface="Arial" charset="0"/>
              </a:rPr>
              <a:pPr algn="r" eaLnBrk="1" hangingPunct="1"/>
              <a:t>20</a:t>
            </a:fld>
            <a:endParaRPr lang="pl-PL" altLang="pl-PL" sz="1200">
              <a:latin typeface="Arial" charset="0"/>
            </a:endParaRPr>
          </a:p>
        </p:txBody>
      </p:sp>
      <p:sp>
        <p:nvSpPr>
          <p:cNvPr id="6164" name="Symbol zastępczy stopki 5"/>
          <p:cNvSpPr txBox="1">
            <a:spLocks noGrp="1"/>
          </p:cNvSpPr>
          <p:nvPr/>
        </p:nvSpPr>
        <p:spPr bwMode="auto">
          <a:xfrm>
            <a:off x="3124200" y="62484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lgn="ctr" eaLnBrk="1" hangingPunct="1"/>
            <a:r>
              <a:rPr lang="pl-PL" altLang="pl-PL" sz="1200" dirty="0">
                <a:latin typeface="Arial" charset="0"/>
              </a:rPr>
              <a:t>dr Ryszard Balicki</a:t>
            </a:r>
          </a:p>
        </p:txBody>
      </p:sp>
      <p:graphicFrame>
        <p:nvGraphicFramePr>
          <p:cNvPr id="2" name="Diagram 1"/>
          <p:cNvGraphicFramePr/>
          <p:nvPr>
            <p:extLst>
              <p:ext uri="{D42A27DB-BD31-4B8C-83A1-F6EECF244321}">
                <p14:modId xmlns:p14="http://schemas.microsoft.com/office/powerpoint/2010/main" val="3484840618"/>
              </p:ext>
            </p:extLst>
          </p:nvPr>
        </p:nvGraphicFramePr>
        <p:xfrm>
          <a:off x="1" y="260349"/>
          <a:ext cx="9144000" cy="65976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8526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87" name="Symbol zastępczy numeru slajdu 4"/>
          <p:cNvSpPr txBox="1">
            <a:spLocks noGrp="1"/>
          </p:cNvSpPr>
          <p:nvPr/>
        </p:nvSpPr>
        <p:spPr bwMode="auto">
          <a:xfrm>
            <a:off x="6553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lgn="r" eaLnBrk="1" hangingPunct="1"/>
            <a:fld id="{BA6AC5C0-EFC5-4529-AC8D-6464751E7FE7}" type="slidenum">
              <a:rPr lang="pl-PL" altLang="pl-PL" sz="1200">
                <a:latin typeface="Arial" charset="0"/>
              </a:rPr>
              <a:pPr algn="r" eaLnBrk="1" hangingPunct="1"/>
              <a:t>21</a:t>
            </a:fld>
            <a:endParaRPr lang="pl-PL" altLang="pl-PL" sz="1200">
              <a:latin typeface="Arial" charset="0"/>
            </a:endParaRPr>
          </a:p>
        </p:txBody>
      </p:sp>
      <p:sp>
        <p:nvSpPr>
          <p:cNvPr id="7188" name="Symbol zastępczy stopki 5"/>
          <p:cNvSpPr txBox="1">
            <a:spLocks noGrp="1"/>
          </p:cNvSpPr>
          <p:nvPr/>
        </p:nvSpPr>
        <p:spPr bwMode="auto">
          <a:xfrm>
            <a:off x="3124200" y="6248400"/>
            <a:ext cx="2895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lgn="ctr" eaLnBrk="1" hangingPunct="1"/>
            <a:r>
              <a:rPr lang="pl-PL" altLang="pl-PL" sz="1200">
                <a:latin typeface="Arial" charset="0"/>
              </a:rPr>
              <a:t>dr Ryszard Balicki</a:t>
            </a:r>
          </a:p>
        </p:txBody>
      </p:sp>
      <p:graphicFrame>
        <p:nvGraphicFramePr>
          <p:cNvPr id="2" name="Diagram 1"/>
          <p:cNvGraphicFramePr/>
          <p:nvPr/>
        </p:nvGraphicFramePr>
        <p:xfrm>
          <a:off x="0" y="0"/>
          <a:ext cx="9144000" cy="6453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5762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65100"/>
            <a:ext cx="6409406" cy="815628"/>
          </a:xfrm>
        </p:spPr>
        <p:txBody>
          <a:bodyPr>
            <a:normAutofit fontScale="90000"/>
          </a:bodyPr>
          <a:lstStyle/>
          <a:p>
            <a:pPr eaLnBrk="1" hangingPunct="1"/>
            <a:r>
              <a:rPr lang="pl-PL" altLang="pl-PL" sz="3200" dirty="0">
                <a:solidFill>
                  <a:schemeClr val="bg1"/>
                </a:solidFill>
              </a:rPr>
              <a:t>Organy pomocnicze</a:t>
            </a:r>
            <a:br>
              <a:rPr lang="pl-PL" altLang="pl-PL" sz="3200" dirty="0">
                <a:solidFill>
                  <a:schemeClr val="bg1"/>
                </a:solidFill>
              </a:rPr>
            </a:br>
            <a:r>
              <a:rPr lang="pl-PL" altLang="pl-PL" sz="2400" dirty="0">
                <a:solidFill>
                  <a:schemeClr val="bg1"/>
                </a:solidFill>
              </a:rPr>
              <a:t>tworzone zgodnie z przepisami ustawy o RM</a:t>
            </a:r>
            <a:endParaRPr lang="pl-PL" altLang="pl-PL" sz="3200" dirty="0">
              <a:solidFill>
                <a:schemeClr val="bg1"/>
              </a:solidFill>
            </a:endParaRPr>
          </a:p>
        </p:txBody>
      </p:sp>
      <p:sp>
        <p:nvSpPr>
          <p:cNvPr id="3" name="Symbol zastępczy zawartości 2"/>
          <p:cNvSpPr>
            <a:spLocks noGrp="1"/>
          </p:cNvSpPr>
          <p:nvPr>
            <p:ph idx="1"/>
          </p:nvPr>
        </p:nvSpPr>
        <p:spPr>
          <a:xfrm>
            <a:off x="1043608" y="1340768"/>
            <a:ext cx="7920880" cy="4968552"/>
          </a:xfrm>
        </p:spPr>
        <p:txBody>
          <a:bodyPr/>
          <a:lstStyle/>
          <a:p>
            <a:pPr eaLnBrk="1" hangingPunct="1"/>
            <a:r>
              <a:rPr lang="pl-PL" altLang="pl-PL" sz="2000" b="1" dirty="0">
                <a:effectLst/>
              </a:rPr>
              <a:t>Art. 12. 1.</a:t>
            </a:r>
            <a:r>
              <a:rPr lang="pl-PL" altLang="pl-PL" sz="2000" dirty="0">
                <a:effectLst/>
              </a:rPr>
              <a:t> Prezes Rady Ministrów, z własnej inicjatywy lub na wniosek członka Rady Ministrów, może, w drodze zarządzenia, tworzyć organy pomocnicze Rady Ministrów lub Prezesa Rady Ministrów, a w szczególności:</a:t>
            </a:r>
          </a:p>
          <a:p>
            <a:pPr lvl="1" eaLnBrk="1" hangingPunct="1"/>
            <a:r>
              <a:rPr lang="pl-PL" altLang="pl-PL" sz="2000" dirty="0">
                <a:effectLst/>
              </a:rPr>
              <a:t>1) </a:t>
            </a:r>
            <a:r>
              <a:rPr lang="pl-PL" altLang="pl-PL" sz="2000" b="1" dirty="0">
                <a:solidFill>
                  <a:srgbClr val="FF0000"/>
                </a:solidFill>
                <a:effectLst/>
              </a:rPr>
              <a:t>stały komitet </a:t>
            </a:r>
            <a:r>
              <a:rPr lang="pl-PL" altLang="pl-PL" sz="2000" dirty="0">
                <a:solidFill>
                  <a:schemeClr val="bg1"/>
                </a:solidFill>
                <a:effectLst/>
              </a:rPr>
              <a:t>lub</a:t>
            </a:r>
            <a:r>
              <a:rPr lang="pl-PL" altLang="pl-PL" sz="2000" b="1" dirty="0">
                <a:solidFill>
                  <a:srgbClr val="FF0000"/>
                </a:solidFill>
                <a:effectLst/>
              </a:rPr>
              <a:t> komitety Rady Ministrów </a:t>
            </a:r>
            <a:r>
              <a:rPr lang="pl-PL" altLang="pl-PL" sz="2000" dirty="0">
                <a:effectLst/>
              </a:rPr>
              <a:t>w celu inicjowania, przygotowania i uzgadniania rozstrzygnięć albo stanowisk Rady Ministrów lub Prezesa Rady Ministrów w sprawach należących do zadań i kompetencji tych organów;</a:t>
            </a:r>
          </a:p>
          <a:p>
            <a:pPr lvl="1" eaLnBrk="1" hangingPunct="1"/>
            <a:r>
              <a:rPr lang="pl-PL" altLang="pl-PL" sz="2000" dirty="0">
                <a:effectLst/>
              </a:rPr>
              <a:t>2) </a:t>
            </a:r>
            <a:r>
              <a:rPr lang="pl-PL" altLang="pl-PL" sz="2000" b="1" dirty="0">
                <a:solidFill>
                  <a:srgbClr val="FF0000"/>
                </a:solidFill>
                <a:effectLst/>
              </a:rPr>
              <a:t>komitety do rozpatrywania określonych </a:t>
            </a:r>
            <a:r>
              <a:rPr lang="pl-PL" altLang="pl-PL" sz="2000" dirty="0">
                <a:effectLst/>
              </a:rPr>
              <a:t>kategorii spraw lub określonej sprawy;</a:t>
            </a:r>
          </a:p>
          <a:p>
            <a:pPr lvl="1" eaLnBrk="1" hangingPunct="1"/>
            <a:r>
              <a:rPr lang="pl-PL" altLang="pl-PL" sz="2000" dirty="0">
                <a:effectLst/>
              </a:rPr>
              <a:t>3) </a:t>
            </a:r>
            <a:r>
              <a:rPr lang="pl-PL" altLang="pl-PL" sz="2000" b="1" dirty="0">
                <a:solidFill>
                  <a:srgbClr val="FF0000"/>
                </a:solidFill>
                <a:effectLst/>
              </a:rPr>
              <a:t>rady i zespoły opiniodawcze lub doradcze </a:t>
            </a:r>
            <a:r>
              <a:rPr lang="pl-PL" altLang="pl-PL" sz="2000" dirty="0">
                <a:effectLst/>
              </a:rPr>
              <a:t>w sprawach należących do zadań i kompetencji Rady Ministrów lub Prezesa Rady Ministrów.</a:t>
            </a:r>
          </a:p>
          <a:p>
            <a:pPr eaLnBrk="1" hangingPunct="1"/>
            <a:endParaRPr lang="pl-PL" altLang="pl-PL" dirty="0"/>
          </a:p>
        </p:txBody>
      </p:sp>
    </p:spTree>
    <p:extLst>
      <p:ext uri="{BB962C8B-B14F-4D97-AF65-F5344CB8AC3E}">
        <p14:creationId xmlns:p14="http://schemas.microsoft.com/office/powerpoint/2010/main" val="1595737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Symbol zastępczy zawartości 2"/>
          <p:cNvSpPr>
            <a:spLocks noGrp="1"/>
          </p:cNvSpPr>
          <p:nvPr>
            <p:ph idx="1"/>
          </p:nvPr>
        </p:nvSpPr>
        <p:spPr>
          <a:xfrm>
            <a:off x="1043608" y="1484784"/>
            <a:ext cx="7643192" cy="4641379"/>
          </a:xfrm>
        </p:spPr>
        <p:txBody>
          <a:bodyPr/>
          <a:lstStyle/>
          <a:p>
            <a:pPr eaLnBrk="1" hangingPunct="1"/>
            <a:r>
              <a:rPr lang="pl-PL" altLang="pl-PL" sz="2000" b="1" dirty="0">
                <a:effectLst/>
              </a:rPr>
              <a:t>Art. 12a.</a:t>
            </a:r>
            <a:r>
              <a:rPr lang="pl-PL" altLang="pl-PL" sz="2000" dirty="0">
                <a:effectLst/>
              </a:rPr>
              <a:t> Rada Ministrów może, w drodze rozporządzenia, </a:t>
            </a:r>
            <a:r>
              <a:rPr lang="pl-PL" altLang="pl-PL" sz="2000" dirty="0">
                <a:solidFill>
                  <a:schemeClr val="bg1"/>
                </a:solidFill>
                <a:effectLst/>
              </a:rPr>
              <a:t>tworzyć </a:t>
            </a:r>
            <a:r>
              <a:rPr lang="pl-PL" altLang="pl-PL" sz="2000" b="1" dirty="0">
                <a:solidFill>
                  <a:srgbClr val="FF0000"/>
                </a:solidFill>
                <a:effectLst/>
              </a:rPr>
              <a:t>komisje do opracowania projektów kodyfikacji</a:t>
            </a:r>
            <a:r>
              <a:rPr lang="pl-PL" altLang="pl-PL" sz="2000" dirty="0">
                <a:solidFill>
                  <a:srgbClr val="FF0000"/>
                </a:solidFill>
                <a:effectLst/>
              </a:rPr>
              <a:t> </a:t>
            </a:r>
            <a:r>
              <a:rPr lang="pl-PL" altLang="pl-PL" sz="2000" dirty="0">
                <a:effectLst/>
              </a:rPr>
              <a:t>określonych dziedzin prawa, uwzględniając dorobek nauki i doświadczenia praktyki. Rada Ministrów wydając rozporządzenie, określi nazwę i przedmiot działania komisji oraz jej skład i tryb postępowania.</a:t>
            </a:r>
          </a:p>
          <a:p>
            <a:pPr eaLnBrk="1" hangingPunct="1"/>
            <a:r>
              <a:rPr lang="pl-PL" altLang="pl-PL" sz="2000" b="1" dirty="0">
                <a:effectLst/>
              </a:rPr>
              <a:t>Art. 13. 1.</a:t>
            </a:r>
            <a:r>
              <a:rPr lang="pl-PL" altLang="pl-PL" sz="2000" dirty="0">
                <a:effectLst/>
              </a:rPr>
              <a:t> Rada Ministrów w uzgodnieniu z zainteresowaną instytucją lub środowiskiem społecznym może powoływać, w drodze rozporządzenia, </a:t>
            </a:r>
            <a:r>
              <a:rPr lang="pl-PL" altLang="pl-PL" sz="2000" b="1" dirty="0">
                <a:solidFill>
                  <a:srgbClr val="FF0000"/>
                </a:solidFill>
                <a:effectLst/>
              </a:rPr>
              <a:t>komisje wspólne</a:t>
            </a:r>
            <a:r>
              <a:rPr lang="pl-PL" altLang="pl-PL" sz="2000" dirty="0">
                <a:effectLst/>
              </a:rPr>
              <a:t>, składające się z przedstawicieli Rządu oraz tej instytucji lub środowiska. Rada Ministrów wydając rozporządzenie, określi nazwę i przedmiot działania komisji wspólnej oraz jej skład i tryb postępowania.</a:t>
            </a:r>
          </a:p>
          <a:p>
            <a:pPr eaLnBrk="1" hangingPunct="1"/>
            <a:r>
              <a:rPr lang="pl-PL" altLang="pl-PL" sz="2000" b="1" dirty="0">
                <a:effectLst/>
              </a:rPr>
              <a:t>2.</a:t>
            </a:r>
            <a:r>
              <a:rPr lang="pl-PL" altLang="pl-PL" sz="2000" dirty="0">
                <a:effectLst/>
              </a:rPr>
              <a:t> Celem komisji, o których mowa w ust. 1, jest wypracowanie wspólnego stanowiska w sprawach ważnych dla polityki Rządu oraz interesów reprezentowanej w komisji instytucji lub środowiska.</a:t>
            </a:r>
          </a:p>
        </p:txBody>
      </p:sp>
      <p:sp>
        <p:nvSpPr>
          <p:cNvPr id="3" name="Tytuł 2"/>
          <p:cNvSpPr>
            <a:spLocks noGrp="1"/>
          </p:cNvSpPr>
          <p:nvPr>
            <p:ph type="title"/>
          </p:nvPr>
        </p:nvSpPr>
        <p:spPr/>
        <p:txBody>
          <a:bodyPr/>
          <a:lstStyle/>
          <a:p>
            <a:endParaRPr lang="pl-PL"/>
          </a:p>
        </p:txBody>
      </p:sp>
      <p:sp>
        <p:nvSpPr>
          <p:cNvPr id="5" name="Tytuł 1"/>
          <p:cNvSpPr txBox="1">
            <a:spLocks/>
          </p:cNvSpPr>
          <p:nvPr/>
        </p:nvSpPr>
        <p:spPr>
          <a:xfrm>
            <a:off x="2483768" y="165100"/>
            <a:ext cx="6409406" cy="815628"/>
          </a:xfrm>
          <a:prstGeom prst="rect">
            <a:avLst/>
          </a:prstGeom>
        </p:spPr>
        <p:txBody>
          <a:bodyPr vert="horz" lIns="91440" tIns="45720" rIns="91440" bIns="45720" rtlCol="0" anchor="ctr">
            <a:normAutofit fontScale="900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altLang="pl-PL" sz="3200">
                <a:solidFill>
                  <a:schemeClr val="bg1"/>
                </a:solidFill>
              </a:rPr>
              <a:t>Organy pomocnicze</a:t>
            </a:r>
            <a:br>
              <a:rPr lang="pl-PL" altLang="pl-PL" sz="3200">
                <a:solidFill>
                  <a:schemeClr val="bg1"/>
                </a:solidFill>
              </a:rPr>
            </a:br>
            <a:r>
              <a:rPr lang="pl-PL" altLang="pl-PL" sz="2400">
                <a:solidFill>
                  <a:schemeClr val="bg1"/>
                </a:solidFill>
              </a:rPr>
              <a:t>tworzone zgodnie z przepisami ustawy o RM</a:t>
            </a:r>
            <a:endParaRPr lang="pl-PL" altLang="pl-PL" sz="3200" dirty="0">
              <a:solidFill>
                <a:schemeClr val="bg1"/>
              </a:solidFill>
            </a:endParaRPr>
          </a:p>
        </p:txBody>
      </p:sp>
    </p:spTree>
    <p:extLst>
      <p:ext uri="{BB962C8B-B14F-4D97-AF65-F5344CB8AC3E}">
        <p14:creationId xmlns:p14="http://schemas.microsoft.com/office/powerpoint/2010/main" val="4116118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55776" y="274638"/>
            <a:ext cx="6131024" cy="706090"/>
          </a:xfrm>
        </p:spPr>
        <p:txBody>
          <a:bodyPr>
            <a:normAutofit fontScale="90000"/>
          </a:bodyPr>
          <a:lstStyle/>
          <a:p>
            <a:pPr eaLnBrk="1" hangingPunct="1"/>
            <a:r>
              <a:rPr lang="pl-PL" altLang="pl-PL" dirty="0">
                <a:solidFill>
                  <a:schemeClr val="bg1"/>
                </a:solidFill>
                <a:effectLst/>
              </a:rPr>
              <a:t>Komisje wspólne</a:t>
            </a:r>
            <a:endParaRPr lang="pl-PL" altLang="pl-PL" dirty="0">
              <a:solidFill>
                <a:schemeClr val="bg1"/>
              </a:solidFill>
            </a:endParaRPr>
          </a:p>
        </p:txBody>
      </p:sp>
      <p:sp>
        <p:nvSpPr>
          <p:cNvPr id="23555" name="Symbol zastępczy zawartości 2"/>
          <p:cNvSpPr>
            <a:spLocks noGrp="1"/>
          </p:cNvSpPr>
          <p:nvPr>
            <p:ph idx="1"/>
          </p:nvPr>
        </p:nvSpPr>
        <p:spPr>
          <a:xfrm>
            <a:off x="1187624" y="1556792"/>
            <a:ext cx="7499176" cy="4569371"/>
          </a:xfrm>
        </p:spPr>
        <p:txBody>
          <a:bodyPr/>
          <a:lstStyle/>
          <a:p>
            <a:pPr eaLnBrk="1" hangingPunct="1"/>
            <a:r>
              <a:rPr lang="pl-PL" altLang="pl-PL" sz="2800" dirty="0">
                <a:effectLst/>
                <a:hlinkClick r:id="rId2"/>
              </a:rPr>
              <a:t>Wspólny Zespół Przedstawicieli Rządu Rzeczypospolitej Polskiej i Świętego Soboru Biskupów</a:t>
            </a:r>
            <a:endParaRPr lang="pl-PL" altLang="pl-PL" sz="2800" dirty="0">
              <a:effectLst/>
            </a:endParaRPr>
          </a:p>
          <a:p>
            <a:pPr eaLnBrk="1" hangingPunct="1"/>
            <a:r>
              <a:rPr lang="pl-PL" altLang="pl-PL" sz="2800" dirty="0">
                <a:effectLst/>
                <a:hlinkClick r:id="rId3"/>
              </a:rPr>
              <a:t>Komisja Wspólna Rządu i Mniejszości Narodowych i Etnicznych</a:t>
            </a:r>
            <a:endParaRPr lang="pl-PL" altLang="pl-PL" sz="2800" dirty="0">
              <a:effectLst/>
            </a:endParaRPr>
          </a:p>
          <a:p>
            <a:pPr eaLnBrk="1" hangingPunct="1"/>
            <a:r>
              <a:rPr lang="pl-PL" altLang="pl-PL" sz="2800" dirty="0">
                <a:effectLst/>
                <a:hlinkClick r:id="rId4"/>
              </a:rPr>
              <a:t>Komisja Wspólna Rządu i Samorządu Terytorialnego</a:t>
            </a:r>
            <a:endParaRPr lang="pl-PL" altLang="pl-PL" sz="2800" dirty="0">
              <a:effectLst/>
            </a:endParaRPr>
          </a:p>
          <a:p>
            <a:pPr eaLnBrk="1" hangingPunct="1"/>
            <a:r>
              <a:rPr lang="pl-PL" altLang="pl-PL" sz="2800" dirty="0">
                <a:effectLst/>
                <a:hlinkClick r:id="rId5"/>
              </a:rPr>
              <a:t>Komisja Wspólna przedstawicieli rządu i Konferencji Episkopatu Polski</a:t>
            </a:r>
            <a:endParaRPr lang="pl-PL" altLang="pl-PL" sz="2800" dirty="0">
              <a:effectLst/>
            </a:endParaRPr>
          </a:p>
        </p:txBody>
      </p:sp>
    </p:spTree>
    <p:extLst>
      <p:ext uri="{BB962C8B-B14F-4D97-AF65-F5344CB8AC3E}">
        <p14:creationId xmlns:p14="http://schemas.microsoft.com/office/powerpoint/2010/main" val="3040194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body" idx="4294967295"/>
          </p:nvPr>
        </p:nvSpPr>
        <p:spPr>
          <a:xfrm>
            <a:off x="827088" y="1196752"/>
            <a:ext cx="6553200" cy="4997673"/>
          </a:xfrm>
        </p:spPr>
        <p:txBody>
          <a:bodyPr/>
          <a:lstStyle/>
          <a:p>
            <a:pPr eaLnBrk="1" hangingPunct="1">
              <a:lnSpc>
                <a:spcPct val="90000"/>
              </a:lnSpc>
              <a:buFont typeface="Wingdings" pitchFamily="2" charset="2"/>
              <a:buNone/>
              <a:tabLst>
                <a:tab pos="1828800" algn="l"/>
                <a:tab pos="2743200" algn="l"/>
                <a:tab pos="3657600" algn="l"/>
                <a:tab pos="4572000" algn="l"/>
                <a:tab pos="5486400" algn="l"/>
                <a:tab pos="6400800" algn="l"/>
                <a:tab pos="7315200" algn="l"/>
                <a:tab pos="8229600" algn="l"/>
                <a:tab pos="9144000" algn="l"/>
                <a:tab pos="10058400" algn="l"/>
              </a:tabLst>
            </a:pPr>
            <a:r>
              <a:rPr lang="pl-PL" altLang="pl-PL" sz="2000" dirty="0"/>
              <a:t>	</a:t>
            </a:r>
            <a:r>
              <a:rPr lang="pl-PL" altLang="pl-PL" sz="2400" dirty="0"/>
              <a:t>Występuje w podwójnej roli: </a:t>
            </a:r>
          </a:p>
          <a:p>
            <a:pPr eaLnBrk="1" hangingPunct="1">
              <a:lnSpc>
                <a:spcPct val="90000"/>
              </a:lnSpc>
              <a:buFont typeface="Wingdings" pitchFamily="2" charset="2"/>
              <a:buNone/>
              <a:tabLst>
                <a:tab pos="1828800" algn="l"/>
                <a:tab pos="2743200" algn="l"/>
                <a:tab pos="3657600" algn="l"/>
                <a:tab pos="4572000" algn="l"/>
                <a:tab pos="5486400" algn="l"/>
                <a:tab pos="6400800" algn="l"/>
                <a:tab pos="7315200" algn="l"/>
                <a:tab pos="8229600" algn="l"/>
                <a:tab pos="9144000" algn="l"/>
                <a:tab pos="10058400" algn="l"/>
              </a:tabLst>
            </a:pPr>
            <a:r>
              <a:rPr lang="pl-PL" altLang="pl-PL" sz="2000" dirty="0"/>
              <a:t>	- jako przewodniczący Rady Ministrów oraz </a:t>
            </a:r>
          </a:p>
          <a:p>
            <a:pPr eaLnBrk="1" hangingPunct="1">
              <a:lnSpc>
                <a:spcPct val="90000"/>
              </a:lnSpc>
              <a:buFont typeface="Wingdings" pitchFamily="2" charset="2"/>
              <a:buNone/>
              <a:tabLst>
                <a:tab pos="1828800" algn="l"/>
                <a:tab pos="2743200" algn="l"/>
                <a:tab pos="3657600" algn="l"/>
                <a:tab pos="4572000" algn="l"/>
                <a:tab pos="5486400" algn="l"/>
                <a:tab pos="6400800" algn="l"/>
                <a:tab pos="7315200" algn="l"/>
                <a:tab pos="8229600" algn="l"/>
                <a:tab pos="9144000" algn="l"/>
                <a:tab pos="10058400" algn="l"/>
              </a:tabLst>
            </a:pPr>
            <a:r>
              <a:rPr lang="pl-PL" altLang="pl-PL" sz="2000" dirty="0"/>
              <a:t>	- jako odrębny organ administracji. </a:t>
            </a:r>
          </a:p>
          <a:p>
            <a:pPr eaLnBrk="1" hangingPunct="1">
              <a:lnSpc>
                <a:spcPct val="90000"/>
              </a:lnSpc>
              <a:buFont typeface="Wingdings" pitchFamily="2" charset="2"/>
              <a:buNone/>
              <a:tabLst>
                <a:tab pos="1828800" algn="l"/>
                <a:tab pos="2743200" algn="l"/>
                <a:tab pos="3657600" algn="l"/>
                <a:tab pos="4572000" algn="l"/>
                <a:tab pos="5486400" algn="l"/>
                <a:tab pos="6400800" algn="l"/>
                <a:tab pos="7315200" algn="l"/>
                <a:tab pos="8229600" algn="l"/>
                <a:tab pos="9144000" algn="l"/>
                <a:tab pos="10058400" algn="l"/>
              </a:tabLst>
            </a:pPr>
            <a:endParaRPr lang="pl-PL" altLang="pl-PL" sz="2000" dirty="0"/>
          </a:p>
          <a:p>
            <a:pPr eaLnBrk="1" hangingPunct="1">
              <a:lnSpc>
                <a:spcPct val="90000"/>
              </a:lnSpc>
              <a:buFont typeface="Wingdings" pitchFamily="2" charset="2"/>
              <a:buNone/>
              <a:tabLst>
                <a:tab pos="1828800" algn="l"/>
                <a:tab pos="2743200" algn="l"/>
                <a:tab pos="3657600" algn="l"/>
                <a:tab pos="4572000" algn="l"/>
                <a:tab pos="5486400" algn="l"/>
                <a:tab pos="6400800" algn="l"/>
                <a:tab pos="7315200" algn="l"/>
                <a:tab pos="8229600" algn="l"/>
                <a:tab pos="9144000" algn="l"/>
                <a:tab pos="10058400" algn="l"/>
              </a:tabLst>
            </a:pPr>
            <a:r>
              <a:rPr lang="pl-PL" altLang="pl-PL" sz="2400" dirty="0"/>
              <a:t>	Regulacje prawne:</a:t>
            </a:r>
          </a:p>
          <a:p>
            <a:pPr eaLnBrk="1" hangingPunct="1">
              <a:lnSpc>
                <a:spcPct val="90000"/>
              </a:lnSpc>
              <a:buFont typeface="Wingdings" pitchFamily="2" charset="2"/>
              <a:buNone/>
              <a:tabLst>
                <a:tab pos="1828800" algn="l"/>
                <a:tab pos="2743200" algn="l"/>
                <a:tab pos="3657600" algn="l"/>
                <a:tab pos="4572000" algn="l"/>
                <a:tab pos="5486400" algn="l"/>
                <a:tab pos="6400800" algn="l"/>
                <a:tab pos="7315200" algn="l"/>
                <a:tab pos="8229600" algn="l"/>
                <a:tab pos="9144000" algn="l"/>
                <a:tab pos="10058400" algn="l"/>
              </a:tabLst>
            </a:pPr>
            <a:r>
              <a:rPr lang="pl-PL" altLang="pl-PL" sz="2000" dirty="0"/>
              <a:t>	- ustawa o Radzie Ministrów</a:t>
            </a:r>
          </a:p>
          <a:p>
            <a:pPr eaLnBrk="1" hangingPunct="1">
              <a:lnSpc>
                <a:spcPct val="90000"/>
              </a:lnSpc>
              <a:buFont typeface="Wingdings" pitchFamily="2" charset="2"/>
              <a:buNone/>
              <a:tabLst>
                <a:tab pos="1828800" algn="l"/>
                <a:tab pos="2743200" algn="l"/>
                <a:tab pos="3657600" algn="l"/>
                <a:tab pos="4572000" algn="l"/>
                <a:tab pos="5486400" algn="l"/>
                <a:tab pos="6400800" algn="l"/>
                <a:tab pos="7315200" algn="l"/>
                <a:tab pos="8229600" algn="l"/>
                <a:tab pos="9144000" algn="l"/>
                <a:tab pos="10058400" algn="l"/>
              </a:tabLst>
            </a:pPr>
            <a:r>
              <a:rPr lang="pl-PL" altLang="pl-PL" sz="2000" dirty="0"/>
              <a:t>	 oraz</a:t>
            </a:r>
          </a:p>
          <a:p>
            <a:pPr eaLnBrk="1" hangingPunct="1">
              <a:lnSpc>
                <a:spcPct val="90000"/>
              </a:lnSpc>
              <a:buFont typeface="Wingdings" pitchFamily="2" charset="2"/>
              <a:buNone/>
              <a:tabLst>
                <a:tab pos="1828800" algn="l"/>
                <a:tab pos="2743200" algn="l"/>
                <a:tab pos="3657600" algn="l"/>
                <a:tab pos="4572000" algn="l"/>
                <a:tab pos="5486400" algn="l"/>
                <a:tab pos="6400800" algn="l"/>
                <a:tab pos="7315200" algn="l"/>
                <a:tab pos="8229600" algn="l"/>
                <a:tab pos="9144000" algn="l"/>
                <a:tab pos="10058400" algn="l"/>
              </a:tabLst>
            </a:pPr>
            <a:r>
              <a:rPr lang="pl-PL" altLang="pl-PL" sz="2000" dirty="0"/>
              <a:t>	- regulamin pracy Rady Ministrów</a:t>
            </a:r>
            <a:endParaRPr lang="en-GB" altLang="pl-PL" sz="2000" dirty="0">
              <a:latin typeface="Arial" pitchFamily="34" charset="0"/>
            </a:endParaRPr>
          </a:p>
        </p:txBody>
      </p:sp>
      <p:sp>
        <p:nvSpPr>
          <p:cNvPr id="4" name="Tytuł 1"/>
          <p:cNvSpPr>
            <a:spLocks noGrp="1"/>
          </p:cNvSpPr>
          <p:nvPr>
            <p:ph type="title"/>
          </p:nvPr>
        </p:nvSpPr>
        <p:spPr>
          <a:xfrm>
            <a:off x="2483768" y="274638"/>
            <a:ext cx="6203032" cy="706090"/>
          </a:xfrm>
        </p:spPr>
        <p:txBody>
          <a:bodyPr>
            <a:normAutofit fontScale="90000"/>
          </a:bodyPr>
          <a:lstStyle/>
          <a:p>
            <a:pPr eaLnBrk="1" hangingPunct="1">
              <a:defRPr/>
            </a:pPr>
            <a:r>
              <a:rPr lang="pl-PL" dirty="0">
                <a:solidFill>
                  <a:schemeClr val="bg1"/>
                </a:solidFill>
              </a:rPr>
              <a:t>Prezes Rady Ministrów </a:t>
            </a:r>
          </a:p>
        </p:txBody>
      </p:sp>
      <p:pic>
        <p:nvPicPr>
          <p:cNvPr id="1026" name="Picture 2" descr="https://upload.wikimedia.org/wikipedia/commons/thumb/5/57/Beata_Szyd%C5%82o_2015_%28cropped%29.jpg/800px-Beata_Szyd%C5%82o_2015_%28cropped%2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00493" y="980728"/>
            <a:ext cx="2945669" cy="3967636"/>
          </a:xfrm>
          <a:prstGeom prst="rect">
            <a:avLst/>
          </a:prstGeom>
          <a:noFill/>
          <a:extLst>
            <a:ext uri="{909E8E84-426E-40DD-AFC4-6F175D3DCCD1}">
              <a14:hiddenFill xmlns:a14="http://schemas.microsoft.com/office/drawing/2010/main">
                <a:solidFill>
                  <a:srgbClr val="FFFFFF"/>
                </a:solidFill>
              </a14:hiddenFill>
            </a:ext>
          </a:extLst>
        </p:spPr>
      </p:pic>
      <p:pic>
        <p:nvPicPr>
          <p:cNvPr id="3" name="Obraz 2">
            <a:extLst>
              <a:ext uri="{FF2B5EF4-FFF2-40B4-BE49-F238E27FC236}">
                <a16:creationId xmlns:a16="http://schemas.microsoft.com/office/drawing/2014/main" id="{6003B001-5C6D-4070-943F-64EC30CB7CB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336" y="4110602"/>
            <a:ext cx="4603318" cy="3062814"/>
          </a:xfrm>
          <a:prstGeom prst="rect">
            <a:avLst/>
          </a:prstGeom>
        </p:spPr>
      </p:pic>
    </p:spTree>
    <p:extLst>
      <p:ext uri="{BB962C8B-B14F-4D97-AF65-F5344CB8AC3E}">
        <p14:creationId xmlns:p14="http://schemas.microsoft.com/office/powerpoint/2010/main" val="153152217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7410">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7410">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7410">
                                            <p:txEl>
                                              <p:pRg st="2" end="2"/>
                                            </p:txEl>
                                          </p:spTgt>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17410">
                                            <p:txEl>
                                              <p:pRg st="4" end="4"/>
                                            </p:txEl>
                                          </p:spTgt>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17410">
                                            <p:txEl>
                                              <p:pRg st="5" end="5"/>
                                            </p:txEl>
                                          </p:spTgt>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17410">
                                            <p:txEl>
                                              <p:pRg st="6" end="6"/>
                                            </p:txEl>
                                          </p:spTgt>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17410">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build="p" autoUpdateAnimBg="0" advAuto="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203032" cy="792088"/>
          </a:xfrm>
        </p:spPr>
        <p:txBody>
          <a:bodyPr>
            <a:normAutofit/>
          </a:bodyPr>
          <a:lstStyle/>
          <a:p>
            <a:pPr eaLnBrk="1" hangingPunct="1">
              <a:defRPr/>
            </a:pPr>
            <a:r>
              <a:rPr lang="pl-PL" dirty="0">
                <a:solidFill>
                  <a:schemeClr val="bg1"/>
                </a:solidFill>
              </a:rPr>
              <a:t>Prezes Rady Ministrów </a:t>
            </a:r>
          </a:p>
        </p:txBody>
      </p:sp>
      <p:sp>
        <p:nvSpPr>
          <p:cNvPr id="3" name="Symbol zastępczy zawartości 2"/>
          <p:cNvSpPr>
            <a:spLocks noGrp="1"/>
          </p:cNvSpPr>
          <p:nvPr>
            <p:ph idx="1"/>
          </p:nvPr>
        </p:nvSpPr>
        <p:spPr>
          <a:xfrm>
            <a:off x="1043608" y="1124744"/>
            <a:ext cx="7992888" cy="5001419"/>
          </a:xfrm>
        </p:spPr>
        <p:txBody>
          <a:bodyPr/>
          <a:lstStyle/>
          <a:p>
            <a:pPr eaLnBrk="1" hangingPunct="1"/>
            <a:r>
              <a:rPr lang="pl-PL" altLang="pl-PL" dirty="0"/>
              <a:t>Kompetencje merytoryczne  </a:t>
            </a:r>
          </a:p>
          <a:p>
            <a:pPr lvl="1" eaLnBrk="1" hangingPunct="1"/>
            <a:r>
              <a:rPr lang="pl-PL" altLang="pl-PL" dirty="0"/>
              <a:t>kieruje merytoryczną działalnością Rady Ministrów</a:t>
            </a:r>
          </a:p>
          <a:p>
            <a:pPr lvl="1" eaLnBrk="1" hangingPunct="1"/>
            <a:r>
              <a:rPr lang="pl-PL" altLang="pl-PL" dirty="0"/>
              <a:t>ponosi odpowiedzialność polityczną</a:t>
            </a:r>
          </a:p>
          <a:p>
            <a:pPr lvl="1" eaLnBrk="1" hangingPunct="1"/>
            <a:r>
              <a:rPr lang="pl-PL" altLang="pl-PL" dirty="0"/>
              <a:t>decyduje o składzie Rady Ministrów</a:t>
            </a:r>
          </a:p>
          <a:p>
            <a:pPr lvl="1" eaLnBrk="1" hangingPunct="1"/>
            <a:r>
              <a:rPr lang="pl-PL" altLang="pl-PL" dirty="0"/>
              <a:t>koordynuje i kontroluje pracę ministrów i pozostałych członków Rady</a:t>
            </a:r>
          </a:p>
          <a:p>
            <a:pPr lvl="1" eaLnBrk="1" hangingPunct="1"/>
            <a:r>
              <a:rPr lang="pl-PL" altLang="pl-PL" dirty="0"/>
              <a:t>zapewnia wykonanie polityki Rady Ministrów</a:t>
            </a:r>
            <a:r>
              <a:rPr lang="pl-PL" altLang="pl-PL" b="1" dirty="0">
                <a:effectLst/>
              </a:rPr>
              <a:t> </a:t>
            </a:r>
            <a:br>
              <a:rPr lang="pl-PL" altLang="pl-PL" b="1" dirty="0"/>
            </a:br>
            <a:endParaRPr lang="pl-PL" altLang="pl-PL" dirty="0"/>
          </a:p>
          <a:p>
            <a:pPr lvl="1" eaLnBrk="1" hangingPunct="1"/>
            <a:endParaRPr lang="pl-PL" altLang="pl-PL" dirty="0"/>
          </a:p>
        </p:txBody>
      </p:sp>
    </p:spTree>
    <p:extLst>
      <p:ext uri="{BB962C8B-B14F-4D97-AF65-F5344CB8AC3E}">
        <p14:creationId xmlns:p14="http://schemas.microsoft.com/office/powerpoint/2010/main" val="5569725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88640"/>
            <a:ext cx="6203032" cy="720080"/>
          </a:xfrm>
        </p:spPr>
        <p:txBody>
          <a:bodyPr>
            <a:normAutofit fontScale="90000"/>
          </a:bodyPr>
          <a:lstStyle/>
          <a:p>
            <a:pPr eaLnBrk="1" hangingPunct="1">
              <a:defRPr/>
            </a:pPr>
            <a:r>
              <a:rPr lang="pl-PL" dirty="0">
                <a:solidFill>
                  <a:schemeClr val="bg1"/>
                </a:solidFill>
              </a:rPr>
              <a:t>Prezes Rady Ministrów </a:t>
            </a:r>
          </a:p>
        </p:txBody>
      </p:sp>
      <p:sp>
        <p:nvSpPr>
          <p:cNvPr id="3" name="Symbol zastępczy zawartości 2"/>
          <p:cNvSpPr>
            <a:spLocks noGrp="1"/>
          </p:cNvSpPr>
          <p:nvPr>
            <p:ph idx="1"/>
          </p:nvPr>
        </p:nvSpPr>
        <p:spPr>
          <a:xfrm>
            <a:off x="1043608" y="1484784"/>
            <a:ext cx="7643192" cy="4641379"/>
          </a:xfrm>
        </p:spPr>
        <p:txBody>
          <a:bodyPr/>
          <a:lstStyle/>
          <a:p>
            <a:pPr marL="0" indent="0" algn="ctr" eaLnBrk="1" hangingPunct="1">
              <a:buFont typeface="Wingdings" pitchFamily="2" charset="2"/>
              <a:buNone/>
            </a:pPr>
            <a:r>
              <a:rPr lang="pl-PL" altLang="pl-PL" b="1" dirty="0"/>
              <a:t>Jako przewodniczący Rady Ministrów </a:t>
            </a:r>
            <a:r>
              <a:rPr lang="pl-PL" altLang="pl-PL" dirty="0"/>
              <a:t> </a:t>
            </a:r>
          </a:p>
          <a:p>
            <a:pPr marL="0" indent="0" eaLnBrk="1" hangingPunct="1"/>
            <a:r>
              <a:rPr lang="pl-PL" altLang="pl-PL" dirty="0"/>
              <a:t>Kompetencje organizacyjne </a:t>
            </a:r>
          </a:p>
          <a:p>
            <a:pPr lvl="1" eaLnBrk="1" hangingPunct="1"/>
            <a:r>
              <a:rPr lang="pl-PL" altLang="pl-PL" dirty="0"/>
              <a:t>reprezentuje Radę Ministrów</a:t>
            </a:r>
          </a:p>
          <a:p>
            <a:pPr lvl="1" eaLnBrk="1" hangingPunct="1"/>
            <a:r>
              <a:rPr lang="pl-PL" altLang="pl-PL" dirty="0"/>
              <a:t>kieruje jej pracami</a:t>
            </a:r>
          </a:p>
          <a:p>
            <a:pPr lvl="1" eaLnBrk="1" hangingPunct="1"/>
            <a:r>
              <a:rPr lang="pl-PL" altLang="pl-PL" dirty="0"/>
              <a:t>zwołuje posiedzenia</a:t>
            </a:r>
          </a:p>
          <a:p>
            <a:pPr lvl="1" eaLnBrk="1" hangingPunct="1"/>
            <a:r>
              <a:rPr lang="pl-PL" altLang="pl-PL" dirty="0"/>
              <a:t>ustala porządek obrad</a:t>
            </a:r>
          </a:p>
          <a:p>
            <a:pPr lvl="1" eaLnBrk="1" hangingPunct="1"/>
            <a:r>
              <a:rPr lang="pl-PL" altLang="pl-PL" dirty="0"/>
              <a:t>przewodniczy posiedzeniom</a:t>
            </a:r>
          </a:p>
          <a:p>
            <a:pPr lvl="1" eaLnBrk="1" hangingPunct="1"/>
            <a:endParaRPr lang="pl-PL" altLang="pl-PL" dirty="0"/>
          </a:p>
        </p:txBody>
      </p:sp>
    </p:spTree>
    <p:extLst>
      <p:ext uri="{BB962C8B-B14F-4D97-AF65-F5344CB8AC3E}">
        <p14:creationId xmlns:p14="http://schemas.microsoft.com/office/powerpoint/2010/main" val="1264529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55776" y="274638"/>
            <a:ext cx="6131024" cy="706090"/>
          </a:xfrm>
        </p:spPr>
        <p:txBody>
          <a:bodyPr>
            <a:normAutofit fontScale="90000"/>
          </a:bodyPr>
          <a:lstStyle/>
          <a:p>
            <a:pPr eaLnBrk="1" hangingPunct="1">
              <a:defRPr/>
            </a:pPr>
            <a:r>
              <a:rPr lang="pl-PL" dirty="0">
                <a:solidFill>
                  <a:schemeClr val="bg1"/>
                </a:solidFill>
              </a:rPr>
              <a:t>Prezes Rady Ministrów </a:t>
            </a:r>
          </a:p>
        </p:txBody>
      </p:sp>
      <p:sp>
        <p:nvSpPr>
          <p:cNvPr id="3" name="Symbol zastępczy zawartości 2"/>
          <p:cNvSpPr>
            <a:spLocks noGrp="1"/>
          </p:cNvSpPr>
          <p:nvPr>
            <p:ph idx="1"/>
          </p:nvPr>
        </p:nvSpPr>
        <p:spPr>
          <a:xfrm>
            <a:off x="1115616" y="1556792"/>
            <a:ext cx="7571184" cy="4569371"/>
          </a:xfrm>
        </p:spPr>
        <p:txBody>
          <a:bodyPr/>
          <a:lstStyle/>
          <a:p>
            <a:pPr marL="0" indent="0" algn="ctr" eaLnBrk="1" hangingPunct="1">
              <a:buFont typeface="Wingdings" pitchFamily="2" charset="2"/>
              <a:buNone/>
            </a:pPr>
            <a:r>
              <a:rPr lang="pl-PL" altLang="pl-PL" b="1" dirty="0"/>
              <a:t>Jako naczelny organ administracji rządowej</a:t>
            </a:r>
            <a:endParaRPr lang="pl-PL" altLang="pl-PL" dirty="0"/>
          </a:p>
          <a:p>
            <a:pPr lvl="1" eaLnBrk="1" hangingPunct="1"/>
            <a:r>
              <a:rPr lang="pl-PL" altLang="pl-PL" dirty="0"/>
              <a:t>posiada kompetencje generalne – do jego zadań należy wszystko to, co nie jest zastrzeżone dla innych organów (tzw. domniemanie kompetencji)</a:t>
            </a:r>
          </a:p>
          <a:p>
            <a:pPr lvl="1" eaLnBrk="1" hangingPunct="1"/>
            <a:r>
              <a:rPr lang="pl-PL" altLang="pl-PL" dirty="0"/>
              <a:t>wydaje rozporządzenia i zarządzenia</a:t>
            </a:r>
          </a:p>
          <a:p>
            <a:pPr lvl="1" eaLnBrk="1" hangingPunct="1"/>
            <a:r>
              <a:rPr lang="pl-PL" altLang="pl-PL" dirty="0"/>
              <a:t>jest podstawowym łącznikiem administracji rządowej</a:t>
            </a:r>
          </a:p>
        </p:txBody>
      </p:sp>
    </p:spTree>
    <p:extLst>
      <p:ext uri="{BB962C8B-B14F-4D97-AF65-F5344CB8AC3E}">
        <p14:creationId xmlns:p14="http://schemas.microsoft.com/office/powerpoint/2010/main" val="1521625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555776" y="274638"/>
            <a:ext cx="6131024" cy="778098"/>
          </a:xfrm>
        </p:spPr>
        <p:txBody>
          <a:bodyPr/>
          <a:lstStyle/>
          <a:p>
            <a:pPr eaLnBrk="1" hangingPunct="1">
              <a:defRPr/>
            </a:pPr>
            <a:r>
              <a:rPr lang="pl-PL" dirty="0">
                <a:solidFill>
                  <a:schemeClr val="bg1"/>
                </a:solidFill>
              </a:rPr>
              <a:t>Prezes Rady Ministrów </a:t>
            </a:r>
          </a:p>
        </p:txBody>
      </p:sp>
      <p:sp>
        <p:nvSpPr>
          <p:cNvPr id="3" name="Symbol zastępczy zawartości 2"/>
          <p:cNvSpPr>
            <a:spLocks noGrp="1"/>
          </p:cNvSpPr>
          <p:nvPr>
            <p:ph idx="1"/>
          </p:nvPr>
        </p:nvSpPr>
        <p:spPr>
          <a:xfrm>
            <a:off x="1043608" y="1412776"/>
            <a:ext cx="7643192" cy="4713387"/>
          </a:xfrm>
        </p:spPr>
        <p:txBody>
          <a:bodyPr/>
          <a:lstStyle/>
          <a:p>
            <a:pPr lvl="1" eaLnBrk="1" hangingPunct="1"/>
            <a:r>
              <a:rPr lang="pl-PL" altLang="pl-PL" dirty="0"/>
              <a:t>jest zwierzchnikiem służbowym wszystkich pracowników administracji rządowej</a:t>
            </a:r>
          </a:p>
          <a:p>
            <a:pPr lvl="1" eaLnBrk="1" hangingPunct="1"/>
            <a:r>
              <a:rPr lang="pl-PL" altLang="pl-PL" dirty="0"/>
              <a:t>dokonuje obsady personalnej szeregu organów administracji rządowej</a:t>
            </a:r>
          </a:p>
          <a:p>
            <a:pPr lvl="1" eaLnBrk="1" hangingPunct="1"/>
            <a:r>
              <a:rPr lang="pl-PL" altLang="pl-PL" dirty="0"/>
              <a:t>nadzoruje organy centralne i terytorialne administracji rządowej</a:t>
            </a:r>
          </a:p>
          <a:p>
            <a:pPr lvl="1" eaLnBrk="1" hangingPunct="1"/>
            <a:r>
              <a:rPr lang="pl-PL" altLang="pl-PL" dirty="0"/>
              <a:t>nadzoruje samorząd w granicach określonych w konstytucji i ustawach</a:t>
            </a:r>
          </a:p>
          <a:p>
            <a:pPr lvl="1" eaLnBrk="1" hangingPunct="1"/>
            <a:endParaRPr lang="pl-PL" altLang="pl-PL" dirty="0"/>
          </a:p>
        </p:txBody>
      </p:sp>
    </p:spTree>
    <p:extLst>
      <p:ext uri="{BB962C8B-B14F-4D97-AF65-F5344CB8AC3E}">
        <p14:creationId xmlns:p14="http://schemas.microsoft.com/office/powerpoint/2010/main" val="1080306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44624"/>
            <a:ext cx="6660232" cy="936104"/>
          </a:xfrm>
        </p:spPr>
        <p:txBody>
          <a:bodyPr>
            <a:normAutofit fontScale="90000"/>
          </a:bodyPr>
          <a:lstStyle/>
          <a:p>
            <a:r>
              <a:rPr lang="pl-PL" dirty="0">
                <a:solidFill>
                  <a:schemeClr val="bg1"/>
                </a:solidFill>
              </a:rPr>
              <a:t>Modele władzy wykonawczej </a:t>
            </a:r>
          </a:p>
        </p:txBody>
      </p:sp>
      <p:graphicFrame>
        <p:nvGraphicFramePr>
          <p:cNvPr id="4" name="Symbol zastępczy zawartości 3">
            <a:extLst>
              <a:ext uri="{FF2B5EF4-FFF2-40B4-BE49-F238E27FC236}">
                <a16:creationId xmlns:a16="http://schemas.microsoft.com/office/drawing/2014/main" id="{512486AA-034D-4F4A-97E7-0EB292FC2D18}"/>
              </a:ext>
            </a:extLst>
          </p:cNvPr>
          <p:cNvGraphicFramePr>
            <a:graphicFrameLocks noGrp="1"/>
          </p:cNvGraphicFramePr>
          <p:nvPr>
            <p:ph idx="1"/>
            <p:extLst>
              <p:ext uri="{D42A27DB-BD31-4B8C-83A1-F6EECF244321}">
                <p14:modId xmlns:p14="http://schemas.microsoft.com/office/powerpoint/2010/main" val="593108446"/>
              </p:ext>
            </p:extLst>
          </p:nvPr>
        </p:nvGraphicFramePr>
        <p:xfrm>
          <a:off x="1043608" y="980728"/>
          <a:ext cx="8100392"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39245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3" name="Rectangle 1"/>
          <p:cNvSpPr>
            <a:spLocks noGrp="1" noChangeArrowheads="1"/>
          </p:cNvSpPr>
          <p:nvPr>
            <p:ph type="title" idx="4294967295"/>
          </p:nvPr>
        </p:nvSpPr>
        <p:spPr>
          <a:xfrm>
            <a:off x="2555776" y="274638"/>
            <a:ext cx="6131024" cy="778098"/>
          </a:xfrm>
        </p:spPr>
        <p:txBody>
          <a:bodyPr>
            <a:normAutofit fontScale="90000"/>
          </a:bodyPr>
          <a:lstStyle/>
          <a:p>
            <a:pPr eaLnBrk="1" hangingPunct="1">
              <a:lnSpc>
                <a:spcPct val="95000"/>
              </a:lnSpc>
              <a:buClr>
                <a:srgbClr val="FFFFFF"/>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pl-PL" dirty="0" err="1">
                <a:solidFill>
                  <a:srgbClr val="FFFFFF"/>
                </a:solidFill>
              </a:rPr>
              <a:t>Prezes</a:t>
            </a:r>
            <a:r>
              <a:rPr lang="en-GB" altLang="pl-PL" dirty="0">
                <a:solidFill>
                  <a:srgbClr val="FFFFFF"/>
                </a:solidFill>
              </a:rPr>
              <a:t> </a:t>
            </a:r>
            <a:r>
              <a:rPr lang="en-GB" altLang="pl-PL" dirty="0" err="1">
                <a:solidFill>
                  <a:srgbClr val="FFFFFF"/>
                </a:solidFill>
              </a:rPr>
              <a:t>Rady</a:t>
            </a:r>
            <a:r>
              <a:rPr lang="en-GB" altLang="pl-PL" dirty="0">
                <a:solidFill>
                  <a:srgbClr val="FFFFFF"/>
                </a:solidFill>
              </a:rPr>
              <a:t> </a:t>
            </a:r>
            <a:r>
              <a:rPr lang="en-GB" altLang="pl-PL" dirty="0" err="1">
                <a:solidFill>
                  <a:srgbClr val="FFFFFF"/>
                </a:solidFill>
              </a:rPr>
              <a:t>Ministrów</a:t>
            </a:r>
            <a:r>
              <a:rPr lang="en-GB" altLang="pl-PL" dirty="0">
                <a:solidFill>
                  <a:srgbClr val="FFFFFF"/>
                </a:solidFill>
              </a:rPr>
              <a:t> cd…</a:t>
            </a:r>
          </a:p>
        </p:txBody>
      </p:sp>
      <p:sp>
        <p:nvSpPr>
          <p:cNvPr id="18434" name="Rectangle 2"/>
          <p:cNvSpPr>
            <a:spLocks noGrp="1" noChangeArrowheads="1"/>
          </p:cNvSpPr>
          <p:nvPr>
            <p:ph type="body" idx="4294967295"/>
          </p:nvPr>
        </p:nvSpPr>
        <p:spPr>
          <a:xfrm>
            <a:off x="1259632" y="1484784"/>
            <a:ext cx="7427168" cy="4641379"/>
          </a:xfrm>
        </p:spPr>
        <p:txBody>
          <a:bodyPr/>
          <a:lstStyle/>
          <a:p>
            <a:pPr marL="608013" indent="-608013" eaLnBrk="1" hangingPunct="1">
              <a:lnSpc>
                <a:spcPct val="80000"/>
              </a:lnSpc>
              <a:spcBef>
                <a:spcPts val="600"/>
              </a:spcBef>
              <a:buFont typeface="Wingdings" pitchFamily="2" charset="2"/>
              <a:buNone/>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pl-PL" sz="2400" dirty="0" err="1">
                <a:latin typeface="Arial" pitchFamily="34" charset="0"/>
              </a:rPr>
              <a:t>Kompetencje</a:t>
            </a:r>
            <a:r>
              <a:rPr lang="en-GB" altLang="pl-PL" sz="2400" dirty="0">
                <a:latin typeface="Arial" pitchFamily="34" charset="0"/>
              </a:rPr>
              <a:t> </a:t>
            </a:r>
            <a:r>
              <a:rPr lang="en-GB" altLang="pl-PL" sz="2400" dirty="0" err="1">
                <a:latin typeface="Arial" pitchFamily="34" charset="0"/>
              </a:rPr>
              <a:t>premiera</a:t>
            </a:r>
            <a:r>
              <a:rPr lang="en-GB" altLang="pl-PL" sz="2400" dirty="0">
                <a:latin typeface="Arial" pitchFamily="34" charset="0"/>
              </a:rPr>
              <a:t> </a:t>
            </a:r>
            <a:r>
              <a:rPr lang="en-GB" altLang="pl-PL" sz="2400" dirty="0" err="1">
                <a:latin typeface="Arial" pitchFamily="34" charset="0"/>
              </a:rPr>
              <a:t>względem</a:t>
            </a:r>
            <a:r>
              <a:rPr lang="en-GB" altLang="pl-PL" sz="2400" dirty="0">
                <a:latin typeface="Arial" pitchFamily="34" charset="0"/>
              </a:rPr>
              <a:t> </a:t>
            </a:r>
            <a:r>
              <a:rPr lang="en-GB" altLang="pl-PL" sz="2400" dirty="0" err="1">
                <a:latin typeface="Arial" pitchFamily="34" charset="0"/>
              </a:rPr>
              <a:t>wojewody</a:t>
            </a:r>
            <a:r>
              <a:rPr lang="en-GB" altLang="pl-PL" sz="2400" dirty="0">
                <a:latin typeface="Arial" pitchFamily="34" charset="0"/>
              </a:rPr>
              <a:t>:</a:t>
            </a:r>
          </a:p>
          <a:p>
            <a:pPr marL="608013" indent="-608013" eaLnBrk="1" hangingPunct="1">
              <a:lnSpc>
                <a:spcPct val="80000"/>
              </a:lnSpc>
              <a:spcBef>
                <a:spcPts val="6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pl-PL" sz="2400" dirty="0" err="1">
                <a:latin typeface="Arial" pitchFamily="34" charset="0"/>
              </a:rPr>
              <a:t>powoływanie</a:t>
            </a:r>
            <a:r>
              <a:rPr lang="en-GB" altLang="pl-PL" sz="2400" dirty="0">
                <a:latin typeface="Arial" pitchFamily="34" charset="0"/>
              </a:rPr>
              <a:t> </a:t>
            </a:r>
            <a:r>
              <a:rPr lang="en-GB" altLang="pl-PL" sz="2400" dirty="0" err="1">
                <a:latin typeface="Arial" pitchFamily="34" charset="0"/>
              </a:rPr>
              <a:t>i</a:t>
            </a:r>
            <a:r>
              <a:rPr lang="en-GB" altLang="pl-PL" sz="2400" dirty="0">
                <a:latin typeface="Arial" pitchFamily="34" charset="0"/>
              </a:rPr>
              <a:t> </a:t>
            </a:r>
            <a:r>
              <a:rPr lang="en-GB" altLang="pl-PL" sz="2400" dirty="0" err="1">
                <a:latin typeface="Arial" pitchFamily="34" charset="0"/>
              </a:rPr>
              <a:t>odwoływanie</a:t>
            </a:r>
            <a:r>
              <a:rPr lang="en-GB" altLang="pl-PL" sz="2400" dirty="0">
                <a:latin typeface="Arial" pitchFamily="34" charset="0"/>
              </a:rPr>
              <a:t> </a:t>
            </a:r>
            <a:r>
              <a:rPr lang="en-GB" altLang="pl-PL" sz="2400" dirty="0" err="1">
                <a:latin typeface="Arial" pitchFamily="34" charset="0"/>
              </a:rPr>
              <a:t>wojewodów</a:t>
            </a:r>
            <a:endParaRPr lang="en-GB" altLang="pl-PL" sz="2400" dirty="0">
              <a:latin typeface="Arial" pitchFamily="34" charset="0"/>
            </a:endParaRPr>
          </a:p>
          <a:p>
            <a:pPr marL="608013" indent="-608013" eaLnBrk="1" hangingPunct="1">
              <a:lnSpc>
                <a:spcPct val="80000"/>
              </a:lnSpc>
              <a:spcBef>
                <a:spcPts val="6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pl-PL" sz="2400" dirty="0" err="1">
                <a:latin typeface="Arial" pitchFamily="34" charset="0"/>
              </a:rPr>
              <a:t>uchylanie</a:t>
            </a:r>
            <a:r>
              <a:rPr lang="en-GB" altLang="pl-PL" sz="2400" dirty="0">
                <a:latin typeface="Arial" pitchFamily="34" charset="0"/>
              </a:rPr>
              <a:t> </a:t>
            </a:r>
            <a:r>
              <a:rPr lang="en-GB" altLang="pl-PL" sz="2400" dirty="0" err="1">
                <a:latin typeface="Arial" pitchFamily="34" charset="0"/>
              </a:rPr>
              <a:t>rozporządzeń</a:t>
            </a:r>
            <a:r>
              <a:rPr lang="en-GB" altLang="pl-PL" sz="2400" dirty="0">
                <a:latin typeface="Arial" pitchFamily="34" charset="0"/>
              </a:rPr>
              <a:t> </a:t>
            </a:r>
            <a:r>
              <a:rPr lang="en-GB" altLang="pl-PL" sz="2400" dirty="0" err="1">
                <a:latin typeface="Arial" pitchFamily="34" charset="0"/>
              </a:rPr>
              <a:t>i</a:t>
            </a:r>
            <a:r>
              <a:rPr lang="en-GB" altLang="pl-PL" sz="2400" dirty="0">
                <a:latin typeface="Arial" pitchFamily="34" charset="0"/>
              </a:rPr>
              <a:t> </a:t>
            </a:r>
            <a:r>
              <a:rPr lang="en-GB" altLang="pl-PL" sz="2400" dirty="0" err="1">
                <a:latin typeface="Arial" pitchFamily="34" charset="0"/>
              </a:rPr>
              <a:t>zarządzeń</a:t>
            </a:r>
            <a:r>
              <a:rPr lang="en-GB" altLang="pl-PL" sz="2400" dirty="0">
                <a:latin typeface="Arial" pitchFamily="34" charset="0"/>
              </a:rPr>
              <a:t> </a:t>
            </a:r>
            <a:r>
              <a:rPr lang="en-GB" altLang="pl-PL" sz="2400" dirty="0" err="1">
                <a:latin typeface="Arial" pitchFamily="34" charset="0"/>
              </a:rPr>
              <a:t>wojewodów</a:t>
            </a:r>
            <a:r>
              <a:rPr lang="en-GB" altLang="pl-PL" sz="2400" dirty="0">
                <a:latin typeface="Arial" pitchFamily="34" charset="0"/>
              </a:rPr>
              <a:t>: </a:t>
            </a:r>
          </a:p>
          <a:p>
            <a:pPr marL="989013" lvl="1" indent="-531813" eaLnBrk="1" hangingPunct="1">
              <a:lnSpc>
                <a:spcPct val="80000"/>
              </a:lnSpc>
              <a:spcBef>
                <a:spcPts val="6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pl-PL" sz="2400" dirty="0" err="1">
                <a:latin typeface="Arial" pitchFamily="34" charset="0"/>
              </a:rPr>
              <a:t>obligatoryjnie</a:t>
            </a:r>
            <a:r>
              <a:rPr lang="en-GB" altLang="pl-PL" sz="2400" dirty="0">
                <a:latin typeface="Arial" pitchFamily="34" charset="0"/>
              </a:rPr>
              <a:t> - </a:t>
            </a:r>
            <a:r>
              <a:rPr lang="en-GB" altLang="pl-PL" sz="2400" dirty="0" err="1">
                <a:latin typeface="Arial" pitchFamily="34" charset="0"/>
              </a:rPr>
              <a:t>gdy</a:t>
            </a:r>
            <a:r>
              <a:rPr lang="en-GB" altLang="pl-PL" sz="2400" dirty="0">
                <a:latin typeface="Arial" pitchFamily="34" charset="0"/>
              </a:rPr>
              <a:t> </a:t>
            </a:r>
            <a:r>
              <a:rPr lang="en-GB" altLang="pl-PL" sz="2400" dirty="0" err="1">
                <a:latin typeface="Arial" pitchFamily="34" charset="0"/>
              </a:rPr>
              <a:t>są</a:t>
            </a:r>
            <a:r>
              <a:rPr lang="en-GB" altLang="pl-PL" sz="2400" dirty="0">
                <a:latin typeface="Arial" pitchFamily="34" charset="0"/>
              </a:rPr>
              <a:t> </a:t>
            </a:r>
            <a:r>
              <a:rPr lang="en-GB" altLang="pl-PL" sz="2400" dirty="0" err="1">
                <a:latin typeface="Arial" pitchFamily="34" charset="0"/>
              </a:rPr>
              <a:t>niezgodne</a:t>
            </a:r>
            <a:r>
              <a:rPr lang="en-GB" altLang="pl-PL" sz="2400" dirty="0">
                <a:latin typeface="Arial" pitchFamily="34" charset="0"/>
              </a:rPr>
              <a:t> z </a:t>
            </a:r>
            <a:r>
              <a:rPr lang="en-GB" altLang="pl-PL" sz="2400" dirty="0" err="1">
                <a:latin typeface="Arial" pitchFamily="34" charset="0"/>
              </a:rPr>
              <a:t>ustawami</a:t>
            </a:r>
            <a:r>
              <a:rPr lang="en-GB" altLang="pl-PL" sz="2400" dirty="0">
                <a:latin typeface="Arial" pitchFamily="34" charset="0"/>
              </a:rPr>
              <a:t> </a:t>
            </a:r>
            <a:r>
              <a:rPr lang="en-GB" altLang="pl-PL" sz="2400" dirty="0" err="1">
                <a:latin typeface="Arial" pitchFamily="34" charset="0"/>
              </a:rPr>
              <a:t>oraz</a:t>
            </a:r>
            <a:r>
              <a:rPr lang="en-GB" altLang="pl-PL" sz="2400" dirty="0">
                <a:latin typeface="Arial" pitchFamily="34" charset="0"/>
              </a:rPr>
              <a:t> </a:t>
            </a:r>
            <a:r>
              <a:rPr lang="en-GB" altLang="pl-PL" sz="2400" dirty="0" err="1">
                <a:latin typeface="Arial" pitchFamily="34" charset="0"/>
              </a:rPr>
              <a:t>aktami</a:t>
            </a:r>
            <a:r>
              <a:rPr lang="en-GB" altLang="pl-PL" sz="2400" dirty="0">
                <a:latin typeface="Arial" pitchFamily="34" charset="0"/>
              </a:rPr>
              <a:t> </a:t>
            </a:r>
            <a:r>
              <a:rPr lang="en-GB" altLang="pl-PL" sz="2400" dirty="0" err="1">
                <a:latin typeface="Arial" pitchFamily="34" charset="0"/>
              </a:rPr>
              <a:t>wydanymi</a:t>
            </a:r>
            <a:r>
              <a:rPr lang="en-GB" altLang="pl-PL" sz="2400" dirty="0">
                <a:latin typeface="Arial" pitchFamily="34" charset="0"/>
              </a:rPr>
              <a:t> w </a:t>
            </a:r>
            <a:r>
              <a:rPr lang="en-GB" altLang="pl-PL" sz="2400" dirty="0" err="1">
                <a:latin typeface="Arial" pitchFamily="34" charset="0"/>
              </a:rPr>
              <a:t>celu</a:t>
            </a:r>
            <a:r>
              <a:rPr lang="en-GB" altLang="pl-PL" sz="2400" dirty="0">
                <a:latin typeface="Arial" pitchFamily="34" charset="0"/>
              </a:rPr>
              <a:t> </a:t>
            </a:r>
            <a:r>
              <a:rPr lang="en-GB" altLang="pl-PL" sz="2400" dirty="0" err="1">
                <a:latin typeface="Arial" pitchFamily="34" charset="0"/>
              </a:rPr>
              <a:t>ich</a:t>
            </a:r>
            <a:r>
              <a:rPr lang="en-GB" altLang="pl-PL" sz="2400" dirty="0">
                <a:latin typeface="Arial" pitchFamily="34" charset="0"/>
              </a:rPr>
              <a:t> </a:t>
            </a:r>
            <a:r>
              <a:rPr lang="en-GB" altLang="pl-PL" sz="2400" dirty="0" err="1">
                <a:latin typeface="Arial" pitchFamily="34" charset="0"/>
              </a:rPr>
              <a:t>wykonania</a:t>
            </a:r>
            <a:r>
              <a:rPr lang="en-GB" altLang="pl-PL" sz="2400" dirty="0">
                <a:latin typeface="Arial" pitchFamily="34" charset="0"/>
              </a:rPr>
              <a:t>,</a:t>
            </a:r>
          </a:p>
          <a:p>
            <a:pPr marL="989013" lvl="1" indent="-531813" eaLnBrk="1" hangingPunct="1">
              <a:lnSpc>
                <a:spcPct val="80000"/>
              </a:lnSpc>
              <a:spcBef>
                <a:spcPts val="6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pl-PL" sz="2400" dirty="0" err="1">
                <a:latin typeface="Arial" pitchFamily="34" charset="0"/>
              </a:rPr>
              <a:t>fakultatywnie</a:t>
            </a:r>
            <a:r>
              <a:rPr lang="en-GB" altLang="pl-PL" sz="2400" dirty="0">
                <a:latin typeface="Arial" pitchFamily="34" charset="0"/>
              </a:rPr>
              <a:t> - z </a:t>
            </a:r>
            <a:r>
              <a:rPr lang="en-GB" altLang="pl-PL" sz="2400" dirty="0" err="1">
                <a:latin typeface="Arial" pitchFamily="34" charset="0"/>
              </a:rPr>
              <a:t>powodu</a:t>
            </a:r>
            <a:r>
              <a:rPr lang="en-GB" altLang="pl-PL" sz="2400" dirty="0">
                <a:latin typeface="Arial" pitchFamily="34" charset="0"/>
              </a:rPr>
              <a:t> </a:t>
            </a:r>
            <a:r>
              <a:rPr lang="en-GB" altLang="pl-PL" sz="2400" dirty="0" err="1">
                <a:latin typeface="Arial" pitchFamily="34" charset="0"/>
              </a:rPr>
              <a:t>ich</a:t>
            </a:r>
            <a:r>
              <a:rPr lang="en-GB" altLang="pl-PL" sz="2400" dirty="0">
                <a:latin typeface="Arial" pitchFamily="34" charset="0"/>
              </a:rPr>
              <a:t> </a:t>
            </a:r>
            <a:r>
              <a:rPr lang="en-GB" altLang="pl-PL" sz="2400" dirty="0" err="1">
                <a:latin typeface="Arial" pitchFamily="34" charset="0"/>
              </a:rPr>
              <a:t>niezgodności</a:t>
            </a:r>
            <a:r>
              <a:rPr lang="en-GB" altLang="pl-PL" sz="2400" dirty="0">
                <a:latin typeface="Arial" pitchFamily="34" charset="0"/>
              </a:rPr>
              <a:t> z </a:t>
            </a:r>
            <a:r>
              <a:rPr lang="en-GB" altLang="pl-PL" sz="2400" dirty="0" err="1">
                <a:latin typeface="Arial" pitchFamily="34" charset="0"/>
              </a:rPr>
              <a:t>polityką</a:t>
            </a:r>
            <a:r>
              <a:rPr lang="en-GB" altLang="pl-PL" sz="2400" dirty="0">
                <a:latin typeface="Arial" pitchFamily="34" charset="0"/>
              </a:rPr>
              <a:t> </a:t>
            </a:r>
            <a:r>
              <a:rPr lang="en-GB" altLang="pl-PL" sz="2400" dirty="0" err="1">
                <a:latin typeface="Arial" pitchFamily="34" charset="0"/>
              </a:rPr>
              <a:t>rządu</a:t>
            </a:r>
            <a:r>
              <a:rPr lang="en-GB" altLang="pl-PL" sz="2400" dirty="0">
                <a:latin typeface="Arial" pitchFamily="34" charset="0"/>
              </a:rPr>
              <a:t> </a:t>
            </a:r>
            <a:r>
              <a:rPr lang="en-GB" altLang="pl-PL" sz="2400" dirty="0" err="1">
                <a:latin typeface="Arial" pitchFamily="34" charset="0"/>
              </a:rPr>
              <a:t>lub</a:t>
            </a:r>
            <a:r>
              <a:rPr lang="en-GB" altLang="pl-PL" sz="2400" dirty="0">
                <a:latin typeface="Arial" pitchFamily="34" charset="0"/>
              </a:rPr>
              <a:t> </a:t>
            </a:r>
            <a:r>
              <a:rPr lang="en-GB" altLang="pl-PL" sz="2400" dirty="0" err="1">
                <a:latin typeface="Arial" pitchFamily="34" charset="0"/>
              </a:rPr>
              <a:t>naruszenia</a:t>
            </a:r>
            <a:r>
              <a:rPr lang="en-GB" altLang="pl-PL" sz="2400" dirty="0">
                <a:latin typeface="Arial" pitchFamily="34" charset="0"/>
              </a:rPr>
              <a:t> </a:t>
            </a:r>
            <a:r>
              <a:rPr lang="en-GB" altLang="pl-PL" sz="2400" dirty="0" err="1">
                <a:latin typeface="Arial" pitchFamily="34" charset="0"/>
              </a:rPr>
              <a:t>zasad</a:t>
            </a:r>
            <a:r>
              <a:rPr lang="en-GB" altLang="pl-PL" sz="2400" dirty="0">
                <a:latin typeface="Arial" pitchFamily="34" charset="0"/>
              </a:rPr>
              <a:t> </a:t>
            </a:r>
            <a:r>
              <a:rPr lang="en-GB" altLang="pl-PL" sz="2400" dirty="0" err="1">
                <a:latin typeface="Arial" pitchFamily="34" charset="0"/>
              </a:rPr>
              <a:t>rzetelności</a:t>
            </a:r>
            <a:r>
              <a:rPr lang="en-GB" altLang="pl-PL" sz="2400" dirty="0">
                <a:latin typeface="Arial" pitchFamily="34" charset="0"/>
              </a:rPr>
              <a:t>, </a:t>
            </a:r>
            <a:r>
              <a:rPr lang="en-GB" altLang="pl-PL" sz="2400" dirty="0" err="1">
                <a:latin typeface="Arial" pitchFamily="34" charset="0"/>
              </a:rPr>
              <a:t>sprawności</a:t>
            </a:r>
            <a:r>
              <a:rPr lang="en-GB" altLang="pl-PL" sz="2400" dirty="0">
                <a:latin typeface="Arial" pitchFamily="34" charset="0"/>
              </a:rPr>
              <a:t> </a:t>
            </a:r>
            <a:r>
              <a:rPr lang="en-GB" altLang="pl-PL" sz="2400" dirty="0" err="1">
                <a:latin typeface="Arial" pitchFamily="34" charset="0"/>
              </a:rPr>
              <a:t>i</a:t>
            </a:r>
            <a:r>
              <a:rPr lang="en-GB" altLang="pl-PL" sz="2400" dirty="0">
                <a:latin typeface="Arial" pitchFamily="34" charset="0"/>
              </a:rPr>
              <a:t> </a:t>
            </a:r>
            <a:r>
              <a:rPr lang="en-GB" altLang="pl-PL" sz="2400" dirty="0" err="1">
                <a:latin typeface="Arial" pitchFamily="34" charset="0"/>
              </a:rPr>
              <a:t>gospodarności</a:t>
            </a:r>
            <a:r>
              <a:rPr lang="en-GB" altLang="pl-PL" sz="2400" dirty="0">
                <a:latin typeface="Arial" pitchFamily="34" charset="0"/>
              </a:rPr>
              <a:t>.</a:t>
            </a:r>
          </a:p>
          <a:p>
            <a:pPr marL="608013" indent="-608013" eaLnBrk="1" hangingPunct="1">
              <a:lnSpc>
                <a:spcPct val="80000"/>
              </a:lnSpc>
              <a:spcBef>
                <a:spcPts val="6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pl-PL" sz="2400" dirty="0" err="1">
                <a:latin typeface="Arial" pitchFamily="34" charset="0"/>
              </a:rPr>
              <a:t>wydawanie</a:t>
            </a:r>
            <a:r>
              <a:rPr lang="en-GB" altLang="pl-PL" sz="2400" dirty="0">
                <a:latin typeface="Arial" pitchFamily="34" charset="0"/>
              </a:rPr>
              <a:t> </a:t>
            </a:r>
            <a:r>
              <a:rPr lang="en-GB" altLang="pl-PL" sz="2400" dirty="0" err="1">
                <a:latin typeface="Arial" pitchFamily="34" charset="0"/>
              </a:rPr>
              <a:t>wojewodom</a:t>
            </a:r>
            <a:r>
              <a:rPr lang="en-GB" altLang="pl-PL" sz="2400" dirty="0">
                <a:latin typeface="Arial" pitchFamily="34" charset="0"/>
              </a:rPr>
              <a:t> </a:t>
            </a:r>
            <a:r>
              <a:rPr lang="en-GB" altLang="pl-PL" sz="2400" dirty="0" err="1">
                <a:latin typeface="Arial" pitchFamily="34" charset="0"/>
              </a:rPr>
              <a:t>poleceń</a:t>
            </a:r>
            <a:r>
              <a:rPr lang="en-GB" altLang="pl-PL" sz="2400" dirty="0">
                <a:latin typeface="Arial" pitchFamily="34" charset="0"/>
              </a:rPr>
              <a:t> </a:t>
            </a:r>
            <a:r>
              <a:rPr lang="en-GB" altLang="pl-PL" sz="2400" dirty="0" err="1">
                <a:latin typeface="Arial" pitchFamily="34" charset="0"/>
              </a:rPr>
              <a:t>służbowych</a:t>
            </a:r>
            <a:r>
              <a:rPr lang="en-GB" altLang="pl-PL" sz="2400" dirty="0">
                <a:latin typeface="Arial" pitchFamily="34" charset="0"/>
              </a:rPr>
              <a:t>.</a:t>
            </a:r>
          </a:p>
          <a:p>
            <a:pPr marL="608013" indent="-608013" eaLnBrk="1" hangingPunct="1">
              <a:lnSpc>
                <a:spcPct val="80000"/>
              </a:lnSpc>
              <a:spcBef>
                <a:spcPts val="6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pl-PL" sz="2400" dirty="0" err="1">
                <a:latin typeface="Arial" pitchFamily="34" charset="0"/>
              </a:rPr>
              <a:t>kontrolowanie</a:t>
            </a:r>
            <a:r>
              <a:rPr lang="en-GB" altLang="pl-PL" sz="2400" dirty="0">
                <a:latin typeface="Arial" pitchFamily="34" charset="0"/>
              </a:rPr>
              <a:t> </a:t>
            </a:r>
            <a:r>
              <a:rPr lang="en-GB" altLang="pl-PL" sz="2400" dirty="0" err="1">
                <a:latin typeface="Arial" pitchFamily="34" charset="0"/>
              </a:rPr>
              <a:t>zgodności</a:t>
            </a:r>
            <a:r>
              <a:rPr lang="en-GB" altLang="pl-PL" sz="2400" dirty="0">
                <a:latin typeface="Arial" pitchFamily="34" charset="0"/>
              </a:rPr>
              <a:t> </a:t>
            </a:r>
            <a:r>
              <a:rPr lang="en-GB" altLang="pl-PL" sz="2400" dirty="0" err="1">
                <a:latin typeface="Arial" pitchFamily="34" charset="0"/>
              </a:rPr>
              <a:t>działań</a:t>
            </a:r>
            <a:r>
              <a:rPr lang="en-GB" altLang="pl-PL" sz="2400" dirty="0">
                <a:latin typeface="Arial" pitchFamily="34" charset="0"/>
              </a:rPr>
              <a:t> </a:t>
            </a:r>
            <a:r>
              <a:rPr lang="en-GB" altLang="pl-PL" sz="2400" dirty="0" err="1">
                <a:latin typeface="Arial" pitchFamily="34" charset="0"/>
              </a:rPr>
              <a:t>wojewodów</a:t>
            </a:r>
            <a:r>
              <a:rPr lang="en-GB" altLang="pl-PL" sz="2400" dirty="0">
                <a:latin typeface="Arial" pitchFamily="34" charset="0"/>
              </a:rPr>
              <a:t> z </a:t>
            </a:r>
            <a:r>
              <a:rPr lang="en-GB" altLang="pl-PL" sz="2400" dirty="0" err="1">
                <a:latin typeface="Arial" pitchFamily="34" charset="0"/>
              </a:rPr>
              <a:t>polityką</a:t>
            </a:r>
            <a:r>
              <a:rPr lang="en-GB" altLang="pl-PL" sz="2400" dirty="0">
                <a:latin typeface="Arial" pitchFamily="34" charset="0"/>
              </a:rPr>
              <a:t> </a:t>
            </a:r>
            <a:r>
              <a:rPr lang="en-GB" altLang="pl-PL" sz="2400" dirty="0" err="1">
                <a:latin typeface="Arial" pitchFamily="34" charset="0"/>
              </a:rPr>
              <a:t>rządu</a:t>
            </a:r>
            <a:endParaRPr lang="en-GB" altLang="pl-PL" sz="2400" dirty="0">
              <a:latin typeface="Arial" pitchFamily="34" charset="0"/>
            </a:endParaRPr>
          </a:p>
          <a:p>
            <a:pPr marL="608013" indent="-608013" eaLnBrk="1" hangingPunct="1">
              <a:lnSpc>
                <a:spcPct val="80000"/>
              </a:lnSpc>
              <a:spcBef>
                <a:spcPts val="600"/>
              </a:spcBef>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pl-PL" sz="2400" dirty="0" err="1">
                <a:latin typeface="Arial" pitchFamily="34" charset="0"/>
              </a:rPr>
              <a:t>rozstrzyganie</a:t>
            </a:r>
            <a:r>
              <a:rPr lang="en-GB" altLang="pl-PL" sz="2400" dirty="0">
                <a:latin typeface="Arial" pitchFamily="34" charset="0"/>
              </a:rPr>
              <a:t> </a:t>
            </a:r>
            <a:r>
              <a:rPr lang="en-GB" altLang="pl-PL" sz="2400" dirty="0" err="1">
                <a:latin typeface="Arial" pitchFamily="34" charset="0"/>
              </a:rPr>
              <a:t>spraw</a:t>
            </a:r>
            <a:r>
              <a:rPr lang="en-GB" altLang="pl-PL" sz="2400" dirty="0">
                <a:latin typeface="Arial" pitchFamily="34" charset="0"/>
              </a:rPr>
              <a:t> </a:t>
            </a:r>
            <a:r>
              <a:rPr lang="en-GB" altLang="pl-PL" sz="2400" dirty="0" err="1">
                <a:latin typeface="Arial" pitchFamily="34" charset="0"/>
              </a:rPr>
              <a:t>spornych</a:t>
            </a:r>
            <a:r>
              <a:rPr lang="en-GB" altLang="pl-PL" sz="2400" dirty="0">
                <a:latin typeface="Arial" pitchFamily="34" charset="0"/>
              </a:rPr>
              <a:t> </a:t>
            </a:r>
            <a:r>
              <a:rPr lang="en-GB" altLang="pl-PL" sz="2400" dirty="0" err="1">
                <a:latin typeface="Arial" pitchFamily="34" charset="0"/>
              </a:rPr>
              <a:t>między</a:t>
            </a:r>
            <a:r>
              <a:rPr lang="en-GB" altLang="pl-PL" sz="2400" dirty="0">
                <a:latin typeface="Arial" pitchFamily="34" charset="0"/>
              </a:rPr>
              <a:t> </a:t>
            </a:r>
            <a:r>
              <a:rPr lang="en-GB" altLang="pl-PL" sz="2400" dirty="0" err="1">
                <a:latin typeface="Arial" pitchFamily="34" charset="0"/>
              </a:rPr>
              <a:t>wojewodą</a:t>
            </a:r>
            <a:r>
              <a:rPr lang="en-GB" altLang="pl-PL" sz="2400" dirty="0">
                <a:latin typeface="Arial" pitchFamily="34" charset="0"/>
              </a:rPr>
              <a:t> a </a:t>
            </a:r>
            <a:r>
              <a:rPr lang="en-GB" altLang="pl-PL" sz="2400" dirty="0" err="1">
                <a:latin typeface="Arial" pitchFamily="34" charset="0"/>
              </a:rPr>
              <a:t>ministrami</a:t>
            </a:r>
            <a:r>
              <a:rPr lang="en-GB" altLang="pl-PL" sz="2400" dirty="0">
                <a:latin typeface="Arial" pitchFamily="34" charset="0"/>
              </a:rPr>
              <a:t>  </a:t>
            </a:r>
          </a:p>
        </p:txBody>
      </p:sp>
    </p:spTree>
    <p:extLst>
      <p:ext uri="{BB962C8B-B14F-4D97-AF65-F5344CB8AC3E}">
        <p14:creationId xmlns:p14="http://schemas.microsoft.com/office/powerpoint/2010/main" val="116498387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18434">
                                            <p:txEl>
                                              <p:pRg st="0" end="0"/>
                                            </p:txEl>
                                          </p:spTgt>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8434">
                                            <p:txEl>
                                              <p:pRg st="1" end="1"/>
                                            </p:txEl>
                                          </p:spTgt>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8434">
                                            <p:txEl>
                                              <p:pRg st="2" end="2"/>
                                            </p:txEl>
                                          </p:spTgt>
                                        </p:tgtEl>
                                        <p:attrNameLst>
                                          <p:attrName>style.visibility</p:attrName>
                                        </p:attrNameLst>
                                      </p:cBhvr>
                                      <p:to>
                                        <p:strVal val="visible"/>
                                      </p:to>
                                    </p:set>
                                  </p:childTnLst>
                                </p:cTn>
                              </p:par>
                            </p:childTnLst>
                          </p:cTn>
                        </p:par>
                        <p:par>
                          <p:cTn id="13" fill="hold" nodeType="afterGroup">
                            <p:stCondLst>
                              <p:cond delay="1500"/>
                            </p:stCondLst>
                            <p:childTnLst>
                              <p:par>
                                <p:cTn id="14" presetID="1" presetClass="entr" presetSubtype="0" fill="hold" grpId="0" nodeType="afterEffect">
                                  <p:stCondLst>
                                    <p:cond delay="0"/>
                                  </p:stCondLst>
                                  <p:childTnLst>
                                    <p:set>
                                      <p:cBhvr>
                                        <p:cTn id="15" dur="1" fill="hold">
                                          <p:stCondLst>
                                            <p:cond delay="499"/>
                                          </p:stCondLst>
                                        </p:cTn>
                                        <p:tgtEl>
                                          <p:spTgt spid="18434">
                                            <p:txEl>
                                              <p:pRg st="3" end="3"/>
                                            </p:txEl>
                                          </p:spTgt>
                                        </p:tgtEl>
                                        <p:attrNameLst>
                                          <p:attrName>style.visibility</p:attrName>
                                        </p:attrNameLst>
                                      </p:cBhvr>
                                      <p:to>
                                        <p:strVal val="visible"/>
                                      </p:to>
                                    </p:set>
                                  </p:childTnLst>
                                </p:cTn>
                              </p:par>
                            </p:childTnLst>
                          </p:cTn>
                        </p:par>
                        <p:par>
                          <p:cTn id="16" fill="hold" nodeType="afterGroup">
                            <p:stCondLst>
                              <p:cond delay="2000"/>
                            </p:stCondLst>
                            <p:childTnLst>
                              <p:par>
                                <p:cTn id="17" presetID="1" presetClass="entr" presetSubtype="0" fill="hold" grpId="0" nodeType="afterEffect">
                                  <p:stCondLst>
                                    <p:cond delay="0"/>
                                  </p:stCondLst>
                                  <p:childTnLst>
                                    <p:set>
                                      <p:cBhvr>
                                        <p:cTn id="18" dur="1" fill="hold">
                                          <p:stCondLst>
                                            <p:cond delay="499"/>
                                          </p:stCondLst>
                                        </p:cTn>
                                        <p:tgtEl>
                                          <p:spTgt spid="18434">
                                            <p:txEl>
                                              <p:pRg st="4" end="4"/>
                                            </p:txEl>
                                          </p:spTgt>
                                        </p:tgtEl>
                                        <p:attrNameLst>
                                          <p:attrName>style.visibility</p:attrName>
                                        </p:attrNameLst>
                                      </p:cBhvr>
                                      <p:to>
                                        <p:strVal val="visible"/>
                                      </p:to>
                                    </p:set>
                                  </p:childTnLst>
                                </p:cTn>
                              </p:par>
                            </p:childTnLst>
                          </p:cTn>
                        </p:par>
                        <p:par>
                          <p:cTn id="19" fill="hold" nodeType="afterGroup">
                            <p:stCondLst>
                              <p:cond delay="2500"/>
                            </p:stCondLst>
                            <p:childTnLst>
                              <p:par>
                                <p:cTn id="20" presetID="1" presetClass="entr" presetSubtype="0" fill="hold" grpId="0" nodeType="afterEffect">
                                  <p:stCondLst>
                                    <p:cond delay="0"/>
                                  </p:stCondLst>
                                  <p:childTnLst>
                                    <p:set>
                                      <p:cBhvr>
                                        <p:cTn id="21" dur="1" fill="hold">
                                          <p:stCondLst>
                                            <p:cond delay="499"/>
                                          </p:stCondLst>
                                        </p:cTn>
                                        <p:tgtEl>
                                          <p:spTgt spid="18434">
                                            <p:txEl>
                                              <p:pRg st="5" end="5"/>
                                            </p:txEl>
                                          </p:spTgt>
                                        </p:tgtEl>
                                        <p:attrNameLst>
                                          <p:attrName>style.visibility</p:attrName>
                                        </p:attrNameLst>
                                      </p:cBhvr>
                                      <p:to>
                                        <p:strVal val="visible"/>
                                      </p:to>
                                    </p:set>
                                  </p:childTnLst>
                                </p:cTn>
                              </p:par>
                            </p:childTnLst>
                          </p:cTn>
                        </p:par>
                        <p:par>
                          <p:cTn id="22" fill="hold" nodeType="afterGroup">
                            <p:stCondLst>
                              <p:cond delay="3000"/>
                            </p:stCondLst>
                            <p:childTnLst>
                              <p:par>
                                <p:cTn id="23" presetID="1" presetClass="entr" presetSubtype="0" fill="hold" grpId="0" nodeType="afterEffect">
                                  <p:stCondLst>
                                    <p:cond delay="0"/>
                                  </p:stCondLst>
                                  <p:childTnLst>
                                    <p:set>
                                      <p:cBhvr>
                                        <p:cTn id="24" dur="1" fill="hold">
                                          <p:stCondLst>
                                            <p:cond delay="499"/>
                                          </p:stCondLst>
                                        </p:cTn>
                                        <p:tgtEl>
                                          <p:spTgt spid="18434">
                                            <p:txEl>
                                              <p:pRg st="6" end="6"/>
                                            </p:txEl>
                                          </p:spTgt>
                                        </p:tgtEl>
                                        <p:attrNameLst>
                                          <p:attrName>style.visibility</p:attrName>
                                        </p:attrNameLst>
                                      </p:cBhvr>
                                      <p:to>
                                        <p:strVal val="visible"/>
                                      </p:to>
                                    </p:set>
                                  </p:childTnLst>
                                </p:cTn>
                              </p:par>
                            </p:childTnLst>
                          </p:cTn>
                        </p:par>
                        <p:par>
                          <p:cTn id="25" fill="hold" nodeType="afterGroup">
                            <p:stCondLst>
                              <p:cond delay="3500"/>
                            </p:stCondLst>
                            <p:childTnLst>
                              <p:par>
                                <p:cTn id="26" presetID="1" presetClass="entr" presetSubtype="0" fill="hold" grpId="0" nodeType="afterEffect">
                                  <p:stCondLst>
                                    <p:cond delay="0"/>
                                  </p:stCondLst>
                                  <p:childTnLst>
                                    <p:set>
                                      <p:cBhvr>
                                        <p:cTn id="27" dur="1" fill="hold">
                                          <p:stCondLst>
                                            <p:cond delay="499"/>
                                          </p:stCondLst>
                                        </p:cTn>
                                        <p:tgtEl>
                                          <p:spTgt spid="1843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7" name="Rectangle 1"/>
          <p:cNvSpPr>
            <a:spLocks noGrp="1" noChangeArrowheads="1"/>
          </p:cNvSpPr>
          <p:nvPr>
            <p:ph type="title" idx="4294967295"/>
          </p:nvPr>
        </p:nvSpPr>
        <p:spPr>
          <a:xfrm>
            <a:off x="2483768" y="274638"/>
            <a:ext cx="6203032" cy="706090"/>
          </a:xfrm>
        </p:spPr>
        <p:txBody>
          <a:bodyPr>
            <a:normAutofit fontScale="90000"/>
          </a:bodyPr>
          <a:lstStyle/>
          <a:p>
            <a:pPr eaLnBrk="1" hangingPunct="1">
              <a:lnSpc>
                <a:spcPct val="95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dirty="0">
                <a:solidFill>
                  <a:schemeClr val="bg1"/>
                </a:solidFill>
              </a:rPr>
              <a:t>Minister</a:t>
            </a:r>
          </a:p>
        </p:txBody>
      </p:sp>
      <p:sp>
        <p:nvSpPr>
          <p:cNvPr id="19458" name="Rectangle 2"/>
          <p:cNvSpPr>
            <a:spLocks noGrp="1" noChangeArrowheads="1"/>
          </p:cNvSpPr>
          <p:nvPr>
            <p:ph type="body" idx="4294967295"/>
          </p:nvPr>
        </p:nvSpPr>
        <p:spPr>
          <a:xfrm>
            <a:off x="1043608" y="1556792"/>
            <a:ext cx="7643192" cy="4569371"/>
          </a:xfrm>
        </p:spPr>
        <p:txBody>
          <a:bodyPr/>
          <a:lstStyle/>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pl-PL" sz="2800" dirty="0">
                <a:latin typeface="Arial" pitchFamily="34" charset="0"/>
              </a:rPr>
              <a:t>Minister jest </a:t>
            </a:r>
            <a:r>
              <a:rPr lang="en-GB" altLang="pl-PL" sz="2800" dirty="0" err="1">
                <a:latin typeface="Arial" pitchFamily="34" charset="0"/>
              </a:rPr>
              <a:t>jednoosobowym</a:t>
            </a:r>
            <a:r>
              <a:rPr lang="en-GB" altLang="pl-PL" sz="2800" dirty="0">
                <a:latin typeface="Arial" pitchFamily="34" charset="0"/>
              </a:rPr>
              <a:t>, </a:t>
            </a:r>
            <a:r>
              <a:rPr lang="en-GB" altLang="pl-PL" sz="2800" dirty="0" err="1">
                <a:latin typeface="Arial" pitchFamily="34" charset="0"/>
              </a:rPr>
              <a:t>naczelnym</a:t>
            </a:r>
            <a:r>
              <a:rPr lang="en-GB" altLang="pl-PL" sz="2800" dirty="0">
                <a:latin typeface="Arial" pitchFamily="34" charset="0"/>
              </a:rPr>
              <a:t> </a:t>
            </a:r>
            <a:r>
              <a:rPr lang="en-GB" altLang="pl-PL" sz="2800" dirty="0" err="1">
                <a:latin typeface="Arial" pitchFamily="34" charset="0"/>
              </a:rPr>
              <a:t>organem</a:t>
            </a:r>
            <a:r>
              <a:rPr lang="en-GB" altLang="pl-PL" sz="2800" dirty="0">
                <a:latin typeface="Arial" pitchFamily="34" charset="0"/>
              </a:rPr>
              <a:t> </a:t>
            </a:r>
            <a:r>
              <a:rPr lang="en-GB" altLang="pl-PL" sz="2800" dirty="0" err="1">
                <a:latin typeface="Arial" pitchFamily="34" charset="0"/>
              </a:rPr>
              <a:t>państwa</a:t>
            </a:r>
            <a:r>
              <a:rPr lang="en-GB" altLang="pl-PL" sz="2800" dirty="0">
                <a:latin typeface="Arial" pitchFamily="34" charset="0"/>
              </a:rPr>
              <a:t>, a </a:t>
            </a:r>
            <a:r>
              <a:rPr lang="en-GB" altLang="pl-PL" sz="2800" dirty="0" err="1">
                <a:latin typeface="Arial" pitchFamily="34" charset="0"/>
              </a:rPr>
              <a:t>zarazem</a:t>
            </a:r>
            <a:r>
              <a:rPr lang="en-GB" altLang="pl-PL" sz="2800" dirty="0">
                <a:latin typeface="Arial" pitchFamily="34" charset="0"/>
              </a:rPr>
              <a:t> </a:t>
            </a:r>
            <a:r>
              <a:rPr lang="en-GB" altLang="pl-PL" sz="2800" dirty="0" err="1">
                <a:latin typeface="Arial" pitchFamily="34" charset="0"/>
              </a:rPr>
              <a:t>członkiem</a:t>
            </a:r>
            <a:r>
              <a:rPr lang="en-GB" altLang="pl-PL" sz="2800" dirty="0">
                <a:latin typeface="Arial" pitchFamily="34" charset="0"/>
              </a:rPr>
              <a:t> </a:t>
            </a:r>
            <a:r>
              <a:rPr lang="en-GB" altLang="pl-PL" sz="2800" dirty="0" err="1">
                <a:latin typeface="Arial" pitchFamily="34" charset="0"/>
              </a:rPr>
              <a:t>organu</a:t>
            </a:r>
            <a:r>
              <a:rPr lang="en-GB" altLang="pl-PL" sz="2800" dirty="0">
                <a:latin typeface="Arial" pitchFamily="34" charset="0"/>
              </a:rPr>
              <a:t> </a:t>
            </a:r>
            <a:r>
              <a:rPr lang="en-GB" altLang="pl-PL" sz="2800" dirty="0" err="1">
                <a:latin typeface="Arial" pitchFamily="34" charset="0"/>
              </a:rPr>
              <a:t>kolegialnego</a:t>
            </a:r>
            <a:r>
              <a:rPr lang="en-GB" altLang="pl-PL" sz="2800" dirty="0">
                <a:latin typeface="Arial" pitchFamily="34" charset="0"/>
              </a:rPr>
              <a:t> – </a:t>
            </a:r>
            <a:r>
              <a:rPr lang="en-GB" altLang="pl-PL" sz="2800" dirty="0" err="1">
                <a:latin typeface="Arial" pitchFamily="34" charset="0"/>
              </a:rPr>
              <a:t>Rady</a:t>
            </a:r>
            <a:r>
              <a:rPr lang="en-GB" altLang="pl-PL" sz="2800" dirty="0">
                <a:latin typeface="Arial" pitchFamily="34" charset="0"/>
              </a:rPr>
              <a:t> </a:t>
            </a:r>
            <a:r>
              <a:rPr lang="en-GB" altLang="pl-PL" sz="2800" dirty="0" err="1">
                <a:latin typeface="Arial" pitchFamily="34" charset="0"/>
              </a:rPr>
              <a:t>Ministrów</a:t>
            </a:r>
            <a:r>
              <a:rPr lang="en-GB" altLang="pl-PL" sz="2800" dirty="0">
                <a:latin typeface="Arial" pitchFamily="34" charset="0"/>
              </a:rPr>
              <a:t> </a:t>
            </a:r>
          </a:p>
          <a:p>
            <a:pPr eaLnBrk="1" hangingPunct="1">
              <a:lnSpc>
                <a:spcPct val="90000"/>
              </a:lnSpc>
              <a:spcBef>
                <a:spcPts val="7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pl-PL" sz="2800" dirty="0" err="1">
                <a:latin typeface="Arial" pitchFamily="34" charset="0"/>
              </a:rPr>
              <a:t>Konstytucja</a:t>
            </a:r>
            <a:r>
              <a:rPr lang="en-GB" altLang="pl-PL" sz="2800" dirty="0">
                <a:latin typeface="Arial" pitchFamily="34" charset="0"/>
              </a:rPr>
              <a:t> RP (art. 149 </a:t>
            </a:r>
            <a:r>
              <a:rPr lang="en-GB" altLang="pl-PL" sz="2800" dirty="0" err="1">
                <a:latin typeface="Arial" pitchFamily="34" charset="0"/>
              </a:rPr>
              <a:t>ust</a:t>
            </a:r>
            <a:r>
              <a:rPr lang="en-GB" altLang="pl-PL" sz="2800" dirty="0">
                <a:latin typeface="Arial" pitchFamily="34" charset="0"/>
              </a:rPr>
              <a:t>. 1) </a:t>
            </a:r>
            <a:r>
              <a:rPr lang="en-GB" altLang="pl-PL" sz="2800" dirty="0" err="1">
                <a:latin typeface="Arial" pitchFamily="34" charset="0"/>
              </a:rPr>
              <a:t>ustanawia</a:t>
            </a:r>
            <a:r>
              <a:rPr lang="en-GB" altLang="pl-PL" sz="2800" dirty="0">
                <a:latin typeface="Arial" pitchFamily="34" charset="0"/>
              </a:rPr>
              <a:t> </a:t>
            </a:r>
            <a:r>
              <a:rPr lang="en-GB" altLang="pl-PL" sz="2800" dirty="0" err="1">
                <a:latin typeface="Arial" pitchFamily="34" charset="0"/>
              </a:rPr>
              <a:t>dwie</a:t>
            </a:r>
            <a:r>
              <a:rPr lang="en-GB" altLang="pl-PL" sz="2800" dirty="0">
                <a:latin typeface="Arial" pitchFamily="34" charset="0"/>
              </a:rPr>
              <a:t> </a:t>
            </a:r>
            <a:r>
              <a:rPr lang="en-GB" altLang="pl-PL" sz="2800" dirty="0" err="1">
                <a:latin typeface="Arial" pitchFamily="34" charset="0"/>
              </a:rPr>
              <a:t>kategorie</a:t>
            </a:r>
            <a:r>
              <a:rPr lang="en-GB" altLang="pl-PL" sz="2800" dirty="0">
                <a:latin typeface="Arial" pitchFamily="34" charset="0"/>
              </a:rPr>
              <a:t> </a:t>
            </a:r>
            <a:r>
              <a:rPr lang="en-GB" altLang="pl-PL" sz="2800" dirty="0" err="1">
                <a:latin typeface="Arial" pitchFamily="34" charset="0"/>
              </a:rPr>
              <a:t>ministrów</a:t>
            </a:r>
            <a:r>
              <a:rPr lang="en-GB" altLang="pl-PL" sz="2800" dirty="0">
                <a:latin typeface="Arial" pitchFamily="34" charset="0"/>
              </a:rPr>
              <a:t>:</a:t>
            </a:r>
          </a:p>
          <a:p>
            <a:pPr lvl="1" eaLnBrk="1" hangingPunct="1">
              <a:lnSpc>
                <a:spcPct val="9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pl-PL" sz="2000" dirty="0" err="1">
                <a:latin typeface="Arial" pitchFamily="34" charset="0"/>
              </a:rPr>
              <a:t>tzw</a:t>
            </a:r>
            <a:r>
              <a:rPr lang="en-GB" altLang="pl-PL" sz="2000" dirty="0">
                <a:latin typeface="Arial" pitchFamily="34" charset="0"/>
              </a:rPr>
              <a:t>. </a:t>
            </a:r>
            <a:r>
              <a:rPr lang="en-GB" altLang="pl-PL" sz="2000" dirty="0" err="1">
                <a:latin typeface="Arial" pitchFamily="34" charset="0"/>
              </a:rPr>
              <a:t>ministrowie</a:t>
            </a:r>
            <a:r>
              <a:rPr lang="en-GB" altLang="pl-PL" sz="2000" dirty="0">
                <a:latin typeface="Arial" pitchFamily="34" charset="0"/>
              </a:rPr>
              <a:t> </a:t>
            </a:r>
            <a:r>
              <a:rPr lang="en-GB" altLang="pl-PL" sz="2000" dirty="0" err="1">
                <a:latin typeface="Arial" pitchFamily="34" charset="0"/>
              </a:rPr>
              <a:t>resortowi</a:t>
            </a:r>
            <a:r>
              <a:rPr lang="en-GB" altLang="pl-PL" sz="2000" dirty="0">
                <a:latin typeface="Arial" pitchFamily="34" charset="0"/>
              </a:rPr>
              <a:t> </a:t>
            </a:r>
          </a:p>
          <a:p>
            <a:pPr eaLnBrk="1" hangingPunct="1">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pl-PL" sz="2400" dirty="0">
                <a:latin typeface="Arial" pitchFamily="34" charset="0"/>
              </a:rPr>
              <a:t>		(</a:t>
            </a:r>
            <a:r>
              <a:rPr lang="en-GB" altLang="pl-PL" sz="2400" dirty="0" err="1">
                <a:latin typeface="Arial" pitchFamily="34" charset="0"/>
              </a:rPr>
              <a:t>kierujący</a:t>
            </a:r>
            <a:r>
              <a:rPr lang="en-GB" altLang="pl-PL" sz="2400" dirty="0">
                <a:latin typeface="Arial" pitchFamily="34" charset="0"/>
              </a:rPr>
              <a:t> </a:t>
            </a:r>
            <a:r>
              <a:rPr lang="en-GB" altLang="pl-PL" sz="2400" dirty="0" err="1">
                <a:latin typeface="Arial" pitchFamily="34" charset="0"/>
              </a:rPr>
              <a:t>działem</a:t>
            </a:r>
            <a:r>
              <a:rPr lang="en-GB" altLang="pl-PL" sz="2400" dirty="0">
                <a:latin typeface="Arial" pitchFamily="34" charset="0"/>
              </a:rPr>
              <a:t> </a:t>
            </a:r>
            <a:r>
              <a:rPr lang="en-GB" altLang="pl-PL" sz="2400" dirty="0" err="1">
                <a:latin typeface="Arial" pitchFamily="34" charset="0"/>
              </a:rPr>
              <a:t>administracji</a:t>
            </a:r>
            <a:r>
              <a:rPr lang="en-GB" altLang="pl-PL" sz="2400" dirty="0">
                <a:latin typeface="Arial" pitchFamily="34" charset="0"/>
              </a:rPr>
              <a:t> </a:t>
            </a:r>
            <a:r>
              <a:rPr lang="en-GB" altLang="pl-PL" sz="2400" dirty="0" err="1">
                <a:latin typeface="Arial" pitchFamily="34" charset="0"/>
              </a:rPr>
              <a:t>rządowej</a:t>
            </a:r>
            <a:r>
              <a:rPr lang="en-GB" altLang="pl-PL" sz="2400" dirty="0">
                <a:latin typeface="Arial" pitchFamily="34" charset="0"/>
              </a:rPr>
              <a:t>) </a:t>
            </a:r>
            <a:r>
              <a:rPr lang="en-GB" altLang="pl-PL" sz="2400" dirty="0" err="1">
                <a:latin typeface="Arial" pitchFamily="34" charset="0"/>
              </a:rPr>
              <a:t>oraz</a:t>
            </a:r>
            <a:r>
              <a:rPr lang="en-GB" altLang="pl-PL" sz="2400" dirty="0">
                <a:latin typeface="Arial" pitchFamily="34" charset="0"/>
              </a:rPr>
              <a:t> </a:t>
            </a:r>
          </a:p>
          <a:p>
            <a:pPr lvl="1" eaLnBrk="1" hangingPunct="1">
              <a:lnSpc>
                <a:spcPct val="90000"/>
              </a:lnSpc>
              <a:spcBef>
                <a:spcPts val="500"/>
              </a:spcBef>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pl-PL" sz="2000" dirty="0" err="1">
                <a:latin typeface="Arial" pitchFamily="34" charset="0"/>
              </a:rPr>
              <a:t>tzw</a:t>
            </a:r>
            <a:r>
              <a:rPr lang="en-GB" altLang="pl-PL" sz="2000" dirty="0">
                <a:latin typeface="Arial" pitchFamily="34" charset="0"/>
              </a:rPr>
              <a:t>. </a:t>
            </a:r>
            <a:r>
              <a:rPr lang="en-GB" altLang="pl-PL" sz="2000" dirty="0" err="1">
                <a:latin typeface="Arial" pitchFamily="34" charset="0"/>
              </a:rPr>
              <a:t>ministrowie</a:t>
            </a:r>
            <a:r>
              <a:rPr lang="en-GB" altLang="pl-PL" sz="2000" dirty="0">
                <a:latin typeface="Arial" pitchFamily="34" charset="0"/>
              </a:rPr>
              <a:t> bez </a:t>
            </a:r>
            <a:r>
              <a:rPr lang="en-GB" altLang="pl-PL" sz="2000" dirty="0" err="1">
                <a:latin typeface="Arial" pitchFamily="34" charset="0"/>
              </a:rPr>
              <a:t>teki</a:t>
            </a:r>
            <a:r>
              <a:rPr lang="en-GB" altLang="pl-PL" sz="2000" dirty="0">
                <a:latin typeface="Arial" pitchFamily="34" charset="0"/>
              </a:rPr>
              <a:t> </a:t>
            </a:r>
          </a:p>
          <a:p>
            <a:pPr lvl="1" eaLnBrk="1" hangingPunct="1">
              <a:lnSpc>
                <a:spcPct val="90000"/>
              </a:lnSpc>
              <a:spcBef>
                <a:spcPts val="600"/>
              </a:spcBef>
              <a:buFont typeface="Wingdings" pitchFamily="2" charset="2"/>
              <a:buNone/>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ltLang="pl-PL" sz="2400" dirty="0">
                <a:latin typeface="Arial" pitchFamily="34" charset="0"/>
              </a:rPr>
              <a:t>	  (</a:t>
            </a:r>
            <a:r>
              <a:rPr lang="en-GB" altLang="pl-PL" sz="2400" dirty="0" err="1">
                <a:latin typeface="Arial" pitchFamily="34" charset="0"/>
              </a:rPr>
              <a:t>wypełniających</a:t>
            </a:r>
            <a:r>
              <a:rPr lang="en-GB" altLang="pl-PL" sz="2400" dirty="0">
                <a:latin typeface="Arial" pitchFamily="34" charset="0"/>
              </a:rPr>
              <a:t> </a:t>
            </a:r>
            <a:r>
              <a:rPr lang="en-GB" altLang="pl-PL" sz="2400" dirty="0" err="1">
                <a:latin typeface="Arial" pitchFamily="34" charset="0"/>
              </a:rPr>
              <a:t>zadania</a:t>
            </a:r>
            <a:r>
              <a:rPr lang="en-GB" altLang="pl-PL" sz="2400" dirty="0">
                <a:latin typeface="Arial" pitchFamily="34" charset="0"/>
              </a:rPr>
              <a:t> </a:t>
            </a:r>
            <a:r>
              <a:rPr lang="en-GB" altLang="pl-PL" sz="2400" dirty="0" err="1">
                <a:latin typeface="Arial" pitchFamily="34" charset="0"/>
              </a:rPr>
              <a:t>wyznaczone</a:t>
            </a:r>
            <a:r>
              <a:rPr lang="en-GB" altLang="pl-PL" sz="2400" dirty="0">
                <a:latin typeface="Arial" pitchFamily="34" charset="0"/>
              </a:rPr>
              <a:t> </a:t>
            </a:r>
            <a:r>
              <a:rPr lang="en-GB" altLang="pl-PL" sz="2400" dirty="0" err="1">
                <a:latin typeface="Arial" pitchFamily="34" charset="0"/>
              </a:rPr>
              <a:t>im</a:t>
            </a:r>
            <a:r>
              <a:rPr lang="en-GB" altLang="pl-PL" sz="2400" dirty="0">
                <a:latin typeface="Arial" pitchFamily="34" charset="0"/>
              </a:rPr>
              <a:t> </a:t>
            </a:r>
            <a:r>
              <a:rPr lang="en-GB" altLang="pl-PL" sz="2400" dirty="0" err="1">
                <a:latin typeface="Arial" pitchFamily="34" charset="0"/>
              </a:rPr>
              <a:t>przez</a:t>
            </a:r>
            <a:r>
              <a:rPr lang="en-GB" altLang="pl-PL" sz="2400" dirty="0">
                <a:latin typeface="Arial" pitchFamily="34" charset="0"/>
              </a:rPr>
              <a:t> </a:t>
            </a:r>
            <a:r>
              <a:rPr lang="en-GB" altLang="pl-PL" sz="2400" dirty="0" err="1">
                <a:latin typeface="Arial" pitchFamily="34" charset="0"/>
              </a:rPr>
              <a:t>premiera</a:t>
            </a:r>
            <a:r>
              <a:rPr lang="en-GB" altLang="pl-PL" sz="2400" dirty="0">
                <a:latin typeface="Arial" pitchFamily="34" charset="0"/>
              </a:rPr>
              <a:t>)</a:t>
            </a:r>
          </a:p>
        </p:txBody>
      </p:sp>
    </p:spTree>
    <p:extLst>
      <p:ext uri="{BB962C8B-B14F-4D97-AF65-F5344CB8AC3E}">
        <p14:creationId xmlns:p14="http://schemas.microsoft.com/office/powerpoint/2010/main" val="266238862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45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458">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9458">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19458">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19458">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1945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4" name="Rectangle 3"/>
          <p:cNvSpPr>
            <a:spLocks noGrp="1" noChangeArrowheads="1"/>
          </p:cNvSpPr>
          <p:nvPr>
            <p:ph idx="1"/>
          </p:nvPr>
        </p:nvSpPr>
        <p:spPr>
          <a:xfrm>
            <a:off x="1043608" y="1052736"/>
            <a:ext cx="7920880" cy="5616624"/>
          </a:xfrm>
        </p:spPr>
        <p:txBody>
          <a:bodyPr/>
          <a:lstStyle/>
          <a:p>
            <a:pPr>
              <a:lnSpc>
                <a:spcPct val="80000"/>
              </a:lnSpc>
              <a:buFontTx/>
              <a:buNone/>
            </a:pPr>
            <a:r>
              <a:rPr lang="pl-PL" altLang="pl-PL" sz="1700" dirty="0"/>
              <a:t>	</a:t>
            </a:r>
            <a:r>
              <a:rPr lang="pl-PL" altLang="pl-PL" sz="2000" dirty="0"/>
              <a:t>Art. 149 ust. 1 </a:t>
            </a:r>
            <a:r>
              <a:rPr lang="pl-PL" altLang="pl-PL" sz="2000" dirty="0" err="1"/>
              <a:t>zd</a:t>
            </a:r>
            <a:r>
              <a:rPr lang="pl-PL" altLang="pl-PL" sz="2000" dirty="0"/>
              <a:t>. 2. Zakres działania ministra kierującego działem administracji rządowej określają ustawy.</a:t>
            </a:r>
          </a:p>
          <a:p>
            <a:pPr>
              <a:lnSpc>
                <a:spcPct val="80000"/>
              </a:lnSpc>
              <a:buFontTx/>
              <a:buNone/>
            </a:pPr>
            <a:r>
              <a:rPr lang="pl-PL" altLang="pl-PL" sz="2000" dirty="0"/>
              <a:t>	</a:t>
            </a:r>
          </a:p>
          <a:p>
            <a:pPr>
              <a:lnSpc>
                <a:spcPct val="80000"/>
              </a:lnSpc>
              <a:buFontTx/>
              <a:buNone/>
            </a:pPr>
            <a:r>
              <a:rPr lang="pl-PL" altLang="pl-PL" sz="2000" dirty="0"/>
              <a:t>	Art. 33 ust. 1 ustawy o Radzie Ministrów.  Prezes Rady Ministrów ustala, w drodze rozporządzenia:</a:t>
            </a:r>
          </a:p>
          <a:p>
            <a:pPr>
              <a:lnSpc>
                <a:spcPct val="80000"/>
              </a:lnSpc>
              <a:buFontTx/>
              <a:buNone/>
            </a:pPr>
            <a:r>
              <a:rPr lang="pl-PL" altLang="pl-PL" sz="2000" dirty="0"/>
              <a:t>	1)	szczegółowy zakres działania ministra, niezwłocznie po powołaniu Rady Ministrów, a jeżeli minister został powołany w innym czasie - niezwłocznie po jego powołaniu;</a:t>
            </a:r>
          </a:p>
          <a:p>
            <a:pPr>
              <a:lnSpc>
                <a:spcPct val="80000"/>
              </a:lnSpc>
              <a:buFontTx/>
              <a:buNone/>
            </a:pPr>
            <a:r>
              <a:rPr lang="pl-PL" altLang="pl-PL" sz="2000" dirty="0"/>
              <a:t>	2)	ministerstwo lub inny urząd administracji rządowej, który ma obsługiwać ministra, a w wypadku ministra kierującego określonym działem administracji rządowej - również organy jemu podległe lub przez niego nadzorowane, z zastrzeżeniem art. 34 ust. 2.</a:t>
            </a:r>
          </a:p>
          <a:p>
            <a:pPr>
              <a:lnSpc>
                <a:spcPct val="80000"/>
              </a:lnSpc>
              <a:buFontTx/>
              <a:buNone/>
            </a:pPr>
            <a:r>
              <a:rPr lang="pl-PL" altLang="pl-PL" sz="2000" dirty="0"/>
              <a:t>	1a. Prezes Rady Ministrów określając szczegółowy zakres działania ministra, w wypadku ministra kierującego określonym działem administracji rządowej:</a:t>
            </a:r>
          </a:p>
          <a:p>
            <a:pPr>
              <a:lnSpc>
                <a:spcPct val="80000"/>
              </a:lnSpc>
              <a:buFontTx/>
              <a:buNone/>
            </a:pPr>
            <a:r>
              <a:rPr lang="pl-PL" altLang="pl-PL" sz="2000" dirty="0"/>
              <a:t>	1)	wskazuje, z uwzględnieniem przepisów o działach administracji rządowej, dział lub działy, którymi kieruje minister;</a:t>
            </a:r>
          </a:p>
          <a:p>
            <a:pPr>
              <a:lnSpc>
                <a:spcPct val="80000"/>
              </a:lnSpc>
              <a:buFontTx/>
              <a:buNone/>
            </a:pPr>
            <a:r>
              <a:rPr lang="pl-PL" altLang="pl-PL" sz="2000" dirty="0"/>
              <a:t>	3)	określa, z zastrzeżeniem przepisów odrębnych, zakres uprawnień ministra jako dysponenta wyodrębnionej lub wyodrębnionych części budżetu państwa.</a:t>
            </a:r>
          </a:p>
          <a:p>
            <a:pPr>
              <a:lnSpc>
                <a:spcPct val="80000"/>
              </a:lnSpc>
            </a:pPr>
            <a:endParaRPr lang="pl-PL" altLang="pl-PL" sz="2000" dirty="0"/>
          </a:p>
          <a:p>
            <a:pPr>
              <a:lnSpc>
                <a:spcPct val="80000"/>
              </a:lnSpc>
              <a:buFontTx/>
              <a:buNone/>
            </a:pPr>
            <a:endParaRPr lang="pl-PL" altLang="pl-PL" sz="1100" dirty="0"/>
          </a:p>
          <a:p>
            <a:pPr>
              <a:lnSpc>
                <a:spcPct val="80000"/>
              </a:lnSpc>
            </a:pPr>
            <a:endParaRPr lang="pl-PL" altLang="pl-PL" sz="1100" dirty="0"/>
          </a:p>
          <a:p>
            <a:pPr>
              <a:lnSpc>
                <a:spcPct val="80000"/>
              </a:lnSpc>
            </a:pPr>
            <a:endParaRPr lang="pl-PL" altLang="pl-PL" sz="1100" dirty="0"/>
          </a:p>
        </p:txBody>
      </p:sp>
    </p:spTree>
    <p:extLst>
      <p:ext uri="{BB962C8B-B14F-4D97-AF65-F5344CB8AC3E}">
        <p14:creationId xmlns:p14="http://schemas.microsoft.com/office/powerpoint/2010/main" val="38594993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2483768" y="274638"/>
            <a:ext cx="6203032" cy="706090"/>
          </a:xfrm>
        </p:spPr>
        <p:txBody>
          <a:bodyPr>
            <a:noAutofit/>
          </a:bodyPr>
          <a:lstStyle/>
          <a:p>
            <a:pPr eaLnBrk="1" hangingPunct="1"/>
            <a:r>
              <a:rPr lang="pl-PL" altLang="pl-PL" sz="3200" dirty="0">
                <a:solidFill>
                  <a:schemeClr val="bg1"/>
                </a:solidFill>
                <a:latin typeface="Lucida Sans Unicode" pitchFamily="34" charset="0"/>
              </a:rPr>
              <a:t>Działy administracji</a:t>
            </a:r>
            <a:r>
              <a:rPr lang="pl-PL" altLang="pl-PL" sz="3200" dirty="0">
                <a:solidFill>
                  <a:schemeClr val="bg1"/>
                </a:solidFill>
                <a:latin typeface="Arial" pitchFamily="34" charset="0"/>
              </a:rPr>
              <a:t> rządowej </a:t>
            </a:r>
          </a:p>
        </p:txBody>
      </p:sp>
      <p:sp>
        <p:nvSpPr>
          <p:cNvPr id="123907" name="Rectangle 3"/>
          <p:cNvSpPr>
            <a:spLocks noGrp="1" noChangeArrowheads="1"/>
          </p:cNvSpPr>
          <p:nvPr>
            <p:ph type="body" idx="1"/>
          </p:nvPr>
        </p:nvSpPr>
        <p:spPr>
          <a:xfrm>
            <a:off x="1043608" y="1700808"/>
            <a:ext cx="7643192" cy="4425355"/>
          </a:xfrm>
        </p:spPr>
        <p:txBody>
          <a:bodyPr>
            <a:normAutofit/>
          </a:bodyPr>
          <a:lstStyle/>
          <a:p>
            <a:pPr eaLnBrk="1" hangingPunct="1">
              <a:lnSpc>
                <a:spcPct val="90000"/>
              </a:lnSpc>
              <a:buFont typeface="Wingdings" pitchFamily="2" charset="2"/>
              <a:buNone/>
            </a:pPr>
            <a:endParaRPr lang="pl-PL" altLang="pl-PL" dirty="0">
              <a:latin typeface="Lucida Sans Unicode" pitchFamily="34" charset="0"/>
            </a:endParaRPr>
          </a:p>
          <a:p>
            <a:pPr eaLnBrk="1" hangingPunct="1">
              <a:lnSpc>
                <a:spcPct val="90000"/>
              </a:lnSpc>
              <a:buFont typeface="Wingdings" pitchFamily="2" charset="2"/>
              <a:buNone/>
            </a:pPr>
            <a:r>
              <a:rPr lang="pl-PL" altLang="pl-PL" dirty="0">
                <a:latin typeface="Lucida Sans Unicode" pitchFamily="34" charset="0"/>
              </a:rPr>
              <a:t>	Ustawa z dnia 4 września 1997 r. o działach administracji rządowej</a:t>
            </a:r>
          </a:p>
          <a:p>
            <a:pPr eaLnBrk="1" hangingPunct="1">
              <a:lnSpc>
                <a:spcPct val="90000"/>
              </a:lnSpc>
              <a:buFont typeface="Wingdings" pitchFamily="2" charset="2"/>
              <a:buNone/>
            </a:pPr>
            <a:r>
              <a:rPr lang="pl-PL" altLang="pl-PL" dirty="0">
                <a:latin typeface="Lucida Sans Unicode" pitchFamily="34" charset="0"/>
              </a:rPr>
              <a:t>	</a:t>
            </a:r>
            <a:endParaRPr lang="pl-PL" altLang="pl-PL" dirty="0"/>
          </a:p>
          <a:p>
            <a:pPr eaLnBrk="1" hangingPunct="1">
              <a:lnSpc>
                <a:spcPct val="90000"/>
              </a:lnSpc>
              <a:buFont typeface="Wingdings" pitchFamily="2" charset="2"/>
              <a:buNone/>
            </a:pPr>
            <a:endParaRPr lang="pl-PL" altLang="pl-PL" dirty="0"/>
          </a:p>
          <a:p>
            <a:pPr eaLnBrk="1" hangingPunct="1">
              <a:lnSpc>
                <a:spcPct val="90000"/>
              </a:lnSpc>
              <a:buFont typeface="Wingdings" pitchFamily="2" charset="2"/>
              <a:buNone/>
            </a:pPr>
            <a:endParaRPr lang="pl-PL" altLang="pl-PL" dirty="0"/>
          </a:p>
          <a:p>
            <a:pPr eaLnBrk="1" hangingPunct="1">
              <a:lnSpc>
                <a:spcPct val="90000"/>
              </a:lnSpc>
              <a:buFont typeface="Wingdings" pitchFamily="2" charset="2"/>
              <a:buNone/>
            </a:pPr>
            <a:r>
              <a:rPr lang="pl-PL" altLang="pl-PL" dirty="0"/>
              <a:t> </a:t>
            </a:r>
          </a:p>
        </p:txBody>
      </p:sp>
    </p:spTree>
    <p:extLst>
      <p:ext uri="{BB962C8B-B14F-4D97-AF65-F5344CB8AC3E}">
        <p14:creationId xmlns:p14="http://schemas.microsoft.com/office/powerpoint/2010/main" val="35653053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2483768" y="274638"/>
            <a:ext cx="6203032" cy="706090"/>
          </a:xfrm>
        </p:spPr>
        <p:txBody>
          <a:bodyPr>
            <a:noAutofit/>
          </a:bodyPr>
          <a:lstStyle/>
          <a:p>
            <a:pPr eaLnBrk="1" hangingPunct="1"/>
            <a:r>
              <a:rPr lang="pl-PL" altLang="pl-PL" sz="3200" dirty="0">
                <a:solidFill>
                  <a:schemeClr val="bg1"/>
                </a:solidFill>
                <a:latin typeface="Lucida Sans Unicode" pitchFamily="34" charset="0"/>
              </a:rPr>
              <a:t>Działy administracji</a:t>
            </a:r>
            <a:r>
              <a:rPr lang="pl-PL" altLang="pl-PL" sz="3200" dirty="0">
                <a:solidFill>
                  <a:schemeClr val="bg1"/>
                </a:solidFill>
                <a:latin typeface="Arial" pitchFamily="34" charset="0"/>
              </a:rPr>
              <a:t> rządowej </a:t>
            </a:r>
          </a:p>
        </p:txBody>
      </p:sp>
      <p:sp>
        <p:nvSpPr>
          <p:cNvPr id="123907" name="Rectangle 3"/>
          <p:cNvSpPr>
            <a:spLocks noGrp="1" noChangeArrowheads="1"/>
          </p:cNvSpPr>
          <p:nvPr>
            <p:ph type="body" idx="1"/>
          </p:nvPr>
        </p:nvSpPr>
        <p:spPr>
          <a:xfrm>
            <a:off x="1043608" y="1700808"/>
            <a:ext cx="7643192" cy="4425355"/>
          </a:xfrm>
        </p:spPr>
        <p:txBody>
          <a:bodyPr>
            <a:normAutofit/>
          </a:bodyPr>
          <a:lstStyle/>
          <a:p>
            <a:pPr eaLnBrk="1" hangingPunct="1">
              <a:lnSpc>
                <a:spcPct val="90000"/>
              </a:lnSpc>
              <a:buFont typeface="Wingdings" pitchFamily="2" charset="2"/>
              <a:buNone/>
            </a:pPr>
            <a:endParaRPr lang="pl-PL" altLang="pl-PL" dirty="0">
              <a:latin typeface="Lucida Sans Unicode" pitchFamily="34" charset="0"/>
            </a:endParaRPr>
          </a:p>
          <a:p>
            <a:pPr>
              <a:lnSpc>
                <a:spcPct val="90000"/>
              </a:lnSpc>
              <a:buNone/>
            </a:pPr>
            <a:r>
              <a:rPr lang="pl-PL" altLang="pl-PL" dirty="0">
                <a:latin typeface="Lucida Sans Unicode" pitchFamily="34" charset="0"/>
              </a:rPr>
              <a:t>	</a:t>
            </a:r>
            <a:r>
              <a:rPr lang="pl-PL" altLang="pl-PL" dirty="0"/>
              <a:t>Dział to wyznaczony ustawowo krąg spraw z zakresu administracji rządowej, poddany kierownictwu ministra, jak również określone przez ustawę organy i inne podmioty, które podporządkowane są temu ministrowi lub poddane jego nadzorowi </a:t>
            </a:r>
          </a:p>
          <a:p>
            <a:pPr eaLnBrk="1" hangingPunct="1">
              <a:lnSpc>
                <a:spcPct val="90000"/>
              </a:lnSpc>
              <a:buFont typeface="Wingdings" pitchFamily="2" charset="2"/>
              <a:buNone/>
            </a:pPr>
            <a:r>
              <a:rPr lang="pl-PL" altLang="pl-PL" dirty="0"/>
              <a:t> </a:t>
            </a:r>
          </a:p>
        </p:txBody>
      </p:sp>
    </p:spTree>
    <p:extLst>
      <p:ext uri="{BB962C8B-B14F-4D97-AF65-F5344CB8AC3E}">
        <p14:creationId xmlns:p14="http://schemas.microsoft.com/office/powerpoint/2010/main" val="15959810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a:xfrm>
            <a:off x="1187624" y="1412776"/>
            <a:ext cx="7499176" cy="4713387"/>
          </a:xfrm>
        </p:spPr>
        <p:txBody>
          <a:bodyPr/>
          <a:lstStyle/>
          <a:p>
            <a:endParaRPr lang="pl-PL" dirty="0"/>
          </a:p>
        </p:txBody>
      </p:sp>
      <p:sp>
        <p:nvSpPr>
          <p:cNvPr id="4" name="Rectangle 3"/>
          <p:cNvSpPr txBox="1">
            <a:spLocks noChangeArrowheads="1"/>
          </p:cNvSpPr>
          <p:nvPr/>
        </p:nvSpPr>
        <p:spPr>
          <a:xfrm>
            <a:off x="1043608" y="1196752"/>
            <a:ext cx="7920880" cy="4929411"/>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pl-PL" altLang="pl-PL" dirty="0"/>
              <a:t>Premier ma swobodę w „obsadzeniu” działów administracji;</a:t>
            </a:r>
          </a:p>
          <a:p>
            <a:r>
              <a:rPr lang="pl-PL" altLang="pl-PL" dirty="0"/>
              <a:t>Są 2 wyjątki:</a:t>
            </a:r>
          </a:p>
          <a:p>
            <a:pPr lvl="1"/>
            <a:r>
              <a:rPr lang="pl-PL" altLang="pl-PL" dirty="0"/>
              <a:t>Działy budżet, finanse publiczne, instytucje finansowe powierza się jednemu ministrowi;</a:t>
            </a:r>
          </a:p>
          <a:p>
            <a:pPr lvl="1"/>
            <a:r>
              <a:rPr lang="pl-PL" altLang="pl-PL" dirty="0"/>
              <a:t>Dział obrona narodowa musi być powiązany z jednym ministrem.</a:t>
            </a:r>
          </a:p>
        </p:txBody>
      </p:sp>
    </p:spTree>
    <p:extLst>
      <p:ext uri="{BB962C8B-B14F-4D97-AF65-F5344CB8AC3E}">
        <p14:creationId xmlns:p14="http://schemas.microsoft.com/office/powerpoint/2010/main" val="580485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88640"/>
            <a:ext cx="6660232" cy="792088"/>
          </a:xfrm>
        </p:spPr>
        <p:txBody>
          <a:bodyPr>
            <a:normAutofit fontScale="90000"/>
          </a:bodyPr>
          <a:lstStyle/>
          <a:p>
            <a:pPr eaLnBrk="1" hangingPunct="1"/>
            <a:r>
              <a:rPr lang="pl-PL" altLang="pl-PL" sz="4000" dirty="0">
                <a:solidFill>
                  <a:schemeClr val="bg1"/>
                </a:solidFill>
                <a:latin typeface="Lucida Sans Unicode" pitchFamily="34" charset="0"/>
              </a:rPr>
              <a:t>Działy administracji</a:t>
            </a:r>
            <a:r>
              <a:rPr lang="pl-PL" altLang="pl-PL" sz="4000" dirty="0">
                <a:solidFill>
                  <a:schemeClr val="bg1"/>
                </a:solidFill>
                <a:latin typeface="Arial" pitchFamily="34" charset="0"/>
              </a:rPr>
              <a:t> rządowej </a:t>
            </a:r>
            <a:endParaRPr lang="pl-PL" altLang="pl-PL" sz="4000" dirty="0">
              <a:solidFill>
                <a:schemeClr val="bg1"/>
              </a:solidFill>
            </a:endParaRPr>
          </a:p>
        </p:txBody>
      </p:sp>
      <p:sp>
        <p:nvSpPr>
          <p:cNvPr id="34819" name="Symbol zastępczy zawartości 2"/>
          <p:cNvSpPr>
            <a:spLocks noGrp="1"/>
          </p:cNvSpPr>
          <p:nvPr>
            <p:ph sz="half" idx="1"/>
          </p:nvPr>
        </p:nvSpPr>
        <p:spPr>
          <a:xfrm>
            <a:off x="1043607" y="980728"/>
            <a:ext cx="3816425" cy="5877272"/>
          </a:xfrm>
        </p:spPr>
        <p:txBody>
          <a:bodyPr>
            <a:normAutofit fontScale="25000" lnSpcReduction="20000"/>
          </a:bodyPr>
          <a:lstStyle/>
          <a:p>
            <a:pPr marL="0" indent="0" algn="l">
              <a:buNone/>
            </a:pPr>
            <a:r>
              <a:rPr lang="pl-PL" sz="6400" b="0" i="0" dirty="0">
                <a:solidFill>
                  <a:srgbClr val="000000"/>
                </a:solidFill>
                <a:effectLst/>
                <a:latin typeface="Fira Sans"/>
              </a:rPr>
              <a:t>1) administracja publiczna;</a:t>
            </a:r>
          </a:p>
          <a:p>
            <a:pPr marL="0" indent="0" algn="l">
              <a:buNone/>
            </a:pPr>
            <a:r>
              <a:rPr lang="pl-PL" sz="6400" b="0" i="0" dirty="0">
                <a:solidFill>
                  <a:srgbClr val="000000"/>
                </a:solidFill>
                <a:effectLst/>
                <a:latin typeface="Fira Sans"/>
              </a:rPr>
              <a:t>1a) budownictwo, planowanie i zagospodarowanie przestrzenne oraz mieszkalnictwo;</a:t>
            </a:r>
          </a:p>
          <a:p>
            <a:pPr marL="0" indent="0" algn="l">
              <a:buNone/>
            </a:pPr>
            <a:r>
              <a:rPr lang="pl-PL" sz="6400" b="0" i="0" dirty="0">
                <a:solidFill>
                  <a:srgbClr val="000000"/>
                </a:solidFill>
                <a:effectLst/>
                <a:latin typeface="Fira Sans"/>
              </a:rPr>
              <a:t>1b) aktywa państwowe;</a:t>
            </a:r>
          </a:p>
          <a:p>
            <a:pPr marL="0" indent="0" algn="l">
              <a:buNone/>
            </a:pPr>
            <a:r>
              <a:rPr lang="pl-PL" sz="6400" b="0" i="0" dirty="0">
                <a:solidFill>
                  <a:srgbClr val="000000"/>
                </a:solidFill>
                <a:effectLst/>
                <a:latin typeface="Fira Sans"/>
              </a:rPr>
              <a:t>2) budżet;</a:t>
            </a:r>
          </a:p>
          <a:p>
            <a:pPr marL="0" indent="0" algn="l">
              <a:buNone/>
            </a:pPr>
            <a:r>
              <a:rPr lang="pl-PL" sz="6400" b="0" i="0" dirty="0">
                <a:solidFill>
                  <a:srgbClr val="000000"/>
                </a:solidFill>
                <a:effectLst/>
                <a:latin typeface="Fira Sans"/>
              </a:rPr>
              <a:t>2a) energia;</a:t>
            </a:r>
          </a:p>
          <a:p>
            <a:pPr marL="0" indent="0" algn="l">
              <a:buNone/>
            </a:pPr>
            <a:r>
              <a:rPr lang="pl-PL" sz="6400" b="0" i="0" dirty="0">
                <a:solidFill>
                  <a:srgbClr val="000000"/>
                </a:solidFill>
                <a:effectLst/>
                <a:latin typeface="Fira Sans"/>
              </a:rPr>
              <a:t>3) finanse publiczne;</a:t>
            </a:r>
          </a:p>
          <a:p>
            <a:pPr marL="0" indent="0" algn="l">
              <a:buNone/>
            </a:pPr>
            <a:r>
              <a:rPr lang="pl-PL" sz="6400" b="0" i="0" dirty="0">
                <a:solidFill>
                  <a:srgbClr val="000000"/>
                </a:solidFill>
                <a:effectLst/>
                <a:latin typeface="Fira Sans"/>
              </a:rPr>
              <a:t>4) gospodarka;</a:t>
            </a:r>
          </a:p>
          <a:p>
            <a:pPr marL="0" indent="0" algn="l">
              <a:buNone/>
            </a:pPr>
            <a:r>
              <a:rPr lang="pl-PL" sz="6400" b="0" i="0" dirty="0">
                <a:solidFill>
                  <a:srgbClr val="000000"/>
                </a:solidFill>
                <a:effectLst/>
                <a:latin typeface="Fira Sans"/>
              </a:rPr>
              <a:t>5) gospodarka morska;</a:t>
            </a:r>
          </a:p>
          <a:p>
            <a:pPr marL="0" indent="0" algn="l">
              <a:buNone/>
            </a:pPr>
            <a:r>
              <a:rPr lang="pl-PL" sz="6400" b="0" i="0" dirty="0">
                <a:solidFill>
                  <a:srgbClr val="000000"/>
                </a:solidFill>
                <a:effectLst/>
                <a:latin typeface="Fira Sans"/>
              </a:rPr>
              <a:t>6) gospodarka wodna;</a:t>
            </a:r>
          </a:p>
          <a:p>
            <a:pPr marL="0" indent="0" algn="l">
              <a:buNone/>
            </a:pPr>
            <a:r>
              <a:rPr lang="pl-PL" sz="6400" b="0" i="0" dirty="0">
                <a:solidFill>
                  <a:srgbClr val="000000"/>
                </a:solidFill>
                <a:effectLst/>
                <a:latin typeface="Fira Sans"/>
              </a:rPr>
              <a:t>6a) gospodarka złożami kopalin;</a:t>
            </a:r>
          </a:p>
          <a:p>
            <a:pPr marL="0" indent="0" algn="l">
              <a:buNone/>
            </a:pPr>
            <a:r>
              <a:rPr lang="pl-PL" sz="6400" b="0" i="0" dirty="0">
                <a:solidFill>
                  <a:srgbClr val="000000"/>
                </a:solidFill>
                <a:effectLst/>
                <a:latin typeface="Fira Sans"/>
              </a:rPr>
              <a:t>7) instytucje finansowe;</a:t>
            </a:r>
          </a:p>
          <a:p>
            <a:pPr marL="0" indent="0" algn="l">
              <a:buNone/>
            </a:pPr>
            <a:r>
              <a:rPr lang="pl-PL" sz="6400" b="0" i="0" dirty="0">
                <a:solidFill>
                  <a:srgbClr val="000000"/>
                </a:solidFill>
                <a:effectLst/>
                <a:latin typeface="Fira Sans"/>
              </a:rPr>
              <a:t>7a) informatyzacja;</a:t>
            </a:r>
          </a:p>
          <a:p>
            <a:pPr marL="0" indent="0" algn="l">
              <a:buNone/>
            </a:pPr>
            <a:r>
              <a:rPr lang="pl-PL" sz="6400" b="0" i="0" dirty="0">
                <a:solidFill>
                  <a:srgbClr val="000000"/>
                </a:solidFill>
                <a:effectLst/>
                <a:latin typeface="Fira Sans"/>
              </a:rPr>
              <a:t>8) członkostwo Rzeczypospolitej Polskiej w Unii Europejskiej;</a:t>
            </a:r>
          </a:p>
          <a:p>
            <a:pPr marL="0" indent="0" algn="l">
              <a:buNone/>
            </a:pPr>
            <a:r>
              <a:rPr lang="pl-PL" sz="6400" b="0" i="0" dirty="0">
                <a:solidFill>
                  <a:srgbClr val="000000"/>
                </a:solidFill>
                <a:effectLst/>
                <a:latin typeface="Fira Sans"/>
              </a:rPr>
              <a:t>8a) klimat;</a:t>
            </a:r>
          </a:p>
          <a:p>
            <a:pPr marL="0" indent="0" algn="l">
              <a:buNone/>
            </a:pPr>
            <a:r>
              <a:rPr lang="pl-PL" sz="6400" b="0" i="0" dirty="0">
                <a:solidFill>
                  <a:srgbClr val="000000"/>
                </a:solidFill>
                <a:effectLst/>
                <a:latin typeface="Fira Sans"/>
              </a:rPr>
              <a:t>9) kultura i ochrona dziedzictwa narodowego;</a:t>
            </a:r>
          </a:p>
          <a:p>
            <a:pPr marL="0" indent="0" algn="l">
              <a:buNone/>
            </a:pPr>
            <a:r>
              <a:rPr lang="pl-PL" sz="6400" b="0" i="0" dirty="0">
                <a:solidFill>
                  <a:srgbClr val="000000"/>
                </a:solidFill>
                <a:effectLst/>
                <a:latin typeface="Fira Sans"/>
              </a:rPr>
              <a:t>10) kultura fizyczna;</a:t>
            </a:r>
          </a:p>
          <a:p>
            <a:pPr marL="0" indent="0" algn="l">
              <a:buNone/>
            </a:pPr>
            <a:r>
              <a:rPr lang="pl-PL" sz="6400" b="0" i="0" dirty="0">
                <a:solidFill>
                  <a:srgbClr val="000000"/>
                </a:solidFill>
                <a:effectLst/>
                <a:latin typeface="Fira Sans"/>
              </a:rPr>
              <a:t>11) łączność;</a:t>
            </a:r>
          </a:p>
          <a:p>
            <a:pPr marL="0" indent="0" algn="l">
              <a:buNone/>
            </a:pPr>
            <a:r>
              <a:rPr lang="pl-PL" sz="6400" b="0" i="0" dirty="0">
                <a:solidFill>
                  <a:srgbClr val="000000"/>
                </a:solidFill>
                <a:effectLst/>
                <a:latin typeface="Fira Sans"/>
              </a:rPr>
              <a:t>12) (uchylony);</a:t>
            </a:r>
          </a:p>
          <a:p>
            <a:pPr marL="0" indent="0" algn="l">
              <a:buNone/>
            </a:pPr>
            <a:r>
              <a:rPr lang="pl-PL" sz="6400" b="0" i="0" dirty="0">
                <a:solidFill>
                  <a:srgbClr val="000000"/>
                </a:solidFill>
                <a:effectLst/>
                <a:latin typeface="Fira Sans"/>
              </a:rPr>
              <a:t>13) (uchylony);</a:t>
            </a:r>
          </a:p>
          <a:p>
            <a:pPr marL="0" indent="0" algn="l">
              <a:buNone/>
            </a:pPr>
            <a:r>
              <a:rPr lang="pl-PL" sz="6400" b="0" i="0" dirty="0">
                <a:solidFill>
                  <a:srgbClr val="000000"/>
                </a:solidFill>
                <a:effectLst/>
                <a:latin typeface="Fira Sans"/>
              </a:rPr>
              <a:t>14) obrona narodowa;</a:t>
            </a:r>
          </a:p>
          <a:p>
            <a:pPr marL="0" indent="0" algn="l">
              <a:buNone/>
            </a:pPr>
            <a:r>
              <a:rPr lang="pl-PL" sz="6400" b="0" i="0" dirty="0">
                <a:solidFill>
                  <a:srgbClr val="000000"/>
                </a:solidFill>
                <a:effectLst/>
                <a:latin typeface="Fira Sans"/>
              </a:rPr>
              <a:t>15) oświata i wychowanie;</a:t>
            </a:r>
            <a:endParaRPr lang="pl-PL" b="0" i="0" dirty="0">
              <a:solidFill>
                <a:srgbClr val="000000"/>
              </a:solidFill>
              <a:effectLst/>
              <a:latin typeface="Fira Sans"/>
            </a:endParaRPr>
          </a:p>
        </p:txBody>
      </p:sp>
      <p:sp>
        <p:nvSpPr>
          <p:cNvPr id="34820" name="Symbol zastępczy zawartości 3"/>
          <p:cNvSpPr>
            <a:spLocks noGrp="1"/>
          </p:cNvSpPr>
          <p:nvPr>
            <p:ph sz="half" idx="2"/>
          </p:nvPr>
        </p:nvSpPr>
        <p:spPr>
          <a:xfrm>
            <a:off x="5436096" y="1016000"/>
            <a:ext cx="3707904" cy="5617368"/>
          </a:xfrm>
        </p:spPr>
        <p:txBody>
          <a:bodyPr>
            <a:normAutofit fontScale="25000" lnSpcReduction="20000"/>
          </a:bodyPr>
          <a:lstStyle/>
          <a:p>
            <a:pPr marL="0" indent="0" algn="l">
              <a:buNone/>
            </a:pPr>
            <a:r>
              <a:rPr lang="pl-PL" sz="6400" b="0" i="0" dirty="0">
                <a:solidFill>
                  <a:srgbClr val="000000"/>
                </a:solidFill>
                <a:effectLst/>
                <a:latin typeface="Fira Sans"/>
              </a:rPr>
              <a:t>16) praca;</a:t>
            </a:r>
          </a:p>
          <a:p>
            <a:pPr marL="0" indent="0" algn="l">
              <a:buNone/>
            </a:pPr>
            <a:r>
              <a:rPr lang="pl-PL" sz="6400" b="0" i="0" dirty="0">
                <a:solidFill>
                  <a:srgbClr val="000000"/>
                </a:solidFill>
                <a:effectLst/>
                <a:latin typeface="Fira Sans"/>
              </a:rPr>
              <a:t>17) rolnictwo;</a:t>
            </a:r>
          </a:p>
          <a:p>
            <a:pPr marL="0" indent="0" algn="l">
              <a:buNone/>
            </a:pPr>
            <a:r>
              <a:rPr lang="pl-PL" sz="6400" b="0" i="0" dirty="0">
                <a:solidFill>
                  <a:srgbClr val="000000"/>
                </a:solidFill>
                <a:effectLst/>
                <a:latin typeface="Fira Sans"/>
              </a:rPr>
              <a:t>18) rozwój wsi;</a:t>
            </a:r>
          </a:p>
          <a:p>
            <a:pPr marL="0" indent="0" algn="l">
              <a:buNone/>
            </a:pPr>
            <a:r>
              <a:rPr lang="pl-PL" sz="6400" b="0" i="0" dirty="0">
                <a:solidFill>
                  <a:srgbClr val="000000"/>
                </a:solidFill>
                <a:effectLst/>
                <a:latin typeface="Fira Sans"/>
              </a:rPr>
              <a:t>18a) rozwój regionalny;</a:t>
            </a:r>
          </a:p>
          <a:p>
            <a:pPr marL="0" indent="0" algn="l">
              <a:buNone/>
            </a:pPr>
            <a:r>
              <a:rPr lang="pl-PL" sz="6400" b="0" i="0" dirty="0">
                <a:solidFill>
                  <a:srgbClr val="000000"/>
                </a:solidFill>
                <a:effectLst/>
                <a:latin typeface="Fira Sans"/>
              </a:rPr>
              <a:t>18b) rynki rolne;</a:t>
            </a:r>
          </a:p>
          <a:p>
            <a:pPr marL="0" indent="0" algn="l">
              <a:buNone/>
            </a:pPr>
            <a:r>
              <a:rPr lang="pl-PL" sz="6400" b="0" i="0" dirty="0">
                <a:solidFill>
                  <a:srgbClr val="000000"/>
                </a:solidFill>
                <a:effectLst/>
                <a:latin typeface="Fira Sans"/>
              </a:rPr>
              <a:t>18c) rybołówstwo;</a:t>
            </a:r>
          </a:p>
          <a:p>
            <a:pPr marL="0" indent="0" algn="l">
              <a:buNone/>
            </a:pPr>
            <a:r>
              <a:rPr lang="pl-PL" sz="6400" b="0" i="0" dirty="0">
                <a:solidFill>
                  <a:srgbClr val="000000"/>
                </a:solidFill>
                <a:effectLst/>
                <a:latin typeface="Fira Sans"/>
              </a:rPr>
              <a:t>19) (uchylony);</a:t>
            </a:r>
          </a:p>
          <a:p>
            <a:pPr marL="0" indent="0" algn="l">
              <a:buNone/>
            </a:pPr>
            <a:r>
              <a:rPr lang="pl-PL" sz="6400" b="0" i="0" dirty="0">
                <a:solidFill>
                  <a:srgbClr val="000000"/>
                </a:solidFill>
                <a:effectLst/>
                <a:latin typeface="Fira Sans"/>
              </a:rPr>
              <a:t>20) sprawiedliwość;</a:t>
            </a:r>
          </a:p>
          <a:p>
            <a:pPr marL="0" indent="0" algn="l">
              <a:buNone/>
            </a:pPr>
            <a:r>
              <a:rPr lang="pl-PL" sz="6400" b="0" i="0" dirty="0">
                <a:solidFill>
                  <a:srgbClr val="000000"/>
                </a:solidFill>
                <a:effectLst/>
                <a:latin typeface="Fira Sans"/>
              </a:rPr>
              <a:t>21) szkolnictwo wyższe i nauka;</a:t>
            </a:r>
          </a:p>
          <a:p>
            <a:pPr marL="0" indent="0" algn="l">
              <a:buNone/>
            </a:pPr>
            <a:r>
              <a:rPr lang="pl-PL" sz="6400" b="0" i="0" dirty="0">
                <a:solidFill>
                  <a:srgbClr val="000000"/>
                </a:solidFill>
                <a:effectLst/>
                <a:latin typeface="Fira Sans"/>
              </a:rPr>
              <a:t>22) transport;</a:t>
            </a:r>
          </a:p>
          <a:p>
            <a:pPr marL="0" indent="0" algn="l">
              <a:buNone/>
            </a:pPr>
            <a:r>
              <a:rPr lang="pl-PL" sz="6400" b="0" i="0" dirty="0">
                <a:solidFill>
                  <a:srgbClr val="000000"/>
                </a:solidFill>
                <a:effectLst/>
                <a:latin typeface="Fira Sans"/>
              </a:rPr>
              <a:t>22a) turystyka;</a:t>
            </a:r>
          </a:p>
          <a:p>
            <a:pPr marL="0" indent="0" algn="l">
              <a:buNone/>
            </a:pPr>
            <a:r>
              <a:rPr lang="pl-PL" sz="6400" b="0" i="0" dirty="0">
                <a:solidFill>
                  <a:srgbClr val="000000"/>
                </a:solidFill>
                <a:effectLst/>
                <a:latin typeface="Fira Sans"/>
              </a:rPr>
              <a:t>23) środowisko;</a:t>
            </a:r>
          </a:p>
          <a:p>
            <a:pPr marL="0" indent="0" algn="l">
              <a:buNone/>
            </a:pPr>
            <a:r>
              <a:rPr lang="pl-PL" sz="6400" b="0" i="0" dirty="0">
                <a:solidFill>
                  <a:srgbClr val="000000"/>
                </a:solidFill>
                <a:effectLst/>
                <a:latin typeface="Fira Sans"/>
              </a:rPr>
              <a:t>23a) rodzina;</a:t>
            </a:r>
          </a:p>
          <a:p>
            <a:pPr marL="0" indent="0" algn="l">
              <a:buNone/>
            </a:pPr>
            <a:r>
              <a:rPr lang="pl-PL" sz="6400" b="0" i="0" dirty="0">
                <a:solidFill>
                  <a:srgbClr val="000000"/>
                </a:solidFill>
                <a:effectLst/>
                <a:latin typeface="Fira Sans"/>
              </a:rPr>
              <a:t>24) sprawy wewnętrzne;</a:t>
            </a:r>
          </a:p>
          <a:p>
            <a:pPr marL="0" indent="0" algn="l">
              <a:buNone/>
            </a:pPr>
            <a:r>
              <a:rPr lang="pl-PL" sz="6400" b="0" i="0" dirty="0">
                <a:solidFill>
                  <a:srgbClr val="000000"/>
                </a:solidFill>
                <a:effectLst/>
                <a:latin typeface="Fira Sans"/>
              </a:rPr>
              <a:t>25) wyznania religijne oraz mniejszości narodowe i etniczne;</a:t>
            </a:r>
          </a:p>
          <a:p>
            <a:pPr marL="0" indent="0" algn="l">
              <a:buNone/>
            </a:pPr>
            <a:r>
              <a:rPr lang="pl-PL" sz="6400" b="0" i="0" dirty="0">
                <a:solidFill>
                  <a:srgbClr val="000000"/>
                </a:solidFill>
                <a:effectLst/>
                <a:latin typeface="Fira Sans"/>
              </a:rPr>
              <a:t>26) zabezpieczenie społeczne;</a:t>
            </a:r>
          </a:p>
          <a:p>
            <a:pPr marL="0" indent="0" algn="l">
              <a:buNone/>
            </a:pPr>
            <a:r>
              <a:rPr lang="pl-PL" sz="6400" b="0" i="0" dirty="0">
                <a:solidFill>
                  <a:srgbClr val="000000"/>
                </a:solidFill>
                <a:effectLst/>
                <a:latin typeface="Fira Sans"/>
              </a:rPr>
              <a:t>27) sprawy zagraniczne;</a:t>
            </a:r>
          </a:p>
          <a:p>
            <a:pPr marL="0" indent="0" algn="l">
              <a:buNone/>
            </a:pPr>
            <a:r>
              <a:rPr lang="pl-PL" sz="6400" b="0" i="0" dirty="0">
                <a:solidFill>
                  <a:srgbClr val="000000"/>
                </a:solidFill>
                <a:effectLst/>
                <a:latin typeface="Fira Sans"/>
              </a:rPr>
              <a:t>28) zdrowie;</a:t>
            </a:r>
          </a:p>
          <a:p>
            <a:pPr marL="0" indent="0" algn="l">
              <a:buNone/>
            </a:pPr>
            <a:r>
              <a:rPr lang="pl-PL" sz="6400" b="0" i="0" dirty="0">
                <a:solidFill>
                  <a:srgbClr val="000000"/>
                </a:solidFill>
                <a:effectLst/>
                <a:latin typeface="Fira Sans"/>
              </a:rPr>
              <a:t>29) żegluga śródlądowa.</a:t>
            </a:r>
          </a:p>
          <a:p>
            <a:pPr eaLnBrk="1" hangingPunct="1"/>
            <a:endParaRPr lang="pl-PL" altLang="pl-PL" sz="1600" dirty="0">
              <a:effectLst/>
            </a:endParaRPr>
          </a:p>
        </p:txBody>
      </p:sp>
    </p:spTree>
    <p:extLst>
      <p:ext uri="{BB962C8B-B14F-4D97-AF65-F5344CB8AC3E}">
        <p14:creationId xmlns:p14="http://schemas.microsoft.com/office/powerpoint/2010/main" val="32603117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408712" cy="864096"/>
          </a:xfrm>
        </p:spPr>
        <p:txBody>
          <a:bodyPr>
            <a:normAutofit/>
          </a:bodyPr>
          <a:lstStyle/>
          <a:p>
            <a:r>
              <a:rPr lang="pl-PL" dirty="0">
                <a:solidFill>
                  <a:schemeClr val="bg1"/>
                </a:solidFill>
              </a:rPr>
              <a:t>Akty prawne RM</a:t>
            </a:r>
          </a:p>
        </p:txBody>
      </p:sp>
      <p:sp>
        <p:nvSpPr>
          <p:cNvPr id="3" name="Symbol zastępczy zawartości 2"/>
          <p:cNvSpPr>
            <a:spLocks noGrp="1"/>
          </p:cNvSpPr>
          <p:nvPr>
            <p:ph sz="half" idx="1"/>
          </p:nvPr>
        </p:nvSpPr>
        <p:spPr>
          <a:xfrm>
            <a:off x="1043608" y="1600200"/>
            <a:ext cx="7200800" cy="4525963"/>
          </a:xfrm>
        </p:spPr>
        <p:txBody>
          <a:bodyPr/>
          <a:lstStyle/>
          <a:p>
            <a:endParaRPr lang="pl-PL" dirty="0"/>
          </a:p>
        </p:txBody>
      </p:sp>
      <p:sp>
        <p:nvSpPr>
          <p:cNvPr id="5" name="Rectangle 1027"/>
          <p:cNvSpPr txBox="1">
            <a:spLocks noChangeArrowheads="1"/>
          </p:cNvSpPr>
          <p:nvPr/>
        </p:nvSpPr>
        <p:spPr>
          <a:xfrm>
            <a:off x="971600" y="1124744"/>
            <a:ext cx="7992888" cy="55446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609600" indent="-609600">
              <a:lnSpc>
                <a:spcPct val="90000"/>
              </a:lnSpc>
            </a:pPr>
            <a:r>
              <a:rPr lang="pl-PL" altLang="pl-PL" sz="2400" b="1" dirty="0"/>
              <a:t>Akty powszechnie obowiązujące:</a:t>
            </a:r>
            <a:endParaRPr lang="pl-PL" altLang="pl-PL" sz="2400" dirty="0"/>
          </a:p>
          <a:p>
            <a:pPr marL="609600" indent="-609600">
              <a:lnSpc>
                <a:spcPct val="90000"/>
              </a:lnSpc>
              <a:buFontTx/>
              <a:buAutoNum type="alphaLcParenR"/>
            </a:pPr>
            <a:r>
              <a:rPr lang="pl-PL" altLang="pl-PL" sz="2200" dirty="0"/>
              <a:t>rozporządzenia Rady Ministrów,</a:t>
            </a:r>
          </a:p>
          <a:p>
            <a:pPr marL="609600" indent="-609600">
              <a:lnSpc>
                <a:spcPct val="90000"/>
              </a:lnSpc>
              <a:buFontTx/>
              <a:buAutoNum type="alphaLcParenR"/>
            </a:pPr>
            <a:r>
              <a:rPr lang="pl-PL" altLang="pl-PL" sz="2200" dirty="0"/>
              <a:t>rozporządzenia Prezesa Rady Ministrów</a:t>
            </a:r>
          </a:p>
          <a:p>
            <a:pPr marL="609600" indent="-609600">
              <a:lnSpc>
                <a:spcPct val="90000"/>
              </a:lnSpc>
              <a:buFontTx/>
              <a:buAutoNum type="alphaLcParenR"/>
            </a:pPr>
            <a:r>
              <a:rPr lang="pl-PL" altLang="pl-PL" sz="2200" dirty="0"/>
              <a:t>rozporządzenia ministrów kierujących działami administracji rządowej (ministrowie działowi, resortowi); wykluczeni ministrowie „bez teki”</a:t>
            </a:r>
          </a:p>
          <a:p>
            <a:pPr marL="609600" indent="-609600">
              <a:lnSpc>
                <a:spcPct val="90000"/>
              </a:lnSpc>
            </a:pPr>
            <a:r>
              <a:rPr lang="pl-PL" altLang="pl-PL" sz="2400" b="1" dirty="0"/>
              <a:t>Art. 92 ust. 1 </a:t>
            </a:r>
            <a:r>
              <a:rPr lang="pl-PL" altLang="pl-PL" sz="2400" dirty="0"/>
              <a:t> </a:t>
            </a:r>
            <a:r>
              <a:rPr lang="pl-PL" altLang="pl-PL" sz="2400" b="1" dirty="0"/>
              <a:t>Konstytucji</a:t>
            </a:r>
            <a:r>
              <a:rPr lang="pl-PL" altLang="pl-PL" sz="2200" b="1" dirty="0"/>
              <a:t> RP</a:t>
            </a:r>
          </a:p>
          <a:p>
            <a:pPr marL="609600" indent="-609600" algn="just">
              <a:lnSpc>
                <a:spcPct val="90000"/>
              </a:lnSpc>
              <a:buFontTx/>
              <a:buNone/>
            </a:pPr>
            <a:r>
              <a:rPr lang="pl-PL" altLang="pl-PL" sz="2200" dirty="0"/>
              <a:t>	Rozporządzenia są wydawane przez </a:t>
            </a:r>
            <a:r>
              <a:rPr lang="pl-PL" altLang="pl-PL" sz="2200" b="1" dirty="0"/>
              <a:t>organy wskazane w Konstytucji</a:t>
            </a:r>
            <a:r>
              <a:rPr lang="pl-PL" altLang="pl-PL" sz="2200" dirty="0"/>
              <a:t>, na podstawie </a:t>
            </a:r>
            <a:r>
              <a:rPr lang="pl-PL" altLang="pl-PL" sz="2200" b="1" dirty="0"/>
              <a:t>szczegółowego upoważnienia zawartego w ustawie i w celu jej wykonania</a:t>
            </a:r>
            <a:r>
              <a:rPr lang="pl-PL" altLang="pl-PL" sz="2200" dirty="0"/>
              <a:t>. Upoważnienie powinno określać </a:t>
            </a:r>
            <a:r>
              <a:rPr lang="pl-PL" altLang="pl-PL" sz="2200" b="1" dirty="0"/>
              <a:t>organ właściwy do wydania rozporządzenia</a:t>
            </a:r>
            <a:r>
              <a:rPr lang="pl-PL" altLang="pl-PL" sz="2200" dirty="0"/>
              <a:t> i </a:t>
            </a:r>
            <a:r>
              <a:rPr lang="pl-PL" altLang="pl-PL" sz="2200" b="1" dirty="0"/>
              <a:t>zakres spraw przekazanych do uregulowania</a:t>
            </a:r>
            <a:r>
              <a:rPr lang="pl-PL" altLang="pl-PL" sz="2200" dirty="0"/>
              <a:t> oraz </a:t>
            </a:r>
            <a:r>
              <a:rPr lang="pl-PL" altLang="pl-PL" sz="2200" b="1" dirty="0"/>
              <a:t>wytyczne dotyczące treści aktu</a:t>
            </a:r>
            <a:r>
              <a:rPr lang="pl-PL" altLang="pl-PL" sz="2200" dirty="0"/>
              <a:t>.</a:t>
            </a:r>
            <a:br>
              <a:rPr lang="pl-PL" altLang="pl-PL" sz="2200" dirty="0"/>
            </a:br>
            <a:r>
              <a:rPr lang="pl-PL" altLang="pl-PL" sz="2200" dirty="0"/>
              <a:t>ust 2</a:t>
            </a:r>
            <a:r>
              <a:rPr lang="pl-PL" altLang="pl-PL" sz="2200" b="1" dirty="0"/>
              <a:t> </a:t>
            </a:r>
            <a:r>
              <a:rPr lang="pl-PL" altLang="pl-PL" sz="2200" dirty="0"/>
              <a:t>Organ upoważniony do wydania rozporządzenia </a:t>
            </a:r>
            <a:r>
              <a:rPr lang="pl-PL" altLang="pl-PL" sz="2200" b="1" dirty="0"/>
              <a:t>nie może przekazać swoich kompetencji</a:t>
            </a:r>
            <a:r>
              <a:rPr lang="pl-PL" altLang="pl-PL" sz="2200" dirty="0"/>
              <a:t>, o których mowa w ust. 1, innemu organowi (zakaz subdelegacji).</a:t>
            </a:r>
          </a:p>
          <a:p>
            <a:pPr marL="609600" indent="-609600">
              <a:lnSpc>
                <a:spcPct val="90000"/>
              </a:lnSpc>
            </a:pPr>
            <a:endParaRPr lang="pl-PL" altLang="pl-PL" sz="2200" b="1" dirty="0"/>
          </a:p>
          <a:p>
            <a:pPr marL="609600" indent="-609600">
              <a:lnSpc>
                <a:spcPct val="90000"/>
              </a:lnSpc>
              <a:buFontTx/>
              <a:buNone/>
            </a:pPr>
            <a:endParaRPr lang="pl-PL" altLang="pl-PL" b="1" dirty="0"/>
          </a:p>
        </p:txBody>
      </p:sp>
    </p:spTree>
    <p:extLst>
      <p:ext uri="{BB962C8B-B14F-4D97-AF65-F5344CB8AC3E}">
        <p14:creationId xmlns:p14="http://schemas.microsoft.com/office/powerpoint/2010/main" val="1141772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116632"/>
            <a:ext cx="6408712" cy="864096"/>
          </a:xfrm>
        </p:spPr>
        <p:txBody>
          <a:bodyPr>
            <a:normAutofit/>
          </a:bodyPr>
          <a:lstStyle/>
          <a:p>
            <a:r>
              <a:rPr lang="pl-PL" dirty="0">
                <a:solidFill>
                  <a:schemeClr val="bg1"/>
                </a:solidFill>
              </a:rPr>
              <a:t>Akty prawne RM</a:t>
            </a:r>
          </a:p>
        </p:txBody>
      </p:sp>
      <p:sp>
        <p:nvSpPr>
          <p:cNvPr id="3" name="Symbol zastępczy zawartości 2"/>
          <p:cNvSpPr>
            <a:spLocks noGrp="1"/>
          </p:cNvSpPr>
          <p:nvPr>
            <p:ph sz="half" idx="1"/>
          </p:nvPr>
        </p:nvSpPr>
        <p:spPr>
          <a:xfrm>
            <a:off x="1043608" y="1600200"/>
            <a:ext cx="7200800" cy="4525963"/>
          </a:xfrm>
        </p:spPr>
        <p:txBody>
          <a:bodyPr/>
          <a:lstStyle/>
          <a:p>
            <a:endParaRPr lang="pl-PL" dirty="0"/>
          </a:p>
        </p:txBody>
      </p:sp>
      <p:sp>
        <p:nvSpPr>
          <p:cNvPr id="6" name="Rectangle 3"/>
          <p:cNvSpPr txBox="1">
            <a:spLocks noChangeArrowheads="1"/>
          </p:cNvSpPr>
          <p:nvPr/>
        </p:nvSpPr>
        <p:spPr>
          <a:xfrm>
            <a:off x="1043608" y="1340768"/>
            <a:ext cx="8100392" cy="518457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a:lnSpc>
                <a:spcPct val="90000"/>
              </a:lnSpc>
            </a:pPr>
            <a:r>
              <a:rPr lang="pl-PL" altLang="pl-PL" sz="2400" b="1" dirty="0"/>
              <a:t>Akty wewnętrznie obowiązujące</a:t>
            </a:r>
            <a:r>
              <a:rPr lang="pl-PL" altLang="pl-PL" sz="2400" dirty="0"/>
              <a:t>, np. uchwały, zarządzenia, okólniki i inne nienazwane w Konstytucji RP</a:t>
            </a:r>
          </a:p>
          <a:p>
            <a:pPr>
              <a:lnSpc>
                <a:spcPct val="90000"/>
              </a:lnSpc>
              <a:buFontTx/>
              <a:buNone/>
            </a:pPr>
            <a:endParaRPr lang="pl-PL" altLang="pl-PL" sz="2400" b="1" dirty="0"/>
          </a:p>
          <a:p>
            <a:pPr>
              <a:lnSpc>
                <a:spcPct val="90000"/>
              </a:lnSpc>
            </a:pPr>
            <a:r>
              <a:rPr lang="pl-PL" altLang="pl-PL" sz="2400" b="1" dirty="0"/>
              <a:t>Art. 93 ust.</a:t>
            </a:r>
            <a:r>
              <a:rPr lang="pl-PL" altLang="pl-PL" sz="2400" dirty="0"/>
              <a:t> </a:t>
            </a:r>
            <a:r>
              <a:rPr lang="pl-PL" altLang="pl-PL" sz="2400" b="1" dirty="0"/>
              <a:t>1 Konstytucji RP </a:t>
            </a:r>
            <a:r>
              <a:rPr lang="pl-PL" altLang="pl-PL" sz="2400" dirty="0"/>
              <a:t>Uchwały </a:t>
            </a:r>
            <a:r>
              <a:rPr lang="pl-PL" altLang="pl-PL" sz="2400" b="1" dirty="0"/>
              <a:t>Rady Ministrów</a:t>
            </a:r>
            <a:r>
              <a:rPr lang="pl-PL" altLang="pl-PL" sz="2400" dirty="0"/>
              <a:t> oraz zarządzenia </a:t>
            </a:r>
            <a:r>
              <a:rPr lang="pl-PL" altLang="pl-PL" sz="2400" b="1" dirty="0"/>
              <a:t>Prezesa Rady Ministrów</a:t>
            </a:r>
            <a:r>
              <a:rPr lang="pl-PL" altLang="pl-PL" sz="2400" dirty="0"/>
              <a:t> i </a:t>
            </a:r>
            <a:r>
              <a:rPr lang="pl-PL" altLang="pl-PL" sz="2400" b="1" dirty="0"/>
              <a:t>ministrów</a:t>
            </a:r>
            <a:r>
              <a:rPr lang="pl-PL" altLang="pl-PL" sz="2400" dirty="0"/>
              <a:t> </a:t>
            </a:r>
            <a:r>
              <a:rPr lang="pl-PL" altLang="pl-PL" sz="2400" b="1" dirty="0"/>
              <a:t>mają charakter wewnętrzny</a:t>
            </a:r>
            <a:r>
              <a:rPr lang="pl-PL" altLang="pl-PL" sz="2400" dirty="0"/>
              <a:t> i </a:t>
            </a:r>
            <a:r>
              <a:rPr lang="pl-PL" altLang="pl-PL" sz="2400" b="1" dirty="0"/>
              <a:t>obowiązują tylko jednostki organizacyjnie podległe </a:t>
            </a:r>
            <a:r>
              <a:rPr lang="pl-PL" altLang="pl-PL" sz="2400" dirty="0"/>
              <a:t>organowi wydającemu te akty.</a:t>
            </a:r>
            <a:br>
              <a:rPr lang="pl-PL" altLang="pl-PL" sz="2400" dirty="0"/>
            </a:br>
            <a:r>
              <a:rPr lang="pl-PL" altLang="pl-PL" sz="2400" dirty="0"/>
              <a:t>ust. 2.</a:t>
            </a:r>
            <a:r>
              <a:rPr lang="pl-PL" altLang="pl-PL" sz="2400" b="1" dirty="0"/>
              <a:t> </a:t>
            </a:r>
            <a:r>
              <a:rPr lang="pl-PL" altLang="pl-PL" sz="2400" dirty="0"/>
              <a:t>Zarządzenia są </a:t>
            </a:r>
            <a:r>
              <a:rPr lang="pl-PL" altLang="pl-PL" sz="2400" b="1" dirty="0"/>
              <a:t>wydawane tylko na podstawie ustawy</a:t>
            </a:r>
            <a:r>
              <a:rPr lang="pl-PL" altLang="pl-PL" sz="2400" dirty="0"/>
              <a:t>. </a:t>
            </a:r>
            <a:r>
              <a:rPr lang="pl-PL" altLang="pl-PL" sz="2400" b="1" dirty="0"/>
              <a:t>Nie mogą one stanowić podstawy decyzji</a:t>
            </a:r>
            <a:r>
              <a:rPr lang="pl-PL" altLang="pl-PL" sz="2400" dirty="0"/>
              <a:t> wobec obywateli, osób prawnych oraz innych podmiotów.</a:t>
            </a:r>
            <a:br>
              <a:rPr lang="pl-PL" altLang="pl-PL" sz="2400" dirty="0"/>
            </a:br>
            <a:r>
              <a:rPr lang="pl-PL" altLang="pl-PL" sz="2400" dirty="0"/>
              <a:t>ust. 3</a:t>
            </a:r>
            <a:r>
              <a:rPr lang="pl-PL" altLang="pl-PL" sz="2400" b="1" dirty="0"/>
              <a:t> </a:t>
            </a:r>
            <a:r>
              <a:rPr lang="pl-PL" altLang="pl-PL" sz="2400" dirty="0"/>
              <a:t>Uchwały i zarządzenia podlegają kontroli co do ich zgodności z powszechnie obowiązującym prawem.</a:t>
            </a:r>
            <a:br>
              <a:rPr lang="pl-PL" altLang="pl-PL" sz="2400" dirty="0"/>
            </a:br>
            <a:endParaRPr lang="pl-PL" altLang="pl-PL" sz="2400" dirty="0"/>
          </a:p>
        </p:txBody>
      </p:sp>
    </p:spTree>
    <p:extLst>
      <p:ext uri="{BB962C8B-B14F-4D97-AF65-F5344CB8AC3E}">
        <p14:creationId xmlns:p14="http://schemas.microsoft.com/office/powerpoint/2010/main" val="3658948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p:cNvGraphicFramePr/>
          <p:nvPr/>
        </p:nvGraphicFramePr>
        <p:xfrm>
          <a:off x="0" y="0"/>
          <a:ext cx="9144000" cy="6738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8516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Symbol zastępczy numeru slajdu 4"/>
          <p:cNvSpPr>
            <a:spLocks noGrp="1"/>
          </p:cNvSpPr>
          <p:nvPr>
            <p:ph type="sldNum" sz="quarter" idx="11"/>
          </p:nvPr>
        </p:nvSpPr>
        <p:spPr>
          <a:noFill/>
        </p:spPr>
        <p:txBody>
          <a:bodyPr/>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fld id="{0A376CEB-E0C2-4F99-AC20-78CA51F7F88A}" type="slidenum">
              <a:rPr lang="pl-PL" altLang="pl-PL">
                <a:latin typeface="Arial" charset="0"/>
              </a:rPr>
              <a:pPr eaLnBrk="1" hangingPunct="1"/>
              <a:t>4</a:t>
            </a:fld>
            <a:endParaRPr lang="pl-PL" altLang="pl-PL">
              <a:latin typeface="Arial" charset="0"/>
            </a:endParaRPr>
          </a:p>
        </p:txBody>
      </p:sp>
      <p:sp>
        <p:nvSpPr>
          <p:cNvPr id="16386" name="Rectangle 2"/>
          <p:cNvSpPr>
            <a:spLocks noGrp="1" noRot="1" noChangeArrowheads="1"/>
          </p:cNvSpPr>
          <p:nvPr>
            <p:ph type="title"/>
          </p:nvPr>
        </p:nvSpPr>
        <p:spPr>
          <a:xfrm>
            <a:off x="2483768" y="0"/>
            <a:ext cx="6141120" cy="981075"/>
          </a:xfrm>
        </p:spPr>
        <p:txBody>
          <a:bodyPr>
            <a:normAutofit fontScale="90000"/>
          </a:bodyPr>
          <a:lstStyle/>
          <a:p>
            <a:pPr eaLnBrk="1" hangingPunct="1">
              <a:defRPr/>
            </a:pPr>
            <a:r>
              <a:rPr lang="pl-PL" b="0" dirty="0">
                <a:solidFill>
                  <a:schemeClr val="bg1"/>
                </a:solidFill>
              </a:rPr>
              <a:t>Organy władzy wykonawczej</a:t>
            </a:r>
            <a:r>
              <a:rPr lang="pl-PL" dirty="0">
                <a:solidFill>
                  <a:schemeClr val="bg1"/>
                </a:solidFill>
              </a:rPr>
              <a:t> </a:t>
            </a:r>
          </a:p>
        </p:txBody>
      </p:sp>
      <p:sp>
        <p:nvSpPr>
          <p:cNvPr id="16387" name="Rectangle 3"/>
          <p:cNvSpPr>
            <a:spLocks noGrp="1" noChangeArrowheads="1"/>
          </p:cNvSpPr>
          <p:nvPr>
            <p:ph type="body" idx="1"/>
          </p:nvPr>
        </p:nvSpPr>
        <p:spPr>
          <a:xfrm>
            <a:off x="1036526" y="981075"/>
            <a:ext cx="2664296" cy="2880319"/>
          </a:xfrm>
        </p:spPr>
        <p:txBody>
          <a:bodyPr>
            <a:normAutofit/>
          </a:bodyPr>
          <a:lstStyle/>
          <a:p>
            <a:pPr eaLnBrk="1" hangingPunct="1">
              <a:lnSpc>
                <a:spcPct val="80000"/>
              </a:lnSpc>
              <a:defRPr/>
            </a:pPr>
            <a:r>
              <a:rPr lang="pl-PL" sz="2800" dirty="0"/>
              <a:t>Prezydent RP </a:t>
            </a:r>
          </a:p>
          <a:p>
            <a:pPr eaLnBrk="1" hangingPunct="1">
              <a:lnSpc>
                <a:spcPct val="80000"/>
              </a:lnSpc>
              <a:defRPr/>
            </a:pPr>
            <a:endParaRPr lang="pl-PL" sz="2800" dirty="0"/>
          </a:p>
          <a:p>
            <a:pPr eaLnBrk="1" hangingPunct="1">
              <a:lnSpc>
                <a:spcPct val="80000"/>
              </a:lnSpc>
              <a:defRPr/>
            </a:pPr>
            <a:r>
              <a:rPr lang="pl-PL" sz="2800" dirty="0"/>
              <a:t>Rada Ministrów RP		</a:t>
            </a:r>
          </a:p>
        </p:txBody>
      </p:sp>
      <p:sp>
        <p:nvSpPr>
          <p:cNvPr id="16390" name="Rectangle 6"/>
          <p:cNvSpPr>
            <a:spLocks noChangeArrowheads="1"/>
          </p:cNvSpPr>
          <p:nvPr/>
        </p:nvSpPr>
        <p:spPr bwMode="auto">
          <a:xfrm>
            <a:off x="684213" y="2781300"/>
            <a:ext cx="8229600"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algn="ctr">
              <a:lnSpc>
                <a:spcPct val="80000"/>
              </a:lnSpc>
              <a:spcBef>
                <a:spcPct val="20000"/>
              </a:spcBef>
              <a:buClr>
                <a:schemeClr val="hlink"/>
              </a:buClr>
              <a:buSzPct val="70000"/>
              <a:buFont typeface="Wingdings" pitchFamily="2" charset="2"/>
              <a:buChar char="n"/>
              <a:defRPr/>
            </a:pPr>
            <a:endParaRPr lang="pl-PL" sz="2800">
              <a:effectLst>
                <a:outerShdw blurRad="38100" dist="38100" dir="2700000" algn="tl">
                  <a:srgbClr val="000000"/>
                </a:outerShdw>
              </a:effectLst>
            </a:endParaRPr>
          </a:p>
          <a:p>
            <a:pPr marL="342900" indent="-342900" algn="ctr">
              <a:lnSpc>
                <a:spcPct val="80000"/>
              </a:lnSpc>
              <a:spcBef>
                <a:spcPct val="20000"/>
              </a:spcBef>
              <a:buClr>
                <a:schemeClr val="hlink"/>
              </a:buClr>
              <a:buSzPct val="70000"/>
              <a:buFont typeface="Wingdings" pitchFamily="2" charset="2"/>
              <a:buChar char="n"/>
              <a:defRPr/>
            </a:pPr>
            <a:endParaRPr lang="pl-PL" sz="2800">
              <a:effectLst>
                <a:outerShdw blurRad="38100" dist="38100" dir="2700000" algn="tl">
                  <a:srgbClr val="000000"/>
                </a:outerShdw>
              </a:effectLst>
            </a:endParaRPr>
          </a:p>
          <a:p>
            <a:pPr marL="342900" indent="-342900" algn="ctr">
              <a:lnSpc>
                <a:spcPct val="80000"/>
              </a:lnSpc>
              <a:spcBef>
                <a:spcPct val="20000"/>
              </a:spcBef>
              <a:buClr>
                <a:schemeClr val="hlink"/>
              </a:buClr>
              <a:buSzPct val="70000"/>
              <a:buFont typeface="Wingdings" pitchFamily="2" charset="2"/>
              <a:buChar char="n"/>
              <a:defRPr/>
            </a:pPr>
            <a:endParaRPr lang="pl-PL" sz="2800">
              <a:effectLst>
                <a:outerShdw blurRad="38100" dist="38100" dir="2700000" algn="tl">
                  <a:srgbClr val="000000"/>
                </a:outerShdw>
              </a:effectLst>
            </a:endParaRPr>
          </a:p>
          <a:p>
            <a:pPr marL="342900" indent="-342900" algn="ctr">
              <a:lnSpc>
                <a:spcPct val="80000"/>
              </a:lnSpc>
              <a:spcBef>
                <a:spcPct val="20000"/>
              </a:spcBef>
              <a:buClr>
                <a:schemeClr val="hlink"/>
              </a:buClr>
              <a:buSzPct val="70000"/>
              <a:buFont typeface="Wingdings" pitchFamily="2" charset="2"/>
              <a:buChar char="n"/>
              <a:defRPr/>
            </a:pPr>
            <a:endParaRPr lang="pl-PL" sz="2800">
              <a:effectLst>
                <a:outerShdw blurRad="38100" dist="38100" dir="2700000" algn="tl">
                  <a:srgbClr val="000000"/>
                </a:outerShdw>
              </a:effectLst>
            </a:endParaRPr>
          </a:p>
          <a:p>
            <a:pPr marL="342900" indent="-342900" algn="ctr">
              <a:lnSpc>
                <a:spcPct val="80000"/>
              </a:lnSpc>
              <a:spcBef>
                <a:spcPct val="20000"/>
              </a:spcBef>
              <a:buClr>
                <a:schemeClr val="hlink"/>
              </a:buClr>
              <a:buSzPct val="70000"/>
              <a:buFont typeface="Wingdings" pitchFamily="2" charset="2"/>
              <a:buChar char="n"/>
              <a:defRPr/>
            </a:pPr>
            <a:endParaRPr lang="pl-PL" sz="2800">
              <a:effectLst>
                <a:outerShdw blurRad="38100" dist="38100" dir="2700000" algn="tl">
                  <a:srgbClr val="000000"/>
                </a:outerShdw>
              </a:effectLst>
            </a:endParaRPr>
          </a:p>
          <a:p>
            <a:pPr marL="342900" indent="-342900" algn="ctr">
              <a:lnSpc>
                <a:spcPct val="80000"/>
              </a:lnSpc>
              <a:spcBef>
                <a:spcPct val="20000"/>
              </a:spcBef>
              <a:buClr>
                <a:schemeClr val="hlink"/>
              </a:buClr>
              <a:buSzPct val="70000"/>
              <a:buFont typeface="Wingdings" pitchFamily="2" charset="2"/>
              <a:buChar char="n"/>
              <a:defRPr/>
            </a:pPr>
            <a:endParaRPr lang="pl-PL" sz="2800">
              <a:effectLst>
                <a:outerShdw blurRad="38100" dist="38100" dir="2700000" algn="tl">
                  <a:srgbClr val="000000"/>
                </a:outerShdw>
              </a:effectLst>
            </a:endParaRPr>
          </a:p>
        </p:txBody>
      </p:sp>
      <p:pic>
        <p:nvPicPr>
          <p:cNvPr id="1029" name="Picture 5" descr="Andrzej Duda spotyka się z ruchem Stop Bankowemu Bezprawiu!"/>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764704"/>
            <a:ext cx="5148064" cy="3010310"/>
          </a:xfrm>
          <a:prstGeom prst="rect">
            <a:avLst/>
          </a:prstGeom>
          <a:noFill/>
          <a:extLst>
            <a:ext uri="{909E8E84-426E-40DD-AFC4-6F175D3DCCD1}">
              <a14:hiddenFill xmlns:a14="http://schemas.microsoft.com/office/drawing/2010/main">
                <a:solidFill>
                  <a:srgbClr val="FFFFFF"/>
                </a:solidFill>
              </a14:hiddenFill>
            </a:ext>
          </a:extLst>
        </p:spPr>
      </p:pic>
      <p:pic>
        <p:nvPicPr>
          <p:cNvPr id="9" name="Obraz 8" descr="Obraz zawierający osoba, grupa, wewnątrz, stojące&#10;&#10;Opis wygenerowany automatycznie">
            <a:extLst>
              <a:ext uri="{FF2B5EF4-FFF2-40B4-BE49-F238E27FC236}">
                <a16:creationId xmlns:a16="http://schemas.microsoft.com/office/drawing/2014/main" id="{15CC9A4E-9411-451B-BE39-3C4B6237A6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3284984"/>
            <a:ext cx="8100392" cy="3929222"/>
          </a:xfrm>
          <a:prstGeom prst="rect">
            <a:avLst/>
          </a:prstGeom>
        </p:spPr>
      </p:pic>
    </p:spTree>
    <p:extLst>
      <p:ext uri="{BB962C8B-B14F-4D97-AF65-F5344CB8AC3E}">
        <p14:creationId xmlns:p14="http://schemas.microsoft.com/office/powerpoint/2010/main" val="26147369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dissolve">
                                      <p:cBhvr>
                                        <p:cTn id="7" dur="500"/>
                                        <p:tgtEl>
                                          <p:spTgt spid="163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6387">
                                            <p:txEl>
                                              <p:pRg st="0" end="0"/>
                                            </p:txEl>
                                          </p:spTgt>
                                        </p:tgtEl>
                                        <p:attrNameLst>
                                          <p:attrName>style.visibility</p:attrName>
                                        </p:attrNameLst>
                                      </p:cBhvr>
                                      <p:to>
                                        <p:strVal val="visible"/>
                                      </p:to>
                                    </p:set>
                                    <p:animEffect transition="in" filter="dissolve">
                                      <p:cBhvr>
                                        <p:cTn id="12" dur="500"/>
                                        <p:tgtEl>
                                          <p:spTgt spid="1638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6387">
                                            <p:txEl>
                                              <p:pRg st="2" end="2"/>
                                            </p:txEl>
                                          </p:spTgt>
                                        </p:tgtEl>
                                        <p:attrNameLst>
                                          <p:attrName>style.visibility</p:attrName>
                                        </p:attrNameLst>
                                      </p:cBhvr>
                                      <p:to>
                                        <p:strVal val="visible"/>
                                      </p:to>
                                    </p:set>
                                    <p:animEffect transition="in" filter="dissolve">
                                      <p:cBhvr>
                                        <p:cTn id="17"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2555776" y="188640"/>
            <a:ext cx="6480720" cy="792088"/>
          </a:xfrm>
        </p:spPr>
        <p:txBody>
          <a:bodyPr>
            <a:normAutofit/>
          </a:bodyPr>
          <a:lstStyle/>
          <a:p>
            <a:pPr eaLnBrk="1" hangingPunct="1"/>
            <a:r>
              <a:rPr lang="pl-PL" altLang="pl-PL" sz="3200" b="0" dirty="0">
                <a:solidFill>
                  <a:schemeClr val="bg1"/>
                </a:solidFill>
                <a:latin typeface="Arial" pitchFamily="34" charset="0"/>
              </a:rPr>
              <a:t>Konstruktywne wotum nieufności</a:t>
            </a:r>
          </a:p>
        </p:txBody>
      </p:sp>
      <p:graphicFrame>
        <p:nvGraphicFramePr>
          <p:cNvPr id="2" name="Diagram 1">
            <a:extLst>
              <a:ext uri="{FF2B5EF4-FFF2-40B4-BE49-F238E27FC236}">
                <a16:creationId xmlns:a16="http://schemas.microsoft.com/office/drawing/2014/main" id="{4AEF48B8-3BE6-43F7-8967-047F31480785}"/>
              </a:ext>
            </a:extLst>
          </p:cNvPr>
          <p:cNvGraphicFramePr/>
          <p:nvPr>
            <p:extLst>
              <p:ext uri="{D42A27DB-BD31-4B8C-83A1-F6EECF244321}">
                <p14:modId xmlns:p14="http://schemas.microsoft.com/office/powerpoint/2010/main" val="2745030234"/>
              </p:ext>
            </p:extLst>
          </p:nvPr>
        </p:nvGraphicFramePr>
        <p:xfrm>
          <a:off x="1115616" y="1268760"/>
          <a:ext cx="792088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468388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a:xfrm>
            <a:off x="2483768" y="44624"/>
            <a:ext cx="6552728" cy="936104"/>
          </a:xfrm>
        </p:spPr>
        <p:txBody>
          <a:bodyPr>
            <a:normAutofit fontScale="90000"/>
          </a:bodyPr>
          <a:lstStyle/>
          <a:p>
            <a:pPr eaLnBrk="1" hangingPunct="1"/>
            <a:r>
              <a:rPr lang="pl-PL" altLang="pl-PL" sz="4000" dirty="0">
                <a:solidFill>
                  <a:schemeClr val="bg1"/>
                </a:solidFill>
                <a:latin typeface="Arial" pitchFamily="34" charset="0"/>
              </a:rPr>
              <a:t>Wotum nieufności dla ministra</a:t>
            </a:r>
          </a:p>
        </p:txBody>
      </p:sp>
      <p:sp>
        <p:nvSpPr>
          <p:cNvPr id="130051" name="Rectangle 3"/>
          <p:cNvSpPr>
            <a:spLocks noGrp="1" noChangeArrowheads="1"/>
          </p:cNvSpPr>
          <p:nvPr>
            <p:ph type="body" idx="1"/>
          </p:nvPr>
        </p:nvSpPr>
        <p:spPr>
          <a:xfrm>
            <a:off x="971600" y="1484784"/>
            <a:ext cx="7715200" cy="4641379"/>
          </a:xfrm>
        </p:spPr>
        <p:txBody>
          <a:bodyPr/>
          <a:lstStyle/>
          <a:p>
            <a:pPr eaLnBrk="1" hangingPunct="1"/>
            <a:r>
              <a:rPr lang="pl-PL" altLang="pl-PL" dirty="0">
                <a:latin typeface="Arial" pitchFamily="34" charset="0"/>
              </a:rPr>
              <a:t>Konstytucja, pomimo wątpliwości zgłaszanych w toku prac Komisji Konstytucyjnej Zgromadzenia Narodowego dopuszcza indywidualną odpowiedzialność polityczną ministrów zarówno resortowych jak i tzw. bez teki </a:t>
            </a:r>
          </a:p>
          <a:p>
            <a:pPr lvl="1" eaLnBrk="1" hangingPunct="1">
              <a:buFont typeface="Wingdings" pitchFamily="2" charset="2"/>
              <a:buNone/>
            </a:pPr>
            <a:endParaRPr lang="pl-PL" altLang="pl-PL" dirty="0">
              <a:latin typeface="Arial" pitchFamily="34" charset="0"/>
            </a:endParaRPr>
          </a:p>
          <a:p>
            <a:pPr lvl="1" eaLnBrk="1" hangingPunct="1">
              <a:buFont typeface="Wingdings" pitchFamily="2" charset="2"/>
              <a:buNone/>
            </a:pPr>
            <a:endParaRPr lang="pl-PL" altLang="pl-PL" dirty="0">
              <a:latin typeface="Arial" pitchFamily="34" charset="0"/>
            </a:endParaRPr>
          </a:p>
        </p:txBody>
      </p:sp>
    </p:spTree>
    <p:extLst>
      <p:ext uri="{BB962C8B-B14F-4D97-AF65-F5344CB8AC3E}">
        <p14:creationId xmlns:p14="http://schemas.microsoft.com/office/powerpoint/2010/main" val="80268469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2483768" y="188640"/>
            <a:ext cx="6660232" cy="792088"/>
          </a:xfrm>
        </p:spPr>
        <p:txBody>
          <a:bodyPr>
            <a:normAutofit/>
          </a:bodyPr>
          <a:lstStyle/>
          <a:p>
            <a:pPr eaLnBrk="1" hangingPunct="1"/>
            <a:r>
              <a:rPr lang="pl-PL" altLang="pl-PL" sz="3200" dirty="0">
                <a:solidFill>
                  <a:schemeClr val="bg1"/>
                </a:solidFill>
                <a:latin typeface="Arial" pitchFamily="34" charset="0"/>
              </a:rPr>
              <a:t>Odpowiedzialność konstytucyjna</a:t>
            </a:r>
          </a:p>
        </p:txBody>
      </p:sp>
      <p:graphicFrame>
        <p:nvGraphicFramePr>
          <p:cNvPr id="2" name="Diagram 1">
            <a:extLst>
              <a:ext uri="{FF2B5EF4-FFF2-40B4-BE49-F238E27FC236}">
                <a16:creationId xmlns:a16="http://schemas.microsoft.com/office/drawing/2014/main" id="{70580105-264D-47F9-BC15-8FF2DC22BFD1}"/>
              </a:ext>
            </a:extLst>
          </p:cNvPr>
          <p:cNvGraphicFramePr/>
          <p:nvPr/>
        </p:nvGraphicFramePr>
        <p:xfrm>
          <a:off x="1043608" y="1124744"/>
          <a:ext cx="8100392" cy="54729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84094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2483768" y="116632"/>
            <a:ext cx="6203032" cy="792088"/>
          </a:xfrm>
        </p:spPr>
        <p:txBody>
          <a:bodyPr>
            <a:normAutofit fontScale="90000"/>
          </a:bodyPr>
          <a:lstStyle/>
          <a:p>
            <a:pPr eaLnBrk="1" hangingPunct="1"/>
            <a:r>
              <a:rPr lang="pl-PL" altLang="pl-PL" dirty="0">
                <a:solidFill>
                  <a:schemeClr val="bg1"/>
                </a:solidFill>
                <a:latin typeface="Arial" pitchFamily="34" charset="0"/>
              </a:rPr>
              <a:t>Rozumienie terminu „rząd”</a:t>
            </a:r>
          </a:p>
        </p:txBody>
      </p:sp>
      <p:graphicFrame>
        <p:nvGraphicFramePr>
          <p:cNvPr id="2" name="Diagram 1">
            <a:extLst>
              <a:ext uri="{FF2B5EF4-FFF2-40B4-BE49-F238E27FC236}">
                <a16:creationId xmlns:a16="http://schemas.microsoft.com/office/drawing/2014/main" id="{DDE2FBFD-820E-4C81-ACC3-265874833602}"/>
              </a:ext>
            </a:extLst>
          </p:cNvPr>
          <p:cNvGraphicFramePr/>
          <p:nvPr>
            <p:extLst>
              <p:ext uri="{D42A27DB-BD31-4B8C-83A1-F6EECF244321}">
                <p14:modId xmlns:p14="http://schemas.microsoft.com/office/powerpoint/2010/main" val="3935709778"/>
              </p:ext>
            </p:extLst>
          </p:nvPr>
        </p:nvGraphicFramePr>
        <p:xfrm>
          <a:off x="1259632" y="1844824"/>
          <a:ext cx="7427168" cy="4281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9829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6" name="Symbol zastępczy numeru slajdu 4"/>
          <p:cNvSpPr txBox="1">
            <a:spLocks noGrp="1"/>
          </p:cNvSpPr>
          <p:nvPr/>
        </p:nvSpPr>
        <p:spPr bwMode="auto">
          <a:xfrm>
            <a:off x="6553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lgn="r" eaLnBrk="1" hangingPunct="1"/>
            <a:fld id="{FFEF499E-FD4B-4754-8948-7B06D5183B35}" type="slidenum">
              <a:rPr lang="pl-PL" altLang="pl-PL" sz="1200">
                <a:latin typeface="Arial" charset="0"/>
              </a:rPr>
              <a:pPr algn="r" eaLnBrk="1" hangingPunct="1"/>
              <a:t>6</a:t>
            </a:fld>
            <a:endParaRPr lang="pl-PL" altLang="pl-PL" sz="1200">
              <a:latin typeface="Arial" charset="0"/>
            </a:endParaRPr>
          </a:p>
        </p:txBody>
      </p:sp>
      <p:sp>
        <p:nvSpPr>
          <p:cNvPr id="86018" name="Rectangle 2"/>
          <p:cNvSpPr>
            <a:spLocks noGrp="1" noRot="1" noChangeArrowheads="1"/>
          </p:cNvSpPr>
          <p:nvPr>
            <p:ph type="title"/>
          </p:nvPr>
        </p:nvSpPr>
        <p:spPr>
          <a:xfrm>
            <a:off x="2483768" y="188640"/>
            <a:ext cx="6552728" cy="792088"/>
          </a:xfrm>
        </p:spPr>
        <p:txBody>
          <a:bodyPr>
            <a:noAutofit/>
          </a:bodyPr>
          <a:lstStyle/>
          <a:p>
            <a:pPr eaLnBrk="1" hangingPunct="1">
              <a:defRPr/>
            </a:pPr>
            <a:r>
              <a:rPr lang="pl-PL" sz="2800" dirty="0">
                <a:solidFill>
                  <a:schemeClr val="bg1"/>
                </a:solidFill>
              </a:rPr>
              <a:t>Rada Ministrów w Konstytucji RP</a:t>
            </a:r>
          </a:p>
        </p:txBody>
      </p:sp>
      <p:sp>
        <p:nvSpPr>
          <p:cNvPr id="86019" name="Rectangle 3"/>
          <p:cNvSpPr>
            <a:spLocks noGrp="1" noChangeArrowheads="1"/>
          </p:cNvSpPr>
          <p:nvPr>
            <p:ph type="body" idx="1"/>
          </p:nvPr>
        </p:nvSpPr>
        <p:spPr>
          <a:xfrm>
            <a:off x="1187624" y="1340768"/>
            <a:ext cx="7499176" cy="4785395"/>
          </a:xfrm>
        </p:spPr>
        <p:txBody>
          <a:bodyPr>
            <a:normAutofit/>
          </a:bodyPr>
          <a:lstStyle/>
          <a:p>
            <a:pPr eaLnBrk="1" hangingPunct="1">
              <a:buFont typeface="Wingdings" pitchFamily="2" charset="2"/>
              <a:buNone/>
            </a:pPr>
            <a:r>
              <a:rPr lang="pl-PL" altLang="pl-PL" dirty="0">
                <a:latin typeface="Lucida Sans" pitchFamily="34" charset="0"/>
              </a:rPr>
              <a:t>	</a:t>
            </a:r>
            <a:r>
              <a:rPr lang="pl-PL" altLang="pl-PL" dirty="0"/>
              <a:t>Naczelny organ władzy wykonawczej</a:t>
            </a:r>
          </a:p>
          <a:p>
            <a:pPr eaLnBrk="1" hangingPunct="1">
              <a:buFont typeface="Wingdings" pitchFamily="2" charset="2"/>
              <a:buNone/>
            </a:pPr>
            <a:r>
              <a:rPr lang="pl-PL" altLang="pl-PL" dirty="0"/>
              <a:t>	o złożonej strukturze organizacyjnej,</a:t>
            </a:r>
          </a:p>
          <a:p>
            <a:pPr eaLnBrk="1" hangingPunct="1">
              <a:buFont typeface="Wingdings" pitchFamily="2" charset="2"/>
              <a:buNone/>
            </a:pPr>
            <a:r>
              <a:rPr lang="pl-PL" altLang="pl-PL" dirty="0"/>
              <a:t>	prowadzący politykę wewnętrzną i zagraniczną państwa, </a:t>
            </a:r>
          </a:p>
          <a:p>
            <a:pPr eaLnBrk="1" hangingPunct="1">
              <a:buFont typeface="Wingdings" pitchFamily="2" charset="2"/>
              <a:buNone/>
            </a:pPr>
            <a:r>
              <a:rPr lang="pl-PL" altLang="pl-PL" dirty="0"/>
              <a:t>	kierujący administracją rządową </a:t>
            </a:r>
          </a:p>
          <a:p>
            <a:pPr eaLnBrk="1" hangingPunct="1">
              <a:buFont typeface="Wingdings" pitchFamily="2" charset="2"/>
              <a:buNone/>
            </a:pPr>
            <a:r>
              <a:rPr lang="pl-PL" altLang="pl-PL" dirty="0"/>
              <a:t>	oraz realizujący inne zadania w zakresie polityki państwa</a:t>
            </a:r>
          </a:p>
        </p:txBody>
      </p:sp>
    </p:spTree>
    <p:extLst>
      <p:ext uri="{BB962C8B-B14F-4D97-AF65-F5344CB8AC3E}">
        <p14:creationId xmlns:p14="http://schemas.microsoft.com/office/powerpoint/2010/main" val="5004095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01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601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601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601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40" name="Symbol zastępczy numeru slajdu 4"/>
          <p:cNvSpPr txBox="1">
            <a:spLocks noGrp="1"/>
          </p:cNvSpPr>
          <p:nvPr/>
        </p:nvSpPr>
        <p:spPr bwMode="auto">
          <a:xfrm>
            <a:off x="6553200" y="6248400"/>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Garamond" pitchFamily="18" charset="0"/>
              </a:defRPr>
            </a:lvl1pPr>
            <a:lvl2pPr marL="742950" indent="-285750" eaLnBrk="0" hangingPunct="0">
              <a:defRPr>
                <a:solidFill>
                  <a:schemeClr val="tx1"/>
                </a:solidFill>
                <a:latin typeface="Garamond" pitchFamily="18" charset="0"/>
              </a:defRPr>
            </a:lvl2pPr>
            <a:lvl3pPr marL="1143000" indent="-228600" eaLnBrk="0" hangingPunct="0">
              <a:defRPr>
                <a:solidFill>
                  <a:schemeClr val="tx1"/>
                </a:solidFill>
                <a:latin typeface="Garamond" pitchFamily="18" charset="0"/>
              </a:defRPr>
            </a:lvl3pPr>
            <a:lvl4pPr marL="1600200" indent="-228600" eaLnBrk="0" hangingPunct="0">
              <a:defRPr>
                <a:solidFill>
                  <a:schemeClr val="tx1"/>
                </a:solidFill>
                <a:latin typeface="Garamond" pitchFamily="18" charset="0"/>
              </a:defRPr>
            </a:lvl4pPr>
            <a:lvl5pPr marL="2057400" indent="-228600" eaLnBrk="0" hangingPunct="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algn="r" eaLnBrk="1" hangingPunct="1"/>
            <a:fld id="{77FA3404-4F29-4ED8-A6AC-0DF0854CCEC4}" type="slidenum">
              <a:rPr lang="pl-PL" altLang="pl-PL" sz="1200">
                <a:latin typeface="Arial" charset="0"/>
              </a:rPr>
              <a:pPr algn="r" eaLnBrk="1" hangingPunct="1"/>
              <a:t>7</a:t>
            </a:fld>
            <a:endParaRPr lang="pl-PL" altLang="pl-PL" sz="1200">
              <a:latin typeface="Arial" charset="0"/>
            </a:endParaRPr>
          </a:p>
        </p:txBody>
      </p:sp>
      <p:sp>
        <p:nvSpPr>
          <p:cNvPr id="89090" name="Rectangle 2"/>
          <p:cNvSpPr>
            <a:spLocks noGrp="1" noRot="1" noChangeArrowheads="1"/>
          </p:cNvSpPr>
          <p:nvPr>
            <p:ph type="title"/>
          </p:nvPr>
        </p:nvSpPr>
        <p:spPr>
          <a:xfrm>
            <a:off x="2483768" y="188640"/>
            <a:ext cx="6203032" cy="720080"/>
          </a:xfrm>
        </p:spPr>
        <p:txBody>
          <a:bodyPr>
            <a:normAutofit fontScale="90000"/>
          </a:bodyPr>
          <a:lstStyle/>
          <a:p>
            <a:pPr eaLnBrk="1" hangingPunct="1">
              <a:defRPr/>
            </a:pPr>
            <a:r>
              <a:rPr lang="pl-PL" dirty="0">
                <a:solidFill>
                  <a:schemeClr val="bg1"/>
                </a:solidFill>
                <a:latin typeface="Lucida Sans" pitchFamily="34" charset="0"/>
              </a:rPr>
              <a:t>Tryb powołania RM</a:t>
            </a:r>
          </a:p>
        </p:txBody>
      </p:sp>
      <p:sp>
        <p:nvSpPr>
          <p:cNvPr id="89091" name="Rectangle 3"/>
          <p:cNvSpPr>
            <a:spLocks noGrp="1" noChangeArrowheads="1"/>
          </p:cNvSpPr>
          <p:nvPr>
            <p:ph type="body" idx="1"/>
          </p:nvPr>
        </p:nvSpPr>
        <p:spPr>
          <a:xfrm>
            <a:off x="1187624" y="1341439"/>
            <a:ext cx="7497589" cy="4679850"/>
          </a:xfrm>
        </p:spPr>
        <p:txBody>
          <a:bodyPr>
            <a:normAutofit/>
          </a:bodyPr>
          <a:lstStyle/>
          <a:p>
            <a:pPr eaLnBrk="1" hangingPunct="1"/>
            <a:r>
              <a:rPr lang="pl-PL" altLang="pl-PL" sz="2800" dirty="0">
                <a:latin typeface="Lucida Sans Unicode" pitchFamily="34" charset="0"/>
              </a:rPr>
              <a:t>Konstytucja określa trzy tryby tworzenia RM</a:t>
            </a:r>
          </a:p>
          <a:p>
            <a:pPr eaLnBrk="1" hangingPunct="1">
              <a:buFont typeface="Wingdings" pitchFamily="2" charset="2"/>
              <a:buNone/>
            </a:pPr>
            <a:r>
              <a:rPr lang="pl-PL" altLang="pl-PL" sz="2800" dirty="0">
                <a:latin typeface="Lucida Sans Unicode" pitchFamily="34" charset="0"/>
              </a:rPr>
              <a:t>					</a:t>
            </a:r>
            <a:endParaRPr lang="pl-PL" altLang="pl-PL" sz="1000" dirty="0">
              <a:latin typeface="Lucida Sans Unicode" pitchFamily="34" charset="0"/>
            </a:endParaRPr>
          </a:p>
          <a:p>
            <a:pPr lvl="1"/>
            <a:r>
              <a:rPr lang="pl-PL" altLang="pl-PL" sz="2400" dirty="0">
                <a:latin typeface="Lucida Sans Unicode" pitchFamily="34" charset="0"/>
              </a:rPr>
              <a:t>Podstawowy – art. 154 ust. 1</a:t>
            </a:r>
          </a:p>
          <a:p>
            <a:pPr eaLnBrk="1" hangingPunct="1"/>
            <a:endParaRPr lang="pl-PL" altLang="pl-PL" sz="2800" dirty="0">
              <a:latin typeface="Lucida Sans Unicode" pitchFamily="34" charset="0"/>
            </a:endParaRPr>
          </a:p>
          <a:p>
            <a:pPr lvl="1"/>
            <a:r>
              <a:rPr lang="pl-PL" altLang="pl-PL" sz="2400" dirty="0">
                <a:latin typeface="Lucida Sans Unicode" pitchFamily="34" charset="0"/>
              </a:rPr>
              <a:t>Pierwszy rezerwowy – art. 154 ust. 3</a:t>
            </a:r>
          </a:p>
          <a:p>
            <a:pPr eaLnBrk="1" hangingPunct="1"/>
            <a:endParaRPr lang="pl-PL" altLang="pl-PL" sz="2800" dirty="0">
              <a:latin typeface="Lucida Sans Unicode" pitchFamily="34" charset="0"/>
            </a:endParaRPr>
          </a:p>
          <a:p>
            <a:pPr lvl="1"/>
            <a:r>
              <a:rPr lang="pl-PL" altLang="pl-PL" sz="2400" dirty="0">
                <a:latin typeface="Lucida Sans Unicode" pitchFamily="34" charset="0"/>
              </a:rPr>
              <a:t>Drugi rezerwowy - art. 155 ust. 1				</a:t>
            </a:r>
          </a:p>
        </p:txBody>
      </p:sp>
    </p:spTree>
    <p:extLst>
      <p:ext uri="{BB962C8B-B14F-4D97-AF65-F5344CB8AC3E}">
        <p14:creationId xmlns:p14="http://schemas.microsoft.com/office/powerpoint/2010/main" val="22232874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89091">
                                            <p:txEl>
                                              <p:pRg st="0" end="0"/>
                                            </p:txEl>
                                          </p:spTgt>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909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89091">
                                            <p:txEl>
                                              <p:pRg st="1" end="1"/>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0"/>
                                          </p:stCondLst>
                                        </p:cTn>
                                        <p:tgtEl>
                                          <p:spTgt spid="8909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89091">
                                            <p:txEl>
                                              <p:pRg st="2" end="2"/>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0"/>
                                          </p:stCondLst>
                                        </p:cTn>
                                        <p:tgtEl>
                                          <p:spTgt spid="8909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89091">
                                            <p:txEl>
                                              <p:pRg st="4" end="4"/>
                                            </p:txEl>
                                          </p:spTgt>
                                        </p:tgtEl>
                                        <p:attrNameLst>
                                          <p:attrName>ppt_c</p:attrName>
                                        </p:attrNameLst>
                                      </p:cBhvr>
                                      <p:to>
                                        <a:schemeClr val="bg2"/>
                                      </p:to>
                                    </p:animClr>
                                  </p:subTnLst>
                                </p:cTn>
                              </p:par>
                              <p:par>
                                <p:cTn id="15" presetID="1" presetClass="entr" presetSubtype="0" fill="hold" grpId="0" nodeType="withEffect">
                                  <p:stCondLst>
                                    <p:cond delay="0"/>
                                  </p:stCondLst>
                                  <p:childTnLst>
                                    <p:set>
                                      <p:cBhvr>
                                        <p:cTn id="16" dur="1" fill="hold">
                                          <p:stCondLst>
                                            <p:cond delay="0"/>
                                          </p:stCondLst>
                                        </p:cTn>
                                        <p:tgtEl>
                                          <p:spTgt spid="89091">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89091">
                                            <p:txEl>
                                              <p:pRg st="6" end="6"/>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3768" y="44624"/>
            <a:ext cx="6660232" cy="936104"/>
          </a:xfrm>
        </p:spPr>
        <p:txBody>
          <a:bodyPr>
            <a:normAutofit/>
          </a:bodyPr>
          <a:lstStyle/>
          <a:p>
            <a:endParaRPr lang="pl-PL" dirty="0"/>
          </a:p>
        </p:txBody>
      </p:sp>
      <p:pic>
        <p:nvPicPr>
          <p:cNvPr id="6" name="Symbol zastępczy zawartości 5" descr="Wycinek ekranu"/>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9264" y="-99392"/>
            <a:ext cx="6624736" cy="7344816"/>
          </a:xfrm>
        </p:spPr>
      </p:pic>
    </p:spTree>
    <p:extLst>
      <p:ext uri="{BB962C8B-B14F-4D97-AF65-F5344CB8AC3E}">
        <p14:creationId xmlns:p14="http://schemas.microsoft.com/office/powerpoint/2010/main" val="2135364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pic>
        <p:nvPicPr>
          <p:cNvPr id="4" name="Symbol zastępczy zawartości 3" descr="Wycinek ekranu"/>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980728"/>
            <a:ext cx="8388424" cy="6264696"/>
          </a:xfrm>
        </p:spPr>
      </p:pic>
    </p:spTree>
    <p:extLst>
      <p:ext uri="{BB962C8B-B14F-4D97-AF65-F5344CB8AC3E}">
        <p14:creationId xmlns:p14="http://schemas.microsoft.com/office/powerpoint/2010/main" val="394269341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712</TotalTime>
  <Words>2417</Words>
  <Application>Microsoft Office PowerPoint</Application>
  <PresentationFormat>Pokaz na ekranie (4:3)</PresentationFormat>
  <Paragraphs>278</Paragraphs>
  <Slides>42</Slides>
  <Notes>3</Notes>
  <HiddenSlides>0</HiddenSlides>
  <MMClips>0</MMClips>
  <ScaleCrop>false</ScaleCrop>
  <HeadingPairs>
    <vt:vector size="6" baseType="variant">
      <vt:variant>
        <vt:lpstr>Używane czcionki</vt:lpstr>
      </vt:variant>
      <vt:variant>
        <vt:i4>8</vt:i4>
      </vt:variant>
      <vt:variant>
        <vt:lpstr>Motyw</vt:lpstr>
      </vt:variant>
      <vt:variant>
        <vt:i4>1</vt:i4>
      </vt:variant>
      <vt:variant>
        <vt:lpstr>Tytuły slajdów</vt:lpstr>
      </vt:variant>
      <vt:variant>
        <vt:i4>42</vt:i4>
      </vt:variant>
    </vt:vector>
  </HeadingPairs>
  <TitlesOfParts>
    <vt:vector size="51" baseType="lpstr">
      <vt:lpstr>Fira Sans</vt:lpstr>
      <vt:lpstr>Arial</vt:lpstr>
      <vt:lpstr>Calibri</vt:lpstr>
      <vt:lpstr>Century Gothic</vt:lpstr>
      <vt:lpstr>Lucida Sans</vt:lpstr>
      <vt:lpstr>Lucida Sans Unicode</vt:lpstr>
      <vt:lpstr>Times New Roman</vt:lpstr>
      <vt:lpstr>Wingdings</vt:lpstr>
      <vt:lpstr>Motyw pakietu Office</vt:lpstr>
      <vt:lpstr>Rada Ministów </vt:lpstr>
      <vt:lpstr>Zasada podziału władz </vt:lpstr>
      <vt:lpstr>Modele władzy wykonawczej </vt:lpstr>
      <vt:lpstr>Organy władzy wykonawczej </vt:lpstr>
      <vt:lpstr>Rozumienie terminu „rząd”</vt:lpstr>
      <vt:lpstr>Rada Ministrów w Konstytucji RP</vt:lpstr>
      <vt:lpstr>Tryb powołania RM</vt:lpstr>
      <vt:lpstr>Prezentacja programu PowerPoint</vt:lpstr>
      <vt:lpstr>Prezentacja programu PowerPoint</vt:lpstr>
      <vt:lpstr>Prezentacja programu PowerPoint</vt:lpstr>
      <vt:lpstr>Prezentacja programu PowerPoint</vt:lpstr>
      <vt:lpstr>Funkcjonowanie RM</vt:lpstr>
      <vt:lpstr>Tryb pracy RM </vt:lpstr>
      <vt:lpstr>Pojęcie władzy wykonawczej </vt:lpstr>
      <vt:lpstr>Funkcje Rady Ministrów </vt:lpstr>
      <vt:lpstr>Funkcje Rady Ministrów</vt:lpstr>
      <vt:lpstr>Kompetencje RM</vt:lpstr>
      <vt:lpstr>Kompetencje RM</vt:lpstr>
      <vt:lpstr>Kompetencje RM</vt:lpstr>
      <vt:lpstr>Prezentacja programu PowerPoint</vt:lpstr>
      <vt:lpstr>Prezentacja programu PowerPoint</vt:lpstr>
      <vt:lpstr>Organy pomocnicze tworzone zgodnie z przepisami ustawy o RM</vt:lpstr>
      <vt:lpstr>Prezentacja programu PowerPoint</vt:lpstr>
      <vt:lpstr>Komisje wspólne</vt:lpstr>
      <vt:lpstr>Prezes Rady Ministrów </vt:lpstr>
      <vt:lpstr>Prezes Rady Ministrów </vt:lpstr>
      <vt:lpstr>Prezes Rady Ministrów </vt:lpstr>
      <vt:lpstr>Prezes Rady Ministrów </vt:lpstr>
      <vt:lpstr>Prezes Rady Ministrów </vt:lpstr>
      <vt:lpstr>Prezes Rady Ministrów cd…</vt:lpstr>
      <vt:lpstr>Minister</vt:lpstr>
      <vt:lpstr>Prezentacja programu PowerPoint</vt:lpstr>
      <vt:lpstr>Działy administracji rządowej </vt:lpstr>
      <vt:lpstr>Działy administracji rządowej </vt:lpstr>
      <vt:lpstr>Prezentacja programu PowerPoint</vt:lpstr>
      <vt:lpstr>Działy administracji rządowej </vt:lpstr>
      <vt:lpstr>Akty prawne RM</vt:lpstr>
      <vt:lpstr>Akty prawne RM</vt:lpstr>
      <vt:lpstr>Prezentacja programu PowerPoint</vt:lpstr>
      <vt:lpstr>Konstruktywne wotum nieufności</vt:lpstr>
      <vt:lpstr>Wotum nieufności dla ministra</vt:lpstr>
      <vt:lpstr>Odpowiedzialność konstytucyjna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Ryszard</dc:creator>
  <cp:lastModifiedBy>Ryszard Balicki</cp:lastModifiedBy>
  <cp:revision>58</cp:revision>
  <dcterms:created xsi:type="dcterms:W3CDTF">2013-09-27T07:50:16Z</dcterms:created>
  <dcterms:modified xsi:type="dcterms:W3CDTF">2021-01-16T18:09:50Z</dcterms:modified>
</cp:coreProperties>
</file>