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8" r:id="rId25"/>
    <p:sldId id="280" r:id="rId26"/>
    <p:sldId id="279" r:id="rId27"/>
    <p:sldId id="282" r:id="rId28"/>
    <p:sldId id="284" r:id="rId29"/>
    <p:sldId id="285" r:id="rId30"/>
    <p:sldId id="286" r:id="rId31"/>
    <p:sldId id="287" r:id="rId32"/>
    <p:sldId id="283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990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AA7D8-BF36-49F5-8300-979D4CFDC4F5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3554C931-1691-4A9E-99D2-FFEB25D4D698}">
      <dgm:prSet phldrT="[Tekst]"/>
      <dgm:spPr/>
      <dgm:t>
        <a:bodyPr/>
        <a:lstStyle/>
        <a:p>
          <a:r>
            <a:rPr lang="pl-PL" b="1" smtClean="0"/>
            <a:t>NIEHANDLOWE</a:t>
          </a:r>
          <a:endParaRPr lang="pl-PL" b="1" dirty="0"/>
        </a:p>
      </dgm:t>
    </dgm:pt>
    <dgm:pt modelId="{B1D86DE3-1B1F-4784-AA04-06FDE1E7F0C6}" type="parTrans" cxnId="{3018DD14-983A-4E20-AA0E-07CBF5401BD9}">
      <dgm:prSet/>
      <dgm:spPr/>
      <dgm:t>
        <a:bodyPr/>
        <a:lstStyle/>
        <a:p>
          <a:endParaRPr lang="pl-PL"/>
        </a:p>
      </dgm:t>
    </dgm:pt>
    <dgm:pt modelId="{0A62DCE9-A862-4C3B-A613-9E8302E14B87}" type="sibTrans" cxnId="{3018DD14-983A-4E20-AA0E-07CBF5401BD9}">
      <dgm:prSet/>
      <dgm:spPr/>
      <dgm:t>
        <a:bodyPr/>
        <a:lstStyle/>
        <a:p>
          <a:endParaRPr lang="pl-PL"/>
        </a:p>
      </dgm:t>
    </dgm:pt>
    <dgm:pt modelId="{7ED81927-2B70-4039-9AF8-A608F4D3F644}">
      <dgm:prSet phldrT="[Tekst]"/>
      <dgm:spPr/>
      <dgm:t>
        <a:bodyPr/>
        <a:lstStyle/>
        <a:p>
          <a:r>
            <a:rPr lang="pl-PL" b="1" dirty="0" smtClean="0"/>
            <a:t>HANDLOWE</a:t>
          </a:r>
          <a:endParaRPr lang="pl-PL" b="1" dirty="0"/>
        </a:p>
      </dgm:t>
    </dgm:pt>
    <dgm:pt modelId="{F32B4878-C214-4A12-BBD0-32175C4C3111}" type="parTrans" cxnId="{B1CF8AEB-DF31-471E-8F8B-E61B25274402}">
      <dgm:prSet/>
      <dgm:spPr/>
      <dgm:t>
        <a:bodyPr/>
        <a:lstStyle/>
        <a:p>
          <a:endParaRPr lang="pl-PL"/>
        </a:p>
      </dgm:t>
    </dgm:pt>
    <dgm:pt modelId="{DAA8704D-CB27-4983-BA01-7E8825AE1FE5}" type="sibTrans" cxnId="{B1CF8AEB-DF31-471E-8F8B-E61B25274402}">
      <dgm:prSet/>
      <dgm:spPr/>
      <dgm:t>
        <a:bodyPr/>
        <a:lstStyle/>
        <a:p>
          <a:endParaRPr lang="pl-PL"/>
        </a:p>
      </dgm:t>
    </dgm:pt>
    <dgm:pt modelId="{A32B3B4E-7F9A-4043-ADE3-3CCC082AB973}">
      <dgm:prSet phldrT="[Tekst]"/>
      <dgm:spPr/>
      <dgm:t>
        <a:bodyPr/>
        <a:lstStyle/>
        <a:p>
          <a:r>
            <a:rPr lang="pl-PL" b="1" dirty="0" smtClean="0"/>
            <a:t>JEDNOSTRONNIE –</a:t>
          </a:r>
          <a:r>
            <a:rPr lang="pl-PL" b="0" dirty="0" smtClean="0"/>
            <a:t> tylko jedna ze stron </a:t>
          </a:r>
          <a:r>
            <a:rPr lang="pl-PL" b="0" u="sng" dirty="0" smtClean="0"/>
            <a:t>występuje w charakterze przedsiębiorcy</a:t>
          </a:r>
          <a:r>
            <a:rPr lang="pl-PL" b="0" dirty="0" smtClean="0"/>
            <a:t>*</a:t>
          </a:r>
          <a:endParaRPr lang="pl-PL" b="0" dirty="0"/>
        </a:p>
      </dgm:t>
    </dgm:pt>
    <dgm:pt modelId="{342E7B23-77EF-46BB-9FF1-C868187D6B89}" type="parTrans" cxnId="{951934E7-029A-49F3-BBB5-7B86FD5D0741}">
      <dgm:prSet/>
      <dgm:spPr/>
      <dgm:t>
        <a:bodyPr/>
        <a:lstStyle/>
        <a:p>
          <a:endParaRPr lang="pl-PL"/>
        </a:p>
      </dgm:t>
    </dgm:pt>
    <dgm:pt modelId="{CDBCCBD7-317C-4BC4-8C46-6EEA4F83C903}" type="sibTrans" cxnId="{951934E7-029A-49F3-BBB5-7B86FD5D0741}">
      <dgm:prSet/>
      <dgm:spPr/>
      <dgm:t>
        <a:bodyPr/>
        <a:lstStyle/>
        <a:p>
          <a:endParaRPr lang="pl-PL"/>
        </a:p>
      </dgm:t>
    </dgm:pt>
    <dgm:pt modelId="{2091034B-A9F7-4D4B-9FEB-D6428C004D6A}">
      <dgm:prSet phldrT="[Tekst]"/>
      <dgm:spPr/>
      <dgm:t>
        <a:bodyPr/>
        <a:lstStyle/>
        <a:p>
          <a:r>
            <a:rPr lang="pl-PL" b="1" dirty="0" smtClean="0"/>
            <a:t>DWUSTRONNIE – </a:t>
          </a:r>
          <a:r>
            <a:rPr lang="pl-PL" b="0" dirty="0" smtClean="0"/>
            <a:t>obie strony dokonują czynności w związku z prowadzoną działalnością gosp.</a:t>
          </a:r>
          <a:endParaRPr lang="pl-PL" b="1" dirty="0"/>
        </a:p>
      </dgm:t>
    </dgm:pt>
    <dgm:pt modelId="{6F29622F-ABF8-401C-861C-2D01FF714F9E}" type="parTrans" cxnId="{43F766A7-22CC-4748-A53E-CDB1E792453B}">
      <dgm:prSet/>
      <dgm:spPr/>
      <dgm:t>
        <a:bodyPr/>
        <a:lstStyle/>
        <a:p>
          <a:endParaRPr lang="pl-PL"/>
        </a:p>
      </dgm:t>
    </dgm:pt>
    <dgm:pt modelId="{A4DDAC12-69E3-43E8-B25B-4E193C81574E}" type="sibTrans" cxnId="{43F766A7-22CC-4748-A53E-CDB1E792453B}">
      <dgm:prSet/>
      <dgm:spPr/>
      <dgm:t>
        <a:bodyPr/>
        <a:lstStyle/>
        <a:p>
          <a:endParaRPr lang="pl-PL"/>
        </a:p>
      </dgm:t>
    </dgm:pt>
    <dgm:pt modelId="{96E98733-607C-44F0-AD49-FED26D9CC717}">
      <dgm:prSet phldrT="[Tekst]" custT="1"/>
      <dgm:spPr/>
      <dgm:t>
        <a:bodyPr/>
        <a:lstStyle/>
        <a:p>
          <a:pPr algn="l"/>
          <a:r>
            <a:rPr lang="pl-PL" sz="2800" b="0" dirty="0" smtClean="0"/>
            <a:t>Żadna ze stron nie </a:t>
          </a:r>
          <a:r>
            <a:rPr lang="pl-PL" sz="2800" dirty="0" smtClean="0"/>
            <a:t>występuje w charakterze przedsiębiorcy</a:t>
          </a:r>
          <a:endParaRPr lang="pl-PL" sz="2800" dirty="0"/>
        </a:p>
      </dgm:t>
    </dgm:pt>
    <dgm:pt modelId="{987F586C-28D2-4BA7-9B7D-33C7EC5E01CC}" type="sibTrans" cxnId="{B9677639-E15E-4535-B11E-661C9BA3E7D1}">
      <dgm:prSet/>
      <dgm:spPr/>
      <dgm:t>
        <a:bodyPr/>
        <a:lstStyle/>
        <a:p>
          <a:endParaRPr lang="pl-PL"/>
        </a:p>
      </dgm:t>
    </dgm:pt>
    <dgm:pt modelId="{1EBE5E53-A8A3-4EE7-9ACC-DF96680C113C}" type="parTrans" cxnId="{B9677639-E15E-4535-B11E-661C9BA3E7D1}">
      <dgm:prSet/>
      <dgm:spPr/>
      <dgm:t>
        <a:bodyPr/>
        <a:lstStyle/>
        <a:p>
          <a:endParaRPr lang="pl-PL"/>
        </a:p>
      </dgm:t>
    </dgm:pt>
    <dgm:pt modelId="{A7F21DD6-D2D4-4588-81E4-161176811CD2}" type="pres">
      <dgm:prSet presAssocID="{9F7AA7D8-BF36-49F5-8300-979D4CFDC4F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E716BB6-8450-4B45-87CD-6DF679D2E75E}" type="pres">
      <dgm:prSet presAssocID="{3554C931-1691-4A9E-99D2-FFEB25D4D698}" presName="linNode" presStyleCnt="0"/>
      <dgm:spPr/>
    </dgm:pt>
    <dgm:pt modelId="{816F9FEE-AE93-4F65-BF5D-14E9A9246AB0}" type="pres">
      <dgm:prSet presAssocID="{3554C931-1691-4A9E-99D2-FFEB25D4D69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3D5FD3-8316-4CFC-A40B-0CC84138D9B4}" type="pres">
      <dgm:prSet presAssocID="{3554C931-1691-4A9E-99D2-FFEB25D4D69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2F31A6-DF92-4AD5-8379-C8E4D8A80B89}" type="pres">
      <dgm:prSet presAssocID="{0A62DCE9-A862-4C3B-A613-9E8302E14B87}" presName="spacing" presStyleCnt="0"/>
      <dgm:spPr/>
    </dgm:pt>
    <dgm:pt modelId="{F1D94C84-0A15-4457-B0D4-15791CA15FD4}" type="pres">
      <dgm:prSet presAssocID="{7ED81927-2B70-4039-9AF8-A608F4D3F644}" presName="linNode" presStyleCnt="0"/>
      <dgm:spPr/>
    </dgm:pt>
    <dgm:pt modelId="{3B8EBA74-DE05-4970-A9AA-C132742EC5AB}" type="pres">
      <dgm:prSet presAssocID="{7ED81927-2B70-4039-9AF8-A608F4D3F64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D77684-BE88-4A33-9E56-25ADBE871C58}" type="pres">
      <dgm:prSet presAssocID="{7ED81927-2B70-4039-9AF8-A608F4D3F64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1CF8AEB-DF31-471E-8F8B-E61B25274402}" srcId="{9F7AA7D8-BF36-49F5-8300-979D4CFDC4F5}" destId="{7ED81927-2B70-4039-9AF8-A608F4D3F644}" srcOrd="1" destOrd="0" parTransId="{F32B4878-C214-4A12-BBD0-32175C4C3111}" sibTransId="{DAA8704D-CB27-4983-BA01-7E8825AE1FE5}"/>
    <dgm:cxn modelId="{0B1BCDE5-4445-48AD-9C35-1BA3D5C59DE5}" type="presOf" srcId="{3554C931-1691-4A9E-99D2-FFEB25D4D698}" destId="{816F9FEE-AE93-4F65-BF5D-14E9A9246AB0}" srcOrd="0" destOrd="0" presId="urn:microsoft.com/office/officeart/2005/8/layout/vList6"/>
    <dgm:cxn modelId="{A87E54C9-C30A-4A28-AB7C-3FC9BE0E94C6}" type="presOf" srcId="{9F7AA7D8-BF36-49F5-8300-979D4CFDC4F5}" destId="{A7F21DD6-D2D4-4588-81E4-161176811CD2}" srcOrd="0" destOrd="0" presId="urn:microsoft.com/office/officeart/2005/8/layout/vList6"/>
    <dgm:cxn modelId="{B9677639-E15E-4535-B11E-661C9BA3E7D1}" srcId="{3554C931-1691-4A9E-99D2-FFEB25D4D698}" destId="{96E98733-607C-44F0-AD49-FED26D9CC717}" srcOrd="0" destOrd="0" parTransId="{1EBE5E53-A8A3-4EE7-9ACC-DF96680C113C}" sibTransId="{987F586C-28D2-4BA7-9B7D-33C7EC5E01CC}"/>
    <dgm:cxn modelId="{3018DD14-983A-4E20-AA0E-07CBF5401BD9}" srcId="{9F7AA7D8-BF36-49F5-8300-979D4CFDC4F5}" destId="{3554C931-1691-4A9E-99D2-FFEB25D4D698}" srcOrd="0" destOrd="0" parTransId="{B1D86DE3-1B1F-4784-AA04-06FDE1E7F0C6}" sibTransId="{0A62DCE9-A862-4C3B-A613-9E8302E14B87}"/>
    <dgm:cxn modelId="{419F1D1B-5E6D-4A04-B4F2-1D2CD2D2821A}" type="presOf" srcId="{96E98733-607C-44F0-AD49-FED26D9CC717}" destId="{D83D5FD3-8316-4CFC-A40B-0CC84138D9B4}" srcOrd="0" destOrd="0" presId="urn:microsoft.com/office/officeart/2005/8/layout/vList6"/>
    <dgm:cxn modelId="{951934E7-029A-49F3-BBB5-7B86FD5D0741}" srcId="{7ED81927-2B70-4039-9AF8-A608F4D3F644}" destId="{A32B3B4E-7F9A-4043-ADE3-3CCC082AB973}" srcOrd="0" destOrd="0" parTransId="{342E7B23-77EF-46BB-9FF1-C868187D6B89}" sibTransId="{CDBCCBD7-317C-4BC4-8C46-6EEA4F83C903}"/>
    <dgm:cxn modelId="{439149AF-42E9-4920-AD44-FE7D5F14E40D}" type="presOf" srcId="{A32B3B4E-7F9A-4043-ADE3-3CCC082AB973}" destId="{D7D77684-BE88-4A33-9E56-25ADBE871C58}" srcOrd="0" destOrd="0" presId="urn:microsoft.com/office/officeart/2005/8/layout/vList6"/>
    <dgm:cxn modelId="{2D2A2ACA-BE06-4077-8D27-6CF6308DB0EC}" type="presOf" srcId="{2091034B-A9F7-4D4B-9FEB-D6428C004D6A}" destId="{D7D77684-BE88-4A33-9E56-25ADBE871C58}" srcOrd="0" destOrd="1" presId="urn:microsoft.com/office/officeart/2005/8/layout/vList6"/>
    <dgm:cxn modelId="{43F766A7-22CC-4748-A53E-CDB1E792453B}" srcId="{7ED81927-2B70-4039-9AF8-A608F4D3F644}" destId="{2091034B-A9F7-4D4B-9FEB-D6428C004D6A}" srcOrd="1" destOrd="0" parTransId="{6F29622F-ABF8-401C-861C-2D01FF714F9E}" sibTransId="{A4DDAC12-69E3-43E8-B25B-4E193C81574E}"/>
    <dgm:cxn modelId="{94987CAE-E812-4073-86E6-23359663CD1B}" type="presOf" srcId="{7ED81927-2B70-4039-9AF8-A608F4D3F644}" destId="{3B8EBA74-DE05-4970-A9AA-C132742EC5AB}" srcOrd="0" destOrd="0" presId="urn:microsoft.com/office/officeart/2005/8/layout/vList6"/>
    <dgm:cxn modelId="{5366BF72-13C8-40E3-8BD3-3A221A9B3839}" type="presParOf" srcId="{A7F21DD6-D2D4-4588-81E4-161176811CD2}" destId="{BE716BB6-8450-4B45-87CD-6DF679D2E75E}" srcOrd="0" destOrd="0" presId="urn:microsoft.com/office/officeart/2005/8/layout/vList6"/>
    <dgm:cxn modelId="{97927527-A18A-4E24-B5B2-B9BD87FBBA6F}" type="presParOf" srcId="{BE716BB6-8450-4B45-87CD-6DF679D2E75E}" destId="{816F9FEE-AE93-4F65-BF5D-14E9A9246AB0}" srcOrd="0" destOrd="0" presId="urn:microsoft.com/office/officeart/2005/8/layout/vList6"/>
    <dgm:cxn modelId="{E6EBC414-77B7-4BC3-AE04-C8937A88B4AA}" type="presParOf" srcId="{BE716BB6-8450-4B45-87CD-6DF679D2E75E}" destId="{D83D5FD3-8316-4CFC-A40B-0CC84138D9B4}" srcOrd="1" destOrd="0" presId="urn:microsoft.com/office/officeart/2005/8/layout/vList6"/>
    <dgm:cxn modelId="{F9476A21-40FD-48E3-A036-4A6A843750E1}" type="presParOf" srcId="{A7F21DD6-D2D4-4588-81E4-161176811CD2}" destId="{172F31A6-DF92-4AD5-8379-C8E4D8A80B89}" srcOrd="1" destOrd="0" presId="urn:microsoft.com/office/officeart/2005/8/layout/vList6"/>
    <dgm:cxn modelId="{755A19EE-A675-4CFF-9C14-4E287EB843CC}" type="presParOf" srcId="{A7F21DD6-D2D4-4588-81E4-161176811CD2}" destId="{F1D94C84-0A15-4457-B0D4-15791CA15FD4}" srcOrd="2" destOrd="0" presId="urn:microsoft.com/office/officeart/2005/8/layout/vList6"/>
    <dgm:cxn modelId="{AFC8C5B2-7E91-4C23-B718-61F9158E001C}" type="presParOf" srcId="{F1D94C84-0A15-4457-B0D4-15791CA15FD4}" destId="{3B8EBA74-DE05-4970-A9AA-C132742EC5AB}" srcOrd="0" destOrd="0" presId="urn:microsoft.com/office/officeart/2005/8/layout/vList6"/>
    <dgm:cxn modelId="{E512E0A6-0A66-48E4-8959-F5907694ADF8}" type="presParOf" srcId="{F1D94C84-0A15-4457-B0D4-15791CA15FD4}" destId="{D7D77684-BE88-4A33-9E56-25ADBE871C58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AEF2B4-E483-45B2-9EFD-EDF5D591EFB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E8C63370-906F-40C6-9479-39A2C301F10E}">
      <dgm:prSet phldrT="[Tekst]"/>
      <dgm:spPr/>
      <dgm:t>
        <a:bodyPr/>
        <a:lstStyle/>
        <a:p>
          <a:r>
            <a:rPr lang="pl-PL" dirty="0" smtClean="0"/>
            <a:t>- JEDNOSTRONNIE ZOBOWIĄZUJĄCE</a:t>
          </a:r>
        </a:p>
        <a:p>
          <a:r>
            <a:rPr lang="pl-PL" dirty="0" smtClean="0"/>
            <a:t>- DWUSTRONNIE ZOBOWIĄZUJĄCE</a:t>
          </a:r>
          <a:endParaRPr lang="pl-PL" dirty="0"/>
        </a:p>
      </dgm:t>
    </dgm:pt>
    <dgm:pt modelId="{DF5FB072-2D0B-418C-9806-4B5007D47044}" type="parTrans" cxnId="{FCDEC443-34F6-4DA6-B14C-C52807475D69}">
      <dgm:prSet/>
      <dgm:spPr/>
      <dgm:t>
        <a:bodyPr/>
        <a:lstStyle/>
        <a:p>
          <a:endParaRPr lang="pl-PL"/>
        </a:p>
      </dgm:t>
    </dgm:pt>
    <dgm:pt modelId="{C04E3B22-5A7D-4AC9-A845-84B7576CA4F0}" type="sibTrans" cxnId="{FCDEC443-34F6-4DA6-B14C-C52807475D69}">
      <dgm:prSet/>
      <dgm:spPr/>
      <dgm:t>
        <a:bodyPr/>
        <a:lstStyle/>
        <a:p>
          <a:endParaRPr lang="pl-PL"/>
        </a:p>
      </dgm:t>
    </dgm:pt>
    <dgm:pt modelId="{166C0E66-EA89-4CD1-8AC8-B70CF73C7926}">
      <dgm:prSet phldrT="[Tekst]"/>
      <dgm:spPr/>
      <dgm:t>
        <a:bodyPr/>
        <a:lstStyle/>
        <a:p>
          <a:r>
            <a:rPr lang="pl-PL" dirty="0" smtClean="0"/>
            <a:t>- ODPŁATNE</a:t>
          </a:r>
        </a:p>
        <a:p>
          <a:r>
            <a:rPr lang="pl-PL" dirty="0" smtClean="0"/>
            <a:t>- NIEODPŁATNE</a:t>
          </a:r>
          <a:endParaRPr lang="pl-PL" dirty="0"/>
        </a:p>
      </dgm:t>
    </dgm:pt>
    <dgm:pt modelId="{C0A1150C-A06B-4E92-A1BD-4FB2F1EFE153}" type="parTrans" cxnId="{2DCC5EC5-C6A9-4FD2-B3A3-16AE80E29521}">
      <dgm:prSet/>
      <dgm:spPr/>
      <dgm:t>
        <a:bodyPr/>
        <a:lstStyle/>
        <a:p>
          <a:endParaRPr lang="pl-PL"/>
        </a:p>
      </dgm:t>
    </dgm:pt>
    <dgm:pt modelId="{40EE6426-CA7D-4662-B510-BF3675257CC6}" type="sibTrans" cxnId="{2DCC5EC5-C6A9-4FD2-B3A3-16AE80E29521}">
      <dgm:prSet/>
      <dgm:spPr/>
      <dgm:t>
        <a:bodyPr/>
        <a:lstStyle/>
        <a:p>
          <a:endParaRPr lang="pl-PL"/>
        </a:p>
      </dgm:t>
    </dgm:pt>
    <dgm:pt modelId="{0D5A925E-2DC6-4E83-9025-B4AF7C0B8DE8}">
      <dgm:prSet phldrT="[Tekst]"/>
      <dgm:spPr/>
      <dgm:t>
        <a:bodyPr/>
        <a:lstStyle/>
        <a:p>
          <a:r>
            <a:rPr lang="pl-PL" dirty="0" smtClean="0"/>
            <a:t>- REALNE</a:t>
          </a:r>
        </a:p>
        <a:p>
          <a:r>
            <a:rPr lang="pl-PL" dirty="0" smtClean="0"/>
            <a:t>- KONSENSUALNE</a:t>
          </a:r>
        </a:p>
      </dgm:t>
    </dgm:pt>
    <dgm:pt modelId="{D05A5A89-962C-47EC-AA97-D60C8237DA3B}" type="parTrans" cxnId="{27210683-93AA-4F2F-B059-E2DB78F3BBE8}">
      <dgm:prSet/>
      <dgm:spPr/>
      <dgm:t>
        <a:bodyPr/>
        <a:lstStyle/>
        <a:p>
          <a:endParaRPr lang="pl-PL"/>
        </a:p>
      </dgm:t>
    </dgm:pt>
    <dgm:pt modelId="{5D7B7D3C-104E-4C43-BE34-2590E034C220}" type="sibTrans" cxnId="{27210683-93AA-4F2F-B059-E2DB78F3BBE8}">
      <dgm:prSet/>
      <dgm:spPr/>
      <dgm:t>
        <a:bodyPr/>
        <a:lstStyle/>
        <a:p>
          <a:endParaRPr lang="pl-PL"/>
        </a:p>
      </dgm:t>
    </dgm:pt>
    <dgm:pt modelId="{D1EDF475-FD49-4356-AB54-38031A57B97F}">
      <dgm:prSet phldrT="[Tekst]"/>
      <dgm:spPr/>
      <dgm:t>
        <a:bodyPr/>
        <a:lstStyle/>
        <a:p>
          <a:r>
            <a:rPr lang="pl-PL" dirty="0" smtClean="0"/>
            <a:t>WZAJEMNE</a:t>
          </a:r>
          <a:endParaRPr lang="pl-PL" dirty="0"/>
        </a:p>
      </dgm:t>
    </dgm:pt>
    <dgm:pt modelId="{892EEEAB-86D3-40A2-BEEC-530984712006}" type="parTrans" cxnId="{493417EF-B46B-40DF-8562-D1842E47DA5C}">
      <dgm:prSet/>
      <dgm:spPr/>
      <dgm:t>
        <a:bodyPr/>
        <a:lstStyle/>
        <a:p>
          <a:endParaRPr lang="pl-PL"/>
        </a:p>
      </dgm:t>
    </dgm:pt>
    <dgm:pt modelId="{08C7B4C7-2D0A-4CC2-B7A0-FEBFD35788DC}" type="sibTrans" cxnId="{493417EF-B46B-40DF-8562-D1842E47DA5C}">
      <dgm:prSet/>
      <dgm:spPr/>
      <dgm:t>
        <a:bodyPr/>
        <a:lstStyle/>
        <a:p>
          <a:endParaRPr lang="pl-PL"/>
        </a:p>
      </dgm:t>
    </dgm:pt>
    <dgm:pt modelId="{0380B67F-351A-4AF9-A9D3-BBFD11AF090B}">
      <dgm:prSet phldrT="[Tekst]"/>
      <dgm:spPr/>
      <dgm:t>
        <a:bodyPr/>
        <a:lstStyle/>
        <a:p>
          <a:r>
            <a:rPr lang="pl-PL" dirty="0" smtClean="0"/>
            <a:t>- NAZWANE</a:t>
          </a:r>
        </a:p>
        <a:p>
          <a:r>
            <a:rPr lang="pl-PL" dirty="0" smtClean="0"/>
            <a:t>- NIENAZWANE</a:t>
          </a:r>
          <a:endParaRPr lang="pl-PL" dirty="0"/>
        </a:p>
      </dgm:t>
    </dgm:pt>
    <dgm:pt modelId="{481312BE-13B3-49C9-8866-51D358631A64}" type="parTrans" cxnId="{F32BB582-245D-4EDB-B5D0-5581C39E1623}">
      <dgm:prSet/>
      <dgm:spPr/>
      <dgm:t>
        <a:bodyPr/>
        <a:lstStyle/>
        <a:p>
          <a:endParaRPr lang="pl-PL"/>
        </a:p>
      </dgm:t>
    </dgm:pt>
    <dgm:pt modelId="{16F55101-F80B-4E65-AB77-7B89D35FAC3E}" type="sibTrans" cxnId="{F32BB582-245D-4EDB-B5D0-5581C39E1623}">
      <dgm:prSet/>
      <dgm:spPr/>
      <dgm:t>
        <a:bodyPr/>
        <a:lstStyle/>
        <a:p>
          <a:endParaRPr lang="pl-PL"/>
        </a:p>
      </dgm:t>
    </dgm:pt>
    <dgm:pt modelId="{AF5F2308-E663-4A6E-9196-A1F1D1318DCC}">
      <dgm:prSet phldrT="[Tekst]" custT="1"/>
      <dgm:spPr/>
      <dgm:t>
        <a:bodyPr/>
        <a:lstStyle/>
        <a:p>
          <a:r>
            <a:rPr lang="pl-PL" sz="1700" dirty="0" smtClean="0"/>
            <a:t>- ROZPORZĄDZAJĄCE</a:t>
          </a:r>
        </a:p>
        <a:p>
          <a:r>
            <a:rPr lang="pl-PL" sz="1800" dirty="0" smtClean="0"/>
            <a:t>- ZOBOWIĄZUJĄCO - ROZPORZĄDZAJĄCE</a:t>
          </a:r>
          <a:endParaRPr lang="pl-PL" sz="1800" dirty="0"/>
        </a:p>
      </dgm:t>
    </dgm:pt>
    <dgm:pt modelId="{3B9D2FF2-CC0C-4574-B5A7-DF0110085F50}" type="sibTrans" cxnId="{736EF529-146B-4758-A05F-33959A315C0D}">
      <dgm:prSet/>
      <dgm:spPr/>
      <dgm:t>
        <a:bodyPr/>
        <a:lstStyle/>
        <a:p>
          <a:endParaRPr lang="pl-PL"/>
        </a:p>
      </dgm:t>
    </dgm:pt>
    <dgm:pt modelId="{E3620877-E143-4089-939F-DCD610886656}" type="parTrans" cxnId="{736EF529-146B-4758-A05F-33959A315C0D}">
      <dgm:prSet/>
      <dgm:spPr/>
      <dgm:t>
        <a:bodyPr/>
        <a:lstStyle/>
        <a:p>
          <a:endParaRPr lang="pl-PL"/>
        </a:p>
      </dgm:t>
    </dgm:pt>
    <dgm:pt modelId="{33F91069-EB94-45AC-95F0-18E82D954641}" type="pres">
      <dgm:prSet presAssocID="{06AEF2B4-E483-45B2-9EFD-EDF5D591EF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3CC5D59-D670-479C-96BA-A9644236206B}" type="pres">
      <dgm:prSet presAssocID="{E8C63370-906F-40C6-9479-39A2C301F10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93BDC9-ACAA-4BBC-A833-E1B9366515C6}" type="pres">
      <dgm:prSet presAssocID="{C04E3B22-5A7D-4AC9-A845-84B7576CA4F0}" presName="sibTrans" presStyleCnt="0"/>
      <dgm:spPr/>
    </dgm:pt>
    <dgm:pt modelId="{CBDA3156-B1FA-458C-9F67-1F7F8F013ED8}" type="pres">
      <dgm:prSet presAssocID="{166C0E66-EA89-4CD1-8AC8-B70CF73C792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F7321B-023A-445B-A594-6864985A16B7}" type="pres">
      <dgm:prSet presAssocID="{40EE6426-CA7D-4662-B510-BF3675257CC6}" presName="sibTrans" presStyleCnt="0"/>
      <dgm:spPr/>
    </dgm:pt>
    <dgm:pt modelId="{B439A58F-F1D4-4B5A-A141-CC81AE110EF1}" type="pres">
      <dgm:prSet presAssocID="{0D5A925E-2DC6-4E83-9025-B4AF7C0B8DE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8FCCE7-8373-4E8F-8CF8-861E05FC74CD}" type="pres">
      <dgm:prSet presAssocID="{5D7B7D3C-104E-4C43-BE34-2590E034C220}" presName="sibTrans" presStyleCnt="0"/>
      <dgm:spPr/>
    </dgm:pt>
    <dgm:pt modelId="{8C616916-4AFC-427F-909A-8856C9CF5EDA}" type="pres">
      <dgm:prSet presAssocID="{D1EDF475-FD49-4356-AB54-38031A57B97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CBF816-250F-449F-9FF2-6502E20206FD}" type="pres">
      <dgm:prSet presAssocID="{08C7B4C7-2D0A-4CC2-B7A0-FEBFD35788DC}" presName="sibTrans" presStyleCnt="0"/>
      <dgm:spPr/>
    </dgm:pt>
    <dgm:pt modelId="{2745695D-11BA-4B74-BD95-C38F67289500}" type="pres">
      <dgm:prSet presAssocID="{0380B67F-351A-4AF9-A9D3-BBFD11AF090B}" presName="node" presStyleLbl="node1" presStyleIdx="4" presStyleCnt="6" custLinFactNeighborX="-967" custLinFactNeighborY="-64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F4EEFB-0E6D-4D35-8470-F196F7821822}" type="pres">
      <dgm:prSet presAssocID="{16F55101-F80B-4E65-AB77-7B89D35FAC3E}" presName="sibTrans" presStyleCnt="0"/>
      <dgm:spPr/>
    </dgm:pt>
    <dgm:pt modelId="{491959E3-7067-4F83-A14A-B1E10DFA1B10}" type="pres">
      <dgm:prSet presAssocID="{AF5F2308-E663-4A6E-9196-A1F1D1318DCC}" presName="node" presStyleLbl="node1" presStyleIdx="5" presStyleCnt="6" custLinFactNeighborX="-764" custLinFactNeighborY="-64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5ED089B-5D89-4EC6-B7F4-491F3F0D228D}" type="presOf" srcId="{AF5F2308-E663-4A6E-9196-A1F1D1318DCC}" destId="{491959E3-7067-4F83-A14A-B1E10DFA1B10}" srcOrd="0" destOrd="0" presId="urn:microsoft.com/office/officeart/2005/8/layout/default"/>
    <dgm:cxn modelId="{8D66D55A-A2BE-405F-B698-1CE96387E3F1}" type="presOf" srcId="{0380B67F-351A-4AF9-A9D3-BBFD11AF090B}" destId="{2745695D-11BA-4B74-BD95-C38F67289500}" srcOrd="0" destOrd="0" presId="urn:microsoft.com/office/officeart/2005/8/layout/default"/>
    <dgm:cxn modelId="{FCDEC443-34F6-4DA6-B14C-C52807475D69}" srcId="{06AEF2B4-E483-45B2-9EFD-EDF5D591EFB9}" destId="{E8C63370-906F-40C6-9479-39A2C301F10E}" srcOrd="0" destOrd="0" parTransId="{DF5FB072-2D0B-418C-9806-4B5007D47044}" sibTransId="{C04E3B22-5A7D-4AC9-A845-84B7576CA4F0}"/>
    <dgm:cxn modelId="{A6AE7430-1A1B-4AC0-A1AD-7600A3D395EA}" type="presOf" srcId="{0D5A925E-2DC6-4E83-9025-B4AF7C0B8DE8}" destId="{B439A58F-F1D4-4B5A-A141-CC81AE110EF1}" srcOrd="0" destOrd="0" presId="urn:microsoft.com/office/officeart/2005/8/layout/default"/>
    <dgm:cxn modelId="{27210683-93AA-4F2F-B059-E2DB78F3BBE8}" srcId="{06AEF2B4-E483-45B2-9EFD-EDF5D591EFB9}" destId="{0D5A925E-2DC6-4E83-9025-B4AF7C0B8DE8}" srcOrd="2" destOrd="0" parTransId="{D05A5A89-962C-47EC-AA97-D60C8237DA3B}" sibTransId="{5D7B7D3C-104E-4C43-BE34-2590E034C220}"/>
    <dgm:cxn modelId="{F32BB582-245D-4EDB-B5D0-5581C39E1623}" srcId="{06AEF2B4-E483-45B2-9EFD-EDF5D591EFB9}" destId="{0380B67F-351A-4AF9-A9D3-BBFD11AF090B}" srcOrd="4" destOrd="0" parTransId="{481312BE-13B3-49C9-8866-51D358631A64}" sibTransId="{16F55101-F80B-4E65-AB77-7B89D35FAC3E}"/>
    <dgm:cxn modelId="{86E32F30-1573-42C9-ABF1-6FB0A5CD400C}" type="presOf" srcId="{166C0E66-EA89-4CD1-8AC8-B70CF73C7926}" destId="{CBDA3156-B1FA-458C-9F67-1F7F8F013ED8}" srcOrd="0" destOrd="0" presId="urn:microsoft.com/office/officeart/2005/8/layout/default"/>
    <dgm:cxn modelId="{493417EF-B46B-40DF-8562-D1842E47DA5C}" srcId="{06AEF2B4-E483-45B2-9EFD-EDF5D591EFB9}" destId="{D1EDF475-FD49-4356-AB54-38031A57B97F}" srcOrd="3" destOrd="0" parTransId="{892EEEAB-86D3-40A2-BEEC-530984712006}" sibTransId="{08C7B4C7-2D0A-4CC2-B7A0-FEBFD35788DC}"/>
    <dgm:cxn modelId="{2DCC5EC5-C6A9-4FD2-B3A3-16AE80E29521}" srcId="{06AEF2B4-E483-45B2-9EFD-EDF5D591EFB9}" destId="{166C0E66-EA89-4CD1-8AC8-B70CF73C7926}" srcOrd="1" destOrd="0" parTransId="{C0A1150C-A06B-4E92-A1BD-4FB2F1EFE153}" sibTransId="{40EE6426-CA7D-4662-B510-BF3675257CC6}"/>
    <dgm:cxn modelId="{6306FA0C-AE45-47E8-99A4-675DFB1AC53A}" type="presOf" srcId="{D1EDF475-FD49-4356-AB54-38031A57B97F}" destId="{8C616916-4AFC-427F-909A-8856C9CF5EDA}" srcOrd="0" destOrd="0" presId="urn:microsoft.com/office/officeart/2005/8/layout/default"/>
    <dgm:cxn modelId="{A9DF8978-CEDE-47B5-A17A-EF9AFCDF98EB}" type="presOf" srcId="{E8C63370-906F-40C6-9479-39A2C301F10E}" destId="{B3CC5D59-D670-479C-96BA-A9644236206B}" srcOrd="0" destOrd="0" presId="urn:microsoft.com/office/officeart/2005/8/layout/default"/>
    <dgm:cxn modelId="{736EF529-146B-4758-A05F-33959A315C0D}" srcId="{06AEF2B4-E483-45B2-9EFD-EDF5D591EFB9}" destId="{AF5F2308-E663-4A6E-9196-A1F1D1318DCC}" srcOrd="5" destOrd="0" parTransId="{E3620877-E143-4089-939F-DCD610886656}" sibTransId="{3B9D2FF2-CC0C-4574-B5A7-DF0110085F50}"/>
    <dgm:cxn modelId="{CD385910-8C80-4BE5-AFAF-0E1F7738E7E2}" type="presOf" srcId="{06AEF2B4-E483-45B2-9EFD-EDF5D591EFB9}" destId="{33F91069-EB94-45AC-95F0-18E82D954641}" srcOrd="0" destOrd="0" presId="urn:microsoft.com/office/officeart/2005/8/layout/default"/>
    <dgm:cxn modelId="{BE47735C-4995-45C0-8231-17C0413234D2}" type="presParOf" srcId="{33F91069-EB94-45AC-95F0-18E82D954641}" destId="{B3CC5D59-D670-479C-96BA-A9644236206B}" srcOrd="0" destOrd="0" presId="urn:microsoft.com/office/officeart/2005/8/layout/default"/>
    <dgm:cxn modelId="{815CAF6F-EA48-4F49-B657-D098147BC282}" type="presParOf" srcId="{33F91069-EB94-45AC-95F0-18E82D954641}" destId="{B293BDC9-ACAA-4BBC-A833-E1B9366515C6}" srcOrd="1" destOrd="0" presId="urn:microsoft.com/office/officeart/2005/8/layout/default"/>
    <dgm:cxn modelId="{12BB20DF-0EA3-40E6-8B88-2BD8B422E6A9}" type="presParOf" srcId="{33F91069-EB94-45AC-95F0-18E82D954641}" destId="{CBDA3156-B1FA-458C-9F67-1F7F8F013ED8}" srcOrd="2" destOrd="0" presId="urn:microsoft.com/office/officeart/2005/8/layout/default"/>
    <dgm:cxn modelId="{081095D6-F47D-4F45-91AC-68F33ED6A1CB}" type="presParOf" srcId="{33F91069-EB94-45AC-95F0-18E82D954641}" destId="{9CF7321B-023A-445B-A594-6864985A16B7}" srcOrd="3" destOrd="0" presId="urn:microsoft.com/office/officeart/2005/8/layout/default"/>
    <dgm:cxn modelId="{923748BD-8050-402A-97E4-A45CA1DE66C9}" type="presParOf" srcId="{33F91069-EB94-45AC-95F0-18E82D954641}" destId="{B439A58F-F1D4-4B5A-A141-CC81AE110EF1}" srcOrd="4" destOrd="0" presId="urn:microsoft.com/office/officeart/2005/8/layout/default"/>
    <dgm:cxn modelId="{C6900F45-8CE4-47BE-AA93-5AC802A83EE0}" type="presParOf" srcId="{33F91069-EB94-45AC-95F0-18E82D954641}" destId="{F98FCCE7-8373-4E8F-8CF8-861E05FC74CD}" srcOrd="5" destOrd="0" presId="urn:microsoft.com/office/officeart/2005/8/layout/default"/>
    <dgm:cxn modelId="{6C8D152D-5047-4BE5-9640-CE581F2B6699}" type="presParOf" srcId="{33F91069-EB94-45AC-95F0-18E82D954641}" destId="{8C616916-4AFC-427F-909A-8856C9CF5EDA}" srcOrd="6" destOrd="0" presId="urn:microsoft.com/office/officeart/2005/8/layout/default"/>
    <dgm:cxn modelId="{BC7A88C4-520E-4AA5-B61E-C4124E367673}" type="presParOf" srcId="{33F91069-EB94-45AC-95F0-18E82D954641}" destId="{C8CBF816-250F-449F-9FF2-6502E20206FD}" srcOrd="7" destOrd="0" presId="urn:microsoft.com/office/officeart/2005/8/layout/default"/>
    <dgm:cxn modelId="{2D3410B4-A938-4F43-930F-3F0C9FE92647}" type="presParOf" srcId="{33F91069-EB94-45AC-95F0-18E82D954641}" destId="{2745695D-11BA-4B74-BD95-C38F67289500}" srcOrd="8" destOrd="0" presId="urn:microsoft.com/office/officeart/2005/8/layout/default"/>
    <dgm:cxn modelId="{9EAFC8CB-BF22-4616-BAD2-49DB238D2DD8}" type="presParOf" srcId="{33F91069-EB94-45AC-95F0-18E82D954641}" destId="{8BF4EEFB-0E6D-4D35-8470-F196F7821822}" srcOrd="9" destOrd="0" presId="urn:microsoft.com/office/officeart/2005/8/layout/default"/>
    <dgm:cxn modelId="{DF8DF06F-BB78-49E7-9ADF-6860E03B676F}" type="presParOf" srcId="{33F91069-EB94-45AC-95F0-18E82D954641}" destId="{491959E3-7067-4F83-A14A-B1E10DFA1B10}" srcOrd="10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FB2A4D-DF3F-4183-9A81-EE086AB3F032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B2DF7535-B3F9-4C37-89EA-F891D2BD927A}">
      <dgm:prSet phldrT="[Tekst]" custT="1"/>
      <dgm:spPr/>
      <dgm:t>
        <a:bodyPr/>
        <a:lstStyle/>
        <a:p>
          <a:r>
            <a:rPr lang="pl-PL" sz="2200" b="1" dirty="0" smtClean="0"/>
            <a:t>NORMATYWNY</a:t>
          </a:r>
          <a:endParaRPr lang="pl-PL" sz="2200" b="1" dirty="0"/>
        </a:p>
      </dgm:t>
    </dgm:pt>
    <dgm:pt modelId="{5037EC78-AE47-4E65-800D-309A99155C02}" type="parTrans" cxnId="{6E099E08-B14F-4914-AB46-FF98D3085071}">
      <dgm:prSet/>
      <dgm:spPr/>
      <dgm:t>
        <a:bodyPr/>
        <a:lstStyle/>
        <a:p>
          <a:endParaRPr lang="pl-PL"/>
        </a:p>
      </dgm:t>
    </dgm:pt>
    <dgm:pt modelId="{99B0F08D-698E-4DC3-B8C5-FD5FD87060D8}" type="sibTrans" cxnId="{6E099E08-B14F-4914-AB46-FF98D3085071}">
      <dgm:prSet/>
      <dgm:spPr/>
      <dgm:t>
        <a:bodyPr/>
        <a:lstStyle/>
        <a:p>
          <a:endParaRPr lang="pl-PL"/>
        </a:p>
      </dgm:t>
    </dgm:pt>
    <dgm:pt modelId="{4B452EA3-CB1D-489D-8450-BE9E4E8CB65D}">
      <dgm:prSet phldrT="[Tekst]" custT="1"/>
      <dgm:spPr/>
      <dgm:t>
        <a:bodyPr/>
        <a:lstStyle/>
        <a:p>
          <a:r>
            <a:rPr lang="pl-PL" sz="2400" dirty="0" smtClean="0"/>
            <a:t>ogłoszenia, wzorce, cenniki, reklamy</a:t>
          </a:r>
        </a:p>
      </dgm:t>
    </dgm:pt>
    <dgm:pt modelId="{C4535314-9E4B-4A5B-B4F3-60AB9712B3E5}" type="parTrans" cxnId="{CB5001FD-5351-4C52-8468-7867E1D1223B}">
      <dgm:prSet/>
      <dgm:spPr/>
      <dgm:t>
        <a:bodyPr/>
        <a:lstStyle/>
        <a:p>
          <a:endParaRPr lang="pl-PL"/>
        </a:p>
      </dgm:t>
    </dgm:pt>
    <dgm:pt modelId="{AF9B9D3B-6B9B-4D96-AB01-90BA7A51F24A}" type="sibTrans" cxnId="{CB5001FD-5351-4C52-8468-7867E1D1223B}">
      <dgm:prSet/>
      <dgm:spPr/>
      <dgm:t>
        <a:bodyPr/>
        <a:lstStyle/>
        <a:p>
          <a:endParaRPr lang="pl-PL"/>
        </a:p>
      </dgm:t>
    </dgm:pt>
    <dgm:pt modelId="{DB100971-D166-41DD-997E-63C452C61C92}">
      <dgm:prSet phldrT="[Tekst]" custT="1"/>
      <dgm:spPr/>
      <dgm:t>
        <a:bodyPr/>
        <a:lstStyle/>
        <a:p>
          <a:r>
            <a:rPr lang="pl-PL" sz="2400" dirty="0" smtClean="0"/>
            <a:t>umowy przedwstępne</a:t>
          </a:r>
          <a:endParaRPr lang="pl-PL" sz="2400" dirty="0"/>
        </a:p>
      </dgm:t>
    </dgm:pt>
    <dgm:pt modelId="{545887D7-5368-4432-8CCE-B74218EC5076}" type="parTrans" cxnId="{424D350D-DDFF-485C-9B05-A0DB539D4ECD}">
      <dgm:prSet/>
      <dgm:spPr/>
      <dgm:t>
        <a:bodyPr/>
        <a:lstStyle/>
        <a:p>
          <a:endParaRPr lang="pl-PL"/>
        </a:p>
      </dgm:t>
    </dgm:pt>
    <dgm:pt modelId="{534A0008-F46F-4703-A164-7382E66BC3FA}" type="sibTrans" cxnId="{424D350D-DDFF-485C-9B05-A0DB539D4ECD}">
      <dgm:prSet/>
      <dgm:spPr/>
      <dgm:t>
        <a:bodyPr/>
        <a:lstStyle/>
        <a:p>
          <a:endParaRPr lang="pl-PL"/>
        </a:p>
      </dgm:t>
    </dgm:pt>
    <dgm:pt modelId="{AABBD8CE-087D-43C4-9EB3-ABC797AC9A2D}">
      <dgm:prSet phldrT="[Tekst]" custT="1"/>
      <dgm:spPr/>
      <dgm:t>
        <a:bodyPr/>
        <a:lstStyle/>
        <a:p>
          <a:r>
            <a:rPr lang="pl-PL" sz="2200" b="1" dirty="0" smtClean="0"/>
            <a:t>NIENORMATYWNY</a:t>
          </a:r>
          <a:endParaRPr lang="pl-PL" sz="2200" b="1" dirty="0"/>
        </a:p>
      </dgm:t>
    </dgm:pt>
    <dgm:pt modelId="{BCBAEF0D-27A0-417C-A967-4633376746BE}" type="parTrans" cxnId="{7874876D-5C2C-4E4A-A93D-4FB9BF0E8669}">
      <dgm:prSet/>
      <dgm:spPr/>
      <dgm:t>
        <a:bodyPr/>
        <a:lstStyle/>
        <a:p>
          <a:endParaRPr lang="pl-PL"/>
        </a:p>
      </dgm:t>
    </dgm:pt>
    <dgm:pt modelId="{A1C9EFD6-A3A8-4BB4-B1F5-8A7ECBD55BFA}" type="sibTrans" cxnId="{7874876D-5C2C-4E4A-A93D-4FB9BF0E8669}">
      <dgm:prSet/>
      <dgm:spPr/>
      <dgm:t>
        <a:bodyPr/>
        <a:lstStyle/>
        <a:p>
          <a:endParaRPr lang="pl-PL"/>
        </a:p>
      </dgm:t>
    </dgm:pt>
    <dgm:pt modelId="{9AE1639B-6ACF-4A19-B9AF-8382877AE2B8}">
      <dgm:prSet phldrT="[Tekst]" custT="1"/>
      <dgm:spPr/>
      <dgm:t>
        <a:bodyPr/>
        <a:lstStyle/>
        <a:p>
          <a:r>
            <a:rPr lang="pl-PL" sz="2400" dirty="0" smtClean="0"/>
            <a:t>Listy intencyjne</a:t>
          </a:r>
          <a:endParaRPr lang="pl-PL" sz="2400" dirty="0"/>
        </a:p>
      </dgm:t>
    </dgm:pt>
    <dgm:pt modelId="{0E863837-F519-4781-A129-B173A2C4676C}" type="parTrans" cxnId="{C7342368-60F3-4940-B79E-D907F986918A}">
      <dgm:prSet/>
      <dgm:spPr/>
      <dgm:t>
        <a:bodyPr/>
        <a:lstStyle/>
        <a:p>
          <a:endParaRPr lang="pl-PL"/>
        </a:p>
      </dgm:t>
    </dgm:pt>
    <dgm:pt modelId="{B323172E-B117-4FBE-85CA-DE78CDDBB9F6}" type="sibTrans" cxnId="{C7342368-60F3-4940-B79E-D907F986918A}">
      <dgm:prSet/>
      <dgm:spPr/>
      <dgm:t>
        <a:bodyPr/>
        <a:lstStyle/>
        <a:p>
          <a:endParaRPr lang="pl-PL"/>
        </a:p>
      </dgm:t>
    </dgm:pt>
    <dgm:pt modelId="{E28A2F63-F401-4D88-B5F0-C80CC569EEEE}" type="pres">
      <dgm:prSet presAssocID="{35FB2A4D-DF3F-4183-9A81-EE086AB3F03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E3A0E0C5-1F86-446B-93DA-A3409591F70D}" type="pres">
      <dgm:prSet presAssocID="{B2DF7535-B3F9-4C37-89EA-F891D2BD927A}" presName="root" presStyleCnt="0"/>
      <dgm:spPr/>
    </dgm:pt>
    <dgm:pt modelId="{94CB8CF9-71C8-42FE-BC6E-F341743FED8E}" type="pres">
      <dgm:prSet presAssocID="{B2DF7535-B3F9-4C37-89EA-F891D2BD927A}" presName="rootComposite" presStyleCnt="0"/>
      <dgm:spPr/>
    </dgm:pt>
    <dgm:pt modelId="{6C7E8FF6-79BF-4305-839A-7EBA7AA670E8}" type="pres">
      <dgm:prSet presAssocID="{B2DF7535-B3F9-4C37-89EA-F891D2BD927A}" presName="rootText" presStyleLbl="node1" presStyleIdx="0" presStyleCnt="2" custScaleX="107415"/>
      <dgm:spPr/>
      <dgm:t>
        <a:bodyPr/>
        <a:lstStyle/>
        <a:p>
          <a:endParaRPr lang="pl-PL"/>
        </a:p>
      </dgm:t>
    </dgm:pt>
    <dgm:pt modelId="{F8143BFE-588C-44EE-8B5E-200ADB865F89}" type="pres">
      <dgm:prSet presAssocID="{B2DF7535-B3F9-4C37-89EA-F891D2BD927A}" presName="rootConnector" presStyleLbl="node1" presStyleIdx="0" presStyleCnt="2"/>
      <dgm:spPr/>
      <dgm:t>
        <a:bodyPr/>
        <a:lstStyle/>
        <a:p>
          <a:endParaRPr lang="pl-PL"/>
        </a:p>
      </dgm:t>
    </dgm:pt>
    <dgm:pt modelId="{ED9D1FFC-F4B3-4EB4-8DE1-553BB19195ED}" type="pres">
      <dgm:prSet presAssocID="{B2DF7535-B3F9-4C37-89EA-F891D2BD927A}" presName="childShape" presStyleCnt="0"/>
      <dgm:spPr/>
    </dgm:pt>
    <dgm:pt modelId="{3715B121-CF4A-4157-8C87-967958D09776}" type="pres">
      <dgm:prSet presAssocID="{C4535314-9E4B-4A5B-B4F3-60AB9712B3E5}" presName="Name13" presStyleLbl="parChTrans1D2" presStyleIdx="0" presStyleCnt="3"/>
      <dgm:spPr/>
      <dgm:t>
        <a:bodyPr/>
        <a:lstStyle/>
        <a:p>
          <a:endParaRPr lang="pl-PL"/>
        </a:p>
      </dgm:t>
    </dgm:pt>
    <dgm:pt modelId="{F761980B-6E96-4E0A-9C28-D36D865136DE}" type="pres">
      <dgm:prSet presAssocID="{4B452EA3-CB1D-489D-8450-BE9E4E8CB65D}" presName="childText" presStyleLbl="bgAcc1" presStyleIdx="0" presStyleCnt="3" custScaleX="1052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98F7AA-0E35-4D0E-8AB1-E64B56718E4C}" type="pres">
      <dgm:prSet presAssocID="{545887D7-5368-4432-8CCE-B74218EC5076}" presName="Name13" presStyleLbl="parChTrans1D2" presStyleIdx="1" presStyleCnt="3"/>
      <dgm:spPr/>
      <dgm:t>
        <a:bodyPr/>
        <a:lstStyle/>
        <a:p>
          <a:endParaRPr lang="pl-PL"/>
        </a:p>
      </dgm:t>
    </dgm:pt>
    <dgm:pt modelId="{213DFD8F-D8D6-43CB-8A63-08787CB4A3EE}" type="pres">
      <dgm:prSet presAssocID="{DB100971-D166-41DD-997E-63C452C61C92}" presName="childText" presStyleLbl="bgAcc1" presStyleIdx="1" presStyleCnt="3" custScaleX="1052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6796F5-AEF3-4B43-8CAC-1DED62AB2A9B}" type="pres">
      <dgm:prSet presAssocID="{AABBD8CE-087D-43C4-9EB3-ABC797AC9A2D}" presName="root" presStyleCnt="0"/>
      <dgm:spPr/>
    </dgm:pt>
    <dgm:pt modelId="{A595F118-934E-4203-A176-F3099D29AA01}" type="pres">
      <dgm:prSet presAssocID="{AABBD8CE-087D-43C4-9EB3-ABC797AC9A2D}" presName="rootComposite" presStyleCnt="0"/>
      <dgm:spPr/>
    </dgm:pt>
    <dgm:pt modelId="{D5A8D7CB-F281-4F23-9941-9F859AB628FE}" type="pres">
      <dgm:prSet presAssocID="{AABBD8CE-087D-43C4-9EB3-ABC797AC9A2D}" presName="rootText" presStyleLbl="node1" presStyleIdx="1" presStyleCnt="2" custScaleX="109415"/>
      <dgm:spPr/>
      <dgm:t>
        <a:bodyPr/>
        <a:lstStyle/>
        <a:p>
          <a:endParaRPr lang="pl-PL"/>
        </a:p>
      </dgm:t>
    </dgm:pt>
    <dgm:pt modelId="{36B7E802-5A19-4461-AB6B-277E6F2C39CB}" type="pres">
      <dgm:prSet presAssocID="{AABBD8CE-087D-43C4-9EB3-ABC797AC9A2D}" presName="rootConnector" presStyleLbl="node1" presStyleIdx="1" presStyleCnt="2"/>
      <dgm:spPr/>
      <dgm:t>
        <a:bodyPr/>
        <a:lstStyle/>
        <a:p>
          <a:endParaRPr lang="pl-PL"/>
        </a:p>
      </dgm:t>
    </dgm:pt>
    <dgm:pt modelId="{E7E44064-BE4F-4C96-B4EB-B1F2F3BE3C50}" type="pres">
      <dgm:prSet presAssocID="{AABBD8CE-087D-43C4-9EB3-ABC797AC9A2D}" presName="childShape" presStyleCnt="0"/>
      <dgm:spPr/>
    </dgm:pt>
    <dgm:pt modelId="{30F20DA4-67B9-4DA2-A3E7-A6A920347E4F}" type="pres">
      <dgm:prSet presAssocID="{0E863837-F519-4781-A129-B173A2C4676C}" presName="Name13" presStyleLbl="parChTrans1D2" presStyleIdx="2" presStyleCnt="3"/>
      <dgm:spPr/>
      <dgm:t>
        <a:bodyPr/>
        <a:lstStyle/>
        <a:p>
          <a:endParaRPr lang="pl-PL"/>
        </a:p>
      </dgm:t>
    </dgm:pt>
    <dgm:pt modelId="{D9F3AE39-4698-4737-9FA5-711C6FC21971}" type="pres">
      <dgm:prSet presAssocID="{9AE1639B-6ACF-4A19-B9AF-8382877AE2B8}" presName="childText" presStyleLbl="bgAcc1" presStyleIdx="2" presStyleCnt="3" custScaleX="10430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B348E43-0B42-4283-B826-9EEDE8AED1FB}" type="presOf" srcId="{C4535314-9E4B-4A5B-B4F3-60AB9712B3E5}" destId="{3715B121-CF4A-4157-8C87-967958D09776}" srcOrd="0" destOrd="0" presId="urn:microsoft.com/office/officeart/2005/8/layout/hierarchy3"/>
    <dgm:cxn modelId="{68AFA6D4-C458-4B68-ABA4-693938E21FE1}" type="presOf" srcId="{DB100971-D166-41DD-997E-63C452C61C92}" destId="{213DFD8F-D8D6-43CB-8A63-08787CB4A3EE}" srcOrd="0" destOrd="0" presId="urn:microsoft.com/office/officeart/2005/8/layout/hierarchy3"/>
    <dgm:cxn modelId="{19BF5333-A284-4D75-880E-E4EA9B7F88D9}" type="presOf" srcId="{35FB2A4D-DF3F-4183-9A81-EE086AB3F032}" destId="{E28A2F63-F401-4D88-B5F0-C80CC569EEEE}" srcOrd="0" destOrd="0" presId="urn:microsoft.com/office/officeart/2005/8/layout/hierarchy3"/>
    <dgm:cxn modelId="{0200917C-5527-47B6-A550-C9B388D134A6}" type="presOf" srcId="{545887D7-5368-4432-8CCE-B74218EC5076}" destId="{9998F7AA-0E35-4D0E-8AB1-E64B56718E4C}" srcOrd="0" destOrd="0" presId="urn:microsoft.com/office/officeart/2005/8/layout/hierarchy3"/>
    <dgm:cxn modelId="{7874876D-5C2C-4E4A-A93D-4FB9BF0E8669}" srcId="{35FB2A4D-DF3F-4183-9A81-EE086AB3F032}" destId="{AABBD8CE-087D-43C4-9EB3-ABC797AC9A2D}" srcOrd="1" destOrd="0" parTransId="{BCBAEF0D-27A0-417C-A967-4633376746BE}" sibTransId="{A1C9EFD6-A3A8-4BB4-B1F5-8A7ECBD55BFA}"/>
    <dgm:cxn modelId="{B65491D1-5DD0-4B57-9408-AB616274D442}" type="presOf" srcId="{AABBD8CE-087D-43C4-9EB3-ABC797AC9A2D}" destId="{D5A8D7CB-F281-4F23-9941-9F859AB628FE}" srcOrd="0" destOrd="0" presId="urn:microsoft.com/office/officeart/2005/8/layout/hierarchy3"/>
    <dgm:cxn modelId="{17811C01-2064-40DF-83F3-6F677CB9C366}" type="presOf" srcId="{0E863837-F519-4781-A129-B173A2C4676C}" destId="{30F20DA4-67B9-4DA2-A3E7-A6A920347E4F}" srcOrd="0" destOrd="0" presId="urn:microsoft.com/office/officeart/2005/8/layout/hierarchy3"/>
    <dgm:cxn modelId="{9A0EEE5A-62DA-4930-AD02-7DC2642026F6}" type="presOf" srcId="{9AE1639B-6ACF-4A19-B9AF-8382877AE2B8}" destId="{D9F3AE39-4698-4737-9FA5-711C6FC21971}" srcOrd="0" destOrd="0" presId="urn:microsoft.com/office/officeart/2005/8/layout/hierarchy3"/>
    <dgm:cxn modelId="{C7342368-60F3-4940-B79E-D907F986918A}" srcId="{AABBD8CE-087D-43C4-9EB3-ABC797AC9A2D}" destId="{9AE1639B-6ACF-4A19-B9AF-8382877AE2B8}" srcOrd="0" destOrd="0" parTransId="{0E863837-F519-4781-A129-B173A2C4676C}" sibTransId="{B323172E-B117-4FBE-85CA-DE78CDDBB9F6}"/>
    <dgm:cxn modelId="{9F100B9E-0320-40F5-91B3-B96C2F80AFE4}" type="presOf" srcId="{B2DF7535-B3F9-4C37-89EA-F891D2BD927A}" destId="{F8143BFE-588C-44EE-8B5E-200ADB865F89}" srcOrd="1" destOrd="0" presId="urn:microsoft.com/office/officeart/2005/8/layout/hierarchy3"/>
    <dgm:cxn modelId="{6E099E08-B14F-4914-AB46-FF98D3085071}" srcId="{35FB2A4D-DF3F-4183-9A81-EE086AB3F032}" destId="{B2DF7535-B3F9-4C37-89EA-F891D2BD927A}" srcOrd="0" destOrd="0" parTransId="{5037EC78-AE47-4E65-800D-309A99155C02}" sibTransId="{99B0F08D-698E-4DC3-B8C5-FD5FD87060D8}"/>
    <dgm:cxn modelId="{AAA76F77-993A-45EE-A6AF-67745FDB5068}" type="presOf" srcId="{AABBD8CE-087D-43C4-9EB3-ABC797AC9A2D}" destId="{36B7E802-5A19-4461-AB6B-277E6F2C39CB}" srcOrd="1" destOrd="0" presId="urn:microsoft.com/office/officeart/2005/8/layout/hierarchy3"/>
    <dgm:cxn modelId="{CB5001FD-5351-4C52-8468-7867E1D1223B}" srcId="{B2DF7535-B3F9-4C37-89EA-F891D2BD927A}" destId="{4B452EA3-CB1D-489D-8450-BE9E4E8CB65D}" srcOrd="0" destOrd="0" parTransId="{C4535314-9E4B-4A5B-B4F3-60AB9712B3E5}" sibTransId="{AF9B9D3B-6B9B-4D96-AB01-90BA7A51F24A}"/>
    <dgm:cxn modelId="{424D350D-DDFF-485C-9B05-A0DB539D4ECD}" srcId="{B2DF7535-B3F9-4C37-89EA-F891D2BD927A}" destId="{DB100971-D166-41DD-997E-63C452C61C92}" srcOrd="1" destOrd="0" parTransId="{545887D7-5368-4432-8CCE-B74218EC5076}" sibTransId="{534A0008-F46F-4703-A164-7382E66BC3FA}"/>
    <dgm:cxn modelId="{61DC0AA5-8D7E-4514-945A-2914B9729AA8}" type="presOf" srcId="{B2DF7535-B3F9-4C37-89EA-F891D2BD927A}" destId="{6C7E8FF6-79BF-4305-839A-7EBA7AA670E8}" srcOrd="0" destOrd="0" presId="urn:microsoft.com/office/officeart/2005/8/layout/hierarchy3"/>
    <dgm:cxn modelId="{CA4330CC-FBBC-424C-89C9-668CC635BFEF}" type="presOf" srcId="{4B452EA3-CB1D-489D-8450-BE9E4E8CB65D}" destId="{F761980B-6E96-4E0A-9C28-D36D865136DE}" srcOrd="0" destOrd="0" presId="urn:microsoft.com/office/officeart/2005/8/layout/hierarchy3"/>
    <dgm:cxn modelId="{AE0E9DF5-E768-4786-9677-CD0342F5394C}" type="presParOf" srcId="{E28A2F63-F401-4D88-B5F0-C80CC569EEEE}" destId="{E3A0E0C5-1F86-446B-93DA-A3409591F70D}" srcOrd="0" destOrd="0" presId="urn:microsoft.com/office/officeart/2005/8/layout/hierarchy3"/>
    <dgm:cxn modelId="{2B03AC04-B263-42C0-9899-AB78E1B37DCF}" type="presParOf" srcId="{E3A0E0C5-1F86-446B-93DA-A3409591F70D}" destId="{94CB8CF9-71C8-42FE-BC6E-F341743FED8E}" srcOrd="0" destOrd="0" presId="urn:microsoft.com/office/officeart/2005/8/layout/hierarchy3"/>
    <dgm:cxn modelId="{FFF154D0-4F45-469D-A826-FBA866D022FB}" type="presParOf" srcId="{94CB8CF9-71C8-42FE-BC6E-F341743FED8E}" destId="{6C7E8FF6-79BF-4305-839A-7EBA7AA670E8}" srcOrd="0" destOrd="0" presId="urn:microsoft.com/office/officeart/2005/8/layout/hierarchy3"/>
    <dgm:cxn modelId="{402DB062-2E46-4818-823D-896D2B69D0D2}" type="presParOf" srcId="{94CB8CF9-71C8-42FE-BC6E-F341743FED8E}" destId="{F8143BFE-588C-44EE-8B5E-200ADB865F89}" srcOrd="1" destOrd="0" presId="urn:microsoft.com/office/officeart/2005/8/layout/hierarchy3"/>
    <dgm:cxn modelId="{04914192-8160-45DA-BA7A-49F4F87C9E5B}" type="presParOf" srcId="{E3A0E0C5-1F86-446B-93DA-A3409591F70D}" destId="{ED9D1FFC-F4B3-4EB4-8DE1-553BB19195ED}" srcOrd="1" destOrd="0" presId="urn:microsoft.com/office/officeart/2005/8/layout/hierarchy3"/>
    <dgm:cxn modelId="{5541FD2E-8581-4114-B438-1A9F6B6CACE7}" type="presParOf" srcId="{ED9D1FFC-F4B3-4EB4-8DE1-553BB19195ED}" destId="{3715B121-CF4A-4157-8C87-967958D09776}" srcOrd="0" destOrd="0" presId="urn:microsoft.com/office/officeart/2005/8/layout/hierarchy3"/>
    <dgm:cxn modelId="{851A9C94-0A6A-453D-B721-04F4A3413207}" type="presParOf" srcId="{ED9D1FFC-F4B3-4EB4-8DE1-553BB19195ED}" destId="{F761980B-6E96-4E0A-9C28-D36D865136DE}" srcOrd="1" destOrd="0" presId="urn:microsoft.com/office/officeart/2005/8/layout/hierarchy3"/>
    <dgm:cxn modelId="{B1FE3997-F6C0-49A7-8CD8-C267333FA21B}" type="presParOf" srcId="{ED9D1FFC-F4B3-4EB4-8DE1-553BB19195ED}" destId="{9998F7AA-0E35-4D0E-8AB1-E64B56718E4C}" srcOrd="2" destOrd="0" presId="urn:microsoft.com/office/officeart/2005/8/layout/hierarchy3"/>
    <dgm:cxn modelId="{29CBE981-813E-40CB-9181-0BF4B3DD92C3}" type="presParOf" srcId="{ED9D1FFC-F4B3-4EB4-8DE1-553BB19195ED}" destId="{213DFD8F-D8D6-43CB-8A63-08787CB4A3EE}" srcOrd="3" destOrd="0" presId="urn:microsoft.com/office/officeart/2005/8/layout/hierarchy3"/>
    <dgm:cxn modelId="{C014DFAA-01DA-4EE0-B001-45787EA5818A}" type="presParOf" srcId="{E28A2F63-F401-4D88-B5F0-C80CC569EEEE}" destId="{9E6796F5-AEF3-4B43-8CAC-1DED62AB2A9B}" srcOrd="1" destOrd="0" presId="urn:microsoft.com/office/officeart/2005/8/layout/hierarchy3"/>
    <dgm:cxn modelId="{37E78091-AB4A-4F3F-8929-982EA3CC196F}" type="presParOf" srcId="{9E6796F5-AEF3-4B43-8CAC-1DED62AB2A9B}" destId="{A595F118-934E-4203-A176-F3099D29AA01}" srcOrd="0" destOrd="0" presId="urn:microsoft.com/office/officeart/2005/8/layout/hierarchy3"/>
    <dgm:cxn modelId="{B88BDACB-3ED5-46A0-A842-0C862D0E0235}" type="presParOf" srcId="{A595F118-934E-4203-A176-F3099D29AA01}" destId="{D5A8D7CB-F281-4F23-9941-9F859AB628FE}" srcOrd="0" destOrd="0" presId="urn:microsoft.com/office/officeart/2005/8/layout/hierarchy3"/>
    <dgm:cxn modelId="{DA3B7C66-3454-4C18-9373-416DBEA7004A}" type="presParOf" srcId="{A595F118-934E-4203-A176-F3099D29AA01}" destId="{36B7E802-5A19-4461-AB6B-277E6F2C39CB}" srcOrd="1" destOrd="0" presId="urn:microsoft.com/office/officeart/2005/8/layout/hierarchy3"/>
    <dgm:cxn modelId="{5C0EC4AE-2576-452F-ADED-80F78A0B35FE}" type="presParOf" srcId="{9E6796F5-AEF3-4B43-8CAC-1DED62AB2A9B}" destId="{E7E44064-BE4F-4C96-B4EB-B1F2F3BE3C50}" srcOrd="1" destOrd="0" presId="urn:microsoft.com/office/officeart/2005/8/layout/hierarchy3"/>
    <dgm:cxn modelId="{9850692E-7F42-44E9-80A9-BCE671EE115E}" type="presParOf" srcId="{E7E44064-BE4F-4C96-B4EB-B1F2F3BE3C50}" destId="{30F20DA4-67B9-4DA2-A3E7-A6A920347E4F}" srcOrd="0" destOrd="0" presId="urn:microsoft.com/office/officeart/2005/8/layout/hierarchy3"/>
    <dgm:cxn modelId="{81AC1FBF-C6F6-49E8-BEE2-65DEAD40E065}" type="presParOf" srcId="{E7E44064-BE4F-4C96-B4EB-B1F2F3BE3C50}" destId="{D9F3AE39-4698-4737-9FA5-711C6FC21971}" srcOrd="1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846DF7-DB95-4243-ACCE-45C26CE745AC}" type="doc">
      <dgm:prSet loTypeId="urn:microsoft.com/office/officeart/2005/8/layout/h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4FC85321-3B4A-4C7B-8E4A-938357E88E6B}">
      <dgm:prSet phldrT="[Tekst]"/>
      <dgm:spPr/>
      <dgm:t>
        <a:bodyPr/>
        <a:lstStyle/>
        <a:p>
          <a:r>
            <a:rPr lang="pl-PL" b="1" dirty="0" smtClean="0"/>
            <a:t>OGÓLNE WARUNKI UMÓW</a:t>
          </a:r>
          <a:endParaRPr lang="pl-PL" b="1" dirty="0"/>
        </a:p>
      </dgm:t>
    </dgm:pt>
    <dgm:pt modelId="{60BF42B3-0171-4537-879D-17EF831E8FDA}" type="parTrans" cxnId="{E7FDE7D2-5841-46C8-8CA6-F4FA039749A2}">
      <dgm:prSet/>
      <dgm:spPr/>
      <dgm:t>
        <a:bodyPr/>
        <a:lstStyle/>
        <a:p>
          <a:endParaRPr lang="pl-PL"/>
        </a:p>
      </dgm:t>
    </dgm:pt>
    <dgm:pt modelId="{81E4522F-1EAA-4BC7-9C24-D198B191E475}" type="sibTrans" cxnId="{E7FDE7D2-5841-46C8-8CA6-F4FA039749A2}">
      <dgm:prSet/>
      <dgm:spPr/>
      <dgm:t>
        <a:bodyPr/>
        <a:lstStyle/>
        <a:p>
          <a:endParaRPr lang="pl-PL"/>
        </a:p>
      </dgm:t>
    </dgm:pt>
    <dgm:pt modelId="{7297A3DE-6E9B-4D5E-81E2-FA178E936C52}">
      <dgm:prSet phldrT="[Tekst]"/>
      <dgm:spPr/>
      <dgm:t>
        <a:bodyPr/>
        <a:lstStyle/>
        <a:p>
          <a:pPr algn="ctr"/>
          <a:r>
            <a:rPr lang="pl-PL" dirty="0" smtClean="0"/>
            <a:t>to sformalizowane zbiory ogólnych postanowień umownych,  uporządkowanych, usystematyzowanych wg schematu przyjętego przez opracowującego wzorzec</a:t>
          </a:r>
          <a:endParaRPr lang="pl-PL" dirty="0"/>
        </a:p>
      </dgm:t>
    </dgm:pt>
    <dgm:pt modelId="{284FCF48-FCC9-4865-A7D4-B20552D04E3A}" type="parTrans" cxnId="{04A1700B-6CBA-4A20-B597-71233DB56BC5}">
      <dgm:prSet/>
      <dgm:spPr/>
      <dgm:t>
        <a:bodyPr/>
        <a:lstStyle/>
        <a:p>
          <a:endParaRPr lang="pl-PL"/>
        </a:p>
      </dgm:t>
    </dgm:pt>
    <dgm:pt modelId="{375818FE-16DE-454B-A6D0-3520BBB81D88}" type="sibTrans" cxnId="{04A1700B-6CBA-4A20-B597-71233DB56BC5}">
      <dgm:prSet/>
      <dgm:spPr/>
      <dgm:t>
        <a:bodyPr/>
        <a:lstStyle/>
        <a:p>
          <a:endParaRPr lang="pl-PL"/>
        </a:p>
      </dgm:t>
    </dgm:pt>
    <dgm:pt modelId="{4A1520B2-0FA8-4583-B41D-1E9036C7FB3E}">
      <dgm:prSet phldrT="[Tekst]"/>
      <dgm:spPr/>
      <dgm:t>
        <a:bodyPr/>
        <a:lstStyle/>
        <a:p>
          <a:r>
            <a:rPr lang="pl-PL" b="1" dirty="0" smtClean="0"/>
            <a:t>WZORY UMÓW</a:t>
          </a:r>
          <a:endParaRPr lang="pl-PL" b="1" dirty="0"/>
        </a:p>
      </dgm:t>
    </dgm:pt>
    <dgm:pt modelId="{B2935880-32D3-4F05-AFE8-813974AD2FA9}" type="parTrans" cxnId="{F9D252E0-1296-4E99-BF74-8C3E0341BD3C}">
      <dgm:prSet/>
      <dgm:spPr/>
      <dgm:t>
        <a:bodyPr/>
        <a:lstStyle/>
        <a:p>
          <a:endParaRPr lang="pl-PL"/>
        </a:p>
      </dgm:t>
    </dgm:pt>
    <dgm:pt modelId="{F42737C9-BED0-49AA-8A48-11C472D7986A}" type="sibTrans" cxnId="{F9D252E0-1296-4E99-BF74-8C3E0341BD3C}">
      <dgm:prSet/>
      <dgm:spPr/>
      <dgm:t>
        <a:bodyPr/>
        <a:lstStyle/>
        <a:p>
          <a:endParaRPr lang="pl-PL"/>
        </a:p>
      </dgm:t>
    </dgm:pt>
    <dgm:pt modelId="{BEEC7F4B-585A-460D-9880-700435FFABF0}">
      <dgm:prSet phldrT="[Tekst]"/>
      <dgm:spPr/>
      <dgm:t>
        <a:bodyPr/>
        <a:lstStyle/>
        <a:p>
          <a:pPr algn="ctr"/>
          <a:r>
            <a:rPr lang="pl-PL" dirty="0" smtClean="0"/>
            <a:t>formularze</a:t>
          </a:r>
          <a:endParaRPr lang="pl-PL" dirty="0"/>
        </a:p>
      </dgm:t>
    </dgm:pt>
    <dgm:pt modelId="{567E5E65-2650-45D6-8DBE-108C642621FE}" type="parTrans" cxnId="{249CF26B-B2DD-4531-94FD-5386BE1FF0D9}">
      <dgm:prSet/>
      <dgm:spPr/>
      <dgm:t>
        <a:bodyPr/>
        <a:lstStyle/>
        <a:p>
          <a:endParaRPr lang="pl-PL"/>
        </a:p>
      </dgm:t>
    </dgm:pt>
    <dgm:pt modelId="{CC33FF71-B650-43F0-BABF-46B22AD71554}" type="sibTrans" cxnId="{249CF26B-B2DD-4531-94FD-5386BE1FF0D9}">
      <dgm:prSet/>
      <dgm:spPr/>
      <dgm:t>
        <a:bodyPr/>
        <a:lstStyle/>
        <a:p>
          <a:endParaRPr lang="pl-PL"/>
        </a:p>
      </dgm:t>
    </dgm:pt>
    <dgm:pt modelId="{FF9511F1-8814-4432-A46E-4C0FA603EEA1}">
      <dgm:prSet phldrT="[Tekst]"/>
      <dgm:spPr/>
      <dgm:t>
        <a:bodyPr/>
        <a:lstStyle/>
        <a:p>
          <a:pPr algn="ctr"/>
          <a:r>
            <a:rPr lang="pl-PL" dirty="0" smtClean="0"/>
            <a:t>konstruowane jako propozycje określające treść konkretnej umowy</a:t>
          </a:r>
          <a:endParaRPr lang="pl-PL" dirty="0"/>
        </a:p>
      </dgm:t>
    </dgm:pt>
    <dgm:pt modelId="{09954BC7-B3DF-495E-BC34-7363FEC7800B}" type="parTrans" cxnId="{05020ABE-F60E-47B8-B03D-21095AF70E39}">
      <dgm:prSet/>
      <dgm:spPr/>
      <dgm:t>
        <a:bodyPr/>
        <a:lstStyle/>
        <a:p>
          <a:endParaRPr lang="pl-PL"/>
        </a:p>
      </dgm:t>
    </dgm:pt>
    <dgm:pt modelId="{3443B937-40EC-49DD-958C-685603663B01}" type="sibTrans" cxnId="{05020ABE-F60E-47B8-B03D-21095AF70E39}">
      <dgm:prSet/>
      <dgm:spPr/>
      <dgm:t>
        <a:bodyPr/>
        <a:lstStyle/>
        <a:p>
          <a:endParaRPr lang="pl-PL"/>
        </a:p>
      </dgm:t>
    </dgm:pt>
    <dgm:pt modelId="{767AF01E-C144-43AA-9278-E6662903F957}">
      <dgm:prSet phldrT="[Tekst]"/>
      <dgm:spPr/>
      <dgm:t>
        <a:bodyPr/>
        <a:lstStyle/>
        <a:p>
          <a:r>
            <a:rPr lang="pl-PL" b="1" dirty="0" smtClean="0"/>
            <a:t>REGULAMINY</a:t>
          </a:r>
          <a:endParaRPr lang="pl-PL" b="1" dirty="0"/>
        </a:p>
      </dgm:t>
    </dgm:pt>
    <dgm:pt modelId="{9F5C2DB2-7D21-4BD2-BEAD-D33010F2E25E}" type="parTrans" cxnId="{5E1CDC73-9E84-48EB-A099-864D5FF5FDD4}">
      <dgm:prSet/>
      <dgm:spPr/>
      <dgm:t>
        <a:bodyPr/>
        <a:lstStyle/>
        <a:p>
          <a:endParaRPr lang="pl-PL"/>
        </a:p>
      </dgm:t>
    </dgm:pt>
    <dgm:pt modelId="{0300EA86-5DA5-4F0F-B22F-AB388C32E0A2}" type="sibTrans" cxnId="{5E1CDC73-9E84-48EB-A099-864D5FF5FDD4}">
      <dgm:prSet/>
      <dgm:spPr/>
      <dgm:t>
        <a:bodyPr/>
        <a:lstStyle/>
        <a:p>
          <a:endParaRPr lang="pl-PL"/>
        </a:p>
      </dgm:t>
    </dgm:pt>
    <dgm:pt modelId="{9F7254B8-49A5-4379-A28C-AB491558890E}">
      <dgm:prSet phldrT="[Tekst]"/>
      <dgm:spPr/>
      <dgm:t>
        <a:bodyPr/>
        <a:lstStyle/>
        <a:p>
          <a:pPr algn="ctr"/>
          <a:r>
            <a:rPr lang="pl-PL" dirty="0" smtClean="0"/>
            <a:t>usystematyzowany zbiór postanowień określających treść umowy, stanowiące gotowy standard do wykorzystania przez strony</a:t>
          </a:r>
          <a:endParaRPr lang="pl-PL" dirty="0"/>
        </a:p>
      </dgm:t>
    </dgm:pt>
    <dgm:pt modelId="{FB7DCB19-315C-4093-9614-7AADE8A5F7E8}" type="parTrans" cxnId="{0315A603-5E3E-4262-81EE-231B3880CFFC}">
      <dgm:prSet/>
      <dgm:spPr/>
      <dgm:t>
        <a:bodyPr/>
        <a:lstStyle/>
        <a:p>
          <a:endParaRPr lang="pl-PL"/>
        </a:p>
      </dgm:t>
    </dgm:pt>
    <dgm:pt modelId="{2CB4F661-77AC-42BF-A643-C099E2B498A3}" type="sibTrans" cxnId="{0315A603-5E3E-4262-81EE-231B3880CFFC}">
      <dgm:prSet/>
      <dgm:spPr/>
      <dgm:t>
        <a:bodyPr/>
        <a:lstStyle/>
        <a:p>
          <a:endParaRPr lang="pl-PL"/>
        </a:p>
      </dgm:t>
    </dgm:pt>
    <dgm:pt modelId="{E3D52F4B-A685-4572-975C-D413161504F0}">
      <dgm:prSet phldrT="[Tekst]"/>
      <dgm:spPr/>
      <dgm:t>
        <a:bodyPr/>
        <a:lstStyle/>
        <a:p>
          <a:pPr algn="ctr"/>
          <a:r>
            <a:rPr lang="pl-PL" dirty="0" smtClean="0"/>
            <a:t>zawierają luki na uzupełnienie danych i części indywidualnych postanowień</a:t>
          </a:r>
          <a:endParaRPr lang="pl-PL" dirty="0"/>
        </a:p>
      </dgm:t>
    </dgm:pt>
    <dgm:pt modelId="{C46E0FA4-4B10-46D0-BBFB-3E2C26DB7482}" type="parTrans" cxnId="{E145C809-0D08-4363-8FD1-AA3B32B6BBB8}">
      <dgm:prSet/>
      <dgm:spPr/>
      <dgm:t>
        <a:bodyPr/>
        <a:lstStyle/>
        <a:p>
          <a:endParaRPr lang="pl-PL"/>
        </a:p>
      </dgm:t>
    </dgm:pt>
    <dgm:pt modelId="{4898ED1C-6A20-4876-B45A-0A08F96F8CC7}" type="sibTrans" cxnId="{E145C809-0D08-4363-8FD1-AA3B32B6BBB8}">
      <dgm:prSet/>
      <dgm:spPr/>
      <dgm:t>
        <a:bodyPr/>
        <a:lstStyle/>
        <a:p>
          <a:endParaRPr lang="pl-PL"/>
        </a:p>
      </dgm:t>
    </dgm:pt>
    <dgm:pt modelId="{B9934B4D-35DE-4683-A3FF-196F0FAE54FA}" type="pres">
      <dgm:prSet presAssocID="{55846DF7-DB95-4243-ACCE-45C26CE745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56D0C1D-0BF7-41B0-8250-18791DC1AFF8}" type="pres">
      <dgm:prSet presAssocID="{4FC85321-3B4A-4C7B-8E4A-938357E88E6B}" presName="composite" presStyleCnt="0"/>
      <dgm:spPr/>
    </dgm:pt>
    <dgm:pt modelId="{29466CF6-61CA-49F7-8B3B-B097E526928E}" type="pres">
      <dgm:prSet presAssocID="{4FC85321-3B4A-4C7B-8E4A-938357E88E6B}" presName="parTx" presStyleLbl="alignNode1" presStyleIdx="0" presStyleCnt="3" custScaleY="155167" custLinFactNeighborX="-381" custLinFactNeighborY="-559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FBC91B-8B8A-4551-985C-82EEC00A0457}" type="pres">
      <dgm:prSet presAssocID="{4FC85321-3B4A-4C7B-8E4A-938357E88E6B}" presName="desTx" presStyleLbl="alignAccFollowNode1" presStyleIdx="0" presStyleCnt="3" custScaleY="10793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30A1F0-398C-4917-867C-C4AFEB5406FF}" type="pres">
      <dgm:prSet presAssocID="{81E4522F-1EAA-4BC7-9C24-D198B191E475}" presName="space" presStyleCnt="0"/>
      <dgm:spPr/>
    </dgm:pt>
    <dgm:pt modelId="{7C815B8A-99F6-49BA-9150-4633C35F534A}" type="pres">
      <dgm:prSet presAssocID="{4A1520B2-0FA8-4583-B41D-1E9036C7FB3E}" presName="composite" presStyleCnt="0"/>
      <dgm:spPr/>
    </dgm:pt>
    <dgm:pt modelId="{C20DB6CB-B964-49BA-B3FA-ED36DA9A2A0E}" type="pres">
      <dgm:prSet presAssocID="{4A1520B2-0FA8-4583-B41D-1E9036C7FB3E}" presName="parTx" presStyleLbl="alignNode1" presStyleIdx="1" presStyleCnt="3" custScaleY="154534" custLinFactNeighborX="-1829" custLinFactNeighborY="-526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BA4596-0D05-4C61-B626-5BB6B6D45BCE}" type="pres">
      <dgm:prSet presAssocID="{4A1520B2-0FA8-4583-B41D-1E9036C7FB3E}" presName="desTx" presStyleLbl="alignAccFollowNode1" presStyleIdx="1" presStyleCnt="3" custScaleY="106087" custLinFactNeighborX="-1829" custLinFactNeighborY="-1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278EF7-DB4F-4D3B-92B2-72CDF9B089DC}" type="pres">
      <dgm:prSet presAssocID="{F42737C9-BED0-49AA-8A48-11C472D7986A}" presName="space" presStyleCnt="0"/>
      <dgm:spPr/>
    </dgm:pt>
    <dgm:pt modelId="{C7946CB7-F9AA-4FEC-9519-6BAA75B38952}" type="pres">
      <dgm:prSet presAssocID="{767AF01E-C144-43AA-9278-E6662903F957}" presName="composite" presStyleCnt="0"/>
      <dgm:spPr/>
    </dgm:pt>
    <dgm:pt modelId="{418CC646-6044-42E6-90E0-5F2930E0EC44}" type="pres">
      <dgm:prSet presAssocID="{767AF01E-C144-43AA-9278-E6662903F957}" presName="parTx" presStyleLbl="alignNode1" presStyleIdx="2" presStyleCnt="3" custScaleY="144309" custLinFactNeighborX="-151" custLinFactNeighborY="-533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5E5F81-BD6F-45BB-9181-9AFC695B2769}" type="pres">
      <dgm:prSet presAssocID="{767AF01E-C144-43AA-9278-E6662903F957}" presName="desTx" presStyleLbl="alignAccFollowNode1" presStyleIdx="2" presStyleCnt="3" custScaleY="109859" custLinFactNeighborX="-151" custLinFactNeighborY="65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3DA1F9F-0CEB-4FB5-A7A1-BB8F4386C3C9}" type="presOf" srcId="{4A1520B2-0FA8-4583-B41D-1E9036C7FB3E}" destId="{C20DB6CB-B964-49BA-B3FA-ED36DA9A2A0E}" srcOrd="0" destOrd="0" presId="urn:microsoft.com/office/officeart/2005/8/layout/hList1"/>
    <dgm:cxn modelId="{E145C809-0D08-4363-8FD1-AA3B32B6BBB8}" srcId="{4A1520B2-0FA8-4583-B41D-1E9036C7FB3E}" destId="{E3D52F4B-A685-4572-975C-D413161504F0}" srcOrd="2" destOrd="0" parTransId="{C46E0FA4-4B10-46D0-BBFB-3E2C26DB7482}" sibTransId="{4898ED1C-6A20-4876-B45A-0A08F96F8CC7}"/>
    <dgm:cxn modelId="{249CF26B-B2DD-4531-94FD-5386BE1FF0D9}" srcId="{4A1520B2-0FA8-4583-B41D-1E9036C7FB3E}" destId="{BEEC7F4B-585A-460D-9880-700435FFABF0}" srcOrd="0" destOrd="0" parTransId="{567E5E65-2650-45D6-8DBE-108C642621FE}" sibTransId="{CC33FF71-B650-43F0-BABF-46B22AD71554}"/>
    <dgm:cxn modelId="{FEB6AF92-25B7-4CD4-BE8D-C52EF8DCEA35}" type="presOf" srcId="{E3D52F4B-A685-4572-975C-D413161504F0}" destId="{F6BA4596-0D05-4C61-B626-5BB6B6D45BCE}" srcOrd="0" destOrd="2" presId="urn:microsoft.com/office/officeart/2005/8/layout/hList1"/>
    <dgm:cxn modelId="{BE26B62F-7E9B-458C-908B-E84235DAF926}" type="presOf" srcId="{55846DF7-DB95-4243-ACCE-45C26CE745AC}" destId="{B9934B4D-35DE-4683-A3FF-196F0FAE54FA}" srcOrd="0" destOrd="0" presId="urn:microsoft.com/office/officeart/2005/8/layout/hList1"/>
    <dgm:cxn modelId="{CEDB47BB-1FDE-40A7-9C80-B6345D1703D6}" type="presOf" srcId="{4FC85321-3B4A-4C7B-8E4A-938357E88E6B}" destId="{29466CF6-61CA-49F7-8B3B-B097E526928E}" srcOrd="0" destOrd="0" presId="urn:microsoft.com/office/officeart/2005/8/layout/hList1"/>
    <dgm:cxn modelId="{5E1CDC73-9E84-48EB-A099-864D5FF5FDD4}" srcId="{55846DF7-DB95-4243-ACCE-45C26CE745AC}" destId="{767AF01E-C144-43AA-9278-E6662903F957}" srcOrd="2" destOrd="0" parTransId="{9F5C2DB2-7D21-4BD2-BEAD-D33010F2E25E}" sibTransId="{0300EA86-5DA5-4F0F-B22F-AB388C32E0A2}"/>
    <dgm:cxn modelId="{261117E6-EF18-4954-B48B-3D72F7A8E789}" type="presOf" srcId="{7297A3DE-6E9B-4D5E-81E2-FA178E936C52}" destId="{8FFBC91B-8B8A-4551-985C-82EEC00A0457}" srcOrd="0" destOrd="0" presId="urn:microsoft.com/office/officeart/2005/8/layout/hList1"/>
    <dgm:cxn modelId="{E7FDE7D2-5841-46C8-8CA6-F4FA039749A2}" srcId="{55846DF7-DB95-4243-ACCE-45C26CE745AC}" destId="{4FC85321-3B4A-4C7B-8E4A-938357E88E6B}" srcOrd="0" destOrd="0" parTransId="{60BF42B3-0171-4537-879D-17EF831E8FDA}" sibTransId="{81E4522F-1EAA-4BC7-9C24-D198B191E475}"/>
    <dgm:cxn modelId="{FD4AA2A5-504A-46E2-99D3-BFCA347FC610}" type="presOf" srcId="{9F7254B8-49A5-4379-A28C-AB491558890E}" destId="{275E5F81-BD6F-45BB-9181-9AFC695B2769}" srcOrd="0" destOrd="0" presId="urn:microsoft.com/office/officeart/2005/8/layout/hList1"/>
    <dgm:cxn modelId="{F9D252E0-1296-4E99-BF74-8C3E0341BD3C}" srcId="{55846DF7-DB95-4243-ACCE-45C26CE745AC}" destId="{4A1520B2-0FA8-4583-B41D-1E9036C7FB3E}" srcOrd="1" destOrd="0" parTransId="{B2935880-32D3-4F05-AFE8-813974AD2FA9}" sibTransId="{F42737C9-BED0-49AA-8A48-11C472D7986A}"/>
    <dgm:cxn modelId="{04A1700B-6CBA-4A20-B597-71233DB56BC5}" srcId="{4FC85321-3B4A-4C7B-8E4A-938357E88E6B}" destId="{7297A3DE-6E9B-4D5E-81E2-FA178E936C52}" srcOrd="0" destOrd="0" parTransId="{284FCF48-FCC9-4865-A7D4-B20552D04E3A}" sibTransId="{375818FE-16DE-454B-A6D0-3520BBB81D88}"/>
    <dgm:cxn modelId="{FD865B57-A972-4AE1-B051-955B54A8A40B}" type="presOf" srcId="{BEEC7F4B-585A-460D-9880-700435FFABF0}" destId="{F6BA4596-0D05-4C61-B626-5BB6B6D45BCE}" srcOrd="0" destOrd="0" presId="urn:microsoft.com/office/officeart/2005/8/layout/hList1"/>
    <dgm:cxn modelId="{4507E791-9A87-4794-B375-F4D444EC1E8E}" type="presOf" srcId="{FF9511F1-8814-4432-A46E-4C0FA603EEA1}" destId="{F6BA4596-0D05-4C61-B626-5BB6B6D45BCE}" srcOrd="0" destOrd="1" presId="urn:microsoft.com/office/officeart/2005/8/layout/hList1"/>
    <dgm:cxn modelId="{05020ABE-F60E-47B8-B03D-21095AF70E39}" srcId="{4A1520B2-0FA8-4583-B41D-1E9036C7FB3E}" destId="{FF9511F1-8814-4432-A46E-4C0FA603EEA1}" srcOrd="1" destOrd="0" parTransId="{09954BC7-B3DF-495E-BC34-7363FEC7800B}" sibTransId="{3443B937-40EC-49DD-958C-685603663B01}"/>
    <dgm:cxn modelId="{9BD7A854-436F-4199-AF1C-DD42DC4DC9D8}" type="presOf" srcId="{767AF01E-C144-43AA-9278-E6662903F957}" destId="{418CC646-6044-42E6-90E0-5F2930E0EC44}" srcOrd="0" destOrd="0" presId="urn:microsoft.com/office/officeart/2005/8/layout/hList1"/>
    <dgm:cxn modelId="{0315A603-5E3E-4262-81EE-231B3880CFFC}" srcId="{767AF01E-C144-43AA-9278-E6662903F957}" destId="{9F7254B8-49A5-4379-A28C-AB491558890E}" srcOrd="0" destOrd="0" parTransId="{FB7DCB19-315C-4093-9614-7AADE8A5F7E8}" sibTransId="{2CB4F661-77AC-42BF-A643-C099E2B498A3}"/>
    <dgm:cxn modelId="{05FEDDDC-729C-4AB8-96DB-100DFC2CDAA7}" type="presParOf" srcId="{B9934B4D-35DE-4683-A3FF-196F0FAE54FA}" destId="{E56D0C1D-0BF7-41B0-8250-18791DC1AFF8}" srcOrd="0" destOrd="0" presId="urn:microsoft.com/office/officeart/2005/8/layout/hList1"/>
    <dgm:cxn modelId="{83FB1A30-35D9-4E30-8B5D-356E218E47B1}" type="presParOf" srcId="{E56D0C1D-0BF7-41B0-8250-18791DC1AFF8}" destId="{29466CF6-61CA-49F7-8B3B-B097E526928E}" srcOrd="0" destOrd="0" presId="urn:microsoft.com/office/officeart/2005/8/layout/hList1"/>
    <dgm:cxn modelId="{686A5D64-3D57-417C-9ACF-6EEE59A7EB1F}" type="presParOf" srcId="{E56D0C1D-0BF7-41B0-8250-18791DC1AFF8}" destId="{8FFBC91B-8B8A-4551-985C-82EEC00A0457}" srcOrd="1" destOrd="0" presId="urn:microsoft.com/office/officeart/2005/8/layout/hList1"/>
    <dgm:cxn modelId="{A2FDEAF3-A316-4EFF-9F7F-CB1D0707044F}" type="presParOf" srcId="{B9934B4D-35DE-4683-A3FF-196F0FAE54FA}" destId="{D830A1F0-398C-4917-867C-C4AFEB5406FF}" srcOrd="1" destOrd="0" presId="urn:microsoft.com/office/officeart/2005/8/layout/hList1"/>
    <dgm:cxn modelId="{5845EDC1-FEB6-48E5-9E9C-4C4EE912CD1D}" type="presParOf" srcId="{B9934B4D-35DE-4683-A3FF-196F0FAE54FA}" destId="{7C815B8A-99F6-49BA-9150-4633C35F534A}" srcOrd="2" destOrd="0" presId="urn:microsoft.com/office/officeart/2005/8/layout/hList1"/>
    <dgm:cxn modelId="{2DE4BA8E-404C-4708-8E09-92FC63BB635E}" type="presParOf" srcId="{7C815B8A-99F6-49BA-9150-4633C35F534A}" destId="{C20DB6CB-B964-49BA-B3FA-ED36DA9A2A0E}" srcOrd="0" destOrd="0" presId="urn:microsoft.com/office/officeart/2005/8/layout/hList1"/>
    <dgm:cxn modelId="{82C93046-D81A-4A6C-9194-386749B6A160}" type="presParOf" srcId="{7C815B8A-99F6-49BA-9150-4633C35F534A}" destId="{F6BA4596-0D05-4C61-B626-5BB6B6D45BCE}" srcOrd="1" destOrd="0" presId="urn:microsoft.com/office/officeart/2005/8/layout/hList1"/>
    <dgm:cxn modelId="{F574823B-B03B-432D-AAA0-668F24468861}" type="presParOf" srcId="{B9934B4D-35DE-4683-A3FF-196F0FAE54FA}" destId="{61278EF7-DB4F-4D3B-92B2-72CDF9B089DC}" srcOrd="3" destOrd="0" presId="urn:microsoft.com/office/officeart/2005/8/layout/hList1"/>
    <dgm:cxn modelId="{B5DB0BEF-C2C6-43F2-84BF-19BC8FBD906C}" type="presParOf" srcId="{B9934B4D-35DE-4683-A3FF-196F0FAE54FA}" destId="{C7946CB7-F9AA-4FEC-9519-6BAA75B38952}" srcOrd="4" destOrd="0" presId="urn:microsoft.com/office/officeart/2005/8/layout/hList1"/>
    <dgm:cxn modelId="{0F7C13B4-1A32-4C5A-ABD4-97696D04EDE6}" type="presParOf" srcId="{C7946CB7-F9AA-4FEC-9519-6BAA75B38952}" destId="{418CC646-6044-42E6-90E0-5F2930E0EC44}" srcOrd="0" destOrd="0" presId="urn:microsoft.com/office/officeart/2005/8/layout/hList1"/>
    <dgm:cxn modelId="{26E71FF5-5C29-4263-BF17-DE7F5D676C27}" type="presParOf" srcId="{C7946CB7-F9AA-4FEC-9519-6BAA75B38952}" destId="{275E5F81-BD6F-45BB-9181-9AFC695B2769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8AF2EB-FA02-4A96-991F-9BA1C99F4DEB}" type="doc">
      <dgm:prSet loTypeId="urn:microsoft.com/office/officeart/2005/8/layout/radial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E4442FAD-E6D3-4411-B989-BAE3B26FB5A1}">
      <dgm:prSet phldrT="[Tekst]" custT="1"/>
      <dgm:spPr/>
      <dgm:t>
        <a:bodyPr/>
        <a:lstStyle/>
        <a:p>
          <a:r>
            <a:rPr lang="pl-PL" sz="2300" b="1" dirty="0" smtClean="0"/>
            <a:t>Tryby zawierania umów</a:t>
          </a:r>
          <a:endParaRPr lang="pl-PL" sz="2300" b="1" dirty="0"/>
        </a:p>
      </dgm:t>
    </dgm:pt>
    <dgm:pt modelId="{80B52663-E665-469A-ADB9-FAB663700CF6}" type="parTrans" cxnId="{20DB02E0-8ADD-42DA-90B3-3A27F2DA1E8F}">
      <dgm:prSet/>
      <dgm:spPr/>
      <dgm:t>
        <a:bodyPr/>
        <a:lstStyle/>
        <a:p>
          <a:endParaRPr lang="pl-PL"/>
        </a:p>
      </dgm:t>
    </dgm:pt>
    <dgm:pt modelId="{61FC9514-21B9-4396-A167-28EE5D9AF753}" type="sibTrans" cxnId="{20DB02E0-8ADD-42DA-90B3-3A27F2DA1E8F}">
      <dgm:prSet/>
      <dgm:spPr/>
      <dgm:t>
        <a:bodyPr/>
        <a:lstStyle/>
        <a:p>
          <a:endParaRPr lang="pl-PL"/>
        </a:p>
      </dgm:t>
    </dgm:pt>
    <dgm:pt modelId="{5AD7627A-59CD-4888-8730-4317DCFC2232}">
      <dgm:prSet phldrT="[Tekst]"/>
      <dgm:spPr/>
      <dgm:t>
        <a:bodyPr/>
        <a:lstStyle/>
        <a:p>
          <a:r>
            <a:rPr lang="pl-PL" b="1" dirty="0" smtClean="0"/>
            <a:t>oferta</a:t>
          </a:r>
          <a:endParaRPr lang="pl-PL" b="1" dirty="0"/>
        </a:p>
      </dgm:t>
    </dgm:pt>
    <dgm:pt modelId="{59FA2ACD-AA6B-4223-AAC9-70E9368C9DB0}" type="parTrans" cxnId="{A4BB3455-BCAD-4792-9965-02EECA4ABEA8}">
      <dgm:prSet/>
      <dgm:spPr/>
      <dgm:t>
        <a:bodyPr/>
        <a:lstStyle/>
        <a:p>
          <a:endParaRPr lang="pl-PL"/>
        </a:p>
      </dgm:t>
    </dgm:pt>
    <dgm:pt modelId="{D0559F4C-2FE8-43E5-82E4-942ED0CEDC46}" type="sibTrans" cxnId="{A4BB3455-BCAD-4792-9965-02EECA4ABEA8}">
      <dgm:prSet/>
      <dgm:spPr/>
      <dgm:t>
        <a:bodyPr/>
        <a:lstStyle/>
        <a:p>
          <a:endParaRPr lang="pl-PL"/>
        </a:p>
      </dgm:t>
    </dgm:pt>
    <dgm:pt modelId="{22022E3C-851E-4FA6-86D0-70FFCA463831}">
      <dgm:prSet phldrT="[Tekst]"/>
      <dgm:spPr/>
      <dgm:t>
        <a:bodyPr/>
        <a:lstStyle/>
        <a:p>
          <a:r>
            <a:rPr lang="pl-PL" b="1" dirty="0" smtClean="0"/>
            <a:t>negocjacje</a:t>
          </a:r>
          <a:endParaRPr lang="pl-PL" b="1" dirty="0"/>
        </a:p>
      </dgm:t>
    </dgm:pt>
    <dgm:pt modelId="{26040460-DE6C-456D-A389-6F60C3E7E212}" type="parTrans" cxnId="{53E93190-4C7E-4402-9DCE-05C5BCC91490}">
      <dgm:prSet/>
      <dgm:spPr/>
      <dgm:t>
        <a:bodyPr/>
        <a:lstStyle/>
        <a:p>
          <a:endParaRPr lang="pl-PL"/>
        </a:p>
      </dgm:t>
    </dgm:pt>
    <dgm:pt modelId="{793275FB-42DE-440C-B0D3-84D664CC0D68}" type="sibTrans" cxnId="{53E93190-4C7E-4402-9DCE-05C5BCC91490}">
      <dgm:prSet/>
      <dgm:spPr/>
      <dgm:t>
        <a:bodyPr/>
        <a:lstStyle/>
        <a:p>
          <a:endParaRPr lang="pl-PL"/>
        </a:p>
      </dgm:t>
    </dgm:pt>
    <dgm:pt modelId="{B4AB306D-E2FB-464A-87AF-9D2CD4A761D3}">
      <dgm:prSet phldrT="[Tekst]"/>
      <dgm:spPr/>
      <dgm:t>
        <a:bodyPr/>
        <a:lstStyle/>
        <a:p>
          <a:r>
            <a:rPr lang="pl-PL" b="1" dirty="0" smtClean="0"/>
            <a:t>aukcja</a:t>
          </a:r>
          <a:endParaRPr lang="pl-PL" b="1" dirty="0"/>
        </a:p>
      </dgm:t>
    </dgm:pt>
    <dgm:pt modelId="{E1E9C684-F738-4704-9FA6-E81382D1A441}" type="parTrans" cxnId="{B6A40C4F-C998-4F99-8B87-DCA957784498}">
      <dgm:prSet/>
      <dgm:spPr/>
      <dgm:t>
        <a:bodyPr/>
        <a:lstStyle/>
        <a:p>
          <a:endParaRPr lang="pl-PL"/>
        </a:p>
      </dgm:t>
    </dgm:pt>
    <dgm:pt modelId="{885EAAA7-7E8B-403D-A158-829B5F581662}" type="sibTrans" cxnId="{B6A40C4F-C998-4F99-8B87-DCA957784498}">
      <dgm:prSet/>
      <dgm:spPr/>
      <dgm:t>
        <a:bodyPr/>
        <a:lstStyle/>
        <a:p>
          <a:endParaRPr lang="pl-PL"/>
        </a:p>
      </dgm:t>
    </dgm:pt>
    <dgm:pt modelId="{296399E4-C331-4B22-ACE8-D8714D284632}">
      <dgm:prSet phldrT="[Tekst]"/>
      <dgm:spPr/>
      <dgm:t>
        <a:bodyPr/>
        <a:lstStyle/>
        <a:p>
          <a:r>
            <a:rPr lang="pl-PL" b="1" dirty="0" smtClean="0"/>
            <a:t>przetarg</a:t>
          </a:r>
          <a:endParaRPr lang="pl-PL" b="1" dirty="0"/>
        </a:p>
      </dgm:t>
    </dgm:pt>
    <dgm:pt modelId="{A10B3DF1-5170-464D-959B-812D46AABB3E}" type="parTrans" cxnId="{57D97D31-6179-4782-9ADF-D77B471BAFE0}">
      <dgm:prSet/>
      <dgm:spPr/>
      <dgm:t>
        <a:bodyPr/>
        <a:lstStyle/>
        <a:p>
          <a:endParaRPr lang="pl-PL"/>
        </a:p>
      </dgm:t>
    </dgm:pt>
    <dgm:pt modelId="{405FC995-8024-40E3-ABAE-892089A6586F}" type="sibTrans" cxnId="{57D97D31-6179-4782-9ADF-D77B471BAFE0}">
      <dgm:prSet/>
      <dgm:spPr/>
      <dgm:t>
        <a:bodyPr/>
        <a:lstStyle/>
        <a:p>
          <a:endParaRPr lang="pl-PL"/>
        </a:p>
      </dgm:t>
    </dgm:pt>
    <dgm:pt modelId="{B58CAC1F-D462-4891-A706-EDA264EA8327}" type="pres">
      <dgm:prSet presAssocID="{698AF2EB-FA02-4A96-991F-9BA1C99F4D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9490B90-DDE6-4F3D-9B24-6C19936778C1}" type="pres">
      <dgm:prSet presAssocID="{E4442FAD-E6D3-4411-B989-BAE3B26FB5A1}" presName="centerShape" presStyleLbl="node0" presStyleIdx="0" presStyleCnt="1" custScaleX="176411" custScaleY="134826"/>
      <dgm:spPr/>
      <dgm:t>
        <a:bodyPr/>
        <a:lstStyle/>
        <a:p>
          <a:endParaRPr lang="pl-PL"/>
        </a:p>
      </dgm:t>
    </dgm:pt>
    <dgm:pt modelId="{225125D6-8091-4BBE-B83F-96EE3DCEAB8C}" type="pres">
      <dgm:prSet presAssocID="{59FA2ACD-AA6B-4223-AAC9-70E9368C9DB0}" presName="parTrans" presStyleLbl="sibTrans2D1" presStyleIdx="0" presStyleCnt="4"/>
      <dgm:spPr/>
      <dgm:t>
        <a:bodyPr/>
        <a:lstStyle/>
        <a:p>
          <a:endParaRPr lang="pl-PL"/>
        </a:p>
      </dgm:t>
    </dgm:pt>
    <dgm:pt modelId="{F0F8EC7A-B751-4418-854E-1F19DE3C30CA}" type="pres">
      <dgm:prSet presAssocID="{59FA2ACD-AA6B-4223-AAC9-70E9368C9DB0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5C8CAA81-C3A1-4A97-9082-7AABB1664763}" type="pres">
      <dgm:prSet presAssocID="{5AD7627A-59CD-4888-8730-4317DCFC2232}" presName="node" presStyleLbl="node1" presStyleIdx="0" presStyleCnt="4" custScaleX="121444" custScaleY="11969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C42049-D4EA-4717-8B02-50A963749A75}" type="pres">
      <dgm:prSet presAssocID="{26040460-DE6C-456D-A389-6F60C3E7E212}" presName="parTrans" presStyleLbl="sibTrans2D1" presStyleIdx="1" presStyleCnt="4"/>
      <dgm:spPr/>
      <dgm:t>
        <a:bodyPr/>
        <a:lstStyle/>
        <a:p>
          <a:endParaRPr lang="pl-PL"/>
        </a:p>
      </dgm:t>
    </dgm:pt>
    <dgm:pt modelId="{016B53AA-4BFE-402A-9663-22A44E86644B}" type="pres">
      <dgm:prSet presAssocID="{26040460-DE6C-456D-A389-6F60C3E7E212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7202E93F-8423-4B6E-9196-43CC7ECED55E}" type="pres">
      <dgm:prSet presAssocID="{22022E3C-851E-4FA6-86D0-70FFCA463831}" presName="node" presStyleLbl="node1" presStyleIdx="1" presStyleCnt="4" custScaleX="133513" custScaleY="133247" custRadScaleRad="112958" custRadScaleInc="-2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60C048-17C5-4A1E-9953-D282DD9F74DB}" type="pres">
      <dgm:prSet presAssocID="{E1E9C684-F738-4704-9FA6-E81382D1A441}" presName="parTrans" presStyleLbl="sibTrans2D1" presStyleIdx="2" presStyleCnt="4"/>
      <dgm:spPr/>
      <dgm:t>
        <a:bodyPr/>
        <a:lstStyle/>
        <a:p>
          <a:endParaRPr lang="pl-PL"/>
        </a:p>
      </dgm:t>
    </dgm:pt>
    <dgm:pt modelId="{42526BD4-C990-4211-889C-9CFA7693BD20}" type="pres">
      <dgm:prSet presAssocID="{E1E9C684-F738-4704-9FA6-E81382D1A441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30939140-46E7-4C87-BDD7-0693F4DAEB6C}" type="pres">
      <dgm:prSet presAssocID="{B4AB306D-E2FB-464A-87AF-9D2CD4A761D3}" presName="node" presStyleLbl="node1" presStyleIdx="2" presStyleCnt="4" custScaleX="130961" custScaleY="1188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4B1352-6652-4EAD-A4C3-604DC4F75443}" type="pres">
      <dgm:prSet presAssocID="{A10B3DF1-5170-464D-959B-812D46AABB3E}" presName="parTrans" presStyleLbl="sibTrans2D1" presStyleIdx="3" presStyleCnt="4"/>
      <dgm:spPr/>
      <dgm:t>
        <a:bodyPr/>
        <a:lstStyle/>
        <a:p>
          <a:endParaRPr lang="pl-PL"/>
        </a:p>
      </dgm:t>
    </dgm:pt>
    <dgm:pt modelId="{B04B07DD-17D9-4FF6-9341-EDC37B6F7C79}" type="pres">
      <dgm:prSet presAssocID="{A10B3DF1-5170-464D-959B-812D46AABB3E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A9798471-8786-4893-A7E8-C5A0EB990593}" type="pres">
      <dgm:prSet presAssocID="{296399E4-C331-4B22-ACE8-D8714D284632}" presName="node" presStyleLbl="node1" presStyleIdx="3" presStyleCnt="4" custScaleX="128946" custScaleY="123729" custRadScaleRad="112767" custRadScaleInc="2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975CDB4-5D07-48FA-BFD4-A6534B703130}" type="presOf" srcId="{26040460-DE6C-456D-A389-6F60C3E7E212}" destId="{016B53AA-4BFE-402A-9663-22A44E86644B}" srcOrd="1" destOrd="0" presId="urn:microsoft.com/office/officeart/2005/8/layout/radial5"/>
    <dgm:cxn modelId="{4A9CAA0C-1C62-486F-BB9D-9A9985EF8946}" type="presOf" srcId="{698AF2EB-FA02-4A96-991F-9BA1C99F4DEB}" destId="{B58CAC1F-D462-4891-A706-EDA264EA8327}" srcOrd="0" destOrd="0" presId="urn:microsoft.com/office/officeart/2005/8/layout/radial5"/>
    <dgm:cxn modelId="{53E93190-4C7E-4402-9DCE-05C5BCC91490}" srcId="{E4442FAD-E6D3-4411-B989-BAE3B26FB5A1}" destId="{22022E3C-851E-4FA6-86D0-70FFCA463831}" srcOrd="1" destOrd="0" parTransId="{26040460-DE6C-456D-A389-6F60C3E7E212}" sibTransId="{793275FB-42DE-440C-B0D3-84D664CC0D68}"/>
    <dgm:cxn modelId="{189D1C54-BC43-4179-942B-30F2243BED60}" type="presOf" srcId="{B4AB306D-E2FB-464A-87AF-9D2CD4A761D3}" destId="{30939140-46E7-4C87-BDD7-0693F4DAEB6C}" srcOrd="0" destOrd="0" presId="urn:microsoft.com/office/officeart/2005/8/layout/radial5"/>
    <dgm:cxn modelId="{28E816B3-8125-4831-B754-FE7CC475A55B}" type="presOf" srcId="{59FA2ACD-AA6B-4223-AAC9-70E9368C9DB0}" destId="{225125D6-8091-4BBE-B83F-96EE3DCEAB8C}" srcOrd="0" destOrd="0" presId="urn:microsoft.com/office/officeart/2005/8/layout/radial5"/>
    <dgm:cxn modelId="{8B011B50-8D47-4D3B-90E3-849CF7BE45EF}" type="presOf" srcId="{A10B3DF1-5170-464D-959B-812D46AABB3E}" destId="{3F4B1352-6652-4EAD-A4C3-604DC4F75443}" srcOrd="0" destOrd="0" presId="urn:microsoft.com/office/officeart/2005/8/layout/radial5"/>
    <dgm:cxn modelId="{6E0B24EF-CA8F-40D5-AEB1-2BF0646EA89E}" type="presOf" srcId="{59FA2ACD-AA6B-4223-AAC9-70E9368C9DB0}" destId="{F0F8EC7A-B751-4418-854E-1F19DE3C30CA}" srcOrd="1" destOrd="0" presId="urn:microsoft.com/office/officeart/2005/8/layout/radial5"/>
    <dgm:cxn modelId="{92BF9937-C6DE-427B-8708-F62486A18010}" type="presOf" srcId="{5AD7627A-59CD-4888-8730-4317DCFC2232}" destId="{5C8CAA81-C3A1-4A97-9082-7AABB1664763}" srcOrd="0" destOrd="0" presId="urn:microsoft.com/office/officeart/2005/8/layout/radial5"/>
    <dgm:cxn modelId="{F10B6FE3-BF0F-4CDD-869A-F97F12035D1A}" type="presOf" srcId="{E4442FAD-E6D3-4411-B989-BAE3B26FB5A1}" destId="{E9490B90-DDE6-4F3D-9B24-6C19936778C1}" srcOrd="0" destOrd="0" presId="urn:microsoft.com/office/officeart/2005/8/layout/radial5"/>
    <dgm:cxn modelId="{20DB02E0-8ADD-42DA-90B3-3A27F2DA1E8F}" srcId="{698AF2EB-FA02-4A96-991F-9BA1C99F4DEB}" destId="{E4442FAD-E6D3-4411-B989-BAE3B26FB5A1}" srcOrd="0" destOrd="0" parTransId="{80B52663-E665-469A-ADB9-FAB663700CF6}" sibTransId="{61FC9514-21B9-4396-A167-28EE5D9AF753}"/>
    <dgm:cxn modelId="{E9FE4188-D087-48BA-8543-17D71B8DC3D9}" type="presOf" srcId="{E1E9C684-F738-4704-9FA6-E81382D1A441}" destId="{42526BD4-C990-4211-889C-9CFA7693BD20}" srcOrd="1" destOrd="0" presId="urn:microsoft.com/office/officeart/2005/8/layout/radial5"/>
    <dgm:cxn modelId="{2A881CC2-2A02-4E86-8F46-06C1E20CB7DA}" type="presOf" srcId="{26040460-DE6C-456D-A389-6F60C3E7E212}" destId="{38C42049-D4EA-4717-8B02-50A963749A75}" srcOrd="0" destOrd="0" presId="urn:microsoft.com/office/officeart/2005/8/layout/radial5"/>
    <dgm:cxn modelId="{8F2BA1C8-BA9B-4712-B3C9-0759D0C3102A}" type="presOf" srcId="{E1E9C684-F738-4704-9FA6-E81382D1A441}" destId="{1760C048-17C5-4A1E-9953-D282DD9F74DB}" srcOrd="0" destOrd="0" presId="urn:microsoft.com/office/officeart/2005/8/layout/radial5"/>
    <dgm:cxn modelId="{ACD567A8-F9CC-4DE5-AE65-742FFB6ABF2C}" type="presOf" srcId="{296399E4-C331-4B22-ACE8-D8714D284632}" destId="{A9798471-8786-4893-A7E8-C5A0EB990593}" srcOrd="0" destOrd="0" presId="urn:microsoft.com/office/officeart/2005/8/layout/radial5"/>
    <dgm:cxn modelId="{A4BB3455-BCAD-4792-9965-02EECA4ABEA8}" srcId="{E4442FAD-E6D3-4411-B989-BAE3B26FB5A1}" destId="{5AD7627A-59CD-4888-8730-4317DCFC2232}" srcOrd="0" destOrd="0" parTransId="{59FA2ACD-AA6B-4223-AAC9-70E9368C9DB0}" sibTransId="{D0559F4C-2FE8-43E5-82E4-942ED0CEDC46}"/>
    <dgm:cxn modelId="{B6A40C4F-C998-4F99-8B87-DCA957784498}" srcId="{E4442FAD-E6D3-4411-B989-BAE3B26FB5A1}" destId="{B4AB306D-E2FB-464A-87AF-9D2CD4A761D3}" srcOrd="2" destOrd="0" parTransId="{E1E9C684-F738-4704-9FA6-E81382D1A441}" sibTransId="{885EAAA7-7E8B-403D-A158-829B5F581662}"/>
    <dgm:cxn modelId="{57D97D31-6179-4782-9ADF-D77B471BAFE0}" srcId="{E4442FAD-E6D3-4411-B989-BAE3B26FB5A1}" destId="{296399E4-C331-4B22-ACE8-D8714D284632}" srcOrd="3" destOrd="0" parTransId="{A10B3DF1-5170-464D-959B-812D46AABB3E}" sibTransId="{405FC995-8024-40E3-ABAE-892089A6586F}"/>
    <dgm:cxn modelId="{093A9F08-8156-493F-B4AC-7CD0B3B41C45}" type="presOf" srcId="{A10B3DF1-5170-464D-959B-812D46AABB3E}" destId="{B04B07DD-17D9-4FF6-9341-EDC37B6F7C79}" srcOrd="1" destOrd="0" presId="urn:microsoft.com/office/officeart/2005/8/layout/radial5"/>
    <dgm:cxn modelId="{4C929B3A-738B-43EC-84EA-16FEEAED1DA6}" type="presOf" srcId="{22022E3C-851E-4FA6-86D0-70FFCA463831}" destId="{7202E93F-8423-4B6E-9196-43CC7ECED55E}" srcOrd="0" destOrd="0" presId="urn:microsoft.com/office/officeart/2005/8/layout/radial5"/>
    <dgm:cxn modelId="{E31A50B9-E0A8-42DC-8228-829C3B9B4AAA}" type="presParOf" srcId="{B58CAC1F-D462-4891-A706-EDA264EA8327}" destId="{E9490B90-DDE6-4F3D-9B24-6C19936778C1}" srcOrd="0" destOrd="0" presId="urn:microsoft.com/office/officeart/2005/8/layout/radial5"/>
    <dgm:cxn modelId="{25C1C326-A468-4071-BEF6-3412A219184F}" type="presParOf" srcId="{B58CAC1F-D462-4891-A706-EDA264EA8327}" destId="{225125D6-8091-4BBE-B83F-96EE3DCEAB8C}" srcOrd="1" destOrd="0" presId="urn:microsoft.com/office/officeart/2005/8/layout/radial5"/>
    <dgm:cxn modelId="{FAA77AD5-29F1-4B3B-8852-4F8C0545A05A}" type="presParOf" srcId="{225125D6-8091-4BBE-B83F-96EE3DCEAB8C}" destId="{F0F8EC7A-B751-4418-854E-1F19DE3C30CA}" srcOrd="0" destOrd="0" presId="urn:microsoft.com/office/officeart/2005/8/layout/radial5"/>
    <dgm:cxn modelId="{A4C8F37D-884A-4592-BD6C-4D385B3E49E0}" type="presParOf" srcId="{B58CAC1F-D462-4891-A706-EDA264EA8327}" destId="{5C8CAA81-C3A1-4A97-9082-7AABB1664763}" srcOrd="2" destOrd="0" presId="urn:microsoft.com/office/officeart/2005/8/layout/radial5"/>
    <dgm:cxn modelId="{8A175446-7B2D-41DA-A39E-2EAFE4B762E5}" type="presParOf" srcId="{B58CAC1F-D462-4891-A706-EDA264EA8327}" destId="{38C42049-D4EA-4717-8B02-50A963749A75}" srcOrd="3" destOrd="0" presId="urn:microsoft.com/office/officeart/2005/8/layout/radial5"/>
    <dgm:cxn modelId="{2A4466A7-4142-4E00-9F89-3E62F2499CED}" type="presParOf" srcId="{38C42049-D4EA-4717-8B02-50A963749A75}" destId="{016B53AA-4BFE-402A-9663-22A44E86644B}" srcOrd="0" destOrd="0" presId="urn:microsoft.com/office/officeart/2005/8/layout/radial5"/>
    <dgm:cxn modelId="{1A18263C-E549-499D-93E5-27397957A853}" type="presParOf" srcId="{B58CAC1F-D462-4891-A706-EDA264EA8327}" destId="{7202E93F-8423-4B6E-9196-43CC7ECED55E}" srcOrd="4" destOrd="0" presId="urn:microsoft.com/office/officeart/2005/8/layout/radial5"/>
    <dgm:cxn modelId="{5D4B4F06-E762-45A5-962D-3A49F7CC2C2F}" type="presParOf" srcId="{B58CAC1F-D462-4891-A706-EDA264EA8327}" destId="{1760C048-17C5-4A1E-9953-D282DD9F74DB}" srcOrd="5" destOrd="0" presId="urn:microsoft.com/office/officeart/2005/8/layout/radial5"/>
    <dgm:cxn modelId="{8349EF52-5C89-4173-B07D-463186DA22C8}" type="presParOf" srcId="{1760C048-17C5-4A1E-9953-D282DD9F74DB}" destId="{42526BD4-C990-4211-889C-9CFA7693BD20}" srcOrd="0" destOrd="0" presId="urn:microsoft.com/office/officeart/2005/8/layout/radial5"/>
    <dgm:cxn modelId="{F14318EA-81C7-43B4-9D54-1750CAB4F48C}" type="presParOf" srcId="{B58CAC1F-D462-4891-A706-EDA264EA8327}" destId="{30939140-46E7-4C87-BDD7-0693F4DAEB6C}" srcOrd="6" destOrd="0" presId="urn:microsoft.com/office/officeart/2005/8/layout/radial5"/>
    <dgm:cxn modelId="{A4AE0FAC-9451-4A64-9C6E-936005AF697D}" type="presParOf" srcId="{B58CAC1F-D462-4891-A706-EDA264EA8327}" destId="{3F4B1352-6652-4EAD-A4C3-604DC4F75443}" srcOrd="7" destOrd="0" presId="urn:microsoft.com/office/officeart/2005/8/layout/radial5"/>
    <dgm:cxn modelId="{74E249DB-6805-4CEA-BBBB-755598891BFD}" type="presParOf" srcId="{3F4B1352-6652-4EAD-A4C3-604DC4F75443}" destId="{B04B07DD-17D9-4FF6-9341-EDC37B6F7C79}" srcOrd="0" destOrd="0" presId="urn:microsoft.com/office/officeart/2005/8/layout/radial5"/>
    <dgm:cxn modelId="{9A4F116C-7C2C-49D9-8201-E45B6347AF11}" type="presParOf" srcId="{B58CAC1F-D462-4891-A706-EDA264EA8327}" destId="{A9798471-8786-4893-A7E8-C5A0EB990593}" srcOrd="8" destOrd="0" presId="urn:microsoft.com/office/officeart/2005/8/layout/radial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BA917C-76EF-4286-A63E-425305B43EAF}" type="doc">
      <dgm:prSet loTypeId="urn:microsoft.com/office/officeart/2005/8/layout/hProcess9" loCatId="process" qsTypeId="urn:microsoft.com/office/officeart/2005/8/quickstyle/3d1" qsCatId="3D" csTypeId="urn:microsoft.com/office/officeart/2005/8/colors/colorful1" csCatId="colorful" phldr="1"/>
      <dgm:spPr/>
    </dgm:pt>
    <dgm:pt modelId="{7B8DC9CD-11DC-4754-908A-5F44DD377882}">
      <dgm:prSet phldrT="[Tekst]"/>
      <dgm:spPr/>
      <dgm:t>
        <a:bodyPr/>
        <a:lstStyle/>
        <a:p>
          <a:r>
            <a:rPr lang="pl-PL" b="1" dirty="0" smtClean="0"/>
            <a:t>Wyraźne</a:t>
          </a:r>
          <a:endParaRPr lang="pl-PL" b="1" dirty="0"/>
        </a:p>
      </dgm:t>
    </dgm:pt>
    <dgm:pt modelId="{8446F27C-9E36-4692-900E-24761B76149B}" type="parTrans" cxnId="{AD6B4FA1-B101-4E40-BF1A-CD277E7A44EE}">
      <dgm:prSet/>
      <dgm:spPr/>
      <dgm:t>
        <a:bodyPr/>
        <a:lstStyle/>
        <a:p>
          <a:endParaRPr lang="pl-PL"/>
        </a:p>
      </dgm:t>
    </dgm:pt>
    <dgm:pt modelId="{389E8A8E-8F90-4774-A165-1A011D141B92}" type="sibTrans" cxnId="{AD6B4FA1-B101-4E40-BF1A-CD277E7A44EE}">
      <dgm:prSet/>
      <dgm:spPr/>
      <dgm:t>
        <a:bodyPr/>
        <a:lstStyle/>
        <a:p>
          <a:endParaRPr lang="pl-PL"/>
        </a:p>
      </dgm:t>
    </dgm:pt>
    <dgm:pt modelId="{77B84EFD-A76C-4B3F-AB9E-5D800581EC32}">
      <dgm:prSet phldrT="[Tekst]"/>
      <dgm:spPr/>
      <dgm:t>
        <a:bodyPr/>
        <a:lstStyle/>
        <a:p>
          <a:r>
            <a:rPr lang="pl-PL" b="1" dirty="0" smtClean="0"/>
            <a:t>Milczące</a:t>
          </a:r>
          <a:endParaRPr lang="pl-PL" b="1" dirty="0"/>
        </a:p>
      </dgm:t>
    </dgm:pt>
    <dgm:pt modelId="{AAE6E7D3-7612-4A27-AB15-22A07CD6D588}" type="parTrans" cxnId="{11E9EC92-081C-4215-AB99-3FFB2DDE3B17}">
      <dgm:prSet/>
      <dgm:spPr/>
      <dgm:t>
        <a:bodyPr/>
        <a:lstStyle/>
        <a:p>
          <a:endParaRPr lang="pl-PL"/>
        </a:p>
      </dgm:t>
    </dgm:pt>
    <dgm:pt modelId="{0A5B847D-9C2F-45A7-A844-E8E02B2BBFC0}" type="sibTrans" cxnId="{11E9EC92-081C-4215-AB99-3FFB2DDE3B17}">
      <dgm:prSet/>
      <dgm:spPr/>
      <dgm:t>
        <a:bodyPr/>
        <a:lstStyle/>
        <a:p>
          <a:endParaRPr lang="pl-PL"/>
        </a:p>
      </dgm:t>
    </dgm:pt>
    <dgm:pt modelId="{FA9B1D08-F316-4769-91EF-B03C52ACEFD2}">
      <dgm:prSet phldrT="[Tekst]"/>
      <dgm:spPr/>
      <dgm:t>
        <a:bodyPr/>
        <a:lstStyle/>
        <a:p>
          <a:r>
            <a:rPr lang="pl-PL" b="1" dirty="0" smtClean="0"/>
            <a:t>Dorozumiane</a:t>
          </a:r>
          <a:endParaRPr lang="pl-PL" b="1" dirty="0"/>
        </a:p>
      </dgm:t>
    </dgm:pt>
    <dgm:pt modelId="{0F223414-46C7-459E-8E98-3D4965B33995}" type="parTrans" cxnId="{2DA19B85-497A-4022-8F51-3A1B3E273160}">
      <dgm:prSet/>
      <dgm:spPr/>
      <dgm:t>
        <a:bodyPr/>
        <a:lstStyle/>
        <a:p>
          <a:endParaRPr lang="pl-PL"/>
        </a:p>
      </dgm:t>
    </dgm:pt>
    <dgm:pt modelId="{7656F582-3114-4D6D-BDA7-4142440F2988}" type="sibTrans" cxnId="{2DA19B85-497A-4022-8F51-3A1B3E273160}">
      <dgm:prSet/>
      <dgm:spPr/>
      <dgm:t>
        <a:bodyPr/>
        <a:lstStyle/>
        <a:p>
          <a:endParaRPr lang="pl-PL"/>
        </a:p>
      </dgm:t>
    </dgm:pt>
    <dgm:pt modelId="{E266431B-F105-4B64-BA38-2647999C776A}" type="pres">
      <dgm:prSet presAssocID="{10BA917C-76EF-4286-A63E-425305B43EAF}" presName="CompostProcess" presStyleCnt="0">
        <dgm:presLayoutVars>
          <dgm:dir/>
          <dgm:resizeHandles val="exact"/>
        </dgm:presLayoutVars>
      </dgm:prSet>
      <dgm:spPr/>
    </dgm:pt>
    <dgm:pt modelId="{5700E05C-A95F-4100-B6BF-4A89986E5C48}" type="pres">
      <dgm:prSet presAssocID="{10BA917C-76EF-4286-A63E-425305B43EAF}" presName="arrow" presStyleLbl="bgShp" presStyleIdx="0" presStyleCnt="1"/>
      <dgm:spPr/>
    </dgm:pt>
    <dgm:pt modelId="{D6AF628F-D008-45FF-B904-DBD43EB5B312}" type="pres">
      <dgm:prSet presAssocID="{10BA917C-76EF-4286-A63E-425305B43EAF}" presName="linearProcess" presStyleCnt="0"/>
      <dgm:spPr/>
    </dgm:pt>
    <dgm:pt modelId="{EBB755CD-F5D2-4169-B5DE-7D7ACDB0868C}" type="pres">
      <dgm:prSet presAssocID="{7B8DC9CD-11DC-4754-908A-5F44DD37788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29AA24-2F3E-48FF-9F7A-133FCFDEDEB6}" type="pres">
      <dgm:prSet presAssocID="{389E8A8E-8F90-4774-A165-1A011D141B92}" presName="sibTrans" presStyleCnt="0"/>
      <dgm:spPr/>
    </dgm:pt>
    <dgm:pt modelId="{4D6A7FC6-5A90-4A15-8DAF-D5EE567308CD}" type="pres">
      <dgm:prSet presAssocID="{77B84EFD-A76C-4B3F-AB9E-5D800581EC3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78FDF6-2C6B-48AF-B2DA-58EE5945C66A}" type="pres">
      <dgm:prSet presAssocID="{0A5B847D-9C2F-45A7-A844-E8E02B2BBFC0}" presName="sibTrans" presStyleCnt="0"/>
      <dgm:spPr/>
    </dgm:pt>
    <dgm:pt modelId="{D31FF895-BACD-4036-AF8F-97C8869AAC0E}" type="pres">
      <dgm:prSet presAssocID="{FA9B1D08-F316-4769-91EF-B03C52ACEFD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C476786-8305-4477-8F2C-E45CD24C7C29}" type="presOf" srcId="{7B8DC9CD-11DC-4754-908A-5F44DD377882}" destId="{EBB755CD-F5D2-4169-B5DE-7D7ACDB0868C}" srcOrd="0" destOrd="0" presId="urn:microsoft.com/office/officeart/2005/8/layout/hProcess9"/>
    <dgm:cxn modelId="{3997E5EF-F283-43B4-929F-BE91056E45B2}" type="presOf" srcId="{77B84EFD-A76C-4B3F-AB9E-5D800581EC32}" destId="{4D6A7FC6-5A90-4A15-8DAF-D5EE567308CD}" srcOrd="0" destOrd="0" presId="urn:microsoft.com/office/officeart/2005/8/layout/hProcess9"/>
    <dgm:cxn modelId="{11E9EC92-081C-4215-AB99-3FFB2DDE3B17}" srcId="{10BA917C-76EF-4286-A63E-425305B43EAF}" destId="{77B84EFD-A76C-4B3F-AB9E-5D800581EC32}" srcOrd="1" destOrd="0" parTransId="{AAE6E7D3-7612-4A27-AB15-22A07CD6D588}" sibTransId="{0A5B847D-9C2F-45A7-A844-E8E02B2BBFC0}"/>
    <dgm:cxn modelId="{AD6B4FA1-B101-4E40-BF1A-CD277E7A44EE}" srcId="{10BA917C-76EF-4286-A63E-425305B43EAF}" destId="{7B8DC9CD-11DC-4754-908A-5F44DD377882}" srcOrd="0" destOrd="0" parTransId="{8446F27C-9E36-4692-900E-24761B76149B}" sibTransId="{389E8A8E-8F90-4774-A165-1A011D141B92}"/>
    <dgm:cxn modelId="{013144EC-265E-4047-BB0E-67B0B56CC16C}" type="presOf" srcId="{10BA917C-76EF-4286-A63E-425305B43EAF}" destId="{E266431B-F105-4B64-BA38-2647999C776A}" srcOrd="0" destOrd="0" presId="urn:microsoft.com/office/officeart/2005/8/layout/hProcess9"/>
    <dgm:cxn modelId="{ECDDBAF7-21AF-43AA-86EB-BE4CED42A7EA}" type="presOf" srcId="{FA9B1D08-F316-4769-91EF-B03C52ACEFD2}" destId="{D31FF895-BACD-4036-AF8F-97C8869AAC0E}" srcOrd="0" destOrd="0" presId="urn:microsoft.com/office/officeart/2005/8/layout/hProcess9"/>
    <dgm:cxn modelId="{2DA19B85-497A-4022-8F51-3A1B3E273160}" srcId="{10BA917C-76EF-4286-A63E-425305B43EAF}" destId="{FA9B1D08-F316-4769-91EF-B03C52ACEFD2}" srcOrd="2" destOrd="0" parTransId="{0F223414-46C7-459E-8E98-3D4965B33995}" sibTransId="{7656F582-3114-4D6D-BDA7-4142440F2988}"/>
    <dgm:cxn modelId="{64CC82E2-D6CF-4405-B4EE-6CAB786180EC}" type="presParOf" srcId="{E266431B-F105-4B64-BA38-2647999C776A}" destId="{5700E05C-A95F-4100-B6BF-4A89986E5C48}" srcOrd="0" destOrd="0" presId="urn:microsoft.com/office/officeart/2005/8/layout/hProcess9"/>
    <dgm:cxn modelId="{EF7191D2-9F94-4759-86D4-A317507D9FD7}" type="presParOf" srcId="{E266431B-F105-4B64-BA38-2647999C776A}" destId="{D6AF628F-D008-45FF-B904-DBD43EB5B312}" srcOrd="1" destOrd="0" presId="urn:microsoft.com/office/officeart/2005/8/layout/hProcess9"/>
    <dgm:cxn modelId="{ABC0C3E8-1A9D-4CE8-A8A7-270CC90DB35F}" type="presParOf" srcId="{D6AF628F-D008-45FF-B904-DBD43EB5B312}" destId="{EBB755CD-F5D2-4169-B5DE-7D7ACDB0868C}" srcOrd="0" destOrd="0" presId="urn:microsoft.com/office/officeart/2005/8/layout/hProcess9"/>
    <dgm:cxn modelId="{B414D2B5-4FAB-4470-A7F0-78A2152135E2}" type="presParOf" srcId="{D6AF628F-D008-45FF-B904-DBD43EB5B312}" destId="{FB29AA24-2F3E-48FF-9F7A-133FCFDEDEB6}" srcOrd="1" destOrd="0" presId="urn:microsoft.com/office/officeart/2005/8/layout/hProcess9"/>
    <dgm:cxn modelId="{253A0677-4D86-4446-8600-E4758F491450}" type="presParOf" srcId="{D6AF628F-D008-45FF-B904-DBD43EB5B312}" destId="{4D6A7FC6-5A90-4A15-8DAF-D5EE567308CD}" srcOrd="2" destOrd="0" presId="urn:microsoft.com/office/officeart/2005/8/layout/hProcess9"/>
    <dgm:cxn modelId="{0670897D-A874-41EE-8D35-8C61226CC979}" type="presParOf" srcId="{D6AF628F-D008-45FF-B904-DBD43EB5B312}" destId="{EC78FDF6-2C6B-48AF-B2DA-58EE5945C66A}" srcOrd="3" destOrd="0" presId="urn:microsoft.com/office/officeart/2005/8/layout/hProcess9"/>
    <dgm:cxn modelId="{EFE86950-F578-45AD-9A8B-FDCE48866D95}" type="presParOf" srcId="{D6AF628F-D008-45FF-B904-DBD43EB5B312}" destId="{D31FF895-BACD-4036-AF8F-97C8869AAC0E}" srcOrd="4" destOrd="0" presId="urn:microsoft.com/office/officeart/2005/8/layout/hProcess9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60D976-7BEE-4FE0-A651-07F311D4276B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974D6CC3-B0EE-4861-8684-E087E2B3DDAB}">
      <dgm:prSet phldrT="[Tekst]"/>
      <dgm:spPr/>
      <dgm:t>
        <a:bodyPr/>
        <a:lstStyle/>
        <a:p>
          <a:r>
            <a:rPr lang="pl-PL" b="1" dirty="0" smtClean="0"/>
            <a:t>AUKCJA</a:t>
          </a:r>
          <a:endParaRPr lang="pl-PL" b="1" dirty="0"/>
        </a:p>
      </dgm:t>
    </dgm:pt>
    <dgm:pt modelId="{1D81A000-32A4-48E5-ABD5-DD318058A048}" type="parTrans" cxnId="{1CEDCD32-411C-46DE-AC7F-E43EC6A7B3CB}">
      <dgm:prSet/>
      <dgm:spPr/>
      <dgm:t>
        <a:bodyPr/>
        <a:lstStyle/>
        <a:p>
          <a:endParaRPr lang="pl-PL"/>
        </a:p>
      </dgm:t>
    </dgm:pt>
    <dgm:pt modelId="{C1EEE77B-EBB5-49AE-8592-97638D0C4CD4}" type="sibTrans" cxnId="{1CEDCD32-411C-46DE-AC7F-E43EC6A7B3CB}">
      <dgm:prSet/>
      <dgm:spPr/>
      <dgm:t>
        <a:bodyPr/>
        <a:lstStyle/>
        <a:p>
          <a:endParaRPr lang="pl-PL"/>
        </a:p>
      </dgm:t>
    </dgm:pt>
    <dgm:pt modelId="{85693554-AB13-492E-A02F-97F2606511E9}">
      <dgm:prSet phldrT="[Tekst]"/>
      <dgm:spPr/>
      <dgm:t>
        <a:bodyPr/>
        <a:lstStyle/>
        <a:p>
          <a:pPr algn="ctr"/>
          <a:r>
            <a:rPr lang="pl-PL" dirty="0" smtClean="0"/>
            <a:t>Faza licytacji</a:t>
          </a:r>
          <a:endParaRPr lang="pl-PL" dirty="0"/>
        </a:p>
      </dgm:t>
    </dgm:pt>
    <dgm:pt modelId="{7ACCFAD1-3B6D-48F4-8D5C-5F97C1FE40EC}" type="parTrans" cxnId="{6A16703D-ED08-4AF4-802F-64FF9F2C2D4F}">
      <dgm:prSet/>
      <dgm:spPr/>
      <dgm:t>
        <a:bodyPr/>
        <a:lstStyle/>
        <a:p>
          <a:endParaRPr lang="pl-PL"/>
        </a:p>
      </dgm:t>
    </dgm:pt>
    <dgm:pt modelId="{902B8D8E-8969-4960-A773-8303C7C226C2}" type="sibTrans" cxnId="{6A16703D-ED08-4AF4-802F-64FF9F2C2D4F}">
      <dgm:prSet/>
      <dgm:spPr/>
      <dgm:t>
        <a:bodyPr/>
        <a:lstStyle/>
        <a:p>
          <a:endParaRPr lang="pl-PL"/>
        </a:p>
      </dgm:t>
    </dgm:pt>
    <dgm:pt modelId="{A93DD54B-5465-4901-9986-B7675383B68C}">
      <dgm:prSet phldrT="[Tekst]"/>
      <dgm:spPr/>
      <dgm:t>
        <a:bodyPr/>
        <a:lstStyle/>
        <a:p>
          <a:pPr algn="ctr"/>
          <a:r>
            <a:rPr lang="pl-PL" dirty="0" smtClean="0"/>
            <a:t>Oferenci dokonują kolejnych postąpień</a:t>
          </a:r>
          <a:endParaRPr lang="pl-PL" dirty="0"/>
        </a:p>
      </dgm:t>
    </dgm:pt>
    <dgm:pt modelId="{FF0B26D5-8588-4903-8C9E-755123B2E727}" type="parTrans" cxnId="{62006064-D19B-472C-B769-7BA963ED05A4}">
      <dgm:prSet/>
      <dgm:spPr/>
      <dgm:t>
        <a:bodyPr/>
        <a:lstStyle/>
        <a:p>
          <a:endParaRPr lang="pl-PL"/>
        </a:p>
      </dgm:t>
    </dgm:pt>
    <dgm:pt modelId="{EB50FADD-FE6B-4A61-81C1-DA80C588BE06}" type="sibTrans" cxnId="{62006064-D19B-472C-B769-7BA963ED05A4}">
      <dgm:prSet/>
      <dgm:spPr/>
      <dgm:t>
        <a:bodyPr/>
        <a:lstStyle/>
        <a:p>
          <a:endParaRPr lang="pl-PL"/>
        </a:p>
      </dgm:t>
    </dgm:pt>
    <dgm:pt modelId="{64D07D4E-900C-41A4-91E3-A252679EC594}">
      <dgm:prSet phldrT="[Tekst]" custT="1"/>
      <dgm:spPr/>
      <dgm:t>
        <a:bodyPr/>
        <a:lstStyle/>
        <a:p>
          <a:r>
            <a:rPr lang="pl-PL" sz="1800" b="1" dirty="0" smtClean="0"/>
            <a:t>PRZETARG</a:t>
          </a:r>
          <a:endParaRPr lang="pl-PL" sz="1600" b="1" dirty="0"/>
        </a:p>
      </dgm:t>
    </dgm:pt>
    <dgm:pt modelId="{11D01896-AD3E-4962-9207-8713CAC99F49}" type="parTrans" cxnId="{0D1B1047-CBC0-41F6-8B36-C51FCBF4759B}">
      <dgm:prSet/>
      <dgm:spPr/>
      <dgm:t>
        <a:bodyPr/>
        <a:lstStyle/>
        <a:p>
          <a:endParaRPr lang="pl-PL"/>
        </a:p>
      </dgm:t>
    </dgm:pt>
    <dgm:pt modelId="{EF3CE422-C121-407E-AFA1-F1C2D240DC80}" type="sibTrans" cxnId="{0D1B1047-CBC0-41F6-8B36-C51FCBF4759B}">
      <dgm:prSet/>
      <dgm:spPr/>
      <dgm:t>
        <a:bodyPr/>
        <a:lstStyle/>
        <a:p>
          <a:endParaRPr lang="pl-PL"/>
        </a:p>
      </dgm:t>
    </dgm:pt>
    <dgm:pt modelId="{E2B2AC44-2974-4920-976E-20D32B4668BF}">
      <dgm:prSet phldrT="[Tekst]"/>
      <dgm:spPr/>
      <dgm:t>
        <a:bodyPr/>
        <a:lstStyle/>
        <a:p>
          <a:pPr algn="ctr"/>
          <a:r>
            <a:rPr lang="pl-PL" dirty="0" smtClean="0"/>
            <a:t>Oferty składane są organizatorowi w określonym terminie</a:t>
          </a:r>
          <a:endParaRPr lang="pl-PL" dirty="0"/>
        </a:p>
      </dgm:t>
    </dgm:pt>
    <dgm:pt modelId="{D0A4AA6F-739F-4D9F-B400-AD8C0FB7A133}" type="parTrans" cxnId="{679FF470-A036-4B9D-B70D-8DD0BA14578E}">
      <dgm:prSet/>
      <dgm:spPr/>
      <dgm:t>
        <a:bodyPr/>
        <a:lstStyle/>
        <a:p>
          <a:endParaRPr lang="pl-PL"/>
        </a:p>
      </dgm:t>
    </dgm:pt>
    <dgm:pt modelId="{DBF04658-7687-4278-9993-C3396C64895E}" type="sibTrans" cxnId="{679FF470-A036-4B9D-B70D-8DD0BA14578E}">
      <dgm:prSet/>
      <dgm:spPr/>
      <dgm:t>
        <a:bodyPr/>
        <a:lstStyle/>
        <a:p>
          <a:endParaRPr lang="pl-PL"/>
        </a:p>
      </dgm:t>
    </dgm:pt>
    <dgm:pt modelId="{9577DE7E-39BE-48E0-834D-68898DD600DE}">
      <dgm:prSet phldrT="[Tekst]"/>
      <dgm:spPr/>
      <dgm:t>
        <a:bodyPr/>
        <a:lstStyle/>
        <a:p>
          <a:pPr algn="ctr"/>
          <a:r>
            <a:rPr lang="pl-PL" dirty="0" smtClean="0"/>
            <a:t>Wybór oferty następuje bez obecności uczestników</a:t>
          </a:r>
          <a:endParaRPr lang="pl-PL" dirty="0"/>
        </a:p>
      </dgm:t>
    </dgm:pt>
    <dgm:pt modelId="{750F14A2-0084-4625-B4BF-7ED9D56B00F2}" type="parTrans" cxnId="{2CECCED5-2BC1-4512-93C4-384CC0C3F03D}">
      <dgm:prSet/>
      <dgm:spPr/>
      <dgm:t>
        <a:bodyPr/>
        <a:lstStyle/>
        <a:p>
          <a:endParaRPr lang="pl-PL"/>
        </a:p>
      </dgm:t>
    </dgm:pt>
    <dgm:pt modelId="{C78E08BB-5013-4FE6-BE27-69365CE3ED97}" type="sibTrans" cxnId="{2CECCED5-2BC1-4512-93C4-384CC0C3F03D}">
      <dgm:prSet/>
      <dgm:spPr/>
      <dgm:t>
        <a:bodyPr/>
        <a:lstStyle/>
        <a:p>
          <a:endParaRPr lang="pl-PL"/>
        </a:p>
      </dgm:t>
    </dgm:pt>
    <dgm:pt modelId="{D7301968-321C-403C-80CF-F70FF48CDC8C}">
      <dgm:prSet phldrT="[Tekst]"/>
      <dgm:spPr/>
      <dgm:t>
        <a:bodyPr/>
        <a:lstStyle/>
        <a:p>
          <a:pPr algn="ctr"/>
          <a:r>
            <a:rPr lang="pl-PL" dirty="0" smtClean="0"/>
            <a:t>Rozstrzygnięcie w momencie przybicia</a:t>
          </a:r>
          <a:endParaRPr lang="pl-PL" dirty="0"/>
        </a:p>
      </dgm:t>
    </dgm:pt>
    <dgm:pt modelId="{D69F8989-0D9C-4A7B-8283-12BFD2CF77F6}" type="parTrans" cxnId="{63C4389C-81DD-4C0C-B603-2A866DF5A452}">
      <dgm:prSet/>
      <dgm:spPr/>
      <dgm:t>
        <a:bodyPr/>
        <a:lstStyle/>
        <a:p>
          <a:endParaRPr lang="pl-PL"/>
        </a:p>
      </dgm:t>
    </dgm:pt>
    <dgm:pt modelId="{E26C0D49-E1D6-4334-8EA9-DB0FF09354B2}" type="sibTrans" cxnId="{63C4389C-81DD-4C0C-B603-2A866DF5A452}">
      <dgm:prSet/>
      <dgm:spPr/>
      <dgm:t>
        <a:bodyPr/>
        <a:lstStyle/>
        <a:p>
          <a:endParaRPr lang="pl-PL"/>
        </a:p>
      </dgm:t>
    </dgm:pt>
    <dgm:pt modelId="{BAF23190-804C-45A5-BC07-47009FB2322D}">
      <dgm:prSet phldrT="[Tekst]"/>
      <dgm:spPr/>
      <dgm:t>
        <a:bodyPr/>
        <a:lstStyle/>
        <a:p>
          <a:pPr algn="ctr"/>
          <a:r>
            <a:rPr lang="pl-PL" dirty="0" smtClean="0"/>
            <a:t>Mnogość czynników decydujących o wyborze konkretnej oferty</a:t>
          </a:r>
          <a:endParaRPr lang="pl-PL" dirty="0"/>
        </a:p>
      </dgm:t>
    </dgm:pt>
    <dgm:pt modelId="{9BB7F24E-DBA5-4FED-A595-48945C4E978E}" type="parTrans" cxnId="{23D8EBB1-87CD-4513-8E5D-4F9C20980DF1}">
      <dgm:prSet/>
      <dgm:spPr/>
      <dgm:t>
        <a:bodyPr/>
        <a:lstStyle/>
        <a:p>
          <a:endParaRPr lang="pl-PL"/>
        </a:p>
      </dgm:t>
    </dgm:pt>
    <dgm:pt modelId="{3D472B22-80B3-4144-864A-5F7BB94071D0}" type="sibTrans" cxnId="{23D8EBB1-87CD-4513-8E5D-4F9C20980DF1}">
      <dgm:prSet/>
      <dgm:spPr/>
      <dgm:t>
        <a:bodyPr/>
        <a:lstStyle/>
        <a:p>
          <a:endParaRPr lang="pl-PL"/>
        </a:p>
      </dgm:t>
    </dgm:pt>
    <dgm:pt modelId="{63E1DB15-5C03-42D0-A426-92871781F0BD}" type="pres">
      <dgm:prSet presAssocID="{8C60D976-7BEE-4FE0-A651-07F311D4276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D575207C-9C93-4C47-975F-0640AA2D1DF7}" type="pres">
      <dgm:prSet presAssocID="{974D6CC3-B0EE-4861-8684-E087E2B3DDAB}" presName="posSpace" presStyleCnt="0"/>
      <dgm:spPr/>
    </dgm:pt>
    <dgm:pt modelId="{E9256171-24AE-4D9A-AE1E-79CBB3A9219D}" type="pres">
      <dgm:prSet presAssocID="{974D6CC3-B0EE-4861-8684-E087E2B3DDAB}" presName="vertFlow" presStyleCnt="0"/>
      <dgm:spPr/>
    </dgm:pt>
    <dgm:pt modelId="{DB8D1C42-2B3B-48B6-992E-AA07617ADFF8}" type="pres">
      <dgm:prSet presAssocID="{974D6CC3-B0EE-4861-8684-E087E2B3DDAB}" presName="topSpace" presStyleCnt="0"/>
      <dgm:spPr/>
    </dgm:pt>
    <dgm:pt modelId="{BB51F2AD-0B33-49F0-9A3F-30D8DC2BD473}" type="pres">
      <dgm:prSet presAssocID="{974D6CC3-B0EE-4861-8684-E087E2B3DDAB}" presName="firstComp" presStyleCnt="0"/>
      <dgm:spPr/>
    </dgm:pt>
    <dgm:pt modelId="{DDFFADB7-AF72-4881-8267-7EA5ED51A84B}" type="pres">
      <dgm:prSet presAssocID="{974D6CC3-B0EE-4861-8684-E087E2B3DDAB}" presName="firstChild" presStyleLbl="bgAccFollowNode1" presStyleIdx="0" presStyleCnt="6"/>
      <dgm:spPr/>
      <dgm:t>
        <a:bodyPr/>
        <a:lstStyle/>
        <a:p>
          <a:endParaRPr lang="pl-PL"/>
        </a:p>
      </dgm:t>
    </dgm:pt>
    <dgm:pt modelId="{FAC2175E-1DFF-4B81-861F-2A17322CA25C}" type="pres">
      <dgm:prSet presAssocID="{974D6CC3-B0EE-4861-8684-E087E2B3DDAB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4DC527-D094-4516-9ADF-B81FC6476E57}" type="pres">
      <dgm:prSet presAssocID="{A93DD54B-5465-4901-9986-B7675383B68C}" presName="comp" presStyleCnt="0"/>
      <dgm:spPr/>
    </dgm:pt>
    <dgm:pt modelId="{0AB624FD-72D9-4F9C-9973-6F3E91ED964B}" type="pres">
      <dgm:prSet presAssocID="{A93DD54B-5465-4901-9986-B7675383B68C}" presName="child" presStyleLbl="bgAccFollowNode1" presStyleIdx="1" presStyleCnt="6"/>
      <dgm:spPr/>
      <dgm:t>
        <a:bodyPr/>
        <a:lstStyle/>
        <a:p>
          <a:endParaRPr lang="pl-PL"/>
        </a:p>
      </dgm:t>
    </dgm:pt>
    <dgm:pt modelId="{AF3DE6F1-0C06-4DA5-B91E-2D12995853E8}" type="pres">
      <dgm:prSet presAssocID="{A93DD54B-5465-4901-9986-B7675383B68C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13BA9B-F05E-4868-B661-C8DD94D6FE6A}" type="pres">
      <dgm:prSet presAssocID="{D7301968-321C-403C-80CF-F70FF48CDC8C}" presName="comp" presStyleCnt="0"/>
      <dgm:spPr/>
    </dgm:pt>
    <dgm:pt modelId="{CD4348CE-6C1D-4E96-BA7B-4493BE0A30FF}" type="pres">
      <dgm:prSet presAssocID="{D7301968-321C-403C-80CF-F70FF48CDC8C}" presName="child" presStyleLbl="bgAccFollowNode1" presStyleIdx="2" presStyleCnt="6"/>
      <dgm:spPr/>
      <dgm:t>
        <a:bodyPr/>
        <a:lstStyle/>
        <a:p>
          <a:endParaRPr lang="pl-PL"/>
        </a:p>
      </dgm:t>
    </dgm:pt>
    <dgm:pt modelId="{D86E26C8-7DFC-4EAF-BCFA-AC565C69E358}" type="pres">
      <dgm:prSet presAssocID="{D7301968-321C-403C-80CF-F70FF48CDC8C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2C04A2-4648-457F-9553-4DB828CB8157}" type="pres">
      <dgm:prSet presAssocID="{974D6CC3-B0EE-4861-8684-E087E2B3DDAB}" presName="negSpace" presStyleCnt="0"/>
      <dgm:spPr/>
    </dgm:pt>
    <dgm:pt modelId="{F31159C7-C465-413A-A3DB-63F042B1B25D}" type="pres">
      <dgm:prSet presAssocID="{974D6CC3-B0EE-4861-8684-E087E2B3DDAB}" presName="circle" presStyleLbl="node1" presStyleIdx="0" presStyleCnt="2"/>
      <dgm:spPr/>
      <dgm:t>
        <a:bodyPr/>
        <a:lstStyle/>
        <a:p>
          <a:endParaRPr lang="pl-PL"/>
        </a:p>
      </dgm:t>
    </dgm:pt>
    <dgm:pt modelId="{D989221A-4708-4972-AC4A-B804EF164DED}" type="pres">
      <dgm:prSet presAssocID="{C1EEE77B-EBB5-49AE-8592-97638D0C4CD4}" presName="transSpace" presStyleCnt="0"/>
      <dgm:spPr/>
    </dgm:pt>
    <dgm:pt modelId="{12E0EA5F-8DB0-4F86-82E4-F6440106688A}" type="pres">
      <dgm:prSet presAssocID="{64D07D4E-900C-41A4-91E3-A252679EC594}" presName="posSpace" presStyleCnt="0"/>
      <dgm:spPr/>
    </dgm:pt>
    <dgm:pt modelId="{12E1FF67-C962-443A-816E-6F8275D3687D}" type="pres">
      <dgm:prSet presAssocID="{64D07D4E-900C-41A4-91E3-A252679EC594}" presName="vertFlow" presStyleCnt="0"/>
      <dgm:spPr/>
    </dgm:pt>
    <dgm:pt modelId="{C9C0B37E-D88A-475C-8D0A-FBE141C03B0F}" type="pres">
      <dgm:prSet presAssocID="{64D07D4E-900C-41A4-91E3-A252679EC594}" presName="topSpace" presStyleCnt="0"/>
      <dgm:spPr/>
    </dgm:pt>
    <dgm:pt modelId="{A24B2D41-4364-464B-AB15-1C979EC23BC9}" type="pres">
      <dgm:prSet presAssocID="{64D07D4E-900C-41A4-91E3-A252679EC594}" presName="firstComp" presStyleCnt="0"/>
      <dgm:spPr/>
    </dgm:pt>
    <dgm:pt modelId="{2CFEE8AC-0A39-4E83-B30E-EC102E930254}" type="pres">
      <dgm:prSet presAssocID="{64D07D4E-900C-41A4-91E3-A252679EC594}" presName="firstChild" presStyleLbl="bgAccFollowNode1" presStyleIdx="3" presStyleCnt="6" custLinFactNeighborX="7663" custLinFactNeighborY="3163"/>
      <dgm:spPr/>
      <dgm:t>
        <a:bodyPr/>
        <a:lstStyle/>
        <a:p>
          <a:endParaRPr lang="pl-PL"/>
        </a:p>
      </dgm:t>
    </dgm:pt>
    <dgm:pt modelId="{E4965554-6268-4F33-AEC8-4442743AB6C7}" type="pres">
      <dgm:prSet presAssocID="{64D07D4E-900C-41A4-91E3-A252679EC594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E46D50-B0D4-4966-BE6C-C1628C679946}" type="pres">
      <dgm:prSet presAssocID="{9577DE7E-39BE-48E0-834D-68898DD600DE}" presName="comp" presStyleCnt="0"/>
      <dgm:spPr/>
    </dgm:pt>
    <dgm:pt modelId="{18708547-4195-4014-AE7F-A694A076A0B6}" type="pres">
      <dgm:prSet presAssocID="{9577DE7E-39BE-48E0-834D-68898DD600DE}" presName="child" presStyleLbl="bgAccFollowNode1" presStyleIdx="4" presStyleCnt="6" custLinFactNeighborX="7663" custLinFactNeighborY="2133"/>
      <dgm:spPr/>
      <dgm:t>
        <a:bodyPr/>
        <a:lstStyle/>
        <a:p>
          <a:endParaRPr lang="pl-PL"/>
        </a:p>
      </dgm:t>
    </dgm:pt>
    <dgm:pt modelId="{EED5FC0E-81F2-4E4B-A75A-A5D1A416BF7A}" type="pres">
      <dgm:prSet presAssocID="{9577DE7E-39BE-48E0-834D-68898DD600DE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81C726-B28B-4105-AD91-026AA8AE900B}" type="pres">
      <dgm:prSet presAssocID="{BAF23190-804C-45A5-BC07-47009FB2322D}" presName="comp" presStyleCnt="0"/>
      <dgm:spPr/>
    </dgm:pt>
    <dgm:pt modelId="{49E573FD-08E0-41D4-8A94-EF3B75BBBCE4}" type="pres">
      <dgm:prSet presAssocID="{BAF23190-804C-45A5-BC07-47009FB2322D}" presName="child" presStyleLbl="bgAccFollowNode1" presStyleIdx="5" presStyleCnt="6" custLinFactNeighborX="7663" custLinFactNeighborY="2133"/>
      <dgm:spPr/>
      <dgm:t>
        <a:bodyPr/>
        <a:lstStyle/>
        <a:p>
          <a:endParaRPr lang="pl-PL"/>
        </a:p>
      </dgm:t>
    </dgm:pt>
    <dgm:pt modelId="{8935C765-43A3-4783-BFA7-AD54FCCF21B3}" type="pres">
      <dgm:prSet presAssocID="{BAF23190-804C-45A5-BC07-47009FB2322D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98CEC0-D037-4018-B6D2-668EC438BF48}" type="pres">
      <dgm:prSet presAssocID="{64D07D4E-900C-41A4-91E3-A252679EC594}" presName="negSpace" presStyleCnt="0"/>
      <dgm:spPr/>
    </dgm:pt>
    <dgm:pt modelId="{1DD636C2-3392-4392-967B-D17A6FAEE6F8}" type="pres">
      <dgm:prSet presAssocID="{64D07D4E-900C-41A4-91E3-A252679EC594}" presName="circle" presStyleLbl="node1" presStyleIdx="1" presStyleCnt="2" custScaleX="124952" custScaleY="114825" custLinFactNeighborX="-3390" custLinFactNeighborY="-6091"/>
      <dgm:spPr/>
      <dgm:t>
        <a:bodyPr/>
        <a:lstStyle/>
        <a:p>
          <a:endParaRPr lang="pl-PL"/>
        </a:p>
      </dgm:t>
    </dgm:pt>
  </dgm:ptLst>
  <dgm:cxnLst>
    <dgm:cxn modelId="{6A16703D-ED08-4AF4-802F-64FF9F2C2D4F}" srcId="{974D6CC3-B0EE-4861-8684-E087E2B3DDAB}" destId="{85693554-AB13-492E-A02F-97F2606511E9}" srcOrd="0" destOrd="0" parTransId="{7ACCFAD1-3B6D-48F4-8D5C-5F97C1FE40EC}" sibTransId="{902B8D8E-8969-4960-A773-8303C7C226C2}"/>
    <dgm:cxn modelId="{63C4389C-81DD-4C0C-B603-2A866DF5A452}" srcId="{974D6CC3-B0EE-4861-8684-E087E2B3DDAB}" destId="{D7301968-321C-403C-80CF-F70FF48CDC8C}" srcOrd="2" destOrd="0" parTransId="{D69F8989-0D9C-4A7B-8283-12BFD2CF77F6}" sibTransId="{E26C0D49-E1D6-4334-8EA9-DB0FF09354B2}"/>
    <dgm:cxn modelId="{EAA27218-D56A-4454-B22F-3E4979338EF1}" type="presOf" srcId="{E2B2AC44-2974-4920-976E-20D32B4668BF}" destId="{E4965554-6268-4F33-AEC8-4442743AB6C7}" srcOrd="1" destOrd="0" presId="urn:microsoft.com/office/officeart/2005/8/layout/hList9"/>
    <dgm:cxn modelId="{AC8B1CC1-E0C5-4C72-BD26-D562B9F89AA9}" type="presOf" srcId="{A93DD54B-5465-4901-9986-B7675383B68C}" destId="{0AB624FD-72D9-4F9C-9973-6F3E91ED964B}" srcOrd="0" destOrd="0" presId="urn:microsoft.com/office/officeart/2005/8/layout/hList9"/>
    <dgm:cxn modelId="{73FCB244-3F10-4638-85A9-856BB401AFAC}" type="presOf" srcId="{9577DE7E-39BE-48E0-834D-68898DD600DE}" destId="{EED5FC0E-81F2-4E4B-A75A-A5D1A416BF7A}" srcOrd="1" destOrd="0" presId="urn:microsoft.com/office/officeart/2005/8/layout/hList9"/>
    <dgm:cxn modelId="{4E69EFF4-9F6B-4349-9E6F-8F3D570921D5}" type="presOf" srcId="{8C60D976-7BEE-4FE0-A651-07F311D4276B}" destId="{63E1DB15-5C03-42D0-A426-92871781F0BD}" srcOrd="0" destOrd="0" presId="urn:microsoft.com/office/officeart/2005/8/layout/hList9"/>
    <dgm:cxn modelId="{C54DC04E-C906-40DE-9DF1-108FA92B5150}" type="presOf" srcId="{BAF23190-804C-45A5-BC07-47009FB2322D}" destId="{8935C765-43A3-4783-BFA7-AD54FCCF21B3}" srcOrd="1" destOrd="0" presId="urn:microsoft.com/office/officeart/2005/8/layout/hList9"/>
    <dgm:cxn modelId="{DC8F86E9-5CC8-45C7-8288-B39AE90AC78E}" type="presOf" srcId="{A93DD54B-5465-4901-9986-B7675383B68C}" destId="{AF3DE6F1-0C06-4DA5-B91E-2D12995853E8}" srcOrd="1" destOrd="0" presId="urn:microsoft.com/office/officeart/2005/8/layout/hList9"/>
    <dgm:cxn modelId="{052FCD86-747E-44BF-86DD-E8D56C328D4A}" type="presOf" srcId="{85693554-AB13-492E-A02F-97F2606511E9}" destId="{DDFFADB7-AF72-4881-8267-7EA5ED51A84B}" srcOrd="0" destOrd="0" presId="urn:microsoft.com/office/officeart/2005/8/layout/hList9"/>
    <dgm:cxn modelId="{62006064-D19B-472C-B769-7BA963ED05A4}" srcId="{974D6CC3-B0EE-4861-8684-E087E2B3DDAB}" destId="{A93DD54B-5465-4901-9986-B7675383B68C}" srcOrd="1" destOrd="0" parTransId="{FF0B26D5-8588-4903-8C9E-755123B2E727}" sibTransId="{EB50FADD-FE6B-4A61-81C1-DA80C588BE06}"/>
    <dgm:cxn modelId="{0D1B1047-CBC0-41F6-8B36-C51FCBF4759B}" srcId="{8C60D976-7BEE-4FE0-A651-07F311D4276B}" destId="{64D07D4E-900C-41A4-91E3-A252679EC594}" srcOrd="1" destOrd="0" parTransId="{11D01896-AD3E-4962-9207-8713CAC99F49}" sibTransId="{EF3CE422-C121-407E-AFA1-F1C2D240DC80}"/>
    <dgm:cxn modelId="{6C3F0598-5CB9-422D-9F26-9D2D90E47958}" type="presOf" srcId="{85693554-AB13-492E-A02F-97F2606511E9}" destId="{FAC2175E-1DFF-4B81-861F-2A17322CA25C}" srcOrd="1" destOrd="0" presId="urn:microsoft.com/office/officeart/2005/8/layout/hList9"/>
    <dgm:cxn modelId="{4AAE4859-219A-4871-9B52-0AF0A9FED41C}" type="presOf" srcId="{64D07D4E-900C-41A4-91E3-A252679EC594}" destId="{1DD636C2-3392-4392-967B-D17A6FAEE6F8}" srcOrd="0" destOrd="0" presId="urn:microsoft.com/office/officeart/2005/8/layout/hList9"/>
    <dgm:cxn modelId="{2CECCED5-2BC1-4512-93C4-384CC0C3F03D}" srcId="{64D07D4E-900C-41A4-91E3-A252679EC594}" destId="{9577DE7E-39BE-48E0-834D-68898DD600DE}" srcOrd="1" destOrd="0" parTransId="{750F14A2-0084-4625-B4BF-7ED9D56B00F2}" sibTransId="{C78E08BB-5013-4FE6-BE27-69365CE3ED97}"/>
    <dgm:cxn modelId="{B54EFDD5-A914-4678-A2C0-CC893B41BA40}" type="presOf" srcId="{D7301968-321C-403C-80CF-F70FF48CDC8C}" destId="{D86E26C8-7DFC-4EAF-BCFA-AC565C69E358}" srcOrd="1" destOrd="0" presId="urn:microsoft.com/office/officeart/2005/8/layout/hList9"/>
    <dgm:cxn modelId="{F225C815-8230-4544-A4F7-48469B94A10E}" type="presOf" srcId="{D7301968-321C-403C-80CF-F70FF48CDC8C}" destId="{CD4348CE-6C1D-4E96-BA7B-4493BE0A30FF}" srcOrd="0" destOrd="0" presId="urn:microsoft.com/office/officeart/2005/8/layout/hList9"/>
    <dgm:cxn modelId="{5288EA23-19F3-4B42-B054-DBDCD154051C}" type="presOf" srcId="{9577DE7E-39BE-48E0-834D-68898DD600DE}" destId="{18708547-4195-4014-AE7F-A694A076A0B6}" srcOrd="0" destOrd="0" presId="urn:microsoft.com/office/officeart/2005/8/layout/hList9"/>
    <dgm:cxn modelId="{679FF470-A036-4B9D-B70D-8DD0BA14578E}" srcId="{64D07D4E-900C-41A4-91E3-A252679EC594}" destId="{E2B2AC44-2974-4920-976E-20D32B4668BF}" srcOrd="0" destOrd="0" parTransId="{D0A4AA6F-739F-4D9F-B400-AD8C0FB7A133}" sibTransId="{DBF04658-7687-4278-9993-C3396C64895E}"/>
    <dgm:cxn modelId="{1CEDCD32-411C-46DE-AC7F-E43EC6A7B3CB}" srcId="{8C60D976-7BEE-4FE0-A651-07F311D4276B}" destId="{974D6CC3-B0EE-4861-8684-E087E2B3DDAB}" srcOrd="0" destOrd="0" parTransId="{1D81A000-32A4-48E5-ABD5-DD318058A048}" sibTransId="{C1EEE77B-EBB5-49AE-8592-97638D0C4CD4}"/>
    <dgm:cxn modelId="{D5FDFEB6-5101-4438-998F-D8A7EF090CB9}" type="presOf" srcId="{974D6CC3-B0EE-4861-8684-E087E2B3DDAB}" destId="{F31159C7-C465-413A-A3DB-63F042B1B25D}" srcOrd="0" destOrd="0" presId="urn:microsoft.com/office/officeart/2005/8/layout/hList9"/>
    <dgm:cxn modelId="{23D8EBB1-87CD-4513-8E5D-4F9C20980DF1}" srcId="{64D07D4E-900C-41A4-91E3-A252679EC594}" destId="{BAF23190-804C-45A5-BC07-47009FB2322D}" srcOrd="2" destOrd="0" parTransId="{9BB7F24E-DBA5-4FED-A595-48945C4E978E}" sibTransId="{3D472B22-80B3-4144-864A-5F7BB94071D0}"/>
    <dgm:cxn modelId="{9584D250-41C1-4C31-82B4-7FC888D7AE9C}" type="presOf" srcId="{E2B2AC44-2974-4920-976E-20D32B4668BF}" destId="{2CFEE8AC-0A39-4E83-B30E-EC102E930254}" srcOrd="0" destOrd="0" presId="urn:microsoft.com/office/officeart/2005/8/layout/hList9"/>
    <dgm:cxn modelId="{274E8A46-6B1E-4108-BEB5-EEAA80C8B032}" type="presOf" srcId="{BAF23190-804C-45A5-BC07-47009FB2322D}" destId="{49E573FD-08E0-41D4-8A94-EF3B75BBBCE4}" srcOrd="0" destOrd="0" presId="urn:microsoft.com/office/officeart/2005/8/layout/hList9"/>
    <dgm:cxn modelId="{923F64A4-1578-490D-8EFC-7FBBEFD71DA2}" type="presParOf" srcId="{63E1DB15-5C03-42D0-A426-92871781F0BD}" destId="{D575207C-9C93-4C47-975F-0640AA2D1DF7}" srcOrd="0" destOrd="0" presId="urn:microsoft.com/office/officeart/2005/8/layout/hList9"/>
    <dgm:cxn modelId="{982A0C1C-FF8C-42D1-A0AB-5BF9A3A400C4}" type="presParOf" srcId="{63E1DB15-5C03-42D0-A426-92871781F0BD}" destId="{E9256171-24AE-4D9A-AE1E-79CBB3A9219D}" srcOrd="1" destOrd="0" presId="urn:microsoft.com/office/officeart/2005/8/layout/hList9"/>
    <dgm:cxn modelId="{3DD117F4-29B9-43F0-975B-EAF0F3272525}" type="presParOf" srcId="{E9256171-24AE-4D9A-AE1E-79CBB3A9219D}" destId="{DB8D1C42-2B3B-48B6-992E-AA07617ADFF8}" srcOrd="0" destOrd="0" presId="urn:microsoft.com/office/officeart/2005/8/layout/hList9"/>
    <dgm:cxn modelId="{70587308-4179-45C2-9FE9-76BDC58AC192}" type="presParOf" srcId="{E9256171-24AE-4D9A-AE1E-79CBB3A9219D}" destId="{BB51F2AD-0B33-49F0-9A3F-30D8DC2BD473}" srcOrd="1" destOrd="0" presId="urn:microsoft.com/office/officeart/2005/8/layout/hList9"/>
    <dgm:cxn modelId="{2BEECCB8-30A3-41D8-B427-12ECC913071E}" type="presParOf" srcId="{BB51F2AD-0B33-49F0-9A3F-30D8DC2BD473}" destId="{DDFFADB7-AF72-4881-8267-7EA5ED51A84B}" srcOrd="0" destOrd="0" presId="urn:microsoft.com/office/officeart/2005/8/layout/hList9"/>
    <dgm:cxn modelId="{04D6DBCF-61AF-443D-A508-9961F2D4A01F}" type="presParOf" srcId="{BB51F2AD-0B33-49F0-9A3F-30D8DC2BD473}" destId="{FAC2175E-1DFF-4B81-861F-2A17322CA25C}" srcOrd="1" destOrd="0" presId="urn:microsoft.com/office/officeart/2005/8/layout/hList9"/>
    <dgm:cxn modelId="{B896088C-578E-4C49-9279-74D4D18D7D3F}" type="presParOf" srcId="{E9256171-24AE-4D9A-AE1E-79CBB3A9219D}" destId="{BC4DC527-D094-4516-9ADF-B81FC6476E57}" srcOrd="2" destOrd="0" presId="urn:microsoft.com/office/officeart/2005/8/layout/hList9"/>
    <dgm:cxn modelId="{81567C88-BF71-4F63-9611-9BFC928FB58F}" type="presParOf" srcId="{BC4DC527-D094-4516-9ADF-B81FC6476E57}" destId="{0AB624FD-72D9-4F9C-9973-6F3E91ED964B}" srcOrd="0" destOrd="0" presId="urn:microsoft.com/office/officeart/2005/8/layout/hList9"/>
    <dgm:cxn modelId="{65EC50E6-CF44-4F47-A671-B6D43A61EDDC}" type="presParOf" srcId="{BC4DC527-D094-4516-9ADF-B81FC6476E57}" destId="{AF3DE6F1-0C06-4DA5-B91E-2D12995853E8}" srcOrd="1" destOrd="0" presId="urn:microsoft.com/office/officeart/2005/8/layout/hList9"/>
    <dgm:cxn modelId="{25F923CA-75EC-43D0-8B5F-B22E62EB13E0}" type="presParOf" srcId="{E9256171-24AE-4D9A-AE1E-79CBB3A9219D}" destId="{5B13BA9B-F05E-4868-B661-C8DD94D6FE6A}" srcOrd="3" destOrd="0" presId="urn:microsoft.com/office/officeart/2005/8/layout/hList9"/>
    <dgm:cxn modelId="{0C39B24D-361D-436A-AD02-DE77C8C2DA65}" type="presParOf" srcId="{5B13BA9B-F05E-4868-B661-C8DD94D6FE6A}" destId="{CD4348CE-6C1D-4E96-BA7B-4493BE0A30FF}" srcOrd="0" destOrd="0" presId="urn:microsoft.com/office/officeart/2005/8/layout/hList9"/>
    <dgm:cxn modelId="{C148113E-47DD-4C69-B58C-5DBF9B6A6FAA}" type="presParOf" srcId="{5B13BA9B-F05E-4868-B661-C8DD94D6FE6A}" destId="{D86E26C8-7DFC-4EAF-BCFA-AC565C69E358}" srcOrd="1" destOrd="0" presId="urn:microsoft.com/office/officeart/2005/8/layout/hList9"/>
    <dgm:cxn modelId="{9AB1152C-15C8-419F-8FE8-EB885AB80194}" type="presParOf" srcId="{63E1DB15-5C03-42D0-A426-92871781F0BD}" destId="{CB2C04A2-4648-457F-9553-4DB828CB8157}" srcOrd="2" destOrd="0" presId="urn:microsoft.com/office/officeart/2005/8/layout/hList9"/>
    <dgm:cxn modelId="{175AC067-3E25-4167-A54C-49ADCEAFC05E}" type="presParOf" srcId="{63E1DB15-5C03-42D0-A426-92871781F0BD}" destId="{F31159C7-C465-413A-A3DB-63F042B1B25D}" srcOrd="3" destOrd="0" presId="urn:microsoft.com/office/officeart/2005/8/layout/hList9"/>
    <dgm:cxn modelId="{9D259568-2297-4BE0-A1E7-8C55A7075379}" type="presParOf" srcId="{63E1DB15-5C03-42D0-A426-92871781F0BD}" destId="{D989221A-4708-4972-AC4A-B804EF164DED}" srcOrd="4" destOrd="0" presId="urn:microsoft.com/office/officeart/2005/8/layout/hList9"/>
    <dgm:cxn modelId="{85BB09DE-953E-41A1-B1D5-4F212F891571}" type="presParOf" srcId="{63E1DB15-5C03-42D0-A426-92871781F0BD}" destId="{12E0EA5F-8DB0-4F86-82E4-F6440106688A}" srcOrd="5" destOrd="0" presId="urn:microsoft.com/office/officeart/2005/8/layout/hList9"/>
    <dgm:cxn modelId="{38C45484-38BC-4929-8590-D752E3B3ADDB}" type="presParOf" srcId="{63E1DB15-5C03-42D0-A426-92871781F0BD}" destId="{12E1FF67-C962-443A-816E-6F8275D3687D}" srcOrd="6" destOrd="0" presId="urn:microsoft.com/office/officeart/2005/8/layout/hList9"/>
    <dgm:cxn modelId="{4B9E99F8-C6A5-4B90-89DE-3C8512C8E456}" type="presParOf" srcId="{12E1FF67-C962-443A-816E-6F8275D3687D}" destId="{C9C0B37E-D88A-475C-8D0A-FBE141C03B0F}" srcOrd="0" destOrd="0" presId="urn:microsoft.com/office/officeart/2005/8/layout/hList9"/>
    <dgm:cxn modelId="{28AF979A-C47B-4C48-A73B-A4BEFEA9F09B}" type="presParOf" srcId="{12E1FF67-C962-443A-816E-6F8275D3687D}" destId="{A24B2D41-4364-464B-AB15-1C979EC23BC9}" srcOrd="1" destOrd="0" presId="urn:microsoft.com/office/officeart/2005/8/layout/hList9"/>
    <dgm:cxn modelId="{55E2C549-F97F-43A1-A183-444D6D6F09AB}" type="presParOf" srcId="{A24B2D41-4364-464B-AB15-1C979EC23BC9}" destId="{2CFEE8AC-0A39-4E83-B30E-EC102E930254}" srcOrd="0" destOrd="0" presId="urn:microsoft.com/office/officeart/2005/8/layout/hList9"/>
    <dgm:cxn modelId="{AD8DC384-6F22-4B1C-A25C-6E5C779903C7}" type="presParOf" srcId="{A24B2D41-4364-464B-AB15-1C979EC23BC9}" destId="{E4965554-6268-4F33-AEC8-4442743AB6C7}" srcOrd="1" destOrd="0" presId="urn:microsoft.com/office/officeart/2005/8/layout/hList9"/>
    <dgm:cxn modelId="{9C313FFF-57E6-4212-96AA-97931E73A292}" type="presParOf" srcId="{12E1FF67-C962-443A-816E-6F8275D3687D}" destId="{72E46D50-B0D4-4966-BE6C-C1628C679946}" srcOrd="2" destOrd="0" presId="urn:microsoft.com/office/officeart/2005/8/layout/hList9"/>
    <dgm:cxn modelId="{27FA53F3-6856-47BB-B662-9E08C94DFB9D}" type="presParOf" srcId="{72E46D50-B0D4-4966-BE6C-C1628C679946}" destId="{18708547-4195-4014-AE7F-A694A076A0B6}" srcOrd="0" destOrd="0" presId="urn:microsoft.com/office/officeart/2005/8/layout/hList9"/>
    <dgm:cxn modelId="{FC40ED3E-FAC0-42D7-ACC8-3A6054F66CDE}" type="presParOf" srcId="{72E46D50-B0D4-4966-BE6C-C1628C679946}" destId="{EED5FC0E-81F2-4E4B-A75A-A5D1A416BF7A}" srcOrd="1" destOrd="0" presId="urn:microsoft.com/office/officeart/2005/8/layout/hList9"/>
    <dgm:cxn modelId="{5FB10E98-E3C4-4175-9138-0E865D96B0E6}" type="presParOf" srcId="{12E1FF67-C962-443A-816E-6F8275D3687D}" destId="{BD81C726-B28B-4105-AD91-026AA8AE900B}" srcOrd="3" destOrd="0" presId="urn:microsoft.com/office/officeart/2005/8/layout/hList9"/>
    <dgm:cxn modelId="{6AADCB2B-F72C-4018-ACF6-DC11F7FE97B4}" type="presParOf" srcId="{BD81C726-B28B-4105-AD91-026AA8AE900B}" destId="{49E573FD-08E0-41D4-8A94-EF3B75BBBCE4}" srcOrd="0" destOrd="0" presId="urn:microsoft.com/office/officeart/2005/8/layout/hList9"/>
    <dgm:cxn modelId="{F24F9D45-F812-4DF4-BF48-E26D677E6BEA}" type="presParOf" srcId="{BD81C726-B28B-4105-AD91-026AA8AE900B}" destId="{8935C765-43A3-4783-BFA7-AD54FCCF21B3}" srcOrd="1" destOrd="0" presId="urn:microsoft.com/office/officeart/2005/8/layout/hList9"/>
    <dgm:cxn modelId="{4C4499C2-45D4-464E-A5AB-6D8D87C11F8D}" type="presParOf" srcId="{63E1DB15-5C03-42D0-A426-92871781F0BD}" destId="{4798CEC0-D037-4018-B6D2-668EC438BF48}" srcOrd="7" destOrd="0" presId="urn:microsoft.com/office/officeart/2005/8/layout/hList9"/>
    <dgm:cxn modelId="{1487476B-571C-47D4-A814-709B4C8750E2}" type="presParOf" srcId="{63E1DB15-5C03-42D0-A426-92871781F0BD}" destId="{1DD636C2-3392-4392-967B-D17A6FAEE6F8}" srcOrd="8" destOrd="0" presId="urn:microsoft.com/office/officeart/2005/8/layout/hList9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E1722E-33AC-42E2-898D-35CC474F8800}" type="doc">
      <dgm:prSet loTypeId="urn:microsoft.com/office/officeart/2005/8/layout/arrow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1F5C5552-B8D6-4589-B6D0-A8F9BE3654FC}">
      <dgm:prSet phldrT="[Tekst]"/>
      <dgm:spPr/>
      <dgm:t>
        <a:bodyPr/>
        <a:lstStyle/>
        <a:p>
          <a:pPr algn="ctr"/>
          <a:r>
            <a:rPr lang="pl-PL" dirty="0" smtClean="0"/>
            <a:t>Dodatkowe zastrzeżenie zawarte w ogłoszeniu przetargu, uzależniające przystąpienie do niego od wpłacenia określonej kwoty pieniężnej lub ustanowienia jej zabezpieczenia</a:t>
          </a:r>
          <a:endParaRPr lang="pl-PL" dirty="0"/>
        </a:p>
      </dgm:t>
    </dgm:pt>
    <dgm:pt modelId="{A35E79E1-B1B2-4E6B-9815-EA4F2A41B08C}" type="parTrans" cxnId="{BB3D4325-22CF-449F-ADB6-EBC2C267ED7F}">
      <dgm:prSet/>
      <dgm:spPr/>
      <dgm:t>
        <a:bodyPr/>
        <a:lstStyle/>
        <a:p>
          <a:endParaRPr lang="pl-PL"/>
        </a:p>
      </dgm:t>
    </dgm:pt>
    <dgm:pt modelId="{D915DEEB-B5AA-4410-8EA1-781B8DF97B30}" type="sibTrans" cxnId="{BB3D4325-22CF-449F-ADB6-EBC2C267ED7F}">
      <dgm:prSet/>
      <dgm:spPr/>
      <dgm:t>
        <a:bodyPr/>
        <a:lstStyle/>
        <a:p>
          <a:endParaRPr lang="pl-PL"/>
        </a:p>
      </dgm:t>
    </dgm:pt>
    <dgm:pt modelId="{20BDB10B-AF48-4168-B435-652A7A2AD63B}">
      <dgm:prSet phldrT="[Tekst]"/>
      <dgm:spPr/>
      <dgm:t>
        <a:bodyPr/>
        <a:lstStyle/>
        <a:p>
          <a:pPr algn="ctr"/>
          <a:r>
            <a:rPr lang="pl-PL" dirty="0" smtClean="0"/>
            <a:t>Suma pieniężna stanowiąca warunek przystąpienia do przetargu i aukcji</a:t>
          </a:r>
          <a:endParaRPr lang="pl-PL" dirty="0"/>
        </a:p>
      </dgm:t>
    </dgm:pt>
    <dgm:pt modelId="{76556335-7275-4996-AD22-44DC41CBD9E7}" type="parTrans" cxnId="{568BCB9E-46C8-4FD3-8E65-F7CEF9BE56CF}">
      <dgm:prSet/>
      <dgm:spPr/>
      <dgm:t>
        <a:bodyPr/>
        <a:lstStyle/>
        <a:p>
          <a:endParaRPr lang="pl-PL"/>
        </a:p>
      </dgm:t>
    </dgm:pt>
    <dgm:pt modelId="{56161FAE-8119-4B72-826B-C81BAF5B941B}" type="sibTrans" cxnId="{568BCB9E-46C8-4FD3-8E65-F7CEF9BE56CF}">
      <dgm:prSet/>
      <dgm:spPr/>
      <dgm:t>
        <a:bodyPr/>
        <a:lstStyle/>
        <a:p>
          <a:endParaRPr lang="pl-PL"/>
        </a:p>
      </dgm:t>
    </dgm:pt>
    <dgm:pt modelId="{84CC9F7F-0934-4959-BB9A-E0537CBC9E78}" type="pres">
      <dgm:prSet presAssocID="{28E1722E-33AC-42E2-898D-35CC474F880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ED39FD9-69F2-41C9-B493-4D46B7C50A5A}" type="pres">
      <dgm:prSet presAssocID="{1F5C5552-B8D6-4589-B6D0-A8F9BE3654FC}" presName="upArrow" presStyleLbl="node1" presStyleIdx="0" presStyleCnt="2"/>
      <dgm:spPr/>
    </dgm:pt>
    <dgm:pt modelId="{01ED00CC-5841-431C-A999-B19B4C0DE162}" type="pres">
      <dgm:prSet presAssocID="{1F5C5552-B8D6-4589-B6D0-A8F9BE3654FC}" presName="upArrowText" presStyleLbl="revTx" presStyleIdx="0" presStyleCnt="2" custScaleX="114916" custLinFactNeighborX="4347" custLinFactNeighborY="-82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65ED20-1988-44B1-964E-854EAD932221}" type="pres">
      <dgm:prSet presAssocID="{20BDB10B-AF48-4168-B435-652A7A2AD63B}" presName="downArrow" presStyleLbl="node1" presStyleIdx="1" presStyleCnt="2"/>
      <dgm:spPr/>
    </dgm:pt>
    <dgm:pt modelId="{EB4B4B85-0B8C-45BB-AC5A-9CC72F4CEA0D}" type="pres">
      <dgm:prSet presAssocID="{20BDB10B-AF48-4168-B435-652A7A2AD63B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0157648-B018-4757-846A-4240EABA0EF9}" type="presOf" srcId="{20BDB10B-AF48-4168-B435-652A7A2AD63B}" destId="{EB4B4B85-0B8C-45BB-AC5A-9CC72F4CEA0D}" srcOrd="0" destOrd="0" presId="urn:microsoft.com/office/officeart/2005/8/layout/arrow4"/>
    <dgm:cxn modelId="{3FC44EEE-59C5-4CB0-B552-5C5A253F88AF}" type="presOf" srcId="{1F5C5552-B8D6-4589-B6D0-A8F9BE3654FC}" destId="{01ED00CC-5841-431C-A999-B19B4C0DE162}" srcOrd="0" destOrd="0" presId="urn:microsoft.com/office/officeart/2005/8/layout/arrow4"/>
    <dgm:cxn modelId="{568BCB9E-46C8-4FD3-8E65-F7CEF9BE56CF}" srcId="{28E1722E-33AC-42E2-898D-35CC474F8800}" destId="{20BDB10B-AF48-4168-B435-652A7A2AD63B}" srcOrd="1" destOrd="0" parTransId="{76556335-7275-4996-AD22-44DC41CBD9E7}" sibTransId="{56161FAE-8119-4B72-826B-C81BAF5B941B}"/>
    <dgm:cxn modelId="{BB3D4325-22CF-449F-ADB6-EBC2C267ED7F}" srcId="{28E1722E-33AC-42E2-898D-35CC474F8800}" destId="{1F5C5552-B8D6-4589-B6D0-A8F9BE3654FC}" srcOrd="0" destOrd="0" parTransId="{A35E79E1-B1B2-4E6B-9815-EA4F2A41B08C}" sibTransId="{D915DEEB-B5AA-4410-8EA1-781B8DF97B30}"/>
    <dgm:cxn modelId="{212D744F-8563-4C16-B60C-42E8313636D7}" type="presOf" srcId="{28E1722E-33AC-42E2-898D-35CC474F8800}" destId="{84CC9F7F-0934-4959-BB9A-E0537CBC9E78}" srcOrd="0" destOrd="0" presId="urn:microsoft.com/office/officeart/2005/8/layout/arrow4"/>
    <dgm:cxn modelId="{259BC956-2870-400E-81E3-3D7ADA7D3491}" type="presParOf" srcId="{84CC9F7F-0934-4959-BB9A-E0537CBC9E78}" destId="{DED39FD9-69F2-41C9-B493-4D46B7C50A5A}" srcOrd="0" destOrd="0" presId="urn:microsoft.com/office/officeart/2005/8/layout/arrow4"/>
    <dgm:cxn modelId="{54548CA2-258A-4207-BE9C-702AEDFB3EAE}" type="presParOf" srcId="{84CC9F7F-0934-4959-BB9A-E0537CBC9E78}" destId="{01ED00CC-5841-431C-A999-B19B4C0DE162}" srcOrd="1" destOrd="0" presId="urn:microsoft.com/office/officeart/2005/8/layout/arrow4"/>
    <dgm:cxn modelId="{21DB378D-9A87-4143-BE14-6FA2AB371C19}" type="presParOf" srcId="{84CC9F7F-0934-4959-BB9A-E0537CBC9E78}" destId="{8A65ED20-1988-44B1-964E-854EAD932221}" srcOrd="2" destOrd="0" presId="urn:microsoft.com/office/officeart/2005/8/layout/arrow4"/>
    <dgm:cxn modelId="{F2D54643-5E53-448C-BEC5-47CD87FC2302}" type="presParOf" srcId="{84CC9F7F-0934-4959-BB9A-E0537CBC9E78}" destId="{EB4B4B85-0B8C-45BB-AC5A-9CC72F4CEA0D}" srcOrd="3" destOrd="0" presId="urn:microsoft.com/office/officeart/2005/8/layout/arrow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C7468-27B5-4AAA-A1F3-4BE208F36B06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4A153-EE4D-4155-8DAC-B984778C2F6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4A153-EE4D-4155-8DAC-B984778C2F67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245E6-3AFB-4695-B5FF-417D5A2DBF90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E3816-5B94-447E-A116-7AACDD3012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245E6-3AFB-4695-B5FF-417D5A2DBF90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E3816-5B94-447E-A116-7AACDD3012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245E6-3AFB-4695-B5FF-417D5A2DBF90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E3816-5B94-447E-A116-7AACDD3012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245E6-3AFB-4695-B5FF-417D5A2DBF90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E3816-5B94-447E-A116-7AACDD3012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245E6-3AFB-4695-B5FF-417D5A2DBF90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E3816-5B94-447E-A116-7AACDD3012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245E6-3AFB-4695-B5FF-417D5A2DBF90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E3816-5B94-447E-A116-7AACDD3012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245E6-3AFB-4695-B5FF-417D5A2DBF90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E3816-5B94-447E-A116-7AACDD3012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245E6-3AFB-4695-B5FF-417D5A2DBF90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E3816-5B94-447E-A116-7AACDD3012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245E6-3AFB-4695-B5FF-417D5A2DBF90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E3816-5B94-447E-A116-7AACDD3012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245E6-3AFB-4695-B5FF-417D5A2DBF90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E3816-5B94-447E-A116-7AACDD3012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245E6-3AFB-4695-B5FF-417D5A2DBF90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E3816-5B94-447E-A116-7AACDD3012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B245E6-3AFB-4695-B5FF-417D5A2DBF90}" type="datetimeFigureOut">
              <a:rPr lang="pl-PL" smtClean="0"/>
              <a:pPr/>
              <a:t>2016-10-17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CE3816-5B94-447E-A116-7AACDD3012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11780"/>
          </a:xfrm>
        </p:spPr>
        <p:txBody>
          <a:bodyPr/>
          <a:lstStyle/>
          <a:p>
            <a:pPr algn="ctr"/>
            <a:r>
              <a:rPr lang="pl-PL" b="1" dirty="0" smtClean="0"/>
              <a:t>WIADOMOŚCI OGÓLNE O PRAWIE HANDLOWYM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000760" y="6072206"/>
            <a:ext cx="2624126" cy="428628"/>
          </a:xfrm>
        </p:spPr>
        <p:txBody>
          <a:bodyPr>
            <a:noAutofit/>
          </a:bodyPr>
          <a:lstStyle/>
          <a:p>
            <a:pPr algn="ctr"/>
            <a:r>
              <a:rPr lang="pl-PL" sz="2000" dirty="0" smtClean="0"/>
              <a:t>mgr Barbara </a:t>
            </a:r>
            <a:r>
              <a:rPr lang="pl-PL" sz="2000" dirty="0" err="1" smtClean="0"/>
              <a:t>Denisiuk</a:t>
            </a:r>
            <a:endParaRPr lang="pl-PL" sz="2000" dirty="0"/>
          </a:p>
        </p:txBody>
      </p:sp>
      <p:pic>
        <p:nvPicPr>
          <p:cNvPr id="6" name="Obraz 5" descr="k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786058"/>
            <a:ext cx="3086100" cy="2066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Listy intencyjne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! Mogą wyrażać tylko ogólny zamiar zawarcia umowy, żadnej konkretyzacji jej warunków</a:t>
            </a:r>
          </a:p>
          <a:p>
            <a:pPr algn="just"/>
            <a:r>
              <a:rPr lang="pl-PL" dirty="0" smtClean="0"/>
              <a:t>nie wywołują skutków w sferze cywilnoprawnej – nie prowadzą do zaciągnięcia zobowiązania, ALE </a:t>
            </a:r>
            <a:r>
              <a:rPr lang="pl-PL" dirty="0" smtClean="0">
                <a:sym typeface="Wingdings" pitchFamily="2" charset="2"/>
              </a:rPr>
              <a:t> jeśli strony podejmą zobowiązania związane ze składaną ofertą to może to powodować odpowiedzialność stron</a:t>
            </a:r>
          </a:p>
          <a:p>
            <a:pPr algn="just"/>
            <a:r>
              <a:rPr lang="pl-PL" dirty="0" smtClean="0">
                <a:sym typeface="Wingdings" pitchFamily="2" charset="2"/>
              </a:rPr>
              <a:t>Na ich podstawie nie można dochodzić zawarcia umowy albo odszkodowania z powodu jej niezawarcia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Ogłoszenia, cenniki, reklamy i inne informacje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2143116"/>
            <a:ext cx="7498080" cy="4105284"/>
          </a:xfrm>
        </p:spPr>
        <p:txBody>
          <a:bodyPr/>
          <a:lstStyle/>
          <a:p>
            <a:pPr algn="just"/>
            <a:r>
              <a:rPr lang="pl-PL" dirty="0" smtClean="0"/>
              <a:t>Art. 71 k.c. </a:t>
            </a:r>
            <a:r>
              <a:rPr lang="pl-PL" dirty="0" smtClean="0">
                <a:sym typeface="Wingdings" pitchFamily="2" charset="2"/>
              </a:rPr>
              <a:t> nie oferta ale zaproszenie do zawarcia umowy</a:t>
            </a:r>
          </a:p>
          <a:p>
            <a:pPr algn="just"/>
            <a:r>
              <a:rPr lang="pl-PL" dirty="0" smtClean="0">
                <a:sym typeface="Wingdings" pitchFamily="2" charset="2"/>
              </a:rPr>
              <a:t>Ogólny, informacyjny charakter</a:t>
            </a:r>
          </a:p>
          <a:p>
            <a:pPr algn="just"/>
            <a:r>
              <a:rPr lang="pl-PL" dirty="0" smtClean="0">
                <a:sym typeface="Wingdings" pitchFamily="2" charset="2"/>
              </a:rPr>
              <a:t>! ALE art. 543 k.c.  wystawienie rzeczy na widok publiczny z oznaczeniem ceny jest </a:t>
            </a:r>
            <a:r>
              <a:rPr lang="pl-PL" b="1" dirty="0" smtClean="0">
                <a:sym typeface="Wingdings" pitchFamily="2" charset="2"/>
              </a:rPr>
              <a:t>OFERTĄ</a:t>
            </a:r>
            <a:endParaRPr lang="pl-PL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Wzorce umowne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Wzorce umowne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6767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Przygotowane w oderwaniu od konkretnego stosunku umownego</a:t>
            </a:r>
          </a:p>
          <a:p>
            <a:pPr algn="just"/>
            <a:r>
              <a:rPr lang="pl-PL" dirty="0" smtClean="0"/>
              <a:t>Cel: ujednolicenie przyszłych umów indywidualnych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 384 § 1 i 2 k.c.</a:t>
            </a:r>
          </a:p>
          <a:p>
            <a:pPr algn="just"/>
            <a:r>
              <a:rPr lang="pl-PL" dirty="0" smtClean="0"/>
              <a:t>§ 1. Ustalony przez jedną ze stron wzorzec umowy, w szczególności ogólne warunki umów, wzór umowy, regulamin, wiąże drugą stronę, jeżeli został jej doręczony przed zawarciem umowy.</a:t>
            </a:r>
          </a:p>
          <a:p>
            <a:pPr algn="just"/>
            <a:r>
              <a:rPr lang="pl-PL" dirty="0" smtClean="0"/>
              <a:t>§ 2. W razie gdy posługiwanie się wzorcem jest w stosunkach danego rodzaju zwyczajowo przyjęte, wiąże on także wtedy, gdy druga strona mogła się z łatwością dowiedzieć o jego treści. </a:t>
            </a:r>
            <a:r>
              <a:rPr lang="pl-PL" u="sng" dirty="0" smtClean="0"/>
              <a:t>Nie dotyczy to jednak umów zawieranych z udziałem konsumentów</a:t>
            </a:r>
            <a:r>
              <a:rPr lang="pl-PL" dirty="0" smtClean="0"/>
              <a:t>, z wyjątkiem umów powszechnie zawieranych w drobnych, bieżących sprawach życia codziennego.</a:t>
            </a:r>
          </a:p>
          <a:p>
            <a:pPr algn="ctr">
              <a:buNone/>
            </a:pPr>
            <a:endParaRPr lang="pl-PL" b="1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Wzorce umowne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500066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dirty="0" smtClean="0"/>
              <a:t>Art. 385 k.c.</a:t>
            </a:r>
          </a:p>
          <a:p>
            <a:pPr marL="0" indent="0" algn="just">
              <a:buNone/>
            </a:pPr>
            <a:r>
              <a:rPr lang="pl-PL" dirty="0" smtClean="0"/>
              <a:t>§ 1. W razie sprzeczności treści umowy z wzorcem umowy strony są związane umową.</a:t>
            </a:r>
          </a:p>
          <a:p>
            <a:pPr marL="0" indent="0" algn="just">
              <a:buNone/>
            </a:pPr>
            <a:r>
              <a:rPr lang="pl-PL" dirty="0" smtClean="0"/>
              <a:t>§ 2. Wzorzec umowy powinien być sformułowany jednoznacznie i w sposób zrozumiały. Postanowienia niejednoznaczne tłumaczy się na korzyść konsumenta. Zasady wyrażonej w zdaniu poprzedzającym nie stosuje się w postępowaniu w sprawach o uznanie postanowień wzorca umowy za niedozwolone.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ctr">
              <a:buNone/>
              <a:tabLst>
                <a:tab pos="358775" algn="l"/>
              </a:tabLst>
            </a:pPr>
            <a:r>
              <a:rPr lang="pl-PL" b="1" dirty="0" smtClean="0"/>
              <a:t>Art. 385</a:t>
            </a:r>
            <a:r>
              <a:rPr lang="pl-PL" b="1" baseline="30000" dirty="0" smtClean="0"/>
              <a:t>4 </a:t>
            </a:r>
            <a:r>
              <a:rPr lang="pl-PL" b="1" dirty="0" smtClean="0"/>
              <a:t>k.c. 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pl-PL" dirty="0" smtClean="0"/>
              <a:t>§ 1. Umowa między przedsiębiorcami stosującymi różne wzorce umów nie obejmuje tych postanowień wzorców, które są ze sobą sprzeczne.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pl-PL" dirty="0" smtClean="0"/>
              <a:t>§ 2. Umowa nie jest zawarta, gdy po otrzymaniu oferty strona niezwłocznie zawiadomi, że nie zamierza zawierać umowy na warunkach przewidzianych w § 1.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Wzorce umowne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4891102"/>
          </a:xfrm>
        </p:spPr>
        <p:txBody>
          <a:bodyPr>
            <a:noAutofit/>
          </a:bodyPr>
          <a:lstStyle/>
          <a:p>
            <a:pPr marL="0" indent="0" algn="ctr">
              <a:buNone/>
              <a:tabLst>
                <a:tab pos="358775" algn="l"/>
              </a:tabLst>
            </a:pPr>
            <a:r>
              <a:rPr lang="pl-PL" sz="2000" b="1" dirty="0" smtClean="0"/>
              <a:t>Art. 385</a:t>
            </a:r>
            <a:r>
              <a:rPr lang="pl-PL" sz="2000" b="1" baseline="30000" dirty="0" smtClean="0"/>
              <a:t>1</a:t>
            </a:r>
            <a:r>
              <a:rPr lang="pl-PL" sz="2000" b="1" dirty="0" smtClean="0"/>
              <a:t> k.c.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sz="2000" dirty="0" smtClean="0"/>
              <a:t>§ 1. Postanowienia umowy zawieranej z konsumentem nieuzgodnione indywidualnie nie wiążą go, jeżeli kształtują jego prawa i obowiązki w sposób sprzeczny z dobrymi obyczajami, rażąco naruszając jego interesy (niedozwolone postanowienia umowne). Nie dotyczy to postanowień określających główne świadczenia stron, w tym cenę lub wynagrodzenie, jeżeli zostały sformułowane w sposób jednoznaczny.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sz="2000" dirty="0" smtClean="0"/>
              <a:t>§ 2. Jeżeli postanowienie umowy zgodnie z § 1 nie wiąże konsumenta, strony są związane umową w pozostałym zakresie.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sz="2000" dirty="0" smtClean="0"/>
              <a:t>§ 3. Nieuzgodnione indywidualnie są te postanowienia umowy, na których treść konsument nie miał rzeczywistego wpływu. W szczególności odnosi się to do postanowień umowy przejętych z wzorca umowy zaproponowanego konsumentowi przez kontrahenta.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sz="2000" dirty="0" smtClean="0"/>
              <a:t>§ 4. Ciężar dowodu, że postanowienie zostało uzgodnione indywidualnie, spoczywa na tym, kto się na to powołuje.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Inne czynności przygotowawcze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2500306"/>
            <a:ext cx="7498080" cy="3000396"/>
          </a:xfrm>
        </p:spPr>
        <p:txBody>
          <a:bodyPr/>
          <a:lstStyle/>
          <a:p>
            <a:r>
              <a:rPr lang="pl-PL" dirty="0" smtClean="0"/>
              <a:t>projekty</a:t>
            </a:r>
          </a:p>
          <a:p>
            <a:r>
              <a:rPr lang="pl-PL" dirty="0" smtClean="0"/>
              <a:t>oferty</a:t>
            </a:r>
          </a:p>
          <a:p>
            <a:r>
              <a:rPr lang="pl-PL" dirty="0" smtClean="0"/>
              <a:t>umowy</a:t>
            </a:r>
          </a:p>
          <a:p>
            <a:r>
              <a:rPr lang="pl-PL" dirty="0" smtClean="0"/>
              <a:t>materiały informacyjne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57224" y="571480"/>
          <a:ext cx="8286776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Oferta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800" dirty="0" smtClean="0"/>
              <a:t>Zawarcie umowy = złożenie oferty + jej przyjęcie</a:t>
            </a:r>
          </a:p>
          <a:p>
            <a:pPr algn="just"/>
            <a:r>
              <a:rPr lang="pl-PL" sz="2800" dirty="0" smtClean="0"/>
              <a:t>Podmioty:</a:t>
            </a:r>
          </a:p>
          <a:p>
            <a:pPr lvl="1" algn="just"/>
            <a:r>
              <a:rPr lang="pl-PL" sz="2400" dirty="0" smtClean="0"/>
              <a:t>OFERENT (składający)</a:t>
            </a:r>
          </a:p>
          <a:p>
            <a:pPr lvl="1" algn="just"/>
            <a:r>
              <a:rPr lang="pl-PL" sz="2400" dirty="0" smtClean="0"/>
              <a:t>OBLAT (przyjmujący)</a:t>
            </a:r>
          </a:p>
          <a:p>
            <a:pPr algn="just"/>
            <a:r>
              <a:rPr lang="pl-PL" sz="2800" b="1" dirty="0" smtClean="0"/>
              <a:t>Oferta – </a:t>
            </a:r>
            <a:r>
              <a:rPr lang="pl-PL" sz="2800" dirty="0" smtClean="0"/>
              <a:t>oświadczenie woli, które określa istotne postanowienia umowy oraz wyraża stanowczą wolę jej zawarcia</a:t>
            </a:r>
          </a:p>
          <a:p>
            <a:pPr algn="just"/>
            <a:r>
              <a:rPr lang="pl-PL" sz="2800" dirty="0" smtClean="0"/>
              <a:t>Treść minimalna oferty obejmuje postanowienia przedmiotowo istotne</a:t>
            </a:r>
          </a:p>
          <a:p>
            <a:pPr algn="just"/>
            <a:r>
              <a:rPr lang="pl-PL" sz="2800" dirty="0" smtClean="0"/>
              <a:t>Może być skierowana do konkretnej osoby lub do nieoznaczonego kręgu podmiotów</a:t>
            </a:r>
            <a:endParaRPr lang="pl-PL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Oferta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676788"/>
          </a:xfrm>
        </p:spPr>
        <p:txBody>
          <a:bodyPr/>
          <a:lstStyle/>
          <a:p>
            <a:pPr algn="just"/>
            <a:r>
              <a:rPr lang="pl-PL" dirty="0" smtClean="0"/>
              <a:t>Wraz ze złożeniem oferty oferent jest nią związany; zawarcie umowy zależy od oblata</a:t>
            </a:r>
          </a:p>
          <a:p>
            <a:pPr algn="just"/>
            <a:r>
              <a:rPr lang="pl-PL" dirty="0" smtClean="0"/>
              <a:t>Okres związania ofertą może być wskazany w ofercie, ale nie może być całkowicie zniesiony (tzw. oferta stale wiążąca)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Umowa jako podstawowe zdarzenie cywilnoprawne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Najczęściej spotykane zdarzenie prawne</a:t>
            </a:r>
          </a:p>
          <a:p>
            <a:pPr algn="just"/>
            <a:r>
              <a:rPr lang="pl-PL" dirty="0" smtClean="0"/>
              <a:t>Świadome, celowe działanie zmierzające do wywołania określonego skutku prawnego</a:t>
            </a:r>
          </a:p>
          <a:p>
            <a:pPr algn="just"/>
            <a:r>
              <a:rPr lang="pl-PL" dirty="0" smtClean="0"/>
              <a:t>Najważniejsze i najczęściej występujące źródło zobowiązań</a:t>
            </a:r>
          </a:p>
          <a:p>
            <a:pPr algn="just"/>
            <a:r>
              <a:rPr lang="pl-PL" dirty="0" smtClean="0"/>
              <a:t>Brak jednej ogólnej definicji, jest ona determinowana poprzez przepisy dot. poszczególnych umów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Oferta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67678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  <a:tabLst>
                <a:tab pos="358775" algn="l"/>
              </a:tabLst>
            </a:pPr>
            <a:r>
              <a:rPr lang="pl-PL" b="1" dirty="0" smtClean="0"/>
              <a:t>Art. 66 k.c.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dirty="0" smtClean="0"/>
              <a:t>§ 1. Oświadczenie drugiej stronie woli zawarcia umowy stanowi ofertę, jeżeli określa istotne postanowienia tej umowy.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dirty="0" smtClean="0"/>
              <a:t>§ 2. Jeżeli oferent nie oznaczył w ofercie terminu, w ciągu którego oczekiwać będzie odpowiedzi, oferta złożona w obecności drugiej strony albo za pomocą środka bezpośredniego porozumiewania się na odległość przestaje wiązać, </a:t>
            </a:r>
            <a:r>
              <a:rPr lang="pl-PL" u="sng" dirty="0" smtClean="0"/>
              <a:t>gdy nie zostanie przyjęta niezwłocznie</a:t>
            </a:r>
            <a:r>
              <a:rPr lang="pl-PL" dirty="0" smtClean="0"/>
              <a:t>; złożona w inny sposób przestaje wiązać z upływem czasu, w którym składający ofertę mógł w zwykłym toku czynności </a:t>
            </a:r>
            <a:r>
              <a:rPr lang="pl-PL" u="sng" dirty="0" smtClean="0"/>
              <a:t>otrzymać odpowiedź wysłaną bez nieuzasadnionego opóźnienia</a:t>
            </a:r>
            <a:r>
              <a:rPr lang="pl-PL" dirty="0" smtClean="0"/>
              <a:t>.</a:t>
            </a:r>
          </a:p>
          <a:p>
            <a:pPr marL="0" indent="0" algn="just">
              <a:buNone/>
              <a:tabLst>
                <a:tab pos="358775" algn="l"/>
              </a:tabLst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Oferta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tabLst>
                <a:tab pos="361950" algn="l"/>
              </a:tabLst>
            </a:pPr>
            <a:r>
              <a:rPr lang="pl-PL" b="1" dirty="0" smtClean="0"/>
              <a:t>Art. 67 k.c.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pl-PL" dirty="0" smtClean="0"/>
              <a:t>Jeżeli oświadczenie o przyjęciu oferty nadeszło z opóźnieniem, lecz z jego treści lub z okoliczności wynika, że zostało wysłane w czasie właściwym, </a:t>
            </a:r>
            <a:r>
              <a:rPr lang="pl-PL" b="1" dirty="0" smtClean="0"/>
              <a:t>umowa dochodzi do skutku</a:t>
            </a:r>
            <a:r>
              <a:rPr lang="pl-PL" dirty="0" smtClean="0"/>
              <a:t>, chyba że składający ofertę zawiadomi niezwłocznie drugą stronę, iż wskutek opóźnienia odpowiedzi poczytuje umowę za niezawartą.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Oferta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Oferta złożona w postaci elektronicznej wiąże składającego, jeżeli druga strona niezwłocznie potwierdzi jej otrzymanie </a:t>
            </a:r>
            <a:r>
              <a:rPr lang="pl-PL" dirty="0" smtClean="0">
                <a:sym typeface="Wingdings" pitchFamily="2" charset="2"/>
              </a:rPr>
              <a:t> w innym wypadku </a:t>
            </a:r>
            <a:r>
              <a:rPr lang="pl-PL" u="sng" dirty="0" smtClean="0">
                <a:sym typeface="Wingdings" pitchFamily="2" charset="2"/>
              </a:rPr>
              <a:t>nie powstaje stan związania</a:t>
            </a:r>
          </a:p>
          <a:p>
            <a:pPr algn="just"/>
            <a:r>
              <a:rPr lang="pl-PL" dirty="0" smtClean="0"/>
              <a:t>do zawarcia umowy dochodzi gdy oświadczenie woli oblata jest zgodne z oświadczeniem woli oferenta</a:t>
            </a:r>
          </a:p>
          <a:p>
            <a:pPr algn="just"/>
            <a:r>
              <a:rPr lang="pl-PL" dirty="0" smtClean="0"/>
              <a:t>Przyjęcie oferty dokonane z zastrzeżeniem zmiany lub uzupełnienia jej treści poczytuje się za nową ofertę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Przyjęcie oferty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142976" y="1428736"/>
          <a:ext cx="7862912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Przyjęcie oferty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728" y="1714488"/>
            <a:ext cx="7498080" cy="4000528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361950" algn="l"/>
              </a:tabLst>
            </a:pPr>
            <a:r>
              <a:rPr lang="pl-PL" sz="2800" b="1" dirty="0" smtClean="0">
                <a:solidFill>
                  <a:srgbClr val="0070C0"/>
                </a:solidFill>
              </a:rPr>
              <a:t>DOROZUMIANE</a:t>
            </a:r>
          </a:p>
          <a:p>
            <a:pPr marL="0" indent="0" algn="ctr">
              <a:buNone/>
              <a:tabLst>
                <a:tab pos="361950" algn="l"/>
              </a:tabLst>
            </a:pPr>
            <a:r>
              <a:rPr lang="pl-PL" sz="2800" b="1" dirty="0" smtClean="0"/>
              <a:t>Art. 68</a:t>
            </a:r>
            <a:r>
              <a:rPr lang="pl-PL" sz="2800" b="1" baseline="30000" dirty="0" smtClean="0"/>
              <a:t>2</a:t>
            </a:r>
            <a:r>
              <a:rPr lang="pl-PL" sz="2800" b="1" dirty="0" smtClean="0"/>
              <a:t> k.c.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pl-PL" sz="2800" dirty="0" smtClean="0"/>
              <a:t>Jeżeli przedsiębiorca otrzymał od osoby, z którą pozostaje w stałych stosunkach gospodarczych, ofertę zawarcia umowy w ramach swej działalności, brak niezwłocznej odpowiedzi poczytuje się za przyjęcie oferty.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Przyjęcie oferty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5214974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361950" algn="l"/>
              </a:tabLst>
            </a:pPr>
            <a:r>
              <a:rPr lang="pl-PL" sz="2800" b="1" dirty="0" smtClean="0">
                <a:solidFill>
                  <a:srgbClr val="0070C0"/>
                </a:solidFill>
              </a:rPr>
              <a:t>MILCZĄCE</a:t>
            </a:r>
          </a:p>
          <a:p>
            <a:pPr marL="0" indent="0" algn="ctr">
              <a:buNone/>
              <a:tabLst>
                <a:tab pos="361950" algn="l"/>
              </a:tabLst>
            </a:pPr>
            <a:r>
              <a:rPr lang="pl-PL" sz="2800" b="1" dirty="0" smtClean="0"/>
              <a:t>Art. 69 k.c.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pl-PL" sz="2800" dirty="0" smtClean="0"/>
              <a:t>Jeżeli według ustalonego w danych stosunkach zwyczaju lub według treści oferty dojście do składającego ofertę oświadczenia drugiej strony o jej przyjęciu nie jest wymagane, w szczególności jeżeli składający ofertę żąda niezwłocznego wykonania umowy, umowa dochodzi do skutku, skoro druga strona w czasie właściwym przystąpi do jej wykonania; w przeciwnym razie oferta przestaje wiązać.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Przyjęcie oferty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521497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  <a:tabLst>
                <a:tab pos="361950" algn="l"/>
              </a:tabLst>
            </a:pPr>
            <a:r>
              <a:rPr lang="pl-PL" b="1" dirty="0" smtClean="0"/>
              <a:t>Art. 70 k.c.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pl-PL" dirty="0" smtClean="0"/>
              <a:t>§ 1. W razie wątpliwości umowę poczytuje się za zawartą w chwili otrzymania przez składającego ofertę oświadczenia o jej przyjęciu, a jeżeli dojście do składającego ofertę oświadczenia o jej przyjęciu nie jest wymagane - w chwili przystąpienia przez drugą stronę do wykonania umowy.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pl-PL" dirty="0" smtClean="0"/>
              <a:t>§ 2. W razie wątpliwości umowę poczytuje się za zawartą w miejscu otrzymania przez składającego ofertę oświadczenia o jej przyjęciu, a jeżeli dojście do składającego ofertę oświadczenia o jej przyjęciu nie jest wymagane albo oferta jest składana w postaci elektronicznej - w miejscu zamieszkania albo w siedzibie składającego ofertę w chwili zawarcia umowy.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Aukcja i przetarg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214414" y="1447800"/>
          <a:ext cx="7786742" cy="4910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Aukcja i przetarg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Klasyfikacja:</a:t>
            </a:r>
          </a:p>
          <a:p>
            <a:pPr lvl="1"/>
            <a:r>
              <a:rPr lang="pl-PL" dirty="0" smtClean="0"/>
              <a:t>Fakultatywne i obligatoryjne</a:t>
            </a:r>
          </a:p>
          <a:p>
            <a:pPr lvl="1"/>
            <a:r>
              <a:rPr lang="pl-PL" dirty="0" smtClean="0"/>
              <a:t>Nieograniczone (każdy może wziąć udział) i ograniczone</a:t>
            </a:r>
          </a:p>
          <a:p>
            <a:pPr lvl="1"/>
            <a:r>
              <a:rPr lang="pl-PL" dirty="0" smtClean="0"/>
              <a:t>Otwarte (zaproszenie dla nieograniczonego kręgu podmiotów) i zamknięte</a:t>
            </a:r>
          </a:p>
          <a:p>
            <a:r>
              <a:rPr lang="pl-PL" dirty="0" smtClean="0"/>
              <a:t>Postępowanie rozpoczyna się poprzez </a:t>
            </a:r>
            <a:r>
              <a:rPr lang="pl-PL" b="1" dirty="0" smtClean="0"/>
              <a:t>ogłoszenie </a:t>
            </a:r>
            <a:endParaRPr lang="pl-PL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Aukcja i przetarg – ogłoszenie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  <a:tabLst>
                <a:tab pos="358775" algn="l"/>
              </a:tabLst>
            </a:pPr>
            <a:r>
              <a:rPr lang="pl-PL" sz="2300" b="1" dirty="0" smtClean="0"/>
              <a:t>Art. 70</a:t>
            </a:r>
            <a:r>
              <a:rPr lang="pl-PL" sz="2300" b="1" baseline="30000" dirty="0" smtClean="0"/>
              <a:t>1</a:t>
            </a:r>
            <a:r>
              <a:rPr lang="pl-PL" sz="2300" b="1" dirty="0" smtClean="0"/>
              <a:t> k.c.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sz="2300" dirty="0" smtClean="0"/>
              <a:t>§ 1. Umowa może być zawarta w drodze aukcji albo przetargu.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sz="2300" dirty="0" smtClean="0"/>
              <a:t>§ 2. W ogłoszeniu aukcji albo przetargu należy określić </a:t>
            </a:r>
            <a:r>
              <a:rPr lang="pl-PL" sz="2300" u="sng" dirty="0" smtClean="0"/>
              <a:t>czas, miejsce, przedmiot oraz warunki aukcji albo przetargu albo wskazać sposób udostępnienia tych warunków</a:t>
            </a:r>
            <a:r>
              <a:rPr lang="pl-PL" sz="2300" dirty="0" smtClean="0"/>
              <a:t>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sz="2300" dirty="0" smtClean="0"/>
              <a:t>§ 3. Ogłoszenie, a także warunki aukcji albo przetargu mogą być zmienione lub odwołane tylko wtedy, gdy zastrzeżono to w ich treści.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sz="2300" dirty="0" smtClean="0"/>
              <a:t>§ 4. Organizator </a:t>
            </a:r>
            <a:r>
              <a:rPr lang="pl-PL" sz="2300" u="sng" dirty="0" smtClean="0"/>
              <a:t>od chwili udostępnienia warunków</a:t>
            </a:r>
            <a:r>
              <a:rPr lang="pl-PL" sz="2300" dirty="0" smtClean="0"/>
              <a:t>, a oferent </a:t>
            </a:r>
            <a:r>
              <a:rPr lang="pl-PL" sz="2300" u="sng" dirty="0" smtClean="0"/>
              <a:t>od chwili złożenia oferty</a:t>
            </a:r>
            <a:r>
              <a:rPr lang="pl-PL" sz="2300" dirty="0" smtClean="0"/>
              <a:t> zgodnie z ogłoszeniem aukcji albo przetargu są obowiązani postępować zgodnie z postanowieniami ogłoszenia, a także warunków aukcji albo przetargu.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SI\AppData\Local\Microsoft\Windows\INetCache\IE\AUYVTXE1\1221952_51477459-240x24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071942"/>
            <a:ext cx="2486036" cy="2486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Umowy handlowe – co to jest?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3108" y="2214554"/>
            <a:ext cx="6357982" cy="2000264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0070C0"/>
                </a:solidFill>
              </a:rPr>
              <a:t>Są to umowy związane z obrotem gospodarczym i działalnością przedsiębiorstwa.</a:t>
            </a:r>
            <a:endParaRPr lang="pl-PL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Aukcja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Rozpoczyna się od wywołania i zaproszenia do kolejnych postąpień</a:t>
            </a:r>
          </a:p>
          <a:p>
            <a:pPr algn="just"/>
            <a:r>
              <a:rPr lang="pl-PL" dirty="0" smtClean="0"/>
              <a:t>Kolejne postąpienia = OFERTY</a:t>
            </a:r>
          </a:p>
          <a:p>
            <a:pPr algn="just"/>
            <a:r>
              <a:rPr lang="pl-PL" dirty="0" smtClean="0"/>
              <a:t>Oferta złożona w toku aukcji przestaje wiązać gdy inny licytant złoży ofertę korzystniejszą</a:t>
            </a:r>
          </a:p>
          <a:p>
            <a:pPr algn="just"/>
            <a:r>
              <a:rPr lang="pl-PL" dirty="0" smtClean="0"/>
              <a:t>Obowiązek przyjęcia najkorzystniejszej oferty gdy ustały już postąpienia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Aukcja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0100" y="1447800"/>
            <a:ext cx="8001056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Po </a:t>
            </a:r>
            <a:r>
              <a:rPr lang="pl-PL" u="sng" dirty="0" smtClean="0"/>
              <a:t>trzykrotnym wywołaniu</a:t>
            </a:r>
            <a:r>
              <a:rPr lang="pl-PL" dirty="0" smtClean="0"/>
              <a:t> najkorzystniejszej oferty następuje </a:t>
            </a:r>
            <a:r>
              <a:rPr lang="pl-PL" b="1" dirty="0" smtClean="0"/>
              <a:t>przybicie</a:t>
            </a:r>
            <a:r>
              <a:rPr lang="pl-PL" dirty="0" smtClean="0"/>
              <a:t>, które oznacza zamknięcie aukcji i zawarcie umowy</a:t>
            </a:r>
          </a:p>
          <a:p>
            <a:pPr algn="just"/>
            <a:r>
              <a:rPr lang="pl-PL" dirty="0" smtClean="0">
                <a:solidFill>
                  <a:srgbClr val="FF0000"/>
                </a:solidFill>
              </a:rPr>
              <a:t>!</a:t>
            </a:r>
            <a:r>
              <a:rPr lang="pl-PL" dirty="0" smtClean="0"/>
              <a:t> Przybicie nie wiąże się z zawarciem umowy w przypadku gdy wymagane jest spełnienie szczególnych wymogów wynikających z przepisów prawa, np. zachowanie formy szczególnej pod rygorem nieważności</a:t>
            </a:r>
          </a:p>
          <a:p>
            <a:pPr algn="just"/>
            <a:r>
              <a:rPr lang="pl-PL" dirty="0" smtClean="0"/>
              <a:t>Wówczas skutkiem przybicia jest powstanie stosunku zobowiązaniowego będącego podstawą do późniejszego egzekwowania zawarcia umowy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Przetarg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Przed nowelizacją k.c. w 2003 r. był przetarg ustny i pisemny, obecnie używa się tych określeń zamiennie</a:t>
            </a:r>
          </a:p>
          <a:p>
            <a:pPr algn="just"/>
            <a:r>
              <a:rPr lang="pl-PL" dirty="0" smtClean="0"/>
              <a:t>Postępowanie przetargowe ma charakter eliminacyjny </a:t>
            </a:r>
            <a:r>
              <a:rPr lang="pl-PL" dirty="0" smtClean="0">
                <a:sym typeface="Wingdings" pitchFamily="2" charset="2"/>
              </a:rPr>
              <a:t> cel: wybrać najlepszą ofertę</a:t>
            </a:r>
          </a:p>
          <a:p>
            <a:pPr algn="just"/>
            <a:r>
              <a:rPr lang="pl-PL" dirty="0" smtClean="0">
                <a:sym typeface="Wingdings" pitchFamily="2" charset="2"/>
              </a:rPr>
              <a:t>Oferty wpływają do organizatora w określonym terminie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Przetarg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Po upływie terminu następuje weryfikacja ofert pod kątem zgodności z wymogami ogłoszenia, warunkami przetargu oraz formalnej poprawności </a:t>
            </a:r>
            <a:r>
              <a:rPr lang="pl-PL" dirty="0" smtClean="0">
                <a:sym typeface="Wingdings" pitchFamily="2" charset="2"/>
              </a:rPr>
              <a:t> najczęściej faza jawna</a:t>
            </a:r>
          </a:p>
          <a:p>
            <a:pPr algn="just"/>
            <a:r>
              <a:rPr lang="pl-PL" dirty="0" smtClean="0">
                <a:sym typeface="Wingdings" pitchFamily="2" charset="2"/>
              </a:rPr>
              <a:t>Wybór najkorzystniejszej oferty  faza niejawna</a:t>
            </a:r>
          </a:p>
          <a:p>
            <a:pPr algn="just"/>
            <a:r>
              <a:rPr lang="pl-PL" dirty="0" smtClean="0">
                <a:sym typeface="Wingdings" pitchFamily="2" charset="2"/>
              </a:rPr>
              <a:t>Oferta złożona w przetargu przestaje wiązać gdy wybrana została inna oferta lub </a:t>
            </a:r>
            <a:r>
              <a:rPr lang="pl-PL" u="sng" dirty="0" smtClean="0">
                <a:sym typeface="Wingdings" pitchFamily="2" charset="2"/>
              </a:rPr>
              <a:t>przetarg zamknięto bez wyboru oferty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Przetarg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u="sng" dirty="0" smtClean="0">
                <a:sym typeface="Wingdings" pitchFamily="2" charset="2"/>
              </a:rPr>
              <a:t>Zamknięcie przetargu bez wyboru oferty</a:t>
            </a:r>
            <a:r>
              <a:rPr lang="pl-PL" dirty="0" smtClean="0">
                <a:sym typeface="Wingdings" pitchFamily="2" charset="2"/>
              </a:rPr>
              <a:t> może się zdarzyć gdy żadna ze złożonych ofert nie spełnia wymagań organizatora</a:t>
            </a:r>
          </a:p>
          <a:p>
            <a:pPr algn="just"/>
            <a:r>
              <a:rPr lang="pl-PL" dirty="0" smtClean="0">
                <a:sym typeface="Wingdings" pitchFamily="2" charset="2"/>
              </a:rPr>
              <a:t>Zawiadomienie o wyniku przetargu musi być skierowane indywidualnie do uczestników przetargu </a:t>
            </a:r>
            <a:r>
              <a:rPr lang="pl-PL" b="1" dirty="0" smtClean="0">
                <a:sym typeface="Wingdings" pitchFamily="2" charset="2"/>
              </a:rPr>
              <a:t>na piśmie</a:t>
            </a:r>
          </a:p>
          <a:p>
            <a:pPr algn="just"/>
            <a:r>
              <a:rPr lang="pl-PL" dirty="0" smtClean="0">
                <a:sym typeface="Wingdings" pitchFamily="2" charset="2"/>
              </a:rPr>
              <a:t>Jeśli w warunkach przetargu nie wskazano inaczej to umowa zostaje zawarta z chwilą dojścia do oferenta informacji o wygraniu przetargu w taki sposób, że mógł się z nią zapoznać,  chyba że zawarcie umowy wymaga spełnienia szczególnych warunków wynikających z przepisów ustawy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Wadium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Funkcje wadium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00166" y="1785926"/>
            <a:ext cx="7215238" cy="4462474"/>
          </a:xfrm>
        </p:spPr>
        <p:txBody>
          <a:bodyPr/>
          <a:lstStyle/>
          <a:p>
            <a:pPr algn="just"/>
            <a:r>
              <a:rPr lang="pl-PL" dirty="0" smtClean="0"/>
              <a:t>Zapewnienie uczestnictwa w aukcji lub przetargu osób rzeczywiście zainteresowanych</a:t>
            </a:r>
          </a:p>
          <a:p>
            <a:pPr algn="just"/>
            <a:r>
              <a:rPr lang="pl-PL" dirty="0" smtClean="0"/>
              <a:t>Zabezpieczenie zawarcia umowy (konstrukcja podobna do zadatku)</a:t>
            </a: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Wadium – uchylenie się od zawarcia umowy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  <a:tabLst>
                <a:tab pos="358775" algn="l"/>
              </a:tabLst>
            </a:pPr>
            <a:r>
              <a:rPr lang="pl-PL" b="1" dirty="0" smtClean="0"/>
              <a:t>Art. 70</a:t>
            </a:r>
            <a:r>
              <a:rPr lang="pl-PL" b="1" baseline="30000" dirty="0" smtClean="0"/>
              <a:t>4</a:t>
            </a:r>
            <a:r>
              <a:rPr lang="pl-PL" b="1" dirty="0" smtClean="0"/>
              <a:t> § 2 k.c.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dirty="0" smtClean="0"/>
              <a:t>§ 2. Jeżeli </a:t>
            </a:r>
            <a:r>
              <a:rPr lang="pl-PL" u="sng" dirty="0" smtClean="0"/>
              <a:t>uczestnik</a:t>
            </a:r>
            <a:r>
              <a:rPr lang="pl-PL" dirty="0" smtClean="0"/>
              <a:t> aukcji albo przetargu, mimo wyboru jego oferty, uchyla się od zawarcia umowy, której ważność zależy od spełnienia szczególnych wymagań przewidzianych w ustawie, </a:t>
            </a:r>
            <a:r>
              <a:rPr lang="pl-PL" u="sng" dirty="0" smtClean="0"/>
              <a:t>organizator aukcji albo przetargu może pobraną sumę zachować albo dochodzić zaspokojenia z przedmiotu zabezpieczenia</a:t>
            </a:r>
            <a:r>
              <a:rPr lang="pl-PL" dirty="0" smtClean="0"/>
              <a:t>. W pozostałych wypadkach zapłacone wadium należy niezwłocznie zwrócić, a ustanowione zabezpieczenie wygasa. Jeżeli </a:t>
            </a:r>
            <a:r>
              <a:rPr lang="pl-PL" u="sng" dirty="0" smtClean="0"/>
              <a:t>organizator</a:t>
            </a:r>
            <a:r>
              <a:rPr lang="pl-PL" dirty="0" smtClean="0"/>
              <a:t> aukcji albo przetargu uchyla się od zawarcia umowy, ich </a:t>
            </a:r>
            <a:r>
              <a:rPr lang="pl-PL" u="sng" dirty="0" smtClean="0"/>
              <a:t>uczestnik, którego oferta została wybrana, może żądać zapłaty podwójnego wadium albo naprawienia szkody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Unieważnienie umowy zawartej w aukcji/przetargu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>
                <a:solidFill>
                  <a:srgbClr val="0070C0"/>
                </a:solidFill>
              </a:rPr>
              <a:t>Legitymacja czynna: </a:t>
            </a:r>
            <a:r>
              <a:rPr lang="pl-PL" dirty="0" smtClean="0"/>
              <a:t>wszyscy uczestnicy oraz organizator</a:t>
            </a:r>
          </a:p>
          <a:p>
            <a:pPr algn="just"/>
            <a:r>
              <a:rPr lang="pl-PL" dirty="0" smtClean="0">
                <a:solidFill>
                  <a:srgbClr val="0070C0"/>
                </a:solidFill>
              </a:rPr>
              <a:t>Przesłanka zaskarżenia:</a:t>
            </a:r>
            <a:r>
              <a:rPr lang="pl-PL" dirty="0" smtClean="0"/>
              <a:t> strona umowy, inny uczestnik lub osoba działająca w porozumieniu z nimi wpłynęła na wynik aukcji/przetargu w sposób sprzeczny z prawem lub dobrymi obyczajami </a:t>
            </a:r>
            <a:r>
              <a:rPr lang="pl-PL" dirty="0" smtClean="0">
                <a:sym typeface="Wingdings" pitchFamily="2" charset="2"/>
              </a:rPr>
              <a:t> u</a:t>
            </a:r>
            <a:r>
              <a:rPr lang="pl-PL" dirty="0" smtClean="0"/>
              <a:t>mowa taka dotknięta jest sankcją </a:t>
            </a:r>
            <a:r>
              <a:rPr lang="pl-PL" u="sng" dirty="0" smtClean="0"/>
              <a:t>nieważności względnej</a:t>
            </a:r>
            <a:endParaRPr lang="pl-PL" u="sng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Unieważnienie umowy zawartej w aukcji/przetargu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Dochodzenie na drodze sądowej, wyrok o charakterze konstytutywnym z mocą wsteczną</a:t>
            </a:r>
          </a:p>
          <a:p>
            <a:pPr algn="just"/>
            <a:r>
              <a:rPr lang="pl-PL" dirty="0" smtClean="0"/>
              <a:t>Terminy zawite dla uprawnienia do wytoczenia powództwa:</a:t>
            </a:r>
          </a:p>
          <a:p>
            <a:pPr lvl="1" algn="just"/>
            <a:r>
              <a:rPr lang="pl-PL" b="1" dirty="0" smtClean="0"/>
              <a:t>Miesiąc</a:t>
            </a:r>
            <a:r>
              <a:rPr lang="pl-PL" dirty="0" smtClean="0"/>
              <a:t> od dnia, w którym uprawniony dowiedział się o istnieniu przyczyny unieważnienia</a:t>
            </a:r>
          </a:p>
          <a:p>
            <a:pPr lvl="1" algn="just"/>
            <a:r>
              <a:rPr lang="pl-PL" b="1" dirty="0" smtClean="0"/>
              <a:t>Rok</a:t>
            </a:r>
            <a:r>
              <a:rPr lang="pl-PL" dirty="0" smtClean="0"/>
              <a:t> od dnia zawarcia umowy</a:t>
            </a:r>
          </a:p>
          <a:p>
            <a:pPr algn="just"/>
            <a:r>
              <a:rPr lang="pl-PL" dirty="0" smtClean="0"/>
              <a:t>Nieważność może być </a:t>
            </a:r>
            <a:r>
              <a:rPr lang="pl-PL" u="sng" dirty="0" smtClean="0"/>
              <a:t>bezwzględna</a:t>
            </a:r>
            <a:r>
              <a:rPr lang="pl-PL" dirty="0" smtClean="0"/>
              <a:t> gdy dojdzie do naruszenia przepisów typu </a:t>
            </a:r>
            <a:r>
              <a:rPr lang="pl-PL" i="1" dirty="0" err="1" smtClean="0"/>
              <a:t>ius</a:t>
            </a:r>
            <a:r>
              <a:rPr lang="pl-PL" i="1" dirty="0" smtClean="0"/>
              <a:t> </a:t>
            </a:r>
            <a:r>
              <a:rPr lang="pl-PL" i="1" dirty="0" err="1" smtClean="0"/>
              <a:t>cogens</a:t>
            </a:r>
            <a:r>
              <a:rPr lang="pl-PL" dirty="0" smtClean="0"/>
              <a:t>, np. art. </a:t>
            </a:r>
            <a:r>
              <a:rPr lang="pl-PL" smtClean="0"/>
              <a:t>58 k.c.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Podział podstawowy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285860"/>
          <a:ext cx="749935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214414" y="5934670"/>
            <a:ext cx="7643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* </a:t>
            </a:r>
            <a:r>
              <a:rPr lang="pl-PL" dirty="0" smtClean="0">
                <a:solidFill>
                  <a:srgbClr val="FF0000"/>
                </a:solidFill>
              </a:rPr>
              <a:t>uwaga! </a:t>
            </a:r>
            <a:r>
              <a:rPr lang="pl-PL" dirty="0" smtClean="0"/>
              <a:t>Chodzi o występowanie w charakterze przedsiębiorcy, co oznacza, że </a:t>
            </a:r>
            <a:br>
              <a:rPr lang="pl-PL" dirty="0" smtClean="0"/>
            </a:br>
            <a:r>
              <a:rPr lang="pl-PL" dirty="0" smtClean="0"/>
              <a:t>obie strony mogą być przedsiębiorcami przy czym w danym momencie jedna z nich zawiera umowę poza prowadzoną działalnością gosp. (prywatnie)</a:t>
            </a: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Negocjacje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Sytuacja pewnego rodzaju targu mająca na celu uzgodnienie warunków zawieranej umowy</a:t>
            </a:r>
          </a:p>
          <a:p>
            <a:pPr algn="just"/>
            <a:endParaRPr lang="pl-PL" dirty="0" smtClean="0"/>
          </a:p>
          <a:p>
            <a:pPr marL="0" indent="0" algn="ctr">
              <a:buNone/>
              <a:tabLst>
                <a:tab pos="355600" algn="l"/>
              </a:tabLst>
            </a:pPr>
            <a:r>
              <a:rPr lang="pl-PL" b="1" dirty="0" smtClean="0"/>
              <a:t>Art. 72 § </a:t>
            </a:r>
            <a:r>
              <a:rPr lang="pl-PL" b="1" dirty="0" smtClean="0"/>
              <a:t>1 k.c.</a:t>
            </a:r>
            <a:endParaRPr lang="pl-PL" b="1" dirty="0" smtClean="0"/>
          </a:p>
          <a:p>
            <a:pPr marL="0" indent="0" algn="just">
              <a:buNone/>
              <a:tabLst>
                <a:tab pos="355600" algn="l"/>
              </a:tabLst>
            </a:pPr>
            <a:r>
              <a:rPr lang="pl-PL" dirty="0" smtClean="0"/>
              <a:t>§ 1. Jeżeli strony prowadzą negocjacje w celu zawarcia oznaczonej umowy, </a:t>
            </a:r>
            <a:r>
              <a:rPr lang="pl-PL" u="sng" dirty="0" smtClean="0">
                <a:solidFill>
                  <a:srgbClr val="002060"/>
                </a:solidFill>
              </a:rPr>
              <a:t>umowa zostaje zawarta, gdy strony dojdą do porozumienia co do wszystkich jej postanowień</a:t>
            </a:r>
            <a:r>
              <a:rPr lang="pl-PL" dirty="0" smtClean="0"/>
              <a:t>, które były przedmiotem negocjacji</a:t>
            </a:r>
            <a:r>
              <a:rPr lang="pl-PL" dirty="0" smtClean="0"/>
              <a:t>.</a:t>
            </a:r>
            <a:endParaRPr lang="pl-PL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Negocjacje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Jeżeli strony tak postanowią dojście do porozumienia co do wszystkich postanowień umowy nie musi prowadzić do jej zawarcia, zwłaszcza gdy np. negocjacje były prowadzone tylko w celu przygotowania projektu umowy</a:t>
            </a:r>
          </a:p>
          <a:p>
            <a:pPr algn="just"/>
            <a:r>
              <a:rPr lang="pl-PL" dirty="0" smtClean="0"/>
              <a:t>Dopóki negocjacje nie zostaną zakończone każda ze stron może się wycofać; strony nie są związane dotychczas uzgodnionymi postanowieniami i złożonymi oświadczeniami oraz nie mają obowiązku zawarcia negocjowanej umowy</a:t>
            </a:r>
            <a:endParaRPr lang="pl-PL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Negocjacje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Odpowiedzialność odszkodowawcza za winę w kontraktowaniu:</a:t>
            </a:r>
          </a:p>
          <a:p>
            <a:pPr lvl="1" algn="just"/>
            <a:r>
              <a:rPr lang="pl-PL" dirty="0" smtClean="0"/>
              <a:t>Strona</a:t>
            </a:r>
            <a:r>
              <a:rPr lang="pl-PL" dirty="0" smtClean="0"/>
              <a:t>, która rozpoczęła lub prowadziła negocjacje z naruszeniem dobrych obyczajów, w szczególności bez zamiaru zawarcia umowy, jest obowiązana do naprawienia </a:t>
            </a:r>
            <a:r>
              <a:rPr lang="pl-PL" dirty="0" smtClean="0">
                <a:solidFill>
                  <a:srgbClr val="002060"/>
                </a:solidFill>
              </a:rPr>
              <a:t>szkody, jaką druga strona poniosła przez to, że liczyła na zawarcie </a:t>
            </a:r>
            <a:r>
              <a:rPr lang="pl-PL" dirty="0" smtClean="0">
                <a:solidFill>
                  <a:srgbClr val="002060"/>
                </a:solidFill>
              </a:rPr>
              <a:t>umowy</a:t>
            </a:r>
            <a:r>
              <a:rPr lang="pl-PL" dirty="0" smtClean="0"/>
              <a:t> </a:t>
            </a:r>
            <a:r>
              <a:rPr lang="pl-PL" dirty="0" smtClean="0">
                <a:sym typeface="Wingdings" pitchFamily="2" charset="2"/>
              </a:rPr>
              <a:t> tzw. </a:t>
            </a:r>
            <a:r>
              <a:rPr lang="pl-PL" b="1" dirty="0" smtClean="0">
                <a:sym typeface="Wingdings" pitchFamily="2" charset="2"/>
              </a:rPr>
              <a:t>granice ujemnego interesu umowy</a:t>
            </a:r>
            <a:endParaRPr lang="pl-PL" b="1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Negocjacje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  <a:tabLst>
                <a:tab pos="355600" algn="l"/>
              </a:tabLst>
            </a:pPr>
            <a:r>
              <a:rPr lang="pl-PL" b="1" dirty="0" smtClean="0"/>
              <a:t>Art. </a:t>
            </a:r>
            <a:r>
              <a:rPr lang="pl-PL" b="1" dirty="0" smtClean="0"/>
              <a:t>72</a:t>
            </a:r>
            <a:r>
              <a:rPr lang="pl-PL" b="1" baseline="30000" dirty="0" smtClean="0"/>
              <a:t>1</a:t>
            </a:r>
            <a:r>
              <a:rPr lang="pl-PL" b="1" dirty="0" smtClean="0"/>
              <a:t> k.c.</a:t>
            </a:r>
            <a:endParaRPr lang="pl-PL" b="1" dirty="0" smtClean="0"/>
          </a:p>
          <a:p>
            <a:pPr marL="0" indent="0" algn="just">
              <a:buNone/>
              <a:tabLst>
                <a:tab pos="355600" algn="l"/>
              </a:tabLst>
            </a:pPr>
            <a:r>
              <a:rPr lang="pl-PL" dirty="0" smtClean="0"/>
              <a:t>§ 1. Jeżeli w toku negocjacji strona udostępniła </a:t>
            </a:r>
            <a:r>
              <a:rPr lang="pl-PL" b="1" dirty="0" smtClean="0"/>
              <a:t>informacje z zastrzeżeniem poufności</a:t>
            </a:r>
            <a:r>
              <a:rPr lang="pl-PL" dirty="0" smtClean="0"/>
              <a:t>, druga strona jest obowiązana do nieujawniania i nieprzekazywania ich innym osobom oraz do niewykorzystywania tych informacji dla własnych celów, chyba że strony uzgodniły inaczej.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pl-PL" dirty="0" smtClean="0"/>
              <a:t>§ 2. W razie niewykonania lub nienależytego wykonania obowiązków, o których mowa w § 1, uprawniony może żądać od drugiej strony naprawienia szkody albo wydania uzyskanych przez nią korzyści</a:t>
            </a:r>
            <a:r>
              <a:rPr lang="pl-PL" dirty="0" smtClean="0"/>
              <a:t>.</a:t>
            </a:r>
            <a:endParaRPr 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Dalsze podziały	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Uchwały a czynności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Należy je odróżnić od umów</a:t>
            </a:r>
          </a:p>
          <a:p>
            <a:pPr algn="just"/>
            <a:r>
              <a:rPr lang="pl-PL" dirty="0" smtClean="0"/>
              <a:t>Mają postać zbiorowych decyzji określonych organów (np. ZW sp. z o.o.)</a:t>
            </a:r>
          </a:p>
          <a:p>
            <a:pPr algn="just"/>
            <a:r>
              <a:rPr lang="pl-PL" dirty="0" smtClean="0"/>
              <a:t>Zastąpienie zasady </a:t>
            </a:r>
            <a:r>
              <a:rPr lang="pl-PL" u="sng" dirty="0" smtClean="0"/>
              <a:t>zgodności</a:t>
            </a:r>
            <a:r>
              <a:rPr lang="pl-PL" dirty="0" smtClean="0"/>
              <a:t> zasadą </a:t>
            </a:r>
            <a:r>
              <a:rPr lang="pl-PL" u="sng" dirty="0" smtClean="0"/>
              <a:t>woli większości</a:t>
            </a:r>
            <a:endParaRPr lang="pl-PL" dirty="0" smtClean="0"/>
          </a:p>
          <a:p>
            <a:pPr algn="just"/>
            <a:r>
              <a:rPr lang="pl-PL" dirty="0" smtClean="0"/>
              <a:t>Wątpliwości w doktrynie co do ich charakteru, ale przeważa pogląd, że uchwała stanowi czynność prawną tylko wtedy, gdy zmierza do wywołania skutków prawnych na zewnątrz (w stosunku do innych podmiotów)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8728" y="1428736"/>
            <a:ext cx="7406640" cy="307183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pl-PL" b="1" dirty="0" smtClean="0"/>
              <a:t>TRYBY ZAWIERANIA UMÓW I CZYNNOŚCI PRZYGOTOWAWCZE</a:t>
            </a:r>
            <a:endParaRPr lang="pl-PL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Charakter czynności przygotowawczych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Listy intencyjne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Wytworzone z powodu specyfiki obrotu gospodarczego </a:t>
            </a:r>
            <a:r>
              <a:rPr lang="pl-PL" dirty="0" smtClean="0">
                <a:sym typeface="Wingdings" pitchFamily="2" charset="2"/>
              </a:rPr>
              <a:t> konieczność długich i szczegółowych przygotowań do zawarcia umowy</a:t>
            </a:r>
          </a:p>
          <a:p>
            <a:pPr algn="just"/>
            <a:r>
              <a:rPr lang="pl-PL" dirty="0" smtClean="0">
                <a:sym typeface="Wingdings" pitchFamily="2" charset="2"/>
              </a:rPr>
              <a:t>Brak regulacji w przepisach prawa</a:t>
            </a:r>
          </a:p>
          <a:p>
            <a:pPr algn="just"/>
            <a:r>
              <a:rPr lang="pl-PL" dirty="0" smtClean="0">
                <a:sym typeface="Wingdings" pitchFamily="2" charset="2"/>
              </a:rPr>
              <a:t>Stanowią formalne zaproszenie do złożenia oferty lub wszczęcia negocjacji, nawet gdy zawierają sugestie co do ewentualnego zawarcia umowy w przyszłości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555</TotalTime>
  <Words>2272</Words>
  <Application>Microsoft Office PowerPoint</Application>
  <PresentationFormat>Pokaz na ekranie (4:3)</PresentationFormat>
  <Paragraphs>206</Paragraphs>
  <Slides>43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44" baseType="lpstr">
      <vt:lpstr>Przesilenie</vt:lpstr>
      <vt:lpstr>WIADOMOŚCI OGÓLNE O PRAWIE HANDLOWYM</vt:lpstr>
      <vt:lpstr>Umowa jako podstawowe zdarzenie cywilnoprawne</vt:lpstr>
      <vt:lpstr>Umowy handlowe – co to jest?</vt:lpstr>
      <vt:lpstr>Podział podstawowy</vt:lpstr>
      <vt:lpstr>Dalsze podziały </vt:lpstr>
      <vt:lpstr>Uchwały a czynności prawne</vt:lpstr>
      <vt:lpstr>TRYBY ZAWIERANIA UMÓW I CZYNNOŚCI PRZYGOTOWAWCZE</vt:lpstr>
      <vt:lpstr>Charakter czynności przygotowawczych</vt:lpstr>
      <vt:lpstr>Listy intencyjne</vt:lpstr>
      <vt:lpstr>Listy intencyjne</vt:lpstr>
      <vt:lpstr>Ogłoszenia, cenniki, reklamy i inne informacje</vt:lpstr>
      <vt:lpstr>Wzorce umowne</vt:lpstr>
      <vt:lpstr>Wzorce umowne</vt:lpstr>
      <vt:lpstr>Wzorce umowne</vt:lpstr>
      <vt:lpstr>Wzorce umowne</vt:lpstr>
      <vt:lpstr>Inne czynności przygotowawcze </vt:lpstr>
      <vt:lpstr>Slajd 17</vt:lpstr>
      <vt:lpstr>Oferta</vt:lpstr>
      <vt:lpstr>Oferta</vt:lpstr>
      <vt:lpstr>Oferta</vt:lpstr>
      <vt:lpstr>Oferta</vt:lpstr>
      <vt:lpstr>Oferta</vt:lpstr>
      <vt:lpstr>Przyjęcie oferty</vt:lpstr>
      <vt:lpstr>Przyjęcie oferty</vt:lpstr>
      <vt:lpstr>Przyjęcie oferty</vt:lpstr>
      <vt:lpstr>Przyjęcie oferty</vt:lpstr>
      <vt:lpstr>Aukcja i przetarg</vt:lpstr>
      <vt:lpstr>Aukcja i przetarg</vt:lpstr>
      <vt:lpstr>Aukcja i przetarg – ogłoszenie</vt:lpstr>
      <vt:lpstr>Aukcja</vt:lpstr>
      <vt:lpstr>Aukcja</vt:lpstr>
      <vt:lpstr>Przetarg</vt:lpstr>
      <vt:lpstr>Przetarg</vt:lpstr>
      <vt:lpstr>Przetarg</vt:lpstr>
      <vt:lpstr>Wadium</vt:lpstr>
      <vt:lpstr>Funkcje wadium</vt:lpstr>
      <vt:lpstr>Wadium – uchylenie się od zawarcia umowy</vt:lpstr>
      <vt:lpstr>Unieważnienie umowy zawartej w aukcji/przetargu</vt:lpstr>
      <vt:lpstr>Unieważnienie umowy zawartej w aukcji/przetargu</vt:lpstr>
      <vt:lpstr>Negocjacje</vt:lpstr>
      <vt:lpstr>Negocjacje</vt:lpstr>
      <vt:lpstr>Negocjacje</vt:lpstr>
      <vt:lpstr>Negocjacje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WIADOMOŚCI OGÓLNE O PRAWIE HANDLOWYM</dc:title>
  <dc:creator>MSI</dc:creator>
  <cp:lastModifiedBy>Basia Denisiuk</cp:lastModifiedBy>
  <cp:revision>26</cp:revision>
  <dcterms:created xsi:type="dcterms:W3CDTF">2016-10-16T12:50:45Z</dcterms:created>
  <dcterms:modified xsi:type="dcterms:W3CDTF">2016-10-17T14:46:42Z</dcterms:modified>
</cp:coreProperties>
</file>