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62732D-8049-4FEF-9241-FADA520FD21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7F72DC2-527C-476E-886D-88CC6F7A86FA}">
      <dgm:prSet/>
      <dgm:spPr/>
      <dgm:t>
        <a:bodyPr/>
        <a:lstStyle/>
        <a:p>
          <a:pPr rtl="0"/>
          <a:r>
            <a:rPr lang="pl-PL" dirty="0" smtClean="0"/>
            <a:t>1. WIELOLETNI PLAN FINANSOWY PAŃSTWA NA 4 LATA </a:t>
          </a:r>
          <a:endParaRPr lang="pl-PL" dirty="0"/>
        </a:p>
      </dgm:t>
    </dgm:pt>
    <dgm:pt modelId="{F7FD8431-0EAE-4630-A798-A58AFC891075}" type="parTrans" cxnId="{823FDC8A-C83E-4BDF-A426-4908FDDE4695}">
      <dgm:prSet/>
      <dgm:spPr/>
      <dgm:t>
        <a:bodyPr/>
        <a:lstStyle/>
        <a:p>
          <a:endParaRPr lang="pl-PL"/>
        </a:p>
      </dgm:t>
    </dgm:pt>
    <dgm:pt modelId="{6F2E1C2E-2EF1-4F4D-9D33-792689B279CA}" type="sibTrans" cxnId="{823FDC8A-C83E-4BDF-A426-4908FDDE4695}">
      <dgm:prSet/>
      <dgm:spPr/>
      <dgm:t>
        <a:bodyPr/>
        <a:lstStyle/>
        <a:p>
          <a:endParaRPr lang="pl-PL"/>
        </a:p>
      </dgm:t>
    </dgm:pt>
    <dgm:pt modelId="{3CCED39D-6724-4115-AA25-582EFD69F788}">
      <dgm:prSet/>
      <dgm:spPr/>
      <dgm:t>
        <a:bodyPr/>
        <a:lstStyle/>
        <a:p>
          <a:pPr rtl="0"/>
          <a:r>
            <a:rPr lang="pl-PL" dirty="0" smtClean="0"/>
            <a:t>2. BUDŻET ZADANIOWY – 3 LETNI SKONSOLIDOWANY PLAN</a:t>
          </a:r>
          <a:endParaRPr lang="pl-PL" dirty="0"/>
        </a:p>
      </dgm:t>
    </dgm:pt>
    <dgm:pt modelId="{7B7AA8BA-1003-40DA-95DB-E98D1F659DC5}" type="parTrans" cxnId="{9F6A62A2-C88C-4E05-98E0-E17AA12E3C11}">
      <dgm:prSet/>
      <dgm:spPr/>
      <dgm:t>
        <a:bodyPr/>
        <a:lstStyle/>
        <a:p>
          <a:endParaRPr lang="pl-PL"/>
        </a:p>
      </dgm:t>
    </dgm:pt>
    <dgm:pt modelId="{AEF82169-FC7E-48A4-89B4-7408775073A2}" type="sibTrans" cxnId="{9F6A62A2-C88C-4E05-98E0-E17AA12E3C11}">
      <dgm:prSet/>
      <dgm:spPr/>
      <dgm:t>
        <a:bodyPr/>
        <a:lstStyle/>
        <a:p>
          <a:endParaRPr lang="pl-PL"/>
        </a:p>
      </dgm:t>
    </dgm:pt>
    <dgm:pt modelId="{B7D18A6A-8BF6-4C03-BB9F-664D101EA063}">
      <dgm:prSet/>
      <dgm:spPr/>
      <dgm:t>
        <a:bodyPr/>
        <a:lstStyle/>
        <a:p>
          <a:pPr rtl="0"/>
          <a:r>
            <a:rPr lang="pl-PL" dirty="0" smtClean="0"/>
            <a:t>3. ZESTAWIENIE ZADAŃ I CELÓW PRIORYTETOWYCH</a:t>
          </a:r>
          <a:endParaRPr lang="pl-PL" dirty="0"/>
        </a:p>
      </dgm:t>
    </dgm:pt>
    <dgm:pt modelId="{DA61BB4A-5387-41BE-B858-73862F193091}" type="parTrans" cxnId="{A828A0DC-F764-4129-B5F4-23CE670A003F}">
      <dgm:prSet/>
      <dgm:spPr/>
      <dgm:t>
        <a:bodyPr/>
        <a:lstStyle/>
        <a:p>
          <a:endParaRPr lang="pl-PL"/>
        </a:p>
      </dgm:t>
    </dgm:pt>
    <dgm:pt modelId="{5C616711-E7AC-4FB2-9E28-E30306142FB0}" type="sibTrans" cxnId="{A828A0DC-F764-4129-B5F4-23CE670A003F}">
      <dgm:prSet/>
      <dgm:spPr/>
      <dgm:t>
        <a:bodyPr/>
        <a:lstStyle/>
        <a:p>
          <a:endParaRPr lang="pl-PL"/>
        </a:p>
      </dgm:t>
    </dgm:pt>
    <dgm:pt modelId="{B2AD89FF-E33D-4A93-9659-28A2A7D0466C}">
      <dgm:prSet/>
      <dgm:spPr/>
      <dgm:t>
        <a:bodyPr/>
        <a:lstStyle/>
        <a:p>
          <a:pPr rtl="0"/>
          <a:r>
            <a:rPr lang="pl-PL" dirty="0" smtClean="0"/>
            <a:t>4. ZADANIOWE PLANY FINANSOWE </a:t>
          </a:r>
          <a:endParaRPr lang="pl-PL" dirty="0"/>
        </a:p>
      </dgm:t>
    </dgm:pt>
    <dgm:pt modelId="{7CE99E09-1D4B-4F86-BD3A-AF4CA0079AEF}" type="parTrans" cxnId="{FFBF32E9-1A8D-43C2-A3BC-075E8C0EA36B}">
      <dgm:prSet/>
      <dgm:spPr/>
      <dgm:t>
        <a:bodyPr/>
        <a:lstStyle/>
        <a:p>
          <a:endParaRPr lang="pl-PL"/>
        </a:p>
      </dgm:t>
    </dgm:pt>
    <dgm:pt modelId="{B9873209-A581-4D27-9A55-760A3D8BA2AB}" type="sibTrans" cxnId="{FFBF32E9-1A8D-43C2-A3BC-075E8C0EA36B}">
      <dgm:prSet/>
      <dgm:spPr/>
      <dgm:t>
        <a:bodyPr/>
        <a:lstStyle/>
        <a:p>
          <a:endParaRPr lang="pl-PL"/>
        </a:p>
      </dgm:t>
    </dgm:pt>
    <dgm:pt modelId="{FB6DD2C1-C566-43A8-8BD2-DC344745B3E5}" type="pres">
      <dgm:prSet presAssocID="{1B62732D-8049-4FEF-9241-FADA520FD219}" presName="linear" presStyleCnt="0">
        <dgm:presLayoutVars>
          <dgm:animLvl val="lvl"/>
          <dgm:resizeHandles val="exact"/>
        </dgm:presLayoutVars>
      </dgm:prSet>
      <dgm:spPr/>
    </dgm:pt>
    <dgm:pt modelId="{5DDD0C47-7D04-41A0-9A3A-0523E4BF6143}" type="pres">
      <dgm:prSet presAssocID="{17F72DC2-527C-476E-886D-88CC6F7A86F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2D38F51A-FB8C-4FA6-BE3F-C45F8CA15ABE}" type="pres">
      <dgm:prSet presAssocID="{6F2E1C2E-2EF1-4F4D-9D33-792689B279CA}" presName="spacer" presStyleCnt="0"/>
      <dgm:spPr/>
    </dgm:pt>
    <dgm:pt modelId="{BFB5F73F-658F-4024-B5CF-2AC557B81F31}" type="pres">
      <dgm:prSet presAssocID="{3CCED39D-6724-4115-AA25-582EFD69F78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B420EB0-5628-41E9-97D4-DE013750C6F7}" type="pres">
      <dgm:prSet presAssocID="{AEF82169-FC7E-48A4-89B4-7408775073A2}" presName="spacer" presStyleCnt="0"/>
      <dgm:spPr/>
    </dgm:pt>
    <dgm:pt modelId="{8C0236F3-3A98-4FF1-B4E0-1BD79B06EC6E}" type="pres">
      <dgm:prSet presAssocID="{B7D18A6A-8BF6-4C03-BB9F-664D101EA063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35B7286D-6BC1-4E6B-9D10-7634614C01CA}" type="pres">
      <dgm:prSet presAssocID="{5C616711-E7AC-4FB2-9E28-E30306142FB0}" presName="spacer" presStyleCnt="0"/>
      <dgm:spPr/>
    </dgm:pt>
    <dgm:pt modelId="{D01B1A4F-A34E-4F2D-AA3A-A03CD34BE2CC}" type="pres">
      <dgm:prSet presAssocID="{B2AD89FF-E33D-4A93-9659-28A2A7D0466C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18D628A2-6A0F-4E99-9BA3-E791B9D6E265}" type="presOf" srcId="{B7D18A6A-8BF6-4C03-BB9F-664D101EA063}" destId="{8C0236F3-3A98-4FF1-B4E0-1BD79B06EC6E}" srcOrd="0" destOrd="0" presId="urn:microsoft.com/office/officeart/2005/8/layout/vList2"/>
    <dgm:cxn modelId="{A828A0DC-F764-4129-B5F4-23CE670A003F}" srcId="{1B62732D-8049-4FEF-9241-FADA520FD219}" destId="{B7D18A6A-8BF6-4C03-BB9F-664D101EA063}" srcOrd="2" destOrd="0" parTransId="{DA61BB4A-5387-41BE-B858-73862F193091}" sibTransId="{5C616711-E7AC-4FB2-9E28-E30306142FB0}"/>
    <dgm:cxn modelId="{056523F2-D61F-4811-950F-5A2CB49B149E}" type="presOf" srcId="{1B62732D-8049-4FEF-9241-FADA520FD219}" destId="{FB6DD2C1-C566-43A8-8BD2-DC344745B3E5}" srcOrd="0" destOrd="0" presId="urn:microsoft.com/office/officeart/2005/8/layout/vList2"/>
    <dgm:cxn modelId="{A3DC92CF-12CF-49E8-A01D-960249163D45}" type="presOf" srcId="{B2AD89FF-E33D-4A93-9659-28A2A7D0466C}" destId="{D01B1A4F-A34E-4F2D-AA3A-A03CD34BE2CC}" srcOrd="0" destOrd="0" presId="urn:microsoft.com/office/officeart/2005/8/layout/vList2"/>
    <dgm:cxn modelId="{B166B059-558E-4805-A0C4-A1355BCAF8E1}" type="presOf" srcId="{17F72DC2-527C-476E-886D-88CC6F7A86FA}" destId="{5DDD0C47-7D04-41A0-9A3A-0523E4BF6143}" srcOrd="0" destOrd="0" presId="urn:microsoft.com/office/officeart/2005/8/layout/vList2"/>
    <dgm:cxn modelId="{6DB4B1D0-54C8-4813-A850-D3C8742AC1E0}" type="presOf" srcId="{3CCED39D-6724-4115-AA25-582EFD69F788}" destId="{BFB5F73F-658F-4024-B5CF-2AC557B81F31}" srcOrd="0" destOrd="0" presId="urn:microsoft.com/office/officeart/2005/8/layout/vList2"/>
    <dgm:cxn modelId="{FFBF32E9-1A8D-43C2-A3BC-075E8C0EA36B}" srcId="{1B62732D-8049-4FEF-9241-FADA520FD219}" destId="{B2AD89FF-E33D-4A93-9659-28A2A7D0466C}" srcOrd="3" destOrd="0" parTransId="{7CE99E09-1D4B-4F86-BD3A-AF4CA0079AEF}" sibTransId="{B9873209-A581-4D27-9A55-760A3D8BA2AB}"/>
    <dgm:cxn modelId="{823FDC8A-C83E-4BDF-A426-4908FDDE4695}" srcId="{1B62732D-8049-4FEF-9241-FADA520FD219}" destId="{17F72DC2-527C-476E-886D-88CC6F7A86FA}" srcOrd="0" destOrd="0" parTransId="{F7FD8431-0EAE-4630-A798-A58AFC891075}" sibTransId="{6F2E1C2E-2EF1-4F4D-9D33-792689B279CA}"/>
    <dgm:cxn modelId="{9F6A62A2-C88C-4E05-98E0-E17AA12E3C11}" srcId="{1B62732D-8049-4FEF-9241-FADA520FD219}" destId="{3CCED39D-6724-4115-AA25-582EFD69F788}" srcOrd="1" destOrd="0" parTransId="{7B7AA8BA-1003-40DA-95DB-E98D1F659DC5}" sibTransId="{AEF82169-FC7E-48A4-89B4-7408775073A2}"/>
    <dgm:cxn modelId="{BB4966AC-45D5-41F9-8747-D26AC0DDA402}" type="presParOf" srcId="{FB6DD2C1-C566-43A8-8BD2-DC344745B3E5}" destId="{5DDD0C47-7D04-41A0-9A3A-0523E4BF6143}" srcOrd="0" destOrd="0" presId="urn:microsoft.com/office/officeart/2005/8/layout/vList2"/>
    <dgm:cxn modelId="{93C30447-09AA-4606-B912-FD0A157CFBEE}" type="presParOf" srcId="{FB6DD2C1-C566-43A8-8BD2-DC344745B3E5}" destId="{2D38F51A-FB8C-4FA6-BE3F-C45F8CA15ABE}" srcOrd="1" destOrd="0" presId="urn:microsoft.com/office/officeart/2005/8/layout/vList2"/>
    <dgm:cxn modelId="{D5173D8B-C5D0-49E6-9186-F2E877A0D7CA}" type="presParOf" srcId="{FB6DD2C1-C566-43A8-8BD2-DC344745B3E5}" destId="{BFB5F73F-658F-4024-B5CF-2AC557B81F31}" srcOrd="2" destOrd="0" presId="urn:microsoft.com/office/officeart/2005/8/layout/vList2"/>
    <dgm:cxn modelId="{01443911-9BEC-4123-8BE6-2DDDAD0794BE}" type="presParOf" srcId="{FB6DD2C1-C566-43A8-8BD2-DC344745B3E5}" destId="{CB420EB0-5628-41E9-97D4-DE013750C6F7}" srcOrd="3" destOrd="0" presId="urn:microsoft.com/office/officeart/2005/8/layout/vList2"/>
    <dgm:cxn modelId="{A36450B1-617E-498C-B16C-DE407FEFAA79}" type="presParOf" srcId="{FB6DD2C1-C566-43A8-8BD2-DC344745B3E5}" destId="{8C0236F3-3A98-4FF1-B4E0-1BD79B06EC6E}" srcOrd="4" destOrd="0" presId="urn:microsoft.com/office/officeart/2005/8/layout/vList2"/>
    <dgm:cxn modelId="{FEE65138-0694-4F55-8A20-0A67E6274733}" type="presParOf" srcId="{FB6DD2C1-C566-43A8-8BD2-DC344745B3E5}" destId="{35B7286D-6BC1-4E6B-9D10-7634614C01CA}" srcOrd="5" destOrd="0" presId="urn:microsoft.com/office/officeart/2005/8/layout/vList2"/>
    <dgm:cxn modelId="{43B87380-C579-4C46-84A1-31A1757AEAD1}" type="presParOf" srcId="{FB6DD2C1-C566-43A8-8BD2-DC344745B3E5}" destId="{D01B1A4F-A34E-4F2D-AA3A-A03CD34BE2C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24C86E-3319-41A0-BD68-ED7DD1866E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2F6C85AE-8D4B-4125-B597-EFCF4F22CA7A}">
      <dgm:prSet/>
      <dgm:spPr/>
      <dgm:t>
        <a:bodyPr/>
        <a:lstStyle/>
        <a:p>
          <a:pPr rtl="0"/>
          <a:r>
            <a:rPr lang="pl-PL" dirty="0" smtClean="0"/>
            <a:t>Wieloletni Plan Finansowy Państwa jest sporządzany na dany rok budżetowy i trzy kolejne lata</a:t>
          </a:r>
          <a:endParaRPr lang="pl-PL" dirty="0"/>
        </a:p>
      </dgm:t>
    </dgm:pt>
    <dgm:pt modelId="{125A1230-C55B-40EF-9840-6F181FAD85DD}" type="parTrans" cxnId="{9DCD5571-F20C-43C2-A936-6CD900C63C3F}">
      <dgm:prSet/>
      <dgm:spPr/>
      <dgm:t>
        <a:bodyPr/>
        <a:lstStyle/>
        <a:p>
          <a:endParaRPr lang="pl-PL"/>
        </a:p>
      </dgm:t>
    </dgm:pt>
    <dgm:pt modelId="{54F2FC08-BA98-4015-8219-82E076FD8A98}" type="sibTrans" cxnId="{9DCD5571-F20C-43C2-A936-6CD900C63C3F}">
      <dgm:prSet/>
      <dgm:spPr/>
      <dgm:t>
        <a:bodyPr/>
        <a:lstStyle/>
        <a:p>
          <a:endParaRPr lang="pl-PL"/>
        </a:p>
      </dgm:t>
    </dgm:pt>
    <dgm:pt modelId="{3C2DEF19-3E32-4425-8BF5-459ED0AF2B98}">
      <dgm:prSet/>
      <dgm:spPr/>
      <dgm:t>
        <a:bodyPr/>
        <a:lstStyle/>
        <a:p>
          <a:pPr rtl="0"/>
          <a:r>
            <a:rPr lang="pl-PL" dirty="0" smtClean="0"/>
            <a:t>ZAWIERA:</a:t>
          </a:r>
          <a:endParaRPr lang="pl-PL" dirty="0"/>
        </a:p>
      </dgm:t>
    </dgm:pt>
    <dgm:pt modelId="{466D8DA3-271A-4AA1-BD56-0E5D16805A22}" type="parTrans" cxnId="{7E506798-2631-43E0-8EE4-5DC9971D12CE}">
      <dgm:prSet/>
      <dgm:spPr/>
      <dgm:t>
        <a:bodyPr/>
        <a:lstStyle/>
        <a:p>
          <a:endParaRPr lang="pl-PL"/>
        </a:p>
      </dgm:t>
    </dgm:pt>
    <dgm:pt modelId="{A955490D-524F-4BAB-B934-EC38114E94D4}" type="sibTrans" cxnId="{7E506798-2631-43E0-8EE4-5DC9971D12CE}">
      <dgm:prSet/>
      <dgm:spPr/>
      <dgm:t>
        <a:bodyPr/>
        <a:lstStyle/>
        <a:p>
          <a:endParaRPr lang="pl-PL"/>
        </a:p>
      </dgm:t>
    </dgm:pt>
    <dgm:pt modelId="{E693F86F-70B6-4A80-9260-E1BACB9E5325}">
      <dgm:prSet/>
      <dgm:spPr/>
      <dgm:t>
        <a:bodyPr/>
        <a:lstStyle/>
        <a:p>
          <a:pPr rtl="0"/>
          <a:r>
            <a:rPr lang="pl-PL" dirty="0" smtClean="0"/>
            <a:t>1. PROGRAM KONWERGENCJI </a:t>
          </a:r>
          <a:endParaRPr lang="pl-PL" dirty="0"/>
        </a:p>
      </dgm:t>
    </dgm:pt>
    <dgm:pt modelId="{22C7120A-745D-4894-BE64-D45CFB7EDFCB}" type="parTrans" cxnId="{718ED767-E175-4A48-8EE8-21BC73DBE4A6}">
      <dgm:prSet/>
      <dgm:spPr/>
      <dgm:t>
        <a:bodyPr/>
        <a:lstStyle/>
        <a:p>
          <a:endParaRPr lang="pl-PL"/>
        </a:p>
      </dgm:t>
    </dgm:pt>
    <dgm:pt modelId="{2E7C9A7B-50C8-4272-B118-A96AED2C0AEC}" type="sibTrans" cxnId="{718ED767-E175-4A48-8EE8-21BC73DBE4A6}">
      <dgm:prSet/>
      <dgm:spPr/>
      <dgm:t>
        <a:bodyPr/>
        <a:lstStyle/>
        <a:p>
          <a:endParaRPr lang="pl-PL"/>
        </a:p>
      </dgm:t>
    </dgm:pt>
    <dgm:pt modelId="{BDC359AB-7F6C-46B4-A27F-4D9144D8B196}">
      <dgm:prSet/>
      <dgm:spPr/>
      <dgm:t>
        <a:bodyPr/>
        <a:lstStyle/>
        <a:p>
          <a:pPr rtl="0"/>
          <a:r>
            <a:rPr lang="pl-PL" dirty="0" smtClean="0"/>
            <a:t>2. CELE WRAZ Z MIERNIKAMI ICH REALIZACJI W PODZIALE NA FUNKCJE PAŃSTWA</a:t>
          </a:r>
          <a:endParaRPr lang="pl-PL" dirty="0"/>
        </a:p>
      </dgm:t>
    </dgm:pt>
    <dgm:pt modelId="{591C6FCD-2F79-4E6A-82ED-60B8F43D6D6E}" type="parTrans" cxnId="{90F539D0-2E58-4195-ABC0-8D0D9B9168EE}">
      <dgm:prSet/>
      <dgm:spPr/>
      <dgm:t>
        <a:bodyPr/>
        <a:lstStyle/>
        <a:p>
          <a:endParaRPr lang="pl-PL"/>
        </a:p>
      </dgm:t>
    </dgm:pt>
    <dgm:pt modelId="{5D860A9C-1B5F-42A5-B571-485C76E20C71}" type="sibTrans" cxnId="{90F539D0-2E58-4195-ABC0-8D0D9B9168EE}">
      <dgm:prSet/>
      <dgm:spPr/>
      <dgm:t>
        <a:bodyPr/>
        <a:lstStyle/>
        <a:p>
          <a:endParaRPr lang="pl-PL"/>
        </a:p>
      </dgm:t>
    </dgm:pt>
    <dgm:pt modelId="{3ABDC29B-A907-40E7-8B5E-209D65FC844B}">
      <dgm:prSet/>
      <dgm:spPr/>
      <dgm:t>
        <a:bodyPr/>
        <a:lstStyle/>
        <a:p>
          <a:pPr rtl="0"/>
          <a:endParaRPr lang="pl-PL" dirty="0"/>
        </a:p>
      </dgm:t>
    </dgm:pt>
    <dgm:pt modelId="{3EE42BFF-5BDD-4ECF-830B-B56AB031CEE6}" type="parTrans" cxnId="{FAA446E4-8C13-4A81-8DA2-DD5F90FF0A6F}">
      <dgm:prSet/>
      <dgm:spPr/>
      <dgm:t>
        <a:bodyPr/>
        <a:lstStyle/>
        <a:p>
          <a:endParaRPr lang="pl-PL"/>
        </a:p>
      </dgm:t>
    </dgm:pt>
    <dgm:pt modelId="{5D126AA9-65C4-4CF4-8588-9D529B34B42A}" type="sibTrans" cxnId="{FAA446E4-8C13-4A81-8DA2-DD5F90FF0A6F}">
      <dgm:prSet/>
      <dgm:spPr/>
      <dgm:t>
        <a:bodyPr/>
        <a:lstStyle/>
        <a:p>
          <a:endParaRPr lang="pl-PL"/>
        </a:p>
      </dgm:t>
    </dgm:pt>
    <dgm:pt modelId="{0774D77D-011C-48F9-88EA-276C7072F279}" type="pres">
      <dgm:prSet presAssocID="{2824C86E-3319-41A0-BD68-ED7DD1866E88}" presName="linear" presStyleCnt="0">
        <dgm:presLayoutVars>
          <dgm:animLvl val="lvl"/>
          <dgm:resizeHandles val="exact"/>
        </dgm:presLayoutVars>
      </dgm:prSet>
      <dgm:spPr/>
    </dgm:pt>
    <dgm:pt modelId="{65C06241-A987-41A4-B260-EEEABFF90652}" type="pres">
      <dgm:prSet presAssocID="{2F6C85AE-8D4B-4125-B597-EFCF4F22CA7A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B4972FE-911D-4D60-9C24-DD2A9A28927B}" type="pres">
      <dgm:prSet presAssocID="{54F2FC08-BA98-4015-8219-82E076FD8A98}" presName="spacer" presStyleCnt="0"/>
      <dgm:spPr/>
    </dgm:pt>
    <dgm:pt modelId="{65D7A803-EE0B-4C41-ADC7-C67B7EF6A202}" type="pres">
      <dgm:prSet presAssocID="{3C2DEF19-3E32-4425-8BF5-459ED0AF2B98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556D5F31-6600-4976-8F89-BC510AEA1F23}" type="pres">
      <dgm:prSet presAssocID="{A955490D-524F-4BAB-B934-EC38114E94D4}" presName="spacer" presStyleCnt="0"/>
      <dgm:spPr/>
    </dgm:pt>
    <dgm:pt modelId="{C391C13B-92C9-42E8-BD1B-9377AF9EDB99}" type="pres">
      <dgm:prSet presAssocID="{E693F86F-70B6-4A80-9260-E1BACB9E5325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BE631BE2-0852-42EF-8452-37E9B05A0BB8}" type="pres">
      <dgm:prSet presAssocID="{2E7C9A7B-50C8-4272-B118-A96AED2C0AEC}" presName="spacer" presStyleCnt="0"/>
      <dgm:spPr/>
    </dgm:pt>
    <dgm:pt modelId="{CC9BBBA3-08CC-458C-9C87-76A0ABD79F82}" type="pres">
      <dgm:prSet presAssocID="{BDC359AB-7F6C-46B4-A27F-4D9144D8B196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325FC206-CA5A-429B-A66D-6971FE41F53B}" type="pres">
      <dgm:prSet presAssocID="{5D860A9C-1B5F-42A5-B571-485C76E20C71}" presName="spacer" presStyleCnt="0"/>
      <dgm:spPr/>
    </dgm:pt>
    <dgm:pt modelId="{925BEDD6-49F8-4B4B-9440-76233D1EE05E}" type="pres">
      <dgm:prSet presAssocID="{3ABDC29B-A907-40E7-8B5E-209D65FC844B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5E362275-12A4-4CFD-AD97-11B9715DFF3F}" type="presOf" srcId="{2F6C85AE-8D4B-4125-B597-EFCF4F22CA7A}" destId="{65C06241-A987-41A4-B260-EEEABFF90652}" srcOrd="0" destOrd="0" presId="urn:microsoft.com/office/officeart/2005/8/layout/vList2"/>
    <dgm:cxn modelId="{58E9B0AF-0555-4D3B-A328-B6FBAD57C346}" type="presOf" srcId="{3C2DEF19-3E32-4425-8BF5-459ED0AF2B98}" destId="{65D7A803-EE0B-4C41-ADC7-C67B7EF6A202}" srcOrd="0" destOrd="0" presId="urn:microsoft.com/office/officeart/2005/8/layout/vList2"/>
    <dgm:cxn modelId="{7E506798-2631-43E0-8EE4-5DC9971D12CE}" srcId="{2824C86E-3319-41A0-BD68-ED7DD1866E88}" destId="{3C2DEF19-3E32-4425-8BF5-459ED0AF2B98}" srcOrd="1" destOrd="0" parTransId="{466D8DA3-271A-4AA1-BD56-0E5D16805A22}" sibTransId="{A955490D-524F-4BAB-B934-EC38114E94D4}"/>
    <dgm:cxn modelId="{90F539D0-2E58-4195-ABC0-8D0D9B9168EE}" srcId="{2824C86E-3319-41A0-BD68-ED7DD1866E88}" destId="{BDC359AB-7F6C-46B4-A27F-4D9144D8B196}" srcOrd="3" destOrd="0" parTransId="{591C6FCD-2F79-4E6A-82ED-60B8F43D6D6E}" sibTransId="{5D860A9C-1B5F-42A5-B571-485C76E20C71}"/>
    <dgm:cxn modelId="{9DCD5571-F20C-43C2-A936-6CD900C63C3F}" srcId="{2824C86E-3319-41A0-BD68-ED7DD1866E88}" destId="{2F6C85AE-8D4B-4125-B597-EFCF4F22CA7A}" srcOrd="0" destOrd="0" parTransId="{125A1230-C55B-40EF-9840-6F181FAD85DD}" sibTransId="{54F2FC08-BA98-4015-8219-82E076FD8A98}"/>
    <dgm:cxn modelId="{09EBE68A-AC72-459C-BF0E-5B7653BE58AA}" type="presOf" srcId="{2824C86E-3319-41A0-BD68-ED7DD1866E88}" destId="{0774D77D-011C-48F9-88EA-276C7072F279}" srcOrd="0" destOrd="0" presId="urn:microsoft.com/office/officeart/2005/8/layout/vList2"/>
    <dgm:cxn modelId="{56B0FD27-E01E-4C60-86F1-AE51C4B31B64}" type="presOf" srcId="{3ABDC29B-A907-40E7-8B5E-209D65FC844B}" destId="{925BEDD6-49F8-4B4B-9440-76233D1EE05E}" srcOrd="0" destOrd="0" presId="urn:microsoft.com/office/officeart/2005/8/layout/vList2"/>
    <dgm:cxn modelId="{824634F8-6C77-4329-9B2F-E7FA5577ECA9}" type="presOf" srcId="{E693F86F-70B6-4A80-9260-E1BACB9E5325}" destId="{C391C13B-92C9-42E8-BD1B-9377AF9EDB99}" srcOrd="0" destOrd="0" presId="urn:microsoft.com/office/officeart/2005/8/layout/vList2"/>
    <dgm:cxn modelId="{FAA446E4-8C13-4A81-8DA2-DD5F90FF0A6F}" srcId="{2824C86E-3319-41A0-BD68-ED7DD1866E88}" destId="{3ABDC29B-A907-40E7-8B5E-209D65FC844B}" srcOrd="4" destOrd="0" parTransId="{3EE42BFF-5BDD-4ECF-830B-B56AB031CEE6}" sibTransId="{5D126AA9-65C4-4CF4-8588-9D529B34B42A}"/>
    <dgm:cxn modelId="{718ED767-E175-4A48-8EE8-21BC73DBE4A6}" srcId="{2824C86E-3319-41A0-BD68-ED7DD1866E88}" destId="{E693F86F-70B6-4A80-9260-E1BACB9E5325}" srcOrd="2" destOrd="0" parTransId="{22C7120A-745D-4894-BE64-D45CFB7EDFCB}" sibTransId="{2E7C9A7B-50C8-4272-B118-A96AED2C0AEC}"/>
    <dgm:cxn modelId="{C0A5141E-A231-452D-AD34-46C61F17F5DD}" type="presOf" srcId="{BDC359AB-7F6C-46B4-A27F-4D9144D8B196}" destId="{CC9BBBA3-08CC-458C-9C87-76A0ABD79F82}" srcOrd="0" destOrd="0" presId="urn:microsoft.com/office/officeart/2005/8/layout/vList2"/>
    <dgm:cxn modelId="{A3E341BE-613C-434B-BFF1-3AC3B9300E03}" type="presParOf" srcId="{0774D77D-011C-48F9-88EA-276C7072F279}" destId="{65C06241-A987-41A4-B260-EEEABFF90652}" srcOrd="0" destOrd="0" presId="urn:microsoft.com/office/officeart/2005/8/layout/vList2"/>
    <dgm:cxn modelId="{30338267-C7AC-4B1A-99A5-75814A1CF1D2}" type="presParOf" srcId="{0774D77D-011C-48F9-88EA-276C7072F279}" destId="{7B4972FE-911D-4D60-9C24-DD2A9A28927B}" srcOrd="1" destOrd="0" presId="urn:microsoft.com/office/officeart/2005/8/layout/vList2"/>
    <dgm:cxn modelId="{CF60431B-07A2-450B-8311-6EAAF5F0ABF9}" type="presParOf" srcId="{0774D77D-011C-48F9-88EA-276C7072F279}" destId="{65D7A803-EE0B-4C41-ADC7-C67B7EF6A202}" srcOrd="2" destOrd="0" presId="urn:microsoft.com/office/officeart/2005/8/layout/vList2"/>
    <dgm:cxn modelId="{4BF89525-0B5D-47F9-8828-B2EC4FA48EE5}" type="presParOf" srcId="{0774D77D-011C-48F9-88EA-276C7072F279}" destId="{556D5F31-6600-4976-8F89-BC510AEA1F23}" srcOrd="3" destOrd="0" presId="urn:microsoft.com/office/officeart/2005/8/layout/vList2"/>
    <dgm:cxn modelId="{58FC0F62-58E4-4467-868F-70438657883E}" type="presParOf" srcId="{0774D77D-011C-48F9-88EA-276C7072F279}" destId="{C391C13B-92C9-42E8-BD1B-9377AF9EDB99}" srcOrd="4" destOrd="0" presId="urn:microsoft.com/office/officeart/2005/8/layout/vList2"/>
    <dgm:cxn modelId="{8223E4C3-2D72-460B-8851-E0F287F368F5}" type="presParOf" srcId="{0774D77D-011C-48F9-88EA-276C7072F279}" destId="{BE631BE2-0852-42EF-8452-37E9B05A0BB8}" srcOrd="5" destOrd="0" presId="urn:microsoft.com/office/officeart/2005/8/layout/vList2"/>
    <dgm:cxn modelId="{85C5B5A3-6322-4CE8-9C42-042A98AAA42B}" type="presParOf" srcId="{0774D77D-011C-48F9-88EA-276C7072F279}" destId="{CC9BBBA3-08CC-458C-9C87-76A0ABD79F82}" srcOrd="6" destOrd="0" presId="urn:microsoft.com/office/officeart/2005/8/layout/vList2"/>
    <dgm:cxn modelId="{A6DA91AA-077F-43FF-8639-D873A06D3A45}" type="presParOf" srcId="{0774D77D-011C-48F9-88EA-276C7072F279}" destId="{325FC206-CA5A-429B-A66D-6971FE41F53B}" srcOrd="7" destOrd="0" presId="urn:microsoft.com/office/officeart/2005/8/layout/vList2"/>
    <dgm:cxn modelId="{C74D6CDF-0E28-4916-AADD-A6DEC33E9D68}" type="presParOf" srcId="{0774D77D-011C-48F9-88EA-276C7072F279}" destId="{925BEDD6-49F8-4B4B-9440-76233D1EE05E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E79A30C-8149-4549-8CA9-0CD32B7A530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pl-PL"/>
        </a:p>
      </dgm:t>
    </dgm:pt>
    <dgm:pt modelId="{13F8D00B-C593-48D0-B791-C8D93977EADE}">
      <dgm:prSet/>
      <dgm:spPr/>
      <dgm:t>
        <a:bodyPr/>
        <a:lstStyle/>
        <a:p>
          <a:pPr rtl="0"/>
          <a:r>
            <a:rPr lang="pl-PL" dirty="0" smtClean="0"/>
            <a:t>w części zawierającej Program Konwergencji określa dodatkowo:</a:t>
          </a:r>
          <a:endParaRPr lang="pl-PL" dirty="0"/>
        </a:p>
      </dgm:t>
    </dgm:pt>
    <dgm:pt modelId="{9729B6ED-1E8C-48E1-8DCE-7CE33E87CDDB}" type="parTrans" cxnId="{D99C4893-F204-4AAC-8FB2-C25D4B182978}">
      <dgm:prSet/>
      <dgm:spPr/>
      <dgm:t>
        <a:bodyPr/>
        <a:lstStyle/>
        <a:p>
          <a:endParaRPr lang="pl-PL"/>
        </a:p>
      </dgm:t>
    </dgm:pt>
    <dgm:pt modelId="{E62DF0A4-AF3F-46A7-BB58-EF2BC93BFCCB}" type="sibTrans" cxnId="{D99C4893-F204-4AAC-8FB2-C25D4B182978}">
      <dgm:prSet/>
      <dgm:spPr/>
      <dgm:t>
        <a:bodyPr/>
        <a:lstStyle/>
        <a:p>
          <a:endParaRPr lang="pl-PL"/>
        </a:p>
      </dgm:t>
    </dgm:pt>
    <dgm:pt modelId="{3A5E6AA2-A590-4F99-8BA3-E19457E3F2A5}">
      <dgm:prSet/>
      <dgm:spPr/>
      <dgm:t>
        <a:bodyPr/>
        <a:lstStyle/>
        <a:p>
          <a:pPr rtl="0"/>
          <a:r>
            <a:rPr lang="pl-PL" dirty="0" smtClean="0"/>
            <a:t>1)główne cele polityki społecznej i gospodarczej;</a:t>
          </a:r>
          <a:endParaRPr lang="pl-PL" dirty="0"/>
        </a:p>
      </dgm:t>
    </dgm:pt>
    <dgm:pt modelId="{C887C38F-851F-4A92-8B38-7C6FDA25A355}" type="parTrans" cxnId="{6844E06D-1236-400D-8EC2-734C917C156D}">
      <dgm:prSet/>
      <dgm:spPr/>
      <dgm:t>
        <a:bodyPr/>
        <a:lstStyle/>
        <a:p>
          <a:endParaRPr lang="pl-PL"/>
        </a:p>
      </dgm:t>
    </dgm:pt>
    <dgm:pt modelId="{C7795D99-FADF-470D-A30B-2B359718DDE9}" type="sibTrans" cxnId="{6844E06D-1236-400D-8EC2-734C917C156D}">
      <dgm:prSet/>
      <dgm:spPr/>
      <dgm:t>
        <a:bodyPr/>
        <a:lstStyle/>
        <a:p>
          <a:endParaRPr lang="pl-PL"/>
        </a:p>
      </dgm:t>
    </dgm:pt>
    <dgm:pt modelId="{CB5BD179-29ED-4DA3-901C-FF562DD26E22}">
      <dgm:prSet/>
      <dgm:spPr/>
      <dgm:t>
        <a:bodyPr/>
        <a:lstStyle/>
        <a:p>
          <a:pPr rtl="0"/>
          <a:r>
            <a:rPr lang="pl-PL" dirty="0" smtClean="0"/>
            <a:t>2)   planowane działania i ich wpływ na poziom dochodów i wydatków sektora instytucji rządowych i samorządowych,</a:t>
          </a:r>
          <a:endParaRPr lang="pl-PL" dirty="0"/>
        </a:p>
      </dgm:t>
    </dgm:pt>
    <dgm:pt modelId="{31B3D902-D335-4AD6-B029-B65BBEF5EC8B}" type="parTrans" cxnId="{FDB0BE9F-8547-44BC-912D-16A5BDE7B179}">
      <dgm:prSet/>
      <dgm:spPr/>
      <dgm:t>
        <a:bodyPr/>
        <a:lstStyle/>
        <a:p>
          <a:endParaRPr lang="pl-PL"/>
        </a:p>
      </dgm:t>
    </dgm:pt>
    <dgm:pt modelId="{185EC56F-0E86-434A-8E8B-5E75A43CED5B}" type="sibTrans" cxnId="{FDB0BE9F-8547-44BC-912D-16A5BDE7B179}">
      <dgm:prSet/>
      <dgm:spPr/>
      <dgm:t>
        <a:bodyPr/>
        <a:lstStyle/>
        <a:p>
          <a:endParaRPr lang="pl-PL"/>
        </a:p>
      </dgm:t>
    </dgm:pt>
    <dgm:pt modelId="{736A9234-02FC-4BF2-9E68-2C1116B136B4}">
      <dgm:prSet/>
      <dgm:spPr/>
      <dgm:t>
        <a:bodyPr/>
        <a:lstStyle/>
        <a:p>
          <a:pPr rtl="0"/>
          <a:endParaRPr lang="pl-PL" dirty="0"/>
        </a:p>
      </dgm:t>
    </dgm:pt>
    <dgm:pt modelId="{4B20DEFC-527E-4C0D-B248-50B96F0031AC}" type="parTrans" cxnId="{D5B6A403-4144-4F55-B214-B558A9E579B7}">
      <dgm:prSet/>
      <dgm:spPr/>
      <dgm:t>
        <a:bodyPr/>
        <a:lstStyle/>
        <a:p>
          <a:endParaRPr lang="pl-PL"/>
        </a:p>
      </dgm:t>
    </dgm:pt>
    <dgm:pt modelId="{8D72F3E0-0A5C-4AC5-B578-CEC8FC01E8B4}" type="sibTrans" cxnId="{D5B6A403-4144-4F55-B214-B558A9E579B7}">
      <dgm:prSet/>
      <dgm:spPr/>
      <dgm:t>
        <a:bodyPr/>
        <a:lstStyle/>
        <a:p>
          <a:endParaRPr lang="pl-PL"/>
        </a:p>
      </dgm:t>
    </dgm:pt>
    <dgm:pt modelId="{07C64263-6F0E-461A-B1B9-85124647C464}" type="pres">
      <dgm:prSet presAssocID="{6E79A30C-8149-4549-8CA9-0CD32B7A530B}" presName="linear" presStyleCnt="0">
        <dgm:presLayoutVars>
          <dgm:animLvl val="lvl"/>
          <dgm:resizeHandles val="exact"/>
        </dgm:presLayoutVars>
      </dgm:prSet>
      <dgm:spPr/>
    </dgm:pt>
    <dgm:pt modelId="{C4CB7B5A-B4EE-4B01-A439-C4089CC73EDB}" type="pres">
      <dgm:prSet presAssocID="{13F8D00B-C593-48D0-B791-C8D93977EAD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B798F4B-4F46-479D-AFDB-88416C3831EA}" type="pres">
      <dgm:prSet presAssocID="{E62DF0A4-AF3F-46A7-BB58-EF2BC93BFCCB}" presName="spacer" presStyleCnt="0"/>
      <dgm:spPr/>
    </dgm:pt>
    <dgm:pt modelId="{B9B0AC64-FC14-4D63-A992-8DEDE6A62687}" type="pres">
      <dgm:prSet presAssocID="{3A5E6AA2-A590-4F99-8BA3-E19457E3F2A5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EF55E7F-78AF-48F9-A786-166DE73671BC}" type="pres">
      <dgm:prSet presAssocID="{C7795D99-FADF-470D-A30B-2B359718DDE9}" presName="spacer" presStyleCnt="0"/>
      <dgm:spPr/>
    </dgm:pt>
    <dgm:pt modelId="{7EF3406F-DD11-4CF8-ABA8-A6F11133F0A8}" type="pres">
      <dgm:prSet presAssocID="{CB5BD179-29ED-4DA3-901C-FF562DD26E22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173191A6-A8BE-49C9-9768-3A599E8E53D3}" type="pres">
      <dgm:prSet presAssocID="{185EC56F-0E86-434A-8E8B-5E75A43CED5B}" presName="spacer" presStyleCnt="0"/>
      <dgm:spPr/>
    </dgm:pt>
    <dgm:pt modelId="{AE0C4504-429F-4CBA-A724-38153593CAB0}" type="pres">
      <dgm:prSet presAssocID="{736A9234-02FC-4BF2-9E68-2C1116B136B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3E2FAAF5-DDBF-409A-BA12-0F4607C754DA}" type="presOf" srcId="{736A9234-02FC-4BF2-9E68-2C1116B136B4}" destId="{AE0C4504-429F-4CBA-A724-38153593CAB0}" srcOrd="0" destOrd="0" presId="urn:microsoft.com/office/officeart/2005/8/layout/vList2"/>
    <dgm:cxn modelId="{EB8E6E92-C283-4DEE-8EB3-7AB9C98D035C}" type="presOf" srcId="{3A5E6AA2-A590-4F99-8BA3-E19457E3F2A5}" destId="{B9B0AC64-FC14-4D63-A992-8DEDE6A62687}" srcOrd="0" destOrd="0" presId="urn:microsoft.com/office/officeart/2005/8/layout/vList2"/>
    <dgm:cxn modelId="{4B90241A-F102-4ABE-8E81-D5E5ECE25AB1}" type="presOf" srcId="{6E79A30C-8149-4549-8CA9-0CD32B7A530B}" destId="{07C64263-6F0E-461A-B1B9-85124647C464}" srcOrd="0" destOrd="0" presId="urn:microsoft.com/office/officeart/2005/8/layout/vList2"/>
    <dgm:cxn modelId="{382E7E4D-19D1-4ED3-9B71-8094039CA37A}" type="presOf" srcId="{13F8D00B-C593-48D0-B791-C8D93977EADE}" destId="{C4CB7B5A-B4EE-4B01-A439-C4089CC73EDB}" srcOrd="0" destOrd="0" presId="urn:microsoft.com/office/officeart/2005/8/layout/vList2"/>
    <dgm:cxn modelId="{D99C4893-F204-4AAC-8FB2-C25D4B182978}" srcId="{6E79A30C-8149-4549-8CA9-0CD32B7A530B}" destId="{13F8D00B-C593-48D0-B791-C8D93977EADE}" srcOrd="0" destOrd="0" parTransId="{9729B6ED-1E8C-48E1-8DCE-7CE33E87CDDB}" sibTransId="{E62DF0A4-AF3F-46A7-BB58-EF2BC93BFCCB}"/>
    <dgm:cxn modelId="{FDB0BE9F-8547-44BC-912D-16A5BDE7B179}" srcId="{6E79A30C-8149-4549-8CA9-0CD32B7A530B}" destId="{CB5BD179-29ED-4DA3-901C-FF562DD26E22}" srcOrd="2" destOrd="0" parTransId="{31B3D902-D335-4AD6-B029-B65BBEF5EC8B}" sibTransId="{185EC56F-0E86-434A-8E8B-5E75A43CED5B}"/>
    <dgm:cxn modelId="{5A986986-42E0-4D74-9A5B-9D7E7EA2A28D}" type="presOf" srcId="{CB5BD179-29ED-4DA3-901C-FF562DD26E22}" destId="{7EF3406F-DD11-4CF8-ABA8-A6F11133F0A8}" srcOrd="0" destOrd="0" presId="urn:microsoft.com/office/officeart/2005/8/layout/vList2"/>
    <dgm:cxn modelId="{6844E06D-1236-400D-8EC2-734C917C156D}" srcId="{6E79A30C-8149-4549-8CA9-0CD32B7A530B}" destId="{3A5E6AA2-A590-4F99-8BA3-E19457E3F2A5}" srcOrd="1" destOrd="0" parTransId="{C887C38F-851F-4A92-8B38-7C6FDA25A355}" sibTransId="{C7795D99-FADF-470D-A30B-2B359718DDE9}"/>
    <dgm:cxn modelId="{D5B6A403-4144-4F55-B214-B558A9E579B7}" srcId="{6E79A30C-8149-4549-8CA9-0CD32B7A530B}" destId="{736A9234-02FC-4BF2-9E68-2C1116B136B4}" srcOrd="3" destOrd="0" parTransId="{4B20DEFC-527E-4C0D-B248-50B96F0031AC}" sibTransId="{8D72F3E0-0A5C-4AC5-B578-CEC8FC01E8B4}"/>
    <dgm:cxn modelId="{40A7D12C-9D79-430C-AAE6-FD5047BE47D0}" type="presParOf" srcId="{07C64263-6F0E-461A-B1B9-85124647C464}" destId="{C4CB7B5A-B4EE-4B01-A439-C4089CC73EDB}" srcOrd="0" destOrd="0" presId="urn:microsoft.com/office/officeart/2005/8/layout/vList2"/>
    <dgm:cxn modelId="{CBCBBC72-7E93-4ADB-8815-FF61F78DABB4}" type="presParOf" srcId="{07C64263-6F0E-461A-B1B9-85124647C464}" destId="{5B798F4B-4F46-479D-AFDB-88416C3831EA}" srcOrd="1" destOrd="0" presId="urn:microsoft.com/office/officeart/2005/8/layout/vList2"/>
    <dgm:cxn modelId="{C82F72D0-06D8-4933-A398-135AD8B541A0}" type="presParOf" srcId="{07C64263-6F0E-461A-B1B9-85124647C464}" destId="{B9B0AC64-FC14-4D63-A992-8DEDE6A62687}" srcOrd="2" destOrd="0" presId="urn:microsoft.com/office/officeart/2005/8/layout/vList2"/>
    <dgm:cxn modelId="{710A5959-8688-4BC8-9D9D-FEC02992C7D8}" type="presParOf" srcId="{07C64263-6F0E-461A-B1B9-85124647C464}" destId="{3EF55E7F-78AF-48F9-A786-166DE73671BC}" srcOrd="3" destOrd="0" presId="urn:microsoft.com/office/officeart/2005/8/layout/vList2"/>
    <dgm:cxn modelId="{7FA9977E-3B8D-4F95-A668-D53D6A9A371A}" type="presParOf" srcId="{07C64263-6F0E-461A-B1B9-85124647C464}" destId="{7EF3406F-DD11-4CF8-ABA8-A6F11133F0A8}" srcOrd="4" destOrd="0" presId="urn:microsoft.com/office/officeart/2005/8/layout/vList2"/>
    <dgm:cxn modelId="{55D61DA4-C738-4A0F-B319-813AF5D7F2AA}" type="presParOf" srcId="{07C64263-6F0E-461A-B1B9-85124647C464}" destId="{173191A6-A8BE-49C9-9768-3A599E8E53D3}" srcOrd="5" destOrd="0" presId="urn:microsoft.com/office/officeart/2005/8/layout/vList2"/>
    <dgm:cxn modelId="{CE7F0DAF-6828-4CFF-844E-89AEBBA195AD}" type="presParOf" srcId="{07C64263-6F0E-461A-B1B9-85124647C464}" destId="{AE0C4504-429F-4CBA-A724-38153593CAB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6D30332-5589-4ECF-BBB3-588EF87EC54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0CFC6923-2A48-4CCF-93C1-846198674CE9}">
      <dgm:prSet phldrT="[Tekst]"/>
      <dgm:spPr/>
      <dgm:t>
        <a:bodyPr/>
        <a:lstStyle/>
        <a:p>
          <a:r>
            <a:rPr lang="pl-PL" dirty="0" smtClean="0"/>
            <a:t>ZAKRES PODMIOTOWY</a:t>
          </a:r>
          <a:endParaRPr lang="pl-PL" dirty="0"/>
        </a:p>
      </dgm:t>
    </dgm:pt>
    <dgm:pt modelId="{E1B917D9-2A73-4250-A4DE-B11CF273DA58}" type="parTrans" cxnId="{67FC750B-1042-48D6-A8CF-2E23C0DFC8DD}">
      <dgm:prSet/>
      <dgm:spPr/>
      <dgm:t>
        <a:bodyPr/>
        <a:lstStyle/>
        <a:p>
          <a:endParaRPr lang="pl-PL"/>
        </a:p>
      </dgm:t>
    </dgm:pt>
    <dgm:pt modelId="{8EACAE93-20C1-4D6B-AEAC-099EC025E07B}" type="sibTrans" cxnId="{67FC750B-1042-48D6-A8CF-2E23C0DFC8DD}">
      <dgm:prSet/>
      <dgm:spPr/>
      <dgm:t>
        <a:bodyPr/>
        <a:lstStyle/>
        <a:p>
          <a:endParaRPr lang="pl-PL"/>
        </a:p>
      </dgm:t>
    </dgm:pt>
    <dgm:pt modelId="{67046B8C-37FF-4517-8566-1E0D3005B12F}">
      <dgm:prSet phldrT="[Tekst]"/>
      <dgm:spPr/>
      <dgm:t>
        <a:bodyPr/>
        <a:lstStyle/>
        <a:p>
          <a:r>
            <a:rPr lang="pl-PL" dirty="0" smtClean="0"/>
            <a:t>SKONSOLIDOWANY PLANY WYDATKÓW</a:t>
          </a:r>
          <a:endParaRPr lang="pl-PL" dirty="0"/>
        </a:p>
      </dgm:t>
    </dgm:pt>
    <dgm:pt modelId="{DBEDEFFA-1342-4C74-B8AA-27CFC38657C0}" type="parTrans" cxnId="{40EBB3B8-43BC-461F-8AF8-B3A70DAAE0B6}">
      <dgm:prSet/>
      <dgm:spPr/>
      <dgm:t>
        <a:bodyPr/>
        <a:lstStyle/>
        <a:p>
          <a:endParaRPr lang="pl-PL"/>
        </a:p>
      </dgm:t>
    </dgm:pt>
    <dgm:pt modelId="{84466C7A-3538-42BE-A932-073AB85E62CA}" type="sibTrans" cxnId="{40EBB3B8-43BC-461F-8AF8-B3A70DAAE0B6}">
      <dgm:prSet/>
      <dgm:spPr/>
      <dgm:t>
        <a:bodyPr/>
        <a:lstStyle/>
        <a:p>
          <a:endParaRPr lang="pl-PL"/>
        </a:p>
      </dgm:t>
    </dgm:pt>
    <dgm:pt modelId="{27290BE2-B815-4FA4-80E7-0E6BA736514F}">
      <dgm:prSet phldrT="[Tekst]"/>
      <dgm:spPr/>
      <dgm:t>
        <a:bodyPr/>
        <a:lstStyle/>
        <a:p>
          <a:r>
            <a:rPr lang="pl-PL" dirty="0" smtClean="0"/>
            <a:t>PJB, PFC, AW, IGB, niektórych państw. Os. Pr.</a:t>
          </a:r>
          <a:endParaRPr lang="pl-PL" dirty="0"/>
        </a:p>
      </dgm:t>
    </dgm:pt>
    <dgm:pt modelId="{15951B7B-CBA2-4A92-A4AC-31F37E2566FD}" type="parTrans" cxnId="{C9BC4C34-199E-4223-AA85-717893D2BAD3}">
      <dgm:prSet/>
      <dgm:spPr/>
      <dgm:t>
        <a:bodyPr/>
        <a:lstStyle/>
        <a:p>
          <a:endParaRPr lang="pl-PL"/>
        </a:p>
      </dgm:t>
    </dgm:pt>
    <dgm:pt modelId="{223AB0B5-53A8-4F88-8045-4770C283C413}" type="sibTrans" cxnId="{C9BC4C34-199E-4223-AA85-717893D2BAD3}">
      <dgm:prSet/>
      <dgm:spPr/>
      <dgm:t>
        <a:bodyPr/>
        <a:lstStyle/>
        <a:p>
          <a:endParaRPr lang="pl-PL"/>
        </a:p>
      </dgm:t>
    </dgm:pt>
    <dgm:pt modelId="{C4D98E6C-6E32-461E-BF9D-ABD13CDE5C8D}">
      <dgm:prSet phldrT="[Tekst]"/>
      <dgm:spPr/>
      <dgm:t>
        <a:bodyPr/>
        <a:lstStyle/>
        <a:p>
          <a:r>
            <a:rPr lang="pl-PL" dirty="0" smtClean="0"/>
            <a:t>okres</a:t>
          </a:r>
          <a:endParaRPr lang="pl-PL" dirty="0"/>
        </a:p>
      </dgm:t>
    </dgm:pt>
    <dgm:pt modelId="{55C6BFD0-4FE3-4AB9-B320-5408CA715982}" type="parTrans" cxnId="{05D749D2-D904-4A03-B52C-74A307C3DD22}">
      <dgm:prSet/>
      <dgm:spPr/>
      <dgm:t>
        <a:bodyPr/>
        <a:lstStyle/>
        <a:p>
          <a:endParaRPr lang="pl-PL"/>
        </a:p>
      </dgm:t>
    </dgm:pt>
    <dgm:pt modelId="{76A13346-B5DD-4CCF-8B77-BE244D3B718C}" type="sibTrans" cxnId="{05D749D2-D904-4A03-B52C-74A307C3DD22}">
      <dgm:prSet/>
      <dgm:spPr/>
      <dgm:t>
        <a:bodyPr/>
        <a:lstStyle/>
        <a:p>
          <a:endParaRPr lang="pl-PL"/>
        </a:p>
      </dgm:t>
    </dgm:pt>
    <dgm:pt modelId="{99B5116A-849F-49D9-AE08-0FE92BA5E8E4}">
      <dgm:prSet phldrT="[Tekst]"/>
      <dgm:spPr/>
      <dgm:t>
        <a:bodyPr/>
        <a:lstStyle/>
        <a:p>
          <a:r>
            <a:rPr lang="pl-PL" dirty="0" smtClean="0"/>
            <a:t>DLA CZĘŚCI WYD. DYREKTYWNY (NP. PROGRAMY WIELOLETNIE) DLA CŻĘSCI NIEWIĄŻĄCY PLAN FINANSOWY</a:t>
          </a:r>
          <a:endParaRPr lang="pl-PL" dirty="0"/>
        </a:p>
      </dgm:t>
    </dgm:pt>
    <dgm:pt modelId="{915D624F-2400-442A-8469-F3D0A1317D94}" type="parTrans" cxnId="{DE1E531B-5E05-43D0-A4EA-F060F71FC324}">
      <dgm:prSet/>
      <dgm:spPr/>
      <dgm:t>
        <a:bodyPr/>
        <a:lstStyle/>
        <a:p>
          <a:endParaRPr lang="pl-PL"/>
        </a:p>
      </dgm:t>
    </dgm:pt>
    <dgm:pt modelId="{0848B02A-6CD2-45CD-BBAC-AD8535057791}" type="sibTrans" cxnId="{DE1E531B-5E05-43D0-A4EA-F060F71FC324}">
      <dgm:prSet/>
      <dgm:spPr/>
      <dgm:t>
        <a:bodyPr/>
        <a:lstStyle/>
        <a:p>
          <a:endParaRPr lang="pl-PL"/>
        </a:p>
      </dgm:t>
    </dgm:pt>
    <dgm:pt modelId="{C67158B9-3D88-4BC1-A21F-A310DA6F9320}">
      <dgm:prSet phldrT="[Tekst]" phldr="1"/>
      <dgm:spPr/>
      <dgm:t>
        <a:bodyPr/>
        <a:lstStyle/>
        <a:p>
          <a:endParaRPr lang="pl-PL"/>
        </a:p>
      </dgm:t>
    </dgm:pt>
    <dgm:pt modelId="{C5DC5333-DB34-4360-90A5-DCD3C54C94E7}" type="parTrans" cxnId="{8030C0F4-8323-4901-A9BA-36565C0DE414}">
      <dgm:prSet/>
      <dgm:spPr/>
      <dgm:t>
        <a:bodyPr/>
        <a:lstStyle/>
        <a:p>
          <a:endParaRPr lang="pl-PL"/>
        </a:p>
      </dgm:t>
    </dgm:pt>
    <dgm:pt modelId="{2548E0A3-5D8D-4275-923C-84D340E26B9A}" type="sibTrans" cxnId="{8030C0F4-8323-4901-A9BA-36565C0DE414}">
      <dgm:prSet/>
      <dgm:spPr/>
      <dgm:t>
        <a:bodyPr/>
        <a:lstStyle/>
        <a:p>
          <a:endParaRPr lang="pl-PL"/>
        </a:p>
      </dgm:t>
    </dgm:pt>
    <dgm:pt modelId="{7D69DF94-02F9-4C29-8253-E1C2E2AD3E22}">
      <dgm:prSet phldrT="[Tekst]"/>
      <dgm:spPr/>
      <dgm:t>
        <a:bodyPr/>
        <a:lstStyle/>
        <a:p>
          <a:r>
            <a:rPr lang="pl-PL" dirty="0" smtClean="0"/>
            <a:t>CHARAKTER PLANU WYDATKÓW</a:t>
          </a:r>
          <a:endParaRPr lang="pl-PL" dirty="0"/>
        </a:p>
      </dgm:t>
    </dgm:pt>
    <dgm:pt modelId="{E6F0F561-9BD1-42AC-8204-FB1BFC2F4EAF}" type="sibTrans" cxnId="{0CF0446C-1485-41DB-AA82-4E7D4982BE80}">
      <dgm:prSet/>
      <dgm:spPr/>
      <dgm:t>
        <a:bodyPr/>
        <a:lstStyle/>
        <a:p>
          <a:endParaRPr lang="pl-PL"/>
        </a:p>
      </dgm:t>
    </dgm:pt>
    <dgm:pt modelId="{699FD42E-136D-46F9-B5C8-3AFC626E7B83}" type="parTrans" cxnId="{0CF0446C-1485-41DB-AA82-4E7D4982BE80}">
      <dgm:prSet/>
      <dgm:spPr/>
      <dgm:t>
        <a:bodyPr/>
        <a:lstStyle/>
        <a:p>
          <a:endParaRPr lang="pl-PL"/>
        </a:p>
      </dgm:t>
    </dgm:pt>
    <dgm:pt modelId="{D1A243B2-C0CD-4EBC-B3CA-515EBF6FD62B}">
      <dgm:prSet phldrT="[Tekst]" phldr="1"/>
      <dgm:spPr/>
      <dgm:t>
        <a:bodyPr/>
        <a:lstStyle/>
        <a:p>
          <a:endParaRPr lang="pl-PL" dirty="0"/>
        </a:p>
      </dgm:t>
    </dgm:pt>
    <dgm:pt modelId="{65C4CD22-7E89-4B4C-B11F-B62D2D0396F9}" type="sibTrans" cxnId="{6F49B378-AD6E-47A4-B7D1-FAEDD53E6217}">
      <dgm:prSet/>
      <dgm:spPr/>
      <dgm:t>
        <a:bodyPr/>
        <a:lstStyle/>
        <a:p>
          <a:endParaRPr lang="pl-PL"/>
        </a:p>
      </dgm:t>
    </dgm:pt>
    <dgm:pt modelId="{9457CBC6-F8B9-4A5C-8867-046F495E6DCB}" type="parTrans" cxnId="{6F49B378-AD6E-47A4-B7D1-FAEDD53E6217}">
      <dgm:prSet/>
      <dgm:spPr/>
      <dgm:t>
        <a:bodyPr/>
        <a:lstStyle/>
        <a:p>
          <a:endParaRPr lang="pl-PL"/>
        </a:p>
      </dgm:t>
    </dgm:pt>
    <dgm:pt modelId="{B4868091-447C-4F14-B161-50F643987CD4}">
      <dgm:prSet phldrT="[Tekst]"/>
      <dgm:spPr/>
      <dgm:t>
        <a:bodyPr/>
        <a:lstStyle/>
        <a:p>
          <a:r>
            <a:rPr lang="pl-PL" dirty="0" smtClean="0"/>
            <a:t>TRZY LATA</a:t>
          </a:r>
          <a:endParaRPr lang="pl-PL" dirty="0"/>
        </a:p>
      </dgm:t>
    </dgm:pt>
    <dgm:pt modelId="{D495D09A-FCC9-485D-85C9-A38B85DBC7DB}" type="sibTrans" cxnId="{797EFF72-D69A-4531-B10D-C2BEBDFFB446}">
      <dgm:prSet/>
      <dgm:spPr/>
      <dgm:t>
        <a:bodyPr/>
        <a:lstStyle/>
        <a:p>
          <a:endParaRPr lang="pl-PL"/>
        </a:p>
      </dgm:t>
    </dgm:pt>
    <dgm:pt modelId="{491D7D12-1C3D-42FF-8C31-EC6F64D81B4E}" type="parTrans" cxnId="{797EFF72-D69A-4531-B10D-C2BEBDFFB446}">
      <dgm:prSet/>
      <dgm:spPr/>
      <dgm:t>
        <a:bodyPr/>
        <a:lstStyle/>
        <a:p>
          <a:endParaRPr lang="pl-PL"/>
        </a:p>
      </dgm:t>
    </dgm:pt>
    <dgm:pt modelId="{96BCFC17-277D-41F5-9CF6-0149FFE8A78B}" type="pres">
      <dgm:prSet presAssocID="{F6D30332-5589-4ECF-BBB3-588EF87EC548}" presName="Name0" presStyleCnt="0">
        <dgm:presLayoutVars>
          <dgm:dir/>
          <dgm:animLvl val="lvl"/>
          <dgm:resizeHandles val="exact"/>
        </dgm:presLayoutVars>
      </dgm:prSet>
      <dgm:spPr/>
    </dgm:pt>
    <dgm:pt modelId="{11EAC98F-281F-4D26-9BFD-A540CC00F20D}" type="pres">
      <dgm:prSet presAssocID="{0CFC6923-2A48-4CCF-93C1-846198674CE9}" presName="linNode" presStyleCnt="0"/>
      <dgm:spPr/>
    </dgm:pt>
    <dgm:pt modelId="{65FB0A53-0C8A-487C-A005-EAE6080E2A88}" type="pres">
      <dgm:prSet presAssocID="{0CFC6923-2A48-4CCF-93C1-846198674CE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B0F12CE-B9AD-41B3-BEC6-46BCE68AE052}" type="pres">
      <dgm:prSet presAssocID="{0CFC6923-2A48-4CCF-93C1-846198674CE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86716F8-BC2A-4D57-B339-E3A88953FFC5}" type="pres">
      <dgm:prSet presAssocID="{8EACAE93-20C1-4D6B-AEAC-099EC025E07B}" presName="sp" presStyleCnt="0"/>
      <dgm:spPr/>
    </dgm:pt>
    <dgm:pt modelId="{B5AB5D1B-2565-4771-841E-4DCA551593CF}" type="pres">
      <dgm:prSet presAssocID="{C4D98E6C-6E32-461E-BF9D-ABD13CDE5C8D}" presName="linNode" presStyleCnt="0"/>
      <dgm:spPr/>
    </dgm:pt>
    <dgm:pt modelId="{F1E7CD74-4C65-4F2C-9C97-A6F4ED73C729}" type="pres">
      <dgm:prSet presAssocID="{C4D98E6C-6E32-461E-BF9D-ABD13CDE5C8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3B70665-81E8-4D79-BCA0-3FDE7D474067}" type="pres">
      <dgm:prSet presAssocID="{C4D98E6C-6E32-461E-BF9D-ABD13CDE5C8D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6247371-8DD6-49ED-81D2-16EC10A73967}" type="pres">
      <dgm:prSet presAssocID="{76A13346-B5DD-4CCF-8B77-BE244D3B718C}" presName="sp" presStyleCnt="0"/>
      <dgm:spPr/>
    </dgm:pt>
    <dgm:pt modelId="{242C8467-0EA4-4D66-A99B-000C89BC89C4}" type="pres">
      <dgm:prSet presAssocID="{7D69DF94-02F9-4C29-8253-E1C2E2AD3E22}" presName="linNode" presStyleCnt="0"/>
      <dgm:spPr/>
    </dgm:pt>
    <dgm:pt modelId="{AD17BFA6-0754-423D-B972-86F6258980D6}" type="pres">
      <dgm:prSet presAssocID="{7D69DF94-02F9-4C29-8253-E1C2E2AD3E22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964DD0-3464-46AF-ACD1-7CC9757DE236}" type="pres">
      <dgm:prSet presAssocID="{7D69DF94-02F9-4C29-8253-E1C2E2AD3E22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9AAF22E-D7D5-4DAD-830D-C23B27414BC3}" type="presOf" srcId="{C67158B9-3D88-4BC1-A21F-A310DA6F9320}" destId="{AB964DD0-3464-46AF-ACD1-7CC9757DE236}" srcOrd="0" destOrd="1" presId="urn:microsoft.com/office/officeart/2005/8/layout/vList5"/>
    <dgm:cxn modelId="{797EFF72-D69A-4531-B10D-C2BEBDFFB446}" srcId="{C4D98E6C-6E32-461E-BF9D-ABD13CDE5C8D}" destId="{B4868091-447C-4F14-B161-50F643987CD4}" srcOrd="0" destOrd="0" parTransId="{491D7D12-1C3D-42FF-8C31-EC6F64D81B4E}" sibTransId="{D495D09A-FCC9-485D-85C9-A38B85DBC7DB}"/>
    <dgm:cxn modelId="{D4EE1FEB-8FF8-4B04-AE60-687FBB3DE5A5}" type="presOf" srcId="{D1A243B2-C0CD-4EBC-B3CA-515EBF6FD62B}" destId="{B3B70665-81E8-4D79-BCA0-3FDE7D474067}" srcOrd="0" destOrd="1" presId="urn:microsoft.com/office/officeart/2005/8/layout/vList5"/>
    <dgm:cxn modelId="{0CF0446C-1485-41DB-AA82-4E7D4982BE80}" srcId="{F6D30332-5589-4ECF-BBB3-588EF87EC548}" destId="{7D69DF94-02F9-4C29-8253-E1C2E2AD3E22}" srcOrd="2" destOrd="0" parTransId="{699FD42E-136D-46F9-B5C8-3AFC626E7B83}" sibTransId="{E6F0F561-9BD1-42AC-8204-FB1BFC2F4EAF}"/>
    <dgm:cxn modelId="{40EBB3B8-43BC-461F-8AF8-B3A70DAAE0B6}" srcId="{0CFC6923-2A48-4CCF-93C1-846198674CE9}" destId="{67046B8C-37FF-4517-8566-1E0D3005B12F}" srcOrd="0" destOrd="0" parTransId="{DBEDEFFA-1342-4C74-B8AA-27CFC38657C0}" sibTransId="{84466C7A-3538-42BE-A932-073AB85E62CA}"/>
    <dgm:cxn modelId="{CEAA0428-AACD-4AD6-9AB8-41512CE9899E}" type="presOf" srcId="{F6D30332-5589-4ECF-BBB3-588EF87EC548}" destId="{96BCFC17-277D-41F5-9CF6-0149FFE8A78B}" srcOrd="0" destOrd="0" presId="urn:microsoft.com/office/officeart/2005/8/layout/vList5"/>
    <dgm:cxn modelId="{3810BFC7-1342-4A83-892A-735FFEA87073}" type="presOf" srcId="{99B5116A-849F-49D9-AE08-0FE92BA5E8E4}" destId="{AB964DD0-3464-46AF-ACD1-7CC9757DE236}" srcOrd="0" destOrd="0" presId="urn:microsoft.com/office/officeart/2005/8/layout/vList5"/>
    <dgm:cxn modelId="{C9BC4C34-199E-4223-AA85-717893D2BAD3}" srcId="{0CFC6923-2A48-4CCF-93C1-846198674CE9}" destId="{27290BE2-B815-4FA4-80E7-0E6BA736514F}" srcOrd="1" destOrd="0" parTransId="{15951B7B-CBA2-4A92-A4AC-31F37E2566FD}" sibTransId="{223AB0B5-53A8-4F88-8045-4770C283C413}"/>
    <dgm:cxn modelId="{247BBF65-3BDF-40BC-8447-F5477AD386C1}" type="presOf" srcId="{67046B8C-37FF-4517-8566-1E0D3005B12F}" destId="{8B0F12CE-B9AD-41B3-BEC6-46BCE68AE052}" srcOrd="0" destOrd="0" presId="urn:microsoft.com/office/officeart/2005/8/layout/vList5"/>
    <dgm:cxn modelId="{05D749D2-D904-4A03-B52C-74A307C3DD22}" srcId="{F6D30332-5589-4ECF-BBB3-588EF87EC548}" destId="{C4D98E6C-6E32-461E-BF9D-ABD13CDE5C8D}" srcOrd="1" destOrd="0" parTransId="{55C6BFD0-4FE3-4AB9-B320-5408CA715982}" sibTransId="{76A13346-B5DD-4CCF-8B77-BE244D3B718C}"/>
    <dgm:cxn modelId="{67FC750B-1042-48D6-A8CF-2E23C0DFC8DD}" srcId="{F6D30332-5589-4ECF-BBB3-588EF87EC548}" destId="{0CFC6923-2A48-4CCF-93C1-846198674CE9}" srcOrd="0" destOrd="0" parTransId="{E1B917D9-2A73-4250-A4DE-B11CF273DA58}" sibTransId="{8EACAE93-20C1-4D6B-AEAC-099EC025E07B}"/>
    <dgm:cxn modelId="{DE1E531B-5E05-43D0-A4EA-F060F71FC324}" srcId="{7D69DF94-02F9-4C29-8253-E1C2E2AD3E22}" destId="{99B5116A-849F-49D9-AE08-0FE92BA5E8E4}" srcOrd="0" destOrd="0" parTransId="{915D624F-2400-442A-8469-F3D0A1317D94}" sibTransId="{0848B02A-6CD2-45CD-BBAC-AD8535057791}"/>
    <dgm:cxn modelId="{694AC3CB-069D-4D6B-AFE6-AA551375F927}" type="presOf" srcId="{0CFC6923-2A48-4CCF-93C1-846198674CE9}" destId="{65FB0A53-0C8A-487C-A005-EAE6080E2A88}" srcOrd="0" destOrd="0" presId="urn:microsoft.com/office/officeart/2005/8/layout/vList5"/>
    <dgm:cxn modelId="{0D8F98A3-4F2E-49BD-BC42-3EB9C1391FAB}" type="presOf" srcId="{C4D98E6C-6E32-461E-BF9D-ABD13CDE5C8D}" destId="{F1E7CD74-4C65-4F2C-9C97-A6F4ED73C729}" srcOrd="0" destOrd="0" presId="urn:microsoft.com/office/officeart/2005/8/layout/vList5"/>
    <dgm:cxn modelId="{3738A9DE-DB95-4111-A031-BEA164C61DE1}" type="presOf" srcId="{27290BE2-B815-4FA4-80E7-0E6BA736514F}" destId="{8B0F12CE-B9AD-41B3-BEC6-46BCE68AE052}" srcOrd="0" destOrd="1" presId="urn:microsoft.com/office/officeart/2005/8/layout/vList5"/>
    <dgm:cxn modelId="{42D313A2-BB16-4F7C-A36A-467818F995B8}" type="presOf" srcId="{B4868091-447C-4F14-B161-50F643987CD4}" destId="{B3B70665-81E8-4D79-BCA0-3FDE7D474067}" srcOrd="0" destOrd="0" presId="urn:microsoft.com/office/officeart/2005/8/layout/vList5"/>
    <dgm:cxn modelId="{6F49B378-AD6E-47A4-B7D1-FAEDD53E6217}" srcId="{C4D98E6C-6E32-461E-BF9D-ABD13CDE5C8D}" destId="{D1A243B2-C0CD-4EBC-B3CA-515EBF6FD62B}" srcOrd="1" destOrd="0" parTransId="{9457CBC6-F8B9-4A5C-8867-046F495E6DCB}" sibTransId="{65C4CD22-7E89-4B4C-B11F-B62D2D0396F9}"/>
    <dgm:cxn modelId="{5A09AF5D-D704-476B-B498-E4A699750816}" type="presOf" srcId="{7D69DF94-02F9-4C29-8253-E1C2E2AD3E22}" destId="{AD17BFA6-0754-423D-B972-86F6258980D6}" srcOrd="0" destOrd="0" presId="urn:microsoft.com/office/officeart/2005/8/layout/vList5"/>
    <dgm:cxn modelId="{8030C0F4-8323-4901-A9BA-36565C0DE414}" srcId="{7D69DF94-02F9-4C29-8253-E1C2E2AD3E22}" destId="{C67158B9-3D88-4BC1-A21F-A310DA6F9320}" srcOrd="1" destOrd="0" parTransId="{C5DC5333-DB34-4360-90A5-DCD3C54C94E7}" sibTransId="{2548E0A3-5D8D-4275-923C-84D340E26B9A}"/>
    <dgm:cxn modelId="{DECF8A50-55F1-42BC-9769-1909322B954E}" type="presParOf" srcId="{96BCFC17-277D-41F5-9CF6-0149FFE8A78B}" destId="{11EAC98F-281F-4D26-9BFD-A540CC00F20D}" srcOrd="0" destOrd="0" presId="urn:microsoft.com/office/officeart/2005/8/layout/vList5"/>
    <dgm:cxn modelId="{55C354E2-2363-4F85-9EFC-13D77C9A68E4}" type="presParOf" srcId="{11EAC98F-281F-4D26-9BFD-A540CC00F20D}" destId="{65FB0A53-0C8A-487C-A005-EAE6080E2A88}" srcOrd="0" destOrd="0" presId="urn:microsoft.com/office/officeart/2005/8/layout/vList5"/>
    <dgm:cxn modelId="{ECB4EDCA-B5A4-4030-82E2-9808368A8B3F}" type="presParOf" srcId="{11EAC98F-281F-4D26-9BFD-A540CC00F20D}" destId="{8B0F12CE-B9AD-41B3-BEC6-46BCE68AE052}" srcOrd="1" destOrd="0" presId="urn:microsoft.com/office/officeart/2005/8/layout/vList5"/>
    <dgm:cxn modelId="{610D6828-6CC8-40B4-B107-C3C6D319B392}" type="presParOf" srcId="{96BCFC17-277D-41F5-9CF6-0149FFE8A78B}" destId="{486716F8-BC2A-4D57-B339-E3A88953FFC5}" srcOrd="1" destOrd="0" presId="urn:microsoft.com/office/officeart/2005/8/layout/vList5"/>
    <dgm:cxn modelId="{FB012F16-9D02-4F7A-BC1F-5D1139E865D8}" type="presParOf" srcId="{96BCFC17-277D-41F5-9CF6-0149FFE8A78B}" destId="{B5AB5D1B-2565-4771-841E-4DCA551593CF}" srcOrd="2" destOrd="0" presId="urn:microsoft.com/office/officeart/2005/8/layout/vList5"/>
    <dgm:cxn modelId="{EC132CD5-65DF-4A46-92E7-0707D1FF27DF}" type="presParOf" srcId="{B5AB5D1B-2565-4771-841E-4DCA551593CF}" destId="{F1E7CD74-4C65-4F2C-9C97-A6F4ED73C729}" srcOrd="0" destOrd="0" presId="urn:microsoft.com/office/officeart/2005/8/layout/vList5"/>
    <dgm:cxn modelId="{04976A46-3B16-437B-82C9-5E1177B2D327}" type="presParOf" srcId="{B5AB5D1B-2565-4771-841E-4DCA551593CF}" destId="{B3B70665-81E8-4D79-BCA0-3FDE7D474067}" srcOrd="1" destOrd="0" presId="urn:microsoft.com/office/officeart/2005/8/layout/vList5"/>
    <dgm:cxn modelId="{F582C982-7E42-4812-966C-E2016BCEC943}" type="presParOf" srcId="{96BCFC17-277D-41F5-9CF6-0149FFE8A78B}" destId="{86247371-8DD6-49ED-81D2-16EC10A73967}" srcOrd="3" destOrd="0" presId="urn:microsoft.com/office/officeart/2005/8/layout/vList5"/>
    <dgm:cxn modelId="{5A229D49-D08C-4644-B69E-04A2515DB8E4}" type="presParOf" srcId="{96BCFC17-277D-41F5-9CF6-0149FFE8A78B}" destId="{242C8467-0EA4-4D66-A99B-000C89BC89C4}" srcOrd="4" destOrd="0" presId="urn:microsoft.com/office/officeart/2005/8/layout/vList5"/>
    <dgm:cxn modelId="{3A7E5317-E55D-4DD9-9E6B-DC3A5B755AFA}" type="presParOf" srcId="{242C8467-0EA4-4D66-A99B-000C89BC89C4}" destId="{AD17BFA6-0754-423D-B972-86F6258980D6}" srcOrd="0" destOrd="0" presId="urn:microsoft.com/office/officeart/2005/8/layout/vList5"/>
    <dgm:cxn modelId="{6D7FD0EB-3177-4AEA-9469-6B9295E3D91D}" type="presParOf" srcId="{242C8467-0EA4-4D66-A99B-000C89BC89C4}" destId="{AB964DD0-3464-46AF-ACD1-7CC9757DE2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DCB878D-5E6B-4A7A-8DFB-BDEF16D66415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5D385AAA-A1B4-4C15-96F9-CF1EF2BBC876}">
      <dgm:prSet phldrT="[Tekst]"/>
      <dgm:spPr/>
      <dgm:t>
        <a:bodyPr/>
        <a:lstStyle/>
        <a:p>
          <a:r>
            <a:rPr lang="pl-PL" dirty="0" smtClean="0"/>
            <a:t>KLASYFIKACJA WYDATKÓW</a:t>
          </a:r>
          <a:endParaRPr lang="pl-PL" dirty="0"/>
        </a:p>
      </dgm:t>
    </dgm:pt>
    <dgm:pt modelId="{82E15342-288C-4C08-B3BC-FE515AF679E7}" type="parTrans" cxnId="{ADB861AA-528F-470D-941E-8D3604C4F74F}">
      <dgm:prSet/>
      <dgm:spPr/>
      <dgm:t>
        <a:bodyPr/>
        <a:lstStyle/>
        <a:p>
          <a:endParaRPr lang="pl-PL"/>
        </a:p>
      </dgm:t>
    </dgm:pt>
    <dgm:pt modelId="{BE75B16F-E775-4D9A-A66C-D3902049A059}" type="sibTrans" cxnId="{ADB861AA-528F-470D-941E-8D3604C4F74F}">
      <dgm:prSet/>
      <dgm:spPr/>
      <dgm:t>
        <a:bodyPr/>
        <a:lstStyle/>
        <a:p>
          <a:endParaRPr lang="pl-PL"/>
        </a:p>
      </dgm:t>
    </dgm:pt>
    <dgm:pt modelId="{F6B903D9-B64B-4CDE-A6E7-0F968B3007F6}">
      <dgm:prSet phldrT="[Tekst]"/>
      <dgm:spPr/>
      <dgm:t>
        <a:bodyPr/>
        <a:lstStyle/>
        <a:p>
          <a:r>
            <a:rPr lang="pl-PL" dirty="0" smtClean="0"/>
            <a:t>FUNKCJA, ZADANIE, PODZADANIE</a:t>
          </a:r>
          <a:endParaRPr lang="pl-PL" dirty="0"/>
        </a:p>
      </dgm:t>
    </dgm:pt>
    <dgm:pt modelId="{BC5E4EC7-9CFA-4043-94FA-A3CACCFAADB6}" type="parTrans" cxnId="{F8DEF1A6-245D-4B53-B20E-5D1BE97DDB89}">
      <dgm:prSet/>
      <dgm:spPr/>
      <dgm:t>
        <a:bodyPr/>
        <a:lstStyle/>
        <a:p>
          <a:endParaRPr lang="pl-PL"/>
        </a:p>
      </dgm:t>
    </dgm:pt>
    <dgm:pt modelId="{4ED44549-48A4-465F-B4F8-EF5576918523}" type="sibTrans" cxnId="{F8DEF1A6-245D-4B53-B20E-5D1BE97DDB89}">
      <dgm:prSet/>
      <dgm:spPr/>
      <dgm:t>
        <a:bodyPr/>
        <a:lstStyle/>
        <a:p>
          <a:endParaRPr lang="pl-PL"/>
        </a:p>
      </dgm:t>
    </dgm:pt>
    <dgm:pt modelId="{6C4722CC-C2AD-40FE-9A20-C79AD85FA2C7}">
      <dgm:prSet phldrT="[Tekst]" phldr="1"/>
      <dgm:spPr/>
      <dgm:t>
        <a:bodyPr/>
        <a:lstStyle/>
        <a:p>
          <a:endParaRPr lang="pl-PL"/>
        </a:p>
      </dgm:t>
    </dgm:pt>
    <dgm:pt modelId="{C6F7539C-EC34-4631-90DE-D50B4D39E212}" type="parTrans" cxnId="{769950A5-EA62-4688-B8F7-2FE992F1E917}">
      <dgm:prSet/>
      <dgm:spPr/>
      <dgm:t>
        <a:bodyPr/>
        <a:lstStyle/>
        <a:p>
          <a:endParaRPr lang="pl-PL"/>
        </a:p>
      </dgm:t>
    </dgm:pt>
    <dgm:pt modelId="{279D95C6-9AC6-463A-A739-85E16E9739C1}" type="sibTrans" cxnId="{769950A5-EA62-4688-B8F7-2FE992F1E917}">
      <dgm:prSet/>
      <dgm:spPr/>
      <dgm:t>
        <a:bodyPr/>
        <a:lstStyle/>
        <a:p>
          <a:endParaRPr lang="pl-PL"/>
        </a:p>
      </dgm:t>
    </dgm:pt>
    <dgm:pt modelId="{680097E5-14D1-4218-8797-800A431EC98E}">
      <dgm:prSet phldrT="[Tekst]"/>
      <dgm:spPr/>
      <dgm:t>
        <a:bodyPr/>
        <a:lstStyle/>
        <a:p>
          <a:r>
            <a:rPr lang="pl-PL" dirty="0" smtClean="0"/>
            <a:t>ZAKRES PRZEDMIOTOWY</a:t>
          </a:r>
          <a:endParaRPr lang="pl-PL" dirty="0"/>
        </a:p>
      </dgm:t>
    </dgm:pt>
    <dgm:pt modelId="{F5964587-3DDE-4A1A-BC46-D5EB5B064C0A}" type="parTrans" cxnId="{1F8FBA77-C101-4E75-9B38-3A71F7277D6D}">
      <dgm:prSet/>
      <dgm:spPr/>
      <dgm:t>
        <a:bodyPr/>
        <a:lstStyle/>
        <a:p>
          <a:endParaRPr lang="pl-PL"/>
        </a:p>
      </dgm:t>
    </dgm:pt>
    <dgm:pt modelId="{9FA5DA00-5FB4-4299-AE6E-101DA1409C68}" type="sibTrans" cxnId="{1F8FBA77-C101-4E75-9B38-3A71F7277D6D}">
      <dgm:prSet/>
      <dgm:spPr/>
      <dgm:t>
        <a:bodyPr/>
        <a:lstStyle/>
        <a:p>
          <a:endParaRPr lang="pl-PL"/>
        </a:p>
      </dgm:t>
    </dgm:pt>
    <dgm:pt modelId="{9A0877A1-466A-450C-989A-396FF28CF9A4}">
      <dgm:prSet phldrT="[Tekst]"/>
      <dgm:spPr/>
      <dgm:t>
        <a:bodyPr/>
        <a:lstStyle/>
        <a:p>
          <a:r>
            <a:rPr lang="pl-PL" dirty="0" smtClean="0"/>
            <a:t>PLANOWANE WYDATKI, CELE I MIENIKI REALIZACJI CELÓW</a:t>
          </a:r>
          <a:endParaRPr lang="pl-PL" dirty="0"/>
        </a:p>
      </dgm:t>
    </dgm:pt>
    <dgm:pt modelId="{C519F406-73C6-4C9A-B025-512182AFAD21}" type="parTrans" cxnId="{13366111-E3C2-435A-B7A7-B4F4A77E842F}">
      <dgm:prSet/>
      <dgm:spPr/>
      <dgm:t>
        <a:bodyPr/>
        <a:lstStyle/>
        <a:p>
          <a:endParaRPr lang="pl-PL"/>
        </a:p>
      </dgm:t>
    </dgm:pt>
    <dgm:pt modelId="{C78505CD-98C8-4C00-AEC1-24A3BE71C150}" type="sibTrans" cxnId="{13366111-E3C2-435A-B7A7-B4F4A77E842F}">
      <dgm:prSet/>
      <dgm:spPr/>
      <dgm:t>
        <a:bodyPr/>
        <a:lstStyle/>
        <a:p>
          <a:endParaRPr lang="pl-PL"/>
        </a:p>
      </dgm:t>
    </dgm:pt>
    <dgm:pt modelId="{DCBA75C7-E617-4DD0-80CE-8499CB208F89}">
      <dgm:prSet phldrT="[Tekst]" phldr="1"/>
      <dgm:spPr/>
      <dgm:t>
        <a:bodyPr/>
        <a:lstStyle/>
        <a:p>
          <a:endParaRPr lang="pl-PL"/>
        </a:p>
      </dgm:t>
    </dgm:pt>
    <dgm:pt modelId="{B671E2A9-4903-4B7C-A738-44ED7D730396}" type="parTrans" cxnId="{E385BCBD-81BD-4144-ADCE-E7D57BFE875D}">
      <dgm:prSet/>
      <dgm:spPr/>
      <dgm:t>
        <a:bodyPr/>
        <a:lstStyle/>
        <a:p>
          <a:endParaRPr lang="pl-PL"/>
        </a:p>
      </dgm:t>
    </dgm:pt>
    <dgm:pt modelId="{91359F9A-5293-4E12-82D4-77AB2110D1F6}" type="sibTrans" cxnId="{E385BCBD-81BD-4144-ADCE-E7D57BFE875D}">
      <dgm:prSet/>
      <dgm:spPr/>
      <dgm:t>
        <a:bodyPr/>
        <a:lstStyle/>
        <a:p>
          <a:endParaRPr lang="pl-PL"/>
        </a:p>
      </dgm:t>
    </dgm:pt>
    <dgm:pt modelId="{BE123FE7-8DB2-454A-9F58-1A0D7AB34D44}">
      <dgm:prSet phldrT="[Tekst]" phldr="1"/>
      <dgm:spPr/>
      <dgm:t>
        <a:bodyPr/>
        <a:lstStyle/>
        <a:p>
          <a:endParaRPr lang="pl-PL"/>
        </a:p>
      </dgm:t>
    </dgm:pt>
    <dgm:pt modelId="{AAEA2EAB-39D8-4327-B59B-661CE0043A81}" type="parTrans" cxnId="{8E18AF77-862F-41F3-9C0D-EED4D29A64C0}">
      <dgm:prSet/>
      <dgm:spPr/>
      <dgm:t>
        <a:bodyPr/>
        <a:lstStyle/>
        <a:p>
          <a:endParaRPr lang="pl-PL"/>
        </a:p>
      </dgm:t>
    </dgm:pt>
    <dgm:pt modelId="{823A18A8-8ED7-46D2-A90A-5DD222B26FFE}" type="sibTrans" cxnId="{8E18AF77-862F-41F3-9C0D-EED4D29A64C0}">
      <dgm:prSet/>
      <dgm:spPr/>
      <dgm:t>
        <a:bodyPr/>
        <a:lstStyle/>
        <a:p>
          <a:endParaRPr lang="pl-PL"/>
        </a:p>
      </dgm:t>
    </dgm:pt>
    <dgm:pt modelId="{43A937CF-B818-4522-BC6E-D3C1DD965B16}">
      <dgm:prSet phldrT="[Tekst]" phldr="1"/>
      <dgm:spPr/>
      <dgm:t>
        <a:bodyPr/>
        <a:lstStyle/>
        <a:p>
          <a:endParaRPr lang="pl-PL"/>
        </a:p>
      </dgm:t>
    </dgm:pt>
    <dgm:pt modelId="{45EF0A6E-61C3-41AF-8919-CF44E7E1A09A}" type="parTrans" cxnId="{9EB78D51-8875-4871-BD92-4876A176DEC2}">
      <dgm:prSet/>
      <dgm:spPr/>
      <dgm:t>
        <a:bodyPr/>
        <a:lstStyle/>
        <a:p>
          <a:endParaRPr lang="pl-PL"/>
        </a:p>
      </dgm:t>
    </dgm:pt>
    <dgm:pt modelId="{9746B544-8E5C-458A-A137-416498503640}" type="sibTrans" cxnId="{9EB78D51-8875-4871-BD92-4876A176DEC2}">
      <dgm:prSet/>
      <dgm:spPr/>
      <dgm:t>
        <a:bodyPr/>
        <a:lstStyle/>
        <a:p>
          <a:endParaRPr lang="pl-PL"/>
        </a:p>
      </dgm:t>
    </dgm:pt>
    <dgm:pt modelId="{CDA836A6-E45B-4AE9-B38B-F31B5E75C8D9}">
      <dgm:prSet phldrT="[Tekst]" phldr="1"/>
      <dgm:spPr/>
      <dgm:t>
        <a:bodyPr/>
        <a:lstStyle/>
        <a:p>
          <a:endParaRPr lang="pl-PL"/>
        </a:p>
      </dgm:t>
    </dgm:pt>
    <dgm:pt modelId="{7762055C-4570-4EE3-8D86-90D339210CAF}" type="parTrans" cxnId="{226339F4-4F8B-418F-A96E-FA355D34AD1A}">
      <dgm:prSet/>
      <dgm:spPr/>
      <dgm:t>
        <a:bodyPr/>
        <a:lstStyle/>
        <a:p>
          <a:endParaRPr lang="pl-PL"/>
        </a:p>
      </dgm:t>
    </dgm:pt>
    <dgm:pt modelId="{4421A029-5D6A-4561-ACE5-67EBD3743373}" type="sibTrans" cxnId="{226339F4-4F8B-418F-A96E-FA355D34AD1A}">
      <dgm:prSet/>
      <dgm:spPr/>
      <dgm:t>
        <a:bodyPr/>
        <a:lstStyle/>
        <a:p>
          <a:endParaRPr lang="pl-PL"/>
        </a:p>
      </dgm:t>
    </dgm:pt>
    <dgm:pt modelId="{6582B39E-DDA1-4858-BA06-7EED0041A9C7}" type="pres">
      <dgm:prSet presAssocID="{9DCB878D-5E6B-4A7A-8DFB-BDEF16D66415}" presName="Name0" presStyleCnt="0">
        <dgm:presLayoutVars>
          <dgm:dir/>
          <dgm:animLvl val="lvl"/>
          <dgm:resizeHandles val="exact"/>
        </dgm:presLayoutVars>
      </dgm:prSet>
      <dgm:spPr/>
    </dgm:pt>
    <dgm:pt modelId="{452AE466-38EC-47F4-9DC6-026295339FF8}" type="pres">
      <dgm:prSet presAssocID="{5D385AAA-A1B4-4C15-96F9-CF1EF2BBC876}" presName="linNode" presStyleCnt="0"/>
      <dgm:spPr/>
    </dgm:pt>
    <dgm:pt modelId="{6C80419A-6F07-4796-B4D2-417F0BE411FC}" type="pres">
      <dgm:prSet presAssocID="{5D385AAA-A1B4-4C15-96F9-CF1EF2BBC876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CE84A6-FE16-40B1-9C1D-C5D1B58FB306}" type="pres">
      <dgm:prSet presAssocID="{5D385AAA-A1B4-4C15-96F9-CF1EF2BBC876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5CCC7CC-2978-4356-AB64-48D7333C414A}" type="pres">
      <dgm:prSet presAssocID="{BE75B16F-E775-4D9A-A66C-D3902049A059}" presName="sp" presStyleCnt="0"/>
      <dgm:spPr/>
    </dgm:pt>
    <dgm:pt modelId="{5EC3751A-9E06-4119-8972-96817C2BEE06}" type="pres">
      <dgm:prSet presAssocID="{680097E5-14D1-4218-8797-800A431EC98E}" presName="linNode" presStyleCnt="0"/>
      <dgm:spPr/>
    </dgm:pt>
    <dgm:pt modelId="{0E129A1E-4962-4B94-87AC-E24380271F36}" type="pres">
      <dgm:prSet presAssocID="{680097E5-14D1-4218-8797-800A431EC98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9C04ECA-8B4F-472B-B7C7-3994A9B24845}" type="pres">
      <dgm:prSet presAssocID="{680097E5-14D1-4218-8797-800A431EC98E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E79D0EF-683E-4ACB-A0B9-D85FCFE207DE}" type="pres">
      <dgm:prSet presAssocID="{9FA5DA00-5FB4-4299-AE6E-101DA1409C68}" presName="sp" presStyleCnt="0"/>
      <dgm:spPr/>
    </dgm:pt>
    <dgm:pt modelId="{D8B94FAA-4B3C-41A5-BEF2-676858DF036A}" type="pres">
      <dgm:prSet presAssocID="{BE123FE7-8DB2-454A-9F58-1A0D7AB34D44}" presName="linNode" presStyleCnt="0"/>
      <dgm:spPr/>
    </dgm:pt>
    <dgm:pt modelId="{12E9DC9D-EB8F-4120-A41E-904B6086CD0E}" type="pres">
      <dgm:prSet presAssocID="{BE123FE7-8DB2-454A-9F58-1A0D7AB34D44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38D7946A-6907-4ABD-9CAE-2891F3503285}" type="pres">
      <dgm:prSet presAssocID="{BE123FE7-8DB2-454A-9F58-1A0D7AB34D44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F8DEF1A6-245D-4B53-B20E-5D1BE97DDB89}" srcId="{5D385AAA-A1B4-4C15-96F9-CF1EF2BBC876}" destId="{F6B903D9-B64B-4CDE-A6E7-0F968B3007F6}" srcOrd="0" destOrd="0" parTransId="{BC5E4EC7-9CFA-4043-94FA-A3CACCFAADB6}" sibTransId="{4ED44549-48A4-465F-B4F8-EF5576918523}"/>
    <dgm:cxn modelId="{ADB861AA-528F-470D-941E-8D3604C4F74F}" srcId="{9DCB878D-5E6B-4A7A-8DFB-BDEF16D66415}" destId="{5D385AAA-A1B4-4C15-96F9-CF1EF2BBC876}" srcOrd="0" destOrd="0" parTransId="{82E15342-288C-4C08-B3BC-FE515AF679E7}" sibTransId="{BE75B16F-E775-4D9A-A66C-D3902049A059}"/>
    <dgm:cxn modelId="{1F8FBA77-C101-4E75-9B38-3A71F7277D6D}" srcId="{9DCB878D-5E6B-4A7A-8DFB-BDEF16D66415}" destId="{680097E5-14D1-4218-8797-800A431EC98E}" srcOrd="1" destOrd="0" parTransId="{F5964587-3DDE-4A1A-BC46-D5EB5B064C0A}" sibTransId="{9FA5DA00-5FB4-4299-AE6E-101DA1409C68}"/>
    <dgm:cxn modelId="{8C3FF505-84C6-4B1B-BC55-72ADBDC1767A}" type="presOf" srcId="{680097E5-14D1-4218-8797-800A431EC98E}" destId="{0E129A1E-4962-4B94-87AC-E24380271F36}" srcOrd="0" destOrd="0" presId="urn:microsoft.com/office/officeart/2005/8/layout/vList5"/>
    <dgm:cxn modelId="{13366111-E3C2-435A-B7A7-B4F4A77E842F}" srcId="{680097E5-14D1-4218-8797-800A431EC98E}" destId="{9A0877A1-466A-450C-989A-396FF28CF9A4}" srcOrd="0" destOrd="0" parTransId="{C519F406-73C6-4C9A-B025-512182AFAD21}" sibTransId="{C78505CD-98C8-4C00-AEC1-24A3BE71C150}"/>
    <dgm:cxn modelId="{98567A11-8748-4C8A-8377-8C51E14CDAE6}" type="presOf" srcId="{F6B903D9-B64B-4CDE-A6E7-0F968B3007F6}" destId="{17CE84A6-FE16-40B1-9C1D-C5D1B58FB306}" srcOrd="0" destOrd="0" presId="urn:microsoft.com/office/officeart/2005/8/layout/vList5"/>
    <dgm:cxn modelId="{1C8B2AF8-5F93-46D8-80AC-FEB632ABB0BB}" type="presOf" srcId="{CDA836A6-E45B-4AE9-B38B-F31B5E75C8D9}" destId="{38D7946A-6907-4ABD-9CAE-2891F3503285}" srcOrd="0" destOrd="1" presId="urn:microsoft.com/office/officeart/2005/8/layout/vList5"/>
    <dgm:cxn modelId="{9EB78D51-8875-4871-BD92-4876A176DEC2}" srcId="{BE123FE7-8DB2-454A-9F58-1A0D7AB34D44}" destId="{43A937CF-B818-4522-BC6E-D3C1DD965B16}" srcOrd="0" destOrd="0" parTransId="{45EF0A6E-61C3-41AF-8919-CF44E7E1A09A}" sibTransId="{9746B544-8E5C-458A-A137-416498503640}"/>
    <dgm:cxn modelId="{E385BCBD-81BD-4144-ADCE-E7D57BFE875D}" srcId="{680097E5-14D1-4218-8797-800A431EC98E}" destId="{DCBA75C7-E617-4DD0-80CE-8499CB208F89}" srcOrd="1" destOrd="0" parTransId="{B671E2A9-4903-4B7C-A738-44ED7D730396}" sibTransId="{91359F9A-5293-4E12-82D4-77AB2110D1F6}"/>
    <dgm:cxn modelId="{8E18AF77-862F-41F3-9C0D-EED4D29A64C0}" srcId="{9DCB878D-5E6B-4A7A-8DFB-BDEF16D66415}" destId="{BE123FE7-8DB2-454A-9F58-1A0D7AB34D44}" srcOrd="2" destOrd="0" parTransId="{AAEA2EAB-39D8-4327-B59B-661CE0043A81}" sibTransId="{823A18A8-8ED7-46D2-A90A-5DD222B26FFE}"/>
    <dgm:cxn modelId="{7F596E55-AA7E-417F-B59D-EB0A1BB1F23A}" type="presOf" srcId="{DCBA75C7-E617-4DD0-80CE-8499CB208F89}" destId="{19C04ECA-8B4F-472B-B7C7-3994A9B24845}" srcOrd="0" destOrd="1" presId="urn:microsoft.com/office/officeart/2005/8/layout/vList5"/>
    <dgm:cxn modelId="{226339F4-4F8B-418F-A96E-FA355D34AD1A}" srcId="{BE123FE7-8DB2-454A-9F58-1A0D7AB34D44}" destId="{CDA836A6-E45B-4AE9-B38B-F31B5E75C8D9}" srcOrd="1" destOrd="0" parTransId="{7762055C-4570-4EE3-8D86-90D339210CAF}" sibTransId="{4421A029-5D6A-4561-ACE5-67EBD3743373}"/>
    <dgm:cxn modelId="{2AB59259-54A3-44C1-A5E3-DEED231929B0}" type="presOf" srcId="{9A0877A1-466A-450C-989A-396FF28CF9A4}" destId="{19C04ECA-8B4F-472B-B7C7-3994A9B24845}" srcOrd="0" destOrd="0" presId="urn:microsoft.com/office/officeart/2005/8/layout/vList5"/>
    <dgm:cxn modelId="{FF62D4DD-45B3-4A07-BC9D-5D4E83F70178}" type="presOf" srcId="{5D385AAA-A1B4-4C15-96F9-CF1EF2BBC876}" destId="{6C80419A-6F07-4796-B4D2-417F0BE411FC}" srcOrd="0" destOrd="0" presId="urn:microsoft.com/office/officeart/2005/8/layout/vList5"/>
    <dgm:cxn modelId="{769950A5-EA62-4688-B8F7-2FE992F1E917}" srcId="{5D385AAA-A1B4-4C15-96F9-CF1EF2BBC876}" destId="{6C4722CC-C2AD-40FE-9A20-C79AD85FA2C7}" srcOrd="1" destOrd="0" parTransId="{C6F7539C-EC34-4631-90DE-D50B4D39E212}" sibTransId="{279D95C6-9AC6-463A-A739-85E16E9739C1}"/>
    <dgm:cxn modelId="{B14F36C7-3A51-49C8-9A0E-132E1F54B315}" type="presOf" srcId="{6C4722CC-C2AD-40FE-9A20-C79AD85FA2C7}" destId="{17CE84A6-FE16-40B1-9C1D-C5D1B58FB306}" srcOrd="0" destOrd="1" presId="urn:microsoft.com/office/officeart/2005/8/layout/vList5"/>
    <dgm:cxn modelId="{48862E95-93DC-4659-B7C7-2D171F787619}" type="presOf" srcId="{43A937CF-B818-4522-BC6E-D3C1DD965B16}" destId="{38D7946A-6907-4ABD-9CAE-2891F3503285}" srcOrd="0" destOrd="0" presId="urn:microsoft.com/office/officeart/2005/8/layout/vList5"/>
    <dgm:cxn modelId="{24523A96-70A9-4AD9-B10F-9FAF59E3005F}" type="presOf" srcId="{9DCB878D-5E6B-4A7A-8DFB-BDEF16D66415}" destId="{6582B39E-DDA1-4858-BA06-7EED0041A9C7}" srcOrd="0" destOrd="0" presId="urn:microsoft.com/office/officeart/2005/8/layout/vList5"/>
    <dgm:cxn modelId="{EFD157C1-7ACA-4FE7-B2F9-AFAA7B5963CA}" type="presOf" srcId="{BE123FE7-8DB2-454A-9F58-1A0D7AB34D44}" destId="{12E9DC9D-EB8F-4120-A41E-904B6086CD0E}" srcOrd="0" destOrd="0" presId="urn:microsoft.com/office/officeart/2005/8/layout/vList5"/>
    <dgm:cxn modelId="{0A58BA0D-D2BF-44D5-9E92-8ACFB9C90414}" type="presParOf" srcId="{6582B39E-DDA1-4858-BA06-7EED0041A9C7}" destId="{452AE466-38EC-47F4-9DC6-026295339FF8}" srcOrd="0" destOrd="0" presId="urn:microsoft.com/office/officeart/2005/8/layout/vList5"/>
    <dgm:cxn modelId="{6B3C5642-73BD-48D5-BF32-891C602E62F3}" type="presParOf" srcId="{452AE466-38EC-47F4-9DC6-026295339FF8}" destId="{6C80419A-6F07-4796-B4D2-417F0BE411FC}" srcOrd="0" destOrd="0" presId="urn:microsoft.com/office/officeart/2005/8/layout/vList5"/>
    <dgm:cxn modelId="{4F4CE5F7-806D-4D9E-AFEB-8400D62D36A5}" type="presParOf" srcId="{452AE466-38EC-47F4-9DC6-026295339FF8}" destId="{17CE84A6-FE16-40B1-9C1D-C5D1B58FB306}" srcOrd="1" destOrd="0" presId="urn:microsoft.com/office/officeart/2005/8/layout/vList5"/>
    <dgm:cxn modelId="{86443948-76F7-4C8E-827D-695E0784FF34}" type="presParOf" srcId="{6582B39E-DDA1-4858-BA06-7EED0041A9C7}" destId="{55CCC7CC-2978-4356-AB64-48D7333C414A}" srcOrd="1" destOrd="0" presId="urn:microsoft.com/office/officeart/2005/8/layout/vList5"/>
    <dgm:cxn modelId="{C4FDB8E5-096A-482D-9850-FA820BBC9A1B}" type="presParOf" srcId="{6582B39E-DDA1-4858-BA06-7EED0041A9C7}" destId="{5EC3751A-9E06-4119-8972-96817C2BEE06}" srcOrd="2" destOrd="0" presId="urn:microsoft.com/office/officeart/2005/8/layout/vList5"/>
    <dgm:cxn modelId="{7B38D845-3C1A-4934-839D-98D907AC5319}" type="presParOf" srcId="{5EC3751A-9E06-4119-8972-96817C2BEE06}" destId="{0E129A1E-4962-4B94-87AC-E24380271F36}" srcOrd="0" destOrd="0" presId="urn:microsoft.com/office/officeart/2005/8/layout/vList5"/>
    <dgm:cxn modelId="{21A269AF-446F-44FC-91F8-90C9F2E123CB}" type="presParOf" srcId="{5EC3751A-9E06-4119-8972-96817C2BEE06}" destId="{19C04ECA-8B4F-472B-B7C7-3994A9B24845}" srcOrd="1" destOrd="0" presId="urn:microsoft.com/office/officeart/2005/8/layout/vList5"/>
    <dgm:cxn modelId="{4C8232A0-9D61-474E-8735-7C957F6442E8}" type="presParOf" srcId="{6582B39E-DDA1-4858-BA06-7EED0041A9C7}" destId="{1E79D0EF-683E-4ACB-A0B9-D85FCFE207DE}" srcOrd="3" destOrd="0" presId="urn:microsoft.com/office/officeart/2005/8/layout/vList5"/>
    <dgm:cxn modelId="{51597B8F-29E6-430D-9E9A-32CDC2929826}" type="presParOf" srcId="{6582B39E-DDA1-4858-BA06-7EED0041A9C7}" destId="{D8B94FAA-4B3C-41A5-BEF2-676858DF036A}" srcOrd="4" destOrd="0" presId="urn:microsoft.com/office/officeart/2005/8/layout/vList5"/>
    <dgm:cxn modelId="{2235E72E-85AC-407E-B988-FD7CD48BE8C9}" type="presParOf" srcId="{D8B94FAA-4B3C-41A5-BEF2-676858DF036A}" destId="{12E9DC9D-EB8F-4120-A41E-904B6086CD0E}" srcOrd="0" destOrd="0" presId="urn:microsoft.com/office/officeart/2005/8/layout/vList5"/>
    <dgm:cxn modelId="{4ADA8C8B-0203-4911-85A9-C9A6273B63C4}" type="presParOf" srcId="{D8B94FAA-4B3C-41A5-BEF2-676858DF036A}" destId="{38D7946A-6907-4ABD-9CAE-2891F350328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1E834E0-8B57-4231-BFDC-7424CF95B26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DA2A44D-CA5C-4428-8CA3-11DDBDE76A71}">
      <dgm:prSet phldrT="[Tekst]"/>
      <dgm:spPr/>
      <dgm:t>
        <a:bodyPr/>
        <a:lstStyle/>
        <a:p>
          <a:r>
            <a:rPr lang="pl-PL" dirty="0" smtClean="0"/>
            <a:t>ZAKRES PODMIOTOWY</a:t>
          </a:r>
          <a:endParaRPr lang="pl-PL" dirty="0"/>
        </a:p>
      </dgm:t>
    </dgm:pt>
    <dgm:pt modelId="{922C51D0-2159-4F63-A91E-DA1C6FDE7727}" type="parTrans" cxnId="{0DD6E411-3E71-4EE6-BB80-BAE6671F5EAC}">
      <dgm:prSet/>
      <dgm:spPr/>
      <dgm:t>
        <a:bodyPr/>
        <a:lstStyle/>
        <a:p>
          <a:endParaRPr lang="pl-PL"/>
        </a:p>
      </dgm:t>
    </dgm:pt>
    <dgm:pt modelId="{DE0070E2-28F2-42BF-A927-BCB22F51205C}" type="sibTrans" cxnId="{0DD6E411-3E71-4EE6-BB80-BAE6671F5EAC}">
      <dgm:prSet/>
      <dgm:spPr/>
      <dgm:t>
        <a:bodyPr/>
        <a:lstStyle/>
        <a:p>
          <a:endParaRPr lang="pl-PL"/>
        </a:p>
      </dgm:t>
    </dgm:pt>
    <dgm:pt modelId="{73EF3CE7-B42F-406B-9F82-855242C0B4A3}">
      <dgm:prSet phldrT="[Tekst]"/>
      <dgm:spPr/>
      <dgm:t>
        <a:bodyPr/>
        <a:lstStyle/>
        <a:p>
          <a:r>
            <a:rPr lang="pl-PL" dirty="0" smtClean="0"/>
            <a:t>PLAN WYDATKÓW PAŃSTWOWYCH JEDNOSTEK BUDŻETOWYCH</a:t>
          </a:r>
          <a:endParaRPr lang="pl-PL" dirty="0"/>
        </a:p>
      </dgm:t>
    </dgm:pt>
    <dgm:pt modelId="{AF04B753-7622-4084-B2DF-FF96F7316D87}" type="parTrans" cxnId="{EEE3744D-FE30-49C4-B606-E2A4B0BCAA8F}">
      <dgm:prSet/>
      <dgm:spPr/>
      <dgm:t>
        <a:bodyPr/>
        <a:lstStyle/>
        <a:p>
          <a:endParaRPr lang="pl-PL"/>
        </a:p>
      </dgm:t>
    </dgm:pt>
    <dgm:pt modelId="{EF0C486D-0297-4FD9-919A-4E0BFCDE2D11}" type="sibTrans" cxnId="{EEE3744D-FE30-49C4-B606-E2A4B0BCAA8F}">
      <dgm:prSet/>
      <dgm:spPr/>
      <dgm:t>
        <a:bodyPr/>
        <a:lstStyle/>
        <a:p>
          <a:endParaRPr lang="pl-PL"/>
        </a:p>
      </dgm:t>
    </dgm:pt>
    <dgm:pt modelId="{4399B289-E48A-4056-B575-9411AA3F5877}">
      <dgm:prSet phldrT="[Tekst]" phldr="1"/>
      <dgm:spPr/>
      <dgm:t>
        <a:bodyPr/>
        <a:lstStyle/>
        <a:p>
          <a:endParaRPr lang="pl-PL"/>
        </a:p>
      </dgm:t>
    </dgm:pt>
    <dgm:pt modelId="{023C3ADE-41B0-4670-A233-FEEB5D68428A}" type="parTrans" cxnId="{BA121175-3FAD-4F9D-B823-3958144FEB22}">
      <dgm:prSet/>
      <dgm:spPr/>
      <dgm:t>
        <a:bodyPr/>
        <a:lstStyle/>
        <a:p>
          <a:endParaRPr lang="pl-PL"/>
        </a:p>
      </dgm:t>
    </dgm:pt>
    <dgm:pt modelId="{4256FFA2-CDDE-4C59-8859-886EF622CAF0}" type="sibTrans" cxnId="{BA121175-3FAD-4F9D-B823-3958144FEB22}">
      <dgm:prSet/>
      <dgm:spPr/>
      <dgm:t>
        <a:bodyPr/>
        <a:lstStyle/>
        <a:p>
          <a:endParaRPr lang="pl-PL"/>
        </a:p>
      </dgm:t>
    </dgm:pt>
    <dgm:pt modelId="{E927CDA8-27C6-422A-8CE6-765BC634609E}">
      <dgm:prSet phldrT="[Tekst]"/>
      <dgm:spPr/>
      <dgm:t>
        <a:bodyPr/>
        <a:lstStyle/>
        <a:p>
          <a:r>
            <a:rPr lang="pl-PL" dirty="0" smtClean="0"/>
            <a:t>OKRES </a:t>
          </a:r>
          <a:endParaRPr lang="pl-PL" dirty="0"/>
        </a:p>
      </dgm:t>
    </dgm:pt>
    <dgm:pt modelId="{853B66AD-1ADF-4D3B-B4F8-D7EEC39B4B35}" type="parTrans" cxnId="{A3B9A4B8-43FF-4893-A5EE-6074A92A2D48}">
      <dgm:prSet/>
      <dgm:spPr/>
      <dgm:t>
        <a:bodyPr/>
        <a:lstStyle/>
        <a:p>
          <a:endParaRPr lang="pl-PL"/>
        </a:p>
      </dgm:t>
    </dgm:pt>
    <dgm:pt modelId="{EA3BAB0B-E9D9-44FD-863E-41D02F58FCD1}" type="sibTrans" cxnId="{A3B9A4B8-43FF-4893-A5EE-6074A92A2D48}">
      <dgm:prSet/>
      <dgm:spPr/>
      <dgm:t>
        <a:bodyPr/>
        <a:lstStyle/>
        <a:p>
          <a:endParaRPr lang="pl-PL"/>
        </a:p>
      </dgm:t>
    </dgm:pt>
    <dgm:pt modelId="{93E68D6A-4028-4F70-9880-43B8E2968FB5}">
      <dgm:prSet phldrT="[Tekst]" phldr="1"/>
      <dgm:spPr/>
      <dgm:t>
        <a:bodyPr/>
        <a:lstStyle/>
        <a:p>
          <a:endParaRPr lang="pl-PL"/>
        </a:p>
      </dgm:t>
    </dgm:pt>
    <dgm:pt modelId="{4F95D7C8-1235-4266-AAF2-0121D8F2D1FD}" type="parTrans" cxnId="{89306462-8F11-4EEA-B8A1-D00B61FA4EB6}">
      <dgm:prSet/>
      <dgm:spPr/>
      <dgm:t>
        <a:bodyPr/>
        <a:lstStyle/>
        <a:p>
          <a:endParaRPr lang="pl-PL"/>
        </a:p>
      </dgm:t>
    </dgm:pt>
    <dgm:pt modelId="{60620AD9-C7AF-42D3-BC06-4B2E9B00839A}" type="sibTrans" cxnId="{89306462-8F11-4EEA-B8A1-D00B61FA4EB6}">
      <dgm:prSet/>
      <dgm:spPr/>
      <dgm:t>
        <a:bodyPr/>
        <a:lstStyle/>
        <a:p>
          <a:endParaRPr lang="pl-PL"/>
        </a:p>
      </dgm:t>
    </dgm:pt>
    <dgm:pt modelId="{E12BB243-89E4-40F3-B873-B1DD5F756196}">
      <dgm:prSet phldrT="[Tekst]"/>
      <dgm:spPr/>
      <dgm:t>
        <a:bodyPr/>
        <a:lstStyle/>
        <a:p>
          <a:r>
            <a:rPr lang="pl-PL" dirty="0" smtClean="0"/>
            <a:t>JEDEN ROK</a:t>
          </a:r>
          <a:endParaRPr lang="pl-PL" dirty="0"/>
        </a:p>
      </dgm:t>
    </dgm:pt>
    <dgm:pt modelId="{EC2B7AC0-DC98-4071-A2EF-3B41EB04AE04}" type="parTrans" cxnId="{E44DC431-804A-4B04-BCE3-DBBC0334D28A}">
      <dgm:prSet/>
      <dgm:spPr/>
      <dgm:t>
        <a:bodyPr/>
        <a:lstStyle/>
        <a:p>
          <a:endParaRPr lang="pl-PL"/>
        </a:p>
      </dgm:t>
    </dgm:pt>
    <dgm:pt modelId="{7C17A2BA-61DB-4B2B-B0D0-A5164F40E387}" type="sibTrans" cxnId="{E44DC431-804A-4B04-BCE3-DBBC0334D28A}">
      <dgm:prSet/>
      <dgm:spPr/>
      <dgm:t>
        <a:bodyPr/>
        <a:lstStyle/>
        <a:p>
          <a:endParaRPr lang="pl-PL"/>
        </a:p>
      </dgm:t>
    </dgm:pt>
    <dgm:pt modelId="{7018AD2E-D588-408B-A9C8-3C4217DD15EA}">
      <dgm:prSet phldrT="[Tekst]"/>
      <dgm:spPr/>
      <dgm:t>
        <a:bodyPr/>
        <a:lstStyle/>
        <a:p>
          <a:r>
            <a:rPr lang="pl-PL" dirty="0" smtClean="0"/>
            <a:t>CHARAKTER PLANU WYDATKÓW</a:t>
          </a:r>
          <a:endParaRPr lang="pl-PL" dirty="0"/>
        </a:p>
      </dgm:t>
    </dgm:pt>
    <dgm:pt modelId="{CD2DB57A-3D94-4BFA-AD61-527FD0FEB154}" type="parTrans" cxnId="{A4C36120-D41E-4B65-AF25-B985A9B074CB}">
      <dgm:prSet/>
      <dgm:spPr/>
      <dgm:t>
        <a:bodyPr/>
        <a:lstStyle/>
        <a:p>
          <a:endParaRPr lang="pl-PL"/>
        </a:p>
      </dgm:t>
    </dgm:pt>
    <dgm:pt modelId="{E5CD5B29-1951-47E1-A6DE-DFF794723F3E}" type="sibTrans" cxnId="{A4C36120-D41E-4B65-AF25-B985A9B074CB}">
      <dgm:prSet/>
      <dgm:spPr/>
      <dgm:t>
        <a:bodyPr/>
        <a:lstStyle/>
        <a:p>
          <a:endParaRPr lang="pl-PL"/>
        </a:p>
      </dgm:t>
    </dgm:pt>
    <dgm:pt modelId="{9F061C43-126C-45A3-8CE5-1D9E4BAE9FAD}">
      <dgm:prSet phldrT="[Tekst]"/>
      <dgm:spPr/>
      <dgm:t>
        <a:bodyPr/>
        <a:lstStyle/>
        <a:p>
          <a:r>
            <a:rPr lang="pl-PL" dirty="0" smtClean="0"/>
            <a:t>CO DO ZASADY DYREKTYWNY</a:t>
          </a:r>
          <a:endParaRPr lang="pl-PL" dirty="0"/>
        </a:p>
      </dgm:t>
    </dgm:pt>
    <dgm:pt modelId="{32B4CE07-484C-4682-AE8F-AEF03712D6C1}" type="parTrans" cxnId="{9ADEB6F0-B733-4C94-85F9-EB7B731EA9CA}">
      <dgm:prSet/>
      <dgm:spPr/>
      <dgm:t>
        <a:bodyPr/>
        <a:lstStyle/>
        <a:p>
          <a:endParaRPr lang="pl-PL"/>
        </a:p>
      </dgm:t>
    </dgm:pt>
    <dgm:pt modelId="{F752CE84-0E4A-45AB-9225-EDB0C6D62195}" type="sibTrans" cxnId="{9ADEB6F0-B733-4C94-85F9-EB7B731EA9CA}">
      <dgm:prSet/>
      <dgm:spPr/>
      <dgm:t>
        <a:bodyPr/>
        <a:lstStyle/>
        <a:p>
          <a:endParaRPr lang="pl-PL"/>
        </a:p>
      </dgm:t>
    </dgm:pt>
    <dgm:pt modelId="{EBD9DB9E-BB62-4DA7-9DBC-81D37753D01A}">
      <dgm:prSet phldrT="[Tekst]" phldr="1"/>
      <dgm:spPr/>
      <dgm:t>
        <a:bodyPr/>
        <a:lstStyle/>
        <a:p>
          <a:endParaRPr lang="pl-PL"/>
        </a:p>
      </dgm:t>
    </dgm:pt>
    <dgm:pt modelId="{499E19B0-593B-4648-9B01-097848309C4F}" type="parTrans" cxnId="{6BB33065-E92D-4B2E-857C-989F3F3B0FC1}">
      <dgm:prSet/>
      <dgm:spPr/>
      <dgm:t>
        <a:bodyPr/>
        <a:lstStyle/>
        <a:p>
          <a:endParaRPr lang="pl-PL"/>
        </a:p>
      </dgm:t>
    </dgm:pt>
    <dgm:pt modelId="{6FD002B3-B0A1-430C-9AE3-677AD86C0B0A}" type="sibTrans" cxnId="{6BB33065-E92D-4B2E-857C-989F3F3B0FC1}">
      <dgm:prSet/>
      <dgm:spPr/>
      <dgm:t>
        <a:bodyPr/>
        <a:lstStyle/>
        <a:p>
          <a:endParaRPr lang="pl-PL"/>
        </a:p>
      </dgm:t>
    </dgm:pt>
    <dgm:pt modelId="{65546473-12E0-4687-A686-C8936D330A6F}" type="pres">
      <dgm:prSet presAssocID="{81E834E0-8B57-4231-BFDC-7424CF95B26B}" presName="Name0" presStyleCnt="0">
        <dgm:presLayoutVars>
          <dgm:dir/>
          <dgm:animLvl val="lvl"/>
          <dgm:resizeHandles val="exact"/>
        </dgm:presLayoutVars>
      </dgm:prSet>
      <dgm:spPr/>
    </dgm:pt>
    <dgm:pt modelId="{AE599EF7-E244-46A5-AB01-380AA8E0752C}" type="pres">
      <dgm:prSet presAssocID="{2DA2A44D-CA5C-4428-8CA3-11DDBDE76A71}" presName="linNode" presStyleCnt="0"/>
      <dgm:spPr/>
    </dgm:pt>
    <dgm:pt modelId="{3B5AE846-C6E0-429C-ADC6-371B8B1D79B5}" type="pres">
      <dgm:prSet presAssocID="{2DA2A44D-CA5C-4428-8CA3-11DDBDE76A71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E5BE4504-A9B3-4723-9825-97BC359B4E87}" type="pres">
      <dgm:prSet presAssocID="{2DA2A44D-CA5C-4428-8CA3-11DDBDE76A71}" presName="descendantText" presStyleLbl="alignAccFollowNode1" presStyleIdx="0" presStyleCnt="3">
        <dgm:presLayoutVars>
          <dgm:bulletEnabled val="1"/>
        </dgm:presLayoutVars>
      </dgm:prSet>
      <dgm:spPr/>
    </dgm:pt>
    <dgm:pt modelId="{9EB163EA-6C67-4F41-AEBE-9567B8F5FD56}" type="pres">
      <dgm:prSet presAssocID="{DE0070E2-28F2-42BF-A927-BCB22F51205C}" presName="sp" presStyleCnt="0"/>
      <dgm:spPr/>
    </dgm:pt>
    <dgm:pt modelId="{35753B0A-7540-4D64-BB07-DF951A7CB2C3}" type="pres">
      <dgm:prSet presAssocID="{E927CDA8-27C6-422A-8CE6-765BC634609E}" presName="linNode" presStyleCnt="0"/>
      <dgm:spPr/>
    </dgm:pt>
    <dgm:pt modelId="{D63B6E71-6663-4DE1-83A6-B19B0A789837}" type="pres">
      <dgm:prSet presAssocID="{E927CDA8-27C6-422A-8CE6-765BC634609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8DFD305B-EAB7-47B2-BE56-16D85116B35D}" type="pres">
      <dgm:prSet presAssocID="{E927CDA8-27C6-422A-8CE6-765BC634609E}" presName="descendantText" presStyleLbl="alignAccFollowNode1" presStyleIdx="1" presStyleCnt="3">
        <dgm:presLayoutVars>
          <dgm:bulletEnabled val="1"/>
        </dgm:presLayoutVars>
      </dgm:prSet>
      <dgm:spPr/>
    </dgm:pt>
    <dgm:pt modelId="{ABBB3ABE-445E-4ECE-A7DA-1DB59AC41B8B}" type="pres">
      <dgm:prSet presAssocID="{EA3BAB0B-E9D9-44FD-863E-41D02F58FCD1}" presName="sp" presStyleCnt="0"/>
      <dgm:spPr/>
    </dgm:pt>
    <dgm:pt modelId="{5074C24C-4C6F-49D3-A1B6-213CE0FE0841}" type="pres">
      <dgm:prSet presAssocID="{7018AD2E-D588-408B-A9C8-3C4217DD15EA}" presName="linNode" presStyleCnt="0"/>
      <dgm:spPr/>
    </dgm:pt>
    <dgm:pt modelId="{A1F17EFE-DC5A-48C8-AEEF-7132E49A60B8}" type="pres">
      <dgm:prSet presAssocID="{7018AD2E-D588-408B-A9C8-3C4217DD15EA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19EED6A-1066-4FDF-8B43-780441AA685B}" type="pres">
      <dgm:prSet presAssocID="{7018AD2E-D588-408B-A9C8-3C4217DD15E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0DD6E411-3E71-4EE6-BB80-BAE6671F5EAC}" srcId="{81E834E0-8B57-4231-BFDC-7424CF95B26B}" destId="{2DA2A44D-CA5C-4428-8CA3-11DDBDE76A71}" srcOrd="0" destOrd="0" parTransId="{922C51D0-2159-4F63-A91E-DA1C6FDE7727}" sibTransId="{DE0070E2-28F2-42BF-A927-BCB22F51205C}"/>
    <dgm:cxn modelId="{A4C36120-D41E-4B65-AF25-B985A9B074CB}" srcId="{81E834E0-8B57-4231-BFDC-7424CF95B26B}" destId="{7018AD2E-D588-408B-A9C8-3C4217DD15EA}" srcOrd="2" destOrd="0" parTransId="{CD2DB57A-3D94-4BFA-AD61-527FD0FEB154}" sibTransId="{E5CD5B29-1951-47E1-A6DE-DFF794723F3E}"/>
    <dgm:cxn modelId="{779E76BD-334B-4E76-BC89-9E9B701ADB91}" type="presOf" srcId="{E12BB243-89E4-40F3-B873-B1DD5F756196}" destId="{8DFD305B-EAB7-47B2-BE56-16D85116B35D}" srcOrd="0" destOrd="1" presId="urn:microsoft.com/office/officeart/2005/8/layout/vList5"/>
    <dgm:cxn modelId="{89CC0501-3CE7-40DC-9E37-6B3AD4160303}" type="presOf" srcId="{73EF3CE7-B42F-406B-9F82-855242C0B4A3}" destId="{E5BE4504-A9B3-4723-9825-97BC359B4E87}" srcOrd="0" destOrd="0" presId="urn:microsoft.com/office/officeart/2005/8/layout/vList5"/>
    <dgm:cxn modelId="{4D50F8BD-6F16-4B99-B251-EEBD24A93044}" type="presOf" srcId="{7018AD2E-D588-408B-A9C8-3C4217DD15EA}" destId="{A1F17EFE-DC5A-48C8-AEEF-7132E49A60B8}" srcOrd="0" destOrd="0" presId="urn:microsoft.com/office/officeart/2005/8/layout/vList5"/>
    <dgm:cxn modelId="{A3B9A4B8-43FF-4893-A5EE-6074A92A2D48}" srcId="{81E834E0-8B57-4231-BFDC-7424CF95B26B}" destId="{E927CDA8-27C6-422A-8CE6-765BC634609E}" srcOrd="1" destOrd="0" parTransId="{853B66AD-1ADF-4D3B-B4F8-D7EEC39B4B35}" sibTransId="{EA3BAB0B-E9D9-44FD-863E-41D02F58FCD1}"/>
    <dgm:cxn modelId="{89306462-8F11-4EEA-B8A1-D00B61FA4EB6}" srcId="{E927CDA8-27C6-422A-8CE6-765BC634609E}" destId="{93E68D6A-4028-4F70-9880-43B8E2968FB5}" srcOrd="0" destOrd="0" parTransId="{4F95D7C8-1235-4266-AAF2-0121D8F2D1FD}" sibTransId="{60620AD9-C7AF-42D3-BC06-4B2E9B00839A}"/>
    <dgm:cxn modelId="{A52293D9-B796-4476-9ABA-04658FFAD0A9}" type="presOf" srcId="{E927CDA8-27C6-422A-8CE6-765BC634609E}" destId="{D63B6E71-6663-4DE1-83A6-B19B0A789837}" srcOrd="0" destOrd="0" presId="urn:microsoft.com/office/officeart/2005/8/layout/vList5"/>
    <dgm:cxn modelId="{BA121175-3FAD-4F9D-B823-3958144FEB22}" srcId="{2DA2A44D-CA5C-4428-8CA3-11DDBDE76A71}" destId="{4399B289-E48A-4056-B575-9411AA3F5877}" srcOrd="1" destOrd="0" parTransId="{023C3ADE-41B0-4670-A233-FEEB5D68428A}" sibTransId="{4256FFA2-CDDE-4C59-8859-886EF622CAF0}"/>
    <dgm:cxn modelId="{6BB33065-E92D-4B2E-857C-989F3F3B0FC1}" srcId="{7018AD2E-D588-408B-A9C8-3C4217DD15EA}" destId="{EBD9DB9E-BB62-4DA7-9DBC-81D37753D01A}" srcOrd="1" destOrd="0" parTransId="{499E19B0-593B-4648-9B01-097848309C4F}" sibTransId="{6FD002B3-B0A1-430C-9AE3-677AD86C0B0A}"/>
    <dgm:cxn modelId="{B496647E-03FE-4D9B-BBD1-8CB8523EC8BA}" type="presOf" srcId="{93E68D6A-4028-4F70-9880-43B8E2968FB5}" destId="{8DFD305B-EAB7-47B2-BE56-16D85116B35D}" srcOrd="0" destOrd="0" presId="urn:microsoft.com/office/officeart/2005/8/layout/vList5"/>
    <dgm:cxn modelId="{5C3D2BDF-464A-4DEB-B965-EF27C3DE57F5}" type="presOf" srcId="{4399B289-E48A-4056-B575-9411AA3F5877}" destId="{E5BE4504-A9B3-4723-9825-97BC359B4E87}" srcOrd="0" destOrd="1" presId="urn:microsoft.com/office/officeart/2005/8/layout/vList5"/>
    <dgm:cxn modelId="{E8689036-41EE-4FE5-9BB7-03D657567495}" type="presOf" srcId="{81E834E0-8B57-4231-BFDC-7424CF95B26B}" destId="{65546473-12E0-4687-A686-C8936D330A6F}" srcOrd="0" destOrd="0" presId="urn:microsoft.com/office/officeart/2005/8/layout/vList5"/>
    <dgm:cxn modelId="{CACDBE68-741A-46ED-A659-B6D88AFDA693}" type="presOf" srcId="{2DA2A44D-CA5C-4428-8CA3-11DDBDE76A71}" destId="{3B5AE846-C6E0-429C-ADC6-371B8B1D79B5}" srcOrd="0" destOrd="0" presId="urn:microsoft.com/office/officeart/2005/8/layout/vList5"/>
    <dgm:cxn modelId="{EEE3744D-FE30-49C4-B606-E2A4B0BCAA8F}" srcId="{2DA2A44D-CA5C-4428-8CA3-11DDBDE76A71}" destId="{73EF3CE7-B42F-406B-9F82-855242C0B4A3}" srcOrd="0" destOrd="0" parTransId="{AF04B753-7622-4084-B2DF-FF96F7316D87}" sibTransId="{EF0C486D-0297-4FD9-919A-4E0BFCDE2D11}"/>
    <dgm:cxn modelId="{FC382856-E571-4FEE-940A-87D026B3C9CD}" type="presOf" srcId="{EBD9DB9E-BB62-4DA7-9DBC-81D37753D01A}" destId="{A19EED6A-1066-4FDF-8B43-780441AA685B}" srcOrd="0" destOrd="1" presId="urn:microsoft.com/office/officeart/2005/8/layout/vList5"/>
    <dgm:cxn modelId="{E44DC431-804A-4B04-BCE3-DBBC0334D28A}" srcId="{E927CDA8-27C6-422A-8CE6-765BC634609E}" destId="{E12BB243-89E4-40F3-B873-B1DD5F756196}" srcOrd="1" destOrd="0" parTransId="{EC2B7AC0-DC98-4071-A2EF-3B41EB04AE04}" sibTransId="{7C17A2BA-61DB-4B2B-B0D0-A5164F40E387}"/>
    <dgm:cxn modelId="{9ADEB6F0-B733-4C94-85F9-EB7B731EA9CA}" srcId="{7018AD2E-D588-408B-A9C8-3C4217DD15EA}" destId="{9F061C43-126C-45A3-8CE5-1D9E4BAE9FAD}" srcOrd="0" destOrd="0" parTransId="{32B4CE07-484C-4682-AE8F-AEF03712D6C1}" sibTransId="{F752CE84-0E4A-45AB-9225-EDB0C6D62195}"/>
    <dgm:cxn modelId="{14D91141-F0B5-446D-A4DB-E984E691032B}" type="presOf" srcId="{9F061C43-126C-45A3-8CE5-1D9E4BAE9FAD}" destId="{A19EED6A-1066-4FDF-8B43-780441AA685B}" srcOrd="0" destOrd="0" presId="urn:microsoft.com/office/officeart/2005/8/layout/vList5"/>
    <dgm:cxn modelId="{A7603D52-890C-40D0-A797-46232542B10C}" type="presParOf" srcId="{65546473-12E0-4687-A686-C8936D330A6F}" destId="{AE599EF7-E244-46A5-AB01-380AA8E0752C}" srcOrd="0" destOrd="0" presId="urn:microsoft.com/office/officeart/2005/8/layout/vList5"/>
    <dgm:cxn modelId="{33CAD221-5BC4-437F-A6A9-0BED9AC3E06C}" type="presParOf" srcId="{AE599EF7-E244-46A5-AB01-380AA8E0752C}" destId="{3B5AE846-C6E0-429C-ADC6-371B8B1D79B5}" srcOrd="0" destOrd="0" presId="urn:microsoft.com/office/officeart/2005/8/layout/vList5"/>
    <dgm:cxn modelId="{726C68D4-79F4-49C4-BBF0-83380E1BA239}" type="presParOf" srcId="{AE599EF7-E244-46A5-AB01-380AA8E0752C}" destId="{E5BE4504-A9B3-4723-9825-97BC359B4E87}" srcOrd="1" destOrd="0" presId="urn:microsoft.com/office/officeart/2005/8/layout/vList5"/>
    <dgm:cxn modelId="{C5F0A95F-0A3B-4CCC-8A0D-4F721790D3CF}" type="presParOf" srcId="{65546473-12E0-4687-A686-C8936D330A6F}" destId="{9EB163EA-6C67-4F41-AEBE-9567B8F5FD56}" srcOrd="1" destOrd="0" presId="urn:microsoft.com/office/officeart/2005/8/layout/vList5"/>
    <dgm:cxn modelId="{25B3A72E-CBED-48A9-B359-E6D9212FF7EB}" type="presParOf" srcId="{65546473-12E0-4687-A686-C8936D330A6F}" destId="{35753B0A-7540-4D64-BB07-DF951A7CB2C3}" srcOrd="2" destOrd="0" presId="urn:microsoft.com/office/officeart/2005/8/layout/vList5"/>
    <dgm:cxn modelId="{3C99725E-C8CC-4368-871C-ED949A23D49B}" type="presParOf" srcId="{35753B0A-7540-4D64-BB07-DF951A7CB2C3}" destId="{D63B6E71-6663-4DE1-83A6-B19B0A789837}" srcOrd="0" destOrd="0" presId="urn:microsoft.com/office/officeart/2005/8/layout/vList5"/>
    <dgm:cxn modelId="{4EB21159-D83D-4F4A-8293-C293CE5CF562}" type="presParOf" srcId="{35753B0A-7540-4D64-BB07-DF951A7CB2C3}" destId="{8DFD305B-EAB7-47B2-BE56-16D85116B35D}" srcOrd="1" destOrd="0" presId="urn:microsoft.com/office/officeart/2005/8/layout/vList5"/>
    <dgm:cxn modelId="{58D1FCC9-4264-4F3F-BEFE-4368901A19D8}" type="presParOf" srcId="{65546473-12E0-4687-A686-C8936D330A6F}" destId="{ABBB3ABE-445E-4ECE-A7DA-1DB59AC41B8B}" srcOrd="3" destOrd="0" presId="urn:microsoft.com/office/officeart/2005/8/layout/vList5"/>
    <dgm:cxn modelId="{92A50927-C248-420A-97D9-EB1EE3B9E73D}" type="presParOf" srcId="{65546473-12E0-4687-A686-C8936D330A6F}" destId="{5074C24C-4C6F-49D3-A1B6-213CE0FE0841}" srcOrd="4" destOrd="0" presId="urn:microsoft.com/office/officeart/2005/8/layout/vList5"/>
    <dgm:cxn modelId="{3EF45789-9977-4875-B95B-3B1952EC8493}" type="presParOf" srcId="{5074C24C-4C6F-49D3-A1B6-213CE0FE0841}" destId="{A1F17EFE-DC5A-48C8-AEEF-7132E49A60B8}" srcOrd="0" destOrd="0" presId="urn:microsoft.com/office/officeart/2005/8/layout/vList5"/>
    <dgm:cxn modelId="{E8257E68-96AA-48CA-9A7A-497800891C8F}" type="presParOf" srcId="{5074C24C-4C6F-49D3-A1B6-213CE0FE0841}" destId="{A19EED6A-1066-4FDF-8B43-780441AA68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6B91D30-AB96-4C1A-8D88-739E9E2037B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C6BB5FA-865E-426D-B134-95EADD415889}">
      <dgm:prSet phldrT="[Tekst]"/>
      <dgm:spPr/>
      <dgm:t>
        <a:bodyPr/>
        <a:lstStyle/>
        <a:p>
          <a:r>
            <a:rPr lang="pl-PL" dirty="0" smtClean="0"/>
            <a:t>KLASYFIKACJA WYDATKÓW</a:t>
          </a:r>
          <a:endParaRPr lang="pl-PL" dirty="0"/>
        </a:p>
      </dgm:t>
    </dgm:pt>
    <dgm:pt modelId="{498BCA27-39EB-4F9A-AC27-65DE973E234E}" type="parTrans" cxnId="{2AA08830-E0F0-414C-B9BE-95F817C1F190}">
      <dgm:prSet/>
      <dgm:spPr/>
      <dgm:t>
        <a:bodyPr/>
        <a:lstStyle/>
        <a:p>
          <a:endParaRPr lang="pl-PL"/>
        </a:p>
      </dgm:t>
    </dgm:pt>
    <dgm:pt modelId="{9610A29D-280D-4D8F-A7FD-6E10C2B61D06}" type="sibTrans" cxnId="{2AA08830-E0F0-414C-B9BE-95F817C1F190}">
      <dgm:prSet/>
      <dgm:spPr/>
      <dgm:t>
        <a:bodyPr/>
        <a:lstStyle/>
        <a:p>
          <a:endParaRPr lang="pl-PL"/>
        </a:p>
      </dgm:t>
    </dgm:pt>
    <dgm:pt modelId="{5D5BFE19-B9A1-4E17-BEA8-CF683CED7C34}">
      <dgm:prSet phldrT="[Tekst]"/>
      <dgm:spPr/>
      <dgm:t>
        <a:bodyPr/>
        <a:lstStyle/>
        <a:p>
          <a:r>
            <a:rPr lang="pl-PL" dirty="0" smtClean="0"/>
            <a:t>CZĘŚĆ, DZIAŁ, ROZDZIAŁ</a:t>
          </a:r>
          <a:endParaRPr lang="pl-PL" dirty="0"/>
        </a:p>
      </dgm:t>
    </dgm:pt>
    <dgm:pt modelId="{0F66D78B-01A9-42B1-9BE8-5555D29B80AA}" type="parTrans" cxnId="{FA7F1B06-4B25-4B35-9F75-2E0AE0F1D7DC}">
      <dgm:prSet/>
      <dgm:spPr/>
      <dgm:t>
        <a:bodyPr/>
        <a:lstStyle/>
        <a:p>
          <a:endParaRPr lang="pl-PL"/>
        </a:p>
      </dgm:t>
    </dgm:pt>
    <dgm:pt modelId="{E99EDFEB-8BE1-498C-B57C-5380A876C740}" type="sibTrans" cxnId="{FA7F1B06-4B25-4B35-9F75-2E0AE0F1D7DC}">
      <dgm:prSet/>
      <dgm:spPr/>
      <dgm:t>
        <a:bodyPr/>
        <a:lstStyle/>
        <a:p>
          <a:endParaRPr lang="pl-PL"/>
        </a:p>
      </dgm:t>
    </dgm:pt>
    <dgm:pt modelId="{D4A603B5-B489-447C-80D5-100666C81CE7}">
      <dgm:prSet phldrT="[Tekst]" phldr="1"/>
      <dgm:spPr/>
      <dgm:t>
        <a:bodyPr/>
        <a:lstStyle/>
        <a:p>
          <a:endParaRPr lang="pl-PL"/>
        </a:p>
      </dgm:t>
    </dgm:pt>
    <dgm:pt modelId="{00FAF0F8-521C-4FDA-9932-A82ADA7DABE2}" type="parTrans" cxnId="{BFF2AE9A-1F55-48AB-8F69-4429D6D0AE2E}">
      <dgm:prSet/>
      <dgm:spPr/>
      <dgm:t>
        <a:bodyPr/>
        <a:lstStyle/>
        <a:p>
          <a:endParaRPr lang="pl-PL"/>
        </a:p>
      </dgm:t>
    </dgm:pt>
    <dgm:pt modelId="{1E49B687-4BE7-4116-AFB4-560AE187E2F9}" type="sibTrans" cxnId="{BFF2AE9A-1F55-48AB-8F69-4429D6D0AE2E}">
      <dgm:prSet/>
      <dgm:spPr/>
      <dgm:t>
        <a:bodyPr/>
        <a:lstStyle/>
        <a:p>
          <a:endParaRPr lang="pl-PL"/>
        </a:p>
      </dgm:t>
    </dgm:pt>
    <dgm:pt modelId="{1248A665-A36D-408E-AD8B-A87719C0BC94}">
      <dgm:prSet phldrT="[Tekst]"/>
      <dgm:spPr/>
      <dgm:t>
        <a:bodyPr/>
        <a:lstStyle/>
        <a:p>
          <a:r>
            <a:rPr lang="pl-PL" dirty="0" smtClean="0"/>
            <a:t>ZAKRES PRZEDMIOTOWY</a:t>
          </a:r>
          <a:endParaRPr lang="pl-PL" dirty="0"/>
        </a:p>
      </dgm:t>
    </dgm:pt>
    <dgm:pt modelId="{CC2B144A-6985-4E3A-BAD4-4B913E27C781}" type="parTrans" cxnId="{CE77F2B2-3B1E-4277-9B4F-B4951D6AFF8D}">
      <dgm:prSet/>
      <dgm:spPr/>
      <dgm:t>
        <a:bodyPr/>
        <a:lstStyle/>
        <a:p>
          <a:endParaRPr lang="pl-PL"/>
        </a:p>
      </dgm:t>
    </dgm:pt>
    <dgm:pt modelId="{AD7B1D77-98A5-4B07-B5B1-DD291AAB19F5}" type="sibTrans" cxnId="{CE77F2B2-3B1E-4277-9B4F-B4951D6AFF8D}">
      <dgm:prSet/>
      <dgm:spPr/>
      <dgm:t>
        <a:bodyPr/>
        <a:lstStyle/>
        <a:p>
          <a:endParaRPr lang="pl-PL"/>
        </a:p>
      </dgm:t>
    </dgm:pt>
    <dgm:pt modelId="{212A5952-0ADF-4523-96E5-996F85401ED2}">
      <dgm:prSet phldrT="[Tekst]"/>
      <dgm:spPr/>
      <dgm:t>
        <a:bodyPr/>
        <a:lstStyle/>
        <a:p>
          <a:r>
            <a:rPr lang="pl-PL" dirty="0" smtClean="0"/>
            <a:t>PLANOWANE WYDATKI</a:t>
          </a:r>
          <a:endParaRPr lang="pl-PL" dirty="0"/>
        </a:p>
      </dgm:t>
    </dgm:pt>
    <dgm:pt modelId="{A1B11B3F-8FA1-4142-A887-71ACBEEE380A}" type="parTrans" cxnId="{E5F2B97C-3E80-487D-8B28-E50660EB1DFB}">
      <dgm:prSet/>
      <dgm:spPr/>
      <dgm:t>
        <a:bodyPr/>
        <a:lstStyle/>
        <a:p>
          <a:endParaRPr lang="pl-PL"/>
        </a:p>
      </dgm:t>
    </dgm:pt>
    <dgm:pt modelId="{9DEF8538-79DE-4770-A04A-2F77174071C5}" type="sibTrans" cxnId="{E5F2B97C-3E80-487D-8B28-E50660EB1DFB}">
      <dgm:prSet/>
      <dgm:spPr/>
      <dgm:t>
        <a:bodyPr/>
        <a:lstStyle/>
        <a:p>
          <a:endParaRPr lang="pl-PL"/>
        </a:p>
      </dgm:t>
    </dgm:pt>
    <dgm:pt modelId="{0A5AD230-D5AE-460D-B60A-4BC10C6FF735}">
      <dgm:prSet phldrT="[Tekst]" phldr="1"/>
      <dgm:spPr/>
      <dgm:t>
        <a:bodyPr/>
        <a:lstStyle/>
        <a:p>
          <a:endParaRPr lang="pl-PL"/>
        </a:p>
      </dgm:t>
    </dgm:pt>
    <dgm:pt modelId="{3E046FE1-4580-44AC-BD02-0A0F0BB81734}" type="parTrans" cxnId="{8EB0521B-58EC-4D3E-8BA6-2FE0F7EAB527}">
      <dgm:prSet/>
      <dgm:spPr/>
      <dgm:t>
        <a:bodyPr/>
        <a:lstStyle/>
        <a:p>
          <a:endParaRPr lang="pl-PL"/>
        </a:p>
      </dgm:t>
    </dgm:pt>
    <dgm:pt modelId="{BCE17A4D-650F-4CE0-A3AD-EAFDD50D872A}" type="sibTrans" cxnId="{8EB0521B-58EC-4D3E-8BA6-2FE0F7EAB527}">
      <dgm:prSet/>
      <dgm:spPr/>
      <dgm:t>
        <a:bodyPr/>
        <a:lstStyle/>
        <a:p>
          <a:endParaRPr lang="pl-PL"/>
        </a:p>
      </dgm:t>
    </dgm:pt>
    <dgm:pt modelId="{1C9175DB-CDB3-41DA-A078-156F61C9C629}">
      <dgm:prSet phldrT="[Tekst]" phldr="1"/>
      <dgm:spPr/>
      <dgm:t>
        <a:bodyPr/>
        <a:lstStyle/>
        <a:p>
          <a:endParaRPr lang="pl-PL"/>
        </a:p>
      </dgm:t>
    </dgm:pt>
    <dgm:pt modelId="{675856DE-AC09-424D-8194-F239C76C818B}" type="parTrans" cxnId="{CC39BBA2-A576-4BF3-B7A4-3836084741B0}">
      <dgm:prSet/>
      <dgm:spPr/>
      <dgm:t>
        <a:bodyPr/>
        <a:lstStyle/>
        <a:p>
          <a:endParaRPr lang="pl-PL"/>
        </a:p>
      </dgm:t>
    </dgm:pt>
    <dgm:pt modelId="{F7570B7B-6BE7-4F11-9479-1DD508A2A51F}" type="sibTrans" cxnId="{CC39BBA2-A576-4BF3-B7A4-3836084741B0}">
      <dgm:prSet/>
      <dgm:spPr/>
      <dgm:t>
        <a:bodyPr/>
        <a:lstStyle/>
        <a:p>
          <a:endParaRPr lang="pl-PL"/>
        </a:p>
      </dgm:t>
    </dgm:pt>
    <dgm:pt modelId="{670413D4-C70E-4114-BB15-DA0E491438BB}">
      <dgm:prSet phldrT="[Tekst]" phldr="1"/>
      <dgm:spPr/>
      <dgm:t>
        <a:bodyPr/>
        <a:lstStyle/>
        <a:p>
          <a:endParaRPr lang="pl-PL"/>
        </a:p>
      </dgm:t>
    </dgm:pt>
    <dgm:pt modelId="{13CCF703-C84B-4157-A376-C5B9936070A1}" type="parTrans" cxnId="{9EE6EEE7-692C-4638-8E6F-549C9557E67A}">
      <dgm:prSet/>
      <dgm:spPr/>
      <dgm:t>
        <a:bodyPr/>
        <a:lstStyle/>
        <a:p>
          <a:endParaRPr lang="pl-PL"/>
        </a:p>
      </dgm:t>
    </dgm:pt>
    <dgm:pt modelId="{2D34CC54-FD0F-4878-BA2F-A8FF50B9D919}" type="sibTrans" cxnId="{9EE6EEE7-692C-4638-8E6F-549C9557E67A}">
      <dgm:prSet/>
      <dgm:spPr/>
      <dgm:t>
        <a:bodyPr/>
        <a:lstStyle/>
        <a:p>
          <a:endParaRPr lang="pl-PL"/>
        </a:p>
      </dgm:t>
    </dgm:pt>
    <dgm:pt modelId="{A7A0C196-318D-436B-9B90-AD16998763E3}">
      <dgm:prSet phldrT="[Tekst]" phldr="1"/>
      <dgm:spPr/>
      <dgm:t>
        <a:bodyPr/>
        <a:lstStyle/>
        <a:p>
          <a:endParaRPr lang="pl-PL"/>
        </a:p>
      </dgm:t>
    </dgm:pt>
    <dgm:pt modelId="{7B9FB971-3C19-4199-AC1F-BC5BF094C96F}" type="parTrans" cxnId="{3478C530-B6E6-48E7-8952-20FBA7AEC488}">
      <dgm:prSet/>
      <dgm:spPr/>
      <dgm:t>
        <a:bodyPr/>
        <a:lstStyle/>
        <a:p>
          <a:endParaRPr lang="pl-PL"/>
        </a:p>
      </dgm:t>
    </dgm:pt>
    <dgm:pt modelId="{B255F9C1-E240-4627-A007-D959E64717F7}" type="sibTrans" cxnId="{3478C530-B6E6-48E7-8952-20FBA7AEC488}">
      <dgm:prSet/>
      <dgm:spPr/>
      <dgm:t>
        <a:bodyPr/>
        <a:lstStyle/>
        <a:p>
          <a:endParaRPr lang="pl-PL"/>
        </a:p>
      </dgm:t>
    </dgm:pt>
    <dgm:pt modelId="{3477BD4D-7F79-49C6-AED2-F1912000AF55}" type="pres">
      <dgm:prSet presAssocID="{96B91D30-AB96-4C1A-8D88-739E9E2037BB}" presName="Name0" presStyleCnt="0">
        <dgm:presLayoutVars>
          <dgm:dir/>
          <dgm:animLvl val="lvl"/>
          <dgm:resizeHandles val="exact"/>
        </dgm:presLayoutVars>
      </dgm:prSet>
      <dgm:spPr/>
    </dgm:pt>
    <dgm:pt modelId="{9690EEE0-C6B4-461B-BA9B-2A184BC40644}" type="pres">
      <dgm:prSet presAssocID="{FC6BB5FA-865E-426D-B134-95EADD415889}" presName="linNode" presStyleCnt="0"/>
      <dgm:spPr/>
    </dgm:pt>
    <dgm:pt modelId="{3198298E-5FF0-4A24-805C-06E439204D85}" type="pres">
      <dgm:prSet presAssocID="{FC6BB5FA-865E-426D-B134-95EADD415889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6B11028-E6C4-4890-9AE5-A0127319FF96}" type="pres">
      <dgm:prSet presAssocID="{FC6BB5FA-865E-426D-B134-95EADD415889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CA91849-B18E-4549-9BD3-50A542FCD241}" type="pres">
      <dgm:prSet presAssocID="{9610A29D-280D-4D8F-A7FD-6E10C2B61D06}" presName="sp" presStyleCnt="0"/>
      <dgm:spPr/>
    </dgm:pt>
    <dgm:pt modelId="{C1284FCA-1B9F-4E3D-8128-B579640431BC}" type="pres">
      <dgm:prSet presAssocID="{1248A665-A36D-408E-AD8B-A87719C0BC94}" presName="linNode" presStyleCnt="0"/>
      <dgm:spPr/>
    </dgm:pt>
    <dgm:pt modelId="{360B83D1-C373-4DF6-880B-BA398FD8376A}" type="pres">
      <dgm:prSet presAssocID="{1248A665-A36D-408E-AD8B-A87719C0BC9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6174D36-5ECC-4D3B-8021-54FBCC97ADE6}" type="pres">
      <dgm:prSet presAssocID="{1248A665-A36D-408E-AD8B-A87719C0BC94}" presName="descendantText" presStyleLbl="alignAccFollowNode1" presStyleIdx="1" presStyleCnt="3">
        <dgm:presLayoutVars>
          <dgm:bulletEnabled val="1"/>
        </dgm:presLayoutVars>
      </dgm:prSet>
      <dgm:spPr/>
    </dgm:pt>
    <dgm:pt modelId="{B43D6A6F-02AB-4CA7-9F71-D26E9B902631}" type="pres">
      <dgm:prSet presAssocID="{AD7B1D77-98A5-4B07-B5B1-DD291AAB19F5}" presName="sp" presStyleCnt="0"/>
      <dgm:spPr/>
    </dgm:pt>
    <dgm:pt modelId="{7579D8F4-DD91-4153-92D8-6A525FDB3A8E}" type="pres">
      <dgm:prSet presAssocID="{1C9175DB-CDB3-41DA-A078-156F61C9C629}" presName="linNode" presStyleCnt="0"/>
      <dgm:spPr/>
    </dgm:pt>
    <dgm:pt modelId="{FF44EA9B-68F3-4A0F-ADCC-013F6633A0E3}" type="pres">
      <dgm:prSet presAssocID="{1C9175DB-CDB3-41DA-A078-156F61C9C629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4B74642C-434F-4FE8-B578-64B3A8EFF534}" type="pres">
      <dgm:prSet presAssocID="{1C9175DB-CDB3-41DA-A078-156F61C9C629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CE77F2B2-3B1E-4277-9B4F-B4951D6AFF8D}" srcId="{96B91D30-AB96-4C1A-8D88-739E9E2037BB}" destId="{1248A665-A36D-408E-AD8B-A87719C0BC94}" srcOrd="1" destOrd="0" parTransId="{CC2B144A-6985-4E3A-BAD4-4B913E27C781}" sibTransId="{AD7B1D77-98A5-4B07-B5B1-DD291AAB19F5}"/>
    <dgm:cxn modelId="{FA7F1B06-4B25-4B35-9F75-2E0AE0F1D7DC}" srcId="{FC6BB5FA-865E-426D-B134-95EADD415889}" destId="{5D5BFE19-B9A1-4E17-BEA8-CF683CED7C34}" srcOrd="0" destOrd="0" parTransId="{0F66D78B-01A9-42B1-9BE8-5555D29B80AA}" sibTransId="{E99EDFEB-8BE1-498C-B57C-5380A876C740}"/>
    <dgm:cxn modelId="{61005BA4-92F6-4964-BBC1-799B438236A0}" type="presOf" srcId="{670413D4-C70E-4114-BB15-DA0E491438BB}" destId="{4B74642C-434F-4FE8-B578-64B3A8EFF534}" srcOrd="0" destOrd="0" presId="urn:microsoft.com/office/officeart/2005/8/layout/vList5"/>
    <dgm:cxn modelId="{6C2BE348-BEFE-4712-8614-5BF2F526E1FA}" type="presOf" srcId="{212A5952-0ADF-4523-96E5-996F85401ED2}" destId="{F6174D36-5ECC-4D3B-8021-54FBCC97ADE6}" srcOrd="0" destOrd="0" presId="urn:microsoft.com/office/officeart/2005/8/layout/vList5"/>
    <dgm:cxn modelId="{CC39BBA2-A576-4BF3-B7A4-3836084741B0}" srcId="{96B91D30-AB96-4C1A-8D88-739E9E2037BB}" destId="{1C9175DB-CDB3-41DA-A078-156F61C9C629}" srcOrd="2" destOrd="0" parTransId="{675856DE-AC09-424D-8194-F239C76C818B}" sibTransId="{F7570B7B-6BE7-4F11-9479-1DD508A2A51F}"/>
    <dgm:cxn modelId="{3478C530-B6E6-48E7-8952-20FBA7AEC488}" srcId="{1C9175DB-CDB3-41DA-A078-156F61C9C629}" destId="{A7A0C196-318D-436B-9B90-AD16998763E3}" srcOrd="1" destOrd="0" parTransId="{7B9FB971-3C19-4199-AC1F-BC5BF094C96F}" sibTransId="{B255F9C1-E240-4627-A007-D959E64717F7}"/>
    <dgm:cxn modelId="{0AC71F3C-9731-4C8A-8390-29EBE07F3A2A}" type="presOf" srcId="{FC6BB5FA-865E-426D-B134-95EADD415889}" destId="{3198298E-5FF0-4A24-805C-06E439204D85}" srcOrd="0" destOrd="0" presId="urn:microsoft.com/office/officeart/2005/8/layout/vList5"/>
    <dgm:cxn modelId="{9EE6EEE7-692C-4638-8E6F-549C9557E67A}" srcId="{1C9175DB-CDB3-41DA-A078-156F61C9C629}" destId="{670413D4-C70E-4114-BB15-DA0E491438BB}" srcOrd="0" destOrd="0" parTransId="{13CCF703-C84B-4157-A376-C5B9936070A1}" sibTransId="{2D34CC54-FD0F-4878-BA2F-A8FF50B9D919}"/>
    <dgm:cxn modelId="{8EB0521B-58EC-4D3E-8BA6-2FE0F7EAB527}" srcId="{1248A665-A36D-408E-AD8B-A87719C0BC94}" destId="{0A5AD230-D5AE-460D-B60A-4BC10C6FF735}" srcOrd="1" destOrd="0" parTransId="{3E046FE1-4580-44AC-BD02-0A0F0BB81734}" sibTransId="{BCE17A4D-650F-4CE0-A3AD-EAFDD50D872A}"/>
    <dgm:cxn modelId="{2117C043-2C86-4D39-80BD-3327C2BF170A}" type="presOf" srcId="{0A5AD230-D5AE-460D-B60A-4BC10C6FF735}" destId="{F6174D36-5ECC-4D3B-8021-54FBCC97ADE6}" srcOrd="0" destOrd="1" presId="urn:microsoft.com/office/officeart/2005/8/layout/vList5"/>
    <dgm:cxn modelId="{2025743E-C53E-40B4-AC5F-4EE5878720A8}" type="presOf" srcId="{D4A603B5-B489-447C-80D5-100666C81CE7}" destId="{26B11028-E6C4-4890-9AE5-A0127319FF96}" srcOrd="0" destOrd="1" presId="urn:microsoft.com/office/officeart/2005/8/layout/vList5"/>
    <dgm:cxn modelId="{4761696F-B453-4B4A-9387-E36B94BBD894}" type="presOf" srcId="{A7A0C196-318D-436B-9B90-AD16998763E3}" destId="{4B74642C-434F-4FE8-B578-64B3A8EFF534}" srcOrd="0" destOrd="1" presId="urn:microsoft.com/office/officeart/2005/8/layout/vList5"/>
    <dgm:cxn modelId="{8ECC1E37-675C-4319-A249-99EADF3806AD}" type="presOf" srcId="{5D5BFE19-B9A1-4E17-BEA8-CF683CED7C34}" destId="{26B11028-E6C4-4890-9AE5-A0127319FF96}" srcOrd="0" destOrd="0" presId="urn:microsoft.com/office/officeart/2005/8/layout/vList5"/>
    <dgm:cxn modelId="{AC8585C1-4FDD-4F51-AEBE-B538135FE069}" type="presOf" srcId="{96B91D30-AB96-4C1A-8D88-739E9E2037BB}" destId="{3477BD4D-7F79-49C6-AED2-F1912000AF55}" srcOrd="0" destOrd="0" presId="urn:microsoft.com/office/officeart/2005/8/layout/vList5"/>
    <dgm:cxn modelId="{E2E7EA7D-840C-4436-9D0C-F39546D034F3}" type="presOf" srcId="{1248A665-A36D-408E-AD8B-A87719C0BC94}" destId="{360B83D1-C373-4DF6-880B-BA398FD8376A}" srcOrd="0" destOrd="0" presId="urn:microsoft.com/office/officeart/2005/8/layout/vList5"/>
    <dgm:cxn modelId="{E5F2B97C-3E80-487D-8B28-E50660EB1DFB}" srcId="{1248A665-A36D-408E-AD8B-A87719C0BC94}" destId="{212A5952-0ADF-4523-96E5-996F85401ED2}" srcOrd="0" destOrd="0" parTransId="{A1B11B3F-8FA1-4142-A887-71ACBEEE380A}" sibTransId="{9DEF8538-79DE-4770-A04A-2F77174071C5}"/>
    <dgm:cxn modelId="{49F9F6A6-01A3-4BCF-A5EE-D45D59A0E3EE}" type="presOf" srcId="{1C9175DB-CDB3-41DA-A078-156F61C9C629}" destId="{FF44EA9B-68F3-4A0F-ADCC-013F6633A0E3}" srcOrd="0" destOrd="0" presId="urn:microsoft.com/office/officeart/2005/8/layout/vList5"/>
    <dgm:cxn modelId="{BFF2AE9A-1F55-48AB-8F69-4429D6D0AE2E}" srcId="{FC6BB5FA-865E-426D-B134-95EADD415889}" destId="{D4A603B5-B489-447C-80D5-100666C81CE7}" srcOrd="1" destOrd="0" parTransId="{00FAF0F8-521C-4FDA-9932-A82ADA7DABE2}" sibTransId="{1E49B687-4BE7-4116-AFB4-560AE187E2F9}"/>
    <dgm:cxn modelId="{2AA08830-E0F0-414C-B9BE-95F817C1F190}" srcId="{96B91D30-AB96-4C1A-8D88-739E9E2037BB}" destId="{FC6BB5FA-865E-426D-B134-95EADD415889}" srcOrd="0" destOrd="0" parTransId="{498BCA27-39EB-4F9A-AC27-65DE973E234E}" sibTransId="{9610A29D-280D-4D8F-A7FD-6E10C2B61D06}"/>
    <dgm:cxn modelId="{0EB46D99-CEDA-4926-AD32-844412ED32A0}" type="presParOf" srcId="{3477BD4D-7F79-49C6-AED2-F1912000AF55}" destId="{9690EEE0-C6B4-461B-BA9B-2A184BC40644}" srcOrd="0" destOrd="0" presId="urn:microsoft.com/office/officeart/2005/8/layout/vList5"/>
    <dgm:cxn modelId="{9EC93079-F47C-48B5-85DB-20AE1811EAB6}" type="presParOf" srcId="{9690EEE0-C6B4-461B-BA9B-2A184BC40644}" destId="{3198298E-5FF0-4A24-805C-06E439204D85}" srcOrd="0" destOrd="0" presId="urn:microsoft.com/office/officeart/2005/8/layout/vList5"/>
    <dgm:cxn modelId="{4B63087C-A49D-452D-BB0A-9CB51F40A69F}" type="presParOf" srcId="{9690EEE0-C6B4-461B-BA9B-2A184BC40644}" destId="{26B11028-E6C4-4890-9AE5-A0127319FF96}" srcOrd="1" destOrd="0" presId="urn:microsoft.com/office/officeart/2005/8/layout/vList5"/>
    <dgm:cxn modelId="{9F2A8265-4FD3-4FCA-8321-0C9C3F7F9CD9}" type="presParOf" srcId="{3477BD4D-7F79-49C6-AED2-F1912000AF55}" destId="{0CA91849-B18E-4549-9BD3-50A542FCD241}" srcOrd="1" destOrd="0" presId="urn:microsoft.com/office/officeart/2005/8/layout/vList5"/>
    <dgm:cxn modelId="{6D7400A9-BE75-46FA-BD85-772116CF7D75}" type="presParOf" srcId="{3477BD4D-7F79-49C6-AED2-F1912000AF55}" destId="{C1284FCA-1B9F-4E3D-8128-B579640431BC}" srcOrd="2" destOrd="0" presId="urn:microsoft.com/office/officeart/2005/8/layout/vList5"/>
    <dgm:cxn modelId="{584C2BB8-87B9-4FF5-B868-C48CBC4F6C4B}" type="presParOf" srcId="{C1284FCA-1B9F-4E3D-8128-B579640431BC}" destId="{360B83D1-C373-4DF6-880B-BA398FD8376A}" srcOrd="0" destOrd="0" presId="urn:microsoft.com/office/officeart/2005/8/layout/vList5"/>
    <dgm:cxn modelId="{1A7566CD-D6F0-404F-84EF-494C5F6F9E0E}" type="presParOf" srcId="{C1284FCA-1B9F-4E3D-8128-B579640431BC}" destId="{F6174D36-5ECC-4D3B-8021-54FBCC97ADE6}" srcOrd="1" destOrd="0" presId="urn:microsoft.com/office/officeart/2005/8/layout/vList5"/>
    <dgm:cxn modelId="{9BAC7CB9-8849-47EB-A695-BF2A3EADE482}" type="presParOf" srcId="{3477BD4D-7F79-49C6-AED2-F1912000AF55}" destId="{B43D6A6F-02AB-4CA7-9F71-D26E9B902631}" srcOrd="3" destOrd="0" presId="urn:microsoft.com/office/officeart/2005/8/layout/vList5"/>
    <dgm:cxn modelId="{147B5123-FC75-4583-8DB3-FD92EA6BDA27}" type="presParOf" srcId="{3477BD4D-7F79-49C6-AED2-F1912000AF55}" destId="{7579D8F4-DD91-4153-92D8-6A525FDB3A8E}" srcOrd="4" destOrd="0" presId="urn:microsoft.com/office/officeart/2005/8/layout/vList5"/>
    <dgm:cxn modelId="{1367DF89-58BB-4D65-B7E1-05937BB95C53}" type="presParOf" srcId="{7579D8F4-DD91-4153-92D8-6A525FDB3A8E}" destId="{FF44EA9B-68F3-4A0F-ADCC-013F6633A0E3}" srcOrd="0" destOrd="0" presId="urn:microsoft.com/office/officeart/2005/8/layout/vList5"/>
    <dgm:cxn modelId="{CDD50C13-3FE8-40A2-9B66-2ACA385786A3}" type="presParOf" srcId="{7579D8F4-DD91-4153-92D8-6A525FDB3A8E}" destId="{4B74642C-434F-4FE8-B578-64B3A8EFF534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DDD0C47-7D04-41A0-9A3A-0523E4BF6143}">
      <dsp:nvSpPr>
        <dsp:cNvPr id="0" name=""/>
        <dsp:cNvSpPr/>
      </dsp:nvSpPr>
      <dsp:spPr>
        <a:xfrm>
          <a:off x="0" y="21240"/>
          <a:ext cx="77724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1. WIELOLETNI PLAN FINANSOWY PAŃSTWA NA 4 LATA </a:t>
          </a:r>
          <a:endParaRPr lang="pl-PL" sz="2700" kern="1200" dirty="0"/>
        </a:p>
      </dsp:txBody>
      <dsp:txXfrm>
        <a:off x="0" y="21240"/>
        <a:ext cx="7772400" cy="1074060"/>
      </dsp:txXfrm>
    </dsp:sp>
    <dsp:sp modelId="{BFB5F73F-658F-4024-B5CF-2AC557B81F31}">
      <dsp:nvSpPr>
        <dsp:cNvPr id="0" name=""/>
        <dsp:cNvSpPr/>
      </dsp:nvSpPr>
      <dsp:spPr>
        <a:xfrm>
          <a:off x="0" y="1173060"/>
          <a:ext cx="77724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2. BUDŻET ZADANIOWY – 3 LETNI SKONSOLIDOWANY PLAN</a:t>
          </a:r>
          <a:endParaRPr lang="pl-PL" sz="2700" kern="1200" dirty="0"/>
        </a:p>
      </dsp:txBody>
      <dsp:txXfrm>
        <a:off x="0" y="1173060"/>
        <a:ext cx="7772400" cy="1074060"/>
      </dsp:txXfrm>
    </dsp:sp>
    <dsp:sp modelId="{8C0236F3-3A98-4FF1-B4E0-1BD79B06EC6E}">
      <dsp:nvSpPr>
        <dsp:cNvPr id="0" name=""/>
        <dsp:cNvSpPr/>
      </dsp:nvSpPr>
      <dsp:spPr>
        <a:xfrm>
          <a:off x="0" y="2324880"/>
          <a:ext cx="77724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3. ZESTAWIENIE ZADAŃ I CELÓW PRIORYTETOWYCH</a:t>
          </a:r>
          <a:endParaRPr lang="pl-PL" sz="2700" kern="1200" dirty="0"/>
        </a:p>
      </dsp:txBody>
      <dsp:txXfrm>
        <a:off x="0" y="2324880"/>
        <a:ext cx="7772400" cy="1074060"/>
      </dsp:txXfrm>
    </dsp:sp>
    <dsp:sp modelId="{D01B1A4F-A34E-4F2D-AA3A-A03CD34BE2CC}">
      <dsp:nvSpPr>
        <dsp:cNvPr id="0" name=""/>
        <dsp:cNvSpPr/>
      </dsp:nvSpPr>
      <dsp:spPr>
        <a:xfrm>
          <a:off x="0" y="3476700"/>
          <a:ext cx="7772400" cy="10740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l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700" kern="1200" dirty="0" smtClean="0"/>
            <a:t>4. ZADANIOWE PLANY FINANSOWE </a:t>
          </a:r>
          <a:endParaRPr lang="pl-PL" sz="2700" kern="1200" dirty="0"/>
        </a:p>
      </dsp:txBody>
      <dsp:txXfrm>
        <a:off x="0" y="3476700"/>
        <a:ext cx="7772400" cy="10740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5C06241-A987-41A4-B260-EEEABFF90652}">
      <dsp:nvSpPr>
        <dsp:cNvPr id="0" name=""/>
        <dsp:cNvSpPr/>
      </dsp:nvSpPr>
      <dsp:spPr>
        <a:xfrm>
          <a:off x="0" y="76589"/>
          <a:ext cx="77724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Wieloletni Plan Finansowy Państwa jest sporządzany na dany rok budżetowy i trzy kolejne lata</a:t>
          </a:r>
          <a:endParaRPr lang="pl-PL" sz="2100" kern="1200" dirty="0"/>
        </a:p>
      </dsp:txBody>
      <dsp:txXfrm>
        <a:off x="0" y="76589"/>
        <a:ext cx="7772400" cy="835379"/>
      </dsp:txXfrm>
    </dsp:sp>
    <dsp:sp modelId="{65D7A803-EE0B-4C41-ADC7-C67B7EF6A202}">
      <dsp:nvSpPr>
        <dsp:cNvPr id="0" name=""/>
        <dsp:cNvSpPr/>
      </dsp:nvSpPr>
      <dsp:spPr>
        <a:xfrm>
          <a:off x="0" y="972449"/>
          <a:ext cx="77724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ZAWIERA:</a:t>
          </a:r>
          <a:endParaRPr lang="pl-PL" sz="2100" kern="1200" dirty="0"/>
        </a:p>
      </dsp:txBody>
      <dsp:txXfrm>
        <a:off x="0" y="972449"/>
        <a:ext cx="7772400" cy="835379"/>
      </dsp:txXfrm>
    </dsp:sp>
    <dsp:sp modelId="{C391C13B-92C9-42E8-BD1B-9377AF9EDB99}">
      <dsp:nvSpPr>
        <dsp:cNvPr id="0" name=""/>
        <dsp:cNvSpPr/>
      </dsp:nvSpPr>
      <dsp:spPr>
        <a:xfrm>
          <a:off x="0" y="1868309"/>
          <a:ext cx="77724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1. PROGRAM KONWERGENCJI </a:t>
          </a:r>
          <a:endParaRPr lang="pl-PL" sz="2100" kern="1200" dirty="0"/>
        </a:p>
      </dsp:txBody>
      <dsp:txXfrm>
        <a:off x="0" y="1868309"/>
        <a:ext cx="7772400" cy="835379"/>
      </dsp:txXfrm>
    </dsp:sp>
    <dsp:sp modelId="{CC9BBBA3-08CC-458C-9C87-76A0ABD79F82}">
      <dsp:nvSpPr>
        <dsp:cNvPr id="0" name=""/>
        <dsp:cNvSpPr/>
      </dsp:nvSpPr>
      <dsp:spPr>
        <a:xfrm>
          <a:off x="0" y="2764170"/>
          <a:ext cx="77724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kern="1200" dirty="0" smtClean="0"/>
            <a:t>2. CELE WRAZ Z MIERNIKAMI ICH REALIZACJI W PODZIALE NA FUNKCJE PAŃSTWA</a:t>
          </a:r>
          <a:endParaRPr lang="pl-PL" sz="2100" kern="1200" dirty="0"/>
        </a:p>
      </dsp:txBody>
      <dsp:txXfrm>
        <a:off x="0" y="2764170"/>
        <a:ext cx="7772400" cy="835379"/>
      </dsp:txXfrm>
    </dsp:sp>
    <dsp:sp modelId="{925BEDD6-49F8-4B4B-9440-76233D1EE05E}">
      <dsp:nvSpPr>
        <dsp:cNvPr id="0" name=""/>
        <dsp:cNvSpPr/>
      </dsp:nvSpPr>
      <dsp:spPr>
        <a:xfrm>
          <a:off x="0" y="3660030"/>
          <a:ext cx="7772400" cy="8353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 dirty="0"/>
        </a:p>
      </dsp:txBody>
      <dsp:txXfrm>
        <a:off x="0" y="3660030"/>
        <a:ext cx="7772400" cy="83537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CB7B5A-B4EE-4B01-A439-C4089CC73EDB}">
      <dsp:nvSpPr>
        <dsp:cNvPr id="0" name=""/>
        <dsp:cNvSpPr/>
      </dsp:nvSpPr>
      <dsp:spPr>
        <a:xfrm>
          <a:off x="0" y="272880"/>
          <a:ext cx="77724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w części zawierającej Program Konwergencji określa dodatkowo:</a:t>
          </a:r>
          <a:endParaRPr lang="pl-PL" sz="2400" kern="1200" dirty="0"/>
        </a:p>
      </dsp:txBody>
      <dsp:txXfrm>
        <a:off x="0" y="272880"/>
        <a:ext cx="7772400" cy="954719"/>
      </dsp:txXfrm>
    </dsp:sp>
    <dsp:sp modelId="{B9B0AC64-FC14-4D63-A992-8DEDE6A62687}">
      <dsp:nvSpPr>
        <dsp:cNvPr id="0" name=""/>
        <dsp:cNvSpPr/>
      </dsp:nvSpPr>
      <dsp:spPr>
        <a:xfrm>
          <a:off x="0" y="1296720"/>
          <a:ext cx="77724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1)główne cele polityki społecznej i gospodarczej;</a:t>
          </a:r>
          <a:endParaRPr lang="pl-PL" sz="2400" kern="1200" dirty="0"/>
        </a:p>
      </dsp:txBody>
      <dsp:txXfrm>
        <a:off x="0" y="1296720"/>
        <a:ext cx="7772400" cy="954719"/>
      </dsp:txXfrm>
    </dsp:sp>
    <dsp:sp modelId="{7EF3406F-DD11-4CF8-ABA8-A6F11133F0A8}">
      <dsp:nvSpPr>
        <dsp:cNvPr id="0" name=""/>
        <dsp:cNvSpPr/>
      </dsp:nvSpPr>
      <dsp:spPr>
        <a:xfrm>
          <a:off x="0" y="2320560"/>
          <a:ext cx="77724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2)   planowane działania i ich wpływ na poziom dochodów i wydatków sektora instytucji rządowych i samorządowych,</a:t>
          </a:r>
          <a:endParaRPr lang="pl-PL" sz="2400" kern="1200" dirty="0"/>
        </a:p>
      </dsp:txBody>
      <dsp:txXfrm>
        <a:off x="0" y="2320560"/>
        <a:ext cx="7772400" cy="954719"/>
      </dsp:txXfrm>
    </dsp:sp>
    <dsp:sp modelId="{AE0C4504-429F-4CBA-A724-38153593CAB0}">
      <dsp:nvSpPr>
        <dsp:cNvPr id="0" name=""/>
        <dsp:cNvSpPr/>
      </dsp:nvSpPr>
      <dsp:spPr>
        <a:xfrm>
          <a:off x="0" y="3344400"/>
          <a:ext cx="7772400" cy="95471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 dirty="0"/>
        </a:p>
      </dsp:txBody>
      <dsp:txXfrm>
        <a:off x="0" y="3344400"/>
        <a:ext cx="7772400" cy="95471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B0F12CE-B9AD-41B3-BEC6-46BCE68AE052}">
      <dsp:nvSpPr>
        <dsp:cNvPr id="0" name=""/>
        <dsp:cNvSpPr/>
      </dsp:nvSpPr>
      <dsp:spPr>
        <a:xfrm rot="5400000">
          <a:off x="4695872" y="-1748236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SKONSOLIDOWANY PLANY WYDATKÓW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PJB, PFC, AW, IGB, niektórych państw. Os. Pr.</a:t>
          </a:r>
          <a:endParaRPr lang="pl-PL" sz="1700" kern="1200" dirty="0"/>
        </a:p>
      </dsp:txBody>
      <dsp:txXfrm rot="5400000">
        <a:off x="4695872" y="-1748236"/>
        <a:ext cx="1178718" cy="4974336"/>
      </dsp:txXfrm>
    </dsp:sp>
    <dsp:sp modelId="{65FB0A53-0C8A-487C-A005-EAE6080E2A88}">
      <dsp:nvSpPr>
        <dsp:cNvPr id="0" name=""/>
        <dsp:cNvSpPr/>
      </dsp:nvSpPr>
      <dsp:spPr>
        <a:xfrm>
          <a:off x="0" y="2232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ZAKRES PODMIOTOWY</a:t>
          </a:r>
          <a:endParaRPr lang="pl-PL" sz="2800" kern="1200" dirty="0"/>
        </a:p>
      </dsp:txBody>
      <dsp:txXfrm>
        <a:off x="0" y="2232"/>
        <a:ext cx="2798064" cy="1473398"/>
      </dsp:txXfrm>
    </dsp:sp>
    <dsp:sp modelId="{B3B70665-81E8-4D79-BCA0-3FDE7D474067}">
      <dsp:nvSpPr>
        <dsp:cNvPr id="0" name=""/>
        <dsp:cNvSpPr/>
      </dsp:nvSpPr>
      <dsp:spPr>
        <a:xfrm rot="5400000">
          <a:off x="4695872" y="-201168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TRZY LATA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700" kern="1200" dirty="0"/>
        </a:p>
      </dsp:txBody>
      <dsp:txXfrm rot="5400000">
        <a:off x="4695872" y="-201168"/>
        <a:ext cx="1178718" cy="4974336"/>
      </dsp:txXfrm>
    </dsp:sp>
    <dsp:sp modelId="{F1E7CD74-4C65-4F2C-9C97-A6F4ED73C729}">
      <dsp:nvSpPr>
        <dsp:cNvPr id="0" name=""/>
        <dsp:cNvSpPr/>
      </dsp:nvSpPr>
      <dsp:spPr>
        <a:xfrm>
          <a:off x="0" y="1549300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okres</a:t>
          </a:r>
          <a:endParaRPr lang="pl-PL" sz="2800" kern="1200" dirty="0"/>
        </a:p>
      </dsp:txBody>
      <dsp:txXfrm>
        <a:off x="0" y="1549300"/>
        <a:ext cx="2798064" cy="1473398"/>
      </dsp:txXfrm>
    </dsp:sp>
    <dsp:sp modelId="{AB964DD0-3464-46AF-ACD1-7CC9757DE236}">
      <dsp:nvSpPr>
        <dsp:cNvPr id="0" name=""/>
        <dsp:cNvSpPr/>
      </dsp:nvSpPr>
      <dsp:spPr>
        <a:xfrm rot="5400000">
          <a:off x="4695872" y="1345900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700" kern="1200" dirty="0" smtClean="0"/>
            <a:t>DLA CZĘŚCI WYD. DYREKTYWNY (NP. PROGRAMY WIELOLETNIE) DLA CŻĘSCI NIEWIĄŻĄCY PLAN FINANSOWY</a:t>
          </a:r>
          <a:endParaRPr lang="pl-PL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1700" kern="1200"/>
        </a:p>
      </dsp:txBody>
      <dsp:txXfrm rot="5400000">
        <a:off x="4695872" y="1345900"/>
        <a:ext cx="1178718" cy="4974336"/>
      </dsp:txXfrm>
    </dsp:sp>
    <dsp:sp modelId="{AD17BFA6-0754-423D-B972-86F6258980D6}">
      <dsp:nvSpPr>
        <dsp:cNvPr id="0" name=""/>
        <dsp:cNvSpPr/>
      </dsp:nvSpPr>
      <dsp:spPr>
        <a:xfrm>
          <a:off x="0" y="3096369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CHARAKTER PLANU WYDATKÓW</a:t>
          </a:r>
          <a:endParaRPr lang="pl-PL" sz="2800" kern="1200" dirty="0"/>
        </a:p>
      </dsp:txBody>
      <dsp:txXfrm>
        <a:off x="0" y="3096369"/>
        <a:ext cx="2798064" cy="1473398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7CE84A6-FE16-40B1-9C1D-C5D1B58FB306}">
      <dsp:nvSpPr>
        <dsp:cNvPr id="0" name=""/>
        <dsp:cNvSpPr/>
      </dsp:nvSpPr>
      <dsp:spPr>
        <a:xfrm rot="5400000">
          <a:off x="4695872" y="-1748236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FUNKCJA, ZADANIE, PODZADANIE</a:t>
          </a:r>
          <a:endParaRPr lang="pl-PL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200" kern="1200"/>
        </a:p>
      </dsp:txBody>
      <dsp:txXfrm rot="5400000">
        <a:off x="4695872" y="-1748236"/>
        <a:ext cx="1178718" cy="4974336"/>
      </dsp:txXfrm>
    </dsp:sp>
    <dsp:sp modelId="{6C80419A-6F07-4796-B4D2-417F0BE411FC}">
      <dsp:nvSpPr>
        <dsp:cNvPr id="0" name=""/>
        <dsp:cNvSpPr/>
      </dsp:nvSpPr>
      <dsp:spPr>
        <a:xfrm>
          <a:off x="0" y="2232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KLASYFIKACJA WYDATKÓW</a:t>
          </a:r>
          <a:endParaRPr lang="pl-PL" sz="2400" kern="1200" dirty="0"/>
        </a:p>
      </dsp:txBody>
      <dsp:txXfrm>
        <a:off x="0" y="2232"/>
        <a:ext cx="2798064" cy="1473398"/>
      </dsp:txXfrm>
    </dsp:sp>
    <dsp:sp modelId="{19C04ECA-8B4F-472B-B7C7-3994A9B24845}">
      <dsp:nvSpPr>
        <dsp:cNvPr id="0" name=""/>
        <dsp:cNvSpPr/>
      </dsp:nvSpPr>
      <dsp:spPr>
        <a:xfrm rot="5400000">
          <a:off x="4695872" y="-201168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PLANOWANE WYDATKI, CELE I MIENIKI REALIZACJI CELÓW</a:t>
          </a:r>
          <a:endParaRPr lang="pl-PL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200" kern="1200"/>
        </a:p>
      </dsp:txBody>
      <dsp:txXfrm rot="5400000">
        <a:off x="4695872" y="-201168"/>
        <a:ext cx="1178718" cy="4974336"/>
      </dsp:txXfrm>
    </dsp:sp>
    <dsp:sp modelId="{0E129A1E-4962-4B94-87AC-E24380271F36}">
      <dsp:nvSpPr>
        <dsp:cNvPr id="0" name=""/>
        <dsp:cNvSpPr/>
      </dsp:nvSpPr>
      <dsp:spPr>
        <a:xfrm>
          <a:off x="0" y="1549300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ZAKRES PRZEDMIOTOWY</a:t>
          </a:r>
          <a:endParaRPr lang="pl-PL" sz="2400" kern="1200" dirty="0"/>
        </a:p>
      </dsp:txBody>
      <dsp:txXfrm>
        <a:off x="0" y="1549300"/>
        <a:ext cx="2798064" cy="1473398"/>
      </dsp:txXfrm>
    </dsp:sp>
    <dsp:sp modelId="{38D7946A-6907-4ABD-9CAE-2891F3503285}">
      <dsp:nvSpPr>
        <dsp:cNvPr id="0" name=""/>
        <dsp:cNvSpPr/>
      </dsp:nvSpPr>
      <dsp:spPr>
        <a:xfrm rot="5400000">
          <a:off x="4695872" y="1345900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200" kern="1200"/>
        </a:p>
      </dsp:txBody>
      <dsp:txXfrm rot="5400000">
        <a:off x="4695872" y="1345900"/>
        <a:ext cx="1178718" cy="4974336"/>
      </dsp:txXfrm>
    </dsp:sp>
    <dsp:sp modelId="{12E9DC9D-EB8F-4120-A41E-904B6086CD0E}">
      <dsp:nvSpPr>
        <dsp:cNvPr id="0" name=""/>
        <dsp:cNvSpPr/>
      </dsp:nvSpPr>
      <dsp:spPr>
        <a:xfrm>
          <a:off x="0" y="3096369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0" y="3096369"/>
        <a:ext cx="2798064" cy="1473398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5BE4504-A9B3-4723-9825-97BC359B4E87}">
      <dsp:nvSpPr>
        <dsp:cNvPr id="0" name=""/>
        <dsp:cNvSpPr/>
      </dsp:nvSpPr>
      <dsp:spPr>
        <a:xfrm rot="5400000">
          <a:off x="4695872" y="-1748236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PLAN WYDATKÓW PAŃSTWOWYCH JEDNOSTEK BUDŻETOWYCH</a:t>
          </a:r>
          <a:endParaRPr lang="pl-PL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200" kern="1200"/>
        </a:p>
      </dsp:txBody>
      <dsp:txXfrm rot="5400000">
        <a:off x="4695872" y="-1748236"/>
        <a:ext cx="1178718" cy="4974336"/>
      </dsp:txXfrm>
    </dsp:sp>
    <dsp:sp modelId="{3B5AE846-C6E0-429C-ADC6-371B8B1D79B5}">
      <dsp:nvSpPr>
        <dsp:cNvPr id="0" name=""/>
        <dsp:cNvSpPr/>
      </dsp:nvSpPr>
      <dsp:spPr>
        <a:xfrm>
          <a:off x="0" y="2232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ZAKRES PODMIOTOWY</a:t>
          </a:r>
          <a:endParaRPr lang="pl-PL" sz="2800" kern="1200" dirty="0"/>
        </a:p>
      </dsp:txBody>
      <dsp:txXfrm>
        <a:off x="0" y="2232"/>
        <a:ext cx="2798064" cy="1473398"/>
      </dsp:txXfrm>
    </dsp:sp>
    <dsp:sp modelId="{8DFD305B-EAB7-47B2-BE56-16D85116B35D}">
      <dsp:nvSpPr>
        <dsp:cNvPr id="0" name=""/>
        <dsp:cNvSpPr/>
      </dsp:nvSpPr>
      <dsp:spPr>
        <a:xfrm rot="5400000">
          <a:off x="4695872" y="-201168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JEDEN ROK</a:t>
          </a:r>
          <a:endParaRPr lang="pl-PL" sz="2200" kern="1200" dirty="0"/>
        </a:p>
      </dsp:txBody>
      <dsp:txXfrm rot="5400000">
        <a:off x="4695872" y="-201168"/>
        <a:ext cx="1178718" cy="4974336"/>
      </dsp:txXfrm>
    </dsp:sp>
    <dsp:sp modelId="{D63B6E71-6663-4DE1-83A6-B19B0A789837}">
      <dsp:nvSpPr>
        <dsp:cNvPr id="0" name=""/>
        <dsp:cNvSpPr/>
      </dsp:nvSpPr>
      <dsp:spPr>
        <a:xfrm>
          <a:off x="0" y="1549300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OKRES </a:t>
          </a:r>
          <a:endParaRPr lang="pl-PL" sz="2800" kern="1200" dirty="0"/>
        </a:p>
      </dsp:txBody>
      <dsp:txXfrm>
        <a:off x="0" y="1549300"/>
        <a:ext cx="2798064" cy="1473398"/>
      </dsp:txXfrm>
    </dsp:sp>
    <dsp:sp modelId="{A19EED6A-1066-4FDF-8B43-780441AA685B}">
      <dsp:nvSpPr>
        <dsp:cNvPr id="0" name=""/>
        <dsp:cNvSpPr/>
      </dsp:nvSpPr>
      <dsp:spPr>
        <a:xfrm rot="5400000">
          <a:off x="4695872" y="1345900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200" kern="1200" dirty="0" smtClean="0"/>
            <a:t>CO DO ZASADY DYREKTYWNY</a:t>
          </a:r>
          <a:endParaRPr lang="pl-PL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2200" kern="1200"/>
        </a:p>
      </dsp:txBody>
      <dsp:txXfrm rot="5400000">
        <a:off x="4695872" y="1345900"/>
        <a:ext cx="1178718" cy="4974336"/>
      </dsp:txXfrm>
    </dsp:sp>
    <dsp:sp modelId="{A1F17EFE-DC5A-48C8-AEEF-7132E49A60B8}">
      <dsp:nvSpPr>
        <dsp:cNvPr id="0" name=""/>
        <dsp:cNvSpPr/>
      </dsp:nvSpPr>
      <dsp:spPr>
        <a:xfrm>
          <a:off x="0" y="3096369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CHARAKTER PLANU WYDATKÓW</a:t>
          </a:r>
          <a:endParaRPr lang="pl-PL" sz="2800" kern="1200" dirty="0"/>
        </a:p>
      </dsp:txBody>
      <dsp:txXfrm>
        <a:off x="0" y="3096369"/>
        <a:ext cx="2798064" cy="1473398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B11028-E6C4-4890-9AE5-A0127319FF96}">
      <dsp:nvSpPr>
        <dsp:cNvPr id="0" name=""/>
        <dsp:cNvSpPr/>
      </dsp:nvSpPr>
      <dsp:spPr>
        <a:xfrm rot="5400000">
          <a:off x="4695872" y="-1748236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100" kern="1200" dirty="0" smtClean="0"/>
            <a:t>CZĘŚĆ, DZIAŁ, ROZDZIAŁ</a:t>
          </a:r>
          <a:endParaRPr lang="pl-PL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100" kern="1200"/>
        </a:p>
      </dsp:txBody>
      <dsp:txXfrm rot="5400000">
        <a:off x="4695872" y="-1748236"/>
        <a:ext cx="1178718" cy="4974336"/>
      </dsp:txXfrm>
    </dsp:sp>
    <dsp:sp modelId="{3198298E-5FF0-4A24-805C-06E439204D85}">
      <dsp:nvSpPr>
        <dsp:cNvPr id="0" name=""/>
        <dsp:cNvSpPr/>
      </dsp:nvSpPr>
      <dsp:spPr>
        <a:xfrm>
          <a:off x="0" y="2232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KLASYFIKACJA WYDATKÓW</a:t>
          </a:r>
          <a:endParaRPr lang="pl-PL" sz="2400" kern="1200" dirty="0"/>
        </a:p>
      </dsp:txBody>
      <dsp:txXfrm>
        <a:off x="0" y="2232"/>
        <a:ext cx="2798064" cy="1473398"/>
      </dsp:txXfrm>
    </dsp:sp>
    <dsp:sp modelId="{F6174D36-5ECC-4D3B-8021-54FBCC97ADE6}">
      <dsp:nvSpPr>
        <dsp:cNvPr id="0" name=""/>
        <dsp:cNvSpPr/>
      </dsp:nvSpPr>
      <dsp:spPr>
        <a:xfrm rot="5400000">
          <a:off x="4695872" y="-201168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3100" kern="1200" dirty="0" smtClean="0"/>
            <a:t>PLANOWANE WYDATKI</a:t>
          </a:r>
          <a:endParaRPr lang="pl-PL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100" kern="1200"/>
        </a:p>
      </dsp:txBody>
      <dsp:txXfrm rot="5400000">
        <a:off x="4695872" y="-201168"/>
        <a:ext cx="1178718" cy="4974336"/>
      </dsp:txXfrm>
    </dsp:sp>
    <dsp:sp modelId="{360B83D1-C373-4DF6-880B-BA398FD8376A}">
      <dsp:nvSpPr>
        <dsp:cNvPr id="0" name=""/>
        <dsp:cNvSpPr/>
      </dsp:nvSpPr>
      <dsp:spPr>
        <a:xfrm>
          <a:off x="0" y="1549300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kern="1200" dirty="0" smtClean="0"/>
            <a:t>ZAKRES PRZEDMIOTOWY</a:t>
          </a:r>
          <a:endParaRPr lang="pl-PL" sz="2400" kern="1200" dirty="0"/>
        </a:p>
      </dsp:txBody>
      <dsp:txXfrm>
        <a:off x="0" y="1549300"/>
        <a:ext cx="2798064" cy="1473398"/>
      </dsp:txXfrm>
    </dsp:sp>
    <dsp:sp modelId="{4B74642C-434F-4FE8-B578-64B3A8EFF534}">
      <dsp:nvSpPr>
        <dsp:cNvPr id="0" name=""/>
        <dsp:cNvSpPr/>
      </dsp:nvSpPr>
      <dsp:spPr>
        <a:xfrm rot="5400000">
          <a:off x="4695872" y="1345900"/>
          <a:ext cx="1178718" cy="497433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59055" rIns="118110" bIns="59055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100" kern="120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pl-PL" sz="3100" kern="1200"/>
        </a:p>
      </dsp:txBody>
      <dsp:txXfrm rot="5400000">
        <a:off x="4695872" y="1345900"/>
        <a:ext cx="1178718" cy="4974336"/>
      </dsp:txXfrm>
    </dsp:sp>
    <dsp:sp modelId="{FF44EA9B-68F3-4A0F-ADCC-013F6633A0E3}">
      <dsp:nvSpPr>
        <dsp:cNvPr id="0" name=""/>
        <dsp:cNvSpPr/>
      </dsp:nvSpPr>
      <dsp:spPr>
        <a:xfrm>
          <a:off x="0" y="3096369"/>
          <a:ext cx="2798064" cy="14733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400" kern="1200"/>
        </a:p>
      </dsp:txBody>
      <dsp:txXfrm>
        <a:off x="0" y="3096369"/>
        <a:ext cx="2798064" cy="14733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D939404-2F96-47E7-ABB7-74E3BDDBFCF7}" type="datetimeFigureOut">
              <a:rPr lang="pl-PL" smtClean="0"/>
              <a:t>2015-10-23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A5D67A8-ED66-4F9D-9103-04154B4B1A40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WIELOLETNIE PLANOWANIE FINANSOWE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Dr Katarzyna </a:t>
            </a:r>
            <a:r>
              <a:rPr lang="pl-PL" dirty="0" err="1" smtClean="0"/>
              <a:t>Kopyściańska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BUDŻET TRADYCYJNY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UKŁAD ZADANIOWY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FUNKCJE PAŃSTWA – poszczególne obszary działań państwa</a:t>
            </a:r>
          </a:p>
          <a:p>
            <a:r>
              <a:rPr lang="pl-PL" dirty="0" smtClean="0"/>
              <a:t>ZADANIA BUDŻETOWE – grupują wydatki wg celów</a:t>
            </a:r>
          </a:p>
          <a:p>
            <a:r>
              <a:rPr lang="pl-PL" dirty="0" smtClean="0"/>
              <a:t>PODZADANIA BUDŻETOWE – grupują działania umożliwiające realizację poszczególnych celów</a:t>
            </a:r>
          </a:p>
          <a:p>
            <a:r>
              <a:rPr lang="pl-PL" dirty="0"/>
              <a:t> </a:t>
            </a:r>
            <a:r>
              <a:rPr lang="pl-PL" dirty="0" smtClean="0"/>
              <a:t>MIERNIKI REALIZACJI CELU 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KOORDYNACJA KRAJOWEGO BUDŻETU ZADANIOWEGO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Zadania z zakresu koordynacji b.z. wykonuje KRAJOWY KOORDYNATOR BUDŻETU ZADANIOWEGO – powoływany i odwoływany przez ministra właściwego do spraw budżetu.</a:t>
            </a:r>
          </a:p>
          <a:p>
            <a:r>
              <a:rPr lang="pl-PL" dirty="0" smtClean="0"/>
              <a:t>ZAKRES ZADAŃ KOORDYNATORA:</a:t>
            </a:r>
          </a:p>
          <a:p>
            <a:r>
              <a:rPr lang="pl-PL" dirty="0" smtClean="0"/>
              <a:t>Wzory formularzy planów fin. W układzie zadaniowym </a:t>
            </a:r>
          </a:p>
          <a:p>
            <a:r>
              <a:rPr lang="pl-PL" dirty="0" smtClean="0"/>
              <a:t>Koordynowanie prac nad wykazem zadań budżetowych i ich celów plus mierników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Zapewnienie zgodności zadań budżetowych ze strategiami, o których mowa w ustawie o zasadach prowadzenia polityki rozwoju.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Obligatoryjność planowania wieloletniego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WPFP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WPFP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stanowi podstawę przygotowywania projektu ustawy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Minister Finansów </a:t>
            </a:r>
            <a:r>
              <a:rPr lang="pl-PL" dirty="0" smtClean="0"/>
              <a:t>przedstawia </a:t>
            </a:r>
            <a:r>
              <a:rPr lang="pl-PL" dirty="0" smtClean="0">
                <a:solidFill>
                  <a:srgbClr val="FF0000"/>
                </a:solidFill>
              </a:rPr>
              <a:t>Radzie Ministrów </a:t>
            </a:r>
            <a:r>
              <a:rPr lang="pl-PL" dirty="0" smtClean="0"/>
              <a:t>projekt Wieloletniego Planu Finansowego Państwa.</a:t>
            </a:r>
          </a:p>
          <a:p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Rada Ministrów uchwala Wieloletni Plan Finansowy Państwa, w terminie do dnia 30 kwietnia, i </a:t>
            </a:r>
            <a:r>
              <a:rPr lang="pl-PL" dirty="0" smtClean="0"/>
              <a:t>ogłasza go w Dzienniku Urzędowym Rzeczypospolitej Polskiej "Monitor Polski" oraz w Biuletynie Informacji Publicznej.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WPFP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Ministrowie, w terminie </a:t>
            </a:r>
            <a:r>
              <a:rPr lang="pl-PL" dirty="0" smtClean="0">
                <a:solidFill>
                  <a:srgbClr val="FF0000"/>
                </a:solidFill>
              </a:rPr>
              <a:t>do dnia 15 kwietnia</a:t>
            </a:r>
            <a:r>
              <a:rPr lang="pl-PL" dirty="0" smtClean="0"/>
              <a:t>, przedkładają Ministrowi Finansów </a:t>
            </a:r>
            <a:r>
              <a:rPr lang="pl-PL" dirty="0" smtClean="0">
                <a:solidFill>
                  <a:srgbClr val="FF0000"/>
                </a:solidFill>
              </a:rPr>
              <a:t>informację o realizacji</a:t>
            </a:r>
            <a:r>
              <a:rPr lang="pl-PL" dirty="0" smtClean="0"/>
              <a:t> Wieloletniego Planu Finansowego Państwa 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BUDŻET ZADANIOWY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BUDŻET ZADANIOWY C.D.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BUDŻET TRADYCYJNY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627</TotalTime>
  <Words>356</Words>
  <Application>Microsoft Office PowerPoint</Application>
  <PresentationFormat>Pokaz na ekranie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Metro</vt:lpstr>
      <vt:lpstr>WIELOLETNIE PLANOWANIE FINANSOWE</vt:lpstr>
      <vt:lpstr>Obligatoryjność planowania wieloletniego</vt:lpstr>
      <vt:lpstr>WPFP</vt:lpstr>
      <vt:lpstr>Slajd 4</vt:lpstr>
      <vt:lpstr>WPFP</vt:lpstr>
      <vt:lpstr>WPFP</vt:lpstr>
      <vt:lpstr>BUDŻET ZADANIOWY</vt:lpstr>
      <vt:lpstr>BUDŻET ZADANIOWY C.D.</vt:lpstr>
      <vt:lpstr>BUDŻET TRADYCYJNY</vt:lpstr>
      <vt:lpstr>BUDŻET TRADYCYJNY</vt:lpstr>
      <vt:lpstr>UKŁAD ZADANIOWY </vt:lpstr>
      <vt:lpstr>KOORDYNACJA KRAJOWEGO BUDŻETU ZADANIOWEGO</vt:lpstr>
      <vt:lpstr>c.d.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WIELOLETNIE PLANOWANIE FINANSOWE</dc:title>
  <dc:creator>Premium</dc:creator>
  <cp:lastModifiedBy>Premium</cp:lastModifiedBy>
  <cp:revision>13</cp:revision>
  <dcterms:created xsi:type="dcterms:W3CDTF">2015-10-23T21:42:30Z</dcterms:created>
  <dcterms:modified xsi:type="dcterms:W3CDTF">2015-10-24T08:10:11Z</dcterms:modified>
</cp:coreProperties>
</file>