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9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2017-03-05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PODSTAWY PRAWA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15616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braku ustaleń co do daty rozwiązania umowy, stosunek zatrudnienia rozwiązuje się w dacie zawarcia porozumienia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15616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103536" y="126876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  FORMA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35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43608" y="148478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Przepisy Kodeksu pracy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nie zawierają szczegółowej regulacji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kwestii związanych z treścią, ani formą porozumienia.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Zgodnie z art. 300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k.p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., znajdą tu zastosowani przepisu Kodeksu cywilnego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(w szczególności przepisy k.c. dotyczące trybu ofertowego zawarcia umowy)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5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15616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971600" y="148478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Nie będzie miał zastosowania przepis art. 77 § 2 k.c., którego treść nakazywałaby posłużenie się formą pisemną w przypadku, gdy umowa o pracę miała taką formę.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Art. 473 § 1 k.p.c. -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sprawach z zakresu prawa pracy i ubezpieczeń społecznych regulacji przepisów ograniczających dopuszczalność dowodu z zeznań świadków i z przesłuchania stron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nie stosuje się. </a:t>
            </a: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5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81113" y="133429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POJĘCIE WYPOWIEDZENIA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35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043608" y="1484784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wypowiedzenie jako forma rozwiązania umowy o pracę </a:t>
            </a: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- wypowiedzenie stanowi 1 – stronne oświadczenie strony stosunku pracy, które powoduje rozwiązanie stosunku pracy z upływem okresu wypowiedzenia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- wypowiedzenie powinno nastąpić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 piśmie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(niedochowanie tej formy po stronie pracodawcy powoduje, że wypowiedzenie nastąpiło niezgodnie z przepisami, brak natomiast negatywnych konsekwencji po stronie pracownika)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- oświadczenie pracodawcy o wypowiedzeniu umowy o pracę zawartej na czas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nieokreślony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powinno zawierać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przyczynę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wypowiedzenia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43608" y="1377156"/>
            <a:ext cx="7467600" cy="1143000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Wypowiedzenie może być zastosowane wobec następujących umów:</a:t>
            </a: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59633" y="2551837"/>
            <a:ext cx="7489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32.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§ 1. Każda ze stron może rozwiązać umowę o pracę za wypowiedzeniem.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§ 2. Rozwiązanie umowy o pracę następuje z upływem okresu wypowiedzenia.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15616" y="1484784"/>
            <a:ext cx="7467600" cy="48737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wypowiedzenie warunków pracy i płacy (zmieniające)</a:t>
            </a: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przepisy o wypowiedzeniu umowy o pracę stosuje się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odpowiednio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do wypowiedzenia wynikających z umowy warunków pracy i płacy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wypowiedzenie ma 2 zasadnicze cele: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główny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tj. zmiana warunków pracy i cel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ewentualny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tj. rozwiązanie umowy o pracę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musi być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 piśmie + zawierać nowe warunki pracy</a:t>
            </a: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musi zawierać pouczenie,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że w przypadku braku sprzeciwu pracownika przed upływem połowy okresu wypowiedzenia uważa się, że pracownik przyjął nowe warunki (jak nie było takiego pouczenia pracownik może się sprzeciwić do końca okresu wypowiedzenia)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43608" y="1196752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OKRES WYPOWIEDZENIA UMOWY O PRACĘ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3608" y="2864366"/>
            <a:ext cx="79924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36. 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§ 1. Okres wypowiedzenia umowy o pracę zawartej na czas nieokreślony i umowy o pracę zawartej na czas określony jest uzależniony od okresu zatrudnienia u danego pracodawcy i wynosi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:</a:t>
            </a:r>
          </a:p>
          <a:p>
            <a:pPr algn="just"/>
            <a:endParaRPr lang="pl-PL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1)   2 tygodnie, jeżeli pracownik był zatrudniony krócej niż 6 miesięcy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 algn="just"/>
            <a:endParaRPr lang="pl-PL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2)   1 miesiąc, jeżeli pracownik był zatrudniony co najmniej 6 miesięcy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 algn="just"/>
            <a:endParaRPr lang="pl-PL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3)   3 miesiące, jeżeli pracownik był zatrudniony co najmniej 3 lata.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3150841"/>
            <a:ext cx="81003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ROZWIĄZANIE UMOWY O PRACĘ</a:t>
            </a:r>
            <a:endParaRPr lang="pl-PL" sz="2800" b="1" cap="all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81113" y="126876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TERMIN WYPOWIEDZENIA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9716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- dzień, w którym kończy się okres wypowiedzenia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Art. 30 § 2</a:t>
            </a:r>
            <a:r>
              <a:rPr kumimoji="0" lang="pl-PL" sz="2400" b="0" i="0" u="none" strike="noStrike" kern="120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.  Okres wypowiedzenia umowy o pracę obejmujący tydzień lub miesiąc albo ich wielokrotność kończy się odpowiednio w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sobotę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lub w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ostatnim dniu miesiąca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.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1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643013"/>
            <a:ext cx="81724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SPOSOBY ROZWIĄZANIA UMOWY O PRACĘ </a:t>
            </a:r>
          </a:p>
          <a:p>
            <a:pPr algn="just"/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ART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. 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30 </a:t>
            </a:r>
            <a:r>
              <a:rPr lang="pl-PL" sz="2000" b="1" cap="all" dirty="0" err="1" smtClean="0">
                <a:solidFill>
                  <a:srgbClr val="333333"/>
                </a:solidFill>
                <a:latin typeface="+mj-lt"/>
              </a:rPr>
              <a:t>k.p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.</a:t>
            </a:r>
            <a:endParaRPr lang="pl-PL" sz="2000" b="1" cap="all" dirty="0">
              <a:solidFill>
                <a:srgbClr val="333333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211849"/>
            <a:ext cx="8172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dirty="0">
                <a:latin typeface="+mj-lt"/>
              </a:rPr>
              <a:t>Art. 30. § 1. Umowa o pracę rozwiązuje się:</a:t>
            </a:r>
          </a:p>
          <a:p>
            <a:pPr algn="just"/>
            <a:r>
              <a:rPr lang="pl-PL" sz="2800" dirty="0">
                <a:latin typeface="+mj-lt"/>
              </a:rPr>
              <a:t>1)   na mocy porozumienia stron;</a:t>
            </a:r>
          </a:p>
          <a:p>
            <a:pPr algn="just"/>
            <a:r>
              <a:rPr lang="pl-PL" sz="2800" dirty="0">
                <a:latin typeface="+mj-lt"/>
              </a:rPr>
              <a:t>2)   przez oświadczenie jednej ze stron z zachowaniem okresu wypowiedzenia (rozwiązanie umowy o pracę za wypowiedzeniem);</a:t>
            </a:r>
          </a:p>
          <a:p>
            <a:pPr algn="just"/>
            <a:r>
              <a:rPr lang="pl-PL" sz="2800" dirty="0">
                <a:latin typeface="+mj-lt"/>
              </a:rPr>
              <a:t>3)   przez oświadczenie jednej ze stron bez zachowania okresu wypowiedzenia (rozwiązanie umowy o pracę bez wypowiedzenia);</a:t>
            </a:r>
          </a:p>
          <a:p>
            <a:pPr algn="just"/>
            <a:r>
              <a:rPr lang="pl-PL" sz="2800" dirty="0">
                <a:latin typeface="+mj-lt"/>
              </a:rPr>
              <a:t>4)   z upływem czasu, na który była zawarta.</a:t>
            </a:r>
          </a:p>
          <a:p>
            <a:pPr algn="just"/>
            <a:r>
              <a:rPr lang="pl-PL" sz="2800" dirty="0">
                <a:latin typeface="+mj-lt"/>
              </a:rPr>
              <a:t>5)   (uchylony).</a:t>
            </a:r>
            <a:endParaRPr lang="pl-PL" b="1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950786"/>
            <a:ext cx="8172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7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ROZWIĄZANIE UMOWY O PRACĘ NA MOCY POROZUMIENIA STRON</a:t>
            </a:r>
            <a:endParaRPr lang="pl-PL" cap="all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94929" y="1340768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najkorzystniejszy i najszybszy sposób rozwiązania stosunku pracy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umożliwia rozwiązanie umowy w każdym czasie bez potrzeby oczekiwania na upływ ustawowego okresu wypowiedzenia.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z inicjatywą może wystąpić każda ze stron (zarówno pracodawca, jak i pracownik)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078136" y="157545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Rozwiązanie stosunku pracy w drodze porozumienia stron nie jest sformalizowane. Właściwie jedynym wymogiem jego skutecznego zawarcia jest złożenie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zgodnych oświadczeń woli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przez pracodawcę i pracownika.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Porozumienie może w najpełniejszym zakresie uwzględnić interesy obu stron.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Do rozwiązania stosunku pracy w tym trybie mogą doprowadzić czynności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konkludentne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.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8665" y="254238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tryb i Forma rozwiązania stosunku pracy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29508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inicjatywa zawarcia porozumienia może pochodzić zarówno od pracodawcy, jak i pracownika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żadna ze stron nie jest jednak zobowiązana do wyrażenia zgody na złożoną przez drugą stronę propozycję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wolą stron objęty jest zarówno tryb, jak i termin rozwiązania stosunku zatrudniania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brak ograniczeń związanych z tzw. „okresem szczególnej ochrony pracownika”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powinno zawierać w swojej treści datę rozwiązania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714</Words>
  <Application>Microsoft Office PowerPoint</Application>
  <PresentationFormat>Pokaz na ekranie (4:3)</PresentationFormat>
  <Paragraphs>91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 Grześków</cp:lastModifiedBy>
  <cp:revision>228</cp:revision>
  <dcterms:created xsi:type="dcterms:W3CDTF">2014-01-18T14:20:26Z</dcterms:created>
  <dcterms:modified xsi:type="dcterms:W3CDTF">2017-03-05T12:43:43Z</dcterms:modified>
</cp:coreProperties>
</file>