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106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454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836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0255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507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123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771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4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5754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319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097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84686-ED77-4872-80A2-01C8F687E353}" type="datetimeFigureOut">
              <a:rPr lang="pl-PL" smtClean="0"/>
              <a:t>2017-03-04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D96C8-96F6-422E-9481-A0F61057C6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10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Wartość logiczna zdania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739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Wartość logiczna zdania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Podział zdań ze względu na to, w jaki sposób stwierdzają pewne fakty:</a:t>
            </a:r>
          </a:p>
          <a:p>
            <a:pPr>
              <a:buFontTx/>
              <a:buChar char="-"/>
            </a:pPr>
            <a:r>
              <a:rPr lang="pl-PL" dirty="0" smtClean="0"/>
              <a:t>z. asertoryczne</a:t>
            </a:r>
          </a:p>
          <a:p>
            <a:pPr>
              <a:buFontTx/>
              <a:buChar char="-"/>
            </a:pPr>
            <a:r>
              <a:rPr lang="pl-PL" dirty="0" smtClean="0"/>
              <a:t>z. apodyktyczne</a:t>
            </a:r>
          </a:p>
          <a:p>
            <a:pPr>
              <a:buFontTx/>
              <a:buChar char="-"/>
            </a:pPr>
            <a:r>
              <a:rPr lang="pl-PL" dirty="0" smtClean="0"/>
              <a:t>z. problematyczne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 smtClean="0"/>
              <a:t>z. w sensie logicznym – z., któremu możemy przypisać wartość logiczną (P/F)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0184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Zdania analityczne </a:t>
            </a:r>
            <a:br>
              <a:rPr lang="pl-PL" dirty="0" smtClean="0"/>
            </a:br>
            <a:r>
              <a:rPr lang="pl-PL" dirty="0" smtClean="0"/>
              <a:t>a zdania syntetyczne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Podział ze względu na sposób sprawdzenia wartości logicznej zdania.</a:t>
            </a:r>
          </a:p>
          <a:p>
            <a:pPr>
              <a:buFontTx/>
              <a:buChar char="-"/>
            </a:pPr>
            <a:r>
              <a:rPr lang="pl-PL" dirty="0"/>
              <a:t>z</a:t>
            </a:r>
            <a:r>
              <a:rPr lang="pl-PL" dirty="0" smtClean="0"/>
              <a:t>. analityczne – zdania, które uznajemy za prawdziwe wyłącznie na mocy reguł językowych</a:t>
            </a:r>
          </a:p>
          <a:p>
            <a:pPr>
              <a:buFontTx/>
              <a:buChar char="-"/>
            </a:pPr>
            <a:r>
              <a:rPr lang="pl-PL" dirty="0" smtClean="0"/>
              <a:t>z. syntetyczne – o wartości logicznej przesądza doświadczenie i obserwacja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847223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</TotalTime>
  <Words>83</Words>
  <Application>Microsoft Office PowerPoint</Application>
  <PresentationFormat>Pokaz na ekranie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Blank</vt:lpstr>
      <vt:lpstr>Wartość logiczna zdania</vt:lpstr>
      <vt:lpstr>Wartość logiczna zdania</vt:lpstr>
      <vt:lpstr>Zdania analityczne  a zdania syntetyczne</vt:lpstr>
    </vt:vector>
  </TitlesOfParts>
  <Company>PKN ORLEN S.A.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Wartość logiczna zdania</dc:title>
  <dc:creator>Marta Marynowska</dc:creator>
  <cp:lastModifiedBy>Marta Marynowska</cp:lastModifiedBy>
  <cp:revision>1</cp:revision>
  <dcterms:created xsi:type="dcterms:W3CDTF">2017-03-04T05:09:43Z</dcterms:created>
  <dcterms:modified xsi:type="dcterms:W3CDTF">2017-03-04T05:15:08Z</dcterms:modified>
</cp:coreProperties>
</file>