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 id="2147483651" r:id="rId4"/>
  </p:sldMasterIdLst>
  <p:notesMasterIdLst>
    <p:notesMasterId r:id="rId34"/>
  </p:notesMasterIdLst>
  <p:sldIdLst>
    <p:sldId id="256" r:id="rId5"/>
    <p:sldId id="257" r:id="rId6"/>
    <p:sldId id="258" r:id="rId7"/>
    <p:sldId id="260" r:id="rId8"/>
    <p:sldId id="261" r:id="rId9"/>
    <p:sldId id="284" r:id="rId10"/>
    <p:sldId id="262" r:id="rId11"/>
    <p:sldId id="263" r:id="rId12"/>
    <p:sldId id="264" r:id="rId13"/>
    <p:sldId id="265" r:id="rId14"/>
    <p:sldId id="266" r:id="rId15"/>
    <p:sldId id="267" r:id="rId16"/>
    <p:sldId id="285" r:id="rId17"/>
    <p:sldId id="268" r:id="rId18"/>
    <p:sldId id="269" r:id="rId19"/>
    <p:sldId id="272" r:id="rId20"/>
    <p:sldId id="273" r:id="rId21"/>
    <p:sldId id="274" r:id="rId22"/>
    <p:sldId id="275" r:id="rId23"/>
    <p:sldId id="276" r:id="rId24"/>
    <p:sldId id="271" r:id="rId25"/>
    <p:sldId id="277" r:id="rId26"/>
    <p:sldId id="279" r:id="rId27"/>
    <p:sldId id="280" r:id="rId28"/>
    <p:sldId id="281" r:id="rId29"/>
    <p:sldId id="270" r:id="rId30"/>
    <p:sldId id="278" r:id="rId31"/>
    <p:sldId id="282" r:id="rId32"/>
    <p:sldId id="283" r:id="rId33"/>
  </p:sldIdLst>
  <p:sldSz cx="9144000" cy="6858000" type="screen4x3"/>
  <p:notesSz cx="6858000" cy="9144000"/>
  <p:defaultTextStyle>
    <a:defPPr>
      <a:defRPr lang="en-GB"/>
    </a:defPPr>
    <a:lvl1pPr algn="l" defTabSz="449263" rtl="0" eaLnBrk="0" fontAlgn="base" hangingPunct="0">
      <a:spcBef>
        <a:spcPct val="0"/>
      </a:spcBef>
      <a:spcAft>
        <a:spcPct val="0"/>
      </a:spcAft>
      <a:defRPr kern="1200">
        <a:solidFill>
          <a:schemeClr val="bg1"/>
        </a:solidFill>
        <a:latin typeface="Georgia" panose="02040502050405020303" pitchFamily="18" charset="0"/>
        <a:ea typeface="Microsoft YaHei" panose="020B0503020204020204" pitchFamily="34" charset="-122"/>
        <a:cs typeface="+mn-cs"/>
      </a:defRPr>
    </a:lvl1pPr>
    <a:lvl2pPr marL="742950" indent="-285750" algn="l" defTabSz="449263" rtl="0" eaLnBrk="0" fontAlgn="base" hangingPunct="0">
      <a:spcBef>
        <a:spcPct val="0"/>
      </a:spcBef>
      <a:spcAft>
        <a:spcPct val="0"/>
      </a:spcAft>
      <a:defRPr kern="1200">
        <a:solidFill>
          <a:schemeClr val="bg1"/>
        </a:solidFill>
        <a:latin typeface="Georgia" panose="02040502050405020303" pitchFamily="18" charset="0"/>
        <a:ea typeface="Microsoft YaHei" panose="020B0503020204020204" pitchFamily="34" charset="-122"/>
        <a:cs typeface="+mn-cs"/>
      </a:defRPr>
    </a:lvl2pPr>
    <a:lvl3pPr marL="1143000" indent="-228600" algn="l" defTabSz="449263" rtl="0" eaLnBrk="0" fontAlgn="base" hangingPunct="0">
      <a:spcBef>
        <a:spcPct val="0"/>
      </a:spcBef>
      <a:spcAft>
        <a:spcPct val="0"/>
      </a:spcAft>
      <a:defRPr kern="1200">
        <a:solidFill>
          <a:schemeClr val="bg1"/>
        </a:solidFill>
        <a:latin typeface="Georgia" panose="02040502050405020303" pitchFamily="18" charset="0"/>
        <a:ea typeface="Microsoft YaHei" panose="020B0503020204020204" pitchFamily="34" charset="-122"/>
        <a:cs typeface="+mn-cs"/>
      </a:defRPr>
    </a:lvl3pPr>
    <a:lvl4pPr marL="1600200" indent="-228600" algn="l" defTabSz="449263" rtl="0" eaLnBrk="0" fontAlgn="base" hangingPunct="0">
      <a:spcBef>
        <a:spcPct val="0"/>
      </a:spcBef>
      <a:spcAft>
        <a:spcPct val="0"/>
      </a:spcAft>
      <a:defRPr kern="1200">
        <a:solidFill>
          <a:schemeClr val="bg1"/>
        </a:solidFill>
        <a:latin typeface="Georgia" panose="02040502050405020303" pitchFamily="18" charset="0"/>
        <a:ea typeface="Microsoft YaHei" panose="020B0503020204020204" pitchFamily="34" charset="-122"/>
        <a:cs typeface="+mn-cs"/>
      </a:defRPr>
    </a:lvl4pPr>
    <a:lvl5pPr marL="2057400" indent="-228600" algn="l" defTabSz="449263" rtl="0" eaLnBrk="0" fontAlgn="base" hangingPunct="0">
      <a:spcBef>
        <a:spcPct val="0"/>
      </a:spcBef>
      <a:spcAft>
        <a:spcPct val="0"/>
      </a:spcAft>
      <a:defRPr kern="1200">
        <a:solidFill>
          <a:schemeClr val="bg1"/>
        </a:solidFill>
        <a:latin typeface="Georgia" panose="02040502050405020303" pitchFamily="18" charset="0"/>
        <a:ea typeface="Microsoft YaHei" panose="020B0503020204020204" pitchFamily="34" charset="-122"/>
        <a:cs typeface="+mn-cs"/>
      </a:defRPr>
    </a:lvl5pPr>
    <a:lvl6pPr marL="2286000" algn="l" defTabSz="914400" rtl="0" eaLnBrk="1" latinLnBrk="0" hangingPunct="1">
      <a:defRPr kern="1200">
        <a:solidFill>
          <a:schemeClr val="bg1"/>
        </a:solidFill>
        <a:latin typeface="Georgia" panose="02040502050405020303" pitchFamily="18" charset="0"/>
        <a:ea typeface="Microsoft YaHei" panose="020B0503020204020204" pitchFamily="34" charset="-122"/>
        <a:cs typeface="+mn-cs"/>
      </a:defRPr>
    </a:lvl6pPr>
    <a:lvl7pPr marL="2743200" algn="l" defTabSz="914400" rtl="0" eaLnBrk="1" latinLnBrk="0" hangingPunct="1">
      <a:defRPr kern="1200">
        <a:solidFill>
          <a:schemeClr val="bg1"/>
        </a:solidFill>
        <a:latin typeface="Georgia" panose="02040502050405020303" pitchFamily="18" charset="0"/>
        <a:ea typeface="Microsoft YaHei" panose="020B0503020204020204" pitchFamily="34" charset="-122"/>
        <a:cs typeface="+mn-cs"/>
      </a:defRPr>
    </a:lvl7pPr>
    <a:lvl8pPr marL="3200400" algn="l" defTabSz="914400" rtl="0" eaLnBrk="1" latinLnBrk="0" hangingPunct="1">
      <a:defRPr kern="1200">
        <a:solidFill>
          <a:schemeClr val="bg1"/>
        </a:solidFill>
        <a:latin typeface="Georgia" panose="02040502050405020303" pitchFamily="18" charset="0"/>
        <a:ea typeface="Microsoft YaHei" panose="020B0503020204020204" pitchFamily="34" charset="-122"/>
        <a:cs typeface="+mn-cs"/>
      </a:defRPr>
    </a:lvl8pPr>
    <a:lvl9pPr marL="3657600" algn="l" defTabSz="914400" rtl="0" eaLnBrk="1" latinLnBrk="0" hangingPunct="1">
      <a:defRPr kern="1200">
        <a:solidFill>
          <a:schemeClr val="bg1"/>
        </a:solidFill>
        <a:latin typeface="Georgia" panose="02040502050405020303" pitchFamily="18"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460" y="48"/>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DB921B-527C-4609-B66F-C070BE1392B2}"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pl-PL"/>
        </a:p>
      </dgm:t>
    </dgm:pt>
    <dgm:pt modelId="{7C790C7B-93A6-49AA-9677-8FA34C4B841C}">
      <dgm:prSet phldrT="[Tekst]"/>
      <dgm:spPr/>
      <dgm:t>
        <a:bodyPr/>
        <a:lstStyle/>
        <a:p>
          <a:r>
            <a:rPr lang="pl-PL" dirty="0"/>
            <a:t>Dotyczące całego postępowania</a:t>
          </a:r>
        </a:p>
      </dgm:t>
    </dgm:pt>
    <dgm:pt modelId="{67DEF7DD-DE05-4FA7-BFD5-6A0BBA751996}" type="parTrans" cxnId="{C92AF89E-DC50-4194-B0C2-0F28DD548212}">
      <dgm:prSet/>
      <dgm:spPr/>
      <dgm:t>
        <a:bodyPr/>
        <a:lstStyle/>
        <a:p>
          <a:endParaRPr lang="pl-PL"/>
        </a:p>
      </dgm:t>
    </dgm:pt>
    <dgm:pt modelId="{2DA4E36D-812B-43DA-8596-6409382F4E3C}" type="sibTrans" cxnId="{C92AF89E-DC50-4194-B0C2-0F28DD548212}">
      <dgm:prSet/>
      <dgm:spPr/>
      <dgm:t>
        <a:bodyPr/>
        <a:lstStyle/>
        <a:p>
          <a:endParaRPr lang="pl-PL"/>
        </a:p>
      </dgm:t>
    </dgm:pt>
    <dgm:pt modelId="{5A03B1FB-FB11-41D0-BE5E-F8BB7E58C836}">
      <dgm:prSet phldrT="[Tekst]"/>
      <dgm:spPr/>
      <dgm:t>
        <a:bodyPr/>
        <a:lstStyle/>
        <a:p>
          <a:r>
            <a:rPr lang="pl-PL" i="0" dirty="0"/>
            <a:t>np. śmierć oskarżonego, res iudicata</a:t>
          </a:r>
        </a:p>
      </dgm:t>
    </dgm:pt>
    <dgm:pt modelId="{5953AAD8-AA65-4BCC-AE56-6BB1222E4BBD}" type="parTrans" cxnId="{A8F15A8D-4983-4E4F-BD68-CC0A0EC272BE}">
      <dgm:prSet/>
      <dgm:spPr/>
      <dgm:t>
        <a:bodyPr/>
        <a:lstStyle/>
        <a:p>
          <a:endParaRPr lang="pl-PL"/>
        </a:p>
      </dgm:t>
    </dgm:pt>
    <dgm:pt modelId="{0736330D-722A-4A1C-A405-9497DF6C411E}" type="sibTrans" cxnId="{A8F15A8D-4983-4E4F-BD68-CC0A0EC272BE}">
      <dgm:prSet/>
      <dgm:spPr/>
      <dgm:t>
        <a:bodyPr/>
        <a:lstStyle/>
        <a:p>
          <a:endParaRPr lang="pl-PL"/>
        </a:p>
      </dgm:t>
    </dgm:pt>
    <dgm:pt modelId="{9D07F7F3-B33F-4682-9452-AB32C43C512B}">
      <dgm:prSet phldrT="[Tekst]"/>
      <dgm:spPr/>
      <dgm:t>
        <a:bodyPr/>
        <a:lstStyle/>
        <a:p>
          <a:r>
            <a:rPr lang="pl-PL" dirty="0"/>
            <a:t>Dotyczące poszczególnych stadiów postępowania</a:t>
          </a:r>
        </a:p>
      </dgm:t>
    </dgm:pt>
    <dgm:pt modelId="{D8074466-8FE4-4028-8F9F-0DE2300B4732}" type="parTrans" cxnId="{8F2A7317-DE5A-4FA9-9D63-984E86A2251D}">
      <dgm:prSet/>
      <dgm:spPr/>
      <dgm:t>
        <a:bodyPr/>
        <a:lstStyle/>
        <a:p>
          <a:endParaRPr lang="pl-PL"/>
        </a:p>
      </dgm:t>
    </dgm:pt>
    <dgm:pt modelId="{1C20C612-3884-483A-9124-9E413A890339}" type="sibTrans" cxnId="{8F2A7317-DE5A-4FA9-9D63-984E86A2251D}">
      <dgm:prSet/>
      <dgm:spPr/>
      <dgm:t>
        <a:bodyPr/>
        <a:lstStyle/>
        <a:p>
          <a:endParaRPr lang="pl-PL"/>
        </a:p>
      </dgm:t>
    </dgm:pt>
    <dgm:pt modelId="{54BD87AF-8ACD-44A6-BCA2-ED31D28CDD4B}">
      <dgm:prSet phldrT="[Tekst]"/>
      <dgm:spPr/>
      <dgm:t>
        <a:bodyPr/>
        <a:lstStyle/>
        <a:p>
          <a:r>
            <a:rPr lang="pl-PL" dirty="0"/>
            <a:t>np. skarga uprawnionego oskarżyciela</a:t>
          </a:r>
        </a:p>
      </dgm:t>
    </dgm:pt>
    <dgm:pt modelId="{34DBB996-972C-49CF-B673-076ED3219F1A}" type="parTrans" cxnId="{F701DD5F-DFFB-4B55-8D79-D5CCD11D790F}">
      <dgm:prSet/>
      <dgm:spPr/>
      <dgm:t>
        <a:bodyPr/>
        <a:lstStyle/>
        <a:p>
          <a:endParaRPr lang="pl-PL"/>
        </a:p>
      </dgm:t>
    </dgm:pt>
    <dgm:pt modelId="{0CB0A973-B849-4834-9B97-2D542CE9D023}" type="sibTrans" cxnId="{F701DD5F-DFFB-4B55-8D79-D5CCD11D790F}">
      <dgm:prSet/>
      <dgm:spPr/>
      <dgm:t>
        <a:bodyPr/>
        <a:lstStyle/>
        <a:p>
          <a:endParaRPr lang="pl-PL"/>
        </a:p>
      </dgm:t>
    </dgm:pt>
    <dgm:pt modelId="{960DDE5B-389C-4B46-995B-C49975AA4875}" type="pres">
      <dgm:prSet presAssocID="{34DB921B-527C-4609-B66F-C070BE1392B2}" presName="composite" presStyleCnt="0">
        <dgm:presLayoutVars>
          <dgm:chMax val="5"/>
          <dgm:dir/>
          <dgm:animLvl val="ctr"/>
          <dgm:resizeHandles val="exact"/>
        </dgm:presLayoutVars>
      </dgm:prSet>
      <dgm:spPr/>
    </dgm:pt>
    <dgm:pt modelId="{E3BCB54E-D9FB-42C3-B56F-7EB28803C55F}" type="pres">
      <dgm:prSet presAssocID="{34DB921B-527C-4609-B66F-C070BE1392B2}" presName="cycle" presStyleCnt="0"/>
      <dgm:spPr/>
    </dgm:pt>
    <dgm:pt modelId="{13DBBC1D-82A8-4966-8BDF-492B5A9223A0}" type="pres">
      <dgm:prSet presAssocID="{34DB921B-527C-4609-B66F-C070BE1392B2}" presName="centerShape" presStyleCnt="0"/>
      <dgm:spPr/>
    </dgm:pt>
    <dgm:pt modelId="{5517193A-273D-44FD-8922-EF8A307A0296}" type="pres">
      <dgm:prSet presAssocID="{34DB921B-527C-4609-B66F-C070BE1392B2}" presName="connSite" presStyleLbl="node1" presStyleIdx="0" presStyleCnt="3"/>
      <dgm:spPr/>
    </dgm:pt>
    <dgm:pt modelId="{C5B77BED-5E41-4085-A69A-1054D164DBE9}" type="pres">
      <dgm:prSet presAssocID="{34DB921B-527C-4609-B66F-C070BE1392B2}" presName="visible" presStyleLbl="node1" presStyleIdx="0" presStyleCnt="3" custLinFactNeighborX="4800" custLinFactNeighborY="1682"/>
      <dgm:spPr/>
    </dgm:pt>
    <dgm:pt modelId="{987EE80D-AE02-4C84-A086-CD65CC66E6C8}" type="pres">
      <dgm:prSet presAssocID="{67DEF7DD-DE05-4FA7-BFD5-6A0BBA751996}" presName="Name25" presStyleLbl="parChTrans1D1" presStyleIdx="0" presStyleCnt="2"/>
      <dgm:spPr/>
    </dgm:pt>
    <dgm:pt modelId="{29317456-72AA-4330-B5E6-0315E1554622}" type="pres">
      <dgm:prSet presAssocID="{7C790C7B-93A6-49AA-9677-8FA34C4B841C}" presName="node" presStyleCnt="0"/>
      <dgm:spPr/>
    </dgm:pt>
    <dgm:pt modelId="{C4C52F8E-4476-4EB7-AB79-2A664EE58CE5}" type="pres">
      <dgm:prSet presAssocID="{7C790C7B-93A6-49AA-9677-8FA34C4B841C}" presName="parentNode" presStyleLbl="node1" presStyleIdx="1" presStyleCnt="3">
        <dgm:presLayoutVars>
          <dgm:chMax val="1"/>
          <dgm:bulletEnabled val="1"/>
        </dgm:presLayoutVars>
      </dgm:prSet>
      <dgm:spPr/>
    </dgm:pt>
    <dgm:pt modelId="{A86CE13C-2ED0-4A2D-84B8-F7F1549AE59C}" type="pres">
      <dgm:prSet presAssocID="{7C790C7B-93A6-49AA-9677-8FA34C4B841C}" presName="childNode" presStyleLbl="revTx" presStyleIdx="0" presStyleCnt="2">
        <dgm:presLayoutVars>
          <dgm:bulletEnabled val="1"/>
        </dgm:presLayoutVars>
      </dgm:prSet>
      <dgm:spPr/>
    </dgm:pt>
    <dgm:pt modelId="{F2E07DF1-9D92-4D66-9AB2-3279999F7B1A}" type="pres">
      <dgm:prSet presAssocID="{D8074466-8FE4-4028-8F9F-0DE2300B4732}" presName="Name25" presStyleLbl="parChTrans1D1" presStyleIdx="1" presStyleCnt="2"/>
      <dgm:spPr/>
    </dgm:pt>
    <dgm:pt modelId="{A18A29A3-6EB3-4F6D-8E1B-5A7D34D86043}" type="pres">
      <dgm:prSet presAssocID="{9D07F7F3-B33F-4682-9452-AB32C43C512B}" presName="node" presStyleCnt="0"/>
      <dgm:spPr/>
    </dgm:pt>
    <dgm:pt modelId="{01B13B18-9473-41B6-826B-C477E8E3EAEB}" type="pres">
      <dgm:prSet presAssocID="{9D07F7F3-B33F-4682-9452-AB32C43C512B}" presName="parentNode" presStyleLbl="node1" presStyleIdx="2" presStyleCnt="3">
        <dgm:presLayoutVars>
          <dgm:chMax val="1"/>
          <dgm:bulletEnabled val="1"/>
        </dgm:presLayoutVars>
      </dgm:prSet>
      <dgm:spPr/>
    </dgm:pt>
    <dgm:pt modelId="{4CFBD7AB-1496-4580-85BD-E879C03305AF}" type="pres">
      <dgm:prSet presAssocID="{9D07F7F3-B33F-4682-9452-AB32C43C512B}" presName="childNode" presStyleLbl="revTx" presStyleIdx="1" presStyleCnt="2">
        <dgm:presLayoutVars>
          <dgm:bulletEnabled val="1"/>
        </dgm:presLayoutVars>
      </dgm:prSet>
      <dgm:spPr/>
    </dgm:pt>
  </dgm:ptLst>
  <dgm:cxnLst>
    <dgm:cxn modelId="{8F2A7317-DE5A-4FA9-9D63-984E86A2251D}" srcId="{34DB921B-527C-4609-B66F-C070BE1392B2}" destId="{9D07F7F3-B33F-4682-9452-AB32C43C512B}" srcOrd="1" destOrd="0" parTransId="{D8074466-8FE4-4028-8F9F-0DE2300B4732}" sibTransId="{1C20C612-3884-483A-9124-9E413A890339}"/>
    <dgm:cxn modelId="{A6E65532-50AC-4A91-95CB-8274AC29CB41}" type="presOf" srcId="{9D07F7F3-B33F-4682-9452-AB32C43C512B}" destId="{01B13B18-9473-41B6-826B-C477E8E3EAEB}" srcOrd="0" destOrd="0" presId="urn:microsoft.com/office/officeart/2005/8/layout/radial2"/>
    <dgm:cxn modelId="{F701DD5F-DFFB-4B55-8D79-D5CCD11D790F}" srcId="{9D07F7F3-B33F-4682-9452-AB32C43C512B}" destId="{54BD87AF-8ACD-44A6-BCA2-ED31D28CDD4B}" srcOrd="0" destOrd="0" parTransId="{34DBB996-972C-49CF-B673-076ED3219F1A}" sibTransId="{0CB0A973-B849-4834-9B97-2D542CE9D023}"/>
    <dgm:cxn modelId="{CE55FE67-C1BF-43B4-A85B-FF961BC64413}" type="presOf" srcId="{67DEF7DD-DE05-4FA7-BFD5-6A0BBA751996}" destId="{987EE80D-AE02-4C84-A086-CD65CC66E6C8}" srcOrd="0" destOrd="0" presId="urn:microsoft.com/office/officeart/2005/8/layout/radial2"/>
    <dgm:cxn modelId="{BD081574-F7F3-4553-87BF-F4B8DAFC142A}" type="presOf" srcId="{34DB921B-527C-4609-B66F-C070BE1392B2}" destId="{960DDE5B-389C-4B46-995B-C49975AA4875}" srcOrd="0" destOrd="0" presId="urn:microsoft.com/office/officeart/2005/8/layout/radial2"/>
    <dgm:cxn modelId="{A8F15A8D-4983-4E4F-BD68-CC0A0EC272BE}" srcId="{7C790C7B-93A6-49AA-9677-8FA34C4B841C}" destId="{5A03B1FB-FB11-41D0-BE5E-F8BB7E58C836}" srcOrd="0" destOrd="0" parTransId="{5953AAD8-AA65-4BCC-AE56-6BB1222E4BBD}" sibTransId="{0736330D-722A-4A1C-A405-9497DF6C411E}"/>
    <dgm:cxn modelId="{C92AF89E-DC50-4194-B0C2-0F28DD548212}" srcId="{34DB921B-527C-4609-B66F-C070BE1392B2}" destId="{7C790C7B-93A6-49AA-9677-8FA34C4B841C}" srcOrd="0" destOrd="0" parTransId="{67DEF7DD-DE05-4FA7-BFD5-6A0BBA751996}" sibTransId="{2DA4E36D-812B-43DA-8596-6409382F4E3C}"/>
    <dgm:cxn modelId="{E950D7AA-8033-44FF-A1CC-088D31CF482F}" type="presOf" srcId="{5A03B1FB-FB11-41D0-BE5E-F8BB7E58C836}" destId="{A86CE13C-2ED0-4A2D-84B8-F7F1549AE59C}" srcOrd="0" destOrd="0" presId="urn:microsoft.com/office/officeart/2005/8/layout/radial2"/>
    <dgm:cxn modelId="{4DD74DCC-C353-4839-AC16-B75F92DF84E1}" type="presOf" srcId="{D8074466-8FE4-4028-8F9F-0DE2300B4732}" destId="{F2E07DF1-9D92-4D66-9AB2-3279999F7B1A}" srcOrd="0" destOrd="0" presId="urn:microsoft.com/office/officeart/2005/8/layout/radial2"/>
    <dgm:cxn modelId="{AAE2B9DD-4F63-4727-9234-7FB55CA175B4}" type="presOf" srcId="{54BD87AF-8ACD-44A6-BCA2-ED31D28CDD4B}" destId="{4CFBD7AB-1496-4580-85BD-E879C03305AF}" srcOrd="0" destOrd="0" presId="urn:microsoft.com/office/officeart/2005/8/layout/radial2"/>
    <dgm:cxn modelId="{3C8A1AEE-3F6F-4B2E-ACC3-DD179CE8BF3E}" type="presOf" srcId="{7C790C7B-93A6-49AA-9677-8FA34C4B841C}" destId="{C4C52F8E-4476-4EB7-AB79-2A664EE58CE5}" srcOrd="0" destOrd="0" presId="urn:microsoft.com/office/officeart/2005/8/layout/radial2"/>
    <dgm:cxn modelId="{3CAACB63-4696-4C0D-A04B-44EC36785F92}" type="presParOf" srcId="{960DDE5B-389C-4B46-995B-C49975AA4875}" destId="{E3BCB54E-D9FB-42C3-B56F-7EB28803C55F}" srcOrd="0" destOrd="0" presId="urn:microsoft.com/office/officeart/2005/8/layout/radial2"/>
    <dgm:cxn modelId="{95EF75B1-E811-4BB0-BCCB-431003788A0A}" type="presParOf" srcId="{E3BCB54E-D9FB-42C3-B56F-7EB28803C55F}" destId="{13DBBC1D-82A8-4966-8BDF-492B5A9223A0}" srcOrd="0" destOrd="0" presId="urn:microsoft.com/office/officeart/2005/8/layout/radial2"/>
    <dgm:cxn modelId="{7D00DA55-A745-4579-BB77-6057D2F211AE}" type="presParOf" srcId="{13DBBC1D-82A8-4966-8BDF-492B5A9223A0}" destId="{5517193A-273D-44FD-8922-EF8A307A0296}" srcOrd="0" destOrd="0" presId="urn:microsoft.com/office/officeart/2005/8/layout/radial2"/>
    <dgm:cxn modelId="{3C96FD2A-3F5E-4FBC-B3BD-BC6B66A15D33}" type="presParOf" srcId="{13DBBC1D-82A8-4966-8BDF-492B5A9223A0}" destId="{C5B77BED-5E41-4085-A69A-1054D164DBE9}" srcOrd="1" destOrd="0" presId="urn:microsoft.com/office/officeart/2005/8/layout/radial2"/>
    <dgm:cxn modelId="{968A2E22-D53D-4894-86EC-0366DA1A2CDC}" type="presParOf" srcId="{E3BCB54E-D9FB-42C3-B56F-7EB28803C55F}" destId="{987EE80D-AE02-4C84-A086-CD65CC66E6C8}" srcOrd="1" destOrd="0" presId="urn:microsoft.com/office/officeart/2005/8/layout/radial2"/>
    <dgm:cxn modelId="{8710AEB5-AE8D-4F75-BF11-A16D539EB343}" type="presParOf" srcId="{E3BCB54E-D9FB-42C3-B56F-7EB28803C55F}" destId="{29317456-72AA-4330-B5E6-0315E1554622}" srcOrd="2" destOrd="0" presId="urn:microsoft.com/office/officeart/2005/8/layout/radial2"/>
    <dgm:cxn modelId="{63D90450-1487-4005-9340-93FEA5CDFECC}" type="presParOf" srcId="{29317456-72AA-4330-B5E6-0315E1554622}" destId="{C4C52F8E-4476-4EB7-AB79-2A664EE58CE5}" srcOrd="0" destOrd="0" presId="urn:microsoft.com/office/officeart/2005/8/layout/radial2"/>
    <dgm:cxn modelId="{85043D8C-77EA-4673-9FA5-596A15DEF8AB}" type="presParOf" srcId="{29317456-72AA-4330-B5E6-0315E1554622}" destId="{A86CE13C-2ED0-4A2D-84B8-F7F1549AE59C}" srcOrd="1" destOrd="0" presId="urn:microsoft.com/office/officeart/2005/8/layout/radial2"/>
    <dgm:cxn modelId="{F7666919-0C27-40A9-914D-AD9DECD6D28D}" type="presParOf" srcId="{E3BCB54E-D9FB-42C3-B56F-7EB28803C55F}" destId="{F2E07DF1-9D92-4D66-9AB2-3279999F7B1A}" srcOrd="3" destOrd="0" presId="urn:microsoft.com/office/officeart/2005/8/layout/radial2"/>
    <dgm:cxn modelId="{82ACFCF7-DDE4-450F-B0F4-3C507ED8303E}" type="presParOf" srcId="{E3BCB54E-D9FB-42C3-B56F-7EB28803C55F}" destId="{A18A29A3-6EB3-4F6D-8E1B-5A7D34D86043}" srcOrd="4" destOrd="0" presId="urn:microsoft.com/office/officeart/2005/8/layout/radial2"/>
    <dgm:cxn modelId="{5BF3A91D-7061-400E-BD9F-2ED3D5D784C5}" type="presParOf" srcId="{A18A29A3-6EB3-4F6D-8E1B-5A7D34D86043}" destId="{01B13B18-9473-41B6-826B-C477E8E3EAEB}" srcOrd="0" destOrd="0" presId="urn:microsoft.com/office/officeart/2005/8/layout/radial2"/>
    <dgm:cxn modelId="{ADDD8F6D-08B9-4E36-98FD-A89FE89BDE65}" type="presParOf" srcId="{A18A29A3-6EB3-4F6D-8E1B-5A7D34D86043}" destId="{4CFBD7AB-1496-4580-85BD-E879C03305AF}"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E07DF1-9D92-4D66-9AB2-3279999F7B1A}">
      <dsp:nvSpPr>
        <dsp:cNvPr id="0" name=""/>
        <dsp:cNvSpPr/>
      </dsp:nvSpPr>
      <dsp:spPr>
        <a:xfrm rot="1756097">
          <a:off x="2386609" y="3455442"/>
          <a:ext cx="914896" cy="67939"/>
        </a:xfrm>
        <a:custGeom>
          <a:avLst/>
          <a:gdLst/>
          <a:ahLst/>
          <a:cxnLst/>
          <a:rect l="0" t="0" r="0" b="0"/>
          <a:pathLst>
            <a:path>
              <a:moveTo>
                <a:pt x="0" y="33969"/>
              </a:moveTo>
              <a:lnTo>
                <a:pt x="914896" y="3396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87EE80D-AE02-4C84-A086-CD65CC66E6C8}">
      <dsp:nvSpPr>
        <dsp:cNvPr id="0" name=""/>
        <dsp:cNvSpPr/>
      </dsp:nvSpPr>
      <dsp:spPr>
        <a:xfrm rot="19895496">
          <a:off x="2380991" y="1870242"/>
          <a:ext cx="1063204" cy="67939"/>
        </a:xfrm>
        <a:custGeom>
          <a:avLst/>
          <a:gdLst/>
          <a:ahLst/>
          <a:cxnLst/>
          <a:rect l="0" t="0" r="0" b="0"/>
          <a:pathLst>
            <a:path>
              <a:moveTo>
                <a:pt x="0" y="33969"/>
              </a:moveTo>
              <a:lnTo>
                <a:pt x="1063204" y="3396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5B77BED-5E41-4085-A69A-1054D164DBE9}">
      <dsp:nvSpPr>
        <dsp:cNvPr id="0" name=""/>
        <dsp:cNvSpPr/>
      </dsp:nvSpPr>
      <dsp:spPr>
        <a:xfrm>
          <a:off x="138372" y="1311924"/>
          <a:ext cx="2876103" cy="287610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C52F8E-4476-4EB7-AB79-2A664EE58CE5}">
      <dsp:nvSpPr>
        <dsp:cNvPr id="0" name=""/>
        <dsp:cNvSpPr/>
      </dsp:nvSpPr>
      <dsp:spPr>
        <a:xfrm>
          <a:off x="3283236" y="463272"/>
          <a:ext cx="1610064" cy="161006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pl-PL" sz="1300" kern="1200" dirty="0"/>
            <a:t>Dotyczące całego postępowania</a:t>
          </a:r>
        </a:p>
      </dsp:txBody>
      <dsp:txXfrm>
        <a:off x="3519024" y="699060"/>
        <a:ext cx="1138488" cy="1138488"/>
      </dsp:txXfrm>
    </dsp:sp>
    <dsp:sp modelId="{A86CE13C-2ED0-4A2D-84B8-F7F1549AE59C}">
      <dsp:nvSpPr>
        <dsp:cNvPr id="0" name=""/>
        <dsp:cNvSpPr/>
      </dsp:nvSpPr>
      <dsp:spPr>
        <a:xfrm>
          <a:off x="5054307" y="463272"/>
          <a:ext cx="2415096" cy="16100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85750" lvl="1" indent="-285750" algn="l" defTabSz="1244600">
            <a:lnSpc>
              <a:spcPct val="90000"/>
            </a:lnSpc>
            <a:spcBef>
              <a:spcPct val="0"/>
            </a:spcBef>
            <a:spcAft>
              <a:spcPct val="15000"/>
            </a:spcAft>
            <a:buChar char="•"/>
          </a:pPr>
          <a:r>
            <a:rPr lang="pl-PL" sz="2800" i="0" kern="1200" dirty="0"/>
            <a:t>np. śmierć oskarżonego, res iudicata</a:t>
          </a:r>
        </a:p>
      </dsp:txBody>
      <dsp:txXfrm>
        <a:off x="5054307" y="463272"/>
        <a:ext cx="2415096" cy="1610064"/>
      </dsp:txXfrm>
    </dsp:sp>
    <dsp:sp modelId="{01B13B18-9473-41B6-826B-C477E8E3EAEB}">
      <dsp:nvSpPr>
        <dsp:cNvPr id="0" name=""/>
        <dsp:cNvSpPr/>
      </dsp:nvSpPr>
      <dsp:spPr>
        <a:xfrm>
          <a:off x="3132959" y="3272065"/>
          <a:ext cx="1725662" cy="172566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pl-PL" sz="1300" kern="1200" dirty="0"/>
            <a:t>Dotyczące poszczególnych stadiów postępowania</a:t>
          </a:r>
        </a:p>
      </dsp:txBody>
      <dsp:txXfrm>
        <a:off x="3385676" y="3524782"/>
        <a:ext cx="1220228" cy="1220228"/>
      </dsp:txXfrm>
    </dsp:sp>
    <dsp:sp modelId="{4CFBD7AB-1496-4580-85BD-E879C03305AF}">
      <dsp:nvSpPr>
        <dsp:cNvPr id="0" name=""/>
        <dsp:cNvSpPr/>
      </dsp:nvSpPr>
      <dsp:spPr>
        <a:xfrm>
          <a:off x="5031187" y="3272065"/>
          <a:ext cx="2588493" cy="17256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85750" lvl="1" indent="-285750" algn="l" defTabSz="1244600">
            <a:lnSpc>
              <a:spcPct val="90000"/>
            </a:lnSpc>
            <a:spcBef>
              <a:spcPct val="0"/>
            </a:spcBef>
            <a:spcAft>
              <a:spcPct val="15000"/>
            </a:spcAft>
            <a:buChar char="•"/>
          </a:pPr>
          <a:r>
            <a:rPr lang="pl-PL" sz="2800" kern="1200" dirty="0"/>
            <a:t>np. skarga uprawnionego oskarżyciela</a:t>
          </a:r>
        </a:p>
      </dsp:txBody>
      <dsp:txXfrm>
        <a:off x="5031187" y="3272065"/>
        <a:ext cx="2588493" cy="1725662"/>
      </dsp:txXfrm>
    </dsp:sp>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AutoShape 1">
            <a:extLst>
              <a:ext uri="{FF2B5EF4-FFF2-40B4-BE49-F238E27FC236}">
                <a16:creationId xmlns:a16="http://schemas.microsoft.com/office/drawing/2014/main" id="{19D0DEB5-5390-4404-8C62-B6F643816223}"/>
              </a:ext>
            </a:extLst>
          </p:cNvPr>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360" cap="sq">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5123" name="AutoShape 2">
            <a:extLst>
              <a:ext uri="{FF2B5EF4-FFF2-40B4-BE49-F238E27FC236}">
                <a16:creationId xmlns:a16="http://schemas.microsoft.com/office/drawing/2014/main" id="{744348CD-6C35-44B8-B586-5B43AB22A45E}"/>
              </a:ext>
            </a:extLst>
          </p:cNvPr>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5124" name="Text Box 3">
            <a:extLst>
              <a:ext uri="{FF2B5EF4-FFF2-40B4-BE49-F238E27FC236}">
                <a16:creationId xmlns:a16="http://schemas.microsoft.com/office/drawing/2014/main" id="{35D9E423-321C-4B54-B5EA-1A000DCA38C4}"/>
              </a:ext>
            </a:extLst>
          </p:cNvPr>
          <p:cNvSpPr txBox="1">
            <a:spLocks noChangeArrowheads="1"/>
          </p:cNvSpPr>
          <p:nvPr/>
        </p:nvSpPr>
        <p:spPr bwMode="auto">
          <a:xfrm>
            <a:off x="0" y="0"/>
            <a:ext cx="2971800"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2" name="Rectangle 4">
            <a:extLst>
              <a:ext uri="{FF2B5EF4-FFF2-40B4-BE49-F238E27FC236}">
                <a16:creationId xmlns:a16="http://schemas.microsoft.com/office/drawing/2014/main" id="{4A145211-CBF4-45A0-B0F0-9A0A98B5F1D6}"/>
              </a:ext>
            </a:extLst>
          </p:cNvPr>
          <p:cNvSpPr>
            <a:spLocks noGrp="1" noChangeArrowheads="1"/>
          </p:cNvSpPr>
          <p:nvPr>
            <p:ph type="dt"/>
          </p:nvPr>
        </p:nvSpPr>
        <p:spPr bwMode="auto">
          <a:xfrm>
            <a:off x="3884613" y="0"/>
            <a:ext cx="2968625"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eaLnBrk="1">
              <a:buClrTx/>
              <a:buSzPct val="100000"/>
              <a:buFontTx/>
              <a:buNone/>
              <a:tabLst>
                <a:tab pos="723900" algn="l"/>
                <a:tab pos="1447800" algn="l"/>
                <a:tab pos="2171700" algn="l"/>
                <a:tab pos="2895600" algn="l"/>
              </a:tabLst>
              <a:defRPr sz="1200">
                <a:solidFill>
                  <a:srgbClr val="000000"/>
                </a:solidFill>
                <a:latin typeface="Calibri" panose="020F0502020204030204" pitchFamily="34" charset="0"/>
                <a:cs typeface="Lucida Sans Unicode" panose="020B0602030504020204" pitchFamily="34" charset="0"/>
              </a:defRPr>
            </a:lvl1pPr>
          </a:lstStyle>
          <a:p>
            <a:pPr>
              <a:defRPr/>
            </a:pPr>
            <a:endParaRPr lang="pl-PL" altLang="pl-PL"/>
          </a:p>
        </p:txBody>
      </p:sp>
      <p:sp>
        <p:nvSpPr>
          <p:cNvPr id="5126" name="Rectangle 5">
            <a:extLst>
              <a:ext uri="{FF2B5EF4-FFF2-40B4-BE49-F238E27FC236}">
                <a16:creationId xmlns:a16="http://schemas.microsoft.com/office/drawing/2014/main" id="{2DE77776-C385-4F23-B6ED-8D71661471A2}"/>
              </a:ext>
            </a:extLst>
          </p:cNvPr>
          <p:cNvSpPr>
            <a:spLocks noGrp="1" noRot="1" noChangeAspect="1" noChangeArrowheads="1"/>
          </p:cNvSpPr>
          <p:nvPr>
            <p:ph type="sldImg"/>
          </p:nvPr>
        </p:nvSpPr>
        <p:spPr bwMode="auto">
          <a:xfrm>
            <a:off x="1371600" y="1143000"/>
            <a:ext cx="4111625" cy="3082925"/>
          </a:xfrm>
          <a:prstGeom prst="rect">
            <a:avLst/>
          </a:prstGeom>
          <a:noFill/>
          <a:ln w="12600" cap="sq">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 name="Rectangle 6">
            <a:extLst>
              <a:ext uri="{FF2B5EF4-FFF2-40B4-BE49-F238E27FC236}">
                <a16:creationId xmlns:a16="http://schemas.microsoft.com/office/drawing/2014/main" id="{AD842231-7238-4E21-961D-58C072D8F821}"/>
              </a:ext>
            </a:extLst>
          </p:cNvPr>
          <p:cNvSpPr>
            <a:spLocks noGrp="1" noChangeArrowheads="1"/>
          </p:cNvSpPr>
          <p:nvPr>
            <p:ph type="body"/>
          </p:nvPr>
        </p:nvSpPr>
        <p:spPr bwMode="auto">
          <a:xfrm>
            <a:off x="685800" y="4400550"/>
            <a:ext cx="5483225" cy="3597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endParaRPr lang="pl-PL" altLang="pl-PL" noProof="0"/>
          </a:p>
        </p:txBody>
      </p:sp>
      <p:sp>
        <p:nvSpPr>
          <p:cNvPr id="5128" name="Text Box 7">
            <a:extLst>
              <a:ext uri="{FF2B5EF4-FFF2-40B4-BE49-F238E27FC236}">
                <a16:creationId xmlns:a16="http://schemas.microsoft.com/office/drawing/2014/main" id="{D3868BBA-73F0-4EA0-8F2C-8FFBAB5D9692}"/>
              </a:ext>
            </a:extLst>
          </p:cNvPr>
          <p:cNvSpPr txBox="1">
            <a:spLocks noChangeArrowheads="1"/>
          </p:cNvSpPr>
          <p:nvPr/>
        </p:nvSpPr>
        <p:spPr bwMode="auto">
          <a:xfrm>
            <a:off x="0" y="8685213"/>
            <a:ext cx="2971800" cy="458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4" name="Rectangle 8">
            <a:extLst>
              <a:ext uri="{FF2B5EF4-FFF2-40B4-BE49-F238E27FC236}">
                <a16:creationId xmlns:a16="http://schemas.microsoft.com/office/drawing/2014/main" id="{F15B951F-A6DD-4B91-B102-68C0B8CE1E78}"/>
              </a:ext>
            </a:extLst>
          </p:cNvPr>
          <p:cNvSpPr>
            <a:spLocks noGrp="1" noChangeArrowheads="1"/>
          </p:cNvSpPr>
          <p:nvPr>
            <p:ph type="sldNum"/>
          </p:nvPr>
        </p:nvSpPr>
        <p:spPr bwMode="auto">
          <a:xfrm>
            <a:off x="3884613" y="8685213"/>
            <a:ext cx="2968625" cy="455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r" eaLnBrk="1">
              <a:buSzPct val="100000"/>
              <a:tabLst>
                <a:tab pos="723900" algn="l"/>
                <a:tab pos="1447800" algn="l"/>
                <a:tab pos="2171700" algn="l"/>
                <a:tab pos="2895600" algn="l"/>
              </a:tabLst>
              <a:defRPr sz="1200">
                <a:solidFill>
                  <a:srgbClr val="000000"/>
                </a:solidFill>
                <a:latin typeface="Calibri" panose="020F0502020204030204" pitchFamily="34" charset="0"/>
                <a:cs typeface="Lucida Sans Unicode" panose="020B0602030504020204" pitchFamily="34" charset="0"/>
              </a:defRPr>
            </a:lvl1pPr>
          </a:lstStyle>
          <a:p>
            <a:fld id="{36062CD0-FAFB-4C53-AB50-8CF4D3076D71}" type="slidenum">
              <a:rPr lang="pl-PL" altLang="pl-PL"/>
              <a:pPr/>
              <a:t>‹#›</a:t>
            </a:fld>
            <a:endParaRPr lang="pl-PL" altLang="pl-PL"/>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8">
            <a:extLst>
              <a:ext uri="{FF2B5EF4-FFF2-40B4-BE49-F238E27FC236}">
                <a16:creationId xmlns:a16="http://schemas.microsoft.com/office/drawing/2014/main" id="{96D34BD8-910E-4682-A768-0E6BE6D5B7C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E6471E57-F28D-4C7C-A1FA-87B47C567353}" type="slidenum">
              <a:rPr lang="pl-PL" altLang="pl-PL">
                <a:latin typeface="Calibri" panose="020F0502020204030204" pitchFamily="34" charset="0"/>
              </a:rPr>
              <a:pPr>
                <a:spcBef>
                  <a:spcPct val="0"/>
                </a:spcBef>
                <a:buClrTx/>
                <a:buFontTx/>
                <a:buNone/>
              </a:pPr>
              <a:t>1</a:t>
            </a:fld>
            <a:endParaRPr lang="pl-PL" altLang="pl-PL">
              <a:latin typeface="Calibri" panose="020F0502020204030204" pitchFamily="34" charset="0"/>
            </a:endParaRPr>
          </a:p>
        </p:txBody>
      </p:sp>
      <p:sp>
        <p:nvSpPr>
          <p:cNvPr id="7171" name="Rectangle 1">
            <a:extLst>
              <a:ext uri="{FF2B5EF4-FFF2-40B4-BE49-F238E27FC236}">
                <a16:creationId xmlns:a16="http://schemas.microsoft.com/office/drawing/2014/main" id="{A4856CC1-FAEF-4AE7-9AD5-835A4FB86A03}"/>
              </a:ext>
            </a:extLst>
          </p:cNvPr>
          <p:cNvSpPr>
            <a:spLocks noGrp="1" noRot="1" noChangeAspect="1" noChangeArrowheads="1" noTextEdit="1"/>
          </p:cNvSpPr>
          <p:nvPr>
            <p:ph type="sldImg"/>
          </p:nvPr>
        </p:nvSpPr>
        <p:spPr>
          <a:xfrm>
            <a:off x="1371600" y="1143000"/>
            <a:ext cx="4114800" cy="30861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172" name="Rectangle 2">
            <a:extLst>
              <a:ext uri="{FF2B5EF4-FFF2-40B4-BE49-F238E27FC236}">
                <a16:creationId xmlns:a16="http://schemas.microsoft.com/office/drawing/2014/main" id="{F4069964-3D64-4906-A25F-5521278561C3}"/>
              </a:ext>
            </a:extLst>
          </p:cNvPr>
          <p:cNvSpPr>
            <a:spLocks noGrp="1" noChangeArrowheads="1"/>
          </p:cNvSpPr>
          <p:nvPr>
            <p:ph type="body" idx="1"/>
          </p:nvPr>
        </p:nvSpPr>
        <p:spPr>
          <a:xfrm>
            <a:off x="685800" y="4400550"/>
            <a:ext cx="5486400" cy="360045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8">
            <a:extLst>
              <a:ext uri="{FF2B5EF4-FFF2-40B4-BE49-F238E27FC236}">
                <a16:creationId xmlns:a16="http://schemas.microsoft.com/office/drawing/2014/main" id="{2E6581A0-F5F0-452A-9343-3693908183D5}"/>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EA98A1B9-7133-44E1-8C7C-89C978E90607}" type="slidenum">
              <a:rPr lang="pl-PL" altLang="pl-PL">
                <a:latin typeface="Calibri" panose="020F0502020204030204" pitchFamily="34" charset="0"/>
              </a:rPr>
              <a:pPr>
                <a:spcBef>
                  <a:spcPct val="0"/>
                </a:spcBef>
                <a:buClrTx/>
                <a:buFontTx/>
                <a:buNone/>
              </a:pPr>
              <a:t>11</a:t>
            </a:fld>
            <a:endParaRPr lang="pl-PL" altLang="pl-PL">
              <a:latin typeface="Calibri" panose="020F0502020204030204" pitchFamily="34" charset="0"/>
            </a:endParaRPr>
          </a:p>
        </p:txBody>
      </p:sp>
      <p:sp>
        <p:nvSpPr>
          <p:cNvPr id="27651" name="Rectangle 1">
            <a:extLst>
              <a:ext uri="{FF2B5EF4-FFF2-40B4-BE49-F238E27FC236}">
                <a16:creationId xmlns:a16="http://schemas.microsoft.com/office/drawing/2014/main" id="{FEA18B7D-DC8F-41DD-904F-72EE4D365B1C}"/>
              </a:ext>
            </a:extLst>
          </p:cNvPr>
          <p:cNvSpPr>
            <a:spLocks noGrp="1" noRot="1" noChangeAspect="1" noChangeArrowheads="1" noTextEdit="1"/>
          </p:cNvSpPr>
          <p:nvPr>
            <p:ph type="sldImg"/>
          </p:nvPr>
        </p:nvSpPr>
        <p:spPr>
          <a:xfrm>
            <a:off x="1371600" y="1143000"/>
            <a:ext cx="4114800" cy="30861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2" name="Rectangle 2">
            <a:extLst>
              <a:ext uri="{FF2B5EF4-FFF2-40B4-BE49-F238E27FC236}">
                <a16:creationId xmlns:a16="http://schemas.microsoft.com/office/drawing/2014/main" id="{E643CEC0-E0EB-4D4C-AD77-6D0B825A4453}"/>
              </a:ext>
            </a:extLst>
          </p:cNvPr>
          <p:cNvSpPr>
            <a:spLocks noGrp="1" noChangeArrowheads="1"/>
          </p:cNvSpPr>
          <p:nvPr>
            <p:ph type="body" idx="1"/>
          </p:nvPr>
        </p:nvSpPr>
        <p:spPr>
          <a:xfrm>
            <a:off x="685800" y="4400550"/>
            <a:ext cx="5486400" cy="360045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8">
            <a:extLst>
              <a:ext uri="{FF2B5EF4-FFF2-40B4-BE49-F238E27FC236}">
                <a16:creationId xmlns:a16="http://schemas.microsoft.com/office/drawing/2014/main" id="{A837CE39-ADE1-4917-A78F-51E456EC00D5}"/>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9AE5204A-58F7-4DB0-9DBC-DA7C97840671}" type="slidenum">
              <a:rPr lang="pl-PL" altLang="pl-PL">
                <a:latin typeface="Calibri" panose="020F0502020204030204" pitchFamily="34" charset="0"/>
              </a:rPr>
              <a:pPr>
                <a:spcBef>
                  <a:spcPct val="0"/>
                </a:spcBef>
                <a:buClrTx/>
                <a:buFontTx/>
                <a:buNone/>
              </a:pPr>
              <a:t>12</a:t>
            </a:fld>
            <a:endParaRPr lang="pl-PL" altLang="pl-PL">
              <a:latin typeface="Calibri" panose="020F0502020204030204" pitchFamily="34" charset="0"/>
            </a:endParaRPr>
          </a:p>
        </p:txBody>
      </p:sp>
      <p:sp>
        <p:nvSpPr>
          <p:cNvPr id="29699" name="Rectangle 1">
            <a:extLst>
              <a:ext uri="{FF2B5EF4-FFF2-40B4-BE49-F238E27FC236}">
                <a16:creationId xmlns:a16="http://schemas.microsoft.com/office/drawing/2014/main" id="{DA298111-2AAB-43D3-B231-453236C51ADA}"/>
              </a:ext>
            </a:extLst>
          </p:cNvPr>
          <p:cNvSpPr>
            <a:spLocks noGrp="1" noRot="1" noChangeAspect="1" noChangeArrowheads="1" noTextEdit="1"/>
          </p:cNvSpPr>
          <p:nvPr>
            <p:ph type="sldImg"/>
          </p:nvPr>
        </p:nvSpPr>
        <p:spPr>
          <a:xfrm>
            <a:off x="1371600" y="1143000"/>
            <a:ext cx="4114800" cy="30861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700" name="Rectangle 2">
            <a:extLst>
              <a:ext uri="{FF2B5EF4-FFF2-40B4-BE49-F238E27FC236}">
                <a16:creationId xmlns:a16="http://schemas.microsoft.com/office/drawing/2014/main" id="{621019C8-14D8-4172-80FC-B3B21DD90DEA}"/>
              </a:ext>
            </a:extLst>
          </p:cNvPr>
          <p:cNvSpPr>
            <a:spLocks noGrp="1" noChangeArrowheads="1"/>
          </p:cNvSpPr>
          <p:nvPr>
            <p:ph type="body" idx="1"/>
          </p:nvPr>
        </p:nvSpPr>
        <p:spPr>
          <a:xfrm>
            <a:off x="685800" y="4400550"/>
            <a:ext cx="5486400" cy="360045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8">
            <a:extLst>
              <a:ext uri="{FF2B5EF4-FFF2-40B4-BE49-F238E27FC236}">
                <a16:creationId xmlns:a16="http://schemas.microsoft.com/office/drawing/2014/main" id="{A837CE39-ADE1-4917-A78F-51E456EC00D5}"/>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9AE5204A-58F7-4DB0-9DBC-DA7C97840671}" type="slidenum">
              <a:rPr lang="pl-PL" altLang="pl-PL">
                <a:latin typeface="Calibri" panose="020F0502020204030204" pitchFamily="34" charset="0"/>
              </a:rPr>
              <a:pPr>
                <a:spcBef>
                  <a:spcPct val="0"/>
                </a:spcBef>
                <a:buClrTx/>
                <a:buFontTx/>
                <a:buNone/>
              </a:pPr>
              <a:t>13</a:t>
            </a:fld>
            <a:endParaRPr lang="pl-PL" altLang="pl-PL">
              <a:latin typeface="Calibri" panose="020F0502020204030204" pitchFamily="34" charset="0"/>
            </a:endParaRPr>
          </a:p>
        </p:txBody>
      </p:sp>
      <p:sp>
        <p:nvSpPr>
          <p:cNvPr id="29699" name="Rectangle 1">
            <a:extLst>
              <a:ext uri="{FF2B5EF4-FFF2-40B4-BE49-F238E27FC236}">
                <a16:creationId xmlns:a16="http://schemas.microsoft.com/office/drawing/2014/main" id="{DA298111-2AAB-43D3-B231-453236C51ADA}"/>
              </a:ext>
            </a:extLst>
          </p:cNvPr>
          <p:cNvSpPr>
            <a:spLocks noGrp="1" noRot="1" noChangeAspect="1" noChangeArrowheads="1" noTextEdit="1"/>
          </p:cNvSpPr>
          <p:nvPr>
            <p:ph type="sldImg"/>
          </p:nvPr>
        </p:nvSpPr>
        <p:spPr>
          <a:xfrm>
            <a:off x="1371600" y="1143000"/>
            <a:ext cx="4114800" cy="30861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700" name="Rectangle 2">
            <a:extLst>
              <a:ext uri="{FF2B5EF4-FFF2-40B4-BE49-F238E27FC236}">
                <a16:creationId xmlns:a16="http://schemas.microsoft.com/office/drawing/2014/main" id="{621019C8-14D8-4172-80FC-B3B21DD90DEA}"/>
              </a:ext>
            </a:extLst>
          </p:cNvPr>
          <p:cNvSpPr>
            <a:spLocks noGrp="1" noChangeArrowheads="1"/>
          </p:cNvSpPr>
          <p:nvPr>
            <p:ph type="body" idx="1"/>
          </p:nvPr>
        </p:nvSpPr>
        <p:spPr>
          <a:xfrm>
            <a:off x="685800" y="4400550"/>
            <a:ext cx="5486400" cy="360045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extLst>
      <p:ext uri="{BB962C8B-B14F-4D97-AF65-F5344CB8AC3E}">
        <p14:creationId xmlns:p14="http://schemas.microsoft.com/office/powerpoint/2010/main" val="19443172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8">
            <a:extLst>
              <a:ext uri="{FF2B5EF4-FFF2-40B4-BE49-F238E27FC236}">
                <a16:creationId xmlns:a16="http://schemas.microsoft.com/office/drawing/2014/main" id="{718E9480-3276-490D-B052-55B77CAE8D5A}"/>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66E24C57-FA88-4C0E-ACE7-570A62B0D18F}" type="slidenum">
              <a:rPr lang="pl-PL" altLang="pl-PL">
                <a:latin typeface="Calibri" panose="020F0502020204030204" pitchFamily="34" charset="0"/>
              </a:rPr>
              <a:pPr>
                <a:spcBef>
                  <a:spcPct val="0"/>
                </a:spcBef>
                <a:buClrTx/>
                <a:buFontTx/>
                <a:buNone/>
              </a:pPr>
              <a:t>14</a:t>
            </a:fld>
            <a:endParaRPr lang="pl-PL" altLang="pl-PL">
              <a:latin typeface="Calibri" panose="020F0502020204030204" pitchFamily="34" charset="0"/>
            </a:endParaRPr>
          </a:p>
        </p:txBody>
      </p:sp>
      <p:sp>
        <p:nvSpPr>
          <p:cNvPr id="31747" name="Rectangle 1">
            <a:extLst>
              <a:ext uri="{FF2B5EF4-FFF2-40B4-BE49-F238E27FC236}">
                <a16:creationId xmlns:a16="http://schemas.microsoft.com/office/drawing/2014/main" id="{6CFB73A6-AE27-405A-95DB-5EFDF5FA9389}"/>
              </a:ext>
            </a:extLst>
          </p:cNvPr>
          <p:cNvSpPr>
            <a:spLocks noGrp="1" noRot="1" noChangeAspect="1" noChangeArrowheads="1" noTextEdit="1"/>
          </p:cNvSpPr>
          <p:nvPr>
            <p:ph type="sldImg"/>
          </p:nvPr>
        </p:nvSpPr>
        <p:spPr>
          <a:xfrm>
            <a:off x="1371600" y="1143000"/>
            <a:ext cx="4114800" cy="30861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1748" name="Rectangle 2">
            <a:extLst>
              <a:ext uri="{FF2B5EF4-FFF2-40B4-BE49-F238E27FC236}">
                <a16:creationId xmlns:a16="http://schemas.microsoft.com/office/drawing/2014/main" id="{98028685-8804-4E7B-9E2F-6F029F7BF540}"/>
              </a:ext>
            </a:extLst>
          </p:cNvPr>
          <p:cNvSpPr>
            <a:spLocks noGrp="1" noChangeArrowheads="1"/>
          </p:cNvSpPr>
          <p:nvPr>
            <p:ph type="body" idx="1"/>
          </p:nvPr>
        </p:nvSpPr>
        <p:spPr>
          <a:xfrm>
            <a:off x="685800" y="4400550"/>
            <a:ext cx="5486400" cy="360045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8">
            <a:extLst>
              <a:ext uri="{FF2B5EF4-FFF2-40B4-BE49-F238E27FC236}">
                <a16:creationId xmlns:a16="http://schemas.microsoft.com/office/drawing/2014/main" id="{FD7728E7-F8CB-4517-9A01-6917263CD229}"/>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7FCD0D41-0C15-4E58-9DE7-8287F1366C9B}" type="slidenum">
              <a:rPr lang="pl-PL" altLang="pl-PL">
                <a:latin typeface="Calibri" panose="020F0502020204030204" pitchFamily="34" charset="0"/>
              </a:rPr>
              <a:pPr>
                <a:spcBef>
                  <a:spcPct val="0"/>
                </a:spcBef>
                <a:buClrTx/>
                <a:buFontTx/>
                <a:buNone/>
              </a:pPr>
              <a:t>15</a:t>
            </a:fld>
            <a:endParaRPr lang="pl-PL" altLang="pl-PL">
              <a:latin typeface="Calibri" panose="020F0502020204030204" pitchFamily="34" charset="0"/>
            </a:endParaRPr>
          </a:p>
        </p:txBody>
      </p:sp>
      <p:sp>
        <p:nvSpPr>
          <p:cNvPr id="33795" name="Rectangle 1">
            <a:extLst>
              <a:ext uri="{FF2B5EF4-FFF2-40B4-BE49-F238E27FC236}">
                <a16:creationId xmlns:a16="http://schemas.microsoft.com/office/drawing/2014/main" id="{D664086A-4654-49A4-85D5-67BB4C01C245}"/>
              </a:ext>
            </a:extLst>
          </p:cNvPr>
          <p:cNvSpPr>
            <a:spLocks noGrp="1" noRot="1" noChangeAspect="1" noChangeArrowheads="1" noTextEdit="1"/>
          </p:cNvSpPr>
          <p:nvPr>
            <p:ph type="sldImg"/>
          </p:nvPr>
        </p:nvSpPr>
        <p:spPr>
          <a:xfrm>
            <a:off x="1371600" y="1143000"/>
            <a:ext cx="4114800" cy="30861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6" name="Rectangle 2">
            <a:extLst>
              <a:ext uri="{FF2B5EF4-FFF2-40B4-BE49-F238E27FC236}">
                <a16:creationId xmlns:a16="http://schemas.microsoft.com/office/drawing/2014/main" id="{EFCB11EC-E481-4355-A46B-762B841490F0}"/>
              </a:ext>
            </a:extLst>
          </p:cNvPr>
          <p:cNvSpPr>
            <a:spLocks noGrp="1" noChangeArrowheads="1"/>
          </p:cNvSpPr>
          <p:nvPr>
            <p:ph type="body" idx="1"/>
          </p:nvPr>
        </p:nvSpPr>
        <p:spPr>
          <a:xfrm>
            <a:off x="685800" y="4400550"/>
            <a:ext cx="5486400" cy="360045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8">
            <a:extLst>
              <a:ext uri="{FF2B5EF4-FFF2-40B4-BE49-F238E27FC236}">
                <a16:creationId xmlns:a16="http://schemas.microsoft.com/office/drawing/2014/main" id="{35EF40BC-0B1D-4BF9-9E46-ADD262CB410B}"/>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50D2BD32-0EFB-4E6E-A427-31180B1D8066}" type="slidenum">
              <a:rPr lang="pl-PL" altLang="pl-PL">
                <a:latin typeface="Calibri" panose="020F0502020204030204" pitchFamily="34" charset="0"/>
              </a:rPr>
              <a:pPr>
                <a:spcBef>
                  <a:spcPct val="0"/>
                </a:spcBef>
                <a:buClrTx/>
                <a:buFontTx/>
                <a:buNone/>
              </a:pPr>
              <a:t>16</a:t>
            </a:fld>
            <a:endParaRPr lang="pl-PL" altLang="pl-PL">
              <a:latin typeface="Calibri" panose="020F0502020204030204" pitchFamily="34" charset="0"/>
            </a:endParaRPr>
          </a:p>
        </p:txBody>
      </p:sp>
      <p:sp>
        <p:nvSpPr>
          <p:cNvPr id="39939" name="Rectangle 1">
            <a:extLst>
              <a:ext uri="{FF2B5EF4-FFF2-40B4-BE49-F238E27FC236}">
                <a16:creationId xmlns:a16="http://schemas.microsoft.com/office/drawing/2014/main" id="{B2DC5C0D-CC3B-4D0A-88D6-59D78A6C1D1E}"/>
              </a:ext>
            </a:extLst>
          </p:cNvPr>
          <p:cNvSpPr>
            <a:spLocks noGrp="1" noRot="1" noChangeAspect="1" noChangeArrowheads="1" noTextEdit="1"/>
          </p:cNvSpPr>
          <p:nvPr>
            <p:ph type="sldImg"/>
          </p:nvPr>
        </p:nvSpPr>
        <p:spPr>
          <a:xfrm>
            <a:off x="1371600" y="1143000"/>
            <a:ext cx="4114800" cy="30861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a:extLst>
              <a:ext uri="{FF2B5EF4-FFF2-40B4-BE49-F238E27FC236}">
                <a16:creationId xmlns:a16="http://schemas.microsoft.com/office/drawing/2014/main" id="{80D29C17-8160-41F5-A8A9-9A84FCA7D1A3}"/>
              </a:ext>
            </a:extLst>
          </p:cNvPr>
          <p:cNvSpPr>
            <a:spLocks noGrp="1" noChangeArrowheads="1"/>
          </p:cNvSpPr>
          <p:nvPr>
            <p:ph type="body" idx="1"/>
          </p:nvPr>
        </p:nvSpPr>
        <p:spPr>
          <a:xfrm>
            <a:off x="685800" y="4400550"/>
            <a:ext cx="5486400" cy="360045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8">
            <a:extLst>
              <a:ext uri="{FF2B5EF4-FFF2-40B4-BE49-F238E27FC236}">
                <a16:creationId xmlns:a16="http://schemas.microsoft.com/office/drawing/2014/main" id="{AFAF19A8-2622-4D53-9203-E3B04C2AEAA2}"/>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15089CBD-6F41-4254-B7B4-8B9414B20FE1}" type="slidenum">
              <a:rPr lang="pl-PL" altLang="pl-PL">
                <a:latin typeface="Calibri" panose="020F0502020204030204" pitchFamily="34" charset="0"/>
              </a:rPr>
              <a:pPr>
                <a:spcBef>
                  <a:spcPct val="0"/>
                </a:spcBef>
                <a:buClrTx/>
                <a:buFontTx/>
                <a:buNone/>
              </a:pPr>
              <a:t>17</a:t>
            </a:fld>
            <a:endParaRPr lang="pl-PL" altLang="pl-PL">
              <a:latin typeface="Calibri" panose="020F0502020204030204" pitchFamily="34" charset="0"/>
            </a:endParaRPr>
          </a:p>
        </p:txBody>
      </p:sp>
      <p:sp>
        <p:nvSpPr>
          <p:cNvPr id="41987" name="Rectangle 1">
            <a:extLst>
              <a:ext uri="{FF2B5EF4-FFF2-40B4-BE49-F238E27FC236}">
                <a16:creationId xmlns:a16="http://schemas.microsoft.com/office/drawing/2014/main" id="{A0B1D037-F9D4-4BBA-8A5D-C912E0C1C077}"/>
              </a:ext>
            </a:extLst>
          </p:cNvPr>
          <p:cNvSpPr>
            <a:spLocks noGrp="1" noRot="1" noChangeAspect="1" noChangeArrowheads="1" noTextEdit="1"/>
          </p:cNvSpPr>
          <p:nvPr>
            <p:ph type="sldImg"/>
          </p:nvPr>
        </p:nvSpPr>
        <p:spPr>
          <a:xfrm>
            <a:off x="1371600" y="1143000"/>
            <a:ext cx="4114800" cy="30861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988" name="Rectangle 2">
            <a:extLst>
              <a:ext uri="{FF2B5EF4-FFF2-40B4-BE49-F238E27FC236}">
                <a16:creationId xmlns:a16="http://schemas.microsoft.com/office/drawing/2014/main" id="{A57E0E3E-7D17-4CA7-8A9E-6C0697B4174C}"/>
              </a:ext>
            </a:extLst>
          </p:cNvPr>
          <p:cNvSpPr>
            <a:spLocks noGrp="1" noChangeArrowheads="1"/>
          </p:cNvSpPr>
          <p:nvPr>
            <p:ph type="body" idx="1"/>
          </p:nvPr>
        </p:nvSpPr>
        <p:spPr>
          <a:xfrm>
            <a:off x="685800" y="4400550"/>
            <a:ext cx="5486400" cy="360045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8">
            <a:extLst>
              <a:ext uri="{FF2B5EF4-FFF2-40B4-BE49-F238E27FC236}">
                <a16:creationId xmlns:a16="http://schemas.microsoft.com/office/drawing/2014/main" id="{4B8DA901-F364-453E-B549-77E2C00FAC19}"/>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656D29DE-C9EA-4EDB-B5FF-358647D5F442}" type="slidenum">
              <a:rPr lang="pl-PL" altLang="pl-PL">
                <a:latin typeface="Calibri" panose="020F0502020204030204" pitchFamily="34" charset="0"/>
              </a:rPr>
              <a:pPr>
                <a:spcBef>
                  <a:spcPct val="0"/>
                </a:spcBef>
                <a:buClrTx/>
                <a:buFontTx/>
                <a:buNone/>
              </a:pPr>
              <a:t>18</a:t>
            </a:fld>
            <a:endParaRPr lang="pl-PL" altLang="pl-PL">
              <a:latin typeface="Calibri" panose="020F0502020204030204" pitchFamily="34" charset="0"/>
            </a:endParaRPr>
          </a:p>
        </p:txBody>
      </p:sp>
      <p:sp>
        <p:nvSpPr>
          <p:cNvPr id="44035" name="Rectangle 1">
            <a:extLst>
              <a:ext uri="{FF2B5EF4-FFF2-40B4-BE49-F238E27FC236}">
                <a16:creationId xmlns:a16="http://schemas.microsoft.com/office/drawing/2014/main" id="{2EF0684C-19A6-46BF-A010-2B5EDA8ABD8D}"/>
              </a:ext>
            </a:extLst>
          </p:cNvPr>
          <p:cNvSpPr>
            <a:spLocks noGrp="1" noRot="1" noChangeAspect="1" noChangeArrowheads="1" noTextEdit="1"/>
          </p:cNvSpPr>
          <p:nvPr>
            <p:ph type="sldImg"/>
          </p:nvPr>
        </p:nvSpPr>
        <p:spPr>
          <a:xfrm>
            <a:off x="1371600" y="1143000"/>
            <a:ext cx="4114800" cy="30861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6" name="Rectangle 2">
            <a:extLst>
              <a:ext uri="{FF2B5EF4-FFF2-40B4-BE49-F238E27FC236}">
                <a16:creationId xmlns:a16="http://schemas.microsoft.com/office/drawing/2014/main" id="{67057032-7B7E-4D4F-90FE-D8564FE5529B}"/>
              </a:ext>
            </a:extLst>
          </p:cNvPr>
          <p:cNvSpPr>
            <a:spLocks noGrp="1" noChangeArrowheads="1"/>
          </p:cNvSpPr>
          <p:nvPr>
            <p:ph type="body" idx="1"/>
          </p:nvPr>
        </p:nvSpPr>
        <p:spPr>
          <a:xfrm>
            <a:off x="685800" y="4400550"/>
            <a:ext cx="5486400" cy="360045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8">
            <a:extLst>
              <a:ext uri="{FF2B5EF4-FFF2-40B4-BE49-F238E27FC236}">
                <a16:creationId xmlns:a16="http://schemas.microsoft.com/office/drawing/2014/main" id="{4B7D54B7-A531-4457-BCA8-29A6A3DC1BB3}"/>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439C1B73-50F7-448B-A5FB-8120C65A9EED}" type="slidenum">
              <a:rPr lang="pl-PL" altLang="pl-PL">
                <a:latin typeface="Calibri" panose="020F0502020204030204" pitchFamily="34" charset="0"/>
              </a:rPr>
              <a:pPr>
                <a:spcBef>
                  <a:spcPct val="0"/>
                </a:spcBef>
                <a:buClrTx/>
                <a:buFontTx/>
                <a:buNone/>
              </a:pPr>
              <a:t>19</a:t>
            </a:fld>
            <a:endParaRPr lang="pl-PL" altLang="pl-PL">
              <a:latin typeface="Calibri" panose="020F0502020204030204" pitchFamily="34" charset="0"/>
            </a:endParaRPr>
          </a:p>
        </p:txBody>
      </p:sp>
      <p:sp>
        <p:nvSpPr>
          <p:cNvPr id="46083" name="Rectangle 1">
            <a:extLst>
              <a:ext uri="{FF2B5EF4-FFF2-40B4-BE49-F238E27FC236}">
                <a16:creationId xmlns:a16="http://schemas.microsoft.com/office/drawing/2014/main" id="{372EE06B-FB33-4185-A237-C2E17A1B1240}"/>
              </a:ext>
            </a:extLst>
          </p:cNvPr>
          <p:cNvSpPr>
            <a:spLocks noGrp="1" noRot="1" noChangeAspect="1" noChangeArrowheads="1" noTextEdit="1"/>
          </p:cNvSpPr>
          <p:nvPr>
            <p:ph type="sldImg"/>
          </p:nvPr>
        </p:nvSpPr>
        <p:spPr>
          <a:xfrm>
            <a:off x="1371600" y="1143000"/>
            <a:ext cx="4114800" cy="30861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6084" name="Rectangle 2">
            <a:extLst>
              <a:ext uri="{FF2B5EF4-FFF2-40B4-BE49-F238E27FC236}">
                <a16:creationId xmlns:a16="http://schemas.microsoft.com/office/drawing/2014/main" id="{FD7BC9E3-0FB3-4B6A-8B69-959CC1E86074}"/>
              </a:ext>
            </a:extLst>
          </p:cNvPr>
          <p:cNvSpPr>
            <a:spLocks noGrp="1" noChangeArrowheads="1"/>
          </p:cNvSpPr>
          <p:nvPr>
            <p:ph type="body" idx="1"/>
          </p:nvPr>
        </p:nvSpPr>
        <p:spPr>
          <a:xfrm>
            <a:off x="685800" y="4400550"/>
            <a:ext cx="5486400" cy="360045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8">
            <a:extLst>
              <a:ext uri="{FF2B5EF4-FFF2-40B4-BE49-F238E27FC236}">
                <a16:creationId xmlns:a16="http://schemas.microsoft.com/office/drawing/2014/main" id="{196F1DCE-6B61-4983-97CD-DBD131EC46DB}"/>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AED82E56-26C0-458C-AB07-3CB91F08279E}" type="slidenum">
              <a:rPr lang="pl-PL" altLang="pl-PL">
                <a:latin typeface="Calibri" panose="020F0502020204030204" pitchFamily="34" charset="0"/>
              </a:rPr>
              <a:pPr>
                <a:spcBef>
                  <a:spcPct val="0"/>
                </a:spcBef>
                <a:buClrTx/>
                <a:buFontTx/>
                <a:buNone/>
              </a:pPr>
              <a:t>20</a:t>
            </a:fld>
            <a:endParaRPr lang="pl-PL" altLang="pl-PL">
              <a:latin typeface="Calibri" panose="020F0502020204030204" pitchFamily="34" charset="0"/>
            </a:endParaRPr>
          </a:p>
        </p:txBody>
      </p:sp>
      <p:sp>
        <p:nvSpPr>
          <p:cNvPr id="48131" name="Rectangle 1">
            <a:extLst>
              <a:ext uri="{FF2B5EF4-FFF2-40B4-BE49-F238E27FC236}">
                <a16:creationId xmlns:a16="http://schemas.microsoft.com/office/drawing/2014/main" id="{53EC5A07-254D-4D8F-A24D-D8EF2BBFF51B}"/>
              </a:ext>
            </a:extLst>
          </p:cNvPr>
          <p:cNvSpPr>
            <a:spLocks noGrp="1" noRot="1" noChangeAspect="1" noChangeArrowheads="1" noTextEdit="1"/>
          </p:cNvSpPr>
          <p:nvPr>
            <p:ph type="sldImg"/>
          </p:nvPr>
        </p:nvSpPr>
        <p:spPr>
          <a:xfrm>
            <a:off x="1371600" y="1143000"/>
            <a:ext cx="4114800" cy="30861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8132" name="Rectangle 2">
            <a:extLst>
              <a:ext uri="{FF2B5EF4-FFF2-40B4-BE49-F238E27FC236}">
                <a16:creationId xmlns:a16="http://schemas.microsoft.com/office/drawing/2014/main" id="{954FDF4D-3E93-482D-8575-40B308F3B206}"/>
              </a:ext>
            </a:extLst>
          </p:cNvPr>
          <p:cNvSpPr>
            <a:spLocks noGrp="1" noChangeArrowheads="1"/>
          </p:cNvSpPr>
          <p:nvPr>
            <p:ph type="body" idx="1"/>
          </p:nvPr>
        </p:nvSpPr>
        <p:spPr>
          <a:xfrm>
            <a:off x="685800" y="4400550"/>
            <a:ext cx="5486400" cy="360045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8">
            <a:extLst>
              <a:ext uri="{FF2B5EF4-FFF2-40B4-BE49-F238E27FC236}">
                <a16:creationId xmlns:a16="http://schemas.microsoft.com/office/drawing/2014/main" id="{5C1D5285-51E1-4544-A908-CC7210DDF116}"/>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FE41D8BD-671B-46AD-8B57-576452222DF6}" type="slidenum">
              <a:rPr lang="pl-PL" altLang="pl-PL">
                <a:latin typeface="Calibri" panose="020F0502020204030204" pitchFamily="34" charset="0"/>
              </a:rPr>
              <a:pPr>
                <a:spcBef>
                  <a:spcPct val="0"/>
                </a:spcBef>
                <a:buClrTx/>
                <a:buFontTx/>
                <a:buNone/>
              </a:pPr>
              <a:t>2</a:t>
            </a:fld>
            <a:endParaRPr lang="pl-PL" altLang="pl-PL">
              <a:latin typeface="Calibri" panose="020F0502020204030204" pitchFamily="34" charset="0"/>
            </a:endParaRPr>
          </a:p>
        </p:txBody>
      </p:sp>
      <p:sp>
        <p:nvSpPr>
          <p:cNvPr id="9219" name="Rectangle 1">
            <a:extLst>
              <a:ext uri="{FF2B5EF4-FFF2-40B4-BE49-F238E27FC236}">
                <a16:creationId xmlns:a16="http://schemas.microsoft.com/office/drawing/2014/main" id="{3B7C8985-3D96-475C-83AC-C0D21B68E07E}"/>
              </a:ext>
            </a:extLst>
          </p:cNvPr>
          <p:cNvSpPr>
            <a:spLocks noGrp="1" noRot="1" noChangeAspect="1" noChangeArrowheads="1" noTextEdit="1"/>
          </p:cNvSpPr>
          <p:nvPr>
            <p:ph type="sldImg"/>
          </p:nvPr>
        </p:nvSpPr>
        <p:spPr>
          <a:xfrm>
            <a:off x="1371600" y="1143000"/>
            <a:ext cx="4114800" cy="30861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220" name="Rectangle 2">
            <a:extLst>
              <a:ext uri="{FF2B5EF4-FFF2-40B4-BE49-F238E27FC236}">
                <a16:creationId xmlns:a16="http://schemas.microsoft.com/office/drawing/2014/main" id="{FA559A5A-E90F-4D5A-9154-A36154D57EBC}"/>
              </a:ext>
            </a:extLst>
          </p:cNvPr>
          <p:cNvSpPr>
            <a:spLocks noGrp="1" noChangeArrowheads="1"/>
          </p:cNvSpPr>
          <p:nvPr>
            <p:ph type="body" idx="1"/>
          </p:nvPr>
        </p:nvSpPr>
        <p:spPr>
          <a:xfrm>
            <a:off x="685800" y="4400550"/>
            <a:ext cx="5486400" cy="360045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8">
            <a:extLst>
              <a:ext uri="{FF2B5EF4-FFF2-40B4-BE49-F238E27FC236}">
                <a16:creationId xmlns:a16="http://schemas.microsoft.com/office/drawing/2014/main" id="{891D932A-AD69-4F9C-96D3-242CAE894C8E}"/>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FE0A2F23-B9E7-4DCA-93C9-76BA9E999438}" type="slidenum">
              <a:rPr lang="pl-PL" altLang="pl-PL">
                <a:latin typeface="Calibri" panose="020F0502020204030204" pitchFamily="34" charset="0"/>
              </a:rPr>
              <a:pPr>
                <a:spcBef>
                  <a:spcPct val="0"/>
                </a:spcBef>
                <a:buClrTx/>
                <a:buFontTx/>
                <a:buNone/>
              </a:pPr>
              <a:t>21</a:t>
            </a:fld>
            <a:endParaRPr lang="pl-PL" altLang="pl-PL">
              <a:latin typeface="Calibri" panose="020F0502020204030204" pitchFamily="34" charset="0"/>
            </a:endParaRPr>
          </a:p>
        </p:txBody>
      </p:sp>
      <p:sp>
        <p:nvSpPr>
          <p:cNvPr id="37891" name="Rectangle 1">
            <a:extLst>
              <a:ext uri="{FF2B5EF4-FFF2-40B4-BE49-F238E27FC236}">
                <a16:creationId xmlns:a16="http://schemas.microsoft.com/office/drawing/2014/main" id="{BE71C913-C18B-4190-9FF4-0179468E1654}"/>
              </a:ext>
            </a:extLst>
          </p:cNvPr>
          <p:cNvSpPr>
            <a:spLocks noGrp="1" noRot="1" noChangeAspect="1" noChangeArrowheads="1" noTextEdit="1"/>
          </p:cNvSpPr>
          <p:nvPr>
            <p:ph type="sldImg"/>
          </p:nvPr>
        </p:nvSpPr>
        <p:spPr>
          <a:xfrm>
            <a:off x="1371600" y="1143000"/>
            <a:ext cx="4114800" cy="30861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7892" name="Rectangle 2">
            <a:extLst>
              <a:ext uri="{FF2B5EF4-FFF2-40B4-BE49-F238E27FC236}">
                <a16:creationId xmlns:a16="http://schemas.microsoft.com/office/drawing/2014/main" id="{2CBB6AF8-3F86-4A85-8DCA-F88A712E2467}"/>
              </a:ext>
            </a:extLst>
          </p:cNvPr>
          <p:cNvSpPr>
            <a:spLocks noGrp="1" noChangeArrowheads="1"/>
          </p:cNvSpPr>
          <p:nvPr>
            <p:ph type="body" idx="1"/>
          </p:nvPr>
        </p:nvSpPr>
        <p:spPr>
          <a:xfrm>
            <a:off x="685800" y="4400550"/>
            <a:ext cx="5486400" cy="360045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8">
            <a:extLst>
              <a:ext uri="{FF2B5EF4-FFF2-40B4-BE49-F238E27FC236}">
                <a16:creationId xmlns:a16="http://schemas.microsoft.com/office/drawing/2014/main" id="{C0A0AED2-7F60-496E-A172-701694FCB195}"/>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56D44303-6A4D-4382-A1BA-6B4E25A1EE5F}" type="slidenum">
              <a:rPr lang="pl-PL" altLang="pl-PL">
                <a:latin typeface="Calibri" panose="020F0502020204030204" pitchFamily="34" charset="0"/>
              </a:rPr>
              <a:pPr>
                <a:spcBef>
                  <a:spcPct val="0"/>
                </a:spcBef>
                <a:buClrTx/>
                <a:buFontTx/>
                <a:buNone/>
              </a:pPr>
              <a:t>22</a:t>
            </a:fld>
            <a:endParaRPr lang="pl-PL" altLang="pl-PL">
              <a:latin typeface="Calibri" panose="020F0502020204030204" pitchFamily="34" charset="0"/>
            </a:endParaRPr>
          </a:p>
        </p:txBody>
      </p:sp>
      <p:sp>
        <p:nvSpPr>
          <p:cNvPr id="50179" name="Rectangle 1">
            <a:extLst>
              <a:ext uri="{FF2B5EF4-FFF2-40B4-BE49-F238E27FC236}">
                <a16:creationId xmlns:a16="http://schemas.microsoft.com/office/drawing/2014/main" id="{A8E15C6A-0E57-44E9-8C50-FAEF3BFBA0E1}"/>
              </a:ext>
            </a:extLst>
          </p:cNvPr>
          <p:cNvSpPr>
            <a:spLocks noGrp="1" noRot="1" noChangeAspect="1" noChangeArrowheads="1" noTextEdit="1"/>
          </p:cNvSpPr>
          <p:nvPr>
            <p:ph type="sldImg"/>
          </p:nvPr>
        </p:nvSpPr>
        <p:spPr>
          <a:xfrm>
            <a:off x="1371600" y="1143000"/>
            <a:ext cx="4114800" cy="30861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0180" name="Rectangle 2">
            <a:extLst>
              <a:ext uri="{FF2B5EF4-FFF2-40B4-BE49-F238E27FC236}">
                <a16:creationId xmlns:a16="http://schemas.microsoft.com/office/drawing/2014/main" id="{4B5D8477-899A-4113-AB54-42D570AB9F20}"/>
              </a:ext>
            </a:extLst>
          </p:cNvPr>
          <p:cNvSpPr>
            <a:spLocks noGrp="1" noChangeArrowheads="1"/>
          </p:cNvSpPr>
          <p:nvPr>
            <p:ph type="body" idx="1"/>
          </p:nvPr>
        </p:nvSpPr>
        <p:spPr>
          <a:xfrm>
            <a:off x="685800" y="4400550"/>
            <a:ext cx="5486400" cy="360045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8">
            <a:extLst>
              <a:ext uri="{FF2B5EF4-FFF2-40B4-BE49-F238E27FC236}">
                <a16:creationId xmlns:a16="http://schemas.microsoft.com/office/drawing/2014/main" id="{CE54D25B-2B1D-4BE9-8639-208660BE6F25}"/>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D4C4F314-EB33-4681-99DB-9D745FCA93DB}" type="slidenum">
              <a:rPr lang="pl-PL" altLang="pl-PL">
                <a:latin typeface="Calibri" panose="020F0502020204030204" pitchFamily="34" charset="0"/>
              </a:rPr>
              <a:pPr>
                <a:spcBef>
                  <a:spcPct val="0"/>
                </a:spcBef>
                <a:buClrTx/>
                <a:buFontTx/>
                <a:buNone/>
              </a:pPr>
              <a:t>23</a:t>
            </a:fld>
            <a:endParaRPr lang="pl-PL" altLang="pl-PL">
              <a:latin typeface="Calibri" panose="020F0502020204030204" pitchFamily="34" charset="0"/>
            </a:endParaRPr>
          </a:p>
        </p:txBody>
      </p:sp>
      <p:sp>
        <p:nvSpPr>
          <p:cNvPr id="54275" name="Rectangle 1">
            <a:extLst>
              <a:ext uri="{FF2B5EF4-FFF2-40B4-BE49-F238E27FC236}">
                <a16:creationId xmlns:a16="http://schemas.microsoft.com/office/drawing/2014/main" id="{A4D15ED8-476A-439D-8210-597098552E42}"/>
              </a:ext>
            </a:extLst>
          </p:cNvPr>
          <p:cNvSpPr>
            <a:spLocks noGrp="1" noRot="1" noChangeAspect="1" noChangeArrowheads="1" noTextEdit="1"/>
          </p:cNvSpPr>
          <p:nvPr>
            <p:ph type="sldImg"/>
          </p:nvPr>
        </p:nvSpPr>
        <p:spPr>
          <a:xfrm>
            <a:off x="1371600" y="1143000"/>
            <a:ext cx="4114800" cy="30861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4276" name="Rectangle 2">
            <a:extLst>
              <a:ext uri="{FF2B5EF4-FFF2-40B4-BE49-F238E27FC236}">
                <a16:creationId xmlns:a16="http://schemas.microsoft.com/office/drawing/2014/main" id="{EDAB66CC-B62F-4F2A-B045-A9864B1A28E2}"/>
              </a:ext>
            </a:extLst>
          </p:cNvPr>
          <p:cNvSpPr>
            <a:spLocks noGrp="1" noChangeArrowheads="1"/>
          </p:cNvSpPr>
          <p:nvPr>
            <p:ph type="body" idx="1"/>
          </p:nvPr>
        </p:nvSpPr>
        <p:spPr>
          <a:xfrm>
            <a:off x="685800" y="4400550"/>
            <a:ext cx="5486400" cy="360045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8">
            <a:extLst>
              <a:ext uri="{FF2B5EF4-FFF2-40B4-BE49-F238E27FC236}">
                <a16:creationId xmlns:a16="http://schemas.microsoft.com/office/drawing/2014/main" id="{76A34308-FAE2-439B-80C6-E6FF67F6A3EB}"/>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2E4D9544-9114-42F8-A242-4609D6977091}" type="slidenum">
              <a:rPr lang="pl-PL" altLang="pl-PL">
                <a:latin typeface="Calibri" panose="020F0502020204030204" pitchFamily="34" charset="0"/>
              </a:rPr>
              <a:pPr>
                <a:spcBef>
                  <a:spcPct val="0"/>
                </a:spcBef>
                <a:buClrTx/>
                <a:buFontTx/>
                <a:buNone/>
              </a:pPr>
              <a:t>24</a:t>
            </a:fld>
            <a:endParaRPr lang="pl-PL" altLang="pl-PL">
              <a:latin typeface="Calibri" panose="020F0502020204030204" pitchFamily="34" charset="0"/>
            </a:endParaRPr>
          </a:p>
        </p:txBody>
      </p:sp>
      <p:sp>
        <p:nvSpPr>
          <p:cNvPr id="56323" name="Rectangle 1">
            <a:extLst>
              <a:ext uri="{FF2B5EF4-FFF2-40B4-BE49-F238E27FC236}">
                <a16:creationId xmlns:a16="http://schemas.microsoft.com/office/drawing/2014/main" id="{19F2279E-13D3-47F6-A318-42033BC714C9}"/>
              </a:ext>
            </a:extLst>
          </p:cNvPr>
          <p:cNvSpPr>
            <a:spLocks noGrp="1" noRot="1" noChangeAspect="1" noChangeArrowheads="1" noTextEdit="1"/>
          </p:cNvSpPr>
          <p:nvPr>
            <p:ph type="sldImg"/>
          </p:nvPr>
        </p:nvSpPr>
        <p:spPr>
          <a:xfrm>
            <a:off x="1371600" y="1143000"/>
            <a:ext cx="4114800" cy="30861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6324" name="Rectangle 2">
            <a:extLst>
              <a:ext uri="{FF2B5EF4-FFF2-40B4-BE49-F238E27FC236}">
                <a16:creationId xmlns:a16="http://schemas.microsoft.com/office/drawing/2014/main" id="{4BA9D56F-01AF-497E-810D-F465B11EEB64}"/>
              </a:ext>
            </a:extLst>
          </p:cNvPr>
          <p:cNvSpPr>
            <a:spLocks noGrp="1" noChangeArrowheads="1"/>
          </p:cNvSpPr>
          <p:nvPr>
            <p:ph type="body" idx="1"/>
          </p:nvPr>
        </p:nvSpPr>
        <p:spPr>
          <a:xfrm>
            <a:off x="685800" y="4400550"/>
            <a:ext cx="5486400" cy="360045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8">
            <a:extLst>
              <a:ext uri="{FF2B5EF4-FFF2-40B4-BE49-F238E27FC236}">
                <a16:creationId xmlns:a16="http://schemas.microsoft.com/office/drawing/2014/main" id="{77B2D1CB-5D4E-46F2-A972-358BA4065541}"/>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184FD517-2C27-4E81-848C-C53654718F93}" type="slidenum">
              <a:rPr lang="pl-PL" altLang="pl-PL">
                <a:latin typeface="Calibri" panose="020F0502020204030204" pitchFamily="34" charset="0"/>
              </a:rPr>
              <a:pPr>
                <a:spcBef>
                  <a:spcPct val="0"/>
                </a:spcBef>
                <a:buClrTx/>
                <a:buFontTx/>
                <a:buNone/>
              </a:pPr>
              <a:t>25</a:t>
            </a:fld>
            <a:endParaRPr lang="pl-PL" altLang="pl-PL">
              <a:latin typeface="Calibri" panose="020F0502020204030204" pitchFamily="34" charset="0"/>
            </a:endParaRPr>
          </a:p>
        </p:txBody>
      </p:sp>
      <p:sp>
        <p:nvSpPr>
          <p:cNvPr id="58371" name="Rectangle 1">
            <a:extLst>
              <a:ext uri="{FF2B5EF4-FFF2-40B4-BE49-F238E27FC236}">
                <a16:creationId xmlns:a16="http://schemas.microsoft.com/office/drawing/2014/main" id="{62EDC655-5C19-47E8-8F54-818136E7940B}"/>
              </a:ext>
            </a:extLst>
          </p:cNvPr>
          <p:cNvSpPr>
            <a:spLocks noGrp="1" noRot="1" noChangeAspect="1" noChangeArrowheads="1" noTextEdit="1"/>
          </p:cNvSpPr>
          <p:nvPr>
            <p:ph type="sldImg"/>
          </p:nvPr>
        </p:nvSpPr>
        <p:spPr>
          <a:xfrm>
            <a:off x="1371600" y="1143000"/>
            <a:ext cx="4114800" cy="30861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8372" name="Rectangle 2">
            <a:extLst>
              <a:ext uri="{FF2B5EF4-FFF2-40B4-BE49-F238E27FC236}">
                <a16:creationId xmlns:a16="http://schemas.microsoft.com/office/drawing/2014/main" id="{5793BCF4-F610-44A4-89C1-65FABEB81C5F}"/>
              </a:ext>
            </a:extLst>
          </p:cNvPr>
          <p:cNvSpPr>
            <a:spLocks noGrp="1" noChangeArrowheads="1"/>
          </p:cNvSpPr>
          <p:nvPr>
            <p:ph type="body" idx="1"/>
          </p:nvPr>
        </p:nvSpPr>
        <p:spPr>
          <a:xfrm>
            <a:off x="685800" y="4400550"/>
            <a:ext cx="5486400" cy="360045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8">
            <a:extLst>
              <a:ext uri="{FF2B5EF4-FFF2-40B4-BE49-F238E27FC236}">
                <a16:creationId xmlns:a16="http://schemas.microsoft.com/office/drawing/2014/main" id="{27DB899C-0C0F-4575-865B-BAD312240C43}"/>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9F279D7D-98E0-43D8-9766-50E2466FEBC0}" type="slidenum">
              <a:rPr lang="pl-PL" altLang="pl-PL">
                <a:latin typeface="Calibri" panose="020F0502020204030204" pitchFamily="34" charset="0"/>
              </a:rPr>
              <a:pPr>
                <a:spcBef>
                  <a:spcPct val="0"/>
                </a:spcBef>
                <a:buClrTx/>
                <a:buFontTx/>
                <a:buNone/>
              </a:pPr>
              <a:t>26</a:t>
            </a:fld>
            <a:endParaRPr lang="pl-PL" altLang="pl-PL">
              <a:latin typeface="Calibri" panose="020F0502020204030204" pitchFamily="34" charset="0"/>
            </a:endParaRPr>
          </a:p>
        </p:txBody>
      </p:sp>
      <p:sp>
        <p:nvSpPr>
          <p:cNvPr id="35843" name="Rectangle 1">
            <a:extLst>
              <a:ext uri="{FF2B5EF4-FFF2-40B4-BE49-F238E27FC236}">
                <a16:creationId xmlns:a16="http://schemas.microsoft.com/office/drawing/2014/main" id="{A952B50C-2066-4320-8A0A-33278C55DF05}"/>
              </a:ext>
            </a:extLst>
          </p:cNvPr>
          <p:cNvSpPr>
            <a:spLocks noGrp="1" noRot="1" noChangeAspect="1" noChangeArrowheads="1" noTextEdit="1"/>
          </p:cNvSpPr>
          <p:nvPr>
            <p:ph type="sldImg"/>
          </p:nvPr>
        </p:nvSpPr>
        <p:spPr>
          <a:xfrm>
            <a:off x="1371600" y="1143000"/>
            <a:ext cx="4114800" cy="30861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5844" name="Rectangle 2">
            <a:extLst>
              <a:ext uri="{FF2B5EF4-FFF2-40B4-BE49-F238E27FC236}">
                <a16:creationId xmlns:a16="http://schemas.microsoft.com/office/drawing/2014/main" id="{008588E2-6607-4D86-A670-81C97EA592C7}"/>
              </a:ext>
            </a:extLst>
          </p:cNvPr>
          <p:cNvSpPr>
            <a:spLocks noGrp="1" noChangeArrowheads="1"/>
          </p:cNvSpPr>
          <p:nvPr>
            <p:ph type="body" idx="1"/>
          </p:nvPr>
        </p:nvSpPr>
        <p:spPr>
          <a:xfrm>
            <a:off x="685800" y="4400550"/>
            <a:ext cx="5486400" cy="360045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8">
            <a:extLst>
              <a:ext uri="{FF2B5EF4-FFF2-40B4-BE49-F238E27FC236}">
                <a16:creationId xmlns:a16="http://schemas.microsoft.com/office/drawing/2014/main" id="{911862F5-79A3-4E1F-B0AF-77145D4AAD7A}"/>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3DE743A4-9815-4C85-80F6-3DC53DA6F8E6}" type="slidenum">
              <a:rPr lang="pl-PL" altLang="pl-PL">
                <a:latin typeface="Calibri" panose="020F0502020204030204" pitchFamily="34" charset="0"/>
              </a:rPr>
              <a:pPr>
                <a:spcBef>
                  <a:spcPct val="0"/>
                </a:spcBef>
                <a:buClrTx/>
                <a:buFontTx/>
                <a:buNone/>
              </a:pPr>
              <a:t>27</a:t>
            </a:fld>
            <a:endParaRPr lang="pl-PL" altLang="pl-PL">
              <a:latin typeface="Calibri" panose="020F0502020204030204" pitchFamily="34" charset="0"/>
            </a:endParaRPr>
          </a:p>
        </p:txBody>
      </p:sp>
      <p:sp>
        <p:nvSpPr>
          <p:cNvPr id="52227" name="Rectangle 1">
            <a:extLst>
              <a:ext uri="{FF2B5EF4-FFF2-40B4-BE49-F238E27FC236}">
                <a16:creationId xmlns:a16="http://schemas.microsoft.com/office/drawing/2014/main" id="{A8AA1B35-586A-4EEB-A45E-285FC7F07E67}"/>
              </a:ext>
            </a:extLst>
          </p:cNvPr>
          <p:cNvSpPr>
            <a:spLocks noGrp="1" noRot="1" noChangeAspect="1" noChangeArrowheads="1" noTextEdit="1"/>
          </p:cNvSpPr>
          <p:nvPr>
            <p:ph type="sldImg"/>
          </p:nvPr>
        </p:nvSpPr>
        <p:spPr>
          <a:xfrm>
            <a:off x="1371600" y="1143000"/>
            <a:ext cx="4114800" cy="30861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2228" name="Rectangle 2">
            <a:extLst>
              <a:ext uri="{FF2B5EF4-FFF2-40B4-BE49-F238E27FC236}">
                <a16:creationId xmlns:a16="http://schemas.microsoft.com/office/drawing/2014/main" id="{321011AD-B0B1-46FD-8D16-E66CA0B0F650}"/>
              </a:ext>
            </a:extLst>
          </p:cNvPr>
          <p:cNvSpPr>
            <a:spLocks noGrp="1" noChangeArrowheads="1"/>
          </p:cNvSpPr>
          <p:nvPr>
            <p:ph type="body" idx="1"/>
          </p:nvPr>
        </p:nvSpPr>
        <p:spPr>
          <a:xfrm>
            <a:off x="685800" y="4400550"/>
            <a:ext cx="5486400" cy="360045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8">
            <a:extLst>
              <a:ext uri="{FF2B5EF4-FFF2-40B4-BE49-F238E27FC236}">
                <a16:creationId xmlns:a16="http://schemas.microsoft.com/office/drawing/2014/main" id="{9AFCA7B4-9AA2-4A9E-840E-E164B3FC86A1}"/>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12B0DBD5-D483-4C7A-B141-3DA790C79B35}" type="slidenum">
              <a:rPr lang="pl-PL" altLang="pl-PL">
                <a:latin typeface="Calibri" panose="020F0502020204030204" pitchFamily="34" charset="0"/>
              </a:rPr>
              <a:pPr>
                <a:spcBef>
                  <a:spcPct val="0"/>
                </a:spcBef>
                <a:buClrTx/>
                <a:buFontTx/>
                <a:buNone/>
              </a:pPr>
              <a:t>28</a:t>
            </a:fld>
            <a:endParaRPr lang="pl-PL" altLang="pl-PL">
              <a:latin typeface="Calibri" panose="020F0502020204030204" pitchFamily="34" charset="0"/>
            </a:endParaRPr>
          </a:p>
        </p:txBody>
      </p:sp>
      <p:sp>
        <p:nvSpPr>
          <p:cNvPr id="60419" name="Rectangle 1">
            <a:extLst>
              <a:ext uri="{FF2B5EF4-FFF2-40B4-BE49-F238E27FC236}">
                <a16:creationId xmlns:a16="http://schemas.microsoft.com/office/drawing/2014/main" id="{9D838DD2-2A6A-4203-9FAD-E706265B4A8D}"/>
              </a:ext>
            </a:extLst>
          </p:cNvPr>
          <p:cNvSpPr>
            <a:spLocks noGrp="1" noRot="1" noChangeAspect="1" noChangeArrowheads="1" noTextEdit="1"/>
          </p:cNvSpPr>
          <p:nvPr>
            <p:ph type="sldImg"/>
          </p:nvPr>
        </p:nvSpPr>
        <p:spPr>
          <a:xfrm>
            <a:off x="1371600" y="1143000"/>
            <a:ext cx="4114800" cy="30861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0420" name="Rectangle 2">
            <a:extLst>
              <a:ext uri="{FF2B5EF4-FFF2-40B4-BE49-F238E27FC236}">
                <a16:creationId xmlns:a16="http://schemas.microsoft.com/office/drawing/2014/main" id="{61E27DE7-C1B2-4895-B309-312C713EE45A}"/>
              </a:ext>
            </a:extLst>
          </p:cNvPr>
          <p:cNvSpPr>
            <a:spLocks noGrp="1" noChangeArrowheads="1"/>
          </p:cNvSpPr>
          <p:nvPr>
            <p:ph type="body" idx="1"/>
          </p:nvPr>
        </p:nvSpPr>
        <p:spPr>
          <a:xfrm>
            <a:off x="685800" y="4400550"/>
            <a:ext cx="5486400" cy="360045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8">
            <a:extLst>
              <a:ext uri="{FF2B5EF4-FFF2-40B4-BE49-F238E27FC236}">
                <a16:creationId xmlns:a16="http://schemas.microsoft.com/office/drawing/2014/main" id="{FCADAF2A-E111-4D2F-951F-F3479E01F07A}"/>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1587F87B-C041-434B-87E6-9548ECF2014D}" type="slidenum">
              <a:rPr lang="pl-PL" altLang="pl-PL">
                <a:latin typeface="Calibri" panose="020F0502020204030204" pitchFamily="34" charset="0"/>
              </a:rPr>
              <a:pPr>
                <a:spcBef>
                  <a:spcPct val="0"/>
                </a:spcBef>
                <a:buClrTx/>
                <a:buFontTx/>
                <a:buNone/>
              </a:pPr>
              <a:t>29</a:t>
            </a:fld>
            <a:endParaRPr lang="pl-PL" altLang="pl-PL">
              <a:latin typeface="Calibri" panose="020F0502020204030204" pitchFamily="34" charset="0"/>
            </a:endParaRPr>
          </a:p>
        </p:txBody>
      </p:sp>
      <p:sp>
        <p:nvSpPr>
          <p:cNvPr id="62467" name="Rectangle 1">
            <a:extLst>
              <a:ext uri="{FF2B5EF4-FFF2-40B4-BE49-F238E27FC236}">
                <a16:creationId xmlns:a16="http://schemas.microsoft.com/office/drawing/2014/main" id="{185B83FA-91B0-40E8-9814-1F4870417F0A}"/>
              </a:ext>
            </a:extLst>
          </p:cNvPr>
          <p:cNvSpPr>
            <a:spLocks noGrp="1" noRot="1" noChangeAspect="1" noChangeArrowheads="1" noTextEdit="1"/>
          </p:cNvSpPr>
          <p:nvPr>
            <p:ph type="sldImg"/>
          </p:nvPr>
        </p:nvSpPr>
        <p:spPr>
          <a:xfrm>
            <a:off x="1371600" y="1143000"/>
            <a:ext cx="4114800" cy="30861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2468" name="Rectangle 2">
            <a:extLst>
              <a:ext uri="{FF2B5EF4-FFF2-40B4-BE49-F238E27FC236}">
                <a16:creationId xmlns:a16="http://schemas.microsoft.com/office/drawing/2014/main" id="{106078A2-0769-43FC-80BB-328F7912A4BB}"/>
              </a:ext>
            </a:extLst>
          </p:cNvPr>
          <p:cNvSpPr>
            <a:spLocks noGrp="1" noChangeArrowheads="1"/>
          </p:cNvSpPr>
          <p:nvPr>
            <p:ph type="body" idx="1"/>
          </p:nvPr>
        </p:nvSpPr>
        <p:spPr>
          <a:xfrm>
            <a:off x="685800" y="4400550"/>
            <a:ext cx="5486400" cy="360045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8">
            <a:extLst>
              <a:ext uri="{FF2B5EF4-FFF2-40B4-BE49-F238E27FC236}">
                <a16:creationId xmlns:a16="http://schemas.microsoft.com/office/drawing/2014/main" id="{3BA56AD5-5305-4BDE-9181-2AE9DFC5A4A4}"/>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AB1F089C-E66B-4402-8E5F-4E01BF6F130E}" type="slidenum">
              <a:rPr lang="pl-PL" altLang="pl-PL">
                <a:latin typeface="Calibri" panose="020F0502020204030204" pitchFamily="34" charset="0"/>
              </a:rPr>
              <a:pPr>
                <a:spcBef>
                  <a:spcPct val="0"/>
                </a:spcBef>
                <a:buClrTx/>
                <a:buFontTx/>
                <a:buNone/>
              </a:pPr>
              <a:t>3</a:t>
            </a:fld>
            <a:endParaRPr lang="pl-PL" altLang="pl-PL">
              <a:latin typeface="Calibri" panose="020F0502020204030204" pitchFamily="34" charset="0"/>
            </a:endParaRPr>
          </a:p>
        </p:txBody>
      </p:sp>
      <p:sp>
        <p:nvSpPr>
          <p:cNvPr id="11267" name="Rectangle 1">
            <a:extLst>
              <a:ext uri="{FF2B5EF4-FFF2-40B4-BE49-F238E27FC236}">
                <a16:creationId xmlns:a16="http://schemas.microsoft.com/office/drawing/2014/main" id="{2F7811B2-A24D-43C0-9C78-44158EE37406}"/>
              </a:ext>
            </a:extLst>
          </p:cNvPr>
          <p:cNvSpPr>
            <a:spLocks noGrp="1" noRot="1" noChangeAspect="1" noChangeArrowheads="1" noTextEdit="1"/>
          </p:cNvSpPr>
          <p:nvPr>
            <p:ph type="sldImg"/>
          </p:nvPr>
        </p:nvSpPr>
        <p:spPr>
          <a:xfrm>
            <a:off x="1371600" y="1143000"/>
            <a:ext cx="4114800" cy="30861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268" name="Rectangle 2">
            <a:extLst>
              <a:ext uri="{FF2B5EF4-FFF2-40B4-BE49-F238E27FC236}">
                <a16:creationId xmlns:a16="http://schemas.microsoft.com/office/drawing/2014/main" id="{0F340E76-5A1F-4B30-9073-5E3744A1877D}"/>
              </a:ext>
            </a:extLst>
          </p:cNvPr>
          <p:cNvSpPr>
            <a:spLocks noGrp="1" noChangeArrowheads="1"/>
          </p:cNvSpPr>
          <p:nvPr>
            <p:ph type="body" idx="1"/>
          </p:nvPr>
        </p:nvSpPr>
        <p:spPr>
          <a:xfrm>
            <a:off x="685800" y="4400550"/>
            <a:ext cx="5486400" cy="360045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8">
            <a:extLst>
              <a:ext uri="{FF2B5EF4-FFF2-40B4-BE49-F238E27FC236}">
                <a16:creationId xmlns:a16="http://schemas.microsoft.com/office/drawing/2014/main" id="{D46C5CC9-0161-432A-88D7-2480DFA1C2F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E6428EB4-7B7C-4D5A-89E9-8F0A0236D4E2}" type="slidenum">
              <a:rPr lang="pl-PL" altLang="pl-PL">
                <a:latin typeface="Calibri" panose="020F0502020204030204" pitchFamily="34" charset="0"/>
              </a:rPr>
              <a:pPr>
                <a:spcBef>
                  <a:spcPct val="0"/>
                </a:spcBef>
                <a:buClrTx/>
                <a:buFontTx/>
                <a:buNone/>
              </a:pPr>
              <a:t>4</a:t>
            </a:fld>
            <a:endParaRPr lang="pl-PL" altLang="pl-PL">
              <a:latin typeface="Calibri" panose="020F0502020204030204" pitchFamily="34" charset="0"/>
            </a:endParaRPr>
          </a:p>
        </p:txBody>
      </p:sp>
      <p:sp>
        <p:nvSpPr>
          <p:cNvPr id="15363" name="Rectangle 1">
            <a:extLst>
              <a:ext uri="{FF2B5EF4-FFF2-40B4-BE49-F238E27FC236}">
                <a16:creationId xmlns:a16="http://schemas.microsoft.com/office/drawing/2014/main" id="{34DCE5FD-EF8F-4AAB-B01B-29CE599AA5FE}"/>
              </a:ext>
            </a:extLst>
          </p:cNvPr>
          <p:cNvSpPr>
            <a:spLocks noGrp="1" noRot="1" noChangeAspect="1" noChangeArrowheads="1" noTextEdit="1"/>
          </p:cNvSpPr>
          <p:nvPr>
            <p:ph type="sldImg"/>
          </p:nvPr>
        </p:nvSpPr>
        <p:spPr>
          <a:xfrm>
            <a:off x="1371600" y="1143000"/>
            <a:ext cx="4114800" cy="30861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364" name="Rectangle 2">
            <a:extLst>
              <a:ext uri="{FF2B5EF4-FFF2-40B4-BE49-F238E27FC236}">
                <a16:creationId xmlns:a16="http://schemas.microsoft.com/office/drawing/2014/main" id="{4F63686E-CCF9-46F7-8318-DAFA9AEB5D17}"/>
              </a:ext>
            </a:extLst>
          </p:cNvPr>
          <p:cNvSpPr>
            <a:spLocks noGrp="1" noChangeArrowheads="1"/>
          </p:cNvSpPr>
          <p:nvPr>
            <p:ph type="body" idx="1"/>
          </p:nvPr>
        </p:nvSpPr>
        <p:spPr>
          <a:xfrm>
            <a:off x="685800" y="4400550"/>
            <a:ext cx="5486400" cy="360045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8">
            <a:extLst>
              <a:ext uri="{FF2B5EF4-FFF2-40B4-BE49-F238E27FC236}">
                <a16:creationId xmlns:a16="http://schemas.microsoft.com/office/drawing/2014/main" id="{5EFA17A4-AC27-4198-B2CD-D0E564B9E0FD}"/>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D4CF897C-9664-4A0A-8B6B-8AFF09F95E24}" type="slidenum">
              <a:rPr lang="pl-PL" altLang="pl-PL">
                <a:latin typeface="Calibri" panose="020F0502020204030204" pitchFamily="34" charset="0"/>
              </a:rPr>
              <a:pPr>
                <a:spcBef>
                  <a:spcPct val="0"/>
                </a:spcBef>
                <a:buClrTx/>
                <a:buFontTx/>
                <a:buNone/>
              </a:pPr>
              <a:t>5</a:t>
            </a:fld>
            <a:endParaRPr lang="pl-PL" altLang="pl-PL">
              <a:latin typeface="Calibri" panose="020F0502020204030204" pitchFamily="34" charset="0"/>
            </a:endParaRPr>
          </a:p>
        </p:txBody>
      </p:sp>
      <p:sp>
        <p:nvSpPr>
          <p:cNvPr id="17411" name="Rectangle 1">
            <a:extLst>
              <a:ext uri="{FF2B5EF4-FFF2-40B4-BE49-F238E27FC236}">
                <a16:creationId xmlns:a16="http://schemas.microsoft.com/office/drawing/2014/main" id="{AB04778E-1A9D-4E72-A3D7-211327BCD592}"/>
              </a:ext>
            </a:extLst>
          </p:cNvPr>
          <p:cNvSpPr>
            <a:spLocks noGrp="1" noRot="1" noChangeAspect="1" noChangeArrowheads="1" noTextEdit="1"/>
          </p:cNvSpPr>
          <p:nvPr>
            <p:ph type="sldImg"/>
          </p:nvPr>
        </p:nvSpPr>
        <p:spPr>
          <a:xfrm>
            <a:off x="1371600" y="1143000"/>
            <a:ext cx="4114800" cy="30861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2" name="Rectangle 2">
            <a:extLst>
              <a:ext uri="{FF2B5EF4-FFF2-40B4-BE49-F238E27FC236}">
                <a16:creationId xmlns:a16="http://schemas.microsoft.com/office/drawing/2014/main" id="{5511B618-B6EA-4E08-9CC4-C741696A1839}"/>
              </a:ext>
            </a:extLst>
          </p:cNvPr>
          <p:cNvSpPr>
            <a:spLocks noGrp="1" noChangeArrowheads="1"/>
          </p:cNvSpPr>
          <p:nvPr>
            <p:ph type="body" idx="1"/>
          </p:nvPr>
        </p:nvSpPr>
        <p:spPr>
          <a:xfrm>
            <a:off x="685800" y="4400550"/>
            <a:ext cx="5486400" cy="360045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8">
            <a:extLst>
              <a:ext uri="{FF2B5EF4-FFF2-40B4-BE49-F238E27FC236}">
                <a16:creationId xmlns:a16="http://schemas.microsoft.com/office/drawing/2014/main" id="{16F03359-0115-45C7-8485-41E3CEBB20B3}"/>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527E8AE4-631B-4338-BC93-1DFA68C7B194}" type="slidenum">
              <a:rPr lang="pl-PL" altLang="pl-PL">
                <a:latin typeface="Calibri" panose="020F0502020204030204" pitchFamily="34" charset="0"/>
              </a:rPr>
              <a:pPr>
                <a:spcBef>
                  <a:spcPct val="0"/>
                </a:spcBef>
                <a:buClrTx/>
                <a:buFontTx/>
                <a:buNone/>
              </a:pPr>
              <a:t>7</a:t>
            </a:fld>
            <a:endParaRPr lang="pl-PL" altLang="pl-PL">
              <a:latin typeface="Calibri" panose="020F0502020204030204" pitchFamily="34" charset="0"/>
            </a:endParaRPr>
          </a:p>
        </p:txBody>
      </p:sp>
      <p:sp>
        <p:nvSpPr>
          <p:cNvPr id="19459" name="Rectangle 1">
            <a:extLst>
              <a:ext uri="{FF2B5EF4-FFF2-40B4-BE49-F238E27FC236}">
                <a16:creationId xmlns:a16="http://schemas.microsoft.com/office/drawing/2014/main" id="{050BF676-4757-4FB6-A815-D8CDEB694248}"/>
              </a:ext>
            </a:extLst>
          </p:cNvPr>
          <p:cNvSpPr>
            <a:spLocks noGrp="1" noRot="1" noChangeAspect="1" noChangeArrowheads="1" noTextEdit="1"/>
          </p:cNvSpPr>
          <p:nvPr>
            <p:ph type="sldImg"/>
          </p:nvPr>
        </p:nvSpPr>
        <p:spPr>
          <a:xfrm>
            <a:off x="1371600" y="1143000"/>
            <a:ext cx="4114800" cy="30861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60" name="Rectangle 2">
            <a:extLst>
              <a:ext uri="{FF2B5EF4-FFF2-40B4-BE49-F238E27FC236}">
                <a16:creationId xmlns:a16="http://schemas.microsoft.com/office/drawing/2014/main" id="{186A73A1-1159-4C29-B13A-ADD6292F1948}"/>
              </a:ext>
            </a:extLst>
          </p:cNvPr>
          <p:cNvSpPr>
            <a:spLocks noGrp="1" noChangeArrowheads="1"/>
          </p:cNvSpPr>
          <p:nvPr>
            <p:ph type="body" idx="1"/>
          </p:nvPr>
        </p:nvSpPr>
        <p:spPr>
          <a:xfrm>
            <a:off x="685800" y="4400550"/>
            <a:ext cx="5486400" cy="360045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8">
            <a:extLst>
              <a:ext uri="{FF2B5EF4-FFF2-40B4-BE49-F238E27FC236}">
                <a16:creationId xmlns:a16="http://schemas.microsoft.com/office/drawing/2014/main" id="{9438B3D9-A326-4469-85E5-0A06C35AE799}"/>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B76C84B8-AE37-4C6F-9B17-FF7CE53A5AA8}" type="slidenum">
              <a:rPr lang="pl-PL" altLang="pl-PL">
                <a:latin typeface="Calibri" panose="020F0502020204030204" pitchFamily="34" charset="0"/>
              </a:rPr>
              <a:pPr>
                <a:spcBef>
                  <a:spcPct val="0"/>
                </a:spcBef>
                <a:buClrTx/>
                <a:buFontTx/>
                <a:buNone/>
              </a:pPr>
              <a:t>8</a:t>
            </a:fld>
            <a:endParaRPr lang="pl-PL" altLang="pl-PL">
              <a:latin typeface="Calibri" panose="020F0502020204030204" pitchFamily="34" charset="0"/>
            </a:endParaRPr>
          </a:p>
        </p:txBody>
      </p:sp>
      <p:sp>
        <p:nvSpPr>
          <p:cNvPr id="21507" name="Rectangle 1">
            <a:extLst>
              <a:ext uri="{FF2B5EF4-FFF2-40B4-BE49-F238E27FC236}">
                <a16:creationId xmlns:a16="http://schemas.microsoft.com/office/drawing/2014/main" id="{604FE4EE-66A6-469E-9E98-15BB5E0338D9}"/>
              </a:ext>
            </a:extLst>
          </p:cNvPr>
          <p:cNvSpPr>
            <a:spLocks noGrp="1" noRot="1" noChangeAspect="1" noChangeArrowheads="1" noTextEdit="1"/>
          </p:cNvSpPr>
          <p:nvPr>
            <p:ph type="sldImg"/>
          </p:nvPr>
        </p:nvSpPr>
        <p:spPr>
          <a:xfrm>
            <a:off x="1371600" y="1143000"/>
            <a:ext cx="4114800" cy="30861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8" name="Rectangle 2">
            <a:extLst>
              <a:ext uri="{FF2B5EF4-FFF2-40B4-BE49-F238E27FC236}">
                <a16:creationId xmlns:a16="http://schemas.microsoft.com/office/drawing/2014/main" id="{71380BC5-4987-4151-821C-0BF89A7C093F}"/>
              </a:ext>
            </a:extLst>
          </p:cNvPr>
          <p:cNvSpPr>
            <a:spLocks noGrp="1" noChangeArrowheads="1"/>
          </p:cNvSpPr>
          <p:nvPr>
            <p:ph type="body" idx="1"/>
          </p:nvPr>
        </p:nvSpPr>
        <p:spPr>
          <a:xfrm>
            <a:off x="685800" y="4400550"/>
            <a:ext cx="5486400" cy="360045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8">
            <a:extLst>
              <a:ext uri="{FF2B5EF4-FFF2-40B4-BE49-F238E27FC236}">
                <a16:creationId xmlns:a16="http://schemas.microsoft.com/office/drawing/2014/main" id="{8BA899B8-3D7C-4A09-8005-E77CFFE0864B}"/>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526D56F0-450C-4917-9AD6-F3F1ED56A15C}" type="slidenum">
              <a:rPr lang="pl-PL" altLang="pl-PL">
                <a:latin typeface="Calibri" panose="020F0502020204030204" pitchFamily="34" charset="0"/>
              </a:rPr>
              <a:pPr>
                <a:spcBef>
                  <a:spcPct val="0"/>
                </a:spcBef>
                <a:buClrTx/>
                <a:buFontTx/>
                <a:buNone/>
              </a:pPr>
              <a:t>9</a:t>
            </a:fld>
            <a:endParaRPr lang="pl-PL" altLang="pl-PL">
              <a:latin typeface="Calibri" panose="020F0502020204030204" pitchFamily="34" charset="0"/>
            </a:endParaRPr>
          </a:p>
        </p:txBody>
      </p:sp>
      <p:sp>
        <p:nvSpPr>
          <p:cNvPr id="23555" name="Rectangle 1">
            <a:extLst>
              <a:ext uri="{FF2B5EF4-FFF2-40B4-BE49-F238E27FC236}">
                <a16:creationId xmlns:a16="http://schemas.microsoft.com/office/drawing/2014/main" id="{D21602FA-46E3-4FE8-B2D1-658E77DADBE8}"/>
              </a:ext>
            </a:extLst>
          </p:cNvPr>
          <p:cNvSpPr>
            <a:spLocks noGrp="1" noRot="1" noChangeAspect="1" noChangeArrowheads="1" noTextEdit="1"/>
          </p:cNvSpPr>
          <p:nvPr>
            <p:ph type="sldImg"/>
          </p:nvPr>
        </p:nvSpPr>
        <p:spPr>
          <a:xfrm>
            <a:off x="1371600" y="1143000"/>
            <a:ext cx="4114800" cy="30861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6" name="Rectangle 2">
            <a:extLst>
              <a:ext uri="{FF2B5EF4-FFF2-40B4-BE49-F238E27FC236}">
                <a16:creationId xmlns:a16="http://schemas.microsoft.com/office/drawing/2014/main" id="{BB700C96-83F8-475C-8EB5-F15AE4BCFDE7}"/>
              </a:ext>
            </a:extLst>
          </p:cNvPr>
          <p:cNvSpPr>
            <a:spLocks noGrp="1" noChangeArrowheads="1"/>
          </p:cNvSpPr>
          <p:nvPr>
            <p:ph type="body" idx="1"/>
          </p:nvPr>
        </p:nvSpPr>
        <p:spPr>
          <a:xfrm>
            <a:off x="685800" y="4400550"/>
            <a:ext cx="5486400" cy="360045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8">
            <a:extLst>
              <a:ext uri="{FF2B5EF4-FFF2-40B4-BE49-F238E27FC236}">
                <a16:creationId xmlns:a16="http://schemas.microsoft.com/office/drawing/2014/main" id="{52E5E38E-A562-4655-BE66-6386DA451FA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D28BCEA7-8272-4D35-B114-62491B06C533}" type="slidenum">
              <a:rPr lang="pl-PL" altLang="pl-PL">
                <a:latin typeface="Calibri" panose="020F0502020204030204" pitchFamily="34" charset="0"/>
              </a:rPr>
              <a:pPr>
                <a:spcBef>
                  <a:spcPct val="0"/>
                </a:spcBef>
                <a:buClrTx/>
                <a:buFontTx/>
                <a:buNone/>
              </a:pPr>
              <a:t>10</a:t>
            </a:fld>
            <a:endParaRPr lang="pl-PL" altLang="pl-PL">
              <a:latin typeface="Calibri" panose="020F0502020204030204" pitchFamily="34" charset="0"/>
            </a:endParaRPr>
          </a:p>
        </p:txBody>
      </p:sp>
      <p:sp>
        <p:nvSpPr>
          <p:cNvPr id="25603" name="Rectangle 1">
            <a:extLst>
              <a:ext uri="{FF2B5EF4-FFF2-40B4-BE49-F238E27FC236}">
                <a16:creationId xmlns:a16="http://schemas.microsoft.com/office/drawing/2014/main" id="{D8AA0B48-49EF-4073-90E6-2B01A2F8E6BA}"/>
              </a:ext>
            </a:extLst>
          </p:cNvPr>
          <p:cNvSpPr>
            <a:spLocks noGrp="1" noRot="1" noChangeAspect="1" noChangeArrowheads="1" noTextEdit="1"/>
          </p:cNvSpPr>
          <p:nvPr>
            <p:ph type="sldImg"/>
          </p:nvPr>
        </p:nvSpPr>
        <p:spPr>
          <a:xfrm>
            <a:off x="1371600" y="1143000"/>
            <a:ext cx="4114800" cy="30861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4" name="Rectangle 2">
            <a:extLst>
              <a:ext uri="{FF2B5EF4-FFF2-40B4-BE49-F238E27FC236}">
                <a16:creationId xmlns:a16="http://schemas.microsoft.com/office/drawing/2014/main" id="{6625704C-102F-4065-AEE0-F0A14620F927}"/>
              </a:ext>
            </a:extLst>
          </p:cNvPr>
          <p:cNvSpPr>
            <a:spLocks noGrp="1" noChangeArrowheads="1"/>
          </p:cNvSpPr>
          <p:nvPr>
            <p:ph type="body" idx="1"/>
          </p:nvPr>
        </p:nvSpPr>
        <p:spPr>
          <a:xfrm>
            <a:off x="685800" y="4400550"/>
            <a:ext cx="5486400" cy="360045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C92C177-B51D-4665-84ED-70D5C402A519}"/>
              </a:ext>
            </a:extLst>
          </p:cNvPr>
          <p:cNvSpPr>
            <a:spLocks noGrp="1"/>
          </p:cNvSpPr>
          <p:nvPr>
            <p:ph type="ctrTitle"/>
          </p:nvPr>
        </p:nvSpPr>
        <p:spPr>
          <a:xfrm>
            <a:off x="1143000" y="1122363"/>
            <a:ext cx="6858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0F8D4917-7CF8-43DA-8E5D-4DD5721D60D6}"/>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Rectangle 16">
            <a:extLst>
              <a:ext uri="{FF2B5EF4-FFF2-40B4-BE49-F238E27FC236}">
                <a16:creationId xmlns:a16="http://schemas.microsoft.com/office/drawing/2014/main" id="{D0CEBA73-BE03-474D-89CE-CFD75B0C7137}"/>
              </a:ext>
            </a:extLst>
          </p:cNvPr>
          <p:cNvSpPr>
            <a:spLocks noGrp="1" noChangeArrowheads="1"/>
          </p:cNvSpPr>
          <p:nvPr>
            <p:ph type="dt" idx="10"/>
          </p:nvPr>
        </p:nvSpPr>
        <p:spPr>
          <a:ln/>
        </p:spPr>
        <p:txBody>
          <a:bodyPr/>
          <a:lstStyle>
            <a:lvl1pPr>
              <a:defRPr/>
            </a:lvl1pPr>
          </a:lstStyle>
          <a:p>
            <a:pPr>
              <a:defRPr/>
            </a:pPr>
            <a:endParaRPr lang="pl-PL" altLang="pl-PL"/>
          </a:p>
        </p:txBody>
      </p:sp>
      <p:sp>
        <p:nvSpPr>
          <p:cNvPr id="5" name="Rectangle 18">
            <a:extLst>
              <a:ext uri="{FF2B5EF4-FFF2-40B4-BE49-F238E27FC236}">
                <a16:creationId xmlns:a16="http://schemas.microsoft.com/office/drawing/2014/main" id="{82882BE1-FE42-4DE2-8EE2-576B88AC2E73}"/>
              </a:ext>
            </a:extLst>
          </p:cNvPr>
          <p:cNvSpPr>
            <a:spLocks noGrp="1" noChangeArrowheads="1"/>
          </p:cNvSpPr>
          <p:nvPr>
            <p:ph type="sldNum" idx="11"/>
          </p:nvPr>
        </p:nvSpPr>
        <p:spPr>
          <a:ln/>
        </p:spPr>
        <p:txBody>
          <a:bodyPr/>
          <a:lstStyle>
            <a:lvl1pPr>
              <a:defRPr/>
            </a:lvl1pPr>
          </a:lstStyle>
          <a:p>
            <a:fld id="{7A3E49AA-0649-4D65-9DFE-97AFA27822EA}" type="slidenum">
              <a:rPr lang="pl-PL" altLang="pl-PL"/>
              <a:pPr/>
              <a:t>‹#›</a:t>
            </a:fld>
            <a:endParaRPr lang="pl-PL" altLang="pl-PL"/>
          </a:p>
        </p:txBody>
      </p:sp>
    </p:spTree>
    <p:extLst>
      <p:ext uri="{BB962C8B-B14F-4D97-AF65-F5344CB8AC3E}">
        <p14:creationId xmlns:p14="http://schemas.microsoft.com/office/powerpoint/2010/main" val="2963963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E78B619-4103-44CE-B4FA-5A8C5D70833F}"/>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91592A93-EB0E-4132-BB44-50364D008A45}"/>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16">
            <a:extLst>
              <a:ext uri="{FF2B5EF4-FFF2-40B4-BE49-F238E27FC236}">
                <a16:creationId xmlns:a16="http://schemas.microsoft.com/office/drawing/2014/main" id="{2A218ABB-A8A2-4913-B93D-DBAAC224E5DF}"/>
              </a:ext>
            </a:extLst>
          </p:cNvPr>
          <p:cNvSpPr>
            <a:spLocks noGrp="1" noChangeArrowheads="1"/>
          </p:cNvSpPr>
          <p:nvPr>
            <p:ph type="dt" idx="10"/>
          </p:nvPr>
        </p:nvSpPr>
        <p:spPr>
          <a:ln/>
        </p:spPr>
        <p:txBody>
          <a:bodyPr/>
          <a:lstStyle>
            <a:lvl1pPr>
              <a:defRPr/>
            </a:lvl1pPr>
          </a:lstStyle>
          <a:p>
            <a:pPr>
              <a:defRPr/>
            </a:pPr>
            <a:endParaRPr lang="pl-PL" altLang="pl-PL"/>
          </a:p>
        </p:txBody>
      </p:sp>
      <p:sp>
        <p:nvSpPr>
          <p:cNvPr id="5" name="Rectangle 18">
            <a:extLst>
              <a:ext uri="{FF2B5EF4-FFF2-40B4-BE49-F238E27FC236}">
                <a16:creationId xmlns:a16="http://schemas.microsoft.com/office/drawing/2014/main" id="{7DCE26F4-D598-4F0E-9F73-5C0F7F101410}"/>
              </a:ext>
            </a:extLst>
          </p:cNvPr>
          <p:cNvSpPr>
            <a:spLocks noGrp="1" noChangeArrowheads="1"/>
          </p:cNvSpPr>
          <p:nvPr>
            <p:ph type="sldNum" idx="11"/>
          </p:nvPr>
        </p:nvSpPr>
        <p:spPr>
          <a:ln/>
        </p:spPr>
        <p:txBody>
          <a:bodyPr/>
          <a:lstStyle>
            <a:lvl1pPr>
              <a:defRPr/>
            </a:lvl1pPr>
          </a:lstStyle>
          <a:p>
            <a:fld id="{EB3DFDDC-2D87-4E5E-A49B-2C0961825955}" type="slidenum">
              <a:rPr lang="pl-PL" altLang="pl-PL"/>
              <a:pPr/>
              <a:t>‹#›</a:t>
            </a:fld>
            <a:endParaRPr lang="pl-PL" altLang="pl-PL"/>
          </a:p>
        </p:txBody>
      </p:sp>
    </p:spTree>
    <p:extLst>
      <p:ext uri="{BB962C8B-B14F-4D97-AF65-F5344CB8AC3E}">
        <p14:creationId xmlns:p14="http://schemas.microsoft.com/office/powerpoint/2010/main" val="928338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05CF6DF4-B5BC-4F23-A13D-FA3FC9F1BC90}"/>
              </a:ext>
            </a:extLst>
          </p:cNvPr>
          <p:cNvSpPr>
            <a:spLocks noGrp="1"/>
          </p:cNvSpPr>
          <p:nvPr>
            <p:ph type="title" orient="vert"/>
          </p:nvPr>
        </p:nvSpPr>
        <p:spPr>
          <a:xfrm>
            <a:off x="6627813" y="1143000"/>
            <a:ext cx="2055812" cy="5427663"/>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460A20DC-60BE-4BB3-871B-7D2BC3BEA492}"/>
              </a:ext>
            </a:extLst>
          </p:cNvPr>
          <p:cNvSpPr>
            <a:spLocks noGrp="1"/>
          </p:cNvSpPr>
          <p:nvPr>
            <p:ph type="body" orient="vert" idx="1"/>
          </p:nvPr>
        </p:nvSpPr>
        <p:spPr>
          <a:xfrm>
            <a:off x="457200" y="1143000"/>
            <a:ext cx="6018213" cy="5427663"/>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16">
            <a:extLst>
              <a:ext uri="{FF2B5EF4-FFF2-40B4-BE49-F238E27FC236}">
                <a16:creationId xmlns:a16="http://schemas.microsoft.com/office/drawing/2014/main" id="{7ACA395B-DF10-4154-8B2D-288376A97247}"/>
              </a:ext>
            </a:extLst>
          </p:cNvPr>
          <p:cNvSpPr>
            <a:spLocks noGrp="1" noChangeArrowheads="1"/>
          </p:cNvSpPr>
          <p:nvPr>
            <p:ph type="dt" idx="10"/>
          </p:nvPr>
        </p:nvSpPr>
        <p:spPr>
          <a:ln/>
        </p:spPr>
        <p:txBody>
          <a:bodyPr/>
          <a:lstStyle>
            <a:lvl1pPr>
              <a:defRPr/>
            </a:lvl1pPr>
          </a:lstStyle>
          <a:p>
            <a:pPr>
              <a:defRPr/>
            </a:pPr>
            <a:endParaRPr lang="pl-PL" altLang="pl-PL"/>
          </a:p>
        </p:txBody>
      </p:sp>
      <p:sp>
        <p:nvSpPr>
          <p:cNvPr id="5" name="Rectangle 18">
            <a:extLst>
              <a:ext uri="{FF2B5EF4-FFF2-40B4-BE49-F238E27FC236}">
                <a16:creationId xmlns:a16="http://schemas.microsoft.com/office/drawing/2014/main" id="{5B0DED47-BAEC-4E33-BE1B-963F41168DC8}"/>
              </a:ext>
            </a:extLst>
          </p:cNvPr>
          <p:cNvSpPr>
            <a:spLocks noGrp="1" noChangeArrowheads="1"/>
          </p:cNvSpPr>
          <p:nvPr>
            <p:ph type="sldNum" idx="11"/>
          </p:nvPr>
        </p:nvSpPr>
        <p:spPr>
          <a:ln/>
        </p:spPr>
        <p:txBody>
          <a:bodyPr/>
          <a:lstStyle>
            <a:lvl1pPr>
              <a:defRPr/>
            </a:lvl1pPr>
          </a:lstStyle>
          <a:p>
            <a:fld id="{E947A4E8-6209-4127-B2D3-397DA0466DE4}" type="slidenum">
              <a:rPr lang="pl-PL" altLang="pl-PL"/>
              <a:pPr/>
              <a:t>‹#›</a:t>
            </a:fld>
            <a:endParaRPr lang="pl-PL" altLang="pl-PL"/>
          </a:p>
        </p:txBody>
      </p:sp>
    </p:spTree>
    <p:extLst>
      <p:ext uri="{BB962C8B-B14F-4D97-AF65-F5344CB8AC3E}">
        <p14:creationId xmlns:p14="http://schemas.microsoft.com/office/powerpoint/2010/main" val="893184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Układ niestandard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6D29528-7C36-4D77-9779-4B097B874B58}"/>
              </a:ext>
            </a:extLst>
          </p:cNvPr>
          <p:cNvSpPr>
            <a:spLocks noGrp="1"/>
          </p:cNvSpPr>
          <p:nvPr>
            <p:ph type="title"/>
          </p:nvPr>
        </p:nvSpPr>
        <p:spPr>
          <a:xfrm>
            <a:off x="457200" y="1143000"/>
            <a:ext cx="8226425" cy="1063625"/>
          </a:xfrm>
        </p:spPr>
        <p:txBody>
          <a:bodyPr/>
          <a:lstStyle/>
          <a:p>
            <a:r>
              <a:rPr lang="pl-PL"/>
              <a:t>Kliknij, aby edytować styl</a:t>
            </a:r>
          </a:p>
        </p:txBody>
      </p:sp>
      <p:sp>
        <p:nvSpPr>
          <p:cNvPr id="3" name="Rectangle 16">
            <a:extLst>
              <a:ext uri="{FF2B5EF4-FFF2-40B4-BE49-F238E27FC236}">
                <a16:creationId xmlns:a16="http://schemas.microsoft.com/office/drawing/2014/main" id="{8157ECA6-5995-44B6-94A6-7C30E032A3B7}"/>
              </a:ext>
            </a:extLst>
          </p:cNvPr>
          <p:cNvSpPr>
            <a:spLocks noGrp="1" noChangeArrowheads="1"/>
          </p:cNvSpPr>
          <p:nvPr>
            <p:ph type="dt" idx="10"/>
          </p:nvPr>
        </p:nvSpPr>
        <p:spPr>
          <a:ln/>
        </p:spPr>
        <p:txBody>
          <a:bodyPr/>
          <a:lstStyle>
            <a:lvl1pPr>
              <a:defRPr/>
            </a:lvl1pPr>
          </a:lstStyle>
          <a:p>
            <a:pPr>
              <a:defRPr/>
            </a:pPr>
            <a:endParaRPr lang="pl-PL" altLang="pl-PL"/>
          </a:p>
        </p:txBody>
      </p:sp>
      <p:sp>
        <p:nvSpPr>
          <p:cNvPr id="4" name="Rectangle 18">
            <a:extLst>
              <a:ext uri="{FF2B5EF4-FFF2-40B4-BE49-F238E27FC236}">
                <a16:creationId xmlns:a16="http://schemas.microsoft.com/office/drawing/2014/main" id="{68D4433F-FDE5-4B26-B3DB-4FCBB81280B0}"/>
              </a:ext>
            </a:extLst>
          </p:cNvPr>
          <p:cNvSpPr>
            <a:spLocks noGrp="1" noChangeArrowheads="1"/>
          </p:cNvSpPr>
          <p:nvPr>
            <p:ph type="sldNum" idx="11"/>
          </p:nvPr>
        </p:nvSpPr>
        <p:spPr>
          <a:ln/>
        </p:spPr>
        <p:txBody>
          <a:bodyPr/>
          <a:lstStyle>
            <a:lvl1pPr>
              <a:defRPr/>
            </a:lvl1pPr>
          </a:lstStyle>
          <a:p>
            <a:fld id="{F676AC5A-4F55-4993-B3E7-4F3C152DD771}" type="slidenum">
              <a:rPr lang="pl-PL" altLang="pl-PL"/>
              <a:pPr/>
              <a:t>‹#›</a:t>
            </a:fld>
            <a:endParaRPr lang="pl-PL" altLang="pl-PL"/>
          </a:p>
        </p:txBody>
      </p:sp>
    </p:spTree>
    <p:extLst>
      <p:ext uri="{BB962C8B-B14F-4D97-AF65-F5344CB8AC3E}">
        <p14:creationId xmlns:p14="http://schemas.microsoft.com/office/powerpoint/2010/main" val="28128130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9BFB6D-6335-48BB-A00B-E73441A09601}"/>
              </a:ext>
            </a:extLst>
          </p:cNvPr>
          <p:cNvSpPr>
            <a:spLocks noGrp="1"/>
          </p:cNvSpPr>
          <p:nvPr>
            <p:ph type="ctrTitle"/>
          </p:nvPr>
        </p:nvSpPr>
        <p:spPr>
          <a:xfrm>
            <a:off x="1143000" y="1122363"/>
            <a:ext cx="6858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E711F0F1-C608-4916-9F67-85C54F0A5F7C}"/>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Rectangle 14">
            <a:extLst>
              <a:ext uri="{FF2B5EF4-FFF2-40B4-BE49-F238E27FC236}">
                <a16:creationId xmlns:a16="http://schemas.microsoft.com/office/drawing/2014/main" id="{18B0DAFC-82CD-4CB5-A1AD-6D316C21BB9E}"/>
              </a:ext>
            </a:extLst>
          </p:cNvPr>
          <p:cNvSpPr>
            <a:spLocks noGrp="1" noChangeArrowheads="1"/>
          </p:cNvSpPr>
          <p:nvPr>
            <p:ph type="dt" idx="10"/>
          </p:nvPr>
        </p:nvSpPr>
        <p:spPr>
          <a:ln/>
        </p:spPr>
        <p:txBody>
          <a:bodyPr/>
          <a:lstStyle>
            <a:lvl1pPr>
              <a:defRPr/>
            </a:lvl1pPr>
          </a:lstStyle>
          <a:p>
            <a:pPr>
              <a:defRPr/>
            </a:pPr>
            <a:endParaRPr lang="pl-PL" altLang="pl-PL"/>
          </a:p>
        </p:txBody>
      </p:sp>
      <p:sp>
        <p:nvSpPr>
          <p:cNvPr id="5" name="Rectangle 16">
            <a:extLst>
              <a:ext uri="{FF2B5EF4-FFF2-40B4-BE49-F238E27FC236}">
                <a16:creationId xmlns:a16="http://schemas.microsoft.com/office/drawing/2014/main" id="{79C0B703-C875-4DF8-B38C-583BDD8E034C}"/>
              </a:ext>
            </a:extLst>
          </p:cNvPr>
          <p:cNvSpPr>
            <a:spLocks noGrp="1" noChangeArrowheads="1"/>
          </p:cNvSpPr>
          <p:nvPr>
            <p:ph type="sldNum" idx="11"/>
          </p:nvPr>
        </p:nvSpPr>
        <p:spPr>
          <a:ln/>
        </p:spPr>
        <p:txBody>
          <a:bodyPr/>
          <a:lstStyle>
            <a:lvl1pPr>
              <a:defRPr/>
            </a:lvl1pPr>
          </a:lstStyle>
          <a:p>
            <a:fld id="{69BCA8DC-801A-4E57-8E65-A65A656ABF51}" type="slidenum">
              <a:rPr lang="pl-PL" altLang="pl-PL"/>
              <a:pPr/>
              <a:t>‹#›</a:t>
            </a:fld>
            <a:endParaRPr lang="pl-PL" altLang="pl-PL"/>
          </a:p>
        </p:txBody>
      </p:sp>
    </p:spTree>
    <p:extLst>
      <p:ext uri="{BB962C8B-B14F-4D97-AF65-F5344CB8AC3E}">
        <p14:creationId xmlns:p14="http://schemas.microsoft.com/office/powerpoint/2010/main" val="23987119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A8AD8F8-9D4D-4D24-A6D1-2DA1E617D155}"/>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91D19C2A-30B9-4F0C-8DF8-EB7A83E0E743}"/>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14">
            <a:extLst>
              <a:ext uri="{FF2B5EF4-FFF2-40B4-BE49-F238E27FC236}">
                <a16:creationId xmlns:a16="http://schemas.microsoft.com/office/drawing/2014/main" id="{01BB901F-9460-4EA6-BA2B-2FCC6D2C98D5}"/>
              </a:ext>
            </a:extLst>
          </p:cNvPr>
          <p:cNvSpPr>
            <a:spLocks noGrp="1" noChangeArrowheads="1"/>
          </p:cNvSpPr>
          <p:nvPr>
            <p:ph type="dt" idx="10"/>
          </p:nvPr>
        </p:nvSpPr>
        <p:spPr>
          <a:ln/>
        </p:spPr>
        <p:txBody>
          <a:bodyPr/>
          <a:lstStyle>
            <a:lvl1pPr>
              <a:defRPr/>
            </a:lvl1pPr>
          </a:lstStyle>
          <a:p>
            <a:pPr>
              <a:defRPr/>
            </a:pPr>
            <a:endParaRPr lang="pl-PL" altLang="pl-PL"/>
          </a:p>
        </p:txBody>
      </p:sp>
      <p:sp>
        <p:nvSpPr>
          <p:cNvPr id="5" name="Rectangle 16">
            <a:extLst>
              <a:ext uri="{FF2B5EF4-FFF2-40B4-BE49-F238E27FC236}">
                <a16:creationId xmlns:a16="http://schemas.microsoft.com/office/drawing/2014/main" id="{0BB622C9-7255-4602-904C-139ABC96EF3F}"/>
              </a:ext>
            </a:extLst>
          </p:cNvPr>
          <p:cNvSpPr>
            <a:spLocks noGrp="1" noChangeArrowheads="1"/>
          </p:cNvSpPr>
          <p:nvPr>
            <p:ph type="sldNum" idx="11"/>
          </p:nvPr>
        </p:nvSpPr>
        <p:spPr>
          <a:ln/>
        </p:spPr>
        <p:txBody>
          <a:bodyPr/>
          <a:lstStyle>
            <a:lvl1pPr>
              <a:defRPr/>
            </a:lvl1pPr>
          </a:lstStyle>
          <a:p>
            <a:fld id="{B52915EE-F09B-44B3-90BE-A2F52BF845E4}" type="slidenum">
              <a:rPr lang="pl-PL" altLang="pl-PL"/>
              <a:pPr/>
              <a:t>‹#›</a:t>
            </a:fld>
            <a:endParaRPr lang="pl-PL" altLang="pl-PL"/>
          </a:p>
        </p:txBody>
      </p:sp>
    </p:spTree>
    <p:extLst>
      <p:ext uri="{BB962C8B-B14F-4D97-AF65-F5344CB8AC3E}">
        <p14:creationId xmlns:p14="http://schemas.microsoft.com/office/powerpoint/2010/main" val="2942692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A6F3872-4D5C-4DED-B2DC-B5253267994B}"/>
              </a:ext>
            </a:extLst>
          </p:cNvPr>
          <p:cNvSpPr>
            <a:spLocks noGrp="1"/>
          </p:cNvSpPr>
          <p:nvPr>
            <p:ph type="title"/>
          </p:nvPr>
        </p:nvSpPr>
        <p:spPr>
          <a:xfrm>
            <a:off x="623888" y="1709738"/>
            <a:ext cx="78867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6ED33FAB-EC4A-4B47-9C3A-65DF29E81DE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l-PL"/>
              <a:t>Edytuj style wzorca tekstu</a:t>
            </a:r>
          </a:p>
        </p:txBody>
      </p:sp>
      <p:sp>
        <p:nvSpPr>
          <p:cNvPr id="4" name="Rectangle 14">
            <a:extLst>
              <a:ext uri="{FF2B5EF4-FFF2-40B4-BE49-F238E27FC236}">
                <a16:creationId xmlns:a16="http://schemas.microsoft.com/office/drawing/2014/main" id="{C1DBBBE4-1ACA-44EB-8B0B-237187813568}"/>
              </a:ext>
            </a:extLst>
          </p:cNvPr>
          <p:cNvSpPr>
            <a:spLocks noGrp="1" noChangeArrowheads="1"/>
          </p:cNvSpPr>
          <p:nvPr>
            <p:ph type="dt" idx="10"/>
          </p:nvPr>
        </p:nvSpPr>
        <p:spPr>
          <a:ln/>
        </p:spPr>
        <p:txBody>
          <a:bodyPr/>
          <a:lstStyle>
            <a:lvl1pPr>
              <a:defRPr/>
            </a:lvl1pPr>
          </a:lstStyle>
          <a:p>
            <a:pPr>
              <a:defRPr/>
            </a:pPr>
            <a:endParaRPr lang="pl-PL" altLang="pl-PL"/>
          </a:p>
        </p:txBody>
      </p:sp>
      <p:sp>
        <p:nvSpPr>
          <p:cNvPr id="5" name="Rectangle 16">
            <a:extLst>
              <a:ext uri="{FF2B5EF4-FFF2-40B4-BE49-F238E27FC236}">
                <a16:creationId xmlns:a16="http://schemas.microsoft.com/office/drawing/2014/main" id="{5D3D31D1-DDF6-4E85-B1F9-84DB775CF97A}"/>
              </a:ext>
            </a:extLst>
          </p:cNvPr>
          <p:cNvSpPr>
            <a:spLocks noGrp="1" noChangeArrowheads="1"/>
          </p:cNvSpPr>
          <p:nvPr>
            <p:ph type="sldNum" idx="11"/>
          </p:nvPr>
        </p:nvSpPr>
        <p:spPr>
          <a:ln/>
        </p:spPr>
        <p:txBody>
          <a:bodyPr/>
          <a:lstStyle>
            <a:lvl1pPr>
              <a:defRPr/>
            </a:lvl1pPr>
          </a:lstStyle>
          <a:p>
            <a:fld id="{583800CF-4E85-4138-AD32-1087B3BA4D4D}" type="slidenum">
              <a:rPr lang="pl-PL" altLang="pl-PL"/>
              <a:pPr/>
              <a:t>‹#›</a:t>
            </a:fld>
            <a:endParaRPr lang="pl-PL" altLang="pl-PL"/>
          </a:p>
        </p:txBody>
      </p:sp>
    </p:spTree>
    <p:extLst>
      <p:ext uri="{BB962C8B-B14F-4D97-AF65-F5344CB8AC3E}">
        <p14:creationId xmlns:p14="http://schemas.microsoft.com/office/powerpoint/2010/main" val="5429241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0CAC83D-37EB-4E30-9023-40ED371CE862}"/>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F4666290-9FDC-4F9E-8604-1D685086AD2B}"/>
              </a:ext>
            </a:extLst>
          </p:cNvPr>
          <p:cNvSpPr>
            <a:spLocks noGrp="1"/>
          </p:cNvSpPr>
          <p:nvPr>
            <p:ph sz="half" idx="1"/>
          </p:nvPr>
        </p:nvSpPr>
        <p:spPr>
          <a:xfrm>
            <a:off x="457200" y="2249488"/>
            <a:ext cx="4037013" cy="4321175"/>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5D215CD3-4079-409D-9030-75A943E2658C}"/>
              </a:ext>
            </a:extLst>
          </p:cNvPr>
          <p:cNvSpPr>
            <a:spLocks noGrp="1"/>
          </p:cNvSpPr>
          <p:nvPr>
            <p:ph sz="half" idx="2"/>
          </p:nvPr>
        </p:nvSpPr>
        <p:spPr>
          <a:xfrm>
            <a:off x="4646613" y="2249488"/>
            <a:ext cx="4037012" cy="4321175"/>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Rectangle 14">
            <a:extLst>
              <a:ext uri="{FF2B5EF4-FFF2-40B4-BE49-F238E27FC236}">
                <a16:creationId xmlns:a16="http://schemas.microsoft.com/office/drawing/2014/main" id="{0E88FB23-9F05-452C-BEDF-40E54B477875}"/>
              </a:ext>
            </a:extLst>
          </p:cNvPr>
          <p:cNvSpPr>
            <a:spLocks noGrp="1" noChangeArrowheads="1"/>
          </p:cNvSpPr>
          <p:nvPr>
            <p:ph type="dt" idx="10"/>
          </p:nvPr>
        </p:nvSpPr>
        <p:spPr>
          <a:ln/>
        </p:spPr>
        <p:txBody>
          <a:bodyPr/>
          <a:lstStyle>
            <a:lvl1pPr>
              <a:defRPr/>
            </a:lvl1pPr>
          </a:lstStyle>
          <a:p>
            <a:pPr>
              <a:defRPr/>
            </a:pPr>
            <a:endParaRPr lang="pl-PL" altLang="pl-PL"/>
          </a:p>
        </p:txBody>
      </p:sp>
      <p:sp>
        <p:nvSpPr>
          <p:cNvPr id="6" name="Rectangle 16">
            <a:extLst>
              <a:ext uri="{FF2B5EF4-FFF2-40B4-BE49-F238E27FC236}">
                <a16:creationId xmlns:a16="http://schemas.microsoft.com/office/drawing/2014/main" id="{E8137982-9B5B-486E-A3F4-D592CEE9F3A0}"/>
              </a:ext>
            </a:extLst>
          </p:cNvPr>
          <p:cNvSpPr>
            <a:spLocks noGrp="1" noChangeArrowheads="1"/>
          </p:cNvSpPr>
          <p:nvPr>
            <p:ph type="sldNum" idx="11"/>
          </p:nvPr>
        </p:nvSpPr>
        <p:spPr>
          <a:ln/>
        </p:spPr>
        <p:txBody>
          <a:bodyPr/>
          <a:lstStyle>
            <a:lvl1pPr>
              <a:defRPr/>
            </a:lvl1pPr>
          </a:lstStyle>
          <a:p>
            <a:fld id="{BB7EA249-F20E-4169-81BD-763AA9E63070}" type="slidenum">
              <a:rPr lang="pl-PL" altLang="pl-PL"/>
              <a:pPr/>
              <a:t>‹#›</a:t>
            </a:fld>
            <a:endParaRPr lang="pl-PL" altLang="pl-PL"/>
          </a:p>
        </p:txBody>
      </p:sp>
    </p:spTree>
    <p:extLst>
      <p:ext uri="{BB962C8B-B14F-4D97-AF65-F5344CB8AC3E}">
        <p14:creationId xmlns:p14="http://schemas.microsoft.com/office/powerpoint/2010/main" val="4232936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D1A81CB-0FFD-4FCA-B78C-6BA54749660E}"/>
              </a:ext>
            </a:extLst>
          </p:cNvPr>
          <p:cNvSpPr>
            <a:spLocks noGrp="1"/>
          </p:cNvSpPr>
          <p:nvPr>
            <p:ph type="title"/>
          </p:nvPr>
        </p:nvSpPr>
        <p:spPr>
          <a:xfrm>
            <a:off x="630238" y="365125"/>
            <a:ext cx="78867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9DBA7C73-4942-434B-BD90-87FB0B032254}"/>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D86F87C8-5CC3-4207-A12E-E257D6610204}"/>
              </a:ext>
            </a:extLst>
          </p:cNvPr>
          <p:cNvSpPr>
            <a:spLocks noGrp="1"/>
          </p:cNvSpPr>
          <p:nvPr>
            <p:ph sz="half" idx="2"/>
          </p:nvPr>
        </p:nvSpPr>
        <p:spPr>
          <a:xfrm>
            <a:off x="630238" y="2505075"/>
            <a:ext cx="386873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17058B14-AA96-44DD-927D-DE2FB87B01A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93AAB12F-4A2A-4884-A4D9-F57631FBEC71}"/>
              </a:ext>
            </a:extLst>
          </p:cNvPr>
          <p:cNvSpPr>
            <a:spLocks noGrp="1"/>
          </p:cNvSpPr>
          <p:nvPr>
            <p:ph sz="quarter" idx="4"/>
          </p:nvPr>
        </p:nvSpPr>
        <p:spPr>
          <a:xfrm>
            <a:off x="4629150" y="2505075"/>
            <a:ext cx="38877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Rectangle 14">
            <a:extLst>
              <a:ext uri="{FF2B5EF4-FFF2-40B4-BE49-F238E27FC236}">
                <a16:creationId xmlns:a16="http://schemas.microsoft.com/office/drawing/2014/main" id="{0023BFC5-0092-4D1F-ACAA-115CA35E59C3}"/>
              </a:ext>
            </a:extLst>
          </p:cNvPr>
          <p:cNvSpPr>
            <a:spLocks noGrp="1" noChangeArrowheads="1"/>
          </p:cNvSpPr>
          <p:nvPr>
            <p:ph type="dt" idx="10"/>
          </p:nvPr>
        </p:nvSpPr>
        <p:spPr>
          <a:ln/>
        </p:spPr>
        <p:txBody>
          <a:bodyPr/>
          <a:lstStyle>
            <a:lvl1pPr>
              <a:defRPr/>
            </a:lvl1pPr>
          </a:lstStyle>
          <a:p>
            <a:pPr>
              <a:defRPr/>
            </a:pPr>
            <a:endParaRPr lang="pl-PL" altLang="pl-PL"/>
          </a:p>
        </p:txBody>
      </p:sp>
      <p:sp>
        <p:nvSpPr>
          <p:cNvPr id="8" name="Rectangle 16">
            <a:extLst>
              <a:ext uri="{FF2B5EF4-FFF2-40B4-BE49-F238E27FC236}">
                <a16:creationId xmlns:a16="http://schemas.microsoft.com/office/drawing/2014/main" id="{7272D2DE-97DC-4803-9AA0-91A17D05A14C}"/>
              </a:ext>
            </a:extLst>
          </p:cNvPr>
          <p:cNvSpPr>
            <a:spLocks noGrp="1" noChangeArrowheads="1"/>
          </p:cNvSpPr>
          <p:nvPr>
            <p:ph type="sldNum" idx="11"/>
          </p:nvPr>
        </p:nvSpPr>
        <p:spPr>
          <a:ln/>
        </p:spPr>
        <p:txBody>
          <a:bodyPr/>
          <a:lstStyle>
            <a:lvl1pPr>
              <a:defRPr/>
            </a:lvl1pPr>
          </a:lstStyle>
          <a:p>
            <a:fld id="{FAE93844-05F0-4E55-B20C-D19A22EB74CE}" type="slidenum">
              <a:rPr lang="pl-PL" altLang="pl-PL"/>
              <a:pPr/>
              <a:t>‹#›</a:t>
            </a:fld>
            <a:endParaRPr lang="pl-PL" altLang="pl-PL"/>
          </a:p>
        </p:txBody>
      </p:sp>
    </p:spTree>
    <p:extLst>
      <p:ext uri="{BB962C8B-B14F-4D97-AF65-F5344CB8AC3E}">
        <p14:creationId xmlns:p14="http://schemas.microsoft.com/office/powerpoint/2010/main" val="34798579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F819EA9-24BF-403C-989C-E41A34C92F07}"/>
              </a:ext>
            </a:extLst>
          </p:cNvPr>
          <p:cNvSpPr>
            <a:spLocks noGrp="1"/>
          </p:cNvSpPr>
          <p:nvPr>
            <p:ph type="title"/>
          </p:nvPr>
        </p:nvSpPr>
        <p:spPr/>
        <p:txBody>
          <a:bodyPr/>
          <a:lstStyle/>
          <a:p>
            <a:r>
              <a:rPr lang="pl-PL"/>
              <a:t>Kliknij, aby edytować styl</a:t>
            </a:r>
          </a:p>
        </p:txBody>
      </p:sp>
      <p:sp>
        <p:nvSpPr>
          <p:cNvPr id="3" name="Rectangle 14">
            <a:extLst>
              <a:ext uri="{FF2B5EF4-FFF2-40B4-BE49-F238E27FC236}">
                <a16:creationId xmlns:a16="http://schemas.microsoft.com/office/drawing/2014/main" id="{533D4910-865D-4967-971A-2A030F33BA6A}"/>
              </a:ext>
            </a:extLst>
          </p:cNvPr>
          <p:cNvSpPr>
            <a:spLocks noGrp="1" noChangeArrowheads="1"/>
          </p:cNvSpPr>
          <p:nvPr>
            <p:ph type="dt" idx="10"/>
          </p:nvPr>
        </p:nvSpPr>
        <p:spPr>
          <a:ln/>
        </p:spPr>
        <p:txBody>
          <a:bodyPr/>
          <a:lstStyle>
            <a:lvl1pPr>
              <a:defRPr/>
            </a:lvl1pPr>
          </a:lstStyle>
          <a:p>
            <a:pPr>
              <a:defRPr/>
            </a:pPr>
            <a:endParaRPr lang="pl-PL" altLang="pl-PL"/>
          </a:p>
        </p:txBody>
      </p:sp>
      <p:sp>
        <p:nvSpPr>
          <p:cNvPr id="4" name="Rectangle 16">
            <a:extLst>
              <a:ext uri="{FF2B5EF4-FFF2-40B4-BE49-F238E27FC236}">
                <a16:creationId xmlns:a16="http://schemas.microsoft.com/office/drawing/2014/main" id="{2C3F75EF-0AAA-498F-AB24-BFC5A16709C9}"/>
              </a:ext>
            </a:extLst>
          </p:cNvPr>
          <p:cNvSpPr>
            <a:spLocks noGrp="1" noChangeArrowheads="1"/>
          </p:cNvSpPr>
          <p:nvPr>
            <p:ph type="sldNum" idx="11"/>
          </p:nvPr>
        </p:nvSpPr>
        <p:spPr>
          <a:ln/>
        </p:spPr>
        <p:txBody>
          <a:bodyPr/>
          <a:lstStyle>
            <a:lvl1pPr>
              <a:defRPr/>
            </a:lvl1pPr>
          </a:lstStyle>
          <a:p>
            <a:fld id="{4F4D33D7-7442-46B1-9629-3F9BBC4EB461}" type="slidenum">
              <a:rPr lang="pl-PL" altLang="pl-PL"/>
              <a:pPr/>
              <a:t>‹#›</a:t>
            </a:fld>
            <a:endParaRPr lang="pl-PL" altLang="pl-PL"/>
          </a:p>
        </p:txBody>
      </p:sp>
    </p:spTree>
    <p:extLst>
      <p:ext uri="{BB962C8B-B14F-4D97-AF65-F5344CB8AC3E}">
        <p14:creationId xmlns:p14="http://schemas.microsoft.com/office/powerpoint/2010/main" val="6138292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14">
            <a:extLst>
              <a:ext uri="{FF2B5EF4-FFF2-40B4-BE49-F238E27FC236}">
                <a16:creationId xmlns:a16="http://schemas.microsoft.com/office/drawing/2014/main" id="{1603EACA-3A8C-4640-9790-1008ADF901B1}"/>
              </a:ext>
            </a:extLst>
          </p:cNvPr>
          <p:cNvSpPr>
            <a:spLocks noGrp="1" noChangeArrowheads="1"/>
          </p:cNvSpPr>
          <p:nvPr>
            <p:ph type="dt" idx="10"/>
          </p:nvPr>
        </p:nvSpPr>
        <p:spPr>
          <a:ln/>
        </p:spPr>
        <p:txBody>
          <a:bodyPr/>
          <a:lstStyle>
            <a:lvl1pPr>
              <a:defRPr/>
            </a:lvl1pPr>
          </a:lstStyle>
          <a:p>
            <a:pPr>
              <a:defRPr/>
            </a:pPr>
            <a:endParaRPr lang="pl-PL" altLang="pl-PL"/>
          </a:p>
        </p:txBody>
      </p:sp>
      <p:sp>
        <p:nvSpPr>
          <p:cNvPr id="3" name="Rectangle 16">
            <a:extLst>
              <a:ext uri="{FF2B5EF4-FFF2-40B4-BE49-F238E27FC236}">
                <a16:creationId xmlns:a16="http://schemas.microsoft.com/office/drawing/2014/main" id="{A935F4DF-D255-4A1B-8217-73D473E8C466}"/>
              </a:ext>
            </a:extLst>
          </p:cNvPr>
          <p:cNvSpPr>
            <a:spLocks noGrp="1" noChangeArrowheads="1"/>
          </p:cNvSpPr>
          <p:nvPr>
            <p:ph type="sldNum" idx="11"/>
          </p:nvPr>
        </p:nvSpPr>
        <p:spPr>
          <a:ln/>
        </p:spPr>
        <p:txBody>
          <a:bodyPr/>
          <a:lstStyle>
            <a:lvl1pPr>
              <a:defRPr/>
            </a:lvl1pPr>
          </a:lstStyle>
          <a:p>
            <a:fld id="{5F1FC895-FC83-4C7F-997B-82EF1B0CC083}" type="slidenum">
              <a:rPr lang="pl-PL" altLang="pl-PL"/>
              <a:pPr/>
              <a:t>‹#›</a:t>
            </a:fld>
            <a:endParaRPr lang="pl-PL" altLang="pl-PL"/>
          </a:p>
        </p:txBody>
      </p:sp>
    </p:spTree>
    <p:extLst>
      <p:ext uri="{BB962C8B-B14F-4D97-AF65-F5344CB8AC3E}">
        <p14:creationId xmlns:p14="http://schemas.microsoft.com/office/powerpoint/2010/main" val="2947695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BF65018-4F3A-4834-A815-67562BC8EB30}"/>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7FED80C8-0B30-4E1B-9669-DB45449D843A}"/>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16">
            <a:extLst>
              <a:ext uri="{FF2B5EF4-FFF2-40B4-BE49-F238E27FC236}">
                <a16:creationId xmlns:a16="http://schemas.microsoft.com/office/drawing/2014/main" id="{C6FCD3E5-DCE8-4FF2-835C-159D0711FACC}"/>
              </a:ext>
            </a:extLst>
          </p:cNvPr>
          <p:cNvSpPr>
            <a:spLocks noGrp="1" noChangeArrowheads="1"/>
          </p:cNvSpPr>
          <p:nvPr>
            <p:ph type="dt" idx="10"/>
          </p:nvPr>
        </p:nvSpPr>
        <p:spPr>
          <a:ln/>
        </p:spPr>
        <p:txBody>
          <a:bodyPr/>
          <a:lstStyle>
            <a:lvl1pPr>
              <a:defRPr/>
            </a:lvl1pPr>
          </a:lstStyle>
          <a:p>
            <a:pPr>
              <a:defRPr/>
            </a:pPr>
            <a:endParaRPr lang="pl-PL" altLang="pl-PL"/>
          </a:p>
        </p:txBody>
      </p:sp>
      <p:sp>
        <p:nvSpPr>
          <p:cNvPr id="5" name="Rectangle 18">
            <a:extLst>
              <a:ext uri="{FF2B5EF4-FFF2-40B4-BE49-F238E27FC236}">
                <a16:creationId xmlns:a16="http://schemas.microsoft.com/office/drawing/2014/main" id="{42EF261C-04F6-4B73-A021-115749BBEF43}"/>
              </a:ext>
            </a:extLst>
          </p:cNvPr>
          <p:cNvSpPr>
            <a:spLocks noGrp="1" noChangeArrowheads="1"/>
          </p:cNvSpPr>
          <p:nvPr>
            <p:ph type="sldNum" idx="11"/>
          </p:nvPr>
        </p:nvSpPr>
        <p:spPr>
          <a:ln/>
        </p:spPr>
        <p:txBody>
          <a:bodyPr/>
          <a:lstStyle>
            <a:lvl1pPr>
              <a:defRPr/>
            </a:lvl1pPr>
          </a:lstStyle>
          <a:p>
            <a:fld id="{ECFFBD43-ED2D-42F8-825B-83E599AF8BBB}" type="slidenum">
              <a:rPr lang="pl-PL" altLang="pl-PL"/>
              <a:pPr/>
              <a:t>‹#›</a:t>
            </a:fld>
            <a:endParaRPr lang="pl-PL" altLang="pl-PL"/>
          </a:p>
        </p:txBody>
      </p:sp>
    </p:spTree>
    <p:extLst>
      <p:ext uri="{BB962C8B-B14F-4D97-AF65-F5344CB8AC3E}">
        <p14:creationId xmlns:p14="http://schemas.microsoft.com/office/powerpoint/2010/main" val="38960778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F81792B-5D89-434F-A1D3-6DE0EA665279}"/>
              </a:ext>
            </a:extLst>
          </p:cNvPr>
          <p:cNvSpPr>
            <a:spLocks noGrp="1"/>
          </p:cNvSpPr>
          <p:nvPr>
            <p:ph type="title"/>
          </p:nvPr>
        </p:nvSpPr>
        <p:spPr>
          <a:xfrm>
            <a:off x="630238" y="457200"/>
            <a:ext cx="2949575"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11C961DD-EA14-4BF7-953D-51606A37C94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0B904865-A3EC-4F09-8562-2F643BC6978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Rectangle 14">
            <a:extLst>
              <a:ext uri="{FF2B5EF4-FFF2-40B4-BE49-F238E27FC236}">
                <a16:creationId xmlns:a16="http://schemas.microsoft.com/office/drawing/2014/main" id="{A1A5AAB6-48B7-4C00-9166-B09B198AF182}"/>
              </a:ext>
            </a:extLst>
          </p:cNvPr>
          <p:cNvSpPr>
            <a:spLocks noGrp="1" noChangeArrowheads="1"/>
          </p:cNvSpPr>
          <p:nvPr>
            <p:ph type="dt" idx="10"/>
          </p:nvPr>
        </p:nvSpPr>
        <p:spPr>
          <a:ln/>
        </p:spPr>
        <p:txBody>
          <a:bodyPr/>
          <a:lstStyle>
            <a:lvl1pPr>
              <a:defRPr/>
            </a:lvl1pPr>
          </a:lstStyle>
          <a:p>
            <a:pPr>
              <a:defRPr/>
            </a:pPr>
            <a:endParaRPr lang="pl-PL" altLang="pl-PL"/>
          </a:p>
        </p:txBody>
      </p:sp>
      <p:sp>
        <p:nvSpPr>
          <p:cNvPr id="6" name="Rectangle 16">
            <a:extLst>
              <a:ext uri="{FF2B5EF4-FFF2-40B4-BE49-F238E27FC236}">
                <a16:creationId xmlns:a16="http://schemas.microsoft.com/office/drawing/2014/main" id="{949075C2-19A8-4495-BDE4-5D8B68505D35}"/>
              </a:ext>
            </a:extLst>
          </p:cNvPr>
          <p:cNvSpPr>
            <a:spLocks noGrp="1" noChangeArrowheads="1"/>
          </p:cNvSpPr>
          <p:nvPr>
            <p:ph type="sldNum" idx="11"/>
          </p:nvPr>
        </p:nvSpPr>
        <p:spPr>
          <a:ln/>
        </p:spPr>
        <p:txBody>
          <a:bodyPr/>
          <a:lstStyle>
            <a:lvl1pPr>
              <a:defRPr/>
            </a:lvl1pPr>
          </a:lstStyle>
          <a:p>
            <a:fld id="{90290EEE-5611-4B7C-B5F8-60EA832F29F0}" type="slidenum">
              <a:rPr lang="pl-PL" altLang="pl-PL"/>
              <a:pPr/>
              <a:t>‹#›</a:t>
            </a:fld>
            <a:endParaRPr lang="pl-PL" altLang="pl-PL"/>
          </a:p>
        </p:txBody>
      </p:sp>
    </p:spTree>
    <p:extLst>
      <p:ext uri="{BB962C8B-B14F-4D97-AF65-F5344CB8AC3E}">
        <p14:creationId xmlns:p14="http://schemas.microsoft.com/office/powerpoint/2010/main" val="12686302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8B8214C-6A6C-4629-AD14-F57EDB46F542}"/>
              </a:ext>
            </a:extLst>
          </p:cNvPr>
          <p:cNvSpPr>
            <a:spLocks noGrp="1"/>
          </p:cNvSpPr>
          <p:nvPr>
            <p:ph type="title"/>
          </p:nvPr>
        </p:nvSpPr>
        <p:spPr>
          <a:xfrm>
            <a:off x="630238" y="457200"/>
            <a:ext cx="2949575"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99A88A71-7F4C-4F18-990A-9741707887E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a:extLst>
              <a:ext uri="{FF2B5EF4-FFF2-40B4-BE49-F238E27FC236}">
                <a16:creationId xmlns:a16="http://schemas.microsoft.com/office/drawing/2014/main" id="{F44539BF-7790-4FB1-9FC5-DAD0FEBFC60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Rectangle 14">
            <a:extLst>
              <a:ext uri="{FF2B5EF4-FFF2-40B4-BE49-F238E27FC236}">
                <a16:creationId xmlns:a16="http://schemas.microsoft.com/office/drawing/2014/main" id="{D864AD64-30E1-409F-A57A-B08FCE982755}"/>
              </a:ext>
            </a:extLst>
          </p:cNvPr>
          <p:cNvSpPr>
            <a:spLocks noGrp="1" noChangeArrowheads="1"/>
          </p:cNvSpPr>
          <p:nvPr>
            <p:ph type="dt" idx="10"/>
          </p:nvPr>
        </p:nvSpPr>
        <p:spPr>
          <a:ln/>
        </p:spPr>
        <p:txBody>
          <a:bodyPr/>
          <a:lstStyle>
            <a:lvl1pPr>
              <a:defRPr/>
            </a:lvl1pPr>
          </a:lstStyle>
          <a:p>
            <a:pPr>
              <a:defRPr/>
            </a:pPr>
            <a:endParaRPr lang="pl-PL" altLang="pl-PL"/>
          </a:p>
        </p:txBody>
      </p:sp>
      <p:sp>
        <p:nvSpPr>
          <p:cNvPr id="6" name="Rectangle 16">
            <a:extLst>
              <a:ext uri="{FF2B5EF4-FFF2-40B4-BE49-F238E27FC236}">
                <a16:creationId xmlns:a16="http://schemas.microsoft.com/office/drawing/2014/main" id="{A9EF4B48-5E7C-4E63-9EFB-7E44DF2A2FD4}"/>
              </a:ext>
            </a:extLst>
          </p:cNvPr>
          <p:cNvSpPr>
            <a:spLocks noGrp="1" noChangeArrowheads="1"/>
          </p:cNvSpPr>
          <p:nvPr>
            <p:ph type="sldNum" idx="11"/>
          </p:nvPr>
        </p:nvSpPr>
        <p:spPr>
          <a:ln/>
        </p:spPr>
        <p:txBody>
          <a:bodyPr/>
          <a:lstStyle>
            <a:lvl1pPr>
              <a:defRPr/>
            </a:lvl1pPr>
          </a:lstStyle>
          <a:p>
            <a:fld id="{E1267836-0BBE-4F53-A949-EAD2DD487FFD}" type="slidenum">
              <a:rPr lang="pl-PL" altLang="pl-PL"/>
              <a:pPr/>
              <a:t>‹#›</a:t>
            </a:fld>
            <a:endParaRPr lang="pl-PL" altLang="pl-PL"/>
          </a:p>
        </p:txBody>
      </p:sp>
    </p:spTree>
    <p:extLst>
      <p:ext uri="{BB962C8B-B14F-4D97-AF65-F5344CB8AC3E}">
        <p14:creationId xmlns:p14="http://schemas.microsoft.com/office/powerpoint/2010/main" val="20410854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FF93257-15BD-42B8-BF15-382212A28D48}"/>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7102A41A-95E4-4187-B824-0FA69A01D590}"/>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14">
            <a:extLst>
              <a:ext uri="{FF2B5EF4-FFF2-40B4-BE49-F238E27FC236}">
                <a16:creationId xmlns:a16="http://schemas.microsoft.com/office/drawing/2014/main" id="{AB12330C-6B58-4B8D-852E-0D6CB3EB373F}"/>
              </a:ext>
            </a:extLst>
          </p:cNvPr>
          <p:cNvSpPr>
            <a:spLocks noGrp="1" noChangeArrowheads="1"/>
          </p:cNvSpPr>
          <p:nvPr>
            <p:ph type="dt" idx="10"/>
          </p:nvPr>
        </p:nvSpPr>
        <p:spPr>
          <a:ln/>
        </p:spPr>
        <p:txBody>
          <a:bodyPr/>
          <a:lstStyle>
            <a:lvl1pPr>
              <a:defRPr/>
            </a:lvl1pPr>
          </a:lstStyle>
          <a:p>
            <a:pPr>
              <a:defRPr/>
            </a:pPr>
            <a:endParaRPr lang="pl-PL" altLang="pl-PL"/>
          </a:p>
        </p:txBody>
      </p:sp>
      <p:sp>
        <p:nvSpPr>
          <p:cNvPr id="5" name="Rectangle 16">
            <a:extLst>
              <a:ext uri="{FF2B5EF4-FFF2-40B4-BE49-F238E27FC236}">
                <a16:creationId xmlns:a16="http://schemas.microsoft.com/office/drawing/2014/main" id="{8366E968-E332-428F-A0FE-E48DF7EC54E3}"/>
              </a:ext>
            </a:extLst>
          </p:cNvPr>
          <p:cNvSpPr>
            <a:spLocks noGrp="1" noChangeArrowheads="1"/>
          </p:cNvSpPr>
          <p:nvPr>
            <p:ph type="sldNum" idx="11"/>
          </p:nvPr>
        </p:nvSpPr>
        <p:spPr>
          <a:ln/>
        </p:spPr>
        <p:txBody>
          <a:bodyPr/>
          <a:lstStyle>
            <a:lvl1pPr>
              <a:defRPr/>
            </a:lvl1pPr>
          </a:lstStyle>
          <a:p>
            <a:fld id="{F080841A-7AF8-4AB2-8300-C6F1786105B8}" type="slidenum">
              <a:rPr lang="pl-PL" altLang="pl-PL"/>
              <a:pPr/>
              <a:t>‹#›</a:t>
            </a:fld>
            <a:endParaRPr lang="pl-PL" altLang="pl-PL"/>
          </a:p>
        </p:txBody>
      </p:sp>
    </p:spTree>
    <p:extLst>
      <p:ext uri="{BB962C8B-B14F-4D97-AF65-F5344CB8AC3E}">
        <p14:creationId xmlns:p14="http://schemas.microsoft.com/office/powerpoint/2010/main" val="694602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0A8593B0-4F91-4543-A201-96A16D368216}"/>
              </a:ext>
            </a:extLst>
          </p:cNvPr>
          <p:cNvSpPr>
            <a:spLocks noGrp="1"/>
          </p:cNvSpPr>
          <p:nvPr>
            <p:ph type="title" orient="vert"/>
          </p:nvPr>
        </p:nvSpPr>
        <p:spPr>
          <a:xfrm>
            <a:off x="6627813" y="1143000"/>
            <a:ext cx="2055812" cy="5427663"/>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3B9A3210-4DB8-498D-A14E-10FF652280FD}"/>
              </a:ext>
            </a:extLst>
          </p:cNvPr>
          <p:cNvSpPr>
            <a:spLocks noGrp="1"/>
          </p:cNvSpPr>
          <p:nvPr>
            <p:ph type="body" orient="vert" idx="1"/>
          </p:nvPr>
        </p:nvSpPr>
        <p:spPr>
          <a:xfrm>
            <a:off x="457200" y="1143000"/>
            <a:ext cx="6018213" cy="5427663"/>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14">
            <a:extLst>
              <a:ext uri="{FF2B5EF4-FFF2-40B4-BE49-F238E27FC236}">
                <a16:creationId xmlns:a16="http://schemas.microsoft.com/office/drawing/2014/main" id="{F8886024-03FD-43FD-99F5-21897BCA604A}"/>
              </a:ext>
            </a:extLst>
          </p:cNvPr>
          <p:cNvSpPr>
            <a:spLocks noGrp="1" noChangeArrowheads="1"/>
          </p:cNvSpPr>
          <p:nvPr>
            <p:ph type="dt" idx="10"/>
          </p:nvPr>
        </p:nvSpPr>
        <p:spPr>
          <a:ln/>
        </p:spPr>
        <p:txBody>
          <a:bodyPr/>
          <a:lstStyle>
            <a:lvl1pPr>
              <a:defRPr/>
            </a:lvl1pPr>
          </a:lstStyle>
          <a:p>
            <a:pPr>
              <a:defRPr/>
            </a:pPr>
            <a:endParaRPr lang="pl-PL" altLang="pl-PL"/>
          </a:p>
        </p:txBody>
      </p:sp>
      <p:sp>
        <p:nvSpPr>
          <p:cNvPr id="5" name="Rectangle 16">
            <a:extLst>
              <a:ext uri="{FF2B5EF4-FFF2-40B4-BE49-F238E27FC236}">
                <a16:creationId xmlns:a16="http://schemas.microsoft.com/office/drawing/2014/main" id="{73FAE668-664D-4A06-9FDF-30C4E312D546}"/>
              </a:ext>
            </a:extLst>
          </p:cNvPr>
          <p:cNvSpPr>
            <a:spLocks noGrp="1" noChangeArrowheads="1"/>
          </p:cNvSpPr>
          <p:nvPr>
            <p:ph type="sldNum" idx="11"/>
          </p:nvPr>
        </p:nvSpPr>
        <p:spPr>
          <a:ln/>
        </p:spPr>
        <p:txBody>
          <a:bodyPr/>
          <a:lstStyle>
            <a:lvl1pPr>
              <a:defRPr/>
            </a:lvl1pPr>
          </a:lstStyle>
          <a:p>
            <a:fld id="{4975389E-B41C-4BEC-BDA0-C4225F7A7719}" type="slidenum">
              <a:rPr lang="pl-PL" altLang="pl-PL"/>
              <a:pPr/>
              <a:t>‹#›</a:t>
            </a:fld>
            <a:endParaRPr lang="pl-PL" altLang="pl-PL"/>
          </a:p>
        </p:txBody>
      </p:sp>
    </p:spTree>
    <p:extLst>
      <p:ext uri="{BB962C8B-B14F-4D97-AF65-F5344CB8AC3E}">
        <p14:creationId xmlns:p14="http://schemas.microsoft.com/office/powerpoint/2010/main" val="22467292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34BD1AD-183D-43D1-8448-C3A769D24AAF}"/>
              </a:ext>
            </a:extLst>
          </p:cNvPr>
          <p:cNvSpPr>
            <a:spLocks noGrp="1"/>
          </p:cNvSpPr>
          <p:nvPr>
            <p:ph type="ctrTitle"/>
          </p:nvPr>
        </p:nvSpPr>
        <p:spPr>
          <a:xfrm>
            <a:off x="1143000" y="1122363"/>
            <a:ext cx="6858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3099912F-E16B-4276-8EC1-0DD5B6E11DA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Rectangle 16">
            <a:extLst>
              <a:ext uri="{FF2B5EF4-FFF2-40B4-BE49-F238E27FC236}">
                <a16:creationId xmlns:a16="http://schemas.microsoft.com/office/drawing/2014/main" id="{24D66403-1602-42A0-9AEC-7FEC0CE94C14}"/>
              </a:ext>
            </a:extLst>
          </p:cNvPr>
          <p:cNvSpPr>
            <a:spLocks noGrp="1" noChangeArrowheads="1"/>
          </p:cNvSpPr>
          <p:nvPr>
            <p:ph type="dt" idx="10"/>
          </p:nvPr>
        </p:nvSpPr>
        <p:spPr>
          <a:ln/>
        </p:spPr>
        <p:txBody>
          <a:bodyPr/>
          <a:lstStyle>
            <a:lvl1pPr>
              <a:defRPr/>
            </a:lvl1pPr>
          </a:lstStyle>
          <a:p>
            <a:pPr>
              <a:defRPr/>
            </a:pPr>
            <a:endParaRPr lang="pl-PL" altLang="pl-PL"/>
          </a:p>
        </p:txBody>
      </p:sp>
      <p:sp>
        <p:nvSpPr>
          <p:cNvPr id="5" name="Rectangle 17">
            <a:extLst>
              <a:ext uri="{FF2B5EF4-FFF2-40B4-BE49-F238E27FC236}">
                <a16:creationId xmlns:a16="http://schemas.microsoft.com/office/drawing/2014/main" id="{FE5BAA6F-EE8B-43E4-89EC-FAE0FE5A66F8}"/>
              </a:ext>
            </a:extLst>
          </p:cNvPr>
          <p:cNvSpPr>
            <a:spLocks noGrp="1" noChangeArrowheads="1"/>
          </p:cNvSpPr>
          <p:nvPr>
            <p:ph type="sldNum" idx="11"/>
          </p:nvPr>
        </p:nvSpPr>
        <p:spPr>
          <a:ln/>
        </p:spPr>
        <p:txBody>
          <a:bodyPr/>
          <a:lstStyle>
            <a:lvl1pPr>
              <a:defRPr/>
            </a:lvl1pPr>
          </a:lstStyle>
          <a:p>
            <a:fld id="{2428EE1F-58E9-45E7-A064-0091406BD937}" type="slidenum">
              <a:rPr lang="pl-PL" altLang="pl-PL"/>
              <a:pPr/>
              <a:t>‹#›</a:t>
            </a:fld>
            <a:endParaRPr lang="pl-PL" altLang="pl-PL"/>
          </a:p>
        </p:txBody>
      </p:sp>
    </p:spTree>
    <p:extLst>
      <p:ext uri="{BB962C8B-B14F-4D97-AF65-F5344CB8AC3E}">
        <p14:creationId xmlns:p14="http://schemas.microsoft.com/office/powerpoint/2010/main" val="27898767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D0D561E-57BD-4C59-B711-7954B085E70A}"/>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5362270B-E8CD-4873-9136-4A5FCC472A49}"/>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16">
            <a:extLst>
              <a:ext uri="{FF2B5EF4-FFF2-40B4-BE49-F238E27FC236}">
                <a16:creationId xmlns:a16="http://schemas.microsoft.com/office/drawing/2014/main" id="{A7167393-AC31-4BC2-A545-DCFB68EC3C5B}"/>
              </a:ext>
            </a:extLst>
          </p:cNvPr>
          <p:cNvSpPr>
            <a:spLocks noGrp="1" noChangeArrowheads="1"/>
          </p:cNvSpPr>
          <p:nvPr>
            <p:ph type="dt" idx="10"/>
          </p:nvPr>
        </p:nvSpPr>
        <p:spPr>
          <a:ln/>
        </p:spPr>
        <p:txBody>
          <a:bodyPr/>
          <a:lstStyle>
            <a:lvl1pPr>
              <a:defRPr/>
            </a:lvl1pPr>
          </a:lstStyle>
          <a:p>
            <a:pPr>
              <a:defRPr/>
            </a:pPr>
            <a:endParaRPr lang="pl-PL" altLang="pl-PL"/>
          </a:p>
        </p:txBody>
      </p:sp>
      <p:sp>
        <p:nvSpPr>
          <p:cNvPr id="5" name="Rectangle 17">
            <a:extLst>
              <a:ext uri="{FF2B5EF4-FFF2-40B4-BE49-F238E27FC236}">
                <a16:creationId xmlns:a16="http://schemas.microsoft.com/office/drawing/2014/main" id="{B8CC4033-D456-4F6A-BEDB-054BA704BADD}"/>
              </a:ext>
            </a:extLst>
          </p:cNvPr>
          <p:cNvSpPr>
            <a:spLocks noGrp="1" noChangeArrowheads="1"/>
          </p:cNvSpPr>
          <p:nvPr>
            <p:ph type="sldNum" idx="11"/>
          </p:nvPr>
        </p:nvSpPr>
        <p:spPr>
          <a:ln/>
        </p:spPr>
        <p:txBody>
          <a:bodyPr/>
          <a:lstStyle>
            <a:lvl1pPr>
              <a:defRPr/>
            </a:lvl1pPr>
          </a:lstStyle>
          <a:p>
            <a:fld id="{A1A477E9-D8CB-4B0C-8497-59AC154316B8}" type="slidenum">
              <a:rPr lang="pl-PL" altLang="pl-PL"/>
              <a:pPr/>
              <a:t>‹#›</a:t>
            </a:fld>
            <a:endParaRPr lang="pl-PL" altLang="pl-PL"/>
          </a:p>
        </p:txBody>
      </p:sp>
    </p:spTree>
    <p:extLst>
      <p:ext uri="{BB962C8B-B14F-4D97-AF65-F5344CB8AC3E}">
        <p14:creationId xmlns:p14="http://schemas.microsoft.com/office/powerpoint/2010/main" val="18317873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AFBAEF1-7E3E-4D76-A635-308C728B0CEA}"/>
              </a:ext>
            </a:extLst>
          </p:cNvPr>
          <p:cNvSpPr>
            <a:spLocks noGrp="1"/>
          </p:cNvSpPr>
          <p:nvPr>
            <p:ph type="title"/>
          </p:nvPr>
        </p:nvSpPr>
        <p:spPr>
          <a:xfrm>
            <a:off x="623888" y="1709738"/>
            <a:ext cx="78867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71D3AA5C-C052-4AAE-B75D-7881B33266F0}"/>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l-PL"/>
              <a:t>Edytuj style wzorca tekstu</a:t>
            </a:r>
          </a:p>
        </p:txBody>
      </p:sp>
      <p:sp>
        <p:nvSpPr>
          <p:cNvPr id="4" name="Rectangle 16">
            <a:extLst>
              <a:ext uri="{FF2B5EF4-FFF2-40B4-BE49-F238E27FC236}">
                <a16:creationId xmlns:a16="http://schemas.microsoft.com/office/drawing/2014/main" id="{A0DF83DE-0A73-40A0-AD04-F1AE4ED79EFD}"/>
              </a:ext>
            </a:extLst>
          </p:cNvPr>
          <p:cNvSpPr>
            <a:spLocks noGrp="1" noChangeArrowheads="1"/>
          </p:cNvSpPr>
          <p:nvPr>
            <p:ph type="dt" idx="10"/>
          </p:nvPr>
        </p:nvSpPr>
        <p:spPr>
          <a:ln/>
        </p:spPr>
        <p:txBody>
          <a:bodyPr/>
          <a:lstStyle>
            <a:lvl1pPr>
              <a:defRPr/>
            </a:lvl1pPr>
          </a:lstStyle>
          <a:p>
            <a:pPr>
              <a:defRPr/>
            </a:pPr>
            <a:endParaRPr lang="pl-PL" altLang="pl-PL"/>
          </a:p>
        </p:txBody>
      </p:sp>
      <p:sp>
        <p:nvSpPr>
          <p:cNvPr id="5" name="Rectangle 17">
            <a:extLst>
              <a:ext uri="{FF2B5EF4-FFF2-40B4-BE49-F238E27FC236}">
                <a16:creationId xmlns:a16="http://schemas.microsoft.com/office/drawing/2014/main" id="{B83F1EB9-FFC0-4ABC-85E6-D41AB5559CA2}"/>
              </a:ext>
            </a:extLst>
          </p:cNvPr>
          <p:cNvSpPr>
            <a:spLocks noGrp="1" noChangeArrowheads="1"/>
          </p:cNvSpPr>
          <p:nvPr>
            <p:ph type="sldNum" idx="11"/>
          </p:nvPr>
        </p:nvSpPr>
        <p:spPr>
          <a:ln/>
        </p:spPr>
        <p:txBody>
          <a:bodyPr/>
          <a:lstStyle>
            <a:lvl1pPr>
              <a:defRPr/>
            </a:lvl1pPr>
          </a:lstStyle>
          <a:p>
            <a:fld id="{3A80E7A5-E468-439C-BB5D-FBF65C868547}" type="slidenum">
              <a:rPr lang="pl-PL" altLang="pl-PL"/>
              <a:pPr/>
              <a:t>‹#›</a:t>
            </a:fld>
            <a:endParaRPr lang="pl-PL" altLang="pl-PL"/>
          </a:p>
        </p:txBody>
      </p:sp>
    </p:spTree>
    <p:extLst>
      <p:ext uri="{BB962C8B-B14F-4D97-AF65-F5344CB8AC3E}">
        <p14:creationId xmlns:p14="http://schemas.microsoft.com/office/powerpoint/2010/main" val="29568282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F31AD2C-6F88-47AB-AFA0-9E3464396DB0}"/>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97E3BB98-829A-4A2A-A868-56C637C95DEF}"/>
              </a:ext>
            </a:extLst>
          </p:cNvPr>
          <p:cNvSpPr>
            <a:spLocks noGrp="1"/>
          </p:cNvSpPr>
          <p:nvPr>
            <p:ph sz="half" idx="1"/>
          </p:nvPr>
        </p:nvSpPr>
        <p:spPr>
          <a:xfrm>
            <a:off x="457200" y="2249488"/>
            <a:ext cx="4037013" cy="4321175"/>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DCB37DB9-7242-4F6D-B1D7-297A2EDE1F69}"/>
              </a:ext>
            </a:extLst>
          </p:cNvPr>
          <p:cNvSpPr>
            <a:spLocks noGrp="1"/>
          </p:cNvSpPr>
          <p:nvPr>
            <p:ph sz="half" idx="2"/>
          </p:nvPr>
        </p:nvSpPr>
        <p:spPr>
          <a:xfrm>
            <a:off x="4646613" y="2249488"/>
            <a:ext cx="4037012" cy="4321175"/>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Rectangle 16">
            <a:extLst>
              <a:ext uri="{FF2B5EF4-FFF2-40B4-BE49-F238E27FC236}">
                <a16:creationId xmlns:a16="http://schemas.microsoft.com/office/drawing/2014/main" id="{D280204B-900A-4A5B-8B97-9BB943DA332B}"/>
              </a:ext>
            </a:extLst>
          </p:cNvPr>
          <p:cNvSpPr>
            <a:spLocks noGrp="1" noChangeArrowheads="1"/>
          </p:cNvSpPr>
          <p:nvPr>
            <p:ph type="dt" idx="10"/>
          </p:nvPr>
        </p:nvSpPr>
        <p:spPr>
          <a:ln/>
        </p:spPr>
        <p:txBody>
          <a:bodyPr/>
          <a:lstStyle>
            <a:lvl1pPr>
              <a:defRPr/>
            </a:lvl1pPr>
          </a:lstStyle>
          <a:p>
            <a:pPr>
              <a:defRPr/>
            </a:pPr>
            <a:endParaRPr lang="pl-PL" altLang="pl-PL"/>
          </a:p>
        </p:txBody>
      </p:sp>
      <p:sp>
        <p:nvSpPr>
          <p:cNvPr id="6" name="Rectangle 17">
            <a:extLst>
              <a:ext uri="{FF2B5EF4-FFF2-40B4-BE49-F238E27FC236}">
                <a16:creationId xmlns:a16="http://schemas.microsoft.com/office/drawing/2014/main" id="{03D5F9E3-0FCA-445E-B9A8-491668D4FC93}"/>
              </a:ext>
            </a:extLst>
          </p:cNvPr>
          <p:cNvSpPr>
            <a:spLocks noGrp="1" noChangeArrowheads="1"/>
          </p:cNvSpPr>
          <p:nvPr>
            <p:ph type="sldNum" idx="11"/>
          </p:nvPr>
        </p:nvSpPr>
        <p:spPr>
          <a:ln/>
        </p:spPr>
        <p:txBody>
          <a:bodyPr/>
          <a:lstStyle>
            <a:lvl1pPr>
              <a:defRPr/>
            </a:lvl1pPr>
          </a:lstStyle>
          <a:p>
            <a:fld id="{C27B95F8-8528-4360-807D-06470C0A9F7A}" type="slidenum">
              <a:rPr lang="pl-PL" altLang="pl-PL"/>
              <a:pPr/>
              <a:t>‹#›</a:t>
            </a:fld>
            <a:endParaRPr lang="pl-PL" altLang="pl-PL"/>
          </a:p>
        </p:txBody>
      </p:sp>
    </p:spTree>
    <p:extLst>
      <p:ext uri="{BB962C8B-B14F-4D97-AF65-F5344CB8AC3E}">
        <p14:creationId xmlns:p14="http://schemas.microsoft.com/office/powerpoint/2010/main" val="36065351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2C5095A-9928-43ED-9946-1FE3839504AE}"/>
              </a:ext>
            </a:extLst>
          </p:cNvPr>
          <p:cNvSpPr>
            <a:spLocks noGrp="1"/>
          </p:cNvSpPr>
          <p:nvPr>
            <p:ph type="title"/>
          </p:nvPr>
        </p:nvSpPr>
        <p:spPr>
          <a:xfrm>
            <a:off x="630238" y="365125"/>
            <a:ext cx="78867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53C4A1EE-BFD9-4BB3-B350-1DAF75CA2EA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01AC5BB5-22BB-4B6A-8259-2BAC046BBD87}"/>
              </a:ext>
            </a:extLst>
          </p:cNvPr>
          <p:cNvSpPr>
            <a:spLocks noGrp="1"/>
          </p:cNvSpPr>
          <p:nvPr>
            <p:ph sz="half" idx="2"/>
          </p:nvPr>
        </p:nvSpPr>
        <p:spPr>
          <a:xfrm>
            <a:off x="630238" y="2505075"/>
            <a:ext cx="386873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B6E334F4-8DD9-47D9-A0C7-E2F6B6BBAEEB}"/>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203C230A-4C1A-4EB3-9A58-1109C5C32794}"/>
              </a:ext>
            </a:extLst>
          </p:cNvPr>
          <p:cNvSpPr>
            <a:spLocks noGrp="1"/>
          </p:cNvSpPr>
          <p:nvPr>
            <p:ph sz="quarter" idx="4"/>
          </p:nvPr>
        </p:nvSpPr>
        <p:spPr>
          <a:xfrm>
            <a:off x="4629150" y="2505075"/>
            <a:ext cx="38877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Rectangle 16">
            <a:extLst>
              <a:ext uri="{FF2B5EF4-FFF2-40B4-BE49-F238E27FC236}">
                <a16:creationId xmlns:a16="http://schemas.microsoft.com/office/drawing/2014/main" id="{E4052CE1-E84D-4085-A42B-9CD0B5015E9C}"/>
              </a:ext>
            </a:extLst>
          </p:cNvPr>
          <p:cNvSpPr>
            <a:spLocks noGrp="1" noChangeArrowheads="1"/>
          </p:cNvSpPr>
          <p:nvPr>
            <p:ph type="dt" idx="10"/>
          </p:nvPr>
        </p:nvSpPr>
        <p:spPr>
          <a:ln/>
        </p:spPr>
        <p:txBody>
          <a:bodyPr/>
          <a:lstStyle>
            <a:lvl1pPr>
              <a:defRPr/>
            </a:lvl1pPr>
          </a:lstStyle>
          <a:p>
            <a:pPr>
              <a:defRPr/>
            </a:pPr>
            <a:endParaRPr lang="pl-PL" altLang="pl-PL"/>
          </a:p>
        </p:txBody>
      </p:sp>
      <p:sp>
        <p:nvSpPr>
          <p:cNvPr id="8" name="Rectangle 17">
            <a:extLst>
              <a:ext uri="{FF2B5EF4-FFF2-40B4-BE49-F238E27FC236}">
                <a16:creationId xmlns:a16="http://schemas.microsoft.com/office/drawing/2014/main" id="{736B722C-9310-4547-85CA-B65888D895B6}"/>
              </a:ext>
            </a:extLst>
          </p:cNvPr>
          <p:cNvSpPr>
            <a:spLocks noGrp="1" noChangeArrowheads="1"/>
          </p:cNvSpPr>
          <p:nvPr>
            <p:ph type="sldNum" idx="11"/>
          </p:nvPr>
        </p:nvSpPr>
        <p:spPr>
          <a:ln/>
        </p:spPr>
        <p:txBody>
          <a:bodyPr/>
          <a:lstStyle>
            <a:lvl1pPr>
              <a:defRPr/>
            </a:lvl1pPr>
          </a:lstStyle>
          <a:p>
            <a:fld id="{263A85D6-38A4-4BC2-8659-E9B8D8BB5069}" type="slidenum">
              <a:rPr lang="pl-PL" altLang="pl-PL"/>
              <a:pPr/>
              <a:t>‹#›</a:t>
            </a:fld>
            <a:endParaRPr lang="pl-PL" altLang="pl-PL"/>
          </a:p>
        </p:txBody>
      </p:sp>
    </p:spTree>
    <p:extLst>
      <p:ext uri="{BB962C8B-B14F-4D97-AF65-F5344CB8AC3E}">
        <p14:creationId xmlns:p14="http://schemas.microsoft.com/office/powerpoint/2010/main" val="20716928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3296B34-C040-4B84-8B09-72E391FD9051}"/>
              </a:ext>
            </a:extLst>
          </p:cNvPr>
          <p:cNvSpPr>
            <a:spLocks noGrp="1"/>
          </p:cNvSpPr>
          <p:nvPr>
            <p:ph type="title"/>
          </p:nvPr>
        </p:nvSpPr>
        <p:spPr/>
        <p:txBody>
          <a:bodyPr/>
          <a:lstStyle/>
          <a:p>
            <a:r>
              <a:rPr lang="pl-PL"/>
              <a:t>Kliknij, aby edytować styl</a:t>
            </a:r>
          </a:p>
        </p:txBody>
      </p:sp>
      <p:sp>
        <p:nvSpPr>
          <p:cNvPr id="3" name="Rectangle 16">
            <a:extLst>
              <a:ext uri="{FF2B5EF4-FFF2-40B4-BE49-F238E27FC236}">
                <a16:creationId xmlns:a16="http://schemas.microsoft.com/office/drawing/2014/main" id="{C8DCA2BD-DF72-4E83-BBAD-604AED36B72B}"/>
              </a:ext>
            </a:extLst>
          </p:cNvPr>
          <p:cNvSpPr>
            <a:spLocks noGrp="1" noChangeArrowheads="1"/>
          </p:cNvSpPr>
          <p:nvPr>
            <p:ph type="dt" idx="10"/>
          </p:nvPr>
        </p:nvSpPr>
        <p:spPr>
          <a:ln/>
        </p:spPr>
        <p:txBody>
          <a:bodyPr/>
          <a:lstStyle>
            <a:lvl1pPr>
              <a:defRPr/>
            </a:lvl1pPr>
          </a:lstStyle>
          <a:p>
            <a:pPr>
              <a:defRPr/>
            </a:pPr>
            <a:endParaRPr lang="pl-PL" altLang="pl-PL"/>
          </a:p>
        </p:txBody>
      </p:sp>
      <p:sp>
        <p:nvSpPr>
          <p:cNvPr id="4" name="Rectangle 17">
            <a:extLst>
              <a:ext uri="{FF2B5EF4-FFF2-40B4-BE49-F238E27FC236}">
                <a16:creationId xmlns:a16="http://schemas.microsoft.com/office/drawing/2014/main" id="{B9D33D33-F97E-4CC9-A96C-DFE255A2FE92}"/>
              </a:ext>
            </a:extLst>
          </p:cNvPr>
          <p:cNvSpPr>
            <a:spLocks noGrp="1" noChangeArrowheads="1"/>
          </p:cNvSpPr>
          <p:nvPr>
            <p:ph type="sldNum" idx="11"/>
          </p:nvPr>
        </p:nvSpPr>
        <p:spPr>
          <a:ln/>
        </p:spPr>
        <p:txBody>
          <a:bodyPr/>
          <a:lstStyle>
            <a:lvl1pPr>
              <a:defRPr/>
            </a:lvl1pPr>
          </a:lstStyle>
          <a:p>
            <a:fld id="{386E31B3-9304-4942-83A3-65DF62731AC8}" type="slidenum">
              <a:rPr lang="pl-PL" altLang="pl-PL"/>
              <a:pPr/>
              <a:t>‹#›</a:t>
            </a:fld>
            <a:endParaRPr lang="pl-PL" altLang="pl-PL"/>
          </a:p>
        </p:txBody>
      </p:sp>
    </p:spTree>
    <p:extLst>
      <p:ext uri="{BB962C8B-B14F-4D97-AF65-F5344CB8AC3E}">
        <p14:creationId xmlns:p14="http://schemas.microsoft.com/office/powerpoint/2010/main" val="4001940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28B768E-B743-4EC2-AA78-BA2FE7D5DE93}"/>
              </a:ext>
            </a:extLst>
          </p:cNvPr>
          <p:cNvSpPr>
            <a:spLocks noGrp="1"/>
          </p:cNvSpPr>
          <p:nvPr>
            <p:ph type="title"/>
          </p:nvPr>
        </p:nvSpPr>
        <p:spPr>
          <a:xfrm>
            <a:off x="623888" y="1709738"/>
            <a:ext cx="78867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055BD7C7-DB5B-4AB0-A794-312A4C20852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l-PL"/>
              <a:t>Edytuj style wzorca tekstu</a:t>
            </a:r>
          </a:p>
        </p:txBody>
      </p:sp>
      <p:sp>
        <p:nvSpPr>
          <p:cNvPr id="4" name="Rectangle 16">
            <a:extLst>
              <a:ext uri="{FF2B5EF4-FFF2-40B4-BE49-F238E27FC236}">
                <a16:creationId xmlns:a16="http://schemas.microsoft.com/office/drawing/2014/main" id="{34864999-903C-4589-BC21-FDAA67068852}"/>
              </a:ext>
            </a:extLst>
          </p:cNvPr>
          <p:cNvSpPr>
            <a:spLocks noGrp="1" noChangeArrowheads="1"/>
          </p:cNvSpPr>
          <p:nvPr>
            <p:ph type="dt" idx="10"/>
          </p:nvPr>
        </p:nvSpPr>
        <p:spPr>
          <a:ln/>
        </p:spPr>
        <p:txBody>
          <a:bodyPr/>
          <a:lstStyle>
            <a:lvl1pPr>
              <a:defRPr/>
            </a:lvl1pPr>
          </a:lstStyle>
          <a:p>
            <a:pPr>
              <a:defRPr/>
            </a:pPr>
            <a:endParaRPr lang="pl-PL" altLang="pl-PL"/>
          </a:p>
        </p:txBody>
      </p:sp>
      <p:sp>
        <p:nvSpPr>
          <p:cNvPr id="5" name="Rectangle 18">
            <a:extLst>
              <a:ext uri="{FF2B5EF4-FFF2-40B4-BE49-F238E27FC236}">
                <a16:creationId xmlns:a16="http://schemas.microsoft.com/office/drawing/2014/main" id="{762D7A6C-A61C-4558-9373-C2C8DF1E726B}"/>
              </a:ext>
            </a:extLst>
          </p:cNvPr>
          <p:cNvSpPr>
            <a:spLocks noGrp="1" noChangeArrowheads="1"/>
          </p:cNvSpPr>
          <p:nvPr>
            <p:ph type="sldNum" idx="11"/>
          </p:nvPr>
        </p:nvSpPr>
        <p:spPr>
          <a:ln/>
        </p:spPr>
        <p:txBody>
          <a:bodyPr/>
          <a:lstStyle>
            <a:lvl1pPr>
              <a:defRPr/>
            </a:lvl1pPr>
          </a:lstStyle>
          <a:p>
            <a:fld id="{CA3B4370-CE7A-4D75-B0BE-E805B1554909}" type="slidenum">
              <a:rPr lang="pl-PL" altLang="pl-PL"/>
              <a:pPr/>
              <a:t>‹#›</a:t>
            </a:fld>
            <a:endParaRPr lang="pl-PL" altLang="pl-PL"/>
          </a:p>
        </p:txBody>
      </p:sp>
    </p:spTree>
    <p:extLst>
      <p:ext uri="{BB962C8B-B14F-4D97-AF65-F5344CB8AC3E}">
        <p14:creationId xmlns:p14="http://schemas.microsoft.com/office/powerpoint/2010/main" val="321708364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16">
            <a:extLst>
              <a:ext uri="{FF2B5EF4-FFF2-40B4-BE49-F238E27FC236}">
                <a16:creationId xmlns:a16="http://schemas.microsoft.com/office/drawing/2014/main" id="{37AF9DCB-C950-4069-9C56-2BC14F17455A}"/>
              </a:ext>
            </a:extLst>
          </p:cNvPr>
          <p:cNvSpPr>
            <a:spLocks noGrp="1" noChangeArrowheads="1"/>
          </p:cNvSpPr>
          <p:nvPr>
            <p:ph type="dt" idx="10"/>
          </p:nvPr>
        </p:nvSpPr>
        <p:spPr>
          <a:ln/>
        </p:spPr>
        <p:txBody>
          <a:bodyPr/>
          <a:lstStyle>
            <a:lvl1pPr>
              <a:defRPr/>
            </a:lvl1pPr>
          </a:lstStyle>
          <a:p>
            <a:pPr>
              <a:defRPr/>
            </a:pPr>
            <a:endParaRPr lang="pl-PL" altLang="pl-PL"/>
          </a:p>
        </p:txBody>
      </p:sp>
      <p:sp>
        <p:nvSpPr>
          <p:cNvPr id="3" name="Rectangle 17">
            <a:extLst>
              <a:ext uri="{FF2B5EF4-FFF2-40B4-BE49-F238E27FC236}">
                <a16:creationId xmlns:a16="http://schemas.microsoft.com/office/drawing/2014/main" id="{360D0246-044D-4C1C-A74B-A92508C9A062}"/>
              </a:ext>
            </a:extLst>
          </p:cNvPr>
          <p:cNvSpPr>
            <a:spLocks noGrp="1" noChangeArrowheads="1"/>
          </p:cNvSpPr>
          <p:nvPr>
            <p:ph type="sldNum" idx="11"/>
          </p:nvPr>
        </p:nvSpPr>
        <p:spPr>
          <a:ln/>
        </p:spPr>
        <p:txBody>
          <a:bodyPr/>
          <a:lstStyle>
            <a:lvl1pPr>
              <a:defRPr/>
            </a:lvl1pPr>
          </a:lstStyle>
          <a:p>
            <a:fld id="{20C4A28F-4D4D-4F22-900D-6FBA0C830727}" type="slidenum">
              <a:rPr lang="pl-PL" altLang="pl-PL"/>
              <a:pPr/>
              <a:t>‹#›</a:t>
            </a:fld>
            <a:endParaRPr lang="pl-PL" altLang="pl-PL"/>
          </a:p>
        </p:txBody>
      </p:sp>
    </p:spTree>
    <p:extLst>
      <p:ext uri="{BB962C8B-B14F-4D97-AF65-F5344CB8AC3E}">
        <p14:creationId xmlns:p14="http://schemas.microsoft.com/office/powerpoint/2010/main" val="293876402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54C7C7-DB8E-48BA-A246-8C22DEA782EC}"/>
              </a:ext>
            </a:extLst>
          </p:cNvPr>
          <p:cNvSpPr>
            <a:spLocks noGrp="1"/>
          </p:cNvSpPr>
          <p:nvPr>
            <p:ph type="title"/>
          </p:nvPr>
        </p:nvSpPr>
        <p:spPr>
          <a:xfrm>
            <a:off x="630238" y="457200"/>
            <a:ext cx="2949575"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EA2FF508-EAC4-4CA8-94E6-53B2459DD89B}"/>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FFEA67C2-22A0-4918-AB72-72F9F230D53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Rectangle 16">
            <a:extLst>
              <a:ext uri="{FF2B5EF4-FFF2-40B4-BE49-F238E27FC236}">
                <a16:creationId xmlns:a16="http://schemas.microsoft.com/office/drawing/2014/main" id="{00EF2C11-F295-41DA-98CB-B11316DECBAA}"/>
              </a:ext>
            </a:extLst>
          </p:cNvPr>
          <p:cNvSpPr>
            <a:spLocks noGrp="1" noChangeArrowheads="1"/>
          </p:cNvSpPr>
          <p:nvPr>
            <p:ph type="dt" idx="10"/>
          </p:nvPr>
        </p:nvSpPr>
        <p:spPr>
          <a:ln/>
        </p:spPr>
        <p:txBody>
          <a:bodyPr/>
          <a:lstStyle>
            <a:lvl1pPr>
              <a:defRPr/>
            </a:lvl1pPr>
          </a:lstStyle>
          <a:p>
            <a:pPr>
              <a:defRPr/>
            </a:pPr>
            <a:endParaRPr lang="pl-PL" altLang="pl-PL"/>
          </a:p>
        </p:txBody>
      </p:sp>
      <p:sp>
        <p:nvSpPr>
          <p:cNvPr id="6" name="Rectangle 17">
            <a:extLst>
              <a:ext uri="{FF2B5EF4-FFF2-40B4-BE49-F238E27FC236}">
                <a16:creationId xmlns:a16="http://schemas.microsoft.com/office/drawing/2014/main" id="{CEAB624A-9E6E-4894-A9DD-D2215040E30A}"/>
              </a:ext>
            </a:extLst>
          </p:cNvPr>
          <p:cNvSpPr>
            <a:spLocks noGrp="1" noChangeArrowheads="1"/>
          </p:cNvSpPr>
          <p:nvPr>
            <p:ph type="sldNum" idx="11"/>
          </p:nvPr>
        </p:nvSpPr>
        <p:spPr>
          <a:ln/>
        </p:spPr>
        <p:txBody>
          <a:bodyPr/>
          <a:lstStyle>
            <a:lvl1pPr>
              <a:defRPr/>
            </a:lvl1pPr>
          </a:lstStyle>
          <a:p>
            <a:fld id="{F390F875-E335-4AFA-8B64-48CC764C882F}" type="slidenum">
              <a:rPr lang="pl-PL" altLang="pl-PL"/>
              <a:pPr/>
              <a:t>‹#›</a:t>
            </a:fld>
            <a:endParaRPr lang="pl-PL" altLang="pl-PL"/>
          </a:p>
        </p:txBody>
      </p:sp>
    </p:spTree>
    <p:extLst>
      <p:ext uri="{BB962C8B-B14F-4D97-AF65-F5344CB8AC3E}">
        <p14:creationId xmlns:p14="http://schemas.microsoft.com/office/powerpoint/2010/main" val="142486404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43B9485-4399-4168-8797-A6593DE87141}"/>
              </a:ext>
            </a:extLst>
          </p:cNvPr>
          <p:cNvSpPr>
            <a:spLocks noGrp="1"/>
          </p:cNvSpPr>
          <p:nvPr>
            <p:ph type="title"/>
          </p:nvPr>
        </p:nvSpPr>
        <p:spPr>
          <a:xfrm>
            <a:off x="630238" y="457200"/>
            <a:ext cx="2949575"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7E5CDA8C-A7A6-491C-BCB3-033F3D74B81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a:extLst>
              <a:ext uri="{FF2B5EF4-FFF2-40B4-BE49-F238E27FC236}">
                <a16:creationId xmlns:a16="http://schemas.microsoft.com/office/drawing/2014/main" id="{8AAB07EC-00A5-47E6-B6FF-BFDA1180AE8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Rectangle 16">
            <a:extLst>
              <a:ext uri="{FF2B5EF4-FFF2-40B4-BE49-F238E27FC236}">
                <a16:creationId xmlns:a16="http://schemas.microsoft.com/office/drawing/2014/main" id="{166199E5-3783-491A-96DF-3820CE315211}"/>
              </a:ext>
            </a:extLst>
          </p:cNvPr>
          <p:cNvSpPr>
            <a:spLocks noGrp="1" noChangeArrowheads="1"/>
          </p:cNvSpPr>
          <p:nvPr>
            <p:ph type="dt" idx="10"/>
          </p:nvPr>
        </p:nvSpPr>
        <p:spPr>
          <a:ln/>
        </p:spPr>
        <p:txBody>
          <a:bodyPr/>
          <a:lstStyle>
            <a:lvl1pPr>
              <a:defRPr/>
            </a:lvl1pPr>
          </a:lstStyle>
          <a:p>
            <a:pPr>
              <a:defRPr/>
            </a:pPr>
            <a:endParaRPr lang="pl-PL" altLang="pl-PL"/>
          </a:p>
        </p:txBody>
      </p:sp>
      <p:sp>
        <p:nvSpPr>
          <p:cNvPr id="6" name="Rectangle 17">
            <a:extLst>
              <a:ext uri="{FF2B5EF4-FFF2-40B4-BE49-F238E27FC236}">
                <a16:creationId xmlns:a16="http://schemas.microsoft.com/office/drawing/2014/main" id="{2E46A2AF-6024-4F64-AC9E-1D873BA564D9}"/>
              </a:ext>
            </a:extLst>
          </p:cNvPr>
          <p:cNvSpPr>
            <a:spLocks noGrp="1" noChangeArrowheads="1"/>
          </p:cNvSpPr>
          <p:nvPr>
            <p:ph type="sldNum" idx="11"/>
          </p:nvPr>
        </p:nvSpPr>
        <p:spPr>
          <a:ln/>
        </p:spPr>
        <p:txBody>
          <a:bodyPr/>
          <a:lstStyle>
            <a:lvl1pPr>
              <a:defRPr/>
            </a:lvl1pPr>
          </a:lstStyle>
          <a:p>
            <a:fld id="{CACFE989-F048-4B59-A026-406A4EC2CECA}" type="slidenum">
              <a:rPr lang="pl-PL" altLang="pl-PL"/>
              <a:pPr/>
              <a:t>‹#›</a:t>
            </a:fld>
            <a:endParaRPr lang="pl-PL" altLang="pl-PL"/>
          </a:p>
        </p:txBody>
      </p:sp>
    </p:spTree>
    <p:extLst>
      <p:ext uri="{BB962C8B-B14F-4D97-AF65-F5344CB8AC3E}">
        <p14:creationId xmlns:p14="http://schemas.microsoft.com/office/powerpoint/2010/main" val="6372887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93F2074-1E36-4677-94F6-A5B3E3C73325}"/>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66BF9DE6-FE97-4D25-8FBA-D3D5FE3FA4C1}"/>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16">
            <a:extLst>
              <a:ext uri="{FF2B5EF4-FFF2-40B4-BE49-F238E27FC236}">
                <a16:creationId xmlns:a16="http://schemas.microsoft.com/office/drawing/2014/main" id="{A9161DAC-ABE8-40FB-903B-459EE8C960DA}"/>
              </a:ext>
            </a:extLst>
          </p:cNvPr>
          <p:cNvSpPr>
            <a:spLocks noGrp="1" noChangeArrowheads="1"/>
          </p:cNvSpPr>
          <p:nvPr>
            <p:ph type="dt" idx="10"/>
          </p:nvPr>
        </p:nvSpPr>
        <p:spPr>
          <a:ln/>
        </p:spPr>
        <p:txBody>
          <a:bodyPr/>
          <a:lstStyle>
            <a:lvl1pPr>
              <a:defRPr/>
            </a:lvl1pPr>
          </a:lstStyle>
          <a:p>
            <a:pPr>
              <a:defRPr/>
            </a:pPr>
            <a:endParaRPr lang="pl-PL" altLang="pl-PL"/>
          </a:p>
        </p:txBody>
      </p:sp>
      <p:sp>
        <p:nvSpPr>
          <p:cNvPr id="5" name="Rectangle 17">
            <a:extLst>
              <a:ext uri="{FF2B5EF4-FFF2-40B4-BE49-F238E27FC236}">
                <a16:creationId xmlns:a16="http://schemas.microsoft.com/office/drawing/2014/main" id="{0B23760D-3424-400B-964B-03B461D102CC}"/>
              </a:ext>
            </a:extLst>
          </p:cNvPr>
          <p:cNvSpPr>
            <a:spLocks noGrp="1" noChangeArrowheads="1"/>
          </p:cNvSpPr>
          <p:nvPr>
            <p:ph type="sldNum" idx="11"/>
          </p:nvPr>
        </p:nvSpPr>
        <p:spPr>
          <a:ln/>
        </p:spPr>
        <p:txBody>
          <a:bodyPr/>
          <a:lstStyle>
            <a:lvl1pPr>
              <a:defRPr/>
            </a:lvl1pPr>
          </a:lstStyle>
          <a:p>
            <a:fld id="{7F984D87-AE62-423B-9C88-2A2EE48B3ED7}" type="slidenum">
              <a:rPr lang="pl-PL" altLang="pl-PL"/>
              <a:pPr/>
              <a:t>‹#›</a:t>
            </a:fld>
            <a:endParaRPr lang="pl-PL" altLang="pl-PL"/>
          </a:p>
        </p:txBody>
      </p:sp>
    </p:spTree>
    <p:extLst>
      <p:ext uri="{BB962C8B-B14F-4D97-AF65-F5344CB8AC3E}">
        <p14:creationId xmlns:p14="http://schemas.microsoft.com/office/powerpoint/2010/main" val="272982718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43A63194-271B-4705-8FB7-22A806A11C6C}"/>
              </a:ext>
            </a:extLst>
          </p:cNvPr>
          <p:cNvSpPr>
            <a:spLocks noGrp="1"/>
          </p:cNvSpPr>
          <p:nvPr>
            <p:ph type="title" orient="vert"/>
          </p:nvPr>
        </p:nvSpPr>
        <p:spPr>
          <a:xfrm>
            <a:off x="6627813" y="1143000"/>
            <a:ext cx="2055812" cy="5427663"/>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59963998-35C7-4853-B54D-5B1AF950328E}"/>
              </a:ext>
            </a:extLst>
          </p:cNvPr>
          <p:cNvSpPr>
            <a:spLocks noGrp="1"/>
          </p:cNvSpPr>
          <p:nvPr>
            <p:ph type="body" orient="vert" idx="1"/>
          </p:nvPr>
        </p:nvSpPr>
        <p:spPr>
          <a:xfrm>
            <a:off x="457200" y="1143000"/>
            <a:ext cx="6018213" cy="5427663"/>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16">
            <a:extLst>
              <a:ext uri="{FF2B5EF4-FFF2-40B4-BE49-F238E27FC236}">
                <a16:creationId xmlns:a16="http://schemas.microsoft.com/office/drawing/2014/main" id="{5C7E7E3A-3B66-4AE8-8662-E8D6DDAE0798}"/>
              </a:ext>
            </a:extLst>
          </p:cNvPr>
          <p:cNvSpPr>
            <a:spLocks noGrp="1" noChangeArrowheads="1"/>
          </p:cNvSpPr>
          <p:nvPr>
            <p:ph type="dt" idx="10"/>
          </p:nvPr>
        </p:nvSpPr>
        <p:spPr>
          <a:ln/>
        </p:spPr>
        <p:txBody>
          <a:bodyPr/>
          <a:lstStyle>
            <a:lvl1pPr>
              <a:defRPr/>
            </a:lvl1pPr>
          </a:lstStyle>
          <a:p>
            <a:pPr>
              <a:defRPr/>
            </a:pPr>
            <a:endParaRPr lang="pl-PL" altLang="pl-PL"/>
          </a:p>
        </p:txBody>
      </p:sp>
      <p:sp>
        <p:nvSpPr>
          <p:cNvPr id="5" name="Rectangle 17">
            <a:extLst>
              <a:ext uri="{FF2B5EF4-FFF2-40B4-BE49-F238E27FC236}">
                <a16:creationId xmlns:a16="http://schemas.microsoft.com/office/drawing/2014/main" id="{9403B1EE-1EB4-4297-AE38-BA4A6D816688}"/>
              </a:ext>
            </a:extLst>
          </p:cNvPr>
          <p:cNvSpPr>
            <a:spLocks noGrp="1" noChangeArrowheads="1"/>
          </p:cNvSpPr>
          <p:nvPr>
            <p:ph type="sldNum" idx="11"/>
          </p:nvPr>
        </p:nvSpPr>
        <p:spPr>
          <a:ln/>
        </p:spPr>
        <p:txBody>
          <a:bodyPr/>
          <a:lstStyle>
            <a:lvl1pPr>
              <a:defRPr/>
            </a:lvl1pPr>
          </a:lstStyle>
          <a:p>
            <a:fld id="{B32D4075-AF51-47B8-AF39-97513345EEBD}" type="slidenum">
              <a:rPr lang="pl-PL" altLang="pl-PL"/>
              <a:pPr/>
              <a:t>‹#›</a:t>
            </a:fld>
            <a:endParaRPr lang="pl-PL" altLang="pl-PL"/>
          </a:p>
        </p:txBody>
      </p:sp>
    </p:spTree>
    <p:extLst>
      <p:ext uri="{BB962C8B-B14F-4D97-AF65-F5344CB8AC3E}">
        <p14:creationId xmlns:p14="http://schemas.microsoft.com/office/powerpoint/2010/main" val="278658062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50D9898-6A84-4EA5-9AF1-18844230C6FD}"/>
              </a:ext>
            </a:extLst>
          </p:cNvPr>
          <p:cNvSpPr>
            <a:spLocks noGrp="1"/>
          </p:cNvSpPr>
          <p:nvPr>
            <p:ph type="ctrTitle"/>
          </p:nvPr>
        </p:nvSpPr>
        <p:spPr>
          <a:xfrm>
            <a:off x="1143000" y="1122363"/>
            <a:ext cx="6858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AEF8C044-8BAB-4150-A1D5-CCF123291DB6}"/>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Rectangle 16">
            <a:extLst>
              <a:ext uri="{FF2B5EF4-FFF2-40B4-BE49-F238E27FC236}">
                <a16:creationId xmlns:a16="http://schemas.microsoft.com/office/drawing/2014/main" id="{53E841FA-9FA4-4AA6-973D-2D1251E9FF57}"/>
              </a:ext>
            </a:extLst>
          </p:cNvPr>
          <p:cNvSpPr>
            <a:spLocks noGrp="1" noChangeArrowheads="1"/>
          </p:cNvSpPr>
          <p:nvPr>
            <p:ph type="dt" idx="10"/>
          </p:nvPr>
        </p:nvSpPr>
        <p:spPr>
          <a:ln/>
        </p:spPr>
        <p:txBody>
          <a:bodyPr/>
          <a:lstStyle>
            <a:lvl1pPr>
              <a:defRPr/>
            </a:lvl1pPr>
          </a:lstStyle>
          <a:p>
            <a:pPr>
              <a:defRPr/>
            </a:pPr>
            <a:endParaRPr lang="pl-PL" altLang="pl-PL"/>
          </a:p>
        </p:txBody>
      </p:sp>
      <p:sp>
        <p:nvSpPr>
          <p:cNvPr id="5" name="Rectangle 18">
            <a:extLst>
              <a:ext uri="{FF2B5EF4-FFF2-40B4-BE49-F238E27FC236}">
                <a16:creationId xmlns:a16="http://schemas.microsoft.com/office/drawing/2014/main" id="{4DFB8B84-15CA-49A2-B3F8-C7C17870E0CA}"/>
              </a:ext>
            </a:extLst>
          </p:cNvPr>
          <p:cNvSpPr>
            <a:spLocks noGrp="1" noChangeArrowheads="1"/>
          </p:cNvSpPr>
          <p:nvPr>
            <p:ph type="sldNum" idx="11"/>
          </p:nvPr>
        </p:nvSpPr>
        <p:spPr>
          <a:ln/>
        </p:spPr>
        <p:txBody>
          <a:bodyPr/>
          <a:lstStyle>
            <a:lvl1pPr>
              <a:defRPr/>
            </a:lvl1pPr>
          </a:lstStyle>
          <a:p>
            <a:fld id="{3440E495-7A3C-421F-8DB9-6B9413B8D1A8}" type="slidenum">
              <a:rPr lang="pl-PL" altLang="pl-PL"/>
              <a:pPr/>
              <a:t>‹#›</a:t>
            </a:fld>
            <a:endParaRPr lang="pl-PL" altLang="pl-PL"/>
          </a:p>
        </p:txBody>
      </p:sp>
    </p:spTree>
    <p:extLst>
      <p:ext uri="{BB962C8B-B14F-4D97-AF65-F5344CB8AC3E}">
        <p14:creationId xmlns:p14="http://schemas.microsoft.com/office/powerpoint/2010/main" val="66335379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36CC65-7938-44E0-8ED4-04625AF8F1BB}"/>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BA0C959A-A65A-473F-9180-3F8824AE5DCE}"/>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16">
            <a:extLst>
              <a:ext uri="{FF2B5EF4-FFF2-40B4-BE49-F238E27FC236}">
                <a16:creationId xmlns:a16="http://schemas.microsoft.com/office/drawing/2014/main" id="{04977C90-61E3-47F6-B8C9-5645241FCB2B}"/>
              </a:ext>
            </a:extLst>
          </p:cNvPr>
          <p:cNvSpPr>
            <a:spLocks noGrp="1" noChangeArrowheads="1"/>
          </p:cNvSpPr>
          <p:nvPr>
            <p:ph type="dt" idx="10"/>
          </p:nvPr>
        </p:nvSpPr>
        <p:spPr>
          <a:ln/>
        </p:spPr>
        <p:txBody>
          <a:bodyPr/>
          <a:lstStyle>
            <a:lvl1pPr>
              <a:defRPr/>
            </a:lvl1pPr>
          </a:lstStyle>
          <a:p>
            <a:pPr>
              <a:defRPr/>
            </a:pPr>
            <a:endParaRPr lang="pl-PL" altLang="pl-PL"/>
          </a:p>
        </p:txBody>
      </p:sp>
      <p:sp>
        <p:nvSpPr>
          <p:cNvPr id="5" name="Rectangle 18">
            <a:extLst>
              <a:ext uri="{FF2B5EF4-FFF2-40B4-BE49-F238E27FC236}">
                <a16:creationId xmlns:a16="http://schemas.microsoft.com/office/drawing/2014/main" id="{BCAA5C61-AF82-48C7-A9AB-547CE15654EE}"/>
              </a:ext>
            </a:extLst>
          </p:cNvPr>
          <p:cNvSpPr>
            <a:spLocks noGrp="1" noChangeArrowheads="1"/>
          </p:cNvSpPr>
          <p:nvPr>
            <p:ph type="sldNum" idx="11"/>
          </p:nvPr>
        </p:nvSpPr>
        <p:spPr>
          <a:ln/>
        </p:spPr>
        <p:txBody>
          <a:bodyPr/>
          <a:lstStyle>
            <a:lvl1pPr>
              <a:defRPr/>
            </a:lvl1pPr>
          </a:lstStyle>
          <a:p>
            <a:fld id="{B32B5EBC-80F4-4BA6-95D2-E602983496EB}" type="slidenum">
              <a:rPr lang="pl-PL" altLang="pl-PL"/>
              <a:pPr/>
              <a:t>‹#›</a:t>
            </a:fld>
            <a:endParaRPr lang="pl-PL" altLang="pl-PL"/>
          </a:p>
        </p:txBody>
      </p:sp>
    </p:spTree>
    <p:extLst>
      <p:ext uri="{BB962C8B-B14F-4D97-AF65-F5344CB8AC3E}">
        <p14:creationId xmlns:p14="http://schemas.microsoft.com/office/powerpoint/2010/main" val="92407530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AD7C12F-75EE-404B-A0F1-CD80690F4818}"/>
              </a:ext>
            </a:extLst>
          </p:cNvPr>
          <p:cNvSpPr>
            <a:spLocks noGrp="1"/>
          </p:cNvSpPr>
          <p:nvPr>
            <p:ph type="title"/>
          </p:nvPr>
        </p:nvSpPr>
        <p:spPr>
          <a:xfrm>
            <a:off x="623888" y="1709738"/>
            <a:ext cx="78867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EFEEE650-6B44-4E0B-8A50-BFBEAEE2B80E}"/>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l-PL"/>
              <a:t>Edytuj style wzorca tekstu</a:t>
            </a:r>
          </a:p>
        </p:txBody>
      </p:sp>
      <p:sp>
        <p:nvSpPr>
          <p:cNvPr id="4" name="Rectangle 16">
            <a:extLst>
              <a:ext uri="{FF2B5EF4-FFF2-40B4-BE49-F238E27FC236}">
                <a16:creationId xmlns:a16="http://schemas.microsoft.com/office/drawing/2014/main" id="{283BE31A-4A64-44B7-83E6-FAF776F65183}"/>
              </a:ext>
            </a:extLst>
          </p:cNvPr>
          <p:cNvSpPr>
            <a:spLocks noGrp="1" noChangeArrowheads="1"/>
          </p:cNvSpPr>
          <p:nvPr>
            <p:ph type="dt" idx="10"/>
          </p:nvPr>
        </p:nvSpPr>
        <p:spPr>
          <a:ln/>
        </p:spPr>
        <p:txBody>
          <a:bodyPr/>
          <a:lstStyle>
            <a:lvl1pPr>
              <a:defRPr/>
            </a:lvl1pPr>
          </a:lstStyle>
          <a:p>
            <a:pPr>
              <a:defRPr/>
            </a:pPr>
            <a:endParaRPr lang="pl-PL" altLang="pl-PL"/>
          </a:p>
        </p:txBody>
      </p:sp>
      <p:sp>
        <p:nvSpPr>
          <p:cNvPr id="5" name="Rectangle 18">
            <a:extLst>
              <a:ext uri="{FF2B5EF4-FFF2-40B4-BE49-F238E27FC236}">
                <a16:creationId xmlns:a16="http://schemas.microsoft.com/office/drawing/2014/main" id="{0915D7CD-BE4F-4DE6-BFE9-3CA0C29176F4}"/>
              </a:ext>
            </a:extLst>
          </p:cNvPr>
          <p:cNvSpPr>
            <a:spLocks noGrp="1" noChangeArrowheads="1"/>
          </p:cNvSpPr>
          <p:nvPr>
            <p:ph type="sldNum" idx="11"/>
          </p:nvPr>
        </p:nvSpPr>
        <p:spPr>
          <a:ln/>
        </p:spPr>
        <p:txBody>
          <a:bodyPr/>
          <a:lstStyle>
            <a:lvl1pPr>
              <a:defRPr/>
            </a:lvl1pPr>
          </a:lstStyle>
          <a:p>
            <a:fld id="{72171BBA-72FF-43DB-93AA-CD72AEADF8A7}" type="slidenum">
              <a:rPr lang="pl-PL" altLang="pl-PL"/>
              <a:pPr/>
              <a:t>‹#›</a:t>
            </a:fld>
            <a:endParaRPr lang="pl-PL" altLang="pl-PL"/>
          </a:p>
        </p:txBody>
      </p:sp>
    </p:spTree>
    <p:extLst>
      <p:ext uri="{BB962C8B-B14F-4D97-AF65-F5344CB8AC3E}">
        <p14:creationId xmlns:p14="http://schemas.microsoft.com/office/powerpoint/2010/main" val="125805963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40FE615-B08E-4073-B118-F8BB45116867}"/>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ABE33863-BA08-4902-BA38-D47601EC00B7}"/>
              </a:ext>
            </a:extLst>
          </p:cNvPr>
          <p:cNvSpPr>
            <a:spLocks noGrp="1"/>
          </p:cNvSpPr>
          <p:nvPr>
            <p:ph sz="half" idx="1"/>
          </p:nvPr>
        </p:nvSpPr>
        <p:spPr>
          <a:xfrm>
            <a:off x="457200" y="2249488"/>
            <a:ext cx="4037013" cy="4321175"/>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48B7141F-84B2-4A4F-BE2A-4173F48AC91E}"/>
              </a:ext>
            </a:extLst>
          </p:cNvPr>
          <p:cNvSpPr>
            <a:spLocks noGrp="1"/>
          </p:cNvSpPr>
          <p:nvPr>
            <p:ph sz="half" idx="2"/>
          </p:nvPr>
        </p:nvSpPr>
        <p:spPr>
          <a:xfrm>
            <a:off x="4646613" y="2249488"/>
            <a:ext cx="4037012" cy="4321175"/>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Rectangle 16">
            <a:extLst>
              <a:ext uri="{FF2B5EF4-FFF2-40B4-BE49-F238E27FC236}">
                <a16:creationId xmlns:a16="http://schemas.microsoft.com/office/drawing/2014/main" id="{C17EA057-BDF6-408F-9B8A-B96CC6D95F5D}"/>
              </a:ext>
            </a:extLst>
          </p:cNvPr>
          <p:cNvSpPr>
            <a:spLocks noGrp="1" noChangeArrowheads="1"/>
          </p:cNvSpPr>
          <p:nvPr>
            <p:ph type="dt" idx="10"/>
          </p:nvPr>
        </p:nvSpPr>
        <p:spPr>
          <a:ln/>
        </p:spPr>
        <p:txBody>
          <a:bodyPr/>
          <a:lstStyle>
            <a:lvl1pPr>
              <a:defRPr/>
            </a:lvl1pPr>
          </a:lstStyle>
          <a:p>
            <a:pPr>
              <a:defRPr/>
            </a:pPr>
            <a:endParaRPr lang="pl-PL" altLang="pl-PL"/>
          </a:p>
        </p:txBody>
      </p:sp>
      <p:sp>
        <p:nvSpPr>
          <p:cNvPr id="6" name="Rectangle 18">
            <a:extLst>
              <a:ext uri="{FF2B5EF4-FFF2-40B4-BE49-F238E27FC236}">
                <a16:creationId xmlns:a16="http://schemas.microsoft.com/office/drawing/2014/main" id="{3B8CF7D2-49CD-4D68-B381-22F1BC4CC0A3}"/>
              </a:ext>
            </a:extLst>
          </p:cNvPr>
          <p:cNvSpPr>
            <a:spLocks noGrp="1" noChangeArrowheads="1"/>
          </p:cNvSpPr>
          <p:nvPr>
            <p:ph type="sldNum" idx="11"/>
          </p:nvPr>
        </p:nvSpPr>
        <p:spPr>
          <a:ln/>
        </p:spPr>
        <p:txBody>
          <a:bodyPr/>
          <a:lstStyle>
            <a:lvl1pPr>
              <a:defRPr/>
            </a:lvl1pPr>
          </a:lstStyle>
          <a:p>
            <a:fld id="{1EE965EE-2F0B-4464-BD32-A4AEF05C935A}" type="slidenum">
              <a:rPr lang="pl-PL" altLang="pl-PL"/>
              <a:pPr/>
              <a:t>‹#›</a:t>
            </a:fld>
            <a:endParaRPr lang="pl-PL" altLang="pl-PL"/>
          </a:p>
        </p:txBody>
      </p:sp>
    </p:spTree>
    <p:extLst>
      <p:ext uri="{BB962C8B-B14F-4D97-AF65-F5344CB8AC3E}">
        <p14:creationId xmlns:p14="http://schemas.microsoft.com/office/powerpoint/2010/main" val="106082074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E0A519F-64CD-4AB2-B036-C8DFBF158DA6}"/>
              </a:ext>
            </a:extLst>
          </p:cNvPr>
          <p:cNvSpPr>
            <a:spLocks noGrp="1"/>
          </p:cNvSpPr>
          <p:nvPr>
            <p:ph type="title"/>
          </p:nvPr>
        </p:nvSpPr>
        <p:spPr>
          <a:xfrm>
            <a:off x="630238" y="365125"/>
            <a:ext cx="78867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F28FC6F9-8FEC-455A-93A6-7E5397B3CD6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3BC0BD5C-4553-4B88-99B5-0A9FC3EC7045}"/>
              </a:ext>
            </a:extLst>
          </p:cNvPr>
          <p:cNvSpPr>
            <a:spLocks noGrp="1"/>
          </p:cNvSpPr>
          <p:nvPr>
            <p:ph sz="half" idx="2"/>
          </p:nvPr>
        </p:nvSpPr>
        <p:spPr>
          <a:xfrm>
            <a:off x="630238" y="2505075"/>
            <a:ext cx="386873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32BBB24F-DAC1-4F9C-A047-2F55F40431D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56259872-E879-43C3-9A5A-E893897439C0}"/>
              </a:ext>
            </a:extLst>
          </p:cNvPr>
          <p:cNvSpPr>
            <a:spLocks noGrp="1"/>
          </p:cNvSpPr>
          <p:nvPr>
            <p:ph sz="quarter" idx="4"/>
          </p:nvPr>
        </p:nvSpPr>
        <p:spPr>
          <a:xfrm>
            <a:off x="4629150" y="2505075"/>
            <a:ext cx="38877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Rectangle 16">
            <a:extLst>
              <a:ext uri="{FF2B5EF4-FFF2-40B4-BE49-F238E27FC236}">
                <a16:creationId xmlns:a16="http://schemas.microsoft.com/office/drawing/2014/main" id="{0A6F0E01-7FE4-4048-8548-79D3A207E1A6}"/>
              </a:ext>
            </a:extLst>
          </p:cNvPr>
          <p:cNvSpPr>
            <a:spLocks noGrp="1" noChangeArrowheads="1"/>
          </p:cNvSpPr>
          <p:nvPr>
            <p:ph type="dt" idx="10"/>
          </p:nvPr>
        </p:nvSpPr>
        <p:spPr>
          <a:ln/>
        </p:spPr>
        <p:txBody>
          <a:bodyPr/>
          <a:lstStyle>
            <a:lvl1pPr>
              <a:defRPr/>
            </a:lvl1pPr>
          </a:lstStyle>
          <a:p>
            <a:pPr>
              <a:defRPr/>
            </a:pPr>
            <a:endParaRPr lang="pl-PL" altLang="pl-PL"/>
          </a:p>
        </p:txBody>
      </p:sp>
      <p:sp>
        <p:nvSpPr>
          <p:cNvPr id="8" name="Rectangle 18">
            <a:extLst>
              <a:ext uri="{FF2B5EF4-FFF2-40B4-BE49-F238E27FC236}">
                <a16:creationId xmlns:a16="http://schemas.microsoft.com/office/drawing/2014/main" id="{99D3CD6C-477C-4BE6-AD9A-E4D8B8883476}"/>
              </a:ext>
            </a:extLst>
          </p:cNvPr>
          <p:cNvSpPr>
            <a:spLocks noGrp="1" noChangeArrowheads="1"/>
          </p:cNvSpPr>
          <p:nvPr>
            <p:ph type="sldNum" idx="11"/>
          </p:nvPr>
        </p:nvSpPr>
        <p:spPr>
          <a:ln/>
        </p:spPr>
        <p:txBody>
          <a:bodyPr/>
          <a:lstStyle>
            <a:lvl1pPr>
              <a:defRPr/>
            </a:lvl1pPr>
          </a:lstStyle>
          <a:p>
            <a:fld id="{68EBAA23-B04E-47DA-B4AD-D89B4D3E9DF2}" type="slidenum">
              <a:rPr lang="pl-PL" altLang="pl-PL"/>
              <a:pPr/>
              <a:t>‹#›</a:t>
            </a:fld>
            <a:endParaRPr lang="pl-PL" altLang="pl-PL"/>
          </a:p>
        </p:txBody>
      </p:sp>
    </p:spTree>
    <p:extLst>
      <p:ext uri="{BB962C8B-B14F-4D97-AF65-F5344CB8AC3E}">
        <p14:creationId xmlns:p14="http://schemas.microsoft.com/office/powerpoint/2010/main" val="875987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672E890-058B-46C7-B1EC-49C98E6EF702}"/>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413A4ED8-DA31-4B29-883E-CF42F4C87C84}"/>
              </a:ext>
            </a:extLst>
          </p:cNvPr>
          <p:cNvSpPr>
            <a:spLocks noGrp="1"/>
          </p:cNvSpPr>
          <p:nvPr>
            <p:ph sz="half" idx="1"/>
          </p:nvPr>
        </p:nvSpPr>
        <p:spPr>
          <a:xfrm>
            <a:off x="457200" y="2249488"/>
            <a:ext cx="4037013" cy="4321175"/>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F43179BA-90A9-43AA-957F-60EFD52952D7}"/>
              </a:ext>
            </a:extLst>
          </p:cNvPr>
          <p:cNvSpPr>
            <a:spLocks noGrp="1"/>
          </p:cNvSpPr>
          <p:nvPr>
            <p:ph sz="half" idx="2"/>
          </p:nvPr>
        </p:nvSpPr>
        <p:spPr>
          <a:xfrm>
            <a:off x="4646613" y="2249488"/>
            <a:ext cx="4037012" cy="4321175"/>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Rectangle 16">
            <a:extLst>
              <a:ext uri="{FF2B5EF4-FFF2-40B4-BE49-F238E27FC236}">
                <a16:creationId xmlns:a16="http://schemas.microsoft.com/office/drawing/2014/main" id="{D33D51F8-BF4D-400A-B42B-619307EDACE3}"/>
              </a:ext>
            </a:extLst>
          </p:cNvPr>
          <p:cNvSpPr>
            <a:spLocks noGrp="1" noChangeArrowheads="1"/>
          </p:cNvSpPr>
          <p:nvPr>
            <p:ph type="dt" idx="10"/>
          </p:nvPr>
        </p:nvSpPr>
        <p:spPr>
          <a:ln/>
        </p:spPr>
        <p:txBody>
          <a:bodyPr/>
          <a:lstStyle>
            <a:lvl1pPr>
              <a:defRPr/>
            </a:lvl1pPr>
          </a:lstStyle>
          <a:p>
            <a:pPr>
              <a:defRPr/>
            </a:pPr>
            <a:endParaRPr lang="pl-PL" altLang="pl-PL"/>
          </a:p>
        </p:txBody>
      </p:sp>
      <p:sp>
        <p:nvSpPr>
          <p:cNvPr id="6" name="Rectangle 18">
            <a:extLst>
              <a:ext uri="{FF2B5EF4-FFF2-40B4-BE49-F238E27FC236}">
                <a16:creationId xmlns:a16="http://schemas.microsoft.com/office/drawing/2014/main" id="{1C094DCD-2556-4E43-8C5C-5C257527C689}"/>
              </a:ext>
            </a:extLst>
          </p:cNvPr>
          <p:cNvSpPr>
            <a:spLocks noGrp="1" noChangeArrowheads="1"/>
          </p:cNvSpPr>
          <p:nvPr>
            <p:ph type="sldNum" idx="11"/>
          </p:nvPr>
        </p:nvSpPr>
        <p:spPr>
          <a:ln/>
        </p:spPr>
        <p:txBody>
          <a:bodyPr/>
          <a:lstStyle>
            <a:lvl1pPr>
              <a:defRPr/>
            </a:lvl1pPr>
          </a:lstStyle>
          <a:p>
            <a:fld id="{AA7D2260-2AA1-4A9B-BFB8-3C2EF34E38E3}" type="slidenum">
              <a:rPr lang="pl-PL" altLang="pl-PL"/>
              <a:pPr/>
              <a:t>‹#›</a:t>
            </a:fld>
            <a:endParaRPr lang="pl-PL" altLang="pl-PL"/>
          </a:p>
        </p:txBody>
      </p:sp>
    </p:spTree>
    <p:extLst>
      <p:ext uri="{BB962C8B-B14F-4D97-AF65-F5344CB8AC3E}">
        <p14:creationId xmlns:p14="http://schemas.microsoft.com/office/powerpoint/2010/main" val="285428642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7DF28AC-7EE9-4A5B-B75B-142DCE84A9B1}"/>
              </a:ext>
            </a:extLst>
          </p:cNvPr>
          <p:cNvSpPr>
            <a:spLocks noGrp="1"/>
          </p:cNvSpPr>
          <p:nvPr>
            <p:ph type="title"/>
          </p:nvPr>
        </p:nvSpPr>
        <p:spPr/>
        <p:txBody>
          <a:bodyPr/>
          <a:lstStyle/>
          <a:p>
            <a:r>
              <a:rPr lang="pl-PL"/>
              <a:t>Kliknij, aby edytować styl</a:t>
            </a:r>
          </a:p>
        </p:txBody>
      </p:sp>
      <p:sp>
        <p:nvSpPr>
          <p:cNvPr id="3" name="Rectangle 16">
            <a:extLst>
              <a:ext uri="{FF2B5EF4-FFF2-40B4-BE49-F238E27FC236}">
                <a16:creationId xmlns:a16="http://schemas.microsoft.com/office/drawing/2014/main" id="{2EAD4F29-B822-41D7-8503-7F5DC0767C9E}"/>
              </a:ext>
            </a:extLst>
          </p:cNvPr>
          <p:cNvSpPr>
            <a:spLocks noGrp="1" noChangeArrowheads="1"/>
          </p:cNvSpPr>
          <p:nvPr>
            <p:ph type="dt" idx="10"/>
          </p:nvPr>
        </p:nvSpPr>
        <p:spPr>
          <a:ln/>
        </p:spPr>
        <p:txBody>
          <a:bodyPr/>
          <a:lstStyle>
            <a:lvl1pPr>
              <a:defRPr/>
            </a:lvl1pPr>
          </a:lstStyle>
          <a:p>
            <a:pPr>
              <a:defRPr/>
            </a:pPr>
            <a:endParaRPr lang="pl-PL" altLang="pl-PL"/>
          </a:p>
        </p:txBody>
      </p:sp>
      <p:sp>
        <p:nvSpPr>
          <p:cNvPr id="4" name="Rectangle 18">
            <a:extLst>
              <a:ext uri="{FF2B5EF4-FFF2-40B4-BE49-F238E27FC236}">
                <a16:creationId xmlns:a16="http://schemas.microsoft.com/office/drawing/2014/main" id="{C9F34201-48AA-45EE-81FB-E585C6CE7D0F}"/>
              </a:ext>
            </a:extLst>
          </p:cNvPr>
          <p:cNvSpPr>
            <a:spLocks noGrp="1" noChangeArrowheads="1"/>
          </p:cNvSpPr>
          <p:nvPr>
            <p:ph type="sldNum" idx="11"/>
          </p:nvPr>
        </p:nvSpPr>
        <p:spPr>
          <a:ln/>
        </p:spPr>
        <p:txBody>
          <a:bodyPr/>
          <a:lstStyle>
            <a:lvl1pPr>
              <a:defRPr/>
            </a:lvl1pPr>
          </a:lstStyle>
          <a:p>
            <a:fld id="{710BEE3B-94DE-4FE8-93CD-CF85F8F0B64F}" type="slidenum">
              <a:rPr lang="pl-PL" altLang="pl-PL"/>
              <a:pPr/>
              <a:t>‹#›</a:t>
            </a:fld>
            <a:endParaRPr lang="pl-PL" altLang="pl-PL"/>
          </a:p>
        </p:txBody>
      </p:sp>
    </p:spTree>
    <p:extLst>
      <p:ext uri="{BB962C8B-B14F-4D97-AF65-F5344CB8AC3E}">
        <p14:creationId xmlns:p14="http://schemas.microsoft.com/office/powerpoint/2010/main" val="129669653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16">
            <a:extLst>
              <a:ext uri="{FF2B5EF4-FFF2-40B4-BE49-F238E27FC236}">
                <a16:creationId xmlns:a16="http://schemas.microsoft.com/office/drawing/2014/main" id="{BDB341AB-9EDB-461E-AFA3-9273D43542F8}"/>
              </a:ext>
            </a:extLst>
          </p:cNvPr>
          <p:cNvSpPr>
            <a:spLocks noGrp="1" noChangeArrowheads="1"/>
          </p:cNvSpPr>
          <p:nvPr>
            <p:ph type="dt" idx="10"/>
          </p:nvPr>
        </p:nvSpPr>
        <p:spPr>
          <a:ln/>
        </p:spPr>
        <p:txBody>
          <a:bodyPr/>
          <a:lstStyle>
            <a:lvl1pPr>
              <a:defRPr/>
            </a:lvl1pPr>
          </a:lstStyle>
          <a:p>
            <a:pPr>
              <a:defRPr/>
            </a:pPr>
            <a:endParaRPr lang="pl-PL" altLang="pl-PL"/>
          </a:p>
        </p:txBody>
      </p:sp>
      <p:sp>
        <p:nvSpPr>
          <p:cNvPr id="3" name="Rectangle 18">
            <a:extLst>
              <a:ext uri="{FF2B5EF4-FFF2-40B4-BE49-F238E27FC236}">
                <a16:creationId xmlns:a16="http://schemas.microsoft.com/office/drawing/2014/main" id="{6BEA5520-6317-4796-A525-3C01FA99ACB4}"/>
              </a:ext>
            </a:extLst>
          </p:cNvPr>
          <p:cNvSpPr>
            <a:spLocks noGrp="1" noChangeArrowheads="1"/>
          </p:cNvSpPr>
          <p:nvPr>
            <p:ph type="sldNum" idx="11"/>
          </p:nvPr>
        </p:nvSpPr>
        <p:spPr>
          <a:ln/>
        </p:spPr>
        <p:txBody>
          <a:bodyPr/>
          <a:lstStyle>
            <a:lvl1pPr>
              <a:defRPr/>
            </a:lvl1pPr>
          </a:lstStyle>
          <a:p>
            <a:fld id="{0B1155C5-0776-4C35-BC74-665590909E7F}" type="slidenum">
              <a:rPr lang="pl-PL" altLang="pl-PL"/>
              <a:pPr/>
              <a:t>‹#›</a:t>
            </a:fld>
            <a:endParaRPr lang="pl-PL" altLang="pl-PL"/>
          </a:p>
        </p:txBody>
      </p:sp>
    </p:spTree>
    <p:extLst>
      <p:ext uri="{BB962C8B-B14F-4D97-AF65-F5344CB8AC3E}">
        <p14:creationId xmlns:p14="http://schemas.microsoft.com/office/powerpoint/2010/main" val="68810331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238901B-7F15-483D-88AF-944C9126D90C}"/>
              </a:ext>
            </a:extLst>
          </p:cNvPr>
          <p:cNvSpPr>
            <a:spLocks noGrp="1"/>
          </p:cNvSpPr>
          <p:nvPr>
            <p:ph type="title"/>
          </p:nvPr>
        </p:nvSpPr>
        <p:spPr>
          <a:xfrm>
            <a:off x="630238" y="457200"/>
            <a:ext cx="2949575"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EA790674-DCD5-4F03-B356-EF38B49DFC35}"/>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0245CA31-D0FC-4014-AA5A-B94813C7F81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Rectangle 16">
            <a:extLst>
              <a:ext uri="{FF2B5EF4-FFF2-40B4-BE49-F238E27FC236}">
                <a16:creationId xmlns:a16="http://schemas.microsoft.com/office/drawing/2014/main" id="{B81DCBC7-0A3A-4DEA-9318-C059D92B500D}"/>
              </a:ext>
            </a:extLst>
          </p:cNvPr>
          <p:cNvSpPr>
            <a:spLocks noGrp="1" noChangeArrowheads="1"/>
          </p:cNvSpPr>
          <p:nvPr>
            <p:ph type="dt" idx="10"/>
          </p:nvPr>
        </p:nvSpPr>
        <p:spPr>
          <a:ln/>
        </p:spPr>
        <p:txBody>
          <a:bodyPr/>
          <a:lstStyle>
            <a:lvl1pPr>
              <a:defRPr/>
            </a:lvl1pPr>
          </a:lstStyle>
          <a:p>
            <a:pPr>
              <a:defRPr/>
            </a:pPr>
            <a:endParaRPr lang="pl-PL" altLang="pl-PL"/>
          </a:p>
        </p:txBody>
      </p:sp>
      <p:sp>
        <p:nvSpPr>
          <p:cNvPr id="6" name="Rectangle 18">
            <a:extLst>
              <a:ext uri="{FF2B5EF4-FFF2-40B4-BE49-F238E27FC236}">
                <a16:creationId xmlns:a16="http://schemas.microsoft.com/office/drawing/2014/main" id="{811B5582-DD3E-4F99-B019-E35526345719}"/>
              </a:ext>
            </a:extLst>
          </p:cNvPr>
          <p:cNvSpPr>
            <a:spLocks noGrp="1" noChangeArrowheads="1"/>
          </p:cNvSpPr>
          <p:nvPr>
            <p:ph type="sldNum" idx="11"/>
          </p:nvPr>
        </p:nvSpPr>
        <p:spPr>
          <a:ln/>
        </p:spPr>
        <p:txBody>
          <a:bodyPr/>
          <a:lstStyle>
            <a:lvl1pPr>
              <a:defRPr/>
            </a:lvl1pPr>
          </a:lstStyle>
          <a:p>
            <a:fld id="{1DD6EEEA-2259-41CB-B8C6-DF5C94978F18}" type="slidenum">
              <a:rPr lang="pl-PL" altLang="pl-PL"/>
              <a:pPr/>
              <a:t>‹#›</a:t>
            </a:fld>
            <a:endParaRPr lang="pl-PL" altLang="pl-PL"/>
          </a:p>
        </p:txBody>
      </p:sp>
    </p:spTree>
    <p:extLst>
      <p:ext uri="{BB962C8B-B14F-4D97-AF65-F5344CB8AC3E}">
        <p14:creationId xmlns:p14="http://schemas.microsoft.com/office/powerpoint/2010/main" val="124176009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7DCCE40-6875-46B4-B18C-17457FE8EC31}"/>
              </a:ext>
            </a:extLst>
          </p:cNvPr>
          <p:cNvSpPr>
            <a:spLocks noGrp="1"/>
          </p:cNvSpPr>
          <p:nvPr>
            <p:ph type="title"/>
          </p:nvPr>
        </p:nvSpPr>
        <p:spPr>
          <a:xfrm>
            <a:off x="630238" y="457200"/>
            <a:ext cx="2949575"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AE2FAEDE-5AFD-4F24-A312-928B09A0826D}"/>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a:extLst>
              <a:ext uri="{FF2B5EF4-FFF2-40B4-BE49-F238E27FC236}">
                <a16:creationId xmlns:a16="http://schemas.microsoft.com/office/drawing/2014/main" id="{85D928FA-2F53-4C69-A1A5-7BCC50394E2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Rectangle 16">
            <a:extLst>
              <a:ext uri="{FF2B5EF4-FFF2-40B4-BE49-F238E27FC236}">
                <a16:creationId xmlns:a16="http://schemas.microsoft.com/office/drawing/2014/main" id="{4AF83F60-DC3F-4AD3-976E-7FED4759CE9D}"/>
              </a:ext>
            </a:extLst>
          </p:cNvPr>
          <p:cNvSpPr>
            <a:spLocks noGrp="1" noChangeArrowheads="1"/>
          </p:cNvSpPr>
          <p:nvPr>
            <p:ph type="dt" idx="10"/>
          </p:nvPr>
        </p:nvSpPr>
        <p:spPr>
          <a:ln/>
        </p:spPr>
        <p:txBody>
          <a:bodyPr/>
          <a:lstStyle>
            <a:lvl1pPr>
              <a:defRPr/>
            </a:lvl1pPr>
          </a:lstStyle>
          <a:p>
            <a:pPr>
              <a:defRPr/>
            </a:pPr>
            <a:endParaRPr lang="pl-PL" altLang="pl-PL"/>
          </a:p>
        </p:txBody>
      </p:sp>
      <p:sp>
        <p:nvSpPr>
          <p:cNvPr id="6" name="Rectangle 18">
            <a:extLst>
              <a:ext uri="{FF2B5EF4-FFF2-40B4-BE49-F238E27FC236}">
                <a16:creationId xmlns:a16="http://schemas.microsoft.com/office/drawing/2014/main" id="{53E23F8A-FA8A-4652-B763-011C293DC6A7}"/>
              </a:ext>
            </a:extLst>
          </p:cNvPr>
          <p:cNvSpPr>
            <a:spLocks noGrp="1" noChangeArrowheads="1"/>
          </p:cNvSpPr>
          <p:nvPr>
            <p:ph type="sldNum" idx="11"/>
          </p:nvPr>
        </p:nvSpPr>
        <p:spPr>
          <a:ln/>
        </p:spPr>
        <p:txBody>
          <a:bodyPr/>
          <a:lstStyle>
            <a:lvl1pPr>
              <a:defRPr/>
            </a:lvl1pPr>
          </a:lstStyle>
          <a:p>
            <a:fld id="{C63E7153-8AD8-45A8-B14B-C6211139BD84}" type="slidenum">
              <a:rPr lang="pl-PL" altLang="pl-PL"/>
              <a:pPr/>
              <a:t>‹#›</a:t>
            </a:fld>
            <a:endParaRPr lang="pl-PL" altLang="pl-PL"/>
          </a:p>
        </p:txBody>
      </p:sp>
    </p:spTree>
    <p:extLst>
      <p:ext uri="{BB962C8B-B14F-4D97-AF65-F5344CB8AC3E}">
        <p14:creationId xmlns:p14="http://schemas.microsoft.com/office/powerpoint/2010/main" val="222185678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B8DC9EA-8BBC-4F26-9E34-3442219836DC}"/>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92924AB0-1977-4C34-8F1E-B0FAAF076D94}"/>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16">
            <a:extLst>
              <a:ext uri="{FF2B5EF4-FFF2-40B4-BE49-F238E27FC236}">
                <a16:creationId xmlns:a16="http://schemas.microsoft.com/office/drawing/2014/main" id="{4065AE3C-6D2F-4C1A-9AE9-23EDCA54FAB9}"/>
              </a:ext>
            </a:extLst>
          </p:cNvPr>
          <p:cNvSpPr>
            <a:spLocks noGrp="1" noChangeArrowheads="1"/>
          </p:cNvSpPr>
          <p:nvPr>
            <p:ph type="dt" idx="10"/>
          </p:nvPr>
        </p:nvSpPr>
        <p:spPr>
          <a:ln/>
        </p:spPr>
        <p:txBody>
          <a:bodyPr/>
          <a:lstStyle>
            <a:lvl1pPr>
              <a:defRPr/>
            </a:lvl1pPr>
          </a:lstStyle>
          <a:p>
            <a:pPr>
              <a:defRPr/>
            </a:pPr>
            <a:endParaRPr lang="pl-PL" altLang="pl-PL"/>
          </a:p>
        </p:txBody>
      </p:sp>
      <p:sp>
        <p:nvSpPr>
          <p:cNvPr id="5" name="Rectangle 18">
            <a:extLst>
              <a:ext uri="{FF2B5EF4-FFF2-40B4-BE49-F238E27FC236}">
                <a16:creationId xmlns:a16="http://schemas.microsoft.com/office/drawing/2014/main" id="{6BE9210B-61A8-46E7-BA20-A050743BFBE5}"/>
              </a:ext>
            </a:extLst>
          </p:cNvPr>
          <p:cNvSpPr>
            <a:spLocks noGrp="1" noChangeArrowheads="1"/>
          </p:cNvSpPr>
          <p:nvPr>
            <p:ph type="sldNum" idx="11"/>
          </p:nvPr>
        </p:nvSpPr>
        <p:spPr>
          <a:ln/>
        </p:spPr>
        <p:txBody>
          <a:bodyPr/>
          <a:lstStyle>
            <a:lvl1pPr>
              <a:defRPr/>
            </a:lvl1pPr>
          </a:lstStyle>
          <a:p>
            <a:fld id="{E7ADB78E-32A8-4673-8A3B-68CFD009F7C5}" type="slidenum">
              <a:rPr lang="pl-PL" altLang="pl-PL"/>
              <a:pPr/>
              <a:t>‹#›</a:t>
            </a:fld>
            <a:endParaRPr lang="pl-PL" altLang="pl-PL"/>
          </a:p>
        </p:txBody>
      </p:sp>
    </p:spTree>
    <p:extLst>
      <p:ext uri="{BB962C8B-B14F-4D97-AF65-F5344CB8AC3E}">
        <p14:creationId xmlns:p14="http://schemas.microsoft.com/office/powerpoint/2010/main" val="183931337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6653ABE7-F606-4D8A-8B8A-780814665872}"/>
              </a:ext>
            </a:extLst>
          </p:cNvPr>
          <p:cNvSpPr>
            <a:spLocks noGrp="1"/>
          </p:cNvSpPr>
          <p:nvPr>
            <p:ph type="title" orient="vert"/>
          </p:nvPr>
        </p:nvSpPr>
        <p:spPr>
          <a:xfrm>
            <a:off x="6627813" y="1143000"/>
            <a:ext cx="2055812" cy="5427663"/>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4F4FEE1F-D111-4884-81D7-3861EFDA6A12}"/>
              </a:ext>
            </a:extLst>
          </p:cNvPr>
          <p:cNvSpPr>
            <a:spLocks noGrp="1"/>
          </p:cNvSpPr>
          <p:nvPr>
            <p:ph type="body" orient="vert" idx="1"/>
          </p:nvPr>
        </p:nvSpPr>
        <p:spPr>
          <a:xfrm>
            <a:off x="457200" y="1143000"/>
            <a:ext cx="6018213" cy="5427663"/>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16">
            <a:extLst>
              <a:ext uri="{FF2B5EF4-FFF2-40B4-BE49-F238E27FC236}">
                <a16:creationId xmlns:a16="http://schemas.microsoft.com/office/drawing/2014/main" id="{882BE533-1048-44B3-928D-02CF5836A0F8}"/>
              </a:ext>
            </a:extLst>
          </p:cNvPr>
          <p:cNvSpPr>
            <a:spLocks noGrp="1" noChangeArrowheads="1"/>
          </p:cNvSpPr>
          <p:nvPr>
            <p:ph type="dt" idx="10"/>
          </p:nvPr>
        </p:nvSpPr>
        <p:spPr>
          <a:ln/>
        </p:spPr>
        <p:txBody>
          <a:bodyPr/>
          <a:lstStyle>
            <a:lvl1pPr>
              <a:defRPr/>
            </a:lvl1pPr>
          </a:lstStyle>
          <a:p>
            <a:pPr>
              <a:defRPr/>
            </a:pPr>
            <a:endParaRPr lang="pl-PL" altLang="pl-PL"/>
          </a:p>
        </p:txBody>
      </p:sp>
      <p:sp>
        <p:nvSpPr>
          <p:cNvPr id="5" name="Rectangle 18">
            <a:extLst>
              <a:ext uri="{FF2B5EF4-FFF2-40B4-BE49-F238E27FC236}">
                <a16:creationId xmlns:a16="http://schemas.microsoft.com/office/drawing/2014/main" id="{ACC582F9-6D41-4491-A82F-7E7C1BEB9088}"/>
              </a:ext>
            </a:extLst>
          </p:cNvPr>
          <p:cNvSpPr>
            <a:spLocks noGrp="1" noChangeArrowheads="1"/>
          </p:cNvSpPr>
          <p:nvPr>
            <p:ph type="sldNum" idx="11"/>
          </p:nvPr>
        </p:nvSpPr>
        <p:spPr>
          <a:ln/>
        </p:spPr>
        <p:txBody>
          <a:bodyPr/>
          <a:lstStyle>
            <a:lvl1pPr>
              <a:defRPr/>
            </a:lvl1pPr>
          </a:lstStyle>
          <a:p>
            <a:fld id="{19864C9C-0123-4D28-A2CE-B9A15132238F}" type="slidenum">
              <a:rPr lang="pl-PL" altLang="pl-PL"/>
              <a:pPr/>
              <a:t>‹#›</a:t>
            </a:fld>
            <a:endParaRPr lang="pl-PL" altLang="pl-PL"/>
          </a:p>
        </p:txBody>
      </p:sp>
    </p:spTree>
    <p:extLst>
      <p:ext uri="{BB962C8B-B14F-4D97-AF65-F5344CB8AC3E}">
        <p14:creationId xmlns:p14="http://schemas.microsoft.com/office/powerpoint/2010/main" val="2532525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B381704-3C43-40BA-BA5D-60DD954A4EDF}"/>
              </a:ext>
            </a:extLst>
          </p:cNvPr>
          <p:cNvSpPr>
            <a:spLocks noGrp="1"/>
          </p:cNvSpPr>
          <p:nvPr>
            <p:ph type="title"/>
          </p:nvPr>
        </p:nvSpPr>
        <p:spPr>
          <a:xfrm>
            <a:off x="630238" y="365125"/>
            <a:ext cx="78867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DCC585F8-AC4B-47FF-A7C7-9B2A4169A3A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E83EBCF2-EA65-45F5-BD79-98F5C32EE741}"/>
              </a:ext>
            </a:extLst>
          </p:cNvPr>
          <p:cNvSpPr>
            <a:spLocks noGrp="1"/>
          </p:cNvSpPr>
          <p:nvPr>
            <p:ph sz="half" idx="2"/>
          </p:nvPr>
        </p:nvSpPr>
        <p:spPr>
          <a:xfrm>
            <a:off x="630238" y="2505075"/>
            <a:ext cx="386873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CBCABEE3-DEAE-4828-9B65-CF92DD83A496}"/>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541FA8F6-FEC6-4B55-A6E7-9AFBA98FFEC0}"/>
              </a:ext>
            </a:extLst>
          </p:cNvPr>
          <p:cNvSpPr>
            <a:spLocks noGrp="1"/>
          </p:cNvSpPr>
          <p:nvPr>
            <p:ph sz="quarter" idx="4"/>
          </p:nvPr>
        </p:nvSpPr>
        <p:spPr>
          <a:xfrm>
            <a:off x="4629150" y="2505075"/>
            <a:ext cx="38877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Rectangle 16">
            <a:extLst>
              <a:ext uri="{FF2B5EF4-FFF2-40B4-BE49-F238E27FC236}">
                <a16:creationId xmlns:a16="http://schemas.microsoft.com/office/drawing/2014/main" id="{2BCA284D-4E84-488D-B938-68F3CDF6A532}"/>
              </a:ext>
            </a:extLst>
          </p:cNvPr>
          <p:cNvSpPr>
            <a:spLocks noGrp="1" noChangeArrowheads="1"/>
          </p:cNvSpPr>
          <p:nvPr>
            <p:ph type="dt" idx="10"/>
          </p:nvPr>
        </p:nvSpPr>
        <p:spPr>
          <a:ln/>
        </p:spPr>
        <p:txBody>
          <a:bodyPr/>
          <a:lstStyle>
            <a:lvl1pPr>
              <a:defRPr/>
            </a:lvl1pPr>
          </a:lstStyle>
          <a:p>
            <a:pPr>
              <a:defRPr/>
            </a:pPr>
            <a:endParaRPr lang="pl-PL" altLang="pl-PL"/>
          </a:p>
        </p:txBody>
      </p:sp>
      <p:sp>
        <p:nvSpPr>
          <p:cNvPr id="8" name="Rectangle 18">
            <a:extLst>
              <a:ext uri="{FF2B5EF4-FFF2-40B4-BE49-F238E27FC236}">
                <a16:creationId xmlns:a16="http://schemas.microsoft.com/office/drawing/2014/main" id="{C45A62D1-2BDD-415E-BBD3-FB4FBDDDEB0D}"/>
              </a:ext>
            </a:extLst>
          </p:cNvPr>
          <p:cNvSpPr>
            <a:spLocks noGrp="1" noChangeArrowheads="1"/>
          </p:cNvSpPr>
          <p:nvPr>
            <p:ph type="sldNum" idx="11"/>
          </p:nvPr>
        </p:nvSpPr>
        <p:spPr>
          <a:ln/>
        </p:spPr>
        <p:txBody>
          <a:bodyPr/>
          <a:lstStyle>
            <a:lvl1pPr>
              <a:defRPr/>
            </a:lvl1pPr>
          </a:lstStyle>
          <a:p>
            <a:fld id="{1D461B72-4AA7-4E68-8EE1-FD270E4B46DE}" type="slidenum">
              <a:rPr lang="pl-PL" altLang="pl-PL"/>
              <a:pPr/>
              <a:t>‹#›</a:t>
            </a:fld>
            <a:endParaRPr lang="pl-PL" altLang="pl-PL"/>
          </a:p>
        </p:txBody>
      </p:sp>
    </p:spTree>
    <p:extLst>
      <p:ext uri="{BB962C8B-B14F-4D97-AF65-F5344CB8AC3E}">
        <p14:creationId xmlns:p14="http://schemas.microsoft.com/office/powerpoint/2010/main" val="4033812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8A807F-D5BA-4A0D-B985-CC178FAECE6E}"/>
              </a:ext>
            </a:extLst>
          </p:cNvPr>
          <p:cNvSpPr>
            <a:spLocks noGrp="1"/>
          </p:cNvSpPr>
          <p:nvPr>
            <p:ph type="title"/>
          </p:nvPr>
        </p:nvSpPr>
        <p:spPr/>
        <p:txBody>
          <a:bodyPr/>
          <a:lstStyle/>
          <a:p>
            <a:r>
              <a:rPr lang="pl-PL"/>
              <a:t>Kliknij, aby edytować styl</a:t>
            </a:r>
          </a:p>
        </p:txBody>
      </p:sp>
      <p:sp>
        <p:nvSpPr>
          <p:cNvPr id="3" name="Rectangle 16">
            <a:extLst>
              <a:ext uri="{FF2B5EF4-FFF2-40B4-BE49-F238E27FC236}">
                <a16:creationId xmlns:a16="http://schemas.microsoft.com/office/drawing/2014/main" id="{4A059E3C-6724-49D1-8790-5070567272F9}"/>
              </a:ext>
            </a:extLst>
          </p:cNvPr>
          <p:cNvSpPr>
            <a:spLocks noGrp="1" noChangeArrowheads="1"/>
          </p:cNvSpPr>
          <p:nvPr>
            <p:ph type="dt" idx="10"/>
          </p:nvPr>
        </p:nvSpPr>
        <p:spPr>
          <a:ln/>
        </p:spPr>
        <p:txBody>
          <a:bodyPr/>
          <a:lstStyle>
            <a:lvl1pPr>
              <a:defRPr/>
            </a:lvl1pPr>
          </a:lstStyle>
          <a:p>
            <a:pPr>
              <a:defRPr/>
            </a:pPr>
            <a:endParaRPr lang="pl-PL" altLang="pl-PL"/>
          </a:p>
        </p:txBody>
      </p:sp>
      <p:sp>
        <p:nvSpPr>
          <p:cNvPr id="4" name="Rectangle 18">
            <a:extLst>
              <a:ext uri="{FF2B5EF4-FFF2-40B4-BE49-F238E27FC236}">
                <a16:creationId xmlns:a16="http://schemas.microsoft.com/office/drawing/2014/main" id="{AE18EB3F-58D3-48F2-ADFC-A40D1DD3A3CF}"/>
              </a:ext>
            </a:extLst>
          </p:cNvPr>
          <p:cNvSpPr>
            <a:spLocks noGrp="1" noChangeArrowheads="1"/>
          </p:cNvSpPr>
          <p:nvPr>
            <p:ph type="sldNum" idx="11"/>
          </p:nvPr>
        </p:nvSpPr>
        <p:spPr>
          <a:ln/>
        </p:spPr>
        <p:txBody>
          <a:bodyPr/>
          <a:lstStyle>
            <a:lvl1pPr>
              <a:defRPr/>
            </a:lvl1pPr>
          </a:lstStyle>
          <a:p>
            <a:fld id="{F4106DA6-F1E1-4602-A87E-A1289B888260}" type="slidenum">
              <a:rPr lang="pl-PL" altLang="pl-PL"/>
              <a:pPr/>
              <a:t>‹#›</a:t>
            </a:fld>
            <a:endParaRPr lang="pl-PL" altLang="pl-PL"/>
          </a:p>
        </p:txBody>
      </p:sp>
    </p:spTree>
    <p:extLst>
      <p:ext uri="{BB962C8B-B14F-4D97-AF65-F5344CB8AC3E}">
        <p14:creationId xmlns:p14="http://schemas.microsoft.com/office/powerpoint/2010/main" val="4092808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16">
            <a:extLst>
              <a:ext uri="{FF2B5EF4-FFF2-40B4-BE49-F238E27FC236}">
                <a16:creationId xmlns:a16="http://schemas.microsoft.com/office/drawing/2014/main" id="{ED750DD7-4FBE-41F3-B9F3-4EB7E3546E63}"/>
              </a:ext>
            </a:extLst>
          </p:cNvPr>
          <p:cNvSpPr>
            <a:spLocks noGrp="1" noChangeArrowheads="1"/>
          </p:cNvSpPr>
          <p:nvPr>
            <p:ph type="dt" idx="10"/>
          </p:nvPr>
        </p:nvSpPr>
        <p:spPr>
          <a:ln/>
        </p:spPr>
        <p:txBody>
          <a:bodyPr/>
          <a:lstStyle>
            <a:lvl1pPr>
              <a:defRPr/>
            </a:lvl1pPr>
          </a:lstStyle>
          <a:p>
            <a:pPr>
              <a:defRPr/>
            </a:pPr>
            <a:endParaRPr lang="pl-PL" altLang="pl-PL"/>
          </a:p>
        </p:txBody>
      </p:sp>
      <p:sp>
        <p:nvSpPr>
          <p:cNvPr id="3" name="Rectangle 18">
            <a:extLst>
              <a:ext uri="{FF2B5EF4-FFF2-40B4-BE49-F238E27FC236}">
                <a16:creationId xmlns:a16="http://schemas.microsoft.com/office/drawing/2014/main" id="{42916A61-F7A8-453C-AD6D-77FDD37B5E26}"/>
              </a:ext>
            </a:extLst>
          </p:cNvPr>
          <p:cNvSpPr>
            <a:spLocks noGrp="1" noChangeArrowheads="1"/>
          </p:cNvSpPr>
          <p:nvPr>
            <p:ph type="sldNum" idx="11"/>
          </p:nvPr>
        </p:nvSpPr>
        <p:spPr>
          <a:ln/>
        </p:spPr>
        <p:txBody>
          <a:bodyPr/>
          <a:lstStyle>
            <a:lvl1pPr>
              <a:defRPr/>
            </a:lvl1pPr>
          </a:lstStyle>
          <a:p>
            <a:fld id="{2419C424-F1E4-4D62-8B54-2B5F63DBE125}" type="slidenum">
              <a:rPr lang="pl-PL" altLang="pl-PL"/>
              <a:pPr/>
              <a:t>‹#›</a:t>
            </a:fld>
            <a:endParaRPr lang="pl-PL" altLang="pl-PL"/>
          </a:p>
        </p:txBody>
      </p:sp>
    </p:spTree>
    <p:extLst>
      <p:ext uri="{BB962C8B-B14F-4D97-AF65-F5344CB8AC3E}">
        <p14:creationId xmlns:p14="http://schemas.microsoft.com/office/powerpoint/2010/main" val="1831968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C8EED06-9080-4464-89F5-118A0BF0D94A}"/>
              </a:ext>
            </a:extLst>
          </p:cNvPr>
          <p:cNvSpPr>
            <a:spLocks noGrp="1"/>
          </p:cNvSpPr>
          <p:nvPr>
            <p:ph type="title"/>
          </p:nvPr>
        </p:nvSpPr>
        <p:spPr>
          <a:xfrm>
            <a:off x="630238" y="457200"/>
            <a:ext cx="2949575"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FCFEFA0E-7F00-43F4-8C85-CD727EB7261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2176F514-938B-4B38-87F5-53029B0DF60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Rectangle 16">
            <a:extLst>
              <a:ext uri="{FF2B5EF4-FFF2-40B4-BE49-F238E27FC236}">
                <a16:creationId xmlns:a16="http://schemas.microsoft.com/office/drawing/2014/main" id="{27C19203-FA3F-4D44-BEE3-1B9ED01D3A7D}"/>
              </a:ext>
            </a:extLst>
          </p:cNvPr>
          <p:cNvSpPr>
            <a:spLocks noGrp="1" noChangeArrowheads="1"/>
          </p:cNvSpPr>
          <p:nvPr>
            <p:ph type="dt" idx="10"/>
          </p:nvPr>
        </p:nvSpPr>
        <p:spPr>
          <a:ln/>
        </p:spPr>
        <p:txBody>
          <a:bodyPr/>
          <a:lstStyle>
            <a:lvl1pPr>
              <a:defRPr/>
            </a:lvl1pPr>
          </a:lstStyle>
          <a:p>
            <a:pPr>
              <a:defRPr/>
            </a:pPr>
            <a:endParaRPr lang="pl-PL" altLang="pl-PL"/>
          </a:p>
        </p:txBody>
      </p:sp>
      <p:sp>
        <p:nvSpPr>
          <p:cNvPr id="6" name="Rectangle 18">
            <a:extLst>
              <a:ext uri="{FF2B5EF4-FFF2-40B4-BE49-F238E27FC236}">
                <a16:creationId xmlns:a16="http://schemas.microsoft.com/office/drawing/2014/main" id="{EFE584F9-FAF6-4DAF-9F88-5114EBA3225A}"/>
              </a:ext>
            </a:extLst>
          </p:cNvPr>
          <p:cNvSpPr>
            <a:spLocks noGrp="1" noChangeArrowheads="1"/>
          </p:cNvSpPr>
          <p:nvPr>
            <p:ph type="sldNum" idx="11"/>
          </p:nvPr>
        </p:nvSpPr>
        <p:spPr>
          <a:ln/>
        </p:spPr>
        <p:txBody>
          <a:bodyPr/>
          <a:lstStyle>
            <a:lvl1pPr>
              <a:defRPr/>
            </a:lvl1pPr>
          </a:lstStyle>
          <a:p>
            <a:fld id="{D1F705B9-BB81-4C13-A079-0B72987CC524}" type="slidenum">
              <a:rPr lang="pl-PL" altLang="pl-PL"/>
              <a:pPr/>
              <a:t>‹#›</a:t>
            </a:fld>
            <a:endParaRPr lang="pl-PL" altLang="pl-PL"/>
          </a:p>
        </p:txBody>
      </p:sp>
    </p:spTree>
    <p:extLst>
      <p:ext uri="{BB962C8B-B14F-4D97-AF65-F5344CB8AC3E}">
        <p14:creationId xmlns:p14="http://schemas.microsoft.com/office/powerpoint/2010/main" val="2563504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1AF514-19A3-41AD-B7E5-92254FB51036}"/>
              </a:ext>
            </a:extLst>
          </p:cNvPr>
          <p:cNvSpPr>
            <a:spLocks noGrp="1"/>
          </p:cNvSpPr>
          <p:nvPr>
            <p:ph type="title"/>
          </p:nvPr>
        </p:nvSpPr>
        <p:spPr>
          <a:xfrm>
            <a:off x="630238" y="457200"/>
            <a:ext cx="2949575"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8BE72AEE-C2F6-447B-BE52-80DEE256845A}"/>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a:extLst>
              <a:ext uri="{FF2B5EF4-FFF2-40B4-BE49-F238E27FC236}">
                <a16:creationId xmlns:a16="http://schemas.microsoft.com/office/drawing/2014/main" id="{F4D0EBD6-B55C-44D5-83E4-2F9FC3512A5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Rectangle 16">
            <a:extLst>
              <a:ext uri="{FF2B5EF4-FFF2-40B4-BE49-F238E27FC236}">
                <a16:creationId xmlns:a16="http://schemas.microsoft.com/office/drawing/2014/main" id="{35BC2BF0-7131-49FC-9CCE-FC0E6091D910}"/>
              </a:ext>
            </a:extLst>
          </p:cNvPr>
          <p:cNvSpPr>
            <a:spLocks noGrp="1" noChangeArrowheads="1"/>
          </p:cNvSpPr>
          <p:nvPr>
            <p:ph type="dt" idx="10"/>
          </p:nvPr>
        </p:nvSpPr>
        <p:spPr>
          <a:ln/>
        </p:spPr>
        <p:txBody>
          <a:bodyPr/>
          <a:lstStyle>
            <a:lvl1pPr>
              <a:defRPr/>
            </a:lvl1pPr>
          </a:lstStyle>
          <a:p>
            <a:pPr>
              <a:defRPr/>
            </a:pPr>
            <a:endParaRPr lang="pl-PL" altLang="pl-PL"/>
          </a:p>
        </p:txBody>
      </p:sp>
      <p:sp>
        <p:nvSpPr>
          <p:cNvPr id="6" name="Rectangle 18">
            <a:extLst>
              <a:ext uri="{FF2B5EF4-FFF2-40B4-BE49-F238E27FC236}">
                <a16:creationId xmlns:a16="http://schemas.microsoft.com/office/drawing/2014/main" id="{9A7E69CF-D138-4A15-9698-45E7C52DE18A}"/>
              </a:ext>
            </a:extLst>
          </p:cNvPr>
          <p:cNvSpPr>
            <a:spLocks noGrp="1" noChangeArrowheads="1"/>
          </p:cNvSpPr>
          <p:nvPr>
            <p:ph type="sldNum" idx="11"/>
          </p:nvPr>
        </p:nvSpPr>
        <p:spPr>
          <a:ln/>
        </p:spPr>
        <p:txBody>
          <a:bodyPr/>
          <a:lstStyle>
            <a:lvl1pPr>
              <a:defRPr/>
            </a:lvl1pPr>
          </a:lstStyle>
          <a:p>
            <a:fld id="{17FF63C3-8314-40CC-83D2-04295FD1F639}" type="slidenum">
              <a:rPr lang="pl-PL" altLang="pl-PL"/>
              <a:pPr/>
              <a:t>‹#›</a:t>
            </a:fld>
            <a:endParaRPr lang="pl-PL" altLang="pl-PL"/>
          </a:p>
        </p:txBody>
      </p:sp>
    </p:spTree>
    <p:extLst>
      <p:ext uri="{BB962C8B-B14F-4D97-AF65-F5344CB8AC3E}">
        <p14:creationId xmlns:p14="http://schemas.microsoft.com/office/powerpoint/2010/main" val="2016192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4C34875E-0BB0-43D5-B3CB-D81E289C4606}"/>
              </a:ext>
            </a:extLst>
          </p:cNvPr>
          <p:cNvSpPr>
            <a:spLocks noChangeArrowheads="1"/>
          </p:cNvSpPr>
          <p:nvPr/>
        </p:nvSpPr>
        <p:spPr bwMode="auto">
          <a:xfrm>
            <a:off x="0" y="366713"/>
            <a:ext cx="9144000" cy="84137"/>
          </a:xfrm>
          <a:prstGeom prst="rect">
            <a:avLst/>
          </a:prstGeom>
          <a:solidFill>
            <a:srgbClr val="438086">
              <a:alpha val="50195"/>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1027" name="Rectangle 2">
            <a:extLst>
              <a:ext uri="{FF2B5EF4-FFF2-40B4-BE49-F238E27FC236}">
                <a16:creationId xmlns:a16="http://schemas.microsoft.com/office/drawing/2014/main" id="{300FC8FB-8345-40A4-B5D7-0EE14A43DC68}"/>
              </a:ext>
            </a:extLst>
          </p:cNvPr>
          <p:cNvSpPr>
            <a:spLocks noChangeArrowheads="1"/>
          </p:cNvSpPr>
          <p:nvPr/>
        </p:nvSpPr>
        <p:spPr bwMode="auto">
          <a:xfrm>
            <a:off x="0" y="0"/>
            <a:ext cx="9144000" cy="311150"/>
          </a:xfrm>
          <a:prstGeom prst="rect">
            <a:avLst/>
          </a:prstGeom>
          <a:solidFill>
            <a:srgbClr val="424456"/>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1028" name="Rectangle 3">
            <a:extLst>
              <a:ext uri="{FF2B5EF4-FFF2-40B4-BE49-F238E27FC236}">
                <a16:creationId xmlns:a16="http://schemas.microsoft.com/office/drawing/2014/main" id="{D1748017-0827-45BC-93BE-073652306195}"/>
              </a:ext>
            </a:extLst>
          </p:cNvPr>
          <p:cNvSpPr>
            <a:spLocks noChangeArrowheads="1"/>
          </p:cNvSpPr>
          <p:nvPr/>
        </p:nvSpPr>
        <p:spPr bwMode="auto">
          <a:xfrm>
            <a:off x="0" y="307975"/>
            <a:ext cx="9144000" cy="92075"/>
          </a:xfrm>
          <a:prstGeom prst="rect">
            <a:avLst/>
          </a:prstGeom>
          <a:solidFill>
            <a:srgbClr val="438086"/>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1029" name="Rectangle 4">
            <a:extLst>
              <a:ext uri="{FF2B5EF4-FFF2-40B4-BE49-F238E27FC236}">
                <a16:creationId xmlns:a16="http://schemas.microsoft.com/office/drawing/2014/main" id="{9CF56FCC-4AFF-4989-A412-6C223D0A9BA0}"/>
              </a:ext>
            </a:extLst>
          </p:cNvPr>
          <p:cNvSpPr>
            <a:spLocks noChangeArrowheads="1"/>
          </p:cNvSpPr>
          <p:nvPr/>
        </p:nvSpPr>
        <p:spPr bwMode="auto">
          <a:xfrm flipV="1">
            <a:off x="5410200" y="360363"/>
            <a:ext cx="3733800" cy="90487"/>
          </a:xfrm>
          <a:prstGeom prst="rect">
            <a:avLst/>
          </a:prstGeom>
          <a:solidFill>
            <a:srgbClr val="438086"/>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1030" name="Rectangle 5">
            <a:extLst>
              <a:ext uri="{FF2B5EF4-FFF2-40B4-BE49-F238E27FC236}">
                <a16:creationId xmlns:a16="http://schemas.microsoft.com/office/drawing/2014/main" id="{BD69C323-7949-4CBD-B491-79E90AD8CBBA}"/>
              </a:ext>
            </a:extLst>
          </p:cNvPr>
          <p:cNvSpPr>
            <a:spLocks noChangeArrowheads="1"/>
          </p:cNvSpPr>
          <p:nvPr/>
        </p:nvSpPr>
        <p:spPr bwMode="auto">
          <a:xfrm flipV="1">
            <a:off x="5410200" y="438150"/>
            <a:ext cx="3733800" cy="180975"/>
          </a:xfrm>
          <a:prstGeom prst="rect">
            <a:avLst/>
          </a:prstGeom>
          <a:solidFill>
            <a:srgbClr val="438086">
              <a:alpha val="50195"/>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1031" name="AutoShape 6">
            <a:extLst>
              <a:ext uri="{FF2B5EF4-FFF2-40B4-BE49-F238E27FC236}">
                <a16:creationId xmlns:a16="http://schemas.microsoft.com/office/drawing/2014/main" id="{A8531C71-9952-4E3D-B9C9-351033553DAD}"/>
              </a:ext>
            </a:extLst>
          </p:cNvPr>
          <p:cNvSpPr>
            <a:spLocks noChangeArrowheads="1"/>
          </p:cNvSpPr>
          <p:nvPr/>
        </p:nvSpPr>
        <p:spPr bwMode="auto">
          <a:xfrm>
            <a:off x="5407025" y="496888"/>
            <a:ext cx="3063875" cy="28575"/>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1032" name="AutoShape 7">
            <a:extLst>
              <a:ext uri="{FF2B5EF4-FFF2-40B4-BE49-F238E27FC236}">
                <a16:creationId xmlns:a16="http://schemas.microsoft.com/office/drawing/2014/main" id="{8B2E09F5-F3F9-4FAD-BF5C-5EBC7DE1D168}"/>
              </a:ext>
            </a:extLst>
          </p:cNvPr>
          <p:cNvSpPr>
            <a:spLocks noChangeArrowheads="1"/>
          </p:cNvSpPr>
          <p:nvPr/>
        </p:nvSpPr>
        <p:spPr bwMode="auto">
          <a:xfrm>
            <a:off x="7373938" y="588963"/>
            <a:ext cx="1600200" cy="36512"/>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1033" name="Rectangle 8">
            <a:extLst>
              <a:ext uri="{FF2B5EF4-FFF2-40B4-BE49-F238E27FC236}">
                <a16:creationId xmlns:a16="http://schemas.microsoft.com/office/drawing/2014/main" id="{52C4E029-4885-448E-8F33-EF42CAA2D4D8}"/>
              </a:ext>
            </a:extLst>
          </p:cNvPr>
          <p:cNvSpPr>
            <a:spLocks noChangeArrowheads="1"/>
          </p:cNvSpPr>
          <p:nvPr/>
        </p:nvSpPr>
        <p:spPr bwMode="auto">
          <a:xfrm>
            <a:off x="9085263" y="-1588"/>
            <a:ext cx="57150" cy="620713"/>
          </a:xfrm>
          <a:prstGeom prst="rect">
            <a:avLst/>
          </a:prstGeom>
          <a:solidFill>
            <a:srgbClr val="FFFFFF">
              <a:alpha val="65097"/>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1034" name="Rectangle 9">
            <a:extLst>
              <a:ext uri="{FF2B5EF4-FFF2-40B4-BE49-F238E27FC236}">
                <a16:creationId xmlns:a16="http://schemas.microsoft.com/office/drawing/2014/main" id="{CBD012A1-53FB-4847-9DC9-1633AE686DD4}"/>
              </a:ext>
            </a:extLst>
          </p:cNvPr>
          <p:cNvSpPr>
            <a:spLocks noChangeArrowheads="1"/>
          </p:cNvSpPr>
          <p:nvPr/>
        </p:nvSpPr>
        <p:spPr bwMode="auto">
          <a:xfrm>
            <a:off x="9043988" y="-1588"/>
            <a:ext cx="28575" cy="620713"/>
          </a:xfrm>
          <a:prstGeom prst="rect">
            <a:avLst/>
          </a:prstGeom>
          <a:solidFill>
            <a:srgbClr val="FFFFFF">
              <a:alpha val="65097"/>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1035" name="Rectangle 10">
            <a:extLst>
              <a:ext uri="{FF2B5EF4-FFF2-40B4-BE49-F238E27FC236}">
                <a16:creationId xmlns:a16="http://schemas.microsoft.com/office/drawing/2014/main" id="{556E2F23-E845-41F1-BB89-C2411457B6A6}"/>
              </a:ext>
            </a:extLst>
          </p:cNvPr>
          <p:cNvSpPr>
            <a:spLocks noChangeArrowheads="1"/>
          </p:cNvSpPr>
          <p:nvPr/>
        </p:nvSpPr>
        <p:spPr bwMode="auto">
          <a:xfrm>
            <a:off x="9024938" y="-1588"/>
            <a:ext cx="9525" cy="620713"/>
          </a:xfrm>
          <a:prstGeom prst="rect">
            <a:avLst/>
          </a:prstGeom>
          <a:solidFill>
            <a:srgbClr val="FFFFFF">
              <a:alpha val="5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1036" name="Rectangle 11">
            <a:extLst>
              <a:ext uri="{FF2B5EF4-FFF2-40B4-BE49-F238E27FC236}">
                <a16:creationId xmlns:a16="http://schemas.microsoft.com/office/drawing/2014/main" id="{E626CBCF-8691-4779-9A88-B5CBBFE7C302}"/>
              </a:ext>
            </a:extLst>
          </p:cNvPr>
          <p:cNvSpPr>
            <a:spLocks noChangeArrowheads="1"/>
          </p:cNvSpPr>
          <p:nvPr/>
        </p:nvSpPr>
        <p:spPr bwMode="auto">
          <a:xfrm>
            <a:off x="8975725" y="-1588"/>
            <a:ext cx="26988" cy="620713"/>
          </a:xfrm>
          <a:prstGeom prst="rect">
            <a:avLst/>
          </a:prstGeom>
          <a:solidFill>
            <a:srgbClr val="FFFFFF">
              <a:alpha val="3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1037" name="Rectangle 12">
            <a:extLst>
              <a:ext uri="{FF2B5EF4-FFF2-40B4-BE49-F238E27FC236}">
                <a16:creationId xmlns:a16="http://schemas.microsoft.com/office/drawing/2014/main" id="{B437911F-6F25-491B-9FA8-FEF70F42ECCA}"/>
              </a:ext>
            </a:extLst>
          </p:cNvPr>
          <p:cNvSpPr>
            <a:spLocks noChangeArrowheads="1"/>
          </p:cNvSpPr>
          <p:nvPr/>
        </p:nvSpPr>
        <p:spPr bwMode="auto">
          <a:xfrm>
            <a:off x="8915400" y="0"/>
            <a:ext cx="55563" cy="585788"/>
          </a:xfrm>
          <a:prstGeom prst="rect">
            <a:avLst/>
          </a:prstGeom>
          <a:solidFill>
            <a:srgbClr val="FFFFFF">
              <a:alpha val="20000"/>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1038" name="Rectangle 13">
            <a:extLst>
              <a:ext uri="{FF2B5EF4-FFF2-40B4-BE49-F238E27FC236}">
                <a16:creationId xmlns:a16="http://schemas.microsoft.com/office/drawing/2014/main" id="{C87FD8B0-0FCF-4042-BC67-C44BF270762D}"/>
              </a:ext>
            </a:extLst>
          </p:cNvPr>
          <p:cNvSpPr>
            <a:spLocks noChangeArrowheads="1"/>
          </p:cNvSpPr>
          <p:nvPr/>
        </p:nvSpPr>
        <p:spPr bwMode="auto">
          <a:xfrm>
            <a:off x="8874125" y="0"/>
            <a:ext cx="7938" cy="585788"/>
          </a:xfrm>
          <a:prstGeom prst="rect">
            <a:avLst/>
          </a:prstGeom>
          <a:solidFill>
            <a:srgbClr val="FFFFFF">
              <a:alpha val="29803"/>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1039" name="Rectangle 14">
            <a:extLst>
              <a:ext uri="{FF2B5EF4-FFF2-40B4-BE49-F238E27FC236}">
                <a16:creationId xmlns:a16="http://schemas.microsoft.com/office/drawing/2014/main" id="{23D877A1-B8EE-42C5-AFAA-CE0375BA8BED}"/>
              </a:ext>
            </a:extLst>
          </p:cNvPr>
          <p:cNvSpPr>
            <a:spLocks noGrp="1" noChangeArrowheads="1"/>
          </p:cNvSpPr>
          <p:nvPr>
            <p:ph type="title"/>
          </p:nvPr>
        </p:nvSpPr>
        <p:spPr bwMode="auto">
          <a:xfrm>
            <a:off x="457200" y="1143000"/>
            <a:ext cx="8226425" cy="1063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pl-PL"/>
              <a:t>Kliknij, aby edytować format tekstu tytułu</a:t>
            </a:r>
          </a:p>
        </p:txBody>
      </p:sp>
      <p:sp>
        <p:nvSpPr>
          <p:cNvPr id="1040" name="Rectangle 15">
            <a:extLst>
              <a:ext uri="{FF2B5EF4-FFF2-40B4-BE49-F238E27FC236}">
                <a16:creationId xmlns:a16="http://schemas.microsoft.com/office/drawing/2014/main" id="{C5DE1492-9DB1-414A-9456-D42B4ECB5DBD}"/>
              </a:ext>
            </a:extLst>
          </p:cNvPr>
          <p:cNvSpPr>
            <a:spLocks noGrp="1" noChangeArrowheads="1"/>
          </p:cNvSpPr>
          <p:nvPr>
            <p:ph type="body" idx="1"/>
          </p:nvPr>
        </p:nvSpPr>
        <p:spPr bwMode="auto">
          <a:xfrm>
            <a:off x="457200" y="2249488"/>
            <a:ext cx="8226425" cy="432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pl-PL"/>
              <a:t>Kliknij, aby edytować format tekstu konspektu</a:t>
            </a:r>
          </a:p>
          <a:p>
            <a:pPr lvl="1"/>
            <a:r>
              <a:rPr lang="en-GB" altLang="pl-PL"/>
              <a:t>Drugi poziom konspektu</a:t>
            </a:r>
          </a:p>
          <a:p>
            <a:pPr lvl="2"/>
            <a:r>
              <a:rPr lang="en-GB" altLang="pl-PL"/>
              <a:t>Trzeci poziom konspektu</a:t>
            </a:r>
          </a:p>
          <a:p>
            <a:pPr lvl="3"/>
            <a:r>
              <a:rPr lang="en-GB" altLang="pl-PL"/>
              <a:t>Czwarty poziom konspektu</a:t>
            </a:r>
          </a:p>
          <a:p>
            <a:pPr lvl="4"/>
            <a:r>
              <a:rPr lang="en-GB" altLang="pl-PL"/>
              <a:t>Piąty poziom konspektu</a:t>
            </a:r>
          </a:p>
          <a:p>
            <a:pPr lvl="4"/>
            <a:r>
              <a:rPr lang="en-GB" altLang="pl-PL"/>
              <a:t>Szósty poziom konspektu</a:t>
            </a:r>
          </a:p>
          <a:p>
            <a:pPr lvl="4"/>
            <a:r>
              <a:rPr lang="en-GB" altLang="pl-PL"/>
              <a:t>Siódmy poziom konspektu</a:t>
            </a:r>
          </a:p>
          <a:p>
            <a:pPr lvl="4"/>
            <a:r>
              <a:rPr lang="en-GB" altLang="pl-PL"/>
              <a:t>Ósmy poziom konspektu</a:t>
            </a:r>
          </a:p>
          <a:p>
            <a:pPr lvl="4"/>
            <a:r>
              <a:rPr lang="en-GB" altLang="pl-PL"/>
              <a:t>Dziewiąty poziom konspektu</a:t>
            </a:r>
          </a:p>
        </p:txBody>
      </p:sp>
      <p:sp>
        <p:nvSpPr>
          <p:cNvPr id="2" name="Rectangle 16">
            <a:extLst>
              <a:ext uri="{FF2B5EF4-FFF2-40B4-BE49-F238E27FC236}">
                <a16:creationId xmlns:a16="http://schemas.microsoft.com/office/drawing/2014/main" id="{4E41A4FD-A9E9-49F3-9B30-83B17BA045BA}"/>
              </a:ext>
            </a:extLst>
          </p:cNvPr>
          <p:cNvSpPr>
            <a:spLocks noGrp="1" noChangeArrowheads="1"/>
          </p:cNvSpPr>
          <p:nvPr>
            <p:ph type="dt"/>
          </p:nvPr>
        </p:nvSpPr>
        <p:spPr bwMode="auto">
          <a:xfrm>
            <a:off x="6586538" y="612775"/>
            <a:ext cx="954087"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endParaRPr lang="pl-PL" altLang="pl-PL"/>
          </a:p>
        </p:txBody>
      </p:sp>
      <p:sp>
        <p:nvSpPr>
          <p:cNvPr id="1042" name="Text Box 17">
            <a:extLst>
              <a:ext uri="{FF2B5EF4-FFF2-40B4-BE49-F238E27FC236}">
                <a16:creationId xmlns:a16="http://schemas.microsoft.com/office/drawing/2014/main" id="{F7496E01-3B1E-4E56-B3E8-F1CC95DF9D01}"/>
              </a:ext>
            </a:extLst>
          </p:cNvPr>
          <p:cNvSpPr txBox="1">
            <a:spLocks noChangeArrowheads="1"/>
          </p:cNvSpPr>
          <p:nvPr/>
        </p:nvSpPr>
        <p:spPr bwMode="auto">
          <a:xfrm>
            <a:off x="5257800" y="612775"/>
            <a:ext cx="132556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3" name="Rectangle 18">
            <a:extLst>
              <a:ext uri="{FF2B5EF4-FFF2-40B4-BE49-F238E27FC236}">
                <a16:creationId xmlns:a16="http://schemas.microsoft.com/office/drawing/2014/main" id="{B9D24230-DC69-4D36-8638-9810D31A832D}"/>
              </a:ext>
            </a:extLst>
          </p:cNvPr>
          <p:cNvSpPr>
            <a:spLocks noGrp="1" noChangeArrowheads="1"/>
          </p:cNvSpPr>
          <p:nvPr>
            <p:ph type="sldNum"/>
          </p:nvPr>
        </p:nvSpPr>
        <p:spPr bwMode="auto">
          <a:xfrm>
            <a:off x="8174038" y="1588"/>
            <a:ext cx="758825"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fld id="{826C7E66-03EE-4ED3-9C95-5F38617BE617}" type="slidenum">
              <a:rPr lang="pl-PL" altLang="pl-PL"/>
              <a:pPr/>
              <a:t>‹#›</a:t>
            </a:fld>
            <a:endParaRPr lang="pl-PL" altLang="pl-PL"/>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l" defTabSz="449263" rtl="0" eaLnBrk="0" fontAlgn="base" hangingPunct="0">
        <a:spcBef>
          <a:spcPct val="0"/>
        </a:spcBef>
        <a:spcAft>
          <a:spcPct val="0"/>
        </a:spcAft>
        <a:buClr>
          <a:srgbClr val="000000"/>
        </a:buClr>
        <a:buSzPct val="100000"/>
        <a:buFont typeface="Times New Roman" panose="02020603050405020304" pitchFamily="18" charset="0"/>
        <a:defRPr sz="4000" kern="1200">
          <a:solidFill>
            <a:srgbClr val="424456"/>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424456"/>
          </a:solidFill>
          <a:latin typeface="Trebuchet MS" panose="020B0603020202020204" pitchFamily="34" charset="0"/>
          <a:ea typeface="Microsoft YaHei" panose="020B0503020204020204" pitchFamily="34" charset="-122"/>
        </a:defRPr>
      </a:lvl2pPr>
      <a:lvl3pPr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424456"/>
          </a:solidFill>
          <a:latin typeface="Trebuchet MS" panose="020B0603020202020204" pitchFamily="34" charset="0"/>
          <a:ea typeface="Microsoft YaHei" panose="020B0503020204020204" pitchFamily="34" charset="-122"/>
        </a:defRPr>
      </a:lvl3pPr>
      <a:lvl4pPr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424456"/>
          </a:solidFill>
          <a:latin typeface="Trebuchet MS" panose="020B0603020202020204" pitchFamily="34" charset="0"/>
          <a:ea typeface="Microsoft YaHei" panose="020B0503020204020204" pitchFamily="34" charset="-122"/>
        </a:defRPr>
      </a:lvl4pPr>
      <a:lvl5pPr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424456"/>
          </a:solidFill>
          <a:latin typeface="Trebuchet MS" panose="020B0603020202020204" pitchFamily="34" charset="0"/>
          <a:ea typeface="Microsoft YaHei" panose="020B0503020204020204" pitchFamily="34" charset="-122"/>
        </a:defRPr>
      </a:lvl5pPr>
      <a:lvl6pPr marL="2514600" indent="-228600" algn="l" defTabSz="449263" rtl="0" fontAlgn="base">
        <a:spcBef>
          <a:spcPct val="0"/>
        </a:spcBef>
        <a:spcAft>
          <a:spcPct val="0"/>
        </a:spcAft>
        <a:buClr>
          <a:srgbClr val="000000"/>
        </a:buClr>
        <a:buSzPct val="100000"/>
        <a:buFont typeface="Times New Roman" panose="02020603050405020304" pitchFamily="18" charset="0"/>
        <a:defRPr sz="4000">
          <a:solidFill>
            <a:srgbClr val="424456"/>
          </a:solidFill>
          <a:latin typeface="Trebuchet MS" panose="020B0603020202020204" pitchFamily="34" charset="0"/>
          <a:ea typeface="Microsoft YaHei" panose="020B0503020204020204" pitchFamily="34" charset="-122"/>
        </a:defRPr>
      </a:lvl6pPr>
      <a:lvl7pPr marL="2971800" indent="-228600" algn="l" defTabSz="449263" rtl="0" fontAlgn="base">
        <a:spcBef>
          <a:spcPct val="0"/>
        </a:spcBef>
        <a:spcAft>
          <a:spcPct val="0"/>
        </a:spcAft>
        <a:buClr>
          <a:srgbClr val="000000"/>
        </a:buClr>
        <a:buSzPct val="100000"/>
        <a:buFont typeface="Times New Roman" panose="02020603050405020304" pitchFamily="18" charset="0"/>
        <a:defRPr sz="4000">
          <a:solidFill>
            <a:srgbClr val="424456"/>
          </a:solidFill>
          <a:latin typeface="Trebuchet MS" panose="020B0603020202020204" pitchFamily="34" charset="0"/>
          <a:ea typeface="Microsoft YaHei" panose="020B0503020204020204" pitchFamily="34" charset="-122"/>
        </a:defRPr>
      </a:lvl7pPr>
      <a:lvl8pPr marL="3429000" indent="-228600" algn="l" defTabSz="449263" rtl="0" fontAlgn="base">
        <a:spcBef>
          <a:spcPct val="0"/>
        </a:spcBef>
        <a:spcAft>
          <a:spcPct val="0"/>
        </a:spcAft>
        <a:buClr>
          <a:srgbClr val="000000"/>
        </a:buClr>
        <a:buSzPct val="100000"/>
        <a:buFont typeface="Times New Roman" panose="02020603050405020304" pitchFamily="18" charset="0"/>
        <a:defRPr sz="4000">
          <a:solidFill>
            <a:srgbClr val="424456"/>
          </a:solidFill>
          <a:latin typeface="Trebuchet MS" panose="020B0603020202020204" pitchFamily="34" charset="0"/>
          <a:ea typeface="Microsoft YaHei" panose="020B0503020204020204" pitchFamily="34" charset="-122"/>
        </a:defRPr>
      </a:lvl8pPr>
      <a:lvl9pPr marL="3886200" indent="-228600" algn="l" defTabSz="449263" rtl="0" fontAlgn="base">
        <a:spcBef>
          <a:spcPct val="0"/>
        </a:spcBef>
        <a:spcAft>
          <a:spcPct val="0"/>
        </a:spcAft>
        <a:buClr>
          <a:srgbClr val="000000"/>
        </a:buClr>
        <a:buSzPct val="100000"/>
        <a:buFont typeface="Times New Roman" panose="02020603050405020304" pitchFamily="18" charset="0"/>
        <a:defRPr sz="4000">
          <a:solidFill>
            <a:srgbClr val="424456"/>
          </a:solidFill>
          <a:latin typeface="Trebuchet MS" panose="020B0603020202020204" pitchFamily="34" charset="0"/>
          <a:ea typeface="Microsoft YaHei" panose="020B0503020204020204" pitchFamily="34" charset="-122"/>
        </a:defRPr>
      </a:lvl9pPr>
    </p:titleStyle>
    <p:bodyStyle>
      <a:lvl1pPr marL="342900" indent="-342900" algn="l" defTabSz="449263" rtl="0" eaLnBrk="0" fontAlgn="base" hangingPunct="0">
        <a:spcBef>
          <a:spcPts val="300"/>
        </a:spcBef>
        <a:spcAft>
          <a:spcPct val="0"/>
        </a:spcAft>
        <a:buClr>
          <a:srgbClr val="000000"/>
        </a:buClr>
        <a:buSzPct val="100000"/>
        <a:buFont typeface="Times New Roman" panose="02020603050405020304" pitchFamily="18" charset="0"/>
        <a:defRPr sz="2800" kern="1200">
          <a:solidFill>
            <a:srgbClr val="000000"/>
          </a:solidFill>
          <a:latin typeface="+mn-lt"/>
          <a:ea typeface="+mn-ea"/>
          <a:cs typeface="+mn-cs"/>
        </a:defRPr>
      </a:lvl1pPr>
      <a:lvl2pPr marL="742950" indent="-285750" algn="l" defTabSz="449263" rtl="0" eaLnBrk="0" fontAlgn="base" hangingPunct="0">
        <a:spcBef>
          <a:spcPts val="300"/>
        </a:spcBef>
        <a:spcAft>
          <a:spcPct val="0"/>
        </a:spcAft>
        <a:buClr>
          <a:srgbClr val="000000"/>
        </a:buClr>
        <a:buSzPct val="100000"/>
        <a:buFont typeface="Times New Roman" panose="02020603050405020304" pitchFamily="18" charset="0"/>
        <a:defRPr sz="2600" kern="1200">
          <a:solidFill>
            <a:srgbClr val="438086"/>
          </a:solidFill>
          <a:latin typeface="+mn-lt"/>
          <a:ea typeface="+mn-ea"/>
          <a:cs typeface="+mn-cs"/>
        </a:defRPr>
      </a:lvl2pPr>
      <a:lvl3pPr marL="1143000" indent="-228600" algn="l" defTabSz="449263" rtl="0" eaLnBrk="0" fontAlgn="base" hangingPunct="0">
        <a:spcBef>
          <a:spcPts val="300"/>
        </a:spcBef>
        <a:spcAft>
          <a:spcPct val="0"/>
        </a:spcAft>
        <a:buClr>
          <a:srgbClr val="000000"/>
        </a:buClr>
        <a:buSzPct val="100000"/>
        <a:buFont typeface="Times New Roman" panose="02020603050405020304" pitchFamily="18" charset="0"/>
        <a:defRPr sz="2400" kern="1200">
          <a:solidFill>
            <a:srgbClr val="53548A"/>
          </a:solidFill>
          <a:latin typeface="+mn-lt"/>
          <a:ea typeface="+mn-ea"/>
          <a:cs typeface="+mn-cs"/>
        </a:defRPr>
      </a:lvl3pPr>
      <a:lvl4pPr marL="1600200" indent="-228600" algn="l" defTabSz="449263" rtl="0" eaLnBrk="0" fontAlgn="base" hangingPunct="0">
        <a:spcBef>
          <a:spcPts val="300"/>
        </a:spcBef>
        <a:spcAft>
          <a:spcPct val="0"/>
        </a:spcAft>
        <a:buClr>
          <a:srgbClr val="000000"/>
        </a:buClr>
        <a:buSzPct val="100000"/>
        <a:buFont typeface="Times New Roman" panose="02020603050405020304" pitchFamily="18" charset="0"/>
        <a:defRPr sz="2200" kern="1200">
          <a:solidFill>
            <a:srgbClr val="53548A"/>
          </a:solidFill>
          <a:latin typeface="+mn-lt"/>
          <a:ea typeface="+mn-ea"/>
          <a:cs typeface="+mn-cs"/>
        </a:defRPr>
      </a:lvl4pPr>
      <a:lvl5pPr marL="2057400" indent="-228600" algn="l" defTabSz="449263" rtl="0" eaLnBrk="0" fontAlgn="base" hangingPunct="0">
        <a:spcBef>
          <a:spcPts val="300"/>
        </a:spcBef>
        <a:spcAft>
          <a:spcPct val="0"/>
        </a:spcAft>
        <a:buClr>
          <a:srgbClr val="000000"/>
        </a:buClr>
        <a:buSzPct val="100000"/>
        <a:buFont typeface="Times New Roman" panose="02020603050405020304" pitchFamily="18" charset="0"/>
        <a:defRPr sz="2000" kern="1200">
          <a:solidFill>
            <a:srgbClr val="A04DA3"/>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a:extLst>
              <a:ext uri="{FF2B5EF4-FFF2-40B4-BE49-F238E27FC236}">
                <a16:creationId xmlns:a16="http://schemas.microsoft.com/office/drawing/2014/main" id="{C8995C95-2FDF-42BF-A366-83A64E505C48}"/>
              </a:ext>
            </a:extLst>
          </p:cNvPr>
          <p:cNvSpPr>
            <a:spLocks noChangeArrowheads="1"/>
          </p:cNvSpPr>
          <p:nvPr/>
        </p:nvSpPr>
        <p:spPr bwMode="auto">
          <a:xfrm flipV="1">
            <a:off x="5410200" y="3810000"/>
            <a:ext cx="3733800" cy="90488"/>
          </a:xfrm>
          <a:prstGeom prst="rect">
            <a:avLst/>
          </a:prstGeom>
          <a:solidFill>
            <a:srgbClr val="438086"/>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2051" name="Rectangle 2">
            <a:extLst>
              <a:ext uri="{FF2B5EF4-FFF2-40B4-BE49-F238E27FC236}">
                <a16:creationId xmlns:a16="http://schemas.microsoft.com/office/drawing/2014/main" id="{B5561D0B-7C88-45A7-8C74-B72AB8A5152F}"/>
              </a:ext>
            </a:extLst>
          </p:cNvPr>
          <p:cNvSpPr>
            <a:spLocks noChangeArrowheads="1"/>
          </p:cNvSpPr>
          <p:nvPr/>
        </p:nvSpPr>
        <p:spPr bwMode="auto">
          <a:xfrm flipV="1">
            <a:off x="5410200" y="3897313"/>
            <a:ext cx="3733800" cy="192087"/>
          </a:xfrm>
          <a:prstGeom prst="rect">
            <a:avLst/>
          </a:prstGeom>
          <a:solidFill>
            <a:srgbClr val="438086">
              <a:alpha val="50195"/>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2052" name="Rectangle 3">
            <a:extLst>
              <a:ext uri="{FF2B5EF4-FFF2-40B4-BE49-F238E27FC236}">
                <a16:creationId xmlns:a16="http://schemas.microsoft.com/office/drawing/2014/main" id="{5685DD4F-00E1-4ED3-A339-F38091F7C288}"/>
              </a:ext>
            </a:extLst>
          </p:cNvPr>
          <p:cNvSpPr>
            <a:spLocks noChangeArrowheads="1"/>
          </p:cNvSpPr>
          <p:nvPr/>
        </p:nvSpPr>
        <p:spPr bwMode="auto">
          <a:xfrm flipV="1">
            <a:off x="5410200" y="4114800"/>
            <a:ext cx="3733800" cy="9525"/>
          </a:xfrm>
          <a:prstGeom prst="rect">
            <a:avLst/>
          </a:prstGeom>
          <a:solidFill>
            <a:srgbClr val="438086">
              <a:alpha val="65097"/>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2053" name="Rectangle 4">
            <a:extLst>
              <a:ext uri="{FF2B5EF4-FFF2-40B4-BE49-F238E27FC236}">
                <a16:creationId xmlns:a16="http://schemas.microsoft.com/office/drawing/2014/main" id="{47D65497-3AD2-465A-A00F-9E1DF6F877E6}"/>
              </a:ext>
            </a:extLst>
          </p:cNvPr>
          <p:cNvSpPr>
            <a:spLocks noChangeArrowheads="1"/>
          </p:cNvSpPr>
          <p:nvPr/>
        </p:nvSpPr>
        <p:spPr bwMode="auto">
          <a:xfrm flipV="1">
            <a:off x="5410200" y="4164013"/>
            <a:ext cx="1965325" cy="19050"/>
          </a:xfrm>
          <a:prstGeom prst="rect">
            <a:avLst/>
          </a:prstGeom>
          <a:solidFill>
            <a:srgbClr val="438086">
              <a:alpha val="5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2054" name="Rectangle 5">
            <a:extLst>
              <a:ext uri="{FF2B5EF4-FFF2-40B4-BE49-F238E27FC236}">
                <a16:creationId xmlns:a16="http://schemas.microsoft.com/office/drawing/2014/main" id="{574CE2B8-4EFB-4C19-B760-F0BB4FDF88B7}"/>
              </a:ext>
            </a:extLst>
          </p:cNvPr>
          <p:cNvSpPr>
            <a:spLocks noChangeArrowheads="1"/>
          </p:cNvSpPr>
          <p:nvPr/>
        </p:nvSpPr>
        <p:spPr bwMode="auto">
          <a:xfrm flipV="1">
            <a:off x="5410200" y="4198938"/>
            <a:ext cx="1965325" cy="9525"/>
          </a:xfrm>
          <a:prstGeom prst="rect">
            <a:avLst/>
          </a:prstGeom>
          <a:solidFill>
            <a:srgbClr val="438086">
              <a:alpha val="65097"/>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2055" name="AutoShape 6">
            <a:extLst>
              <a:ext uri="{FF2B5EF4-FFF2-40B4-BE49-F238E27FC236}">
                <a16:creationId xmlns:a16="http://schemas.microsoft.com/office/drawing/2014/main" id="{8322444E-89CC-4484-AE4F-BDCA53C15BF8}"/>
              </a:ext>
            </a:extLst>
          </p:cNvPr>
          <p:cNvSpPr>
            <a:spLocks noChangeArrowheads="1"/>
          </p:cNvSpPr>
          <p:nvPr/>
        </p:nvSpPr>
        <p:spPr bwMode="auto">
          <a:xfrm>
            <a:off x="5410200" y="3962400"/>
            <a:ext cx="3063875" cy="26988"/>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2056" name="AutoShape 7">
            <a:extLst>
              <a:ext uri="{FF2B5EF4-FFF2-40B4-BE49-F238E27FC236}">
                <a16:creationId xmlns:a16="http://schemas.microsoft.com/office/drawing/2014/main" id="{205117CD-6C31-4F33-9E8B-07AF30C0758C}"/>
              </a:ext>
            </a:extLst>
          </p:cNvPr>
          <p:cNvSpPr>
            <a:spLocks noChangeArrowheads="1"/>
          </p:cNvSpPr>
          <p:nvPr/>
        </p:nvSpPr>
        <p:spPr bwMode="auto">
          <a:xfrm>
            <a:off x="7377113" y="4060825"/>
            <a:ext cx="1600200" cy="36513"/>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2057" name="Rectangle 8">
            <a:extLst>
              <a:ext uri="{FF2B5EF4-FFF2-40B4-BE49-F238E27FC236}">
                <a16:creationId xmlns:a16="http://schemas.microsoft.com/office/drawing/2014/main" id="{ACAD2274-1FE5-416D-95FB-9BB66D1E4563}"/>
              </a:ext>
            </a:extLst>
          </p:cNvPr>
          <p:cNvSpPr>
            <a:spLocks noChangeArrowheads="1"/>
          </p:cNvSpPr>
          <p:nvPr/>
        </p:nvSpPr>
        <p:spPr bwMode="auto">
          <a:xfrm>
            <a:off x="0" y="3649663"/>
            <a:ext cx="9144000" cy="244475"/>
          </a:xfrm>
          <a:prstGeom prst="rect">
            <a:avLst/>
          </a:prstGeom>
          <a:solidFill>
            <a:srgbClr val="438086">
              <a:alpha val="50195"/>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2058" name="Rectangle 9">
            <a:extLst>
              <a:ext uri="{FF2B5EF4-FFF2-40B4-BE49-F238E27FC236}">
                <a16:creationId xmlns:a16="http://schemas.microsoft.com/office/drawing/2014/main" id="{0011E97F-9D96-403E-B9FA-8784D0265F8B}"/>
              </a:ext>
            </a:extLst>
          </p:cNvPr>
          <p:cNvSpPr>
            <a:spLocks noChangeArrowheads="1"/>
          </p:cNvSpPr>
          <p:nvPr/>
        </p:nvSpPr>
        <p:spPr bwMode="auto">
          <a:xfrm>
            <a:off x="0" y="3675063"/>
            <a:ext cx="9144000" cy="141287"/>
          </a:xfrm>
          <a:prstGeom prst="rect">
            <a:avLst/>
          </a:prstGeom>
          <a:solidFill>
            <a:srgbClr val="438086"/>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2059" name="Rectangle 10">
            <a:extLst>
              <a:ext uri="{FF2B5EF4-FFF2-40B4-BE49-F238E27FC236}">
                <a16:creationId xmlns:a16="http://schemas.microsoft.com/office/drawing/2014/main" id="{053B6EF7-A256-44B7-B009-B2137FCB6715}"/>
              </a:ext>
            </a:extLst>
          </p:cNvPr>
          <p:cNvSpPr>
            <a:spLocks noChangeArrowheads="1"/>
          </p:cNvSpPr>
          <p:nvPr/>
        </p:nvSpPr>
        <p:spPr bwMode="auto">
          <a:xfrm flipV="1">
            <a:off x="6413500" y="3643313"/>
            <a:ext cx="2730500" cy="247650"/>
          </a:xfrm>
          <a:prstGeom prst="rect">
            <a:avLst/>
          </a:prstGeom>
          <a:solidFill>
            <a:srgbClr val="438086"/>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2060" name="Rectangle 11">
            <a:extLst>
              <a:ext uri="{FF2B5EF4-FFF2-40B4-BE49-F238E27FC236}">
                <a16:creationId xmlns:a16="http://schemas.microsoft.com/office/drawing/2014/main" id="{DDD16A1F-694A-4B77-8E1B-909531E84545}"/>
              </a:ext>
            </a:extLst>
          </p:cNvPr>
          <p:cNvSpPr>
            <a:spLocks noChangeArrowheads="1"/>
          </p:cNvSpPr>
          <p:nvPr/>
        </p:nvSpPr>
        <p:spPr bwMode="auto">
          <a:xfrm>
            <a:off x="0" y="0"/>
            <a:ext cx="9144000" cy="3702050"/>
          </a:xfrm>
          <a:prstGeom prst="rect">
            <a:avLst/>
          </a:prstGeom>
          <a:solidFill>
            <a:srgbClr val="424456"/>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2061" name="Rectangle 12">
            <a:extLst>
              <a:ext uri="{FF2B5EF4-FFF2-40B4-BE49-F238E27FC236}">
                <a16:creationId xmlns:a16="http://schemas.microsoft.com/office/drawing/2014/main" id="{01AA94E9-57D4-4CB3-B115-7C4BAD8A0B4B}"/>
              </a:ext>
            </a:extLst>
          </p:cNvPr>
          <p:cNvSpPr>
            <a:spLocks noGrp="1" noChangeArrowheads="1"/>
          </p:cNvSpPr>
          <p:nvPr>
            <p:ph type="title"/>
          </p:nvPr>
        </p:nvSpPr>
        <p:spPr bwMode="auto">
          <a:xfrm>
            <a:off x="457200" y="1143000"/>
            <a:ext cx="8226425" cy="1063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pl-PL"/>
              <a:t>Kliknij, aby edytować format tekstu tytułu</a:t>
            </a:r>
          </a:p>
        </p:txBody>
      </p:sp>
      <p:sp>
        <p:nvSpPr>
          <p:cNvPr id="2062" name="Rectangle 13">
            <a:extLst>
              <a:ext uri="{FF2B5EF4-FFF2-40B4-BE49-F238E27FC236}">
                <a16:creationId xmlns:a16="http://schemas.microsoft.com/office/drawing/2014/main" id="{9C5CD8F8-2784-4B77-B960-3F468577B2FD}"/>
              </a:ext>
            </a:extLst>
          </p:cNvPr>
          <p:cNvSpPr>
            <a:spLocks noGrp="1" noChangeArrowheads="1"/>
          </p:cNvSpPr>
          <p:nvPr>
            <p:ph type="body" idx="1"/>
          </p:nvPr>
        </p:nvSpPr>
        <p:spPr bwMode="auto">
          <a:xfrm>
            <a:off x="457200" y="2249488"/>
            <a:ext cx="8226425" cy="432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pl-PL"/>
              <a:t>Kliknij, aby edytować format tekstu konspektu</a:t>
            </a:r>
          </a:p>
          <a:p>
            <a:pPr lvl="1"/>
            <a:r>
              <a:rPr lang="en-GB" altLang="pl-PL"/>
              <a:t>Drugi poziom konspektu</a:t>
            </a:r>
          </a:p>
          <a:p>
            <a:pPr lvl="2"/>
            <a:r>
              <a:rPr lang="en-GB" altLang="pl-PL"/>
              <a:t>Trzeci poziom konspektu</a:t>
            </a:r>
          </a:p>
          <a:p>
            <a:pPr lvl="3"/>
            <a:r>
              <a:rPr lang="en-GB" altLang="pl-PL"/>
              <a:t>Czwarty poziom konspektu</a:t>
            </a:r>
          </a:p>
          <a:p>
            <a:pPr lvl="4"/>
            <a:r>
              <a:rPr lang="en-GB" altLang="pl-PL"/>
              <a:t>Piąty poziom konspektu</a:t>
            </a:r>
          </a:p>
          <a:p>
            <a:pPr lvl="4"/>
            <a:r>
              <a:rPr lang="en-GB" altLang="pl-PL"/>
              <a:t>Szósty poziom konspektu</a:t>
            </a:r>
          </a:p>
          <a:p>
            <a:pPr lvl="4"/>
            <a:r>
              <a:rPr lang="en-GB" altLang="pl-PL"/>
              <a:t>Siódmy poziom konspektu</a:t>
            </a:r>
          </a:p>
          <a:p>
            <a:pPr lvl="4"/>
            <a:r>
              <a:rPr lang="en-GB" altLang="pl-PL"/>
              <a:t>Ósmy poziom konspektu</a:t>
            </a:r>
          </a:p>
          <a:p>
            <a:pPr lvl="4"/>
            <a:r>
              <a:rPr lang="en-GB" altLang="pl-PL"/>
              <a:t>Dziewiąty poziom konspektu</a:t>
            </a:r>
          </a:p>
        </p:txBody>
      </p:sp>
      <p:sp>
        <p:nvSpPr>
          <p:cNvPr id="2" name="Rectangle 14">
            <a:extLst>
              <a:ext uri="{FF2B5EF4-FFF2-40B4-BE49-F238E27FC236}">
                <a16:creationId xmlns:a16="http://schemas.microsoft.com/office/drawing/2014/main" id="{A9131AA9-7721-4ED7-89B7-DF71DBDDD4EF}"/>
              </a:ext>
            </a:extLst>
          </p:cNvPr>
          <p:cNvSpPr>
            <a:spLocks noGrp="1" noChangeArrowheads="1"/>
          </p:cNvSpPr>
          <p:nvPr>
            <p:ph type="dt"/>
          </p:nvPr>
        </p:nvSpPr>
        <p:spPr bwMode="auto">
          <a:xfrm>
            <a:off x="6705600" y="4206875"/>
            <a:ext cx="957263"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eaLnBrk="1">
              <a:buClrTx/>
              <a:buSzPct val="100000"/>
              <a:buFontTx/>
              <a:buNone/>
              <a:tabLst>
                <a:tab pos="723900" algn="l"/>
              </a:tabLst>
              <a:defRPr sz="800">
                <a:solidFill>
                  <a:srgbClr val="438086"/>
                </a:solidFill>
                <a:latin typeface="Times New Roman" panose="02020603050405020304" pitchFamily="18" charset="0"/>
                <a:cs typeface="Lucida Sans Unicode" panose="020B0602030504020204" pitchFamily="34" charset="0"/>
              </a:defRPr>
            </a:lvl1pPr>
          </a:lstStyle>
          <a:p>
            <a:pPr>
              <a:defRPr/>
            </a:pPr>
            <a:endParaRPr lang="pl-PL" altLang="pl-PL"/>
          </a:p>
        </p:txBody>
      </p:sp>
      <p:sp>
        <p:nvSpPr>
          <p:cNvPr id="2064" name="Text Box 15">
            <a:extLst>
              <a:ext uri="{FF2B5EF4-FFF2-40B4-BE49-F238E27FC236}">
                <a16:creationId xmlns:a16="http://schemas.microsoft.com/office/drawing/2014/main" id="{DAE2470F-1AD0-40A9-BD96-C4C197CEFC1D}"/>
              </a:ext>
            </a:extLst>
          </p:cNvPr>
          <p:cNvSpPr txBox="1">
            <a:spLocks noChangeArrowheads="1"/>
          </p:cNvSpPr>
          <p:nvPr/>
        </p:nvSpPr>
        <p:spPr bwMode="auto">
          <a:xfrm>
            <a:off x="5410200" y="4205288"/>
            <a:ext cx="12954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3" name="Rectangle 16">
            <a:extLst>
              <a:ext uri="{FF2B5EF4-FFF2-40B4-BE49-F238E27FC236}">
                <a16:creationId xmlns:a16="http://schemas.microsoft.com/office/drawing/2014/main" id="{40E91C0F-C3EC-4A1D-B3DB-112C72EC6D86}"/>
              </a:ext>
            </a:extLst>
          </p:cNvPr>
          <p:cNvSpPr>
            <a:spLocks noGrp="1" noChangeArrowheads="1"/>
          </p:cNvSpPr>
          <p:nvPr>
            <p:ph type="sldNum"/>
          </p:nvPr>
        </p:nvSpPr>
        <p:spPr bwMode="auto">
          <a:xfrm>
            <a:off x="8320088" y="1588"/>
            <a:ext cx="744537"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r" eaLnBrk="1">
              <a:buSzPct val="100000"/>
              <a:tabLst>
                <a:tab pos="723900" algn="l"/>
              </a:tabLst>
              <a:defRPr sz="2400">
                <a:solidFill>
                  <a:srgbClr val="FFFFFF"/>
                </a:solidFill>
                <a:latin typeface="Times New Roman" panose="02020603050405020304" pitchFamily="18" charset="0"/>
                <a:cs typeface="Lucida Sans Unicode" panose="020B0602030504020204" pitchFamily="34" charset="0"/>
              </a:defRPr>
            </a:lvl1pPr>
          </a:lstStyle>
          <a:p>
            <a:fld id="{7AD6255D-5E16-438A-A5C0-77C620CC839F}" type="slidenum">
              <a:rPr lang="pl-PL" altLang="pl-PL"/>
              <a:pPr/>
              <a:t>‹#›</a:t>
            </a:fld>
            <a:endParaRPr lang="pl-PL" altLang="pl-PL"/>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defTabSz="449263" rtl="0" eaLnBrk="0" fontAlgn="base" hangingPunct="0">
        <a:spcBef>
          <a:spcPct val="0"/>
        </a:spcBef>
        <a:spcAft>
          <a:spcPct val="0"/>
        </a:spcAft>
        <a:buClr>
          <a:srgbClr val="000000"/>
        </a:buClr>
        <a:buSzPct val="100000"/>
        <a:buFont typeface="Times New Roman" panose="02020603050405020304" pitchFamily="18" charset="0"/>
        <a:defRPr sz="4000" kern="1200">
          <a:solidFill>
            <a:srgbClr val="424456"/>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424456"/>
          </a:solidFill>
          <a:latin typeface="Trebuchet MS" panose="020B0603020202020204" pitchFamily="34" charset="0"/>
          <a:ea typeface="Microsoft YaHei" panose="020B0503020204020204" pitchFamily="34" charset="-122"/>
        </a:defRPr>
      </a:lvl2pPr>
      <a:lvl3pPr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424456"/>
          </a:solidFill>
          <a:latin typeface="Trebuchet MS" panose="020B0603020202020204" pitchFamily="34" charset="0"/>
          <a:ea typeface="Microsoft YaHei" panose="020B0503020204020204" pitchFamily="34" charset="-122"/>
        </a:defRPr>
      </a:lvl3pPr>
      <a:lvl4pPr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424456"/>
          </a:solidFill>
          <a:latin typeface="Trebuchet MS" panose="020B0603020202020204" pitchFamily="34" charset="0"/>
          <a:ea typeface="Microsoft YaHei" panose="020B0503020204020204" pitchFamily="34" charset="-122"/>
        </a:defRPr>
      </a:lvl4pPr>
      <a:lvl5pPr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424456"/>
          </a:solidFill>
          <a:latin typeface="Trebuchet MS" panose="020B0603020202020204" pitchFamily="34" charset="0"/>
          <a:ea typeface="Microsoft YaHei" panose="020B0503020204020204" pitchFamily="34" charset="-122"/>
        </a:defRPr>
      </a:lvl5pPr>
      <a:lvl6pPr marL="2514600" indent="-228600" algn="l" defTabSz="449263" rtl="0" fontAlgn="base">
        <a:spcBef>
          <a:spcPct val="0"/>
        </a:spcBef>
        <a:spcAft>
          <a:spcPct val="0"/>
        </a:spcAft>
        <a:buClr>
          <a:srgbClr val="000000"/>
        </a:buClr>
        <a:buSzPct val="100000"/>
        <a:buFont typeface="Times New Roman" panose="02020603050405020304" pitchFamily="18" charset="0"/>
        <a:defRPr sz="4000">
          <a:solidFill>
            <a:srgbClr val="424456"/>
          </a:solidFill>
          <a:latin typeface="Trebuchet MS" panose="020B0603020202020204" pitchFamily="34" charset="0"/>
          <a:ea typeface="Microsoft YaHei" panose="020B0503020204020204" pitchFamily="34" charset="-122"/>
        </a:defRPr>
      </a:lvl6pPr>
      <a:lvl7pPr marL="2971800" indent="-228600" algn="l" defTabSz="449263" rtl="0" fontAlgn="base">
        <a:spcBef>
          <a:spcPct val="0"/>
        </a:spcBef>
        <a:spcAft>
          <a:spcPct val="0"/>
        </a:spcAft>
        <a:buClr>
          <a:srgbClr val="000000"/>
        </a:buClr>
        <a:buSzPct val="100000"/>
        <a:buFont typeface="Times New Roman" panose="02020603050405020304" pitchFamily="18" charset="0"/>
        <a:defRPr sz="4000">
          <a:solidFill>
            <a:srgbClr val="424456"/>
          </a:solidFill>
          <a:latin typeface="Trebuchet MS" panose="020B0603020202020204" pitchFamily="34" charset="0"/>
          <a:ea typeface="Microsoft YaHei" panose="020B0503020204020204" pitchFamily="34" charset="-122"/>
        </a:defRPr>
      </a:lvl7pPr>
      <a:lvl8pPr marL="3429000" indent="-228600" algn="l" defTabSz="449263" rtl="0" fontAlgn="base">
        <a:spcBef>
          <a:spcPct val="0"/>
        </a:spcBef>
        <a:spcAft>
          <a:spcPct val="0"/>
        </a:spcAft>
        <a:buClr>
          <a:srgbClr val="000000"/>
        </a:buClr>
        <a:buSzPct val="100000"/>
        <a:buFont typeface="Times New Roman" panose="02020603050405020304" pitchFamily="18" charset="0"/>
        <a:defRPr sz="4000">
          <a:solidFill>
            <a:srgbClr val="424456"/>
          </a:solidFill>
          <a:latin typeface="Trebuchet MS" panose="020B0603020202020204" pitchFamily="34" charset="0"/>
          <a:ea typeface="Microsoft YaHei" panose="020B0503020204020204" pitchFamily="34" charset="-122"/>
        </a:defRPr>
      </a:lvl8pPr>
      <a:lvl9pPr marL="3886200" indent="-228600" algn="l" defTabSz="449263" rtl="0" fontAlgn="base">
        <a:spcBef>
          <a:spcPct val="0"/>
        </a:spcBef>
        <a:spcAft>
          <a:spcPct val="0"/>
        </a:spcAft>
        <a:buClr>
          <a:srgbClr val="000000"/>
        </a:buClr>
        <a:buSzPct val="100000"/>
        <a:buFont typeface="Times New Roman" panose="02020603050405020304" pitchFamily="18" charset="0"/>
        <a:defRPr sz="4000">
          <a:solidFill>
            <a:srgbClr val="424456"/>
          </a:solidFill>
          <a:latin typeface="Trebuchet MS" panose="020B0603020202020204" pitchFamily="34" charset="0"/>
          <a:ea typeface="Microsoft YaHei" panose="020B0503020204020204" pitchFamily="34" charset="-122"/>
        </a:defRPr>
      </a:lvl9pPr>
    </p:titleStyle>
    <p:bodyStyle>
      <a:lvl1pPr marL="342900" indent="-342900" algn="l" defTabSz="449263" rtl="0" eaLnBrk="0" fontAlgn="base" hangingPunct="0">
        <a:spcBef>
          <a:spcPts val="300"/>
        </a:spcBef>
        <a:spcAft>
          <a:spcPct val="0"/>
        </a:spcAft>
        <a:buClr>
          <a:srgbClr val="000000"/>
        </a:buClr>
        <a:buSzPct val="100000"/>
        <a:buFont typeface="Times New Roman" panose="02020603050405020304" pitchFamily="18" charset="0"/>
        <a:defRPr sz="2800" kern="1200">
          <a:solidFill>
            <a:srgbClr val="000000"/>
          </a:solidFill>
          <a:latin typeface="+mn-lt"/>
          <a:ea typeface="+mn-ea"/>
          <a:cs typeface="+mn-cs"/>
        </a:defRPr>
      </a:lvl1pPr>
      <a:lvl2pPr marL="742950" indent="-285750" algn="l" defTabSz="449263" rtl="0" eaLnBrk="0" fontAlgn="base" hangingPunct="0">
        <a:spcBef>
          <a:spcPts val="300"/>
        </a:spcBef>
        <a:spcAft>
          <a:spcPct val="0"/>
        </a:spcAft>
        <a:buClr>
          <a:srgbClr val="000000"/>
        </a:buClr>
        <a:buSzPct val="100000"/>
        <a:buFont typeface="Times New Roman" panose="02020603050405020304" pitchFamily="18" charset="0"/>
        <a:defRPr sz="2600" kern="1200">
          <a:solidFill>
            <a:srgbClr val="438086"/>
          </a:solidFill>
          <a:latin typeface="+mn-lt"/>
          <a:ea typeface="+mn-ea"/>
          <a:cs typeface="+mn-cs"/>
        </a:defRPr>
      </a:lvl2pPr>
      <a:lvl3pPr marL="1143000" indent="-228600" algn="l" defTabSz="449263" rtl="0" eaLnBrk="0" fontAlgn="base" hangingPunct="0">
        <a:spcBef>
          <a:spcPts val="300"/>
        </a:spcBef>
        <a:spcAft>
          <a:spcPct val="0"/>
        </a:spcAft>
        <a:buClr>
          <a:srgbClr val="000000"/>
        </a:buClr>
        <a:buSzPct val="100000"/>
        <a:buFont typeface="Times New Roman" panose="02020603050405020304" pitchFamily="18" charset="0"/>
        <a:defRPr sz="2400" kern="1200">
          <a:solidFill>
            <a:srgbClr val="53548A"/>
          </a:solidFill>
          <a:latin typeface="+mn-lt"/>
          <a:ea typeface="+mn-ea"/>
          <a:cs typeface="+mn-cs"/>
        </a:defRPr>
      </a:lvl3pPr>
      <a:lvl4pPr marL="1600200" indent="-228600" algn="l" defTabSz="449263" rtl="0" eaLnBrk="0" fontAlgn="base" hangingPunct="0">
        <a:spcBef>
          <a:spcPts val="300"/>
        </a:spcBef>
        <a:spcAft>
          <a:spcPct val="0"/>
        </a:spcAft>
        <a:buClr>
          <a:srgbClr val="000000"/>
        </a:buClr>
        <a:buSzPct val="100000"/>
        <a:buFont typeface="Times New Roman" panose="02020603050405020304" pitchFamily="18" charset="0"/>
        <a:defRPr sz="2200" kern="1200">
          <a:solidFill>
            <a:srgbClr val="53548A"/>
          </a:solidFill>
          <a:latin typeface="+mn-lt"/>
          <a:ea typeface="+mn-ea"/>
          <a:cs typeface="+mn-cs"/>
        </a:defRPr>
      </a:lvl4pPr>
      <a:lvl5pPr marL="2057400" indent="-228600" algn="l" defTabSz="449263" rtl="0" eaLnBrk="0" fontAlgn="base" hangingPunct="0">
        <a:spcBef>
          <a:spcPts val="300"/>
        </a:spcBef>
        <a:spcAft>
          <a:spcPct val="0"/>
        </a:spcAft>
        <a:buClr>
          <a:srgbClr val="000000"/>
        </a:buClr>
        <a:buSzPct val="100000"/>
        <a:buFont typeface="Times New Roman" panose="02020603050405020304" pitchFamily="18" charset="0"/>
        <a:defRPr sz="2000" kern="1200">
          <a:solidFill>
            <a:srgbClr val="A04DA3"/>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1">
            <a:extLst>
              <a:ext uri="{FF2B5EF4-FFF2-40B4-BE49-F238E27FC236}">
                <a16:creationId xmlns:a16="http://schemas.microsoft.com/office/drawing/2014/main" id="{574E5ED9-6E3C-4F9E-A30B-915D8DAD772B}"/>
              </a:ext>
            </a:extLst>
          </p:cNvPr>
          <p:cNvSpPr>
            <a:spLocks noChangeArrowheads="1"/>
          </p:cNvSpPr>
          <p:nvPr/>
        </p:nvSpPr>
        <p:spPr bwMode="auto">
          <a:xfrm>
            <a:off x="0" y="366713"/>
            <a:ext cx="9144000" cy="84137"/>
          </a:xfrm>
          <a:prstGeom prst="rect">
            <a:avLst/>
          </a:prstGeom>
          <a:solidFill>
            <a:srgbClr val="438086">
              <a:alpha val="50195"/>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3075" name="Rectangle 2">
            <a:extLst>
              <a:ext uri="{FF2B5EF4-FFF2-40B4-BE49-F238E27FC236}">
                <a16:creationId xmlns:a16="http://schemas.microsoft.com/office/drawing/2014/main" id="{EAF7A91A-2233-441F-BED7-9CCBD7D821DA}"/>
              </a:ext>
            </a:extLst>
          </p:cNvPr>
          <p:cNvSpPr>
            <a:spLocks noChangeArrowheads="1"/>
          </p:cNvSpPr>
          <p:nvPr/>
        </p:nvSpPr>
        <p:spPr bwMode="auto">
          <a:xfrm>
            <a:off x="0" y="0"/>
            <a:ext cx="9144000" cy="311150"/>
          </a:xfrm>
          <a:prstGeom prst="rect">
            <a:avLst/>
          </a:prstGeom>
          <a:solidFill>
            <a:srgbClr val="424456"/>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3076" name="Rectangle 3">
            <a:extLst>
              <a:ext uri="{FF2B5EF4-FFF2-40B4-BE49-F238E27FC236}">
                <a16:creationId xmlns:a16="http://schemas.microsoft.com/office/drawing/2014/main" id="{8C796D5F-1781-4E7F-B7E1-0D3FAABE86A5}"/>
              </a:ext>
            </a:extLst>
          </p:cNvPr>
          <p:cNvSpPr>
            <a:spLocks noChangeArrowheads="1"/>
          </p:cNvSpPr>
          <p:nvPr/>
        </p:nvSpPr>
        <p:spPr bwMode="auto">
          <a:xfrm>
            <a:off x="0" y="307975"/>
            <a:ext cx="9144000" cy="92075"/>
          </a:xfrm>
          <a:prstGeom prst="rect">
            <a:avLst/>
          </a:prstGeom>
          <a:solidFill>
            <a:srgbClr val="438086"/>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3077" name="Rectangle 4">
            <a:extLst>
              <a:ext uri="{FF2B5EF4-FFF2-40B4-BE49-F238E27FC236}">
                <a16:creationId xmlns:a16="http://schemas.microsoft.com/office/drawing/2014/main" id="{3D4A6FC2-753D-43D7-A938-0BC265A82275}"/>
              </a:ext>
            </a:extLst>
          </p:cNvPr>
          <p:cNvSpPr>
            <a:spLocks noChangeArrowheads="1"/>
          </p:cNvSpPr>
          <p:nvPr/>
        </p:nvSpPr>
        <p:spPr bwMode="auto">
          <a:xfrm flipV="1">
            <a:off x="5410200" y="360363"/>
            <a:ext cx="3733800" cy="90487"/>
          </a:xfrm>
          <a:prstGeom prst="rect">
            <a:avLst/>
          </a:prstGeom>
          <a:solidFill>
            <a:srgbClr val="438086"/>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3078" name="Rectangle 5">
            <a:extLst>
              <a:ext uri="{FF2B5EF4-FFF2-40B4-BE49-F238E27FC236}">
                <a16:creationId xmlns:a16="http://schemas.microsoft.com/office/drawing/2014/main" id="{95D4A922-BC7D-46CB-B1C8-8D3D26A062D9}"/>
              </a:ext>
            </a:extLst>
          </p:cNvPr>
          <p:cNvSpPr>
            <a:spLocks noChangeArrowheads="1"/>
          </p:cNvSpPr>
          <p:nvPr/>
        </p:nvSpPr>
        <p:spPr bwMode="auto">
          <a:xfrm flipV="1">
            <a:off x="5410200" y="438150"/>
            <a:ext cx="3733800" cy="180975"/>
          </a:xfrm>
          <a:prstGeom prst="rect">
            <a:avLst/>
          </a:prstGeom>
          <a:solidFill>
            <a:srgbClr val="438086">
              <a:alpha val="50195"/>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3079" name="AutoShape 6">
            <a:extLst>
              <a:ext uri="{FF2B5EF4-FFF2-40B4-BE49-F238E27FC236}">
                <a16:creationId xmlns:a16="http://schemas.microsoft.com/office/drawing/2014/main" id="{4895428D-C97E-452A-B1F4-96A02A5FF532}"/>
              </a:ext>
            </a:extLst>
          </p:cNvPr>
          <p:cNvSpPr>
            <a:spLocks noChangeArrowheads="1"/>
          </p:cNvSpPr>
          <p:nvPr/>
        </p:nvSpPr>
        <p:spPr bwMode="auto">
          <a:xfrm>
            <a:off x="5407025" y="496888"/>
            <a:ext cx="3063875" cy="28575"/>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3080" name="AutoShape 7">
            <a:extLst>
              <a:ext uri="{FF2B5EF4-FFF2-40B4-BE49-F238E27FC236}">
                <a16:creationId xmlns:a16="http://schemas.microsoft.com/office/drawing/2014/main" id="{0C29D9FB-203F-41CD-88F2-FD5FBA417C7D}"/>
              </a:ext>
            </a:extLst>
          </p:cNvPr>
          <p:cNvSpPr>
            <a:spLocks noChangeArrowheads="1"/>
          </p:cNvSpPr>
          <p:nvPr/>
        </p:nvSpPr>
        <p:spPr bwMode="auto">
          <a:xfrm>
            <a:off x="7373938" y="588963"/>
            <a:ext cx="1600200" cy="36512"/>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3081" name="Rectangle 8">
            <a:extLst>
              <a:ext uri="{FF2B5EF4-FFF2-40B4-BE49-F238E27FC236}">
                <a16:creationId xmlns:a16="http://schemas.microsoft.com/office/drawing/2014/main" id="{EA202D16-29F2-4694-BC2A-45B0ABEDBB4E}"/>
              </a:ext>
            </a:extLst>
          </p:cNvPr>
          <p:cNvSpPr>
            <a:spLocks noChangeArrowheads="1"/>
          </p:cNvSpPr>
          <p:nvPr/>
        </p:nvSpPr>
        <p:spPr bwMode="auto">
          <a:xfrm>
            <a:off x="9085263" y="-1588"/>
            <a:ext cx="57150" cy="620713"/>
          </a:xfrm>
          <a:prstGeom prst="rect">
            <a:avLst/>
          </a:prstGeom>
          <a:solidFill>
            <a:srgbClr val="FFFFFF">
              <a:alpha val="65097"/>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3082" name="Rectangle 9">
            <a:extLst>
              <a:ext uri="{FF2B5EF4-FFF2-40B4-BE49-F238E27FC236}">
                <a16:creationId xmlns:a16="http://schemas.microsoft.com/office/drawing/2014/main" id="{9D8C8D50-7CE7-4C7D-9A5F-A1CAD16C58E3}"/>
              </a:ext>
            </a:extLst>
          </p:cNvPr>
          <p:cNvSpPr>
            <a:spLocks noChangeArrowheads="1"/>
          </p:cNvSpPr>
          <p:nvPr/>
        </p:nvSpPr>
        <p:spPr bwMode="auto">
          <a:xfrm>
            <a:off x="9043988" y="-1588"/>
            <a:ext cx="28575" cy="620713"/>
          </a:xfrm>
          <a:prstGeom prst="rect">
            <a:avLst/>
          </a:prstGeom>
          <a:solidFill>
            <a:srgbClr val="FFFFFF">
              <a:alpha val="65097"/>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3083" name="Rectangle 10">
            <a:extLst>
              <a:ext uri="{FF2B5EF4-FFF2-40B4-BE49-F238E27FC236}">
                <a16:creationId xmlns:a16="http://schemas.microsoft.com/office/drawing/2014/main" id="{C3B1DD5E-AD0C-4C4A-A185-BBA1B299E7E4}"/>
              </a:ext>
            </a:extLst>
          </p:cNvPr>
          <p:cNvSpPr>
            <a:spLocks noChangeArrowheads="1"/>
          </p:cNvSpPr>
          <p:nvPr/>
        </p:nvSpPr>
        <p:spPr bwMode="auto">
          <a:xfrm>
            <a:off x="9024938" y="-1588"/>
            <a:ext cx="9525" cy="620713"/>
          </a:xfrm>
          <a:prstGeom prst="rect">
            <a:avLst/>
          </a:prstGeom>
          <a:solidFill>
            <a:srgbClr val="FFFFFF">
              <a:alpha val="5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3084" name="Rectangle 11">
            <a:extLst>
              <a:ext uri="{FF2B5EF4-FFF2-40B4-BE49-F238E27FC236}">
                <a16:creationId xmlns:a16="http://schemas.microsoft.com/office/drawing/2014/main" id="{4E85AE55-101B-483E-830E-7BB733E8B2E6}"/>
              </a:ext>
            </a:extLst>
          </p:cNvPr>
          <p:cNvSpPr>
            <a:spLocks noChangeArrowheads="1"/>
          </p:cNvSpPr>
          <p:nvPr/>
        </p:nvSpPr>
        <p:spPr bwMode="auto">
          <a:xfrm>
            <a:off x="8975725" y="-1588"/>
            <a:ext cx="26988" cy="620713"/>
          </a:xfrm>
          <a:prstGeom prst="rect">
            <a:avLst/>
          </a:prstGeom>
          <a:solidFill>
            <a:srgbClr val="FFFFFF">
              <a:alpha val="3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3085" name="Rectangle 12">
            <a:extLst>
              <a:ext uri="{FF2B5EF4-FFF2-40B4-BE49-F238E27FC236}">
                <a16:creationId xmlns:a16="http://schemas.microsoft.com/office/drawing/2014/main" id="{9EBA3A6B-BEA0-4D7C-9439-D3368E0724A7}"/>
              </a:ext>
            </a:extLst>
          </p:cNvPr>
          <p:cNvSpPr>
            <a:spLocks noChangeArrowheads="1"/>
          </p:cNvSpPr>
          <p:nvPr/>
        </p:nvSpPr>
        <p:spPr bwMode="auto">
          <a:xfrm>
            <a:off x="8915400" y="0"/>
            <a:ext cx="55563" cy="585788"/>
          </a:xfrm>
          <a:prstGeom prst="rect">
            <a:avLst/>
          </a:prstGeom>
          <a:solidFill>
            <a:srgbClr val="FFFFFF">
              <a:alpha val="20000"/>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3086" name="Rectangle 13">
            <a:extLst>
              <a:ext uri="{FF2B5EF4-FFF2-40B4-BE49-F238E27FC236}">
                <a16:creationId xmlns:a16="http://schemas.microsoft.com/office/drawing/2014/main" id="{9EA6718E-1211-4482-A327-9255C3CF032F}"/>
              </a:ext>
            </a:extLst>
          </p:cNvPr>
          <p:cNvSpPr>
            <a:spLocks noChangeArrowheads="1"/>
          </p:cNvSpPr>
          <p:nvPr/>
        </p:nvSpPr>
        <p:spPr bwMode="auto">
          <a:xfrm>
            <a:off x="8874125" y="0"/>
            <a:ext cx="7938" cy="585788"/>
          </a:xfrm>
          <a:prstGeom prst="rect">
            <a:avLst/>
          </a:prstGeom>
          <a:solidFill>
            <a:srgbClr val="FFFFFF">
              <a:alpha val="29803"/>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3087" name="Rectangle 14">
            <a:extLst>
              <a:ext uri="{FF2B5EF4-FFF2-40B4-BE49-F238E27FC236}">
                <a16:creationId xmlns:a16="http://schemas.microsoft.com/office/drawing/2014/main" id="{8FE292A2-9157-48A3-8C8C-971F506D87FD}"/>
              </a:ext>
            </a:extLst>
          </p:cNvPr>
          <p:cNvSpPr>
            <a:spLocks noGrp="1" noChangeArrowheads="1"/>
          </p:cNvSpPr>
          <p:nvPr>
            <p:ph type="title"/>
          </p:nvPr>
        </p:nvSpPr>
        <p:spPr bwMode="auto">
          <a:xfrm>
            <a:off x="457200" y="1143000"/>
            <a:ext cx="8226425" cy="1063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pl-PL"/>
              <a:t>Kliknij, aby edytować format tekstu tytułu</a:t>
            </a:r>
          </a:p>
        </p:txBody>
      </p:sp>
      <p:sp>
        <p:nvSpPr>
          <p:cNvPr id="3088" name="Rectangle 15">
            <a:extLst>
              <a:ext uri="{FF2B5EF4-FFF2-40B4-BE49-F238E27FC236}">
                <a16:creationId xmlns:a16="http://schemas.microsoft.com/office/drawing/2014/main" id="{B6A19AF2-48C1-432E-AF54-4B0B77600258}"/>
              </a:ext>
            </a:extLst>
          </p:cNvPr>
          <p:cNvSpPr>
            <a:spLocks noGrp="1" noChangeArrowheads="1"/>
          </p:cNvSpPr>
          <p:nvPr>
            <p:ph type="body" idx="1"/>
          </p:nvPr>
        </p:nvSpPr>
        <p:spPr bwMode="auto">
          <a:xfrm>
            <a:off x="457200" y="2249488"/>
            <a:ext cx="8226425" cy="432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pl-PL"/>
              <a:t>Kliknij, aby edytować format tekstu konspektu</a:t>
            </a:r>
          </a:p>
          <a:p>
            <a:pPr lvl="1"/>
            <a:r>
              <a:rPr lang="en-GB" altLang="pl-PL"/>
              <a:t>Drugi poziom konspektu</a:t>
            </a:r>
          </a:p>
          <a:p>
            <a:pPr lvl="2"/>
            <a:r>
              <a:rPr lang="en-GB" altLang="pl-PL"/>
              <a:t>Trzeci poziom konspektu</a:t>
            </a:r>
          </a:p>
          <a:p>
            <a:pPr lvl="3"/>
            <a:r>
              <a:rPr lang="en-GB" altLang="pl-PL"/>
              <a:t>Czwarty poziom konspektu</a:t>
            </a:r>
          </a:p>
          <a:p>
            <a:pPr lvl="4"/>
            <a:r>
              <a:rPr lang="en-GB" altLang="pl-PL"/>
              <a:t>Piąty poziom konspektu</a:t>
            </a:r>
          </a:p>
          <a:p>
            <a:pPr lvl="4"/>
            <a:r>
              <a:rPr lang="en-GB" altLang="pl-PL"/>
              <a:t>Szósty poziom konspektu</a:t>
            </a:r>
          </a:p>
          <a:p>
            <a:pPr lvl="4"/>
            <a:r>
              <a:rPr lang="en-GB" altLang="pl-PL"/>
              <a:t>Siódmy poziom konspektu</a:t>
            </a:r>
          </a:p>
          <a:p>
            <a:pPr lvl="4"/>
            <a:r>
              <a:rPr lang="en-GB" altLang="pl-PL"/>
              <a:t>Ósmy poziom konspektu</a:t>
            </a:r>
          </a:p>
          <a:p>
            <a:pPr lvl="4"/>
            <a:r>
              <a:rPr lang="en-GB" altLang="pl-PL"/>
              <a:t>Dziewiąty poziom konspektu</a:t>
            </a:r>
          </a:p>
        </p:txBody>
      </p:sp>
      <p:sp>
        <p:nvSpPr>
          <p:cNvPr id="2" name="Rectangle 16">
            <a:extLst>
              <a:ext uri="{FF2B5EF4-FFF2-40B4-BE49-F238E27FC236}">
                <a16:creationId xmlns:a16="http://schemas.microsoft.com/office/drawing/2014/main" id="{943EB571-3144-41F5-A7AA-82A93FC2B7E6}"/>
              </a:ext>
            </a:extLst>
          </p:cNvPr>
          <p:cNvSpPr>
            <a:spLocks noGrp="1" noChangeArrowheads="1"/>
          </p:cNvSpPr>
          <p:nvPr>
            <p:ph type="dt"/>
          </p:nvPr>
        </p:nvSpPr>
        <p:spPr bwMode="auto">
          <a:xfrm>
            <a:off x="6586538" y="612775"/>
            <a:ext cx="954087"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eaLnBrk="1">
              <a:buClrTx/>
              <a:buSzPct val="100000"/>
              <a:buFontTx/>
              <a:buNone/>
              <a:tabLst>
                <a:tab pos="723900" algn="l"/>
              </a:tabLst>
              <a:defRPr sz="800">
                <a:solidFill>
                  <a:srgbClr val="438086"/>
                </a:solidFill>
                <a:latin typeface="Times New Roman" panose="02020603050405020304" pitchFamily="18" charset="0"/>
                <a:cs typeface="Lucida Sans Unicode" panose="020B0602030504020204" pitchFamily="34" charset="0"/>
              </a:defRPr>
            </a:lvl1pPr>
          </a:lstStyle>
          <a:p>
            <a:pPr>
              <a:defRPr/>
            </a:pPr>
            <a:endParaRPr lang="pl-PL" altLang="pl-PL"/>
          </a:p>
        </p:txBody>
      </p:sp>
      <p:sp>
        <p:nvSpPr>
          <p:cNvPr id="3089" name="Rectangle 17">
            <a:extLst>
              <a:ext uri="{FF2B5EF4-FFF2-40B4-BE49-F238E27FC236}">
                <a16:creationId xmlns:a16="http://schemas.microsoft.com/office/drawing/2014/main" id="{D1CEB955-3ABD-4B53-9629-0B75D0091AE9}"/>
              </a:ext>
            </a:extLst>
          </p:cNvPr>
          <p:cNvSpPr>
            <a:spLocks noGrp="1" noChangeArrowheads="1"/>
          </p:cNvSpPr>
          <p:nvPr>
            <p:ph type="sldNum"/>
          </p:nvPr>
        </p:nvSpPr>
        <p:spPr bwMode="auto">
          <a:xfrm>
            <a:off x="8174038" y="1588"/>
            <a:ext cx="758825"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eaLnBrk="1">
              <a:buSzPct val="100000"/>
              <a:tabLst>
                <a:tab pos="723900" algn="l"/>
              </a:tabLst>
              <a:defRPr sz="2400">
                <a:solidFill>
                  <a:srgbClr val="FFFFFF"/>
                </a:solidFill>
                <a:latin typeface="Times New Roman" panose="02020603050405020304" pitchFamily="18" charset="0"/>
                <a:cs typeface="Lucida Sans Unicode" panose="020B0602030504020204" pitchFamily="34" charset="0"/>
              </a:defRPr>
            </a:lvl1pPr>
          </a:lstStyle>
          <a:p>
            <a:fld id="{7D02B937-C696-4E0D-A191-08BDCD95E530}" type="slidenum">
              <a:rPr lang="pl-PL" altLang="pl-PL"/>
              <a:pPr/>
              <a:t>‹#›</a:t>
            </a:fld>
            <a:endParaRPr lang="pl-PL" altLang="pl-PL"/>
          </a:p>
        </p:txBody>
      </p:sp>
      <p:sp>
        <p:nvSpPr>
          <p:cNvPr id="3091" name="Text Box 18">
            <a:extLst>
              <a:ext uri="{FF2B5EF4-FFF2-40B4-BE49-F238E27FC236}">
                <a16:creationId xmlns:a16="http://schemas.microsoft.com/office/drawing/2014/main" id="{B38315CD-D6CF-47AB-9FEC-0784FF7EF646}"/>
              </a:ext>
            </a:extLst>
          </p:cNvPr>
          <p:cNvSpPr txBox="1">
            <a:spLocks noChangeArrowheads="1"/>
          </p:cNvSpPr>
          <p:nvPr/>
        </p:nvSpPr>
        <p:spPr bwMode="auto">
          <a:xfrm>
            <a:off x="5257800" y="612775"/>
            <a:ext cx="132556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449263" rtl="0" eaLnBrk="0" fontAlgn="base" hangingPunct="0">
        <a:spcBef>
          <a:spcPct val="0"/>
        </a:spcBef>
        <a:spcAft>
          <a:spcPct val="0"/>
        </a:spcAft>
        <a:buClr>
          <a:srgbClr val="000000"/>
        </a:buClr>
        <a:buSzPct val="100000"/>
        <a:buFont typeface="Times New Roman" panose="02020603050405020304" pitchFamily="18" charset="0"/>
        <a:defRPr sz="4000" kern="1200">
          <a:solidFill>
            <a:srgbClr val="424456"/>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424456"/>
          </a:solidFill>
          <a:latin typeface="Trebuchet MS" panose="020B0603020202020204" pitchFamily="34" charset="0"/>
          <a:ea typeface="Microsoft YaHei" panose="020B0503020204020204" pitchFamily="34" charset="-122"/>
        </a:defRPr>
      </a:lvl2pPr>
      <a:lvl3pPr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424456"/>
          </a:solidFill>
          <a:latin typeface="Trebuchet MS" panose="020B0603020202020204" pitchFamily="34" charset="0"/>
          <a:ea typeface="Microsoft YaHei" panose="020B0503020204020204" pitchFamily="34" charset="-122"/>
        </a:defRPr>
      </a:lvl3pPr>
      <a:lvl4pPr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424456"/>
          </a:solidFill>
          <a:latin typeface="Trebuchet MS" panose="020B0603020202020204" pitchFamily="34" charset="0"/>
          <a:ea typeface="Microsoft YaHei" panose="020B0503020204020204" pitchFamily="34" charset="-122"/>
        </a:defRPr>
      </a:lvl4pPr>
      <a:lvl5pPr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424456"/>
          </a:solidFill>
          <a:latin typeface="Trebuchet MS" panose="020B0603020202020204" pitchFamily="34" charset="0"/>
          <a:ea typeface="Microsoft YaHei" panose="020B0503020204020204" pitchFamily="34" charset="-122"/>
        </a:defRPr>
      </a:lvl5pPr>
      <a:lvl6pPr marL="2514600" indent="-228600" algn="l" defTabSz="449263" rtl="0" fontAlgn="base">
        <a:spcBef>
          <a:spcPct val="0"/>
        </a:spcBef>
        <a:spcAft>
          <a:spcPct val="0"/>
        </a:spcAft>
        <a:buClr>
          <a:srgbClr val="000000"/>
        </a:buClr>
        <a:buSzPct val="100000"/>
        <a:buFont typeface="Times New Roman" panose="02020603050405020304" pitchFamily="18" charset="0"/>
        <a:defRPr sz="4000">
          <a:solidFill>
            <a:srgbClr val="424456"/>
          </a:solidFill>
          <a:latin typeface="Trebuchet MS" panose="020B0603020202020204" pitchFamily="34" charset="0"/>
          <a:ea typeface="Microsoft YaHei" panose="020B0503020204020204" pitchFamily="34" charset="-122"/>
        </a:defRPr>
      </a:lvl6pPr>
      <a:lvl7pPr marL="2971800" indent="-228600" algn="l" defTabSz="449263" rtl="0" fontAlgn="base">
        <a:spcBef>
          <a:spcPct val="0"/>
        </a:spcBef>
        <a:spcAft>
          <a:spcPct val="0"/>
        </a:spcAft>
        <a:buClr>
          <a:srgbClr val="000000"/>
        </a:buClr>
        <a:buSzPct val="100000"/>
        <a:buFont typeface="Times New Roman" panose="02020603050405020304" pitchFamily="18" charset="0"/>
        <a:defRPr sz="4000">
          <a:solidFill>
            <a:srgbClr val="424456"/>
          </a:solidFill>
          <a:latin typeface="Trebuchet MS" panose="020B0603020202020204" pitchFamily="34" charset="0"/>
          <a:ea typeface="Microsoft YaHei" panose="020B0503020204020204" pitchFamily="34" charset="-122"/>
        </a:defRPr>
      </a:lvl7pPr>
      <a:lvl8pPr marL="3429000" indent="-228600" algn="l" defTabSz="449263" rtl="0" fontAlgn="base">
        <a:spcBef>
          <a:spcPct val="0"/>
        </a:spcBef>
        <a:spcAft>
          <a:spcPct val="0"/>
        </a:spcAft>
        <a:buClr>
          <a:srgbClr val="000000"/>
        </a:buClr>
        <a:buSzPct val="100000"/>
        <a:buFont typeface="Times New Roman" panose="02020603050405020304" pitchFamily="18" charset="0"/>
        <a:defRPr sz="4000">
          <a:solidFill>
            <a:srgbClr val="424456"/>
          </a:solidFill>
          <a:latin typeface="Trebuchet MS" panose="020B0603020202020204" pitchFamily="34" charset="0"/>
          <a:ea typeface="Microsoft YaHei" panose="020B0503020204020204" pitchFamily="34" charset="-122"/>
        </a:defRPr>
      </a:lvl8pPr>
      <a:lvl9pPr marL="3886200" indent="-228600" algn="l" defTabSz="449263" rtl="0" fontAlgn="base">
        <a:spcBef>
          <a:spcPct val="0"/>
        </a:spcBef>
        <a:spcAft>
          <a:spcPct val="0"/>
        </a:spcAft>
        <a:buClr>
          <a:srgbClr val="000000"/>
        </a:buClr>
        <a:buSzPct val="100000"/>
        <a:buFont typeface="Times New Roman" panose="02020603050405020304" pitchFamily="18" charset="0"/>
        <a:defRPr sz="4000">
          <a:solidFill>
            <a:srgbClr val="424456"/>
          </a:solidFill>
          <a:latin typeface="Trebuchet MS" panose="020B0603020202020204" pitchFamily="34" charset="0"/>
          <a:ea typeface="Microsoft YaHei" panose="020B0503020204020204" pitchFamily="34" charset="-122"/>
        </a:defRPr>
      </a:lvl9pPr>
    </p:titleStyle>
    <p:bodyStyle>
      <a:lvl1pPr marL="342900" indent="-342900" algn="l" defTabSz="449263" rtl="0" eaLnBrk="0" fontAlgn="base" hangingPunct="0">
        <a:spcBef>
          <a:spcPts val="300"/>
        </a:spcBef>
        <a:spcAft>
          <a:spcPct val="0"/>
        </a:spcAft>
        <a:buClr>
          <a:srgbClr val="000000"/>
        </a:buClr>
        <a:buSzPct val="100000"/>
        <a:buFont typeface="Times New Roman" panose="02020603050405020304" pitchFamily="18" charset="0"/>
        <a:defRPr sz="2800" kern="1200">
          <a:solidFill>
            <a:srgbClr val="000000"/>
          </a:solidFill>
          <a:latin typeface="+mn-lt"/>
          <a:ea typeface="+mn-ea"/>
          <a:cs typeface="+mn-cs"/>
        </a:defRPr>
      </a:lvl1pPr>
      <a:lvl2pPr marL="742950" indent="-285750" algn="l" defTabSz="449263" rtl="0" eaLnBrk="0" fontAlgn="base" hangingPunct="0">
        <a:spcBef>
          <a:spcPts val="300"/>
        </a:spcBef>
        <a:spcAft>
          <a:spcPct val="0"/>
        </a:spcAft>
        <a:buClr>
          <a:srgbClr val="000000"/>
        </a:buClr>
        <a:buSzPct val="100000"/>
        <a:buFont typeface="Times New Roman" panose="02020603050405020304" pitchFamily="18" charset="0"/>
        <a:defRPr sz="2600" kern="1200">
          <a:solidFill>
            <a:srgbClr val="438086"/>
          </a:solidFill>
          <a:latin typeface="+mn-lt"/>
          <a:ea typeface="+mn-ea"/>
          <a:cs typeface="+mn-cs"/>
        </a:defRPr>
      </a:lvl2pPr>
      <a:lvl3pPr marL="1143000" indent="-228600" algn="l" defTabSz="449263" rtl="0" eaLnBrk="0" fontAlgn="base" hangingPunct="0">
        <a:spcBef>
          <a:spcPts val="300"/>
        </a:spcBef>
        <a:spcAft>
          <a:spcPct val="0"/>
        </a:spcAft>
        <a:buClr>
          <a:srgbClr val="000000"/>
        </a:buClr>
        <a:buSzPct val="100000"/>
        <a:buFont typeface="Times New Roman" panose="02020603050405020304" pitchFamily="18" charset="0"/>
        <a:defRPr sz="2400" kern="1200">
          <a:solidFill>
            <a:srgbClr val="53548A"/>
          </a:solidFill>
          <a:latin typeface="+mn-lt"/>
          <a:ea typeface="+mn-ea"/>
          <a:cs typeface="+mn-cs"/>
        </a:defRPr>
      </a:lvl3pPr>
      <a:lvl4pPr marL="1600200" indent="-228600" algn="l" defTabSz="449263" rtl="0" eaLnBrk="0" fontAlgn="base" hangingPunct="0">
        <a:spcBef>
          <a:spcPts val="300"/>
        </a:spcBef>
        <a:spcAft>
          <a:spcPct val="0"/>
        </a:spcAft>
        <a:buClr>
          <a:srgbClr val="000000"/>
        </a:buClr>
        <a:buSzPct val="100000"/>
        <a:buFont typeface="Times New Roman" panose="02020603050405020304" pitchFamily="18" charset="0"/>
        <a:defRPr sz="2200" kern="1200">
          <a:solidFill>
            <a:srgbClr val="53548A"/>
          </a:solidFill>
          <a:latin typeface="+mn-lt"/>
          <a:ea typeface="+mn-ea"/>
          <a:cs typeface="+mn-cs"/>
        </a:defRPr>
      </a:lvl4pPr>
      <a:lvl5pPr marL="2057400" indent="-228600" algn="l" defTabSz="449263" rtl="0" eaLnBrk="0" fontAlgn="base" hangingPunct="0">
        <a:spcBef>
          <a:spcPts val="300"/>
        </a:spcBef>
        <a:spcAft>
          <a:spcPct val="0"/>
        </a:spcAft>
        <a:buClr>
          <a:srgbClr val="000000"/>
        </a:buClr>
        <a:buSzPct val="100000"/>
        <a:buFont typeface="Times New Roman" panose="02020603050405020304" pitchFamily="18" charset="0"/>
        <a:defRPr sz="2000" kern="1200">
          <a:solidFill>
            <a:srgbClr val="A04DA3"/>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1">
            <a:extLst>
              <a:ext uri="{FF2B5EF4-FFF2-40B4-BE49-F238E27FC236}">
                <a16:creationId xmlns:a16="http://schemas.microsoft.com/office/drawing/2014/main" id="{15D19769-C5E0-430F-AD21-6161C0ED1AA0}"/>
              </a:ext>
            </a:extLst>
          </p:cNvPr>
          <p:cNvSpPr>
            <a:spLocks noChangeArrowheads="1"/>
          </p:cNvSpPr>
          <p:nvPr/>
        </p:nvSpPr>
        <p:spPr bwMode="auto">
          <a:xfrm>
            <a:off x="0" y="366713"/>
            <a:ext cx="9144000" cy="84137"/>
          </a:xfrm>
          <a:prstGeom prst="rect">
            <a:avLst/>
          </a:prstGeom>
          <a:solidFill>
            <a:srgbClr val="438086">
              <a:alpha val="50195"/>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4099" name="Rectangle 2">
            <a:extLst>
              <a:ext uri="{FF2B5EF4-FFF2-40B4-BE49-F238E27FC236}">
                <a16:creationId xmlns:a16="http://schemas.microsoft.com/office/drawing/2014/main" id="{21932852-A8A5-498D-B025-BC1CDB6BCF02}"/>
              </a:ext>
            </a:extLst>
          </p:cNvPr>
          <p:cNvSpPr>
            <a:spLocks noChangeArrowheads="1"/>
          </p:cNvSpPr>
          <p:nvPr/>
        </p:nvSpPr>
        <p:spPr bwMode="auto">
          <a:xfrm>
            <a:off x="0" y="0"/>
            <a:ext cx="9144000" cy="311150"/>
          </a:xfrm>
          <a:prstGeom prst="rect">
            <a:avLst/>
          </a:prstGeom>
          <a:solidFill>
            <a:srgbClr val="424456"/>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4100" name="Rectangle 3">
            <a:extLst>
              <a:ext uri="{FF2B5EF4-FFF2-40B4-BE49-F238E27FC236}">
                <a16:creationId xmlns:a16="http://schemas.microsoft.com/office/drawing/2014/main" id="{09392AC0-6573-41F2-989B-AE8ABAA3353C}"/>
              </a:ext>
            </a:extLst>
          </p:cNvPr>
          <p:cNvSpPr>
            <a:spLocks noChangeArrowheads="1"/>
          </p:cNvSpPr>
          <p:nvPr/>
        </p:nvSpPr>
        <p:spPr bwMode="auto">
          <a:xfrm>
            <a:off x="0" y="307975"/>
            <a:ext cx="9144000" cy="92075"/>
          </a:xfrm>
          <a:prstGeom prst="rect">
            <a:avLst/>
          </a:prstGeom>
          <a:solidFill>
            <a:srgbClr val="438086"/>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4101" name="Rectangle 4">
            <a:extLst>
              <a:ext uri="{FF2B5EF4-FFF2-40B4-BE49-F238E27FC236}">
                <a16:creationId xmlns:a16="http://schemas.microsoft.com/office/drawing/2014/main" id="{B09381AB-18A4-491B-ABC5-89CF08A6CA65}"/>
              </a:ext>
            </a:extLst>
          </p:cNvPr>
          <p:cNvSpPr>
            <a:spLocks noChangeArrowheads="1"/>
          </p:cNvSpPr>
          <p:nvPr/>
        </p:nvSpPr>
        <p:spPr bwMode="auto">
          <a:xfrm flipV="1">
            <a:off x="5410200" y="360363"/>
            <a:ext cx="3733800" cy="90487"/>
          </a:xfrm>
          <a:prstGeom prst="rect">
            <a:avLst/>
          </a:prstGeom>
          <a:solidFill>
            <a:srgbClr val="438086"/>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4102" name="Rectangle 5">
            <a:extLst>
              <a:ext uri="{FF2B5EF4-FFF2-40B4-BE49-F238E27FC236}">
                <a16:creationId xmlns:a16="http://schemas.microsoft.com/office/drawing/2014/main" id="{8781E049-317A-4C40-982A-86562E76D489}"/>
              </a:ext>
            </a:extLst>
          </p:cNvPr>
          <p:cNvSpPr>
            <a:spLocks noChangeArrowheads="1"/>
          </p:cNvSpPr>
          <p:nvPr/>
        </p:nvSpPr>
        <p:spPr bwMode="auto">
          <a:xfrm flipV="1">
            <a:off x="5410200" y="438150"/>
            <a:ext cx="3733800" cy="180975"/>
          </a:xfrm>
          <a:prstGeom prst="rect">
            <a:avLst/>
          </a:prstGeom>
          <a:solidFill>
            <a:srgbClr val="438086">
              <a:alpha val="50195"/>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4103" name="AutoShape 6">
            <a:extLst>
              <a:ext uri="{FF2B5EF4-FFF2-40B4-BE49-F238E27FC236}">
                <a16:creationId xmlns:a16="http://schemas.microsoft.com/office/drawing/2014/main" id="{E26264CD-FF1C-4879-9C15-60A9C3EA4FAB}"/>
              </a:ext>
            </a:extLst>
          </p:cNvPr>
          <p:cNvSpPr>
            <a:spLocks noChangeArrowheads="1"/>
          </p:cNvSpPr>
          <p:nvPr/>
        </p:nvSpPr>
        <p:spPr bwMode="auto">
          <a:xfrm>
            <a:off x="5407025" y="496888"/>
            <a:ext cx="3063875" cy="28575"/>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4104" name="AutoShape 7">
            <a:extLst>
              <a:ext uri="{FF2B5EF4-FFF2-40B4-BE49-F238E27FC236}">
                <a16:creationId xmlns:a16="http://schemas.microsoft.com/office/drawing/2014/main" id="{38785715-D58F-41DA-A61B-F68B97D17D05}"/>
              </a:ext>
            </a:extLst>
          </p:cNvPr>
          <p:cNvSpPr>
            <a:spLocks noChangeArrowheads="1"/>
          </p:cNvSpPr>
          <p:nvPr/>
        </p:nvSpPr>
        <p:spPr bwMode="auto">
          <a:xfrm>
            <a:off x="7373938" y="588963"/>
            <a:ext cx="1600200" cy="36512"/>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4105" name="Rectangle 8">
            <a:extLst>
              <a:ext uri="{FF2B5EF4-FFF2-40B4-BE49-F238E27FC236}">
                <a16:creationId xmlns:a16="http://schemas.microsoft.com/office/drawing/2014/main" id="{F779974B-FF5F-463E-A49D-6A55FF51673D}"/>
              </a:ext>
            </a:extLst>
          </p:cNvPr>
          <p:cNvSpPr>
            <a:spLocks noChangeArrowheads="1"/>
          </p:cNvSpPr>
          <p:nvPr/>
        </p:nvSpPr>
        <p:spPr bwMode="auto">
          <a:xfrm>
            <a:off x="9085263" y="-1588"/>
            <a:ext cx="57150" cy="620713"/>
          </a:xfrm>
          <a:prstGeom prst="rect">
            <a:avLst/>
          </a:prstGeom>
          <a:solidFill>
            <a:srgbClr val="FFFFFF">
              <a:alpha val="65097"/>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4106" name="Rectangle 9">
            <a:extLst>
              <a:ext uri="{FF2B5EF4-FFF2-40B4-BE49-F238E27FC236}">
                <a16:creationId xmlns:a16="http://schemas.microsoft.com/office/drawing/2014/main" id="{408AFC28-22C7-4F9B-8241-5A60FBCC18C4}"/>
              </a:ext>
            </a:extLst>
          </p:cNvPr>
          <p:cNvSpPr>
            <a:spLocks noChangeArrowheads="1"/>
          </p:cNvSpPr>
          <p:nvPr/>
        </p:nvSpPr>
        <p:spPr bwMode="auto">
          <a:xfrm>
            <a:off x="9043988" y="-1588"/>
            <a:ext cx="28575" cy="620713"/>
          </a:xfrm>
          <a:prstGeom prst="rect">
            <a:avLst/>
          </a:prstGeom>
          <a:solidFill>
            <a:srgbClr val="FFFFFF">
              <a:alpha val="65097"/>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4107" name="Rectangle 10">
            <a:extLst>
              <a:ext uri="{FF2B5EF4-FFF2-40B4-BE49-F238E27FC236}">
                <a16:creationId xmlns:a16="http://schemas.microsoft.com/office/drawing/2014/main" id="{03FD6F7B-AE6C-492D-BA32-629224863CB5}"/>
              </a:ext>
            </a:extLst>
          </p:cNvPr>
          <p:cNvSpPr>
            <a:spLocks noChangeArrowheads="1"/>
          </p:cNvSpPr>
          <p:nvPr/>
        </p:nvSpPr>
        <p:spPr bwMode="auto">
          <a:xfrm>
            <a:off x="9024938" y="-1588"/>
            <a:ext cx="9525" cy="620713"/>
          </a:xfrm>
          <a:prstGeom prst="rect">
            <a:avLst/>
          </a:prstGeom>
          <a:solidFill>
            <a:srgbClr val="FFFFFF">
              <a:alpha val="5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4108" name="Rectangle 11">
            <a:extLst>
              <a:ext uri="{FF2B5EF4-FFF2-40B4-BE49-F238E27FC236}">
                <a16:creationId xmlns:a16="http://schemas.microsoft.com/office/drawing/2014/main" id="{B2233D83-581A-4957-8ED1-F30058315B32}"/>
              </a:ext>
            </a:extLst>
          </p:cNvPr>
          <p:cNvSpPr>
            <a:spLocks noChangeArrowheads="1"/>
          </p:cNvSpPr>
          <p:nvPr/>
        </p:nvSpPr>
        <p:spPr bwMode="auto">
          <a:xfrm>
            <a:off x="8975725" y="-1588"/>
            <a:ext cx="26988" cy="620713"/>
          </a:xfrm>
          <a:prstGeom prst="rect">
            <a:avLst/>
          </a:prstGeom>
          <a:solidFill>
            <a:srgbClr val="FFFFFF">
              <a:alpha val="3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4109" name="Rectangle 12">
            <a:extLst>
              <a:ext uri="{FF2B5EF4-FFF2-40B4-BE49-F238E27FC236}">
                <a16:creationId xmlns:a16="http://schemas.microsoft.com/office/drawing/2014/main" id="{1EF0B2C8-08B3-43D0-8B13-2964D61C3605}"/>
              </a:ext>
            </a:extLst>
          </p:cNvPr>
          <p:cNvSpPr>
            <a:spLocks noChangeArrowheads="1"/>
          </p:cNvSpPr>
          <p:nvPr/>
        </p:nvSpPr>
        <p:spPr bwMode="auto">
          <a:xfrm>
            <a:off x="8915400" y="0"/>
            <a:ext cx="55563" cy="585788"/>
          </a:xfrm>
          <a:prstGeom prst="rect">
            <a:avLst/>
          </a:prstGeom>
          <a:solidFill>
            <a:srgbClr val="FFFFFF">
              <a:alpha val="20000"/>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4110" name="Rectangle 13">
            <a:extLst>
              <a:ext uri="{FF2B5EF4-FFF2-40B4-BE49-F238E27FC236}">
                <a16:creationId xmlns:a16="http://schemas.microsoft.com/office/drawing/2014/main" id="{9D4FCBBA-76F2-4C72-BEB2-7CF273289E93}"/>
              </a:ext>
            </a:extLst>
          </p:cNvPr>
          <p:cNvSpPr>
            <a:spLocks noChangeArrowheads="1"/>
          </p:cNvSpPr>
          <p:nvPr/>
        </p:nvSpPr>
        <p:spPr bwMode="auto">
          <a:xfrm>
            <a:off x="8874125" y="0"/>
            <a:ext cx="7938" cy="585788"/>
          </a:xfrm>
          <a:prstGeom prst="rect">
            <a:avLst/>
          </a:prstGeom>
          <a:solidFill>
            <a:srgbClr val="FFFFFF">
              <a:alpha val="29803"/>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4111" name="Rectangle 14">
            <a:extLst>
              <a:ext uri="{FF2B5EF4-FFF2-40B4-BE49-F238E27FC236}">
                <a16:creationId xmlns:a16="http://schemas.microsoft.com/office/drawing/2014/main" id="{13C0E0DA-4394-44D6-8F9C-70D8B562D263}"/>
              </a:ext>
            </a:extLst>
          </p:cNvPr>
          <p:cNvSpPr>
            <a:spLocks noGrp="1" noChangeArrowheads="1"/>
          </p:cNvSpPr>
          <p:nvPr>
            <p:ph type="title"/>
          </p:nvPr>
        </p:nvSpPr>
        <p:spPr bwMode="auto">
          <a:xfrm>
            <a:off x="457200" y="1143000"/>
            <a:ext cx="8226425" cy="1063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pl-PL"/>
              <a:t>Kliknij, aby edytować format tekstu tytułu</a:t>
            </a:r>
          </a:p>
        </p:txBody>
      </p:sp>
      <p:sp>
        <p:nvSpPr>
          <p:cNvPr id="4112" name="Rectangle 15">
            <a:extLst>
              <a:ext uri="{FF2B5EF4-FFF2-40B4-BE49-F238E27FC236}">
                <a16:creationId xmlns:a16="http://schemas.microsoft.com/office/drawing/2014/main" id="{5D8FD1D0-D72C-4066-89AF-1D60FFB1A6B5}"/>
              </a:ext>
            </a:extLst>
          </p:cNvPr>
          <p:cNvSpPr>
            <a:spLocks noGrp="1" noChangeArrowheads="1"/>
          </p:cNvSpPr>
          <p:nvPr>
            <p:ph type="body" idx="1"/>
          </p:nvPr>
        </p:nvSpPr>
        <p:spPr bwMode="auto">
          <a:xfrm>
            <a:off x="457200" y="2249488"/>
            <a:ext cx="8226425" cy="432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pl-PL"/>
              <a:t>Kliknij, aby edytować format tekstu konspektu</a:t>
            </a:r>
          </a:p>
          <a:p>
            <a:pPr lvl="1"/>
            <a:r>
              <a:rPr lang="en-GB" altLang="pl-PL"/>
              <a:t>Drugi poziom konspektu</a:t>
            </a:r>
          </a:p>
          <a:p>
            <a:pPr lvl="2"/>
            <a:r>
              <a:rPr lang="en-GB" altLang="pl-PL"/>
              <a:t>Trzeci poziom konspektu</a:t>
            </a:r>
          </a:p>
          <a:p>
            <a:pPr lvl="3"/>
            <a:r>
              <a:rPr lang="en-GB" altLang="pl-PL"/>
              <a:t>Czwarty poziom konspektu</a:t>
            </a:r>
          </a:p>
          <a:p>
            <a:pPr lvl="4"/>
            <a:r>
              <a:rPr lang="en-GB" altLang="pl-PL"/>
              <a:t>Piąty poziom konspektu</a:t>
            </a:r>
          </a:p>
          <a:p>
            <a:pPr lvl="4"/>
            <a:r>
              <a:rPr lang="en-GB" altLang="pl-PL"/>
              <a:t>Szósty poziom konspektu</a:t>
            </a:r>
          </a:p>
          <a:p>
            <a:pPr lvl="4"/>
            <a:r>
              <a:rPr lang="en-GB" altLang="pl-PL"/>
              <a:t>Siódmy poziom konspektu</a:t>
            </a:r>
          </a:p>
          <a:p>
            <a:pPr lvl="4"/>
            <a:r>
              <a:rPr lang="en-GB" altLang="pl-PL"/>
              <a:t>Ósmy poziom konspektu</a:t>
            </a:r>
          </a:p>
          <a:p>
            <a:pPr lvl="4"/>
            <a:r>
              <a:rPr lang="en-GB" altLang="pl-PL"/>
              <a:t>Dziewiąty poziom konspektu</a:t>
            </a:r>
          </a:p>
        </p:txBody>
      </p:sp>
      <p:sp>
        <p:nvSpPr>
          <p:cNvPr id="2" name="Rectangle 16">
            <a:extLst>
              <a:ext uri="{FF2B5EF4-FFF2-40B4-BE49-F238E27FC236}">
                <a16:creationId xmlns:a16="http://schemas.microsoft.com/office/drawing/2014/main" id="{ED259692-8DA5-46D6-B3AE-24A38CE3D741}"/>
              </a:ext>
            </a:extLst>
          </p:cNvPr>
          <p:cNvSpPr>
            <a:spLocks noGrp="1" noChangeArrowheads="1"/>
          </p:cNvSpPr>
          <p:nvPr>
            <p:ph type="dt"/>
          </p:nvPr>
        </p:nvSpPr>
        <p:spPr bwMode="auto">
          <a:xfrm>
            <a:off x="6583363" y="612775"/>
            <a:ext cx="954087"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eaLnBrk="1">
              <a:buClrTx/>
              <a:buSzPct val="100000"/>
              <a:buFontTx/>
              <a:buNone/>
              <a:tabLst>
                <a:tab pos="723900" algn="l"/>
              </a:tabLst>
              <a:defRPr sz="800">
                <a:solidFill>
                  <a:srgbClr val="438086"/>
                </a:solidFill>
                <a:latin typeface="Times New Roman" panose="02020603050405020304" pitchFamily="18" charset="0"/>
                <a:cs typeface="Lucida Sans Unicode" panose="020B0602030504020204" pitchFamily="34" charset="0"/>
              </a:defRPr>
            </a:lvl1pPr>
          </a:lstStyle>
          <a:p>
            <a:pPr>
              <a:defRPr/>
            </a:pPr>
            <a:endParaRPr lang="pl-PL" altLang="pl-PL"/>
          </a:p>
        </p:txBody>
      </p:sp>
      <p:sp>
        <p:nvSpPr>
          <p:cNvPr id="4114" name="Text Box 17">
            <a:extLst>
              <a:ext uri="{FF2B5EF4-FFF2-40B4-BE49-F238E27FC236}">
                <a16:creationId xmlns:a16="http://schemas.microsoft.com/office/drawing/2014/main" id="{148F5CAC-5FAD-4337-8BB9-426A6EDF748F}"/>
              </a:ext>
            </a:extLst>
          </p:cNvPr>
          <p:cNvSpPr txBox="1">
            <a:spLocks noChangeArrowheads="1"/>
          </p:cNvSpPr>
          <p:nvPr/>
        </p:nvSpPr>
        <p:spPr bwMode="auto">
          <a:xfrm>
            <a:off x="5257800" y="612775"/>
            <a:ext cx="132556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3" name="Rectangle 18">
            <a:extLst>
              <a:ext uri="{FF2B5EF4-FFF2-40B4-BE49-F238E27FC236}">
                <a16:creationId xmlns:a16="http://schemas.microsoft.com/office/drawing/2014/main" id="{C45F052D-2341-4E02-AB60-82725FBB4C81}"/>
              </a:ext>
            </a:extLst>
          </p:cNvPr>
          <p:cNvSpPr>
            <a:spLocks noGrp="1" noChangeArrowheads="1"/>
          </p:cNvSpPr>
          <p:nvPr>
            <p:ph type="sldNum"/>
          </p:nvPr>
        </p:nvSpPr>
        <p:spPr bwMode="auto">
          <a:xfrm>
            <a:off x="8174038" y="1588"/>
            <a:ext cx="758825"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r" eaLnBrk="1">
              <a:buSzPct val="100000"/>
              <a:tabLst>
                <a:tab pos="723900" algn="l"/>
              </a:tabLst>
              <a:defRPr sz="2400">
                <a:solidFill>
                  <a:srgbClr val="FFFFFF"/>
                </a:solidFill>
                <a:latin typeface="Times New Roman" panose="02020603050405020304" pitchFamily="18" charset="0"/>
                <a:cs typeface="Lucida Sans Unicode" panose="020B0602030504020204" pitchFamily="34" charset="0"/>
              </a:defRPr>
            </a:lvl1pPr>
          </a:lstStyle>
          <a:p>
            <a:fld id="{A5C912D3-FF15-4B0D-9A01-4117774A3DA5}" type="slidenum">
              <a:rPr lang="pl-PL" altLang="pl-PL"/>
              <a:pPr/>
              <a:t>‹#›</a:t>
            </a:fld>
            <a:endParaRPr lang="pl-PL" altLang="pl-PL"/>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449263" rtl="0" eaLnBrk="0" fontAlgn="base" hangingPunct="0">
        <a:spcBef>
          <a:spcPct val="0"/>
        </a:spcBef>
        <a:spcAft>
          <a:spcPct val="0"/>
        </a:spcAft>
        <a:buClr>
          <a:srgbClr val="000000"/>
        </a:buClr>
        <a:buSzPct val="100000"/>
        <a:buFont typeface="Times New Roman" panose="02020603050405020304" pitchFamily="18" charset="0"/>
        <a:defRPr sz="4000" kern="1200">
          <a:solidFill>
            <a:srgbClr val="424456"/>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424456"/>
          </a:solidFill>
          <a:latin typeface="Trebuchet MS" panose="020B0603020202020204" pitchFamily="34" charset="0"/>
          <a:ea typeface="Microsoft YaHei" panose="020B0503020204020204" pitchFamily="34" charset="-122"/>
        </a:defRPr>
      </a:lvl2pPr>
      <a:lvl3pPr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424456"/>
          </a:solidFill>
          <a:latin typeface="Trebuchet MS" panose="020B0603020202020204" pitchFamily="34" charset="0"/>
          <a:ea typeface="Microsoft YaHei" panose="020B0503020204020204" pitchFamily="34" charset="-122"/>
        </a:defRPr>
      </a:lvl3pPr>
      <a:lvl4pPr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424456"/>
          </a:solidFill>
          <a:latin typeface="Trebuchet MS" panose="020B0603020202020204" pitchFamily="34" charset="0"/>
          <a:ea typeface="Microsoft YaHei" panose="020B0503020204020204" pitchFamily="34" charset="-122"/>
        </a:defRPr>
      </a:lvl4pPr>
      <a:lvl5pPr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424456"/>
          </a:solidFill>
          <a:latin typeface="Trebuchet MS" panose="020B0603020202020204" pitchFamily="34" charset="0"/>
          <a:ea typeface="Microsoft YaHei" panose="020B0503020204020204" pitchFamily="34" charset="-122"/>
        </a:defRPr>
      </a:lvl5pPr>
      <a:lvl6pPr marL="2514600" indent="-228600" algn="l" defTabSz="449263" rtl="0" fontAlgn="base">
        <a:spcBef>
          <a:spcPct val="0"/>
        </a:spcBef>
        <a:spcAft>
          <a:spcPct val="0"/>
        </a:spcAft>
        <a:buClr>
          <a:srgbClr val="000000"/>
        </a:buClr>
        <a:buSzPct val="100000"/>
        <a:buFont typeface="Times New Roman" panose="02020603050405020304" pitchFamily="18" charset="0"/>
        <a:defRPr sz="4000">
          <a:solidFill>
            <a:srgbClr val="424456"/>
          </a:solidFill>
          <a:latin typeface="Trebuchet MS" panose="020B0603020202020204" pitchFamily="34" charset="0"/>
          <a:ea typeface="Microsoft YaHei" panose="020B0503020204020204" pitchFamily="34" charset="-122"/>
        </a:defRPr>
      </a:lvl6pPr>
      <a:lvl7pPr marL="2971800" indent="-228600" algn="l" defTabSz="449263" rtl="0" fontAlgn="base">
        <a:spcBef>
          <a:spcPct val="0"/>
        </a:spcBef>
        <a:spcAft>
          <a:spcPct val="0"/>
        </a:spcAft>
        <a:buClr>
          <a:srgbClr val="000000"/>
        </a:buClr>
        <a:buSzPct val="100000"/>
        <a:buFont typeface="Times New Roman" panose="02020603050405020304" pitchFamily="18" charset="0"/>
        <a:defRPr sz="4000">
          <a:solidFill>
            <a:srgbClr val="424456"/>
          </a:solidFill>
          <a:latin typeface="Trebuchet MS" panose="020B0603020202020204" pitchFamily="34" charset="0"/>
          <a:ea typeface="Microsoft YaHei" panose="020B0503020204020204" pitchFamily="34" charset="-122"/>
        </a:defRPr>
      </a:lvl7pPr>
      <a:lvl8pPr marL="3429000" indent="-228600" algn="l" defTabSz="449263" rtl="0" fontAlgn="base">
        <a:spcBef>
          <a:spcPct val="0"/>
        </a:spcBef>
        <a:spcAft>
          <a:spcPct val="0"/>
        </a:spcAft>
        <a:buClr>
          <a:srgbClr val="000000"/>
        </a:buClr>
        <a:buSzPct val="100000"/>
        <a:buFont typeface="Times New Roman" panose="02020603050405020304" pitchFamily="18" charset="0"/>
        <a:defRPr sz="4000">
          <a:solidFill>
            <a:srgbClr val="424456"/>
          </a:solidFill>
          <a:latin typeface="Trebuchet MS" panose="020B0603020202020204" pitchFamily="34" charset="0"/>
          <a:ea typeface="Microsoft YaHei" panose="020B0503020204020204" pitchFamily="34" charset="-122"/>
        </a:defRPr>
      </a:lvl8pPr>
      <a:lvl9pPr marL="3886200" indent="-228600" algn="l" defTabSz="449263" rtl="0" fontAlgn="base">
        <a:spcBef>
          <a:spcPct val="0"/>
        </a:spcBef>
        <a:spcAft>
          <a:spcPct val="0"/>
        </a:spcAft>
        <a:buClr>
          <a:srgbClr val="000000"/>
        </a:buClr>
        <a:buSzPct val="100000"/>
        <a:buFont typeface="Times New Roman" panose="02020603050405020304" pitchFamily="18" charset="0"/>
        <a:defRPr sz="4000">
          <a:solidFill>
            <a:srgbClr val="424456"/>
          </a:solidFill>
          <a:latin typeface="Trebuchet MS" panose="020B0603020202020204" pitchFamily="34" charset="0"/>
          <a:ea typeface="Microsoft YaHei" panose="020B0503020204020204" pitchFamily="34" charset="-122"/>
        </a:defRPr>
      </a:lvl9pPr>
    </p:titleStyle>
    <p:bodyStyle>
      <a:lvl1pPr marL="342900" indent="-342900" algn="l" defTabSz="449263" rtl="0" eaLnBrk="0" fontAlgn="base" hangingPunct="0">
        <a:spcBef>
          <a:spcPts val="300"/>
        </a:spcBef>
        <a:spcAft>
          <a:spcPct val="0"/>
        </a:spcAft>
        <a:buClr>
          <a:srgbClr val="000000"/>
        </a:buClr>
        <a:buSzPct val="100000"/>
        <a:buFont typeface="Times New Roman" panose="02020603050405020304" pitchFamily="18" charset="0"/>
        <a:defRPr sz="2800" kern="1200">
          <a:solidFill>
            <a:srgbClr val="000000"/>
          </a:solidFill>
          <a:latin typeface="+mn-lt"/>
          <a:ea typeface="+mn-ea"/>
          <a:cs typeface="+mn-cs"/>
        </a:defRPr>
      </a:lvl1pPr>
      <a:lvl2pPr marL="742950" indent="-285750" algn="l" defTabSz="449263" rtl="0" eaLnBrk="0" fontAlgn="base" hangingPunct="0">
        <a:spcBef>
          <a:spcPts val="300"/>
        </a:spcBef>
        <a:spcAft>
          <a:spcPct val="0"/>
        </a:spcAft>
        <a:buClr>
          <a:srgbClr val="000000"/>
        </a:buClr>
        <a:buSzPct val="100000"/>
        <a:buFont typeface="Times New Roman" panose="02020603050405020304" pitchFamily="18" charset="0"/>
        <a:defRPr sz="2600" kern="1200">
          <a:solidFill>
            <a:srgbClr val="438086"/>
          </a:solidFill>
          <a:latin typeface="+mn-lt"/>
          <a:ea typeface="+mn-ea"/>
          <a:cs typeface="+mn-cs"/>
        </a:defRPr>
      </a:lvl2pPr>
      <a:lvl3pPr marL="1143000" indent="-228600" algn="l" defTabSz="449263" rtl="0" eaLnBrk="0" fontAlgn="base" hangingPunct="0">
        <a:spcBef>
          <a:spcPts val="300"/>
        </a:spcBef>
        <a:spcAft>
          <a:spcPct val="0"/>
        </a:spcAft>
        <a:buClr>
          <a:srgbClr val="000000"/>
        </a:buClr>
        <a:buSzPct val="100000"/>
        <a:buFont typeface="Times New Roman" panose="02020603050405020304" pitchFamily="18" charset="0"/>
        <a:defRPr sz="2400" kern="1200">
          <a:solidFill>
            <a:srgbClr val="53548A"/>
          </a:solidFill>
          <a:latin typeface="+mn-lt"/>
          <a:ea typeface="+mn-ea"/>
          <a:cs typeface="+mn-cs"/>
        </a:defRPr>
      </a:lvl3pPr>
      <a:lvl4pPr marL="1600200" indent="-228600" algn="l" defTabSz="449263" rtl="0" eaLnBrk="0" fontAlgn="base" hangingPunct="0">
        <a:spcBef>
          <a:spcPts val="300"/>
        </a:spcBef>
        <a:spcAft>
          <a:spcPct val="0"/>
        </a:spcAft>
        <a:buClr>
          <a:srgbClr val="000000"/>
        </a:buClr>
        <a:buSzPct val="100000"/>
        <a:buFont typeface="Times New Roman" panose="02020603050405020304" pitchFamily="18" charset="0"/>
        <a:defRPr sz="2200" kern="1200">
          <a:solidFill>
            <a:srgbClr val="53548A"/>
          </a:solidFill>
          <a:latin typeface="+mn-lt"/>
          <a:ea typeface="+mn-ea"/>
          <a:cs typeface="+mn-cs"/>
        </a:defRPr>
      </a:lvl4pPr>
      <a:lvl5pPr marL="2057400" indent="-228600" algn="l" defTabSz="449263" rtl="0" eaLnBrk="0" fontAlgn="base" hangingPunct="0">
        <a:spcBef>
          <a:spcPts val="300"/>
        </a:spcBef>
        <a:spcAft>
          <a:spcPct val="0"/>
        </a:spcAft>
        <a:buClr>
          <a:srgbClr val="000000"/>
        </a:buClr>
        <a:buSzPct val="100000"/>
        <a:buFont typeface="Times New Roman" panose="02020603050405020304" pitchFamily="18" charset="0"/>
        <a:defRPr sz="2000" kern="1200">
          <a:solidFill>
            <a:srgbClr val="A04DA3"/>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Text Box 1">
            <a:extLst>
              <a:ext uri="{FF2B5EF4-FFF2-40B4-BE49-F238E27FC236}">
                <a16:creationId xmlns:a16="http://schemas.microsoft.com/office/drawing/2014/main" id="{CFC7B340-F7F6-4A01-98ED-DF0031528E2C}"/>
              </a:ext>
            </a:extLst>
          </p:cNvPr>
          <p:cNvSpPr txBox="1">
            <a:spLocks noChangeArrowheads="1"/>
          </p:cNvSpPr>
          <p:nvPr/>
        </p:nvSpPr>
        <p:spPr bwMode="auto">
          <a:xfrm>
            <a:off x="477912" y="1268760"/>
            <a:ext cx="8458200" cy="147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Georgia" panose="02040502050405020303" pitchFamily="18" charset="0"/>
                <a:ea typeface="Microsoft YaHei" panose="020B0503020204020204" pitchFamily="34" charset="-122"/>
              </a:defRPr>
            </a:lvl1pPr>
            <a:lvl2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438086"/>
                </a:solidFill>
                <a:latin typeface="Georgia" panose="02040502050405020303" pitchFamily="18" charset="0"/>
                <a:ea typeface="Microsoft YaHei" panose="020B0503020204020204" pitchFamily="34" charset="-122"/>
              </a:defRPr>
            </a:lvl2pPr>
            <a:lvl3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53548A"/>
                </a:solidFill>
                <a:latin typeface="Georgia" panose="02040502050405020303" pitchFamily="18" charset="0"/>
                <a:ea typeface="Microsoft YaHei" panose="020B0503020204020204" pitchFamily="34" charset="-122"/>
              </a:defRPr>
            </a:lvl3pPr>
            <a:lvl4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53548A"/>
                </a:solidFill>
                <a:latin typeface="Georgia" panose="02040502050405020303" pitchFamily="18" charset="0"/>
                <a:ea typeface="Microsoft YaHei" panose="020B0503020204020204" pitchFamily="34" charset="-122"/>
              </a:defRPr>
            </a:lvl4pPr>
            <a:lvl5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9pPr>
          </a:lstStyle>
          <a:p>
            <a:pPr eaLnBrk="1" hangingPunct="1">
              <a:spcBef>
                <a:spcPct val="0"/>
              </a:spcBef>
              <a:buClrTx/>
              <a:buFontTx/>
              <a:buNone/>
            </a:pPr>
            <a:r>
              <a:rPr lang="pl-PL" altLang="pl-PL" sz="3600" dirty="0">
                <a:solidFill>
                  <a:srgbClr val="FFFFFF"/>
                </a:solidFill>
                <a:latin typeface="Trebuchet MS" panose="020B0603020202020204" pitchFamily="34" charset="0"/>
              </a:rPr>
              <a:t>Warunki dopuszczalności procesu</a:t>
            </a:r>
          </a:p>
        </p:txBody>
      </p:sp>
      <p:sp>
        <p:nvSpPr>
          <p:cNvPr id="6147" name="Text Box 2">
            <a:extLst>
              <a:ext uri="{FF2B5EF4-FFF2-40B4-BE49-F238E27FC236}">
                <a16:creationId xmlns:a16="http://schemas.microsoft.com/office/drawing/2014/main" id="{B1478DDA-BBB1-4475-B51F-94C0B0B5CA4A}"/>
              </a:ext>
            </a:extLst>
          </p:cNvPr>
          <p:cNvSpPr txBox="1">
            <a:spLocks noChangeArrowheads="1"/>
          </p:cNvSpPr>
          <p:nvPr/>
        </p:nvSpPr>
        <p:spPr bwMode="auto">
          <a:xfrm>
            <a:off x="457200" y="3900488"/>
            <a:ext cx="4953000" cy="175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63500">
              <a:spcBef>
                <a:spcPts val="300"/>
              </a:spcBef>
              <a:buClr>
                <a:srgbClr val="000000"/>
              </a:buClr>
              <a:buSzPct val="100000"/>
              <a:buFont typeface="Times New Roman" panose="02020603050405020304" pitchFamily="18" charset="0"/>
              <a:tabLst>
                <a:tab pos="63500" algn="l"/>
                <a:tab pos="511175" algn="l"/>
                <a:tab pos="960438" algn="l"/>
                <a:tab pos="1409700" algn="l"/>
                <a:tab pos="1858963" algn="l"/>
                <a:tab pos="2308225" algn="l"/>
                <a:tab pos="2757488" algn="l"/>
                <a:tab pos="3206750" algn="l"/>
                <a:tab pos="3656013" algn="l"/>
                <a:tab pos="4105275" algn="l"/>
                <a:tab pos="4554538" algn="l"/>
                <a:tab pos="5003800" algn="l"/>
                <a:tab pos="5453063" algn="l"/>
                <a:tab pos="5902325" algn="l"/>
                <a:tab pos="6351588" algn="l"/>
                <a:tab pos="6800850" algn="l"/>
                <a:tab pos="7250113" algn="l"/>
                <a:tab pos="7699375" algn="l"/>
                <a:tab pos="8148638" algn="l"/>
                <a:tab pos="8597900" algn="l"/>
                <a:tab pos="9047163" algn="l"/>
              </a:tabLst>
              <a:defRPr sz="2800">
                <a:solidFill>
                  <a:srgbClr val="000000"/>
                </a:solidFill>
                <a:latin typeface="Georgia" panose="02040502050405020303" pitchFamily="18" charset="0"/>
                <a:ea typeface="Microsoft YaHei" panose="020B0503020204020204" pitchFamily="34" charset="-122"/>
              </a:defRPr>
            </a:lvl1pPr>
            <a:lvl2pPr>
              <a:spcBef>
                <a:spcPts val="300"/>
              </a:spcBef>
              <a:buClr>
                <a:srgbClr val="000000"/>
              </a:buClr>
              <a:buSzPct val="100000"/>
              <a:buFont typeface="Times New Roman" panose="02020603050405020304" pitchFamily="18" charset="0"/>
              <a:tabLst>
                <a:tab pos="63500" algn="l"/>
                <a:tab pos="511175" algn="l"/>
                <a:tab pos="960438" algn="l"/>
                <a:tab pos="1409700" algn="l"/>
                <a:tab pos="1858963" algn="l"/>
                <a:tab pos="2308225" algn="l"/>
                <a:tab pos="2757488" algn="l"/>
                <a:tab pos="3206750" algn="l"/>
                <a:tab pos="3656013" algn="l"/>
                <a:tab pos="4105275" algn="l"/>
                <a:tab pos="4554538" algn="l"/>
                <a:tab pos="5003800" algn="l"/>
                <a:tab pos="5453063" algn="l"/>
                <a:tab pos="5902325" algn="l"/>
                <a:tab pos="6351588" algn="l"/>
                <a:tab pos="6800850" algn="l"/>
                <a:tab pos="7250113" algn="l"/>
                <a:tab pos="7699375" algn="l"/>
                <a:tab pos="8148638" algn="l"/>
                <a:tab pos="8597900" algn="l"/>
                <a:tab pos="9047163" algn="l"/>
              </a:tabLst>
              <a:defRPr sz="2600">
                <a:solidFill>
                  <a:srgbClr val="438086"/>
                </a:solidFill>
                <a:latin typeface="Georgia" panose="02040502050405020303" pitchFamily="18" charset="0"/>
                <a:ea typeface="Microsoft YaHei" panose="020B0503020204020204" pitchFamily="34" charset="-122"/>
              </a:defRPr>
            </a:lvl2pPr>
            <a:lvl3pPr>
              <a:spcBef>
                <a:spcPts val="300"/>
              </a:spcBef>
              <a:buClr>
                <a:srgbClr val="000000"/>
              </a:buClr>
              <a:buSzPct val="100000"/>
              <a:buFont typeface="Times New Roman" panose="02020603050405020304" pitchFamily="18" charset="0"/>
              <a:tabLst>
                <a:tab pos="63500" algn="l"/>
                <a:tab pos="511175" algn="l"/>
                <a:tab pos="960438" algn="l"/>
                <a:tab pos="1409700" algn="l"/>
                <a:tab pos="1858963" algn="l"/>
                <a:tab pos="2308225" algn="l"/>
                <a:tab pos="2757488" algn="l"/>
                <a:tab pos="3206750" algn="l"/>
                <a:tab pos="3656013" algn="l"/>
                <a:tab pos="4105275" algn="l"/>
                <a:tab pos="4554538" algn="l"/>
                <a:tab pos="5003800" algn="l"/>
                <a:tab pos="5453063" algn="l"/>
                <a:tab pos="5902325" algn="l"/>
                <a:tab pos="6351588" algn="l"/>
                <a:tab pos="6800850" algn="l"/>
                <a:tab pos="7250113" algn="l"/>
                <a:tab pos="7699375" algn="l"/>
                <a:tab pos="8148638" algn="l"/>
                <a:tab pos="8597900" algn="l"/>
                <a:tab pos="9047163" algn="l"/>
              </a:tabLst>
              <a:defRPr sz="2400">
                <a:solidFill>
                  <a:srgbClr val="53548A"/>
                </a:solidFill>
                <a:latin typeface="Georgia" panose="02040502050405020303" pitchFamily="18" charset="0"/>
                <a:ea typeface="Microsoft YaHei" panose="020B0503020204020204" pitchFamily="34" charset="-122"/>
              </a:defRPr>
            </a:lvl3pPr>
            <a:lvl4pPr>
              <a:spcBef>
                <a:spcPts val="300"/>
              </a:spcBef>
              <a:buClr>
                <a:srgbClr val="000000"/>
              </a:buClr>
              <a:buSzPct val="100000"/>
              <a:buFont typeface="Times New Roman" panose="02020603050405020304" pitchFamily="18" charset="0"/>
              <a:tabLst>
                <a:tab pos="63500" algn="l"/>
                <a:tab pos="511175" algn="l"/>
                <a:tab pos="960438" algn="l"/>
                <a:tab pos="1409700" algn="l"/>
                <a:tab pos="1858963" algn="l"/>
                <a:tab pos="2308225" algn="l"/>
                <a:tab pos="2757488" algn="l"/>
                <a:tab pos="3206750" algn="l"/>
                <a:tab pos="3656013" algn="l"/>
                <a:tab pos="4105275" algn="l"/>
                <a:tab pos="4554538" algn="l"/>
                <a:tab pos="5003800" algn="l"/>
                <a:tab pos="5453063" algn="l"/>
                <a:tab pos="5902325" algn="l"/>
                <a:tab pos="6351588" algn="l"/>
                <a:tab pos="6800850" algn="l"/>
                <a:tab pos="7250113" algn="l"/>
                <a:tab pos="7699375" algn="l"/>
                <a:tab pos="8148638" algn="l"/>
                <a:tab pos="8597900" algn="l"/>
                <a:tab pos="9047163" algn="l"/>
              </a:tabLst>
              <a:defRPr sz="2200">
                <a:solidFill>
                  <a:srgbClr val="53548A"/>
                </a:solidFill>
                <a:latin typeface="Georgia" panose="02040502050405020303" pitchFamily="18" charset="0"/>
                <a:ea typeface="Microsoft YaHei" panose="020B0503020204020204" pitchFamily="34" charset="-122"/>
              </a:defRPr>
            </a:lvl4pPr>
            <a:lvl5pPr>
              <a:spcBef>
                <a:spcPts val="300"/>
              </a:spcBef>
              <a:buClr>
                <a:srgbClr val="000000"/>
              </a:buClr>
              <a:buSzPct val="100000"/>
              <a:buFont typeface="Times New Roman" panose="02020603050405020304" pitchFamily="18" charset="0"/>
              <a:tabLst>
                <a:tab pos="63500" algn="l"/>
                <a:tab pos="511175" algn="l"/>
                <a:tab pos="960438" algn="l"/>
                <a:tab pos="1409700" algn="l"/>
                <a:tab pos="1858963" algn="l"/>
                <a:tab pos="2308225" algn="l"/>
                <a:tab pos="2757488" algn="l"/>
                <a:tab pos="3206750" algn="l"/>
                <a:tab pos="3656013" algn="l"/>
                <a:tab pos="4105275" algn="l"/>
                <a:tab pos="4554538" algn="l"/>
                <a:tab pos="5003800" algn="l"/>
                <a:tab pos="5453063" algn="l"/>
                <a:tab pos="5902325" algn="l"/>
                <a:tab pos="6351588" algn="l"/>
                <a:tab pos="6800850" algn="l"/>
                <a:tab pos="7250113" algn="l"/>
                <a:tab pos="7699375" algn="l"/>
                <a:tab pos="8148638" algn="l"/>
                <a:tab pos="8597900" algn="l"/>
                <a:tab pos="9047163" algn="l"/>
              </a:tabLst>
              <a:defRPr sz="2000">
                <a:solidFill>
                  <a:srgbClr val="A04DA3"/>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ts val="300"/>
              </a:spcBef>
              <a:spcAft>
                <a:spcPct val="0"/>
              </a:spcAft>
              <a:buClr>
                <a:srgbClr val="000000"/>
              </a:buClr>
              <a:buSzPct val="100000"/>
              <a:buFont typeface="Times New Roman" panose="02020603050405020304" pitchFamily="18" charset="0"/>
              <a:tabLst>
                <a:tab pos="63500" algn="l"/>
                <a:tab pos="511175" algn="l"/>
                <a:tab pos="960438" algn="l"/>
                <a:tab pos="1409700" algn="l"/>
                <a:tab pos="1858963" algn="l"/>
                <a:tab pos="2308225" algn="l"/>
                <a:tab pos="2757488" algn="l"/>
                <a:tab pos="3206750" algn="l"/>
                <a:tab pos="3656013" algn="l"/>
                <a:tab pos="4105275" algn="l"/>
                <a:tab pos="4554538" algn="l"/>
                <a:tab pos="5003800" algn="l"/>
                <a:tab pos="5453063" algn="l"/>
                <a:tab pos="5902325" algn="l"/>
                <a:tab pos="6351588" algn="l"/>
                <a:tab pos="6800850" algn="l"/>
                <a:tab pos="7250113" algn="l"/>
                <a:tab pos="7699375" algn="l"/>
                <a:tab pos="8148638" algn="l"/>
                <a:tab pos="8597900" algn="l"/>
                <a:tab pos="9047163" algn="l"/>
              </a:tabLst>
              <a:defRPr sz="2000">
                <a:solidFill>
                  <a:srgbClr val="A04DA3"/>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ts val="300"/>
              </a:spcBef>
              <a:spcAft>
                <a:spcPct val="0"/>
              </a:spcAft>
              <a:buClr>
                <a:srgbClr val="000000"/>
              </a:buClr>
              <a:buSzPct val="100000"/>
              <a:buFont typeface="Times New Roman" panose="02020603050405020304" pitchFamily="18" charset="0"/>
              <a:tabLst>
                <a:tab pos="63500" algn="l"/>
                <a:tab pos="511175" algn="l"/>
                <a:tab pos="960438" algn="l"/>
                <a:tab pos="1409700" algn="l"/>
                <a:tab pos="1858963" algn="l"/>
                <a:tab pos="2308225" algn="l"/>
                <a:tab pos="2757488" algn="l"/>
                <a:tab pos="3206750" algn="l"/>
                <a:tab pos="3656013" algn="l"/>
                <a:tab pos="4105275" algn="l"/>
                <a:tab pos="4554538" algn="l"/>
                <a:tab pos="5003800" algn="l"/>
                <a:tab pos="5453063" algn="l"/>
                <a:tab pos="5902325" algn="l"/>
                <a:tab pos="6351588" algn="l"/>
                <a:tab pos="6800850" algn="l"/>
                <a:tab pos="7250113" algn="l"/>
                <a:tab pos="7699375" algn="l"/>
                <a:tab pos="8148638" algn="l"/>
                <a:tab pos="8597900" algn="l"/>
                <a:tab pos="9047163" algn="l"/>
              </a:tabLst>
              <a:defRPr sz="2000">
                <a:solidFill>
                  <a:srgbClr val="A04DA3"/>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ts val="300"/>
              </a:spcBef>
              <a:spcAft>
                <a:spcPct val="0"/>
              </a:spcAft>
              <a:buClr>
                <a:srgbClr val="000000"/>
              </a:buClr>
              <a:buSzPct val="100000"/>
              <a:buFont typeface="Times New Roman" panose="02020603050405020304" pitchFamily="18" charset="0"/>
              <a:tabLst>
                <a:tab pos="63500" algn="l"/>
                <a:tab pos="511175" algn="l"/>
                <a:tab pos="960438" algn="l"/>
                <a:tab pos="1409700" algn="l"/>
                <a:tab pos="1858963" algn="l"/>
                <a:tab pos="2308225" algn="l"/>
                <a:tab pos="2757488" algn="l"/>
                <a:tab pos="3206750" algn="l"/>
                <a:tab pos="3656013" algn="l"/>
                <a:tab pos="4105275" algn="l"/>
                <a:tab pos="4554538" algn="l"/>
                <a:tab pos="5003800" algn="l"/>
                <a:tab pos="5453063" algn="l"/>
                <a:tab pos="5902325" algn="l"/>
                <a:tab pos="6351588" algn="l"/>
                <a:tab pos="6800850" algn="l"/>
                <a:tab pos="7250113" algn="l"/>
                <a:tab pos="7699375" algn="l"/>
                <a:tab pos="8148638" algn="l"/>
                <a:tab pos="8597900" algn="l"/>
                <a:tab pos="9047163" algn="l"/>
              </a:tabLst>
              <a:defRPr sz="2000">
                <a:solidFill>
                  <a:srgbClr val="A04DA3"/>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ts val="300"/>
              </a:spcBef>
              <a:spcAft>
                <a:spcPct val="0"/>
              </a:spcAft>
              <a:buClr>
                <a:srgbClr val="000000"/>
              </a:buClr>
              <a:buSzPct val="100000"/>
              <a:buFont typeface="Times New Roman" panose="02020603050405020304" pitchFamily="18" charset="0"/>
              <a:tabLst>
                <a:tab pos="63500" algn="l"/>
                <a:tab pos="511175" algn="l"/>
                <a:tab pos="960438" algn="l"/>
                <a:tab pos="1409700" algn="l"/>
                <a:tab pos="1858963" algn="l"/>
                <a:tab pos="2308225" algn="l"/>
                <a:tab pos="2757488" algn="l"/>
                <a:tab pos="3206750" algn="l"/>
                <a:tab pos="3656013" algn="l"/>
                <a:tab pos="4105275" algn="l"/>
                <a:tab pos="4554538" algn="l"/>
                <a:tab pos="5003800" algn="l"/>
                <a:tab pos="5453063" algn="l"/>
                <a:tab pos="5902325" algn="l"/>
                <a:tab pos="6351588" algn="l"/>
                <a:tab pos="6800850" algn="l"/>
                <a:tab pos="7250113" algn="l"/>
                <a:tab pos="7699375" algn="l"/>
                <a:tab pos="8148638" algn="l"/>
                <a:tab pos="8597900" algn="l"/>
                <a:tab pos="9047163" algn="l"/>
              </a:tabLst>
              <a:defRPr sz="2000">
                <a:solidFill>
                  <a:srgbClr val="A04DA3"/>
                </a:solidFill>
                <a:latin typeface="Georgia" panose="02040502050405020303" pitchFamily="18" charset="0"/>
                <a:ea typeface="Microsoft YaHei" panose="020B0503020204020204" pitchFamily="34" charset="-122"/>
              </a:defRPr>
            </a:lvl9pPr>
          </a:lstStyle>
          <a:p>
            <a:pPr eaLnBrk="1" hangingPunct="1">
              <a:buClrTx/>
              <a:buFontTx/>
              <a:buNone/>
            </a:pPr>
            <a:r>
              <a:rPr lang="pl-PL" altLang="pl-PL" sz="2400">
                <a:solidFill>
                  <a:srgbClr val="424456"/>
                </a:solidFill>
              </a:rPr>
              <a:t>Dorota Czerwińska</a:t>
            </a:r>
          </a:p>
          <a:p>
            <a:pPr eaLnBrk="1" hangingPunct="1">
              <a:buClrTx/>
              <a:buFontTx/>
              <a:buNone/>
            </a:pPr>
            <a:r>
              <a:rPr lang="pl-PL" altLang="pl-PL" sz="2400">
                <a:solidFill>
                  <a:srgbClr val="424456"/>
                </a:solidFill>
              </a:rPr>
              <a:t>Katedra Postępowania Karnego</a:t>
            </a:r>
          </a:p>
        </p:txBody>
      </p:sp>
    </p:spTree>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
            <a:extLst>
              <a:ext uri="{FF2B5EF4-FFF2-40B4-BE49-F238E27FC236}">
                <a16:creationId xmlns:a16="http://schemas.microsoft.com/office/drawing/2014/main" id="{15988F40-2C9E-4D10-B8A7-A06F453637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110" y="476250"/>
            <a:ext cx="8510587" cy="57483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Dymek myśli: chmurka 1">
            <a:extLst>
              <a:ext uri="{FF2B5EF4-FFF2-40B4-BE49-F238E27FC236}">
                <a16:creationId xmlns:a16="http://schemas.microsoft.com/office/drawing/2014/main" id="{2A81419F-CB0F-4098-AA4C-CD37D74C7B62}"/>
              </a:ext>
            </a:extLst>
          </p:cNvPr>
          <p:cNvSpPr/>
          <p:nvPr/>
        </p:nvSpPr>
        <p:spPr bwMode="auto">
          <a:xfrm>
            <a:off x="200701" y="1412776"/>
            <a:ext cx="2091531" cy="1368152"/>
          </a:xfrm>
          <a:prstGeom prst="cloudCallout">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pPr>
            <a:endParaRPr kumimoji="0" lang="pl-PL" sz="1800" b="0" i="0" u="none" strike="noStrike" cap="none" normalizeH="0" baseline="0">
              <a:ln>
                <a:noFill/>
              </a:ln>
              <a:solidFill>
                <a:schemeClr val="bg1"/>
              </a:solidFill>
              <a:effectLst/>
              <a:latin typeface="Georgia" panose="02040502050405020303" pitchFamily="18" charset="0"/>
              <a:ea typeface="Microsoft YaHei" panose="020B0503020204020204" pitchFamily="34" charset="-122"/>
            </a:endParaRPr>
          </a:p>
        </p:txBody>
      </p:sp>
      <p:sp>
        <p:nvSpPr>
          <p:cNvPr id="3" name="pole tekstowe 2">
            <a:extLst>
              <a:ext uri="{FF2B5EF4-FFF2-40B4-BE49-F238E27FC236}">
                <a16:creationId xmlns:a16="http://schemas.microsoft.com/office/drawing/2014/main" id="{05E78339-6268-432D-BE97-B88ABFECFFF0}"/>
              </a:ext>
            </a:extLst>
          </p:cNvPr>
          <p:cNvSpPr txBox="1"/>
          <p:nvPr/>
        </p:nvSpPr>
        <p:spPr>
          <a:xfrm>
            <a:off x="6876256" y="4795897"/>
            <a:ext cx="2267744" cy="2062103"/>
          </a:xfrm>
          <a:prstGeom prst="rect">
            <a:avLst/>
          </a:prstGeom>
          <a:noFill/>
        </p:spPr>
        <p:txBody>
          <a:bodyPr wrap="square" rtlCol="0">
            <a:spAutoFit/>
          </a:bodyPr>
          <a:lstStyle/>
          <a:p>
            <a:pPr algn="just"/>
            <a:r>
              <a:rPr lang="pl-PL" sz="1600" dirty="0">
                <a:highlight>
                  <a:srgbClr val="800000"/>
                </a:highlight>
              </a:rPr>
              <a:t>Wyrokiem, chyba że rozpoznaje wniosek prokuratora o umorzenie z powodu niepoczytalności – wówczas postanowieniem (SN I KZP 21/99)</a:t>
            </a:r>
          </a:p>
        </p:txBody>
      </p:sp>
    </p:spTree>
  </p:cSld>
  <p:clrMapOvr>
    <a:masterClrMapping/>
  </p:clrMapOvr>
  <p:transition>
    <p:wedg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Text Box 1">
            <a:extLst>
              <a:ext uri="{FF2B5EF4-FFF2-40B4-BE49-F238E27FC236}">
                <a16:creationId xmlns:a16="http://schemas.microsoft.com/office/drawing/2014/main" id="{3829C6A6-ADEF-47FF-BE09-B656769D1C23}"/>
              </a:ext>
            </a:extLst>
          </p:cNvPr>
          <p:cNvSpPr txBox="1">
            <a:spLocks noChangeArrowheads="1"/>
          </p:cNvSpPr>
          <p:nvPr/>
        </p:nvSpPr>
        <p:spPr bwMode="auto">
          <a:xfrm>
            <a:off x="457200" y="1143000"/>
            <a:ext cx="8229600"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Georgia" panose="02040502050405020303" pitchFamily="18" charset="0"/>
                <a:ea typeface="Microsoft YaHei" panose="020B0503020204020204" pitchFamily="34" charset="-122"/>
              </a:defRPr>
            </a:lvl1pPr>
            <a:lvl2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438086"/>
                </a:solidFill>
                <a:latin typeface="Georgia" panose="02040502050405020303" pitchFamily="18" charset="0"/>
                <a:ea typeface="Microsoft YaHei" panose="020B0503020204020204" pitchFamily="34" charset="-122"/>
              </a:defRPr>
            </a:lvl2pPr>
            <a:lvl3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53548A"/>
                </a:solidFill>
                <a:latin typeface="Georgia" panose="02040502050405020303" pitchFamily="18" charset="0"/>
                <a:ea typeface="Microsoft YaHei" panose="020B0503020204020204" pitchFamily="34" charset="-122"/>
              </a:defRPr>
            </a:lvl3pPr>
            <a:lvl4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53548A"/>
                </a:solidFill>
                <a:latin typeface="Georgia" panose="02040502050405020303" pitchFamily="18" charset="0"/>
                <a:ea typeface="Microsoft YaHei" panose="020B0503020204020204" pitchFamily="34" charset="-122"/>
              </a:defRPr>
            </a:lvl4pPr>
            <a:lvl5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9pPr>
          </a:lstStyle>
          <a:p>
            <a:pPr eaLnBrk="1" hangingPunct="1">
              <a:spcBef>
                <a:spcPct val="0"/>
              </a:spcBef>
              <a:buClrTx/>
              <a:buFontTx/>
              <a:buNone/>
            </a:pPr>
            <a:r>
              <a:rPr lang="pl-PL" altLang="pl-PL" sz="3600">
                <a:solidFill>
                  <a:srgbClr val="424456"/>
                </a:solidFill>
                <a:latin typeface="Trebuchet MS" panose="020B0603020202020204" pitchFamily="34" charset="0"/>
              </a:rPr>
              <a:t>Brak faktycznych podstaw oskarżenia</a:t>
            </a:r>
          </a:p>
        </p:txBody>
      </p:sp>
      <p:sp>
        <p:nvSpPr>
          <p:cNvPr id="26627" name="Text Box 2">
            <a:extLst>
              <a:ext uri="{FF2B5EF4-FFF2-40B4-BE49-F238E27FC236}">
                <a16:creationId xmlns:a16="http://schemas.microsoft.com/office/drawing/2014/main" id="{9C607090-86B0-479E-AC71-EB4E988E7D92}"/>
              </a:ext>
            </a:extLst>
          </p:cNvPr>
          <p:cNvSpPr txBox="1">
            <a:spLocks noChangeArrowheads="1"/>
          </p:cNvSpPr>
          <p:nvPr/>
        </p:nvSpPr>
        <p:spPr bwMode="auto">
          <a:xfrm>
            <a:off x="457200" y="2249488"/>
            <a:ext cx="8229600" cy="432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61950" indent="-255588">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800">
                <a:solidFill>
                  <a:srgbClr val="000000"/>
                </a:solidFill>
                <a:latin typeface="Georgia" panose="02040502050405020303" pitchFamily="18" charset="0"/>
                <a:ea typeface="Microsoft YaHei" panose="020B0503020204020204" pitchFamily="34" charset="-122"/>
              </a:defRPr>
            </a:lvl1pPr>
            <a:lvl2pPr>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600">
                <a:solidFill>
                  <a:srgbClr val="438086"/>
                </a:solidFill>
                <a:latin typeface="Georgia" panose="02040502050405020303" pitchFamily="18" charset="0"/>
                <a:ea typeface="Microsoft YaHei" panose="020B0503020204020204" pitchFamily="34" charset="-122"/>
              </a:defRPr>
            </a:lvl2pPr>
            <a:lvl3pPr>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400">
                <a:solidFill>
                  <a:srgbClr val="53548A"/>
                </a:solidFill>
                <a:latin typeface="Georgia" panose="02040502050405020303" pitchFamily="18" charset="0"/>
                <a:ea typeface="Microsoft YaHei" panose="020B0503020204020204" pitchFamily="34" charset="-122"/>
              </a:defRPr>
            </a:lvl3pPr>
            <a:lvl4pPr>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200">
                <a:solidFill>
                  <a:srgbClr val="53548A"/>
                </a:solidFill>
                <a:latin typeface="Georgia" panose="02040502050405020303" pitchFamily="18" charset="0"/>
                <a:ea typeface="Microsoft YaHei" panose="020B0503020204020204" pitchFamily="34" charset="-122"/>
              </a:defRPr>
            </a:lvl4pPr>
            <a:lvl5pPr>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ts val="30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ts val="30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ts val="30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ts val="30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9pPr>
          </a:lstStyle>
          <a:p>
            <a:pPr algn="just" eaLnBrk="1" hangingPunct="1">
              <a:buClr>
                <a:srgbClr val="A04DA3"/>
              </a:buClr>
              <a:buFont typeface="Georgia" panose="02040502050405020303" pitchFamily="18" charset="0"/>
              <a:buChar char="•"/>
            </a:pPr>
            <a:r>
              <a:rPr lang="pl-PL" altLang="pl-PL" dirty="0"/>
              <a:t>czynu nie popełniono (wcale lub nie popełniła go dana osoba) lub brak jest danych dostatecznie uzasadniających podejrzenie jego popełnienia (w ogóle, a nie przez daną osobę)</a:t>
            </a:r>
          </a:p>
          <a:p>
            <a:pPr algn="just" eaLnBrk="1" hangingPunct="1">
              <a:buClr>
                <a:srgbClr val="A04DA3"/>
              </a:buClr>
              <a:buFont typeface="Georgia" panose="02040502050405020303" pitchFamily="18" charset="0"/>
              <a:buChar char="•"/>
            </a:pPr>
            <a:r>
              <a:rPr lang="pl-PL" altLang="pl-PL" dirty="0"/>
              <a:t>przesłanka materialna uniewinnienia</a:t>
            </a:r>
          </a:p>
          <a:p>
            <a:pPr algn="just" eaLnBrk="1" hangingPunct="1">
              <a:buClr>
                <a:srgbClr val="A04DA3"/>
              </a:buClr>
              <a:buFont typeface="Georgia" panose="02040502050405020303" pitchFamily="18" charset="0"/>
              <a:buChar char="•"/>
            </a:pPr>
            <a:r>
              <a:rPr lang="pl-PL" altLang="pl-PL" dirty="0"/>
              <a:t>kontrolowana w ramach merytorycznej kontroli oskarżenia </a:t>
            </a:r>
            <a:r>
              <a:rPr lang="pl-PL" altLang="pl-PL" dirty="0">
                <a:latin typeface="Wingdings" panose="05000000000000000000" pitchFamily="2" charset="2"/>
              </a:rPr>
              <a:t></a:t>
            </a:r>
            <a:r>
              <a:rPr lang="pl-PL" altLang="pl-PL" dirty="0"/>
              <a:t> art. 339 § 3 pkt 2 k.p.k.</a:t>
            </a:r>
          </a:p>
        </p:txBody>
      </p:sp>
    </p:spTree>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Text Box 1">
            <a:extLst>
              <a:ext uri="{FF2B5EF4-FFF2-40B4-BE49-F238E27FC236}">
                <a16:creationId xmlns:a16="http://schemas.microsoft.com/office/drawing/2014/main" id="{444A70D2-BD95-49B2-A06D-E9DD72605E7D}"/>
              </a:ext>
            </a:extLst>
          </p:cNvPr>
          <p:cNvSpPr txBox="1">
            <a:spLocks noChangeArrowheads="1"/>
          </p:cNvSpPr>
          <p:nvPr/>
        </p:nvSpPr>
        <p:spPr bwMode="auto">
          <a:xfrm>
            <a:off x="457200" y="1143000"/>
            <a:ext cx="8229600"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Georgia" panose="02040502050405020303" pitchFamily="18" charset="0"/>
                <a:ea typeface="Microsoft YaHei" panose="020B0503020204020204" pitchFamily="34" charset="-122"/>
              </a:defRPr>
            </a:lvl1pPr>
            <a:lvl2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438086"/>
                </a:solidFill>
                <a:latin typeface="Georgia" panose="02040502050405020303" pitchFamily="18" charset="0"/>
                <a:ea typeface="Microsoft YaHei" panose="020B0503020204020204" pitchFamily="34" charset="-122"/>
              </a:defRPr>
            </a:lvl2pPr>
            <a:lvl3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53548A"/>
                </a:solidFill>
                <a:latin typeface="Georgia" panose="02040502050405020303" pitchFamily="18" charset="0"/>
                <a:ea typeface="Microsoft YaHei" panose="020B0503020204020204" pitchFamily="34" charset="-122"/>
              </a:defRPr>
            </a:lvl3pPr>
            <a:lvl4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53548A"/>
                </a:solidFill>
                <a:latin typeface="Georgia" panose="02040502050405020303" pitchFamily="18" charset="0"/>
                <a:ea typeface="Microsoft YaHei" panose="020B0503020204020204" pitchFamily="34" charset="-122"/>
              </a:defRPr>
            </a:lvl4pPr>
            <a:lvl5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9pPr>
          </a:lstStyle>
          <a:p>
            <a:pPr eaLnBrk="1" hangingPunct="1">
              <a:spcBef>
                <a:spcPct val="0"/>
              </a:spcBef>
              <a:buClrTx/>
              <a:buFontTx/>
              <a:buNone/>
            </a:pPr>
            <a:r>
              <a:rPr lang="pl-PL" altLang="pl-PL" sz="4000">
                <a:solidFill>
                  <a:srgbClr val="424456"/>
                </a:solidFill>
                <a:latin typeface="Trebuchet MS" panose="020B0603020202020204" pitchFamily="34" charset="0"/>
              </a:rPr>
              <a:t>Brak przestępności czynu </a:t>
            </a:r>
          </a:p>
        </p:txBody>
      </p:sp>
      <p:sp>
        <p:nvSpPr>
          <p:cNvPr id="28675" name="Text Box 2">
            <a:extLst>
              <a:ext uri="{FF2B5EF4-FFF2-40B4-BE49-F238E27FC236}">
                <a16:creationId xmlns:a16="http://schemas.microsoft.com/office/drawing/2014/main" id="{359891B6-FB99-417E-827D-630D3D606E68}"/>
              </a:ext>
            </a:extLst>
          </p:cNvPr>
          <p:cNvSpPr txBox="1">
            <a:spLocks noChangeArrowheads="1"/>
          </p:cNvSpPr>
          <p:nvPr/>
        </p:nvSpPr>
        <p:spPr bwMode="auto">
          <a:xfrm>
            <a:off x="457200" y="2249488"/>
            <a:ext cx="8229600" cy="432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61950" indent="-255588">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800">
                <a:solidFill>
                  <a:srgbClr val="000000"/>
                </a:solidFill>
                <a:latin typeface="Georgia" panose="02040502050405020303" pitchFamily="18" charset="0"/>
                <a:ea typeface="Microsoft YaHei" panose="020B0503020204020204" pitchFamily="34" charset="-122"/>
              </a:defRPr>
            </a:lvl1pPr>
            <a:lvl2pPr>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600">
                <a:solidFill>
                  <a:srgbClr val="438086"/>
                </a:solidFill>
                <a:latin typeface="Georgia" panose="02040502050405020303" pitchFamily="18" charset="0"/>
                <a:ea typeface="Microsoft YaHei" panose="020B0503020204020204" pitchFamily="34" charset="-122"/>
              </a:defRPr>
            </a:lvl2pPr>
            <a:lvl3pPr>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400">
                <a:solidFill>
                  <a:srgbClr val="53548A"/>
                </a:solidFill>
                <a:latin typeface="Georgia" panose="02040502050405020303" pitchFamily="18" charset="0"/>
                <a:ea typeface="Microsoft YaHei" panose="020B0503020204020204" pitchFamily="34" charset="-122"/>
              </a:defRPr>
            </a:lvl3pPr>
            <a:lvl4pPr>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200">
                <a:solidFill>
                  <a:srgbClr val="53548A"/>
                </a:solidFill>
                <a:latin typeface="Georgia" panose="02040502050405020303" pitchFamily="18" charset="0"/>
                <a:ea typeface="Microsoft YaHei" panose="020B0503020204020204" pitchFamily="34" charset="-122"/>
              </a:defRPr>
            </a:lvl4pPr>
            <a:lvl5pPr>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ts val="30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ts val="30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ts val="30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ts val="30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9pPr>
          </a:lstStyle>
          <a:p>
            <a:pPr eaLnBrk="1" hangingPunct="1">
              <a:buClr>
                <a:srgbClr val="A04DA3"/>
              </a:buClr>
              <a:buFont typeface="Georgia" panose="02040502050405020303" pitchFamily="18" charset="0"/>
              <a:buChar char="•"/>
            </a:pPr>
            <a:r>
              <a:rPr lang="pl-PL" altLang="pl-PL"/>
              <a:t>nie zrealizowano ustawowych znamion</a:t>
            </a:r>
          </a:p>
          <a:p>
            <a:pPr eaLnBrk="1" hangingPunct="1">
              <a:buClr>
                <a:srgbClr val="A04DA3"/>
              </a:buClr>
              <a:buFont typeface="Georgia" panose="02040502050405020303" pitchFamily="18" charset="0"/>
              <a:buChar char="•"/>
            </a:pPr>
            <a:r>
              <a:rPr lang="pl-PL" altLang="pl-PL"/>
              <a:t>znamiona zrealizowano w warunkach kontratypu</a:t>
            </a:r>
          </a:p>
          <a:p>
            <a:pPr eaLnBrk="1" hangingPunct="1">
              <a:buClr>
                <a:srgbClr val="A04DA3"/>
              </a:buClr>
              <a:buFont typeface="Georgia" panose="02040502050405020303" pitchFamily="18" charset="0"/>
              <a:buChar char="•"/>
            </a:pPr>
            <a:r>
              <a:rPr lang="pl-PL" altLang="pl-PL"/>
              <a:t>zachodzi okoliczność wyłączająca winę</a:t>
            </a:r>
          </a:p>
          <a:p>
            <a:pPr eaLnBrk="1" hangingPunct="1">
              <a:buClr>
                <a:srgbClr val="A04DA3"/>
              </a:buClr>
              <a:buFont typeface="Georgia" panose="02040502050405020303" pitchFamily="18" charset="0"/>
              <a:buChar char="•"/>
            </a:pPr>
            <a:r>
              <a:rPr lang="pl-PL" altLang="pl-PL"/>
              <a:t>przesłanka materialna uniewinnienia</a:t>
            </a:r>
          </a:p>
          <a:p>
            <a:pPr eaLnBrk="1" hangingPunct="1">
              <a:buClr>
                <a:srgbClr val="A04DA3"/>
              </a:buClr>
              <a:buFont typeface="Georgia" panose="02040502050405020303" pitchFamily="18" charset="0"/>
              <a:buChar char="•"/>
            </a:pPr>
            <a:r>
              <a:rPr lang="pl-PL" altLang="pl-PL"/>
              <a:t>Nie mylić braku znamion (pkt 2) z brakiem czynu (pkt 1).</a:t>
            </a:r>
          </a:p>
        </p:txBody>
      </p:sp>
    </p:spTree>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Text Box 1">
            <a:extLst>
              <a:ext uri="{FF2B5EF4-FFF2-40B4-BE49-F238E27FC236}">
                <a16:creationId xmlns:a16="http://schemas.microsoft.com/office/drawing/2014/main" id="{444A70D2-BD95-49B2-A06D-E9DD72605E7D}"/>
              </a:ext>
            </a:extLst>
          </p:cNvPr>
          <p:cNvSpPr txBox="1">
            <a:spLocks noChangeArrowheads="1"/>
          </p:cNvSpPr>
          <p:nvPr/>
        </p:nvSpPr>
        <p:spPr bwMode="auto">
          <a:xfrm>
            <a:off x="457200" y="1143000"/>
            <a:ext cx="8229600"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Georgia" panose="02040502050405020303" pitchFamily="18" charset="0"/>
                <a:ea typeface="Microsoft YaHei" panose="020B0503020204020204" pitchFamily="34" charset="-122"/>
              </a:defRPr>
            </a:lvl1pPr>
            <a:lvl2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438086"/>
                </a:solidFill>
                <a:latin typeface="Georgia" panose="02040502050405020303" pitchFamily="18" charset="0"/>
                <a:ea typeface="Microsoft YaHei" panose="020B0503020204020204" pitchFamily="34" charset="-122"/>
              </a:defRPr>
            </a:lvl2pPr>
            <a:lvl3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53548A"/>
                </a:solidFill>
                <a:latin typeface="Georgia" panose="02040502050405020303" pitchFamily="18" charset="0"/>
                <a:ea typeface="Microsoft YaHei" panose="020B0503020204020204" pitchFamily="34" charset="-122"/>
              </a:defRPr>
            </a:lvl3pPr>
            <a:lvl4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53548A"/>
                </a:solidFill>
                <a:latin typeface="Georgia" panose="02040502050405020303" pitchFamily="18" charset="0"/>
                <a:ea typeface="Microsoft YaHei" panose="020B0503020204020204" pitchFamily="34" charset="-122"/>
              </a:defRPr>
            </a:lvl4pPr>
            <a:lvl5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9pPr>
          </a:lstStyle>
          <a:p>
            <a:pPr eaLnBrk="1" hangingPunct="1">
              <a:spcBef>
                <a:spcPct val="0"/>
              </a:spcBef>
              <a:buClrTx/>
              <a:buFontTx/>
              <a:buNone/>
            </a:pPr>
            <a:r>
              <a:rPr lang="pl-PL" altLang="pl-PL" sz="4000" dirty="0">
                <a:solidFill>
                  <a:srgbClr val="424456"/>
                </a:solidFill>
                <a:latin typeface="Trebuchet MS" panose="020B0603020202020204" pitchFamily="34" charset="0"/>
              </a:rPr>
              <a:t>Znikoma społeczna szkodliwość</a:t>
            </a:r>
          </a:p>
        </p:txBody>
      </p:sp>
      <p:sp>
        <p:nvSpPr>
          <p:cNvPr id="28675" name="Text Box 2">
            <a:extLst>
              <a:ext uri="{FF2B5EF4-FFF2-40B4-BE49-F238E27FC236}">
                <a16:creationId xmlns:a16="http://schemas.microsoft.com/office/drawing/2014/main" id="{359891B6-FB99-417E-827D-630D3D606E68}"/>
              </a:ext>
            </a:extLst>
          </p:cNvPr>
          <p:cNvSpPr txBox="1">
            <a:spLocks noChangeArrowheads="1"/>
          </p:cNvSpPr>
          <p:nvPr/>
        </p:nvSpPr>
        <p:spPr bwMode="auto">
          <a:xfrm>
            <a:off x="395536" y="2276872"/>
            <a:ext cx="8229600" cy="432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61950" indent="-255588">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800">
                <a:solidFill>
                  <a:srgbClr val="000000"/>
                </a:solidFill>
                <a:latin typeface="Georgia" panose="02040502050405020303" pitchFamily="18" charset="0"/>
                <a:ea typeface="Microsoft YaHei" panose="020B0503020204020204" pitchFamily="34" charset="-122"/>
              </a:defRPr>
            </a:lvl1pPr>
            <a:lvl2pPr>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600">
                <a:solidFill>
                  <a:srgbClr val="438086"/>
                </a:solidFill>
                <a:latin typeface="Georgia" panose="02040502050405020303" pitchFamily="18" charset="0"/>
                <a:ea typeface="Microsoft YaHei" panose="020B0503020204020204" pitchFamily="34" charset="-122"/>
              </a:defRPr>
            </a:lvl2pPr>
            <a:lvl3pPr>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400">
                <a:solidFill>
                  <a:srgbClr val="53548A"/>
                </a:solidFill>
                <a:latin typeface="Georgia" panose="02040502050405020303" pitchFamily="18" charset="0"/>
                <a:ea typeface="Microsoft YaHei" panose="020B0503020204020204" pitchFamily="34" charset="-122"/>
              </a:defRPr>
            </a:lvl3pPr>
            <a:lvl4pPr>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200">
                <a:solidFill>
                  <a:srgbClr val="53548A"/>
                </a:solidFill>
                <a:latin typeface="Georgia" panose="02040502050405020303" pitchFamily="18" charset="0"/>
                <a:ea typeface="Microsoft YaHei" panose="020B0503020204020204" pitchFamily="34" charset="-122"/>
              </a:defRPr>
            </a:lvl4pPr>
            <a:lvl5pPr>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ts val="30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ts val="30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ts val="30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ts val="30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9pPr>
          </a:lstStyle>
          <a:p>
            <a:pPr eaLnBrk="1" hangingPunct="1">
              <a:buClr>
                <a:srgbClr val="A04DA3"/>
              </a:buClr>
              <a:buFont typeface="Georgia" panose="02040502050405020303" pitchFamily="18" charset="0"/>
              <a:buChar char="•"/>
            </a:pPr>
            <a:r>
              <a:rPr lang="pl-PL" altLang="pl-PL" dirty="0"/>
              <a:t>przesłanka materialna umorzenia</a:t>
            </a:r>
          </a:p>
          <a:p>
            <a:pPr eaLnBrk="1" hangingPunct="1">
              <a:buClr>
                <a:srgbClr val="A04DA3"/>
              </a:buClr>
              <a:buFont typeface="Georgia" panose="02040502050405020303" pitchFamily="18" charset="0"/>
              <a:buChar char="•"/>
            </a:pPr>
            <a:r>
              <a:rPr lang="pl-PL" altLang="pl-PL" dirty="0"/>
              <a:t>Wg kwantyfikatorów z art. 115 k.k. </a:t>
            </a:r>
          </a:p>
        </p:txBody>
      </p:sp>
    </p:spTree>
    <p:extLst>
      <p:ext uri="{BB962C8B-B14F-4D97-AF65-F5344CB8AC3E}">
        <p14:creationId xmlns:p14="http://schemas.microsoft.com/office/powerpoint/2010/main" val="177330756"/>
      </p:ext>
    </p:extLst>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a:extLst>
              <a:ext uri="{FF2B5EF4-FFF2-40B4-BE49-F238E27FC236}">
                <a16:creationId xmlns:a16="http://schemas.microsoft.com/office/drawing/2014/main" id="{571BD1FB-3ABC-420C-97C5-8788EF1D51E1}"/>
              </a:ext>
            </a:extLst>
          </p:cNvPr>
          <p:cNvSpPr txBox="1">
            <a:spLocks noChangeArrowheads="1"/>
          </p:cNvSpPr>
          <p:nvPr/>
        </p:nvSpPr>
        <p:spPr bwMode="auto">
          <a:xfrm>
            <a:off x="457200" y="1143000"/>
            <a:ext cx="8229600"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Georgia" panose="02040502050405020303" pitchFamily="18" charset="0"/>
                <a:ea typeface="Microsoft YaHei" panose="020B0503020204020204" pitchFamily="34" charset="-122"/>
              </a:defRPr>
            </a:lvl1pPr>
            <a:lvl2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438086"/>
                </a:solidFill>
                <a:latin typeface="Georgia" panose="02040502050405020303" pitchFamily="18" charset="0"/>
                <a:ea typeface="Microsoft YaHei" panose="020B0503020204020204" pitchFamily="34" charset="-122"/>
              </a:defRPr>
            </a:lvl2pPr>
            <a:lvl3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53548A"/>
                </a:solidFill>
                <a:latin typeface="Georgia" panose="02040502050405020303" pitchFamily="18" charset="0"/>
                <a:ea typeface="Microsoft YaHei" panose="020B0503020204020204" pitchFamily="34" charset="-122"/>
              </a:defRPr>
            </a:lvl3pPr>
            <a:lvl4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53548A"/>
                </a:solidFill>
                <a:latin typeface="Georgia" panose="02040502050405020303" pitchFamily="18" charset="0"/>
                <a:ea typeface="Microsoft YaHei" panose="020B0503020204020204" pitchFamily="34" charset="-122"/>
              </a:defRPr>
            </a:lvl4pPr>
            <a:lvl5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9pPr>
          </a:lstStyle>
          <a:p>
            <a:pPr eaLnBrk="1" hangingPunct="1">
              <a:spcBef>
                <a:spcPct val="0"/>
              </a:spcBef>
              <a:buClrTx/>
              <a:buFontTx/>
              <a:buNone/>
            </a:pPr>
            <a:r>
              <a:rPr lang="pl-PL" altLang="pl-PL" sz="4000">
                <a:solidFill>
                  <a:srgbClr val="424456"/>
                </a:solidFill>
                <a:latin typeface="Trebuchet MS" panose="020B0603020202020204" pitchFamily="34" charset="0"/>
              </a:rPr>
              <a:t>Klauzula niekaralności</a:t>
            </a:r>
          </a:p>
        </p:txBody>
      </p:sp>
      <p:sp>
        <p:nvSpPr>
          <p:cNvPr id="30723" name="Text Box 2">
            <a:extLst>
              <a:ext uri="{FF2B5EF4-FFF2-40B4-BE49-F238E27FC236}">
                <a16:creationId xmlns:a16="http://schemas.microsoft.com/office/drawing/2014/main" id="{FB3E8051-029E-4F86-B657-8130FCE4F491}"/>
              </a:ext>
            </a:extLst>
          </p:cNvPr>
          <p:cNvSpPr txBox="1">
            <a:spLocks noChangeArrowheads="1"/>
          </p:cNvSpPr>
          <p:nvPr/>
        </p:nvSpPr>
        <p:spPr bwMode="auto">
          <a:xfrm>
            <a:off x="457200" y="2708275"/>
            <a:ext cx="8229600" cy="3865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61950" indent="-255588">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800">
                <a:solidFill>
                  <a:srgbClr val="000000"/>
                </a:solidFill>
                <a:latin typeface="Georgia" panose="02040502050405020303" pitchFamily="18" charset="0"/>
                <a:ea typeface="Microsoft YaHei" panose="020B0503020204020204" pitchFamily="34" charset="-122"/>
              </a:defRPr>
            </a:lvl1pPr>
            <a:lvl2pPr>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600">
                <a:solidFill>
                  <a:srgbClr val="438086"/>
                </a:solidFill>
                <a:latin typeface="Georgia" panose="02040502050405020303" pitchFamily="18" charset="0"/>
                <a:ea typeface="Microsoft YaHei" panose="020B0503020204020204" pitchFamily="34" charset="-122"/>
              </a:defRPr>
            </a:lvl2pPr>
            <a:lvl3pPr>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400">
                <a:solidFill>
                  <a:srgbClr val="53548A"/>
                </a:solidFill>
                <a:latin typeface="Georgia" panose="02040502050405020303" pitchFamily="18" charset="0"/>
                <a:ea typeface="Microsoft YaHei" panose="020B0503020204020204" pitchFamily="34" charset="-122"/>
              </a:defRPr>
            </a:lvl3pPr>
            <a:lvl4pPr>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200">
                <a:solidFill>
                  <a:srgbClr val="53548A"/>
                </a:solidFill>
                <a:latin typeface="Georgia" panose="02040502050405020303" pitchFamily="18" charset="0"/>
                <a:ea typeface="Microsoft YaHei" panose="020B0503020204020204" pitchFamily="34" charset="-122"/>
              </a:defRPr>
            </a:lvl4pPr>
            <a:lvl5pPr>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ts val="30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ts val="30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ts val="30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ts val="30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9pPr>
          </a:lstStyle>
          <a:p>
            <a:pPr eaLnBrk="1" hangingPunct="1">
              <a:buClr>
                <a:srgbClr val="A04DA3"/>
              </a:buClr>
              <a:buFont typeface="Georgia" panose="02040502050405020303" pitchFamily="18" charset="0"/>
              <a:buChar char="•"/>
            </a:pPr>
            <a:r>
              <a:rPr lang="pl-PL" altLang="pl-PL"/>
              <a:t>klauzula „nie podlega karze”</a:t>
            </a:r>
          </a:p>
          <a:p>
            <a:pPr eaLnBrk="1" hangingPunct="1">
              <a:buClr>
                <a:srgbClr val="A04DA3"/>
              </a:buClr>
              <a:buFont typeface="Georgia" panose="02040502050405020303" pitchFamily="18" charset="0"/>
              <a:buChar char="•"/>
            </a:pPr>
            <a:r>
              <a:rPr lang="pl-PL" altLang="pl-PL"/>
              <a:t>związana ze szczególnymi okolicznościami towarzyszącymi popełnieniu czynu</a:t>
            </a:r>
          </a:p>
          <a:p>
            <a:pPr eaLnBrk="1" hangingPunct="1">
              <a:buClr>
                <a:srgbClr val="A04DA3"/>
              </a:buClr>
              <a:buFont typeface="Georgia" panose="02040502050405020303" pitchFamily="18" charset="0"/>
              <a:buChar char="•"/>
            </a:pPr>
            <a:r>
              <a:rPr lang="pl-PL" altLang="pl-PL"/>
              <a:t>np. art. 17 § 1, art. 23 § 1, art. 239 § 2 k.k.,</a:t>
            </a:r>
          </a:p>
          <a:p>
            <a:pPr eaLnBrk="1" hangingPunct="1">
              <a:buClr>
                <a:srgbClr val="A04DA3"/>
              </a:buClr>
              <a:buFont typeface="Georgia" panose="02040502050405020303" pitchFamily="18" charset="0"/>
              <a:buChar char="•"/>
            </a:pPr>
            <a:r>
              <a:rPr lang="pl-PL" altLang="pl-PL"/>
              <a:t>przesłanka materialna umorzenia</a:t>
            </a:r>
          </a:p>
        </p:txBody>
      </p:sp>
    </p:spTree>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Text Box 1">
            <a:extLst>
              <a:ext uri="{FF2B5EF4-FFF2-40B4-BE49-F238E27FC236}">
                <a16:creationId xmlns:a16="http://schemas.microsoft.com/office/drawing/2014/main" id="{F4419956-9FB8-44A0-B997-D1E689359461}"/>
              </a:ext>
            </a:extLst>
          </p:cNvPr>
          <p:cNvSpPr txBox="1">
            <a:spLocks noChangeArrowheads="1"/>
          </p:cNvSpPr>
          <p:nvPr/>
        </p:nvSpPr>
        <p:spPr bwMode="auto">
          <a:xfrm>
            <a:off x="457200" y="1143000"/>
            <a:ext cx="8229600"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Georgia" panose="02040502050405020303" pitchFamily="18" charset="0"/>
                <a:ea typeface="Microsoft YaHei" panose="020B0503020204020204" pitchFamily="34" charset="-122"/>
              </a:defRPr>
            </a:lvl1pPr>
            <a:lvl2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438086"/>
                </a:solidFill>
                <a:latin typeface="Georgia" panose="02040502050405020303" pitchFamily="18" charset="0"/>
                <a:ea typeface="Microsoft YaHei" panose="020B0503020204020204" pitchFamily="34" charset="-122"/>
              </a:defRPr>
            </a:lvl2pPr>
            <a:lvl3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53548A"/>
                </a:solidFill>
                <a:latin typeface="Georgia" panose="02040502050405020303" pitchFamily="18" charset="0"/>
                <a:ea typeface="Microsoft YaHei" panose="020B0503020204020204" pitchFamily="34" charset="-122"/>
              </a:defRPr>
            </a:lvl3pPr>
            <a:lvl4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53548A"/>
                </a:solidFill>
                <a:latin typeface="Georgia" panose="02040502050405020303" pitchFamily="18" charset="0"/>
                <a:ea typeface="Microsoft YaHei" panose="020B0503020204020204" pitchFamily="34" charset="-122"/>
              </a:defRPr>
            </a:lvl4pPr>
            <a:lvl5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9pPr>
          </a:lstStyle>
          <a:p>
            <a:pPr eaLnBrk="1" hangingPunct="1">
              <a:spcBef>
                <a:spcPct val="0"/>
              </a:spcBef>
              <a:buClrTx/>
              <a:buFontTx/>
              <a:buNone/>
            </a:pPr>
            <a:r>
              <a:rPr lang="pl-PL" altLang="pl-PL" sz="4000">
                <a:solidFill>
                  <a:srgbClr val="424456"/>
                </a:solidFill>
                <a:latin typeface="Trebuchet MS" panose="020B0603020202020204" pitchFamily="34" charset="0"/>
              </a:rPr>
              <a:t>Przedawnienie karalności</a:t>
            </a:r>
          </a:p>
        </p:txBody>
      </p:sp>
      <p:sp>
        <p:nvSpPr>
          <p:cNvPr id="19458" name="Text Box 2">
            <a:extLst>
              <a:ext uri="{FF2B5EF4-FFF2-40B4-BE49-F238E27FC236}">
                <a16:creationId xmlns:a16="http://schemas.microsoft.com/office/drawing/2014/main" id="{BA13E511-7238-472E-AD54-FD7A080D69F2}"/>
              </a:ext>
            </a:extLst>
          </p:cNvPr>
          <p:cNvSpPr txBox="1">
            <a:spLocks noChangeArrowheads="1"/>
          </p:cNvSpPr>
          <p:nvPr/>
        </p:nvSpPr>
        <p:spPr bwMode="auto">
          <a:xfrm>
            <a:off x="457200" y="2249488"/>
            <a:ext cx="8229600" cy="432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61950" indent="-255588">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rgbClr val="000000"/>
                </a:solidFill>
                <a:latin typeface="Georgia" panose="02040502050405020303" pitchFamily="18" charset="0"/>
                <a:ea typeface="Microsoft YaHei" panose="020B0503020204020204" pitchFamily="34" charset="-122"/>
              </a:defRPr>
            </a:lvl1pPr>
            <a:lvl2pP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rgbClr val="000000"/>
                </a:solidFill>
                <a:latin typeface="Georgia" panose="02040502050405020303" pitchFamily="18" charset="0"/>
                <a:ea typeface="Microsoft YaHei" panose="020B0503020204020204" pitchFamily="34" charset="-122"/>
              </a:defRPr>
            </a:lvl2pPr>
            <a:lvl3pP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rgbClr val="000000"/>
                </a:solidFill>
                <a:latin typeface="Georgia" panose="02040502050405020303" pitchFamily="18" charset="0"/>
                <a:ea typeface="Microsoft YaHei" panose="020B0503020204020204" pitchFamily="34" charset="-122"/>
              </a:defRPr>
            </a:lvl3pPr>
            <a:lvl4pP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rgbClr val="000000"/>
                </a:solidFill>
                <a:latin typeface="Georgia" panose="02040502050405020303" pitchFamily="18" charset="0"/>
                <a:ea typeface="Microsoft YaHei" panose="020B0503020204020204" pitchFamily="34" charset="-122"/>
              </a:defRPr>
            </a:lvl4pPr>
            <a:lvl5pP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rgbClr val="000000"/>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rgbClr val="000000"/>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rgbClr val="000000"/>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rgbClr val="000000"/>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rgbClr val="000000"/>
                </a:solidFill>
                <a:latin typeface="Georgia" panose="02040502050405020303" pitchFamily="18" charset="0"/>
                <a:ea typeface="Microsoft YaHei" panose="020B0503020204020204" pitchFamily="34" charset="-122"/>
              </a:defRPr>
            </a:lvl9pPr>
          </a:lstStyle>
          <a:p>
            <a:pPr algn="just" eaLnBrk="1" hangingPunct="1">
              <a:lnSpc>
                <a:spcPct val="80000"/>
              </a:lnSpc>
              <a:spcBef>
                <a:spcPts val="300"/>
              </a:spcBef>
              <a:buClr>
                <a:srgbClr val="A04DA3"/>
              </a:buClr>
              <a:buSzPct val="100000"/>
              <a:buFont typeface="Georgia" panose="02040502050405020303" pitchFamily="18" charset="0"/>
              <a:buChar char="•"/>
              <a:defRPr/>
            </a:pPr>
            <a:r>
              <a:rPr lang="pl-PL" altLang="pl-PL" sz="2600" dirty="0"/>
              <a:t>w razie przedawnienia należy bezwzględnie umorzyć postępowanie (nie wolno co do zasady wydać również wyroku uniewinniającego)</a:t>
            </a:r>
          </a:p>
          <a:p>
            <a:pPr algn="just" eaLnBrk="1" hangingPunct="1">
              <a:lnSpc>
                <a:spcPct val="80000"/>
              </a:lnSpc>
              <a:spcBef>
                <a:spcPts val="300"/>
              </a:spcBef>
              <a:buClr>
                <a:srgbClr val="A04DA3"/>
              </a:buClr>
              <a:buSzPct val="100000"/>
              <a:buFont typeface="Georgia" panose="02040502050405020303" pitchFamily="18" charset="0"/>
              <a:buChar char="•"/>
              <a:defRPr/>
            </a:pPr>
            <a:r>
              <a:rPr lang="pl-PL" altLang="pl-PL" sz="2600" dirty="0"/>
              <a:t>terminy wyznacza art. 101 k.k.; wyjątek: 105 k.k.</a:t>
            </a:r>
          </a:p>
          <a:p>
            <a:pPr algn="just" eaLnBrk="1" hangingPunct="1">
              <a:lnSpc>
                <a:spcPct val="80000"/>
              </a:lnSpc>
              <a:spcBef>
                <a:spcPts val="300"/>
              </a:spcBef>
              <a:buClr>
                <a:srgbClr val="A04DA3"/>
              </a:buClr>
              <a:buSzPct val="100000"/>
              <a:buFont typeface="Georgia" panose="02040502050405020303" pitchFamily="18" charset="0"/>
              <a:buChar char="•"/>
              <a:defRPr/>
            </a:pPr>
            <a:r>
              <a:rPr lang="pl-PL" altLang="pl-PL" sz="2600" dirty="0"/>
              <a:t>UWAGA! Przedawnienie karalności nie stoi na przeszkodzie wniesieniu kasacji oraz wznowieniu postępowania </a:t>
            </a:r>
            <a:r>
              <a:rPr lang="pl-PL" altLang="pl-PL" sz="2600" b="1" dirty="0"/>
              <a:t>na korzyść oskarżonego </a:t>
            </a:r>
            <a:r>
              <a:rPr lang="pl-PL" altLang="pl-PL" sz="2600" dirty="0"/>
              <a:t>(art. 529 i 545 § 1 k.p.k.)</a:t>
            </a:r>
          </a:p>
          <a:p>
            <a:pPr algn="just" eaLnBrk="1" hangingPunct="1">
              <a:lnSpc>
                <a:spcPct val="80000"/>
              </a:lnSpc>
              <a:spcBef>
                <a:spcPts val="300"/>
              </a:spcBef>
              <a:buClr>
                <a:srgbClr val="A04DA3"/>
              </a:buClr>
              <a:buSzPct val="100000"/>
              <a:buFont typeface="Georgia" panose="02040502050405020303" pitchFamily="18" charset="0"/>
              <a:buChar char="•"/>
              <a:defRPr/>
            </a:pPr>
            <a:r>
              <a:rPr lang="pl-PL" altLang="pl-PL" sz="2600" dirty="0"/>
              <a:t>Nie ma znaczenia upływ terminu po wydaniu wyroku sądu I instancji, a przed upływem terminu do jego zaskarżenia, jeżeli zaskarżony nie został</a:t>
            </a:r>
          </a:p>
          <a:p>
            <a:pPr algn="just" eaLnBrk="1" hangingPunct="1">
              <a:lnSpc>
                <a:spcPct val="80000"/>
              </a:lnSpc>
              <a:spcBef>
                <a:spcPts val="300"/>
              </a:spcBef>
              <a:buClr>
                <a:srgbClr val="A04DA3"/>
              </a:buClr>
              <a:buSzPct val="100000"/>
              <a:buFont typeface="Georgia" panose="02040502050405020303" pitchFamily="18" charset="0"/>
              <a:buChar char="•"/>
              <a:defRPr/>
            </a:pPr>
            <a:r>
              <a:rPr lang="pl-PL" altLang="pl-PL" sz="2600" dirty="0"/>
              <a:t>wg podręcznika przesłanka mieszana (choć uznawana jest niekiedy za materialną)</a:t>
            </a:r>
          </a:p>
          <a:p>
            <a:pPr marL="363538" indent="-254000" algn="just" eaLnBrk="1" hangingPunct="1">
              <a:lnSpc>
                <a:spcPct val="80000"/>
              </a:lnSpc>
              <a:spcBef>
                <a:spcPts val="300"/>
              </a:spcBef>
              <a:buSzPct val="100000"/>
              <a:defRPr/>
            </a:pPr>
            <a:endParaRPr lang="pl-PL" altLang="pl-PL" sz="2600" dirty="0"/>
          </a:p>
        </p:txBody>
      </p:sp>
    </p:spTree>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Text Box 1">
            <a:extLst>
              <a:ext uri="{FF2B5EF4-FFF2-40B4-BE49-F238E27FC236}">
                <a16:creationId xmlns:a16="http://schemas.microsoft.com/office/drawing/2014/main" id="{F3F15C61-B0DD-4F61-8F78-7676A3190A1D}"/>
              </a:ext>
            </a:extLst>
          </p:cNvPr>
          <p:cNvSpPr txBox="1">
            <a:spLocks noChangeArrowheads="1"/>
          </p:cNvSpPr>
          <p:nvPr/>
        </p:nvSpPr>
        <p:spPr bwMode="auto">
          <a:xfrm>
            <a:off x="457200" y="1143000"/>
            <a:ext cx="8229600"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Georgia" panose="02040502050405020303" pitchFamily="18" charset="0"/>
                <a:ea typeface="Microsoft YaHei" panose="020B0503020204020204" pitchFamily="34" charset="-122"/>
              </a:defRPr>
            </a:lvl1pPr>
            <a:lvl2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438086"/>
                </a:solidFill>
                <a:latin typeface="Georgia" panose="02040502050405020303" pitchFamily="18" charset="0"/>
                <a:ea typeface="Microsoft YaHei" panose="020B0503020204020204" pitchFamily="34" charset="-122"/>
              </a:defRPr>
            </a:lvl2pPr>
            <a:lvl3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53548A"/>
                </a:solidFill>
                <a:latin typeface="Georgia" panose="02040502050405020303" pitchFamily="18" charset="0"/>
                <a:ea typeface="Microsoft YaHei" panose="020B0503020204020204" pitchFamily="34" charset="-122"/>
              </a:defRPr>
            </a:lvl3pPr>
            <a:lvl4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53548A"/>
                </a:solidFill>
                <a:latin typeface="Georgia" panose="02040502050405020303" pitchFamily="18" charset="0"/>
                <a:ea typeface="Microsoft YaHei" panose="020B0503020204020204" pitchFamily="34" charset="-122"/>
              </a:defRPr>
            </a:lvl4pPr>
            <a:lvl5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9pPr>
          </a:lstStyle>
          <a:p>
            <a:pPr eaLnBrk="1" hangingPunct="1">
              <a:spcBef>
                <a:spcPct val="0"/>
              </a:spcBef>
              <a:buClrTx/>
              <a:buFontTx/>
              <a:buNone/>
            </a:pPr>
            <a:r>
              <a:rPr lang="pl-PL" altLang="pl-PL" sz="4000">
                <a:solidFill>
                  <a:srgbClr val="424456"/>
                </a:solidFill>
                <a:latin typeface="Trebuchet MS" panose="020B0603020202020204" pitchFamily="34" charset="0"/>
              </a:rPr>
              <a:t>Śmierć oskarżonego</a:t>
            </a:r>
          </a:p>
        </p:txBody>
      </p:sp>
      <p:sp>
        <p:nvSpPr>
          <p:cNvPr id="38915" name="Text Box 2">
            <a:extLst>
              <a:ext uri="{FF2B5EF4-FFF2-40B4-BE49-F238E27FC236}">
                <a16:creationId xmlns:a16="http://schemas.microsoft.com/office/drawing/2014/main" id="{D1BDB6AD-5BA3-4A44-A93E-503C3C990B20}"/>
              </a:ext>
            </a:extLst>
          </p:cNvPr>
          <p:cNvSpPr txBox="1">
            <a:spLocks noChangeArrowheads="1"/>
          </p:cNvSpPr>
          <p:nvPr/>
        </p:nvSpPr>
        <p:spPr bwMode="auto">
          <a:xfrm>
            <a:off x="457200" y="2249488"/>
            <a:ext cx="8229600" cy="432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61950" indent="-255588">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800">
                <a:solidFill>
                  <a:srgbClr val="000000"/>
                </a:solidFill>
                <a:latin typeface="Georgia" panose="02040502050405020303" pitchFamily="18" charset="0"/>
                <a:ea typeface="Microsoft YaHei" panose="020B0503020204020204" pitchFamily="34" charset="-122"/>
              </a:defRPr>
            </a:lvl1pPr>
            <a:lvl2pPr>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600">
                <a:solidFill>
                  <a:srgbClr val="438086"/>
                </a:solidFill>
                <a:latin typeface="Georgia" panose="02040502050405020303" pitchFamily="18" charset="0"/>
                <a:ea typeface="Microsoft YaHei" panose="020B0503020204020204" pitchFamily="34" charset="-122"/>
              </a:defRPr>
            </a:lvl2pPr>
            <a:lvl3pPr>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400">
                <a:solidFill>
                  <a:srgbClr val="53548A"/>
                </a:solidFill>
                <a:latin typeface="Georgia" panose="02040502050405020303" pitchFamily="18" charset="0"/>
                <a:ea typeface="Microsoft YaHei" panose="020B0503020204020204" pitchFamily="34" charset="-122"/>
              </a:defRPr>
            </a:lvl3pPr>
            <a:lvl4pPr>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200">
                <a:solidFill>
                  <a:srgbClr val="53548A"/>
                </a:solidFill>
                <a:latin typeface="Georgia" panose="02040502050405020303" pitchFamily="18" charset="0"/>
                <a:ea typeface="Microsoft YaHei" panose="020B0503020204020204" pitchFamily="34" charset="-122"/>
              </a:defRPr>
            </a:lvl4pPr>
            <a:lvl5pPr>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ts val="30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ts val="30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ts val="30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ts val="30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9pPr>
          </a:lstStyle>
          <a:p>
            <a:pPr algn="just" eaLnBrk="1" hangingPunct="1">
              <a:buClr>
                <a:srgbClr val="A04DA3"/>
              </a:buClr>
              <a:buFont typeface="Georgia" panose="02040502050405020303" pitchFamily="18" charset="0"/>
              <a:buChar char="•"/>
            </a:pPr>
            <a:r>
              <a:rPr lang="pl-PL" altLang="pl-PL" dirty="0"/>
              <a:t>także gdy nastąpi przed uprawomocnieniem się wyroku skazującego, bowiem skoro oskarżony zmarł, to nie mógł go zaskarżyć, a zatem wyrok nie mógł się uprawomocnić (post. SN z 19.09.2006 III KK 261/06)</a:t>
            </a:r>
          </a:p>
          <a:p>
            <a:pPr eaLnBrk="1" hangingPunct="1">
              <a:buClr>
                <a:srgbClr val="A04DA3"/>
              </a:buClr>
              <a:buFont typeface="Georgia" panose="02040502050405020303" pitchFamily="18" charset="0"/>
              <a:buChar char="•"/>
            </a:pPr>
            <a:r>
              <a:rPr lang="pl-PL" altLang="pl-PL" dirty="0"/>
              <a:t>UWAGA! Nie stoi na przeszkodzie wniesieniu kasacji oraz wznowieniu postępowania </a:t>
            </a:r>
            <a:r>
              <a:rPr lang="pl-PL" altLang="pl-PL" b="1" dirty="0"/>
              <a:t>na korzyść oskarżonego </a:t>
            </a:r>
            <a:r>
              <a:rPr lang="pl-PL" altLang="pl-PL" dirty="0"/>
              <a:t>(art. 529 i 545 § 1 k.p.k.)</a:t>
            </a:r>
          </a:p>
          <a:p>
            <a:pPr eaLnBrk="1" hangingPunct="1">
              <a:buClr>
                <a:srgbClr val="A04DA3"/>
              </a:buClr>
              <a:buFont typeface="Georgia" panose="02040502050405020303" pitchFamily="18" charset="0"/>
              <a:buChar char="•"/>
            </a:pPr>
            <a:r>
              <a:rPr lang="pl-PL" altLang="pl-PL" dirty="0"/>
              <a:t>Przesłanka formalna</a:t>
            </a:r>
          </a:p>
        </p:txBody>
      </p:sp>
    </p:spTree>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Text Box 1">
            <a:extLst>
              <a:ext uri="{FF2B5EF4-FFF2-40B4-BE49-F238E27FC236}">
                <a16:creationId xmlns:a16="http://schemas.microsoft.com/office/drawing/2014/main" id="{2D82157E-ACCD-4948-88CF-E748D0479316}"/>
              </a:ext>
            </a:extLst>
          </p:cNvPr>
          <p:cNvSpPr txBox="1">
            <a:spLocks noChangeArrowheads="1"/>
          </p:cNvSpPr>
          <p:nvPr/>
        </p:nvSpPr>
        <p:spPr bwMode="auto">
          <a:xfrm>
            <a:off x="457200" y="476250"/>
            <a:ext cx="8229600"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Georgia" panose="02040502050405020303" pitchFamily="18" charset="0"/>
                <a:ea typeface="Microsoft YaHei" panose="020B0503020204020204" pitchFamily="34" charset="-122"/>
              </a:defRPr>
            </a:lvl1pPr>
            <a:lvl2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438086"/>
                </a:solidFill>
                <a:latin typeface="Georgia" panose="02040502050405020303" pitchFamily="18" charset="0"/>
                <a:ea typeface="Microsoft YaHei" panose="020B0503020204020204" pitchFamily="34" charset="-122"/>
              </a:defRPr>
            </a:lvl2pPr>
            <a:lvl3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53548A"/>
                </a:solidFill>
                <a:latin typeface="Georgia" panose="02040502050405020303" pitchFamily="18" charset="0"/>
                <a:ea typeface="Microsoft YaHei" panose="020B0503020204020204" pitchFamily="34" charset="-122"/>
              </a:defRPr>
            </a:lvl3pPr>
            <a:lvl4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53548A"/>
                </a:solidFill>
                <a:latin typeface="Georgia" panose="02040502050405020303" pitchFamily="18" charset="0"/>
                <a:ea typeface="Microsoft YaHei" panose="020B0503020204020204" pitchFamily="34" charset="-122"/>
              </a:defRPr>
            </a:lvl4pPr>
            <a:lvl5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9pPr>
          </a:lstStyle>
          <a:p>
            <a:pPr eaLnBrk="1" hangingPunct="1">
              <a:spcBef>
                <a:spcPct val="0"/>
              </a:spcBef>
              <a:buClrTx/>
              <a:buFontTx/>
              <a:buNone/>
            </a:pPr>
            <a:r>
              <a:rPr lang="pl-PL" altLang="pl-PL" sz="4000" i="1">
                <a:solidFill>
                  <a:srgbClr val="424456"/>
                </a:solidFill>
                <a:latin typeface="Trebuchet MS" panose="020B0603020202020204" pitchFamily="34" charset="0"/>
              </a:rPr>
              <a:t>Res iudicata</a:t>
            </a:r>
          </a:p>
        </p:txBody>
      </p:sp>
      <p:sp>
        <p:nvSpPr>
          <p:cNvPr id="23554" name="Text Box 2">
            <a:extLst>
              <a:ext uri="{FF2B5EF4-FFF2-40B4-BE49-F238E27FC236}">
                <a16:creationId xmlns:a16="http://schemas.microsoft.com/office/drawing/2014/main" id="{8DBA5865-99A2-4799-9369-A40CE9451C46}"/>
              </a:ext>
            </a:extLst>
          </p:cNvPr>
          <p:cNvSpPr txBox="1">
            <a:spLocks noChangeArrowheads="1"/>
          </p:cNvSpPr>
          <p:nvPr/>
        </p:nvSpPr>
        <p:spPr bwMode="auto">
          <a:xfrm>
            <a:off x="457200" y="1570038"/>
            <a:ext cx="8229600" cy="432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61950" indent="-255588">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rgbClr val="000000"/>
                </a:solidFill>
                <a:latin typeface="Georgia" panose="02040502050405020303" pitchFamily="18" charset="0"/>
                <a:ea typeface="Microsoft YaHei" panose="020B0503020204020204" pitchFamily="34" charset="-122"/>
              </a:defRPr>
            </a:lvl1pPr>
            <a:lvl2pP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rgbClr val="000000"/>
                </a:solidFill>
                <a:latin typeface="Georgia" panose="02040502050405020303" pitchFamily="18" charset="0"/>
                <a:ea typeface="Microsoft YaHei" panose="020B0503020204020204" pitchFamily="34" charset="-122"/>
              </a:defRPr>
            </a:lvl2pPr>
            <a:lvl3pP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rgbClr val="000000"/>
                </a:solidFill>
                <a:latin typeface="Georgia" panose="02040502050405020303" pitchFamily="18" charset="0"/>
                <a:ea typeface="Microsoft YaHei" panose="020B0503020204020204" pitchFamily="34" charset="-122"/>
              </a:defRPr>
            </a:lvl3pPr>
            <a:lvl4pP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rgbClr val="000000"/>
                </a:solidFill>
                <a:latin typeface="Georgia" panose="02040502050405020303" pitchFamily="18" charset="0"/>
                <a:ea typeface="Microsoft YaHei" panose="020B0503020204020204" pitchFamily="34" charset="-122"/>
              </a:defRPr>
            </a:lvl4pPr>
            <a:lvl5pP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rgbClr val="000000"/>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rgbClr val="000000"/>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rgbClr val="000000"/>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rgbClr val="000000"/>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rgbClr val="000000"/>
                </a:solidFill>
                <a:latin typeface="Georgia" panose="02040502050405020303" pitchFamily="18" charset="0"/>
                <a:ea typeface="Microsoft YaHei" panose="020B0503020204020204" pitchFamily="34" charset="-122"/>
              </a:defRPr>
            </a:lvl9pPr>
          </a:lstStyle>
          <a:p>
            <a:pPr algn="just" eaLnBrk="1" hangingPunct="1">
              <a:spcBef>
                <a:spcPts val="300"/>
              </a:spcBef>
              <a:buClr>
                <a:srgbClr val="A04DA3"/>
              </a:buClr>
              <a:buSzPct val="100000"/>
              <a:buFont typeface="Georgia" panose="02040502050405020303" pitchFamily="18" charset="0"/>
              <a:buChar char="•"/>
              <a:defRPr/>
            </a:pPr>
            <a:r>
              <a:rPr lang="pl-PL" altLang="pl-PL" sz="2600" dirty="0"/>
              <a:t>powaga rzeczy osądzonej; zasada </a:t>
            </a:r>
            <a:r>
              <a:rPr lang="pl-PL" altLang="pl-PL" sz="2600" i="1" dirty="0" err="1"/>
              <a:t>ne</a:t>
            </a:r>
            <a:r>
              <a:rPr lang="pl-PL" altLang="pl-PL" sz="2600" i="1" dirty="0"/>
              <a:t> bis in idem</a:t>
            </a:r>
          </a:p>
          <a:p>
            <a:pPr algn="just" eaLnBrk="1" hangingPunct="1">
              <a:spcBef>
                <a:spcPts val="300"/>
              </a:spcBef>
              <a:buClr>
                <a:srgbClr val="A04DA3"/>
              </a:buClr>
              <a:buSzPct val="100000"/>
              <a:buFont typeface="Georgia" panose="02040502050405020303" pitchFamily="18" charset="0"/>
              <a:buChar char="•"/>
              <a:defRPr/>
            </a:pPr>
            <a:r>
              <a:rPr lang="pl-PL" altLang="pl-PL" sz="2600" dirty="0"/>
              <a:t>orzeczeniem merytorycznym (a formalnym tylko wówczas, gdy oparte było o przesłankę bezwzględną)  rozstrzygnięto już o odpowiedzialności karnej oskarżonego za ten czyn</a:t>
            </a:r>
          </a:p>
          <a:p>
            <a:pPr algn="just" eaLnBrk="1" hangingPunct="1">
              <a:spcBef>
                <a:spcPts val="300"/>
              </a:spcBef>
              <a:buClr>
                <a:srgbClr val="A04DA3"/>
              </a:buClr>
              <a:buSzPct val="100000"/>
              <a:buFont typeface="Georgia" panose="02040502050405020303" pitchFamily="18" charset="0"/>
              <a:buChar char="•"/>
              <a:defRPr/>
            </a:pPr>
            <a:r>
              <a:rPr lang="pl-PL" altLang="pl-PL" sz="2600" dirty="0"/>
              <a:t>tożsamość podmiotowo-przedmiotowa</a:t>
            </a:r>
          </a:p>
          <a:p>
            <a:pPr algn="just" eaLnBrk="1" hangingPunct="1">
              <a:spcBef>
                <a:spcPts val="300"/>
              </a:spcBef>
              <a:buClr>
                <a:srgbClr val="A04DA3"/>
              </a:buClr>
              <a:buSzPct val="100000"/>
              <a:buFont typeface="Georgia" panose="02040502050405020303" pitchFamily="18" charset="0"/>
              <a:buChar char="•"/>
              <a:defRPr/>
            </a:pPr>
            <a:r>
              <a:rPr lang="pl-PL" altLang="pl-PL" sz="2600" dirty="0"/>
              <a:t>dot. prawomocnego zakończenia postępowania sądowego lub przygotowawczego </a:t>
            </a:r>
            <a:r>
              <a:rPr lang="pl-PL" altLang="pl-PL" sz="2600" i="1" dirty="0"/>
              <a:t>in personam</a:t>
            </a:r>
          </a:p>
          <a:p>
            <a:pPr algn="just" eaLnBrk="1" hangingPunct="1">
              <a:spcBef>
                <a:spcPts val="300"/>
              </a:spcBef>
              <a:buClr>
                <a:srgbClr val="A04DA3"/>
              </a:buClr>
              <a:buSzPct val="100000"/>
              <a:buFont typeface="Georgia" panose="02040502050405020303" pitchFamily="18" charset="0"/>
              <a:buChar char="•"/>
              <a:defRPr/>
            </a:pPr>
            <a:r>
              <a:rPr lang="pl-PL" altLang="pl-PL" sz="2600" dirty="0"/>
              <a:t>problem czynu ciągłego</a:t>
            </a:r>
          </a:p>
          <a:p>
            <a:pPr algn="just" eaLnBrk="1" hangingPunct="1">
              <a:spcBef>
                <a:spcPts val="300"/>
              </a:spcBef>
              <a:buClr>
                <a:srgbClr val="A04DA3"/>
              </a:buClr>
              <a:buSzPct val="100000"/>
              <a:buFont typeface="Georgia" panose="02040502050405020303" pitchFamily="18" charset="0"/>
              <a:buChar char="•"/>
              <a:defRPr/>
            </a:pPr>
            <a:r>
              <a:rPr lang="pl-PL" altLang="pl-PL" sz="2600" dirty="0"/>
              <a:t>przeszkody nie stanowi uprzednie ukaranie za wykroczenie</a:t>
            </a:r>
          </a:p>
          <a:p>
            <a:pPr algn="just" eaLnBrk="1" hangingPunct="1">
              <a:spcBef>
                <a:spcPts val="300"/>
              </a:spcBef>
              <a:buClr>
                <a:srgbClr val="A04DA3"/>
              </a:buClr>
              <a:buSzPct val="100000"/>
              <a:buFont typeface="Georgia" panose="02040502050405020303" pitchFamily="18" charset="0"/>
              <a:buChar char="•"/>
              <a:defRPr/>
            </a:pPr>
            <a:r>
              <a:rPr lang="pl-PL" altLang="pl-PL" sz="2600" dirty="0"/>
              <a:t>przesłanka formalna</a:t>
            </a:r>
          </a:p>
          <a:p>
            <a:pPr marL="363538" indent="-254000" algn="just" eaLnBrk="1" hangingPunct="1">
              <a:spcBef>
                <a:spcPts val="300"/>
              </a:spcBef>
              <a:buSzPct val="100000"/>
              <a:defRPr/>
            </a:pPr>
            <a:endParaRPr lang="pl-PL" altLang="pl-PL" sz="2600" dirty="0"/>
          </a:p>
        </p:txBody>
      </p:sp>
    </p:spTree>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Text Box 1">
            <a:extLst>
              <a:ext uri="{FF2B5EF4-FFF2-40B4-BE49-F238E27FC236}">
                <a16:creationId xmlns:a16="http://schemas.microsoft.com/office/drawing/2014/main" id="{7802C8C4-A67D-403C-8E90-2BBCB65557CE}"/>
              </a:ext>
            </a:extLst>
          </p:cNvPr>
          <p:cNvSpPr txBox="1">
            <a:spLocks noChangeArrowheads="1"/>
          </p:cNvSpPr>
          <p:nvPr/>
        </p:nvSpPr>
        <p:spPr bwMode="auto">
          <a:xfrm>
            <a:off x="457200" y="1143000"/>
            <a:ext cx="8229600"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Georgia" panose="02040502050405020303" pitchFamily="18" charset="0"/>
                <a:ea typeface="Microsoft YaHei" panose="020B0503020204020204" pitchFamily="34" charset="-122"/>
              </a:defRPr>
            </a:lvl1pPr>
            <a:lvl2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438086"/>
                </a:solidFill>
                <a:latin typeface="Georgia" panose="02040502050405020303" pitchFamily="18" charset="0"/>
                <a:ea typeface="Microsoft YaHei" panose="020B0503020204020204" pitchFamily="34" charset="-122"/>
              </a:defRPr>
            </a:lvl2pPr>
            <a:lvl3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53548A"/>
                </a:solidFill>
                <a:latin typeface="Georgia" panose="02040502050405020303" pitchFamily="18" charset="0"/>
                <a:ea typeface="Microsoft YaHei" panose="020B0503020204020204" pitchFamily="34" charset="-122"/>
              </a:defRPr>
            </a:lvl3pPr>
            <a:lvl4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53548A"/>
                </a:solidFill>
                <a:latin typeface="Georgia" panose="02040502050405020303" pitchFamily="18" charset="0"/>
                <a:ea typeface="Microsoft YaHei" panose="020B0503020204020204" pitchFamily="34" charset="-122"/>
              </a:defRPr>
            </a:lvl4pPr>
            <a:lvl5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9pPr>
          </a:lstStyle>
          <a:p>
            <a:pPr eaLnBrk="1" hangingPunct="1">
              <a:spcBef>
                <a:spcPct val="0"/>
              </a:spcBef>
              <a:buClrTx/>
              <a:buFontTx/>
              <a:buNone/>
            </a:pPr>
            <a:r>
              <a:rPr lang="pl-PL" altLang="pl-PL" sz="4000" i="1">
                <a:solidFill>
                  <a:srgbClr val="424456"/>
                </a:solidFill>
                <a:latin typeface="Trebuchet MS" panose="020B0603020202020204" pitchFamily="34" charset="0"/>
              </a:rPr>
              <a:t>Lis pendens</a:t>
            </a:r>
          </a:p>
        </p:txBody>
      </p:sp>
      <p:sp>
        <p:nvSpPr>
          <p:cNvPr id="24578" name="Text Box 2">
            <a:extLst>
              <a:ext uri="{FF2B5EF4-FFF2-40B4-BE49-F238E27FC236}">
                <a16:creationId xmlns:a16="http://schemas.microsoft.com/office/drawing/2014/main" id="{DAC571C0-8029-492B-A6C6-C03827CE6010}"/>
              </a:ext>
            </a:extLst>
          </p:cNvPr>
          <p:cNvSpPr txBox="1">
            <a:spLocks noChangeArrowheads="1"/>
          </p:cNvSpPr>
          <p:nvPr/>
        </p:nvSpPr>
        <p:spPr bwMode="auto">
          <a:xfrm>
            <a:off x="457200" y="2249488"/>
            <a:ext cx="8229600" cy="432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61950" indent="-255588">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rgbClr val="000000"/>
                </a:solidFill>
                <a:latin typeface="Georgia" panose="02040502050405020303" pitchFamily="18" charset="0"/>
                <a:ea typeface="Microsoft YaHei" panose="020B0503020204020204" pitchFamily="34" charset="-122"/>
              </a:defRPr>
            </a:lvl1pPr>
            <a:lvl2pP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rgbClr val="000000"/>
                </a:solidFill>
                <a:latin typeface="Georgia" panose="02040502050405020303" pitchFamily="18" charset="0"/>
                <a:ea typeface="Microsoft YaHei" panose="020B0503020204020204" pitchFamily="34" charset="-122"/>
              </a:defRPr>
            </a:lvl2pPr>
            <a:lvl3pP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rgbClr val="000000"/>
                </a:solidFill>
                <a:latin typeface="Georgia" panose="02040502050405020303" pitchFamily="18" charset="0"/>
                <a:ea typeface="Microsoft YaHei" panose="020B0503020204020204" pitchFamily="34" charset="-122"/>
              </a:defRPr>
            </a:lvl3pPr>
            <a:lvl4pP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rgbClr val="000000"/>
                </a:solidFill>
                <a:latin typeface="Georgia" panose="02040502050405020303" pitchFamily="18" charset="0"/>
                <a:ea typeface="Microsoft YaHei" panose="020B0503020204020204" pitchFamily="34" charset="-122"/>
              </a:defRPr>
            </a:lvl4pPr>
            <a:lvl5pP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rgbClr val="000000"/>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rgbClr val="000000"/>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rgbClr val="000000"/>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rgbClr val="000000"/>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rgbClr val="000000"/>
                </a:solidFill>
                <a:latin typeface="Georgia" panose="02040502050405020303" pitchFamily="18" charset="0"/>
                <a:ea typeface="Microsoft YaHei" panose="020B0503020204020204" pitchFamily="34" charset="-122"/>
              </a:defRPr>
            </a:lvl9pPr>
          </a:lstStyle>
          <a:p>
            <a:pPr algn="just" eaLnBrk="1" hangingPunct="1">
              <a:spcBef>
                <a:spcPts val="300"/>
              </a:spcBef>
              <a:buClr>
                <a:srgbClr val="A04DA3"/>
              </a:buClr>
              <a:buSzPct val="100000"/>
              <a:buFont typeface="Georgia" panose="02040502050405020303" pitchFamily="18" charset="0"/>
              <a:buChar char="•"/>
              <a:defRPr/>
            </a:pPr>
            <a:r>
              <a:rPr lang="pl-PL" altLang="pl-PL" sz="2800"/>
              <a:t>niedopuszczalność prowadzenia dwóch postępowań o ten sam czyn</a:t>
            </a:r>
          </a:p>
          <a:p>
            <a:pPr algn="just" eaLnBrk="1" hangingPunct="1">
              <a:spcBef>
                <a:spcPts val="300"/>
              </a:spcBef>
              <a:buClr>
                <a:srgbClr val="A04DA3"/>
              </a:buClr>
              <a:buSzPct val="100000"/>
              <a:buFont typeface="Georgia" panose="02040502050405020303" pitchFamily="18" charset="0"/>
              <a:buChar char="•"/>
              <a:defRPr/>
            </a:pPr>
            <a:r>
              <a:rPr lang="pl-PL" altLang="pl-PL" sz="2800"/>
              <a:t>zawisłość prawna sporu następuje z chwilą skierowania ścigania przeciw konkretnej osobie, a zatem postawienia zarzutów</a:t>
            </a:r>
          </a:p>
          <a:p>
            <a:pPr algn="just" eaLnBrk="1" hangingPunct="1">
              <a:spcBef>
                <a:spcPts val="300"/>
              </a:spcBef>
              <a:buClr>
                <a:srgbClr val="A04DA3"/>
              </a:buClr>
              <a:buSzPct val="100000"/>
              <a:buFont typeface="Georgia" panose="02040502050405020303" pitchFamily="18" charset="0"/>
              <a:buChar char="•"/>
              <a:defRPr/>
            </a:pPr>
            <a:r>
              <a:rPr lang="pl-PL" altLang="pl-PL" sz="2800"/>
              <a:t>umorzeniu podlega postępowanie później wszczęte</a:t>
            </a:r>
          </a:p>
          <a:p>
            <a:pPr algn="just" eaLnBrk="1" hangingPunct="1">
              <a:spcBef>
                <a:spcPts val="300"/>
              </a:spcBef>
              <a:buClr>
                <a:srgbClr val="A04DA3"/>
              </a:buClr>
              <a:buSzPct val="100000"/>
              <a:buFont typeface="Georgia" panose="02040502050405020303" pitchFamily="18" charset="0"/>
              <a:buChar char="•"/>
              <a:defRPr/>
            </a:pPr>
            <a:r>
              <a:rPr lang="pl-PL" altLang="pl-PL" sz="2800"/>
              <a:t>w odróżnieniu od </a:t>
            </a:r>
            <a:r>
              <a:rPr lang="pl-PL" altLang="pl-PL" sz="2800" i="1"/>
              <a:t>rei iudicatae</a:t>
            </a:r>
            <a:r>
              <a:rPr lang="pl-PL" altLang="pl-PL" sz="2800"/>
              <a:t> nie stanowi bezwzględnej przyczyny odwoławczej</a:t>
            </a:r>
          </a:p>
          <a:p>
            <a:pPr marL="363538" indent="-254000" algn="just" eaLnBrk="1" hangingPunct="1">
              <a:spcBef>
                <a:spcPts val="300"/>
              </a:spcBef>
              <a:buSzPct val="100000"/>
              <a:defRPr/>
            </a:pPr>
            <a:endParaRPr lang="pl-PL" altLang="pl-PL" sz="2800"/>
          </a:p>
        </p:txBody>
      </p:sp>
    </p:spTree>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Text Box 1">
            <a:extLst>
              <a:ext uri="{FF2B5EF4-FFF2-40B4-BE49-F238E27FC236}">
                <a16:creationId xmlns:a16="http://schemas.microsoft.com/office/drawing/2014/main" id="{DB44A131-CEA3-42BD-8EF1-2CD13516A644}"/>
              </a:ext>
            </a:extLst>
          </p:cNvPr>
          <p:cNvSpPr txBox="1">
            <a:spLocks noChangeArrowheads="1"/>
          </p:cNvSpPr>
          <p:nvPr/>
        </p:nvSpPr>
        <p:spPr bwMode="auto">
          <a:xfrm>
            <a:off x="457200" y="620713"/>
            <a:ext cx="8229600"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Georgia" panose="02040502050405020303" pitchFamily="18" charset="0"/>
                <a:ea typeface="Microsoft YaHei" panose="020B0503020204020204" pitchFamily="34" charset="-122"/>
              </a:defRPr>
            </a:lvl1pPr>
            <a:lvl2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438086"/>
                </a:solidFill>
                <a:latin typeface="Georgia" panose="02040502050405020303" pitchFamily="18" charset="0"/>
                <a:ea typeface="Microsoft YaHei" panose="020B0503020204020204" pitchFamily="34" charset="-122"/>
              </a:defRPr>
            </a:lvl2pPr>
            <a:lvl3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53548A"/>
                </a:solidFill>
                <a:latin typeface="Georgia" panose="02040502050405020303" pitchFamily="18" charset="0"/>
                <a:ea typeface="Microsoft YaHei" panose="020B0503020204020204" pitchFamily="34" charset="-122"/>
              </a:defRPr>
            </a:lvl3pPr>
            <a:lvl4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53548A"/>
                </a:solidFill>
                <a:latin typeface="Georgia" panose="02040502050405020303" pitchFamily="18" charset="0"/>
                <a:ea typeface="Microsoft YaHei" panose="020B0503020204020204" pitchFamily="34" charset="-122"/>
              </a:defRPr>
            </a:lvl4pPr>
            <a:lvl5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9pPr>
          </a:lstStyle>
          <a:p>
            <a:pPr eaLnBrk="1" hangingPunct="1">
              <a:spcBef>
                <a:spcPct val="0"/>
              </a:spcBef>
              <a:buClrTx/>
              <a:buFontTx/>
              <a:buNone/>
            </a:pPr>
            <a:r>
              <a:rPr lang="pl-PL" altLang="pl-PL" sz="4000" i="1">
                <a:solidFill>
                  <a:srgbClr val="424456"/>
                </a:solidFill>
                <a:latin typeface="Trebuchet MS" panose="020B0603020202020204" pitchFamily="34" charset="0"/>
              </a:rPr>
              <a:t>Ne bis in idem </a:t>
            </a:r>
            <a:r>
              <a:rPr lang="pl-PL" altLang="pl-PL" sz="4000">
                <a:solidFill>
                  <a:srgbClr val="424456"/>
                </a:solidFill>
                <a:latin typeface="Trebuchet MS" panose="020B0603020202020204" pitchFamily="34" charset="0"/>
              </a:rPr>
              <a:t>w Unii Europejskiej</a:t>
            </a:r>
          </a:p>
        </p:txBody>
      </p:sp>
      <p:sp>
        <p:nvSpPr>
          <p:cNvPr id="25602" name="Text Box 2">
            <a:extLst>
              <a:ext uri="{FF2B5EF4-FFF2-40B4-BE49-F238E27FC236}">
                <a16:creationId xmlns:a16="http://schemas.microsoft.com/office/drawing/2014/main" id="{62A982D6-910A-44D6-9EB2-E7FB9D5119CE}"/>
              </a:ext>
            </a:extLst>
          </p:cNvPr>
          <p:cNvSpPr txBox="1">
            <a:spLocks noChangeArrowheads="1"/>
          </p:cNvSpPr>
          <p:nvPr/>
        </p:nvSpPr>
        <p:spPr bwMode="auto">
          <a:xfrm>
            <a:off x="457200" y="1687513"/>
            <a:ext cx="8229600" cy="4886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61950" indent="-255588">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rgbClr val="000000"/>
                </a:solidFill>
                <a:latin typeface="Georgia" panose="02040502050405020303" pitchFamily="18" charset="0"/>
                <a:ea typeface="Microsoft YaHei" panose="020B0503020204020204" pitchFamily="34" charset="-122"/>
              </a:defRPr>
            </a:lvl1pPr>
            <a:lvl2pPr marL="401638">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rgbClr val="000000"/>
                </a:solidFill>
                <a:latin typeface="Georgia" panose="02040502050405020303" pitchFamily="18" charset="0"/>
                <a:ea typeface="Microsoft YaHei" panose="020B0503020204020204" pitchFamily="34" charset="-122"/>
              </a:defRPr>
            </a:lvl2pPr>
            <a:lvl3pP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rgbClr val="000000"/>
                </a:solidFill>
                <a:latin typeface="Georgia" panose="02040502050405020303" pitchFamily="18" charset="0"/>
                <a:ea typeface="Microsoft YaHei" panose="020B0503020204020204" pitchFamily="34" charset="-122"/>
              </a:defRPr>
            </a:lvl3pPr>
            <a:lvl4pP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rgbClr val="000000"/>
                </a:solidFill>
                <a:latin typeface="Georgia" panose="02040502050405020303" pitchFamily="18" charset="0"/>
                <a:ea typeface="Microsoft YaHei" panose="020B0503020204020204" pitchFamily="34" charset="-122"/>
              </a:defRPr>
            </a:lvl4pPr>
            <a:lvl5pP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rgbClr val="000000"/>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rgbClr val="000000"/>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rgbClr val="000000"/>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rgbClr val="000000"/>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rgbClr val="000000"/>
                </a:solidFill>
                <a:latin typeface="Georgia" panose="02040502050405020303" pitchFamily="18" charset="0"/>
                <a:ea typeface="Microsoft YaHei" panose="020B0503020204020204" pitchFamily="34" charset="-122"/>
              </a:defRPr>
            </a:lvl9pPr>
          </a:lstStyle>
          <a:p>
            <a:pPr algn="just" eaLnBrk="1" hangingPunct="1">
              <a:lnSpc>
                <a:spcPct val="80000"/>
              </a:lnSpc>
              <a:spcBef>
                <a:spcPts val="300"/>
              </a:spcBef>
              <a:buClr>
                <a:srgbClr val="A04DA3"/>
              </a:buClr>
              <a:buSzPct val="100000"/>
              <a:buFont typeface="Georgia" panose="02040502050405020303" pitchFamily="18" charset="0"/>
              <a:buChar char="•"/>
              <a:defRPr/>
            </a:pPr>
            <a:r>
              <a:rPr lang="pl-PL" altLang="pl-PL" sz="2200" dirty="0"/>
              <a:t>ZASADA: Orzeczenie zapadłe za granicą nie stanowi przeszkody do wszczęcia lub prowadzenia postępowania karnego o ten sam czyn zabroniony przed sądem polskim (art. 114 § 1 k.k., wyjątki – zob. § 3),</a:t>
            </a:r>
          </a:p>
          <a:p>
            <a:pPr algn="just" eaLnBrk="1" hangingPunct="1">
              <a:lnSpc>
                <a:spcPct val="80000"/>
              </a:lnSpc>
              <a:spcBef>
                <a:spcPts val="300"/>
              </a:spcBef>
              <a:buClr>
                <a:srgbClr val="A04DA3"/>
              </a:buClr>
              <a:buSzPct val="100000"/>
              <a:buFont typeface="Georgia" panose="02040502050405020303" pitchFamily="18" charset="0"/>
              <a:buChar char="•"/>
              <a:defRPr/>
            </a:pPr>
            <a:r>
              <a:rPr lang="pl-PL" altLang="pl-PL" sz="2200" dirty="0"/>
              <a:t>ALE:</a:t>
            </a:r>
          </a:p>
          <a:p>
            <a:pPr lvl="1" indent="0" algn="just" eaLnBrk="1" hangingPunct="1">
              <a:lnSpc>
                <a:spcPct val="80000"/>
              </a:lnSpc>
              <a:spcBef>
                <a:spcPts val="300"/>
              </a:spcBef>
              <a:buSzPct val="100000"/>
              <a:defRPr/>
            </a:pPr>
            <a:r>
              <a:rPr lang="pl-PL" altLang="pl-PL" sz="2000" dirty="0">
                <a:solidFill>
                  <a:srgbClr val="438086"/>
                </a:solidFill>
              </a:rPr>
              <a:t>przesłanka </a:t>
            </a:r>
            <a:r>
              <a:rPr lang="pl-PL" altLang="pl-PL" sz="2000" i="1" dirty="0" err="1">
                <a:solidFill>
                  <a:srgbClr val="438086"/>
                </a:solidFill>
              </a:rPr>
              <a:t>ne</a:t>
            </a:r>
            <a:r>
              <a:rPr lang="pl-PL" altLang="pl-PL" sz="2000" i="1" dirty="0">
                <a:solidFill>
                  <a:srgbClr val="438086"/>
                </a:solidFill>
              </a:rPr>
              <a:t> bis in idem</a:t>
            </a:r>
            <a:r>
              <a:rPr lang="pl-PL" altLang="pl-PL" sz="2000" dirty="0">
                <a:solidFill>
                  <a:srgbClr val="438086"/>
                </a:solidFill>
              </a:rPr>
              <a:t> znajduje zastosowanie do </a:t>
            </a:r>
            <a:r>
              <a:rPr lang="pl-PL" altLang="pl-PL" sz="2000" b="1" dirty="0">
                <a:solidFill>
                  <a:srgbClr val="438086"/>
                </a:solidFill>
              </a:rPr>
              <a:t>orzeczeń kończących postępowanie w sprawie o ten sam czyn w innym państwie UE, </a:t>
            </a:r>
            <a:r>
              <a:rPr lang="pl-PL" altLang="pl-PL" sz="2000" dirty="0">
                <a:solidFill>
                  <a:srgbClr val="438086"/>
                </a:solidFill>
              </a:rPr>
              <a:t>stosownie do art. 54 Konwencji Wykonawczej do Układu z </a:t>
            </a:r>
            <a:r>
              <a:rPr lang="pl-PL" altLang="pl-PL" sz="2000" dirty="0" err="1">
                <a:solidFill>
                  <a:srgbClr val="438086"/>
                </a:solidFill>
              </a:rPr>
              <a:t>Schengen</a:t>
            </a:r>
            <a:r>
              <a:rPr lang="pl-PL" altLang="pl-PL" sz="2000" dirty="0">
                <a:solidFill>
                  <a:srgbClr val="438086"/>
                </a:solidFill>
              </a:rPr>
              <a:t>,</a:t>
            </a:r>
          </a:p>
          <a:p>
            <a:pPr algn="just" eaLnBrk="1" hangingPunct="1">
              <a:lnSpc>
                <a:spcPct val="80000"/>
              </a:lnSpc>
              <a:spcBef>
                <a:spcPts val="300"/>
              </a:spcBef>
              <a:buClr>
                <a:srgbClr val="A04DA3"/>
              </a:buClr>
              <a:buSzPct val="100000"/>
              <a:buFont typeface="Georgia" panose="02040502050405020303" pitchFamily="18" charset="0"/>
              <a:buChar char="•"/>
              <a:defRPr/>
            </a:pPr>
            <a:r>
              <a:rPr lang="pl-PL" altLang="pl-PL" sz="2200" dirty="0"/>
              <a:t>W przypadku Polski obowiązywanie od 1.5.2004 r. (nie ma znaczenia, czy akcesja innego państwa nastąpiła przed czy po tej dacie),</a:t>
            </a:r>
          </a:p>
          <a:p>
            <a:pPr algn="just" eaLnBrk="1" hangingPunct="1">
              <a:lnSpc>
                <a:spcPct val="80000"/>
              </a:lnSpc>
              <a:spcBef>
                <a:spcPts val="300"/>
              </a:spcBef>
              <a:buClr>
                <a:srgbClr val="A04DA3"/>
              </a:buClr>
              <a:buSzPct val="100000"/>
              <a:buFont typeface="Georgia" panose="02040502050405020303" pitchFamily="18" charset="0"/>
              <a:buChar char="•"/>
              <a:defRPr/>
            </a:pPr>
            <a:r>
              <a:rPr lang="pl-PL" altLang="pl-PL" sz="2200" dirty="0"/>
              <a:t>Wątpliwości, kiedy doszło do </a:t>
            </a:r>
            <a:r>
              <a:rPr lang="pl-PL" altLang="pl-PL" sz="2200" i="1" dirty="0"/>
              <a:t>„ostatecznego zakończenia sprawy”</a:t>
            </a:r>
            <a:r>
              <a:rPr lang="pl-PL" altLang="pl-PL" sz="2200" dirty="0"/>
              <a:t> w myśl art. 54 KWES (przyjmuje się, że prawomocność rozpoczyna się wówczas, gdy pierwszy uprawniony organ innego państwa wykorzystał swoją kompetencję do osądzenia sprawy).</a:t>
            </a:r>
          </a:p>
          <a:p>
            <a:pPr marL="365125" indent="-252413" algn="just" eaLnBrk="1" hangingPunct="1">
              <a:lnSpc>
                <a:spcPct val="80000"/>
              </a:lnSpc>
              <a:spcBef>
                <a:spcPts val="300"/>
              </a:spcBef>
              <a:buSzPct val="100000"/>
              <a:defRPr/>
            </a:pPr>
            <a:endParaRPr lang="pl-PL" altLang="pl-PL" sz="2200" dirty="0"/>
          </a:p>
          <a:p>
            <a:pPr marL="365125" indent="-252413" algn="just" eaLnBrk="1" hangingPunct="1">
              <a:lnSpc>
                <a:spcPct val="80000"/>
              </a:lnSpc>
              <a:spcBef>
                <a:spcPts val="300"/>
              </a:spcBef>
              <a:buSzPct val="100000"/>
              <a:defRPr/>
            </a:pPr>
            <a:endParaRPr lang="pl-PL" altLang="pl-PL" sz="2200" dirty="0"/>
          </a:p>
          <a:p>
            <a:pPr marL="363538" indent="-254000" algn="just" eaLnBrk="1" hangingPunct="1">
              <a:lnSpc>
                <a:spcPct val="80000"/>
              </a:lnSpc>
              <a:spcBef>
                <a:spcPts val="300"/>
              </a:spcBef>
              <a:buSzPct val="100000"/>
              <a:defRPr/>
            </a:pPr>
            <a:endParaRPr lang="pl-PL" altLang="pl-PL" sz="2200" dirty="0"/>
          </a:p>
          <a:p>
            <a:pPr marL="363538" indent="-254000" algn="just" eaLnBrk="1" hangingPunct="1">
              <a:lnSpc>
                <a:spcPct val="80000"/>
              </a:lnSpc>
              <a:spcBef>
                <a:spcPts val="300"/>
              </a:spcBef>
              <a:buSzPct val="100000"/>
              <a:defRPr/>
            </a:pPr>
            <a:endParaRPr lang="pl-PL" altLang="pl-PL" sz="2200" dirty="0"/>
          </a:p>
          <a:p>
            <a:pPr marL="363538" indent="-254000" algn="just" eaLnBrk="1" hangingPunct="1">
              <a:lnSpc>
                <a:spcPct val="80000"/>
              </a:lnSpc>
              <a:spcBef>
                <a:spcPts val="300"/>
              </a:spcBef>
              <a:buSzPct val="100000"/>
              <a:defRPr/>
            </a:pPr>
            <a:endParaRPr lang="pl-PL" altLang="pl-PL" sz="2200" dirty="0"/>
          </a:p>
          <a:p>
            <a:pPr marL="363538" indent="-254000" algn="just" eaLnBrk="1" hangingPunct="1">
              <a:lnSpc>
                <a:spcPct val="80000"/>
              </a:lnSpc>
              <a:spcBef>
                <a:spcPts val="300"/>
              </a:spcBef>
              <a:buSzPct val="100000"/>
              <a:defRPr/>
            </a:pPr>
            <a:endParaRPr lang="pl-PL" altLang="pl-PL" sz="2200" dirty="0"/>
          </a:p>
        </p:txBody>
      </p:sp>
    </p:spTree>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Text Box 1">
            <a:extLst>
              <a:ext uri="{FF2B5EF4-FFF2-40B4-BE49-F238E27FC236}">
                <a16:creationId xmlns:a16="http://schemas.microsoft.com/office/drawing/2014/main" id="{1183E74A-A2C1-430B-86D5-F5578AA3A211}"/>
              </a:ext>
            </a:extLst>
          </p:cNvPr>
          <p:cNvSpPr txBox="1">
            <a:spLocks noChangeArrowheads="1"/>
          </p:cNvSpPr>
          <p:nvPr/>
        </p:nvSpPr>
        <p:spPr bwMode="auto">
          <a:xfrm>
            <a:off x="457200" y="1143000"/>
            <a:ext cx="8229600"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Georgia" panose="02040502050405020303" pitchFamily="18" charset="0"/>
                <a:ea typeface="Microsoft YaHei" panose="020B0503020204020204" pitchFamily="34" charset="-122"/>
              </a:defRPr>
            </a:lvl1pPr>
            <a:lvl2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438086"/>
                </a:solidFill>
                <a:latin typeface="Georgia" panose="02040502050405020303" pitchFamily="18" charset="0"/>
                <a:ea typeface="Microsoft YaHei" panose="020B0503020204020204" pitchFamily="34" charset="-122"/>
              </a:defRPr>
            </a:lvl2pPr>
            <a:lvl3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53548A"/>
                </a:solidFill>
                <a:latin typeface="Georgia" panose="02040502050405020303" pitchFamily="18" charset="0"/>
                <a:ea typeface="Microsoft YaHei" panose="020B0503020204020204" pitchFamily="34" charset="-122"/>
              </a:defRPr>
            </a:lvl3pPr>
            <a:lvl4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53548A"/>
                </a:solidFill>
                <a:latin typeface="Georgia" panose="02040502050405020303" pitchFamily="18" charset="0"/>
                <a:ea typeface="Microsoft YaHei" panose="020B0503020204020204" pitchFamily="34" charset="-122"/>
              </a:defRPr>
            </a:lvl4pPr>
            <a:lvl5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9pPr>
          </a:lstStyle>
          <a:p>
            <a:pPr eaLnBrk="1" hangingPunct="1">
              <a:spcBef>
                <a:spcPct val="0"/>
              </a:spcBef>
              <a:buClrTx/>
              <a:buFontTx/>
              <a:buNone/>
            </a:pPr>
            <a:r>
              <a:rPr lang="pl-PL" altLang="pl-PL" sz="4000" dirty="0">
                <a:solidFill>
                  <a:srgbClr val="424456"/>
                </a:solidFill>
                <a:latin typeface="Trebuchet MS" panose="020B0603020202020204" pitchFamily="34" charset="0"/>
              </a:rPr>
              <a:t>Warunki dopuszczalności procesu</a:t>
            </a:r>
          </a:p>
        </p:txBody>
      </p:sp>
      <p:sp>
        <p:nvSpPr>
          <p:cNvPr id="8195" name="Text Box 2">
            <a:extLst>
              <a:ext uri="{FF2B5EF4-FFF2-40B4-BE49-F238E27FC236}">
                <a16:creationId xmlns:a16="http://schemas.microsoft.com/office/drawing/2014/main" id="{79037591-5A10-4651-A9B0-3C072D163D91}"/>
              </a:ext>
            </a:extLst>
          </p:cNvPr>
          <p:cNvSpPr txBox="1">
            <a:spLocks noChangeArrowheads="1"/>
          </p:cNvSpPr>
          <p:nvPr/>
        </p:nvSpPr>
        <p:spPr bwMode="auto">
          <a:xfrm>
            <a:off x="457200" y="2249488"/>
            <a:ext cx="8229600" cy="432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61950" indent="-255588">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800">
                <a:solidFill>
                  <a:srgbClr val="000000"/>
                </a:solidFill>
                <a:latin typeface="Georgia" panose="02040502050405020303" pitchFamily="18" charset="0"/>
                <a:ea typeface="Microsoft YaHei" panose="020B0503020204020204" pitchFamily="34" charset="-122"/>
              </a:defRPr>
            </a:lvl1pPr>
            <a:lvl2pPr>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600">
                <a:solidFill>
                  <a:srgbClr val="438086"/>
                </a:solidFill>
                <a:latin typeface="Georgia" panose="02040502050405020303" pitchFamily="18" charset="0"/>
                <a:ea typeface="Microsoft YaHei" panose="020B0503020204020204" pitchFamily="34" charset="-122"/>
              </a:defRPr>
            </a:lvl2pPr>
            <a:lvl3pPr>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400">
                <a:solidFill>
                  <a:srgbClr val="53548A"/>
                </a:solidFill>
                <a:latin typeface="Georgia" panose="02040502050405020303" pitchFamily="18" charset="0"/>
                <a:ea typeface="Microsoft YaHei" panose="020B0503020204020204" pitchFamily="34" charset="-122"/>
              </a:defRPr>
            </a:lvl3pPr>
            <a:lvl4pPr>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200">
                <a:solidFill>
                  <a:srgbClr val="53548A"/>
                </a:solidFill>
                <a:latin typeface="Georgia" panose="02040502050405020303" pitchFamily="18" charset="0"/>
                <a:ea typeface="Microsoft YaHei" panose="020B0503020204020204" pitchFamily="34" charset="-122"/>
              </a:defRPr>
            </a:lvl4pPr>
            <a:lvl5pPr>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ts val="30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ts val="30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ts val="30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ts val="30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9pPr>
          </a:lstStyle>
          <a:p>
            <a:pPr algn="just" eaLnBrk="1" hangingPunct="1">
              <a:lnSpc>
                <a:spcPct val="90000"/>
              </a:lnSpc>
              <a:buClr>
                <a:srgbClr val="A04DA3"/>
              </a:buClr>
              <a:buFont typeface="Georgia" panose="02040502050405020303" pitchFamily="18" charset="0"/>
              <a:buChar char="•"/>
            </a:pPr>
            <a:r>
              <a:rPr lang="pl-PL" altLang="pl-PL" dirty="0"/>
              <a:t>określone stany prawne i faktyczne, z którymi prawo karne procesowe łączy dopuszczalność albo niedopuszczalność postępowania </a:t>
            </a:r>
          </a:p>
          <a:p>
            <a:pPr algn="just" eaLnBrk="1" hangingPunct="1">
              <a:lnSpc>
                <a:spcPct val="90000"/>
              </a:lnSpc>
              <a:buClr>
                <a:srgbClr val="A04DA3"/>
              </a:buClr>
              <a:buFont typeface="Georgia" panose="02040502050405020303" pitchFamily="18" charset="0"/>
              <a:buChar char="•"/>
            </a:pPr>
            <a:r>
              <a:rPr lang="pl-PL" altLang="pl-PL" dirty="0"/>
              <a:t>uregulowane w art. 17 § 1 k.p.k.</a:t>
            </a:r>
          </a:p>
          <a:p>
            <a:pPr algn="just" eaLnBrk="1" hangingPunct="1">
              <a:lnSpc>
                <a:spcPct val="90000"/>
              </a:lnSpc>
              <a:buClr>
                <a:srgbClr val="A04DA3"/>
              </a:buClr>
              <a:buFont typeface="Georgia" panose="02040502050405020303" pitchFamily="18" charset="0"/>
              <a:buChar char="•"/>
            </a:pPr>
            <a:r>
              <a:rPr lang="pl-PL" altLang="pl-PL" dirty="0"/>
              <a:t>zwane zwykle przesłankami procesowymi</a:t>
            </a:r>
          </a:p>
          <a:p>
            <a:pPr algn="just" eaLnBrk="1" hangingPunct="1">
              <a:lnSpc>
                <a:spcPct val="90000"/>
              </a:lnSpc>
              <a:buClr>
                <a:srgbClr val="A04DA3"/>
              </a:buClr>
              <a:buFont typeface="Georgia" panose="02040502050405020303" pitchFamily="18" charset="0"/>
              <a:buChar char="•"/>
            </a:pPr>
            <a:r>
              <a:rPr lang="pl-PL" altLang="pl-PL" dirty="0"/>
              <a:t>katalog otwarty, rozszerzany w ustawach szczegółowych, np. amnestyjnych</a:t>
            </a:r>
          </a:p>
          <a:p>
            <a:pPr algn="just" eaLnBrk="1" hangingPunct="1">
              <a:lnSpc>
                <a:spcPct val="90000"/>
              </a:lnSpc>
              <a:buClr>
                <a:srgbClr val="A04DA3"/>
              </a:buClr>
              <a:buFont typeface="Georgia" panose="02040502050405020303" pitchFamily="18" charset="0"/>
              <a:buChar char="•"/>
            </a:pPr>
            <a:r>
              <a:rPr lang="pl-PL" altLang="pl-PL" dirty="0"/>
              <a:t>≠ przesłanki czynności procesowych, które warunkują jedynie dopuszczalność konkretnych czynności, np. przeszukania</a:t>
            </a:r>
          </a:p>
        </p:txBody>
      </p:sp>
    </p:spTree>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Text Box 1">
            <a:extLst>
              <a:ext uri="{FF2B5EF4-FFF2-40B4-BE49-F238E27FC236}">
                <a16:creationId xmlns:a16="http://schemas.microsoft.com/office/drawing/2014/main" id="{A792A8C2-3A7D-4431-B046-E4F13383258C}"/>
              </a:ext>
            </a:extLst>
          </p:cNvPr>
          <p:cNvSpPr txBox="1">
            <a:spLocks noChangeArrowheads="1"/>
          </p:cNvSpPr>
          <p:nvPr/>
        </p:nvSpPr>
        <p:spPr bwMode="auto">
          <a:xfrm>
            <a:off x="457200" y="1143000"/>
            <a:ext cx="8229600"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Georgia" panose="02040502050405020303" pitchFamily="18" charset="0"/>
                <a:ea typeface="Microsoft YaHei" panose="020B0503020204020204" pitchFamily="34" charset="-122"/>
              </a:defRPr>
            </a:lvl1pPr>
            <a:lvl2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438086"/>
                </a:solidFill>
                <a:latin typeface="Georgia" panose="02040502050405020303" pitchFamily="18" charset="0"/>
                <a:ea typeface="Microsoft YaHei" panose="020B0503020204020204" pitchFamily="34" charset="-122"/>
              </a:defRPr>
            </a:lvl2pPr>
            <a:lvl3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53548A"/>
                </a:solidFill>
                <a:latin typeface="Georgia" panose="02040502050405020303" pitchFamily="18" charset="0"/>
                <a:ea typeface="Microsoft YaHei" panose="020B0503020204020204" pitchFamily="34" charset="-122"/>
              </a:defRPr>
            </a:lvl3pPr>
            <a:lvl4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53548A"/>
                </a:solidFill>
                <a:latin typeface="Georgia" panose="02040502050405020303" pitchFamily="18" charset="0"/>
                <a:ea typeface="Microsoft YaHei" panose="020B0503020204020204" pitchFamily="34" charset="-122"/>
              </a:defRPr>
            </a:lvl4pPr>
            <a:lvl5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9pPr>
          </a:lstStyle>
          <a:p>
            <a:pPr eaLnBrk="1" hangingPunct="1">
              <a:spcBef>
                <a:spcPct val="0"/>
              </a:spcBef>
              <a:buClrTx/>
              <a:buFontTx/>
              <a:buNone/>
            </a:pPr>
            <a:r>
              <a:rPr lang="pl-PL" altLang="pl-PL" sz="3600" dirty="0">
                <a:solidFill>
                  <a:srgbClr val="424456"/>
                </a:solidFill>
                <a:latin typeface="Trebuchet MS" panose="020B0603020202020204" pitchFamily="34" charset="0"/>
              </a:rPr>
              <a:t>Niepodleganie orzecznictwu polskich sądów karnych</a:t>
            </a:r>
          </a:p>
        </p:txBody>
      </p:sp>
      <p:sp>
        <p:nvSpPr>
          <p:cNvPr id="47107" name="Text Box 2">
            <a:extLst>
              <a:ext uri="{FF2B5EF4-FFF2-40B4-BE49-F238E27FC236}">
                <a16:creationId xmlns:a16="http://schemas.microsoft.com/office/drawing/2014/main" id="{9554CA08-82D3-49CF-B236-60A7E5E57EF5}"/>
              </a:ext>
            </a:extLst>
          </p:cNvPr>
          <p:cNvSpPr txBox="1">
            <a:spLocks noChangeArrowheads="1"/>
          </p:cNvSpPr>
          <p:nvPr/>
        </p:nvSpPr>
        <p:spPr bwMode="auto">
          <a:xfrm>
            <a:off x="457200" y="2249488"/>
            <a:ext cx="8229600" cy="432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61950" indent="-255588">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800">
                <a:solidFill>
                  <a:srgbClr val="000000"/>
                </a:solidFill>
                <a:latin typeface="Georgia" panose="02040502050405020303" pitchFamily="18" charset="0"/>
                <a:ea typeface="Microsoft YaHei" panose="020B0503020204020204" pitchFamily="34" charset="-122"/>
              </a:defRPr>
            </a:lvl1pPr>
            <a:lvl2pPr marL="654050" indent="-242888">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600">
                <a:solidFill>
                  <a:srgbClr val="438086"/>
                </a:solidFill>
                <a:latin typeface="Georgia" panose="02040502050405020303" pitchFamily="18" charset="0"/>
                <a:ea typeface="Microsoft YaHei" panose="020B0503020204020204" pitchFamily="34" charset="-122"/>
              </a:defRPr>
            </a:lvl2pPr>
            <a:lvl3pPr>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400">
                <a:solidFill>
                  <a:srgbClr val="53548A"/>
                </a:solidFill>
                <a:latin typeface="Georgia" panose="02040502050405020303" pitchFamily="18" charset="0"/>
                <a:ea typeface="Microsoft YaHei" panose="020B0503020204020204" pitchFamily="34" charset="-122"/>
              </a:defRPr>
            </a:lvl3pPr>
            <a:lvl4pPr>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200">
                <a:solidFill>
                  <a:srgbClr val="53548A"/>
                </a:solidFill>
                <a:latin typeface="Georgia" panose="02040502050405020303" pitchFamily="18" charset="0"/>
                <a:ea typeface="Microsoft YaHei" panose="020B0503020204020204" pitchFamily="34" charset="-122"/>
              </a:defRPr>
            </a:lvl4pPr>
            <a:lvl5pPr>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ts val="30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ts val="30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ts val="30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ts val="30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9pPr>
          </a:lstStyle>
          <a:p>
            <a:pPr eaLnBrk="1" hangingPunct="1">
              <a:lnSpc>
                <a:spcPct val="90000"/>
              </a:lnSpc>
              <a:buClr>
                <a:srgbClr val="A04DA3"/>
              </a:buClr>
              <a:buFont typeface="Georgia" panose="02040502050405020303" pitchFamily="18" charset="0"/>
              <a:buChar char="•"/>
            </a:pPr>
            <a:endParaRPr lang="pl-PL" altLang="pl-PL" dirty="0"/>
          </a:p>
          <a:p>
            <a:pPr lvl="1" eaLnBrk="1" hangingPunct="1">
              <a:lnSpc>
                <a:spcPct val="90000"/>
              </a:lnSpc>
              <a:buClr>
                <a:srgbClr val="438086"/>
              </a:buClr>
              <a:buFont typeface="Georgia" panose="02040502050405020303" pitchFamily="18" charset="0"/>
              <a:buChar char="▫"/>
            </a:pPr>
            <a:r>
              <a:rPr lang="pl-PL" altLang="pl-PL" dirty="0"/>
              <a:t>Prezydent RP – odpowiada przed TS</a:t>
            </a:r>
          </a:p>
          <a:p>
            <a:pPr lvl="1" eaLnBrk="1" hangingPunct="1">
              <a:lnSpc>
                <a:spcPct val="90000"/>
              </a:lnSpc>
              <a:buClr>
                <a:srgbClr val="438086"/>
              </a:buClr>
              <a:buFont typeface="Georgia" panose="02040502050405020303" pitchFamily="18" charset="0"/>
              <a:buChar char="▫"/>
            </a:pPr>
            <a:r>
              <a:rPr lang="pl-PL" altLang="pl-PL" dirty="0"/>
              <a:t>immunitet dyplomatyczny – art. 578 k.p.k.</a:t>
            </a:r>
          </a:p>
          <a:p>
            <a:pPr lvl="1" eaLnBrk="1" hangingPunct="1">
              <a:lnSpc>
                <a:spcPct val="90000"/>
              </a:lnSpc>
              <a:buClr>
                <a:srgbClr val="438086"/>
              </a:buClr>
              <a:buFont typeface="Georgia" panose="02040502050405020303" pitchFamily="18" charset="0"/>
              <a:buChar char="▫"/>
            </a:pPr>
            <a:r>
              <a:rPr lang="pl-PL" altLang="pl-PL" dirty="0"/>
              <a:t>immunitet konsularny – art. 579 k.p.k.</a:t>
            </a:r>
          </a:p>
          <a:p>
            <a:pPr lvl="1" eaLnBrk="1" hangingPunct="1">
              <a:lnSpc>
                <a:spcPct val="90000"/>
              </a:lnSpc>
              <a:buClr>
                <a:srgbClr val="438086"/>
              </a:buClr>
              <a:buFont typeface="Georgia" panose="02040502050405020303" pitchFamily="18" charset="0"/>
              <a:buChar char="▫"/>
            </a:pPr>
            <a:r>
              <a:rPr lang="pl-PL" altLang="pl-PL" dirty="0"/>
              <a:t>eurodeputowani </a:t>
            </a:r>
          </a:p>
          <a:p>
            <a:pPr lvl="1" eaLnBrk="1" hangingPunct="1">
              <a:lnSpc>
                <a:spcPct val="90000"/>
              </a:lnSpc>
              <a:buClr>
                <a:srgbClr val="438086"/>
              </a:buClr>
              <a:buFont typeface="Georgia" panose="02040502050405020303" pitchFamily="18" charset="0"/>
              <a:buChar char="▫"/>
            </a:pPr>
            <a:r>
              <a:rPr lang="pl-PL" altLang="pl-PL" dirty="0"/>
              <a:t>posłowie i senatorowie oraz adwokaci i radcowie prawni i prokuratorzy w zakresie objętym immunitetem materialnym</a:t>
            </a:r>
          </a:p>
          <a:p>
            <a:pPr eaLnBrk="1" hangingPunct="1">
              <a:lnSpc>
                <a:spcPct val="90000"/>
              </a:lnSpc>
              <a:buClr>
                <a:srgbClr val="A04DA3"/>
              </a:buClr>
              <a:buFont typeface="Georgia" panose="02040502050405020303" pitchFamily="18" charset="0"/>
              <a:buChar char="•"/>
            </a:pPr>
            <a:r>
              <a:rPr lang="pl-PL" altLang="pl-PL" dirty="0"/>
              <a:t>może wynikać z cech podmiotu lub cech czynu</a:t>
            </a:r>
          </a:p>
        </p:txBody>
      </p:sp>
    </p:spTree>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Text Box 1">
            <a:extLst>
              <a:ext uri="{FF2B5EF4-FFF2-40B4-BE49-F238E27FC236}">
                <a16:creationId xmlns:a16="http://schemas.microsoft.com/office/drawing/2014/main" id="{6DF8650E-1CAE-4D49-B33B-3B3AF3D6D63B}"/>
              </a:ext>
            </a:extLst>
          </p:cNvPr>
          <p:cNvSpPr txBox="1">
            <a:spLocks noChangeArrowheads="1"/>
          </p:cNvSpPr>
          <p:nvPr/>
        </p:nvSpPr>
        <p:spPr bwMode="auto">
          <a:xfrm>
            <a:off x="457200" y="1143000"/>
            <a:ext cx="8229600"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Georgia" panose="02040502050405020303" pitchFamily="18" charset="0"/>
                <a:ea typeface="Microsoft YaHei" panose="020B0503020204020204" pitchFamily="34" charset="-122"/>
              </a:defRPr>
            </a:lvl1pPr>
            <a:lvl2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438086"/>
                </a:solidFill>
                <a:latin typeface="Georgia" panose="02040502050405020303" pitchFamily="18" charset="0"/>
                <a:ea typeface="Microsoft YaHei" panose="020B0503020204020204" pitchFamily="34" charset="-122"/>
              </a:defRPr>
            </a:lvl2pPr>
            <a:lvl3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53548A"/>
                </a:solidFill>
                <a:latin typeface="Georgia" panose="02040502050405020303" pitchFamily="18" charset="0"/>
                <a:ea typeface="Microsoft YaHei" panose="020B0503020204020204" pitchFamily="34" charset="-122"/>
              </a:defRPr>
            </a:lvl3pPr>
            <a:lvl4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53548A"/>
                </a:solidFill>
                <a:latin typeface="Georgia" panose="02040502050405020303" pitchFamily="18" charset="0"/>
                <a:ea typeface="Microsoft YaHei" panose="020B0503020204020204" pitchFamily="34" charset="-122"/>
              </a:defRPr>
            </a:lvl4pPr>
            <a:lvl5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9pPr>
          </a:lstStyle>
          <a:p>
            <a:pPr eaLnBrk="1" hangingPunct="1">
              <a:spcBef>
                <a:spcPct val="0"/>
              </a:spcBef>
              <a:buClrTx/>
              <a:buFontTx/>
              <a:buNone/>
            </a:pPr>
            <a:r>
              <a:rPr lang="pl-PL" altLang="pl-PL" sz="4000" dirty="0">
                <a:solidFill>
                  <a:srgbClr val="424456"/>
                </a:solidFill>
                <a:latin typeface="Trebuchet MS" panose="020B0603020202020204" pitchFamily="34" charset="0"/>
              </a:rPr>
              <a:t>Niepodleganie orzecznictwu polskich sądów karnych</a:t>
            </a:r>
          </a:p>
        </p:txBody>
      </p:sp>
      <p:sp>
        <p:nvSpPr>
          <p:cNvPr id="36867" name="Text Box 2">
            <a:extLst>
              <a:ext uri="{FF2B5EF4-FFF2-40B4-BE49-F238E27FC236}">
                <a16:creationId xmlns:a16="http://schemas.microsoft.com/office/drawing/2014/main" id="{B5BE8883-C871-43FC-BD33-CF9C61D9504D}"/>
              </a:ext>
            </a:extLst>
          </p:cNvPr>
          <p:cNvSpPr txBox="1">
            <a:spLocks noChangeArrowheads="1"/>
          </p:cNvSpPr>
          <p:nvPr/>
        </p:nvSpPr>
        <p:spPr bwMode="auto">
          <a:xfrm>
            <a:off x="457200" y="2249488"/>
            <a:ext cx="8229600" cy="432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61950" indent="-255588">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800">
                <a:solidFill>
                  <a:srgbClr val="000000"/>
                </a:solidFill>
                <a:latin typeface="Georgia" panose="02040502050405020303" pitchFamily="18" charset="0"/>
                <a:ea typeface="Microsoft YaHei" panose="020B0503020204020204" pitchFamily="34" charset="-122"/>
              </a:defRPr>
            </a:lvl1pPr>
            <a:lvl2pPr>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600">
                <a:solidFill>
                  <a:srgbClr val="438086"/>
                </a:solidFill>
                <a:latin typeface="Georgia" panose="02040502050405020303" pitchFamily="18" charset="0"/>
                <a:ea typeface="Microsoft YaHei" panose="020B0503020204020204" pitchFamily="34" charset="-122"/>
              </a:defRPr>
            </a:lvl2pPr>
            <a:lvl3pPr>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400">
                <a:solidFill>
                  <a:srgbClr val="53548A"/>
                </a:solidFill>
                <a:latin typeface="Georgia" panose="02040502050405020303" pitchFamily="18" charset="0"/>
                <a:ea typeface="Microsoft YaHei" panose="020B0503020204020204" pitchFamily="34" charset="-122"/>
              </a:defRPr>
            </a:lvl3pPr>
            <a:lvl4pPr>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200">
                <a:solidFill>
                  <a:srgbClr val="53548A"/>
                </a:solidFill>
                <a:latin typeface="Georgia" panose="02040502050405020303" pitchFamily="18" charset="0"/>
                <a:ea typeface="Microsoft YaHei" panose="020B0503020204020204" pitchFamily="34" charset="-122"/>
              </a:defRPr>
            </a:lvl4pPr>
            <a:lvl5pPr>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ts val="30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ts val="30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ts val="30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ts val="30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9pPr>
          </a:lstStyle>
          <a:p>
            <a:pPr algn="just" eaLnBrk="1" hangingPunct="1">
              <a:buClr>
                <a:srgbClr val="A04DA3"/>
              </a:buClr>
              <a:buFont typeface="Georgia" panose="02040502050405020303" pitchFamily="18" charset="0"/>
              <a:buChar char="•"/>
            </a:pPr>
            <a:r>
              <a:rPr lang="pl-PL" altLang="pl-PL" dirty="0"/>
              <a:t>Immunitety materialne </a:t>
            </a:r>
            <a:r>
              <a:rPr lang="pl-PL" altLang="pl-PL" dirty="0">
                <a:sym typeface="Wingdings" panose="05000000000000000000" pitchFamily="2" charset="2"/>
              </a:rPr>
              <a:t> </a:t>
            </a:r>
            <a:r>
              <a:rPr lang="pl-PL" altLang="pl-PL" dirty="0"/>
              <a:t>wyłączają odpowiedzialność karną za określone rodzaje czynów</a:t>
            </a:r>
          </a:p>
          <a:p>
            <a:pPr algn="just" eaLnBrk="1" hangingPunct="1">
              <a:buClr>
                <a:srgbClr val="A04DA3"/>
              </a:buClr>
              <a:buFont typeface="Georgia" panose="02040502050405020303" pitchFamily="18" charset="0"/>
              <a:buChar char="•"/>
            </a:pPr>
            <a:r>
              <a:rPr lang="pl-PL" altLang="pl-PL" dirty="0"/>
              <a:t>immunitet prokuratorski (art. 66 ust. 2 </a:t>
            </a:r>
            <a:r>
              <a:rPr lang="pl-PL" altLang="pl-PL" dirty="0" err="1"/>
              <a:t>ProkU</a:t>
            </a:r>
            <a:r>
              <a:rPr lang="pl-PL" altLang="pl-PL" dirty="0"/>
              <a:t>), adwokacki (art. 8 ust. 2 </a:t>
            </a:r>
            <a:r>
              <a:rPr lang="pl-PL" altLang="pl-PL" dirty="0" err="1"/>
              <a:t>PrAdw</a:t>
            </a:r>
            <a:r>
              <a:rPr lang="pl-PL" altLang="pl-PL" dirty="0"/>
              <a:t>), radcy prawnego (art. 11 ust. 2 </a:t>
            </a:r>
            <a:r>
              <a:rPr lang="pl-PL" altLang="pl-PL" dirty="0" err="1"/>
              <a:t>RadPrU</a:t>
            </a:r>
            <a:r>
              <a:rPr lang="pl-PL" altLang="pl-PL" dirty="0"/>
              <a:t>), parlamentarny (art. 105 ust. 1 i 108 </a:t>
            </a:r>
            <a:r>
              <a:rPr lang="pl-PL" altLang="pl-PL" dirty="0" err="1"/>
              <a:t>KonstRP</a:t>
            </a:r>
            <a:r>
              <a:rPr lang="pl-PL" altLang="pl-PL" dirty="0"/>
              <a:t>)</a:t>
            </a:r>
          </a:p>
          <a:p>
            <a:pPr algn="just" eaLnBrk="1" hangingPunct="1">
              <a:buClr>
                <a:srgbClr val="A04DA3"/>
              </a:buClr>
              <a:buFont typeface="Georgia" panose="02040502050405020303" pitchFamily="18" charset="0"/>
              <a:buChar char="•"/>
            </a:pPr>
            <a:r>
              <a:rPr lang="pl-PL" altLang="pl-PL" dirty="0"/>
              <a:t>przesłanka mieszana</a:t>
            </a:r>
          </a:p>
        </p:txBody>
      </p:sp>
    </p:spTree>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Text Box 1">
            <a:extLst>
              <a:ext uri="{FF2B5EF4-FFF2-40B4-BE49-F238E27FC236}">
                <a16:creationId xmlns:a16="http://schemas.microsoft.com/office/drawing/2014/main" id="{9FD65C8A-BD8E-405A-88E2-D2654A9403EC}"/>
              </a:ext>
            </a:extLst>
          </p:cNvPr>
          <p:cNvSpPr txBox="1">
            <a:spLocks noChangeArrowheads="1"/>
          </p:cNvSpPr>
          <p:nvPr/>
        </p:nvSpPr>
        <p:spPr bwMode="auto">
          <a:xfrm>
            <a:off x="457200" y="1143000"/>
            <a:ext cx="8229600"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Georgia" panose="02040502050405020303" pitchFamily="18" charset="0"/>
                <a:ea typeface="Microsoft YaHei" panose="020B0503020204020204" pitchFamily="34" charset="-122"/>
              </a:defRPr>
            </a:lvl1pPr>
            <a:lvl2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438086"/>
                </a:solidFill>
                <a:latin typeface="Georgia" panose="02040502050405020303" pitchFamily="18" charset="0"/>
                <a:ea typeface="Microsoft YaHei" panose="020B0503020204020204" pitchFamily="34" charset="-122"/>
              </a:defRPr>
            </a:lvl2pPr>
            <a:lvl3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53548A"/>
                </a:solidFill>
                <a:latin typeface="Georgia" panose="02040502050405020303" pitchFamily="18" charset="0"/>
                <a:ea typeface="Microsoft YaHei" panose="020B0503020204020204" pitchFamily="34" charset="-122"/>
              </a:defRPr>
            </a:lvl3pPr>
            <a:lvl4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53548A"/>
                </a:solidFill>
                <a:latin typeface="Georgia" panose="02040502050405020303" pitchFamily="18" charset="0"/>
                <a:ea typeface="Microsoft YaHei" panose="020B0503020204020204" pitchFamily="34" charset="-122"/>
              </a:defRPr>
            </a:lvl4pPr>
            <a:lvl5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9pPr>
          </a:lstStyle>
          <a:p>
            <a:pPr eaLnBrk="1" hangingPunct="1">
              <a:spcBef>
                <a:spcPct val="0"/>
              </a:spcBef>
              <a:buClrTx/>
              <a:buFontTx/>
              <a:buNone/>
            </a:pPr>
            <a:r>
              <a:rPr lang="pl-PL" altLang="pl-PL" sz="3600">
                <a:solidFill>
                  <a:srgbClr val="424456"/>
                </a:solidFill>
                <a:latin typeface="Trebuchet MS" panose="020B0603020202020204" pitchFamily="34" charset="0"/>
              </a:rPr>
              <a:t>Brak skargi uprawnionego oskarżyciela</a:t>
            </a:r>
          </a:p>
        </p:txBody>
      </p:sp>
      <p:pic>
        <p:nvPicPr>
          <p:cNvPr id="49155" name="Picture 2">
            <a:extLst>
              <a:ext uri="{FF2B5EF4-FFF2-40B4-BE49-F238E27FC236}">
                <a16:creationId xmlns:a16="http://schemas.microsoft.com/office/drawing/2014/main" id="{99C6F979-EADE-4D2E-B9AC-BE7166725F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243138"/>
            <a:ext cx="8229600" cy="43402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1">
            <a:extLst>
              <a:ext uri="{FF2B5EF4-FFF2-40B4-BE49-F238E27FC236}">
                <a16:creationId xmlns:a16="http://schemas.microsoft.com/office/drawing/2014/main" id="{04DDE8B8-1ACA-4689-B7F3-249BFCFDA980}"/>
              </a:ext>
            </a:extLst>
          </p:cNvPr>
          <p:cNvSpPr>
            <a:spLocks noGrp="1" noChangeArrowheads="1"/>
          </p:cNvSpPr>
          <p:nvPr>
            <p:ph type="title" idx="4294967295"/>
          </p:nvPr>
        </p:nvSpPr>
        <p:spPr>
          <a:xfrm>
            <a:off x="457200" y="1143000"/>
            <a:ext cx="8229600" cy="10668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a:t>Brak zezwolenia na ściganie</a:t>
            </a:r>
          </a:p>
        </p:txBody>
      </p:sp>
      <p:pic>
        <p:nvPicPr>
          <p:cNvPr id="53251" name="Picture 2">
            <a:extLst>
              <a:ext uri="{FF2B5EF4-FFF2-40B4-BE49-F238E27FC236}">
                <a16:creationId xmlns:a16="http://schemas.microsoft.com/office/drawing/2014/main" id="{701FE4D4-9A77-4322-9A31-92CE6DA249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0688" y="2249488"/>
            <a:ext cx="8339137" cy="43275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Text Box 1">
            <a:extLst>
              <a:ext uri="{FF2B5EF4-FFF2-40B4-BE49-F238E27FC236}">
                <a16:creationId xmlns:a16="http://schemas.microsoft.com/office/drawing/2014/main" id="{3BD188D6-0BC1-47E3-86CF-21E9A4EE20F1}"/>
              </a:ext>
            </a:extLst>
          </p:cNvPr>
          <p:cNvSpPr txBox="1">
            <a:spLocks noChangeArrowheads="1"/>
          </p:cNvSpPr>
          <p:nvPr/>
        </p:nvSpPr>
        <p:spPr bwMode="auto">
          <a:xfrm>
            <a:off x="481236" y="692696"/>
            <a:ext cx="8229600"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Georgia" panose="02040502050405020303" pitchFamily="18" charset="0"/>
                <a:ea typeface="Microsoft YaHei" panose="020B0503020204020204" pitchFamily="34" charset="-122"/>
              </a:defRPr>
            </a:lvl1pPr>
            <a:lvl2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438086"/>
                </a:solidFill>
                <a:latin typeface="Georgia" panose="02040502050405020303" pitchFamily="18" charset="0"/>
                <a:ea typeface="Microsoft YaHei" panose="020B0503020204020204" pitchFamily="34" charset="-122"/>
              </a:defRPr>
            </a:lvl2pPr>
            <a:lvl3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53548A"/>
                </a:solidFill>
                <a:latin typeface="Georgia" panose="02040502050405020303" pitchFamily="18" charset="0"/>
                <a:ea typeface="Microsoft YaHei" panose="020B0503020204020204" pitchFamily="34" charset="-122"/>
              </a:defRPr>
            </a:lvl3pPr>
            <a:lvl4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53548A"/>
                </a:solidFill>
                <a:latin typeface="Georgia" panose="02040502050405020303" pitchFamily="18" charset="0"/>
                <a:ea typeface="Microsoft YaHei" panose="020B0503020204020204" pitchFamily="34" charset="-122"/>
              </a:defRPr>
            </a:lvl4pPr>
            <a:lvl5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9pPr>
          </a:lstStyle>
          <a:p>
            <a:pPr eaLnBrk="1" hangingPunct="1">
              <a:spcBef>
                <a:spcPct val="0"/>
              </a:spcBef>
              <a:buClrTx/>
              <a:buFontTx/>
              <a:buNone/>
            </a:pPr>
            <a:r>
              <a:rPr lang="pl-PL" altLang="pl-PL" sz="4000" dirty="0">
                <a:solidFill>
                  <a:srgbClr val="424456"/>
                </a:solidFill>
                <a:latin typeface="Trebuchet MS" panose="020B0603020202020204" pitchFamily="34" charset="0"/>
              </a:rPr>
              <a:t>Brak wniosku o ściganie</a:t>
            </a:r>
          </a:p>
        </p:txBody>
      </p:sp>
      <p:sp>
        <p:nvSpPr>
          <p:cNvPr id="55299" name="Text Box 2">
            <a:extLst>
              <a:ext uri="{FF2B5EF4-FFF2-40B4-BE49-F238E27FC236}">
                <a16:creationId xmlns:a16="http://schemas.microsoft.com/office/drawing/2014/main" id="{CCE7210B-5A3D-4174-B3F0-ABC183531241}"/>
              </a:ext>
            </a:extLst>
          </p:cNvPr>
          <p:cNvSpPr txBox="1">
            <a:spLocks noChangeArrowheads="1"/>
          </p:cNvSpPr>
          <p:nvPr/>
        </p:nvSpPr>
        <p:spPr bwMode="auto">
          <a:xfrm>
            <a:off x="421382" y="1700808"/>
            <a:ext cx="8229600" cy="432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61950" indent="-255588">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800">
                <a:solidFill>
                  <a:srgbClr val="000000"/>
                </a:solidFill>
                <a:latin typeface="Georgia" panose="02040502050405020303" pitchFamily="18" charset="0"/>
                <a:ea typeface="Microsoft YaHei" panose="020B0503020204020204" pitchFamily="34" charset="-122"/>
              </a:defRPr>
            </a:lvl1pPr>
            <a:lvl2pPr marL="654050" indent="-242888">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600">
                <a:solidFill>
                  <a:srgbClr val="438086"/>
                </a:solidFill>
                <a:latin typeface="Georgia" panose="02040502050405020303" pitchFamily="18" charset="0"/>
                <a:ea typeface="Microsoft YaHei" panose="020B0503020204020204" pitchFamily="34" charset="-122"/>
              </a:defRPr>
            </a:lvl2pPr>
            <a:lvl3pPr>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400">
                <a:solidFill>
                  <a:srgbClr val="53548A"/>
                </a:solidFill>
                <a:latin typeface="Georgia" panose="02040502050405020303" pitchFamily="18" charset="0"/>
                <a:ea typeface="Microsoft YaHei" panose="020B0503020204020204" pitchFamily="34" charset="-122"/>
              </a:defRPr>
            </a:lvl3pPr>
            <a:lvl4pPr>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200">
                <a:solidFill>
                  <a:srgbClr val="53548A"/>
                </a:solidFill>
                <a:latin typeface="Georgia" panose="02040502050405020303" pitchFamily="18" charset="0"/>
                <a:ea typeface="Microsoft YaHei" panose="020B0503020204020204" pitchFamily="34" charset="-122"/>
              </a:defRPr>
            </a:lvl4pPr>
            <a:lvl5pPr>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ts val="30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ts val="30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ts val="30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ts val="30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9pPr>
          </a:lstStyle>
          <a:p>
            <a:pPr algn="just" eaLnBrk="1" hangingPunct="1">
              <a:lnSpc>
                <a:spcPct val="90000"/>
              </a:lnSpc>
              <a:buClr>
                <a:srgbClr val="A04DA3"/>
              </a:buClr>
              <a:buFont typeface="Georgia" panose="02040502050405020303" pitchFamily="18" charset="0"/>
              <a:buChar char="•"/>
            </a:pPr>
            <a:r>
              <a:rPr lang="pl-PL" altLang="pl-PL" dirty="0"/>
              <a:t>całkowity brak wniosku lub wniosek o pochodzący od osoby nieuprawnionej</a:t>
            </a:r>
          </a:p>
          <a:p>
            <a:pPr algn="just" eaLnBrk="1" hangingPunct="1">
              <a:lnSpc>
                <a:spcPct val="90000"/>
              </a:lnSpc>
              <a:buClr>
                <a:srgbClr val="A04DA3"/>
              </a:buClr>
              <a:buFont typeface="Georgia" panose="02040502050405020303" pitchFamily="18" charset="0"/>
              <a:buChar char="•"/>
            </a:pPr>
            <a:r>
              <a:rPr lang="pl-PL" altLang="pl-PL" dirty="0"/>
              <a:t>Od 1.10.2023 r. nowy art. 12 § 4 – rozwodnienie przesłanki</a:t>
            </a:r>
          </a:p>
          <a:p>
            <a:pPr algn="just" eaLnBrk="1" hangingPunct="1">
              <a:lnSpc>
                <a:spcPct val="90000"/>
              </a:lnSpc>
              <a:buClr>
                <a:srgbClr val="A04DA3"/>
              </a:buClr>
              <a:buFont typeface="Georgia" panose="02040502050405020303" pitchFamily="18" charset="0"/>
              <a:buChar char="•"/>
            </a:pPr>
            <a:r>
              <a:rPr lang="pl-PL" altLang="pl-PL" dirty="0"/>
              <a:t>UWAGA! art. 17 § 2 – czynności niecierpiące zwłoki</a:t>
            </a:r>
          </a:p>
          <a:p>
            <a:pPr algn="just" eaLnBrk="1" hangingPunct="1">
              <a:lnSpc>
                <a:spcPct val="90000"/>
              </a:lnSpc>
              <a:buClr>
                <a:srgbClr val="A04DA3"/>
              </a:buClr>
              <a:buFont typeface="Georgia" panose="02040502050405020303" pitchFamily="18" charset="0"/>
              <a:buChar char="•"/>
            </a:pPr>
            <a:r>
              <a:rPr lang="pl-PL" altLang="pl-PL" dirty="0"/>
              <a:t>UWAGA! wyjątek – art. 660 k.p.k.</a:t>
            </a:r>
          </a:p>
          <a:p>
            <a:pPr algn="just" eaLnBrk="1" hangingPunct="1">
              <a:lnSpc>
                <a:spcPct val="90000"/>
              </a:lnSpc>
              <a:buClr>
                <a:srgbClr val="A04DA3"/>
              </a:buClr>
              <a:buFont typeface="Georgia" panose="02040502050405020303" pitchFamily="18" charset="0"/>
              <a:buChar char="•"/>
            </a:pPr>
            <a:r>
              <a:rPr lang="pl-PL" altLang="pl-PL" dirty="0"/>
              <a:t>UWAGA! Jeżeli sprawa toczy się o przestępstwo względnie wnioskowe, a stosunek bliskości powstał dopiero w toku postępowania, konieczny jest wniosek o ściganie</a:t>
            </a:r>
          </a:p>
          <a:p>
            <a:pPr lvl="1" algn="just" eaLnBrk="1" hangingPunct="1">
              <a:lnSpc>
                <a:spcPct val="90000"/>
              </a:lnSpc>
              <a:buClr>
                <a:srgbClr val="438086"/>
              </a:buClr>
              <a:buFont typeface="Georgia" panose="02040502050405020303" pitchFamily="18" charset="0"/>
              <a:buChar char="▫"/>
            </a:pPr>
            <a:r>
              <a:rPr lang="pl-PL" altLang="pl-PL" dirty="0"/>
              <a:t>wyrok SN z 27.08.2008 r., II KK  56/08</a:t>
            </a:r>
          </a:p>
        </p:txBody>
      </p:sp>
    </p:spTree>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1">
            <a:extLst>
              <a:ext uri="{FF2B5EF4-FFF2-40B4-BE49-F238E27FC236}">
                <a16:creationId xmlns:a16="http://schemas.microsoft.com/office/drawing/2014/main" id="{63D7B3D8-6543-4BDC-BC83-72EB53CC32E7}"/>
              </a:ext>
            </a:extLst>
          </p:cNvPr>
          <p:cNvSpPr>
            <a:spLocks noGrp="1" noChangeArrowheads="1"/>
          </p:cNvSpPr>
          <p:nvPr>
            <p:ph type="title" idx="4294967295"/>
          </p:nvPr>
        </p:nvSpPr>
        <p:spPr>
          <a:xfrm>
            <a:off x="457200" y="898525"/>
            <a:ext cx="8229600" cy="1312863"/>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a:t>Inne okoliczności wyłączające ściganie</a:t>
            </a:r>
          </a:p>
        </p:txBody>
      </p:sp>
      <p:sp>
        <p:nvSpPr>
          <p:cNvPr id="57347" name="Rectangle 2">
            <a:extLst>
              <a:ext uri="{FF2B5EF4-FFF2-40B4-BE49-F238E27FC236}">
                <a16:creationId xmlns:a16="http://schemas.microsoft.com/office/drawing/2014/main" id="{FF64A28B-EDE9-45D1-BB33-C5CEB551D109}"/>
              </a:ext>
            </a:extLst>
          </p:cNvPr>
          <p:cNvSpPr>
            <a:spLocks noGrp="1" noChangeArrowheads="1"/>
          </p:cNvSpPr>
          <p:nvPr>
            <p:ph type="subTitle" idx="4294967295"/>
          </p:nvPr>
        </p:nvSpPr>
        <p:spPr>
          <a:xfrm>
            <a:off x="457200" y="2203450"/>
            <a:ext cx="8229600" cy="4418013"/>
          </a:xfrm>
        </p:spPr>
        <p:txBody>
          <a:bodyPr lIns="0" tIns="0" rIns="0" bIns="0" anchor="ctr"/>
          <a:lstStyle/>
          <a:p>
            <a:pPr marL="323850" indent="-214313" algn="just" eaLnBrk="1" hangingPunct="1">
              <a:buSzPct val="45000"/>
              <a:buFont typeface="Wingdings" panose="05000000000000000000" pitchFamily="2" charset="2"/>
              <a:buChar char=""/>
              <a:tabLst>
                <a:tab pos="323850" algn="l"/>
                <a:tab pos="428625" algn="l"/>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Lst>
            </a:pPr>
            <a:r>
              <a:rPr lang="pl-PL" altLang="pl-PL" dirty="0"/>
              <a:t>abolicja i amnestia</a:t>
            </a:r>
          </a:p>
          <a:p>
            <a:pPr marL="323850" indent="-214313" algn="just" eaLnBrk="1" hangingPunct="1">
              <a:buSzPct val="45000"/>
              <a:buFont typeface="Wingdings" panose="05000000000000000000" pitchFamily="2" charset="2"/>
              <a:buChar char=""/>
              <a:tabLst>
                <a:tab pos="323850" algn="l"/>
                <a:tab pos="428625" algn="l"/>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Lst>
            </a:pPr>
            <a:r>
              <a:rPr lang="pl-PL" altLang="pl-PL" dirty="0"/>
              <a:t>brak zgody państwa wydającego w trybie ekstradycji lub ENA na pociągnięcie do odpowiedzialności za inne czyny</a:t>
            </a:r>
          </a:p>
          <a:p>
            <a:pPr marL="323850" indent="-214313" algn="just" eaLnBrk="1" hangingPunct="1">
              <a:buSzPct val="45000"/>
              <a:buFont typeface="Wingdings" panose="05000000000000000000" pitchFamily="2" charset="2"/>
              <a:buChar char=""/>
              <a:tabLst>
                <a:tab pos="323850" algn="l"/>
                <a:tab pos="428625" algn="l"/>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Lst>
            </a:pPr>
            <a:r>
              <a:rPr lang="pl-PL" altLang="pl-PL" dirty="0"/>
              <a:t>konsumpcja skargi publicznej</a:t>
            </a:r>
          </a:p>
          <a:p>
            <a:pPr marL="323850" indent="-214313" algn="just" eaLnBrk="1" hangingPunct="1">
              <a:buSzPct val="45000"/>
              <a:buFont typeface="Wingdings" panose="05000000000000000000" pitchFamily="2" charset="2"/>
              <a:buChar char=""/>
              <a:tabLst>
                <a:tab pos="323850" algn="l"/>
                <a:tab pos="428625" algn="l"/>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Lst>
            </a:pPr>
            <a:r>
              <a:rPr lang="pl-PL" altLang="pl-PL" i="1" dirty="0"/>
              <a:t>quasi-</a:t>
            </a:r>
            <a:r>
              <a:rPr lang="pl-PL" altLang="pl-PL" dirty="0"/>
              <a:t>list żelazny dla świadka lub biegłego – art. 589 k.p.k.</a:t>
            </a:r>
          </a:p>
        </p:txBody>
      </p:sp>
    </p:spTree>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Text Box 1">
            <a:extLst>
              <a:ext uri="{FF2B5EF4-FFF2-40B4-BE49-F238E27FC236}">
                <a16:creationId xmlns:a16="http://schemas.microsoft.com/office/drawing/2014/main" id="{900211F6-FB46-4D10-AC90-A55EADF5DA4F}"/>
              </a:ext>
            </a:extLst>
          </p:cNvPr>
          <p:cNvSpPr txBox="1">
            <a:spLocks noChangeArrowheads="1"/>
          </p:cNvSpPr>
          <p:nvPr/>
        </p:nvSpPr>
        <p:spPr bwMode="auto">
          <a:xfrm>
            <a:off x="457200" y="1143000"/>
            <a:ext cx="8229600"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Georgia" panose="02040502050405020303" pitchFamily="18" charset="0"/>
                <a:ea typeface="Microsoft YaHei" panose="020B0503020204020204" pitchFamily="34" charset="-122"/>
              </a:defRPr>
            </a:lvl1pPr>
            <a:lvl2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438086"/>
                </a:solidFill>
                <a:latin typeface="Georgia" panose="02040502050405020303" pitchFamily="18" charset="0"/>
                <a:ea typeface="Microsoft YaHei" panose="020B0503020204020204" pitchFamily="34" charset="-122"/>
              </a:defRPr>
            </a:lvl2pPr>
            <a:lvl3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53548A"/>
                </a:solidFill>
                <a:latin typeface="Georgia" panose="02040502050405020303" pitchFamily="18" charset="0"/>
                <a:ea typeface="Microsoft YaHei" panose="020B0503020204020204" pitchFamily="34" charset="-122"/>
              </a:defRPr>
            </a:lvl3pPr>
            <a:lvl4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53548A"/>
                </a:solidFill>
                <a:latin typeface="Georgia" panose="02040502050405020303" pitchFamily="18" charset="0"/>
                <a:ea typeface="Microsoft YaHei" panose="020B0503020204020204" pitchFamily="34" charset="-122"/>
              </a:defRPr>
            </a:lvl4pPr>
            <a:lvl5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9pPr>
          </a:lstStyle>
          <a:p>
            <a:pPr eaLnBrk="1" hangingPunct="1">
              <a:spcBef>
                <a:spcPct val="0"/>
              </a:spcBef>
              <a:buClrTx/>
              <a:buFontTx/>
              <a:buNone/>
            </a:pPr>
            <a:r>
              <a:rPr lang="pl-PL" altLang="pl-PL" sz="4000">
                <a:solidFill>
                  <a:srgbClr val="424456"/>
                </a:solidFill>
                <a:latin typeface="Trebuchet MS" panose="020B0603020202020204" pitchFamily="34" charset="0"/>
              </a:rPr>
              <a:t>Abolicja</a:t>
            </a:r>
          </a:p>
        </p:txBody>
      </p:sp>
      <p:sp>
        <p:nvSpPr>
          <p:cNvPr id="34819" name="Text Box 2">
            <a:extLst>
              <a:ext uri="{FF2B5EF4-FFF2-40B4-BE49-F238E27FC236}">
                <a16:creationId xmlns:a16="http://schemas.microsoft.com/office/drawing/2014/main" id="{D897B1B6-8A04-4FBE-8753-CAE78D13CE06}"/>
              </a:ext>
            </a:extLst>
          </p:cNvPr>
          <p:cNvSpPr txBox="1">
            <a:spLocks noChangeArrowheads="1"/>
          </p:cNvSpPr>
          <p:nvPr/>
        </p:nvSpPr>
        <p:spPr bwMode="auto">
          <a:xfrm>
            <a:off x="457200" y="2249488"/>
            <a:ext cx="8229600" cy="432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61950" indent="-255588">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800">
                <a:solidFill>
                  <a:srgbClr val="000000"/>
                </a:solidFill>
                <a:latin typeface="Georgia" panose="02040502050405020303" pitchFamily="18" charset="0"/>
                <a:ea typeface="Microsoft YaHei" panose="020B0503020204020204" pitchFamily="34" charset="-122"/>
              </a:defRPr>
            </a:lvl1pPr>
            <a:lvl2pPr>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600">
                <a:solidFill>
                  <a:srgbClr val="438086"/>
                </a:solidFill>
                <a:latin typeface="Georgia" panose="02040502050405020303" pitchFamily="18" charset="0"/>
                <a:ea typeface="Microsoft YaHei" panose="020B0503020204020204" pitchFamily="34" charset="-122"/>
              </a:defRPr>
            </a:lvl2pPr>
            <a:lvl3pPr>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400">
                <a:solidFill>
                  <a:srgbClr val="53548A"/>
                </a:solidFill>
                <a:latin typeface="Georgia" panose="02040502050405020303" pitchFamily="18" charset="0"/>
                <a:ea typeface="Microsoft YaHei" panose="020B0503020204020204" pitchFamily="34" charset="-122"/>
              </a:defRPr>
            </a:lvl3pPr>
            <a:lvl4pPr>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200">
                <a:solidFill>
                  <a:srgbClr val="53548A"/>
                </a:solidFill>
                <a:latin typeface="Georgia" panose="02040502050405020303" pitchFamily="18" charset="0"/>
                <a:ea typeface="Microsoft YaHei" panose="020B0503020204020204" pitchFamily="34" charset="-122"/>
              </a:defRPr>
            </a:lvl4pPr>
            <a:lvl5pPr>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ts val="30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ts val="30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ts val="30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ts val="30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9pPr>
          </a:lstStyle>
          <a:p>
            <a:pPr algn="just" eaLnBrk="1" hangingPunct="1">
              <a:buClr>
                <a:srgbClr val="A04DA3"/>
              </a:buClr>
              <a:buFont typeface="Georgia" panose="02040502050405020303" pitchFamily="18" charset="0"/>
              <a:buChar char="•"/>
            </a:pPr>
            <a:r>
              <a:rPr lang="pl-PL" altLang="pl-PL"/>
              <a:t>Art. 17 § 1 pkt 11 </a:t>
            </a:r>
          </a:p>
          <a:p>
            <a:pPr algn="just" eaLnBrk="1" hangingPunct="1">
              <a:buClr>
                <a:srgbClr val="A04DA3"/>
              </a:buClr>
              <a:buFont typeface="Georgia" panose="02040502050405020303" pitchFamily="18" charset="0"/>
              <a:buChar char="•"/>
            </a:pPr>
            <a:r>
              <a:rPr lang="pl-PL" altLang="pl-PL"/>
              <a:t>jest to generalny akt łaski, tj. zakaz wszczynania lub nakaz umorzenia postępowania</a:t>
            </a:r>
          </a:p>
          <a:p>
            <a:pPr algn="just" eaLnBrk="1" hangingPunct="1">
              <a:buClr>
                <a:srgbClr val="A04DA3"/>
              </a:buClr>
              <a:buFont typeface="Georgia" panose="02040502050405020303" pitchFamily="18" charset="0"/>
              <a:buChar char="•"/>
            </a:pPr>
            <a:r>
              <a:rPr lang="pl-PL" altLang="pl-PL"/>
              <a:t>stosowana w ustawie abolicyjnej </a:t>
            </a:r>
          </a:p>
          <a:p>
            <a:pPr algn="just" eaLnBrk="1" hangingPunct="1">
              <a:buClr>
                <a:srgbClr val="A04DA3"/>
              </a:buClr>
              <a:buFont typeface="Georgia" panose="02040502050405020303" pitchFamily="18" charset="0"/>
              <a:buChar char="•"/>
            </a:pPr>
            <a:r>
              <a:rPr lang="pl-PL" altLang="pl-PL"/>
              <a:t>przesłanka mieszana</a:t>
            </a:r>
          </a:p>
        </p:txBody>
      </p:sp>
    </p:spTree>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1">
            <a:extLst>
              <a:ext uri="{FF2B5EF4-FFF2-40B4-BE49-F238E27FC236}">
                <a16:creationId xmlns:a16="http://schemas.microsoft.com/office/drawing/2014/main" id="{F012E332-0A37-4EE9-A85A-EB9841243E5B}"/>
              </a:ext>
            </a:extLst>
          </p:cNvPr>
          <p:cNvSpPr>
            <a:spLocks noGrp="1" noChangeArrowheads="1"/>
          </p:cNvSpPr>
          <p:nvPr>
            <p:ph type="title" idx="4294967295"/>
          </p:nvPr>
        </p:nvSpPr>
        <p:spPr>
          <a:xfrm>
            <a:off x="423863" y="908050"/>
            <a:ext cx="8229600" cy="10668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a:t>Konsumpcja skargi publicznej</a:t>
            </a:r>
          </a:p>
        </p:txBody>
      </p:sp>
      <p:sp>
        <p:nvSpPr>
          <p:cNvPr id="51203" name="Rectangle 2">
            <a:extLst>
              <a:ext uri="{FF2B5EF4-FFF2-40B4-BE49-F238E27FC236}">
                <a16:creationId xmlns:a16="http://schemas.microsoft.com/office/drawing/2014/main" id="{319F4F87-1FD8-4E8F-B9F1-240DA2197DCA}"/>
              </a:ext>
            </a:extLst>
          </p:cNvPr>
          <p:cNvSpPr>
            <a:spLocks noGrp="1" noChangeArrowheads="1"/>
          </p:cNvSpPr>
          <p:nvPr>
            <p:ph type="subTitle" idx="4294967295"/>
          </p:nvPr>
        </p:nvSpPr>
        <p:spPr>
          <a:xfrm>
            <a:off x="457200" y="2249488"/>
            <a:ext cx="8229600" cy="4324350"/>
          </a:xfrm>
        </p:spPr>
        <p:txBody>
          <a:bodyPr lIns="0" tIns="0" rIns="0" bIns="0" anchor="ctr"/>
          <a:lstStyle/>
          <a:p>
            <a:pPr marL="323850" indent="-214313" algn="just" eaLnBrk="1" hangingPunct="1">
              <a:buSzPct val="45000"/>
              <a:buFont typeface="Wingdings" panose="05000000000000000000" pitchFamily="2" charset="2"/>
              <a:buChar char=""/>
              <a:tabLst>
                <a:tab pos="323850" algn="l"/>
                <a:tab pos="428625" algn="l"/>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Lst>
            </a:pPr>
            <a:r>
              <a:rPr lang="pl-PL" altLang="pl-PL"/>
              <a:t>szczególny przypadek braku skargi uprawnionego oskarżyciela czy </a:t>
            </a:r>
            <a:r>
              <a:rPr lang="pl-PL" altLang="pl-PL" b="1"/>
              <a:t>inna okoliczność wyłączająca ściganie</a:t>
            </a:r>
            <a:r>
              <a:rPr lang="pl-PL" altLang="pl-PL"/>
              <a:t>?</a:t>
            </a:r>
          </a:p>
          <a:p>
            <a:pPr marL="323850" indent="-214313" algn="just" eaLnBrk="1" hangingPunct="1">
              <a:buSzPct val="45000"/>
              <a:buFont typeface="Wingdings" panose="05000000000000000000" pitchFamily="2" charset="2"/>
              <a:buChar char=""/>
              <a:tabLst>
                <a:tab pos="323850" algn="l"/>
                <a:tab pos="428625" algn="l"/>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Lst>
            </a:pPr>
            <a:r>
              <a:rPr lang="pl-PL" altLang="pl-PL"/>
              <a:t>skargę wniósł oskarżyciel, który wprawdzie należy do kręgu oskarżycieli publicznych, ale wcześniej skutecznie wyzbył się uprawnienia do wniesienia skargi przez umorzenie postępowania, które nie zostało następnie podjęte lub wznowione przy zastosowaniu instytucji z art. 327 lub 328 k.p.k. lub przy ich zastosowaniu, lecz przy braku ku temu przesłanek</a:t>
            </a:r>
          </a:p>
        </p:txBody>
      </p:sp>
    </p:spTree>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Text Box 1">
            <a:extLst>
              <a:ext uri="{FF2B5EF4-FFF2-40B4-BE49-F238E27FC236}">
                <a16:creationId xmlns:a16="http://schemas.microsoft.com/office/drawing/2014/main" id="{BBAB9AD0-C18F-4791-8C34-4E1B142EE682}"/>
              </a:ext>
            </a:extLst>
          </p:cNvPr>
          <p:cNvSpPr txBox="1">
            <a:spLocks noChangeArrowheads="1"/>
          </p:cNvSpPr>
          <p:nvPr/>
        </p:nvSpPr>
        <p:spPr bwMode="auto">
          <a:xfrm>
            <a:off x="457200" y="1143000"/>
            <a:ext cx="8229600"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Georgia" panose="02040502050405020303" pitchFamily="18" charset="0"/>
                <a:ea typeface="Microsoft YaHei" panose="020B0503020204020204" pitchFamily="34" charset="-122"/>
              </a:defRPr>
            </a:lvl1pPr>
            <a:lvl2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438086"/>
                </a:solidFill>
                <a:latin typeface="Georgia" panose="02040502050405020303" pitchFamily="18" charset="0"/>
                <a:ea typeface="Microsoft YaHei" panose="020B0503020204020204" pitchFamily="34" charset="-122"/>
              </a:defRPr>
            </a:lvl2pPr>
            <a:lvl3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53548A"/>
                </a:solidFill>
                <a:latin typeface="Georgia" panose="02040502050405020303" pitchFamily="18" charset="0"/>
                <a:ea typeface="Microsoft YaHei" panose="020B0503020204020204" pitchFamily="34" charset="-122"/>
              </a:defRPr>
            </a:lvl3pPr>
            <a:lvl4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53548A"/>
                </a:solidFill>
                <a:latin typeface="Georgia" panose="02040502050405020303" pitchFamily="18" charset="0"/>
                <a:ea typeface="Microsoft YaHei" panose="020B0503020204020204" pitchFamily="34" charset="-122"/>
              </a:defRPr>
            </a:lvl4pPr>
            <a:lvl5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9pPr>
          </a:lstStyle>
          <a:p>
            <a:pPr eaLnBrk="1" hangingPunct="1">
              <a:spcBef>
                <a:spcPct val="0"/>
              </a:spcBef>
              <a:buClrTx/>
              <a:buFontTx/>
              <a:buNone/>
            </a:pPr>
            <a:r>
              <a:rPr lang="pl-PL" altLang="pl-PL" sz="4000">
                <a:solidFill>
                  <a:srgbClr val="424456"/>
                </a:solidFill>
                <a:latin typeface="Trebuchet MS" panose="020B0603020202020204" pitchFamily="34" charset="0"/>
              </a:rPr>
              <a:t>Zbieg negatywnych przesłanek</a:t>
            </a:r>
          </a:p>
        </p:txBody>
      </p:sp>
      <p:pic>
        <p:nvPicPr>
          <p:cNvPr id="59395" name="Picture 2">
            <a:extLst>
              <a:ext uri="{FF2B5EF4-FFF2-40B4-BE49-F238E27FC236}">
                <a16:creationId xmlns:a16="http://schemas.microsoft.com/office/drawing/2014/main" id="{979467DA-56CD-49BA-ADEB-C61FBBA8A90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3388" y="2249488"/>
            <a:ext cx="8266112" cy="43275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Text Box 1">
            <a:extLst>
              <a:ext uri="{FF2B5EF4-FFF2-40B4-BE49-F238E27FC236}">
                <a16:creationId xmlns:a16="http://schemas.microsoft.com/office/drawing/2014/main" id="{ED94BEFA-6B8C-462F-A8ED-8C6D324A065D}"/>
              </a:ext>
            </a:extLst>
          </p:cNvPr>
          <p:cNvSpPr txBox="1">
            <a:spLocks noChangeArrowheads="1"/>
          </p:cNvSpPr>
          <p:nvPr/>
        </p:nvSpPr>
        <p:spPr bwMode="auto">
          <a:xfrm>
            <a:off x="457200" y="1143000"/>
            <a:ext cx="8229600"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Georgia" panose="02040502050405020303" pitchFamily="18" charset="0"/>
                <a:ea typeface="Microsoft YaHei" panose="020B0503020204020204" pitchFamily="34" charset="-122"/>
              </a:defRPr>
            </a:lvl1pPr>
            <a:lvl2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438086"/>
                </a:solidFill>
                <a:latin typeface="Georgia" panose="02040502050405020303" pitchFamily="18" charset="0"/>
                <a:ea typeface="Microsoft YaHei" panose="020B0503020204020204" pitchFamily="34" charset="-122"/>
              </a:defRPr>
            </a:lvl2pPr>
            <a:lvl3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53548A"/>
                </a:solidFill>
                <a:latin typeface="Georgia" panose="02040502050405020303" pitchFamily="18" charset="0"/>
                <a:ea typeface="Microsoft YaHei" panose="020B0503020204020204" pitchFamily="34" charset="-122"/>
              </a:defRPr>
            </a:lvl3pPr>
            <a:lvl4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53548A"/>
                </a:solidFill>
                <a:latin typeface="Georgia" panose="02040502050405020303" pitchFamily="18" charset="0"/>
                <a:ea typeface="Microsoft YaHei" panose="020B0503020204020204" pitchFamily="34" charset="-122"/>
              </a:defRPr>
            </a:lvl4pPr>
            <a:lvl5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9pPr>
          </a:lstStyle>
          <a:p>
            <a:pPr eaLnBrk="1" hangingPunct="1">
              <a:spcBef>
                <a:spcPct val="0"/>
              </a:spcBef>
              <a:buClrTx/>
              <a:buFontTx/>
              <a:buNone/>
            </a:pPr>
            <a:r>
              <a:rPr lang="pl-PL" altLang="pl-PL" sz="3600" dirty="0">
                <a:solidFill>
                  <a:srgbClr val="424456"/>
                </a:solidFill>
                <a:latin typeface="Trebuchet MS" panose="020B0603020202020204" pitchFamily="34" charset="0"/>
              </a:rPr>
              <a:t>Stosowanie środków zabezpieczających i przepadku</a:t>
            </a:r>
          </a:p>
        </p:txBody>
      </p:sp>
      <p:sp>
        <p:nvSpPr>
          <p:cNvPr id="61443" name="Text Box 2">
            <a:extLst>
              <a:ext uri="{FF2B5EF4-FFF2-40B4-BE49-F238E27FC236}">
                <a16:creationId xmlns:a16="http://schemas.microsoft.com/office/drawing/2014/main" id="{51609C14-5795-4F0D-969A-668A0BC47CDA}"/>
              </a:ext>
            </a:extLst>
          </p:cNvPr>
          <p:cNvSpPr txBox="1">
            <a:spLocks noChangeArrowheads="1"/>
          </p:cNvSpPr>
          <p:nvPr/>
        </p:nvSpPr>
        <p:spPr bwMode="auto">
          <a:xfrm>
            <a:off x="457200" y="2249488"/>
            <a:ext cx="8229600" cy="432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61950" indent="-255588">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800">
                <a:solidFill>
                  <a:srgbClr val="000000"/>
                </a:solidFill>
                <a:latin typeface="Georgia" panose="02040502050405020303" pitchFamily="18" charset="0"/>
                <a:ea typeface="Microsoft YaHei" panose="020B0503020204020204" pitchFamily="34" charset="-122"/>
              </a:defRPr>
            </a:lvl1pPr>
            <a:lvl2pPr>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600">
                <a:solidFill>
                  <a:srgbClr val="438086"/>
                </a:solidFill>
                <a:latin typeface="Georgia" panose="02040502050405020303" pitchFamily="18" charset="0"/>
                <a:ea typeface="Microsoft YaHei" panose="020B0503020204020204" pitchFamily="34" charset="-122"/>
              </a:defRPr>
            </a:lvl2pPr>
            <a:lvl3pPr>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400">
                <a:solidFill>
                  <a:srgbClr val="53548A"/>
                </a:solidFill>
                <a:latin typeface="Georgia" panose="02040502050405020303" pitchFamily="18" charset="0"/>
                <a:ea typeface="Microsoft YaHei" panose="020B0503020204020204" pitchFamily="34" charset="-122"/>
              </a:defRPr>
            </a:lvl3pPr>
            <a:lvl4pPr>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200">
                <a:solidFill>
                  <a:srgbClr val="53548A"/>
                </a:solidFill>
                <a:latin typeface="Georgia" panose="02040502050405020303" pitchFamily="18" charset="0"/>
                <a:ea typeface="Microsoft YaHei" panose="020B0503020204020204" pitchFamily="34" charset="-122"/>
              </a:defRPr>
            </a:lvl4pPr>
            <a:lvl5pPr>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ts val="30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ts val="30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ts val="30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ts val="30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9pPr>
          </a:lstStyle>
          <a:p>
            <a:pPr algn="just" eaLnBrk="1" hangingPunct="1">
              <a:buClr>
                <a:srgbClr val="A04DA3"/>
              </a:buClr>
              <a:buFont typeface="Georgia" panose="02040502050405020303" pitchFamily="18" charset="0"/>
              <a:buChar char="•"/>
            </a:pPr>
            <a:r>
              <a:rPr lang="pl-PL" altLang="pl-PL" dirty="0"/>
              <a:t>Art. 17 § 3 – jest dopuszczalne mimo niemożności przypisania winy </a:t>
            </a:r>
            <a:r>
              <a:rPr lang="pl-PL" altLang="pl-PL" dirty="0">
                <a:latin typeface="Wingdings" panose="05000000000000000000" pitchFamily="2" charset="2"/>
              </a:rPr>
              <a:t></a:t>
            </a:r>
            <a:r>
              <a:rPr lang="pl-PL" altLang="pl-PL" dirty="0"/>
              <a:t> dotyczy zwłaszcza sprawców niepoczytalnych, bo przecież dla nich ustawodawca przewidział środki zabezpieczające</a:t>
            </a:r>
          </a:p>
          <a:p>
            <a:pPr algn="just" eaLnBrk="1" hangingPunct="1">
              <a:buClr>
                <a:srgbClr val="A04DA3"/>
              </a:buClr>
              <a:buFont typeface="Georgia" panose="02040502050405020303" pitchFamily="18" charset="0"/>
              <a:buChar char="•"/>
            </a:pPr>
            <a:r>
              <a:rPr lang="pl-PL" altLang="pl-PL" dirty="0"/>
              <a:t>Art. 17 § 4 – o przepadku można orzekać mimo klauzuli niekaralności, przedawnienia karalności lub śmierci oskarżonego</a:t>
            </a:r>
          </a:p>
        </p:txBody>
      </p:sp>
    </p:spTree>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Text Box 1">
            <a:extLst>
              <a:ext uri="{FF2B5EF4-FFF2-40B4-BE49-F238E27FC236}">
                <a16:creationId xmlns:a16="http://schemas.microsoft.com/office/drawing/2014/main" id="{05E1E19D-273A-42F5-AA22-66167CE2824F}"/>
              </a:ext>
            </a:extLst>
          </p:cNvPr>
          <p:cNvSpPr txBox="1">
            <a:spLocks noChangeArrowheads="1"/>
          </p:cNvSpPr>
          <p:nvPr/>
        </p:nvSpPr>
        <p:spPr bwMode="auto">
          <a:xfrm>
            <a:off x="457200" y="1143000"/>
            <a:ext cx="8229600"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Georgia" panose="02040502050405020303" pitchFamily="18" charset="0"/>
                <a:ea typeface="Microsoft YaHei" panose="020B0503020204020204" pitchFamily="34" charset="-122"/>
              </a:defRPr>
            </a:lvl1pPr>
            <a:lvl2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438086"/>
                </a:solidFill>
                <a:latin typeface="Georgia" panose="02040502050405020303" pitchFamily="18" charset="0"/>
                <a:ea typeface="Microsoft YaHei" panose="020B0503020204020204" pitchFamily="34" charset="-122"/>
              </a:defRPr>
            </a:lvl2pPr>
            <a:lvl3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53548A"/>
                </a:solidFill>
                <a:latin typeface="Georgia" panose="02040502050405020303" pitchFamily="18" charset="0"/>
                <a:ea typeface="Microsoft YaHei" panose="020B0503020204020204" pitchFamily="34" charset="-122"/>
              </a:defRPr>
            </a:lvl3pPr>
            <a:lvl4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53548A"/>
                </a:solidFill>
                <a:latin typeface="Georgia" panose="02040502050405020303" pitchFamily="18" charset="0"/>
                <a:ea typeface="Microsoft YaHei" panose="020B0503020204020204" pitchFamily="34" charset="-122"/>
              </a:defRPr>
            </a:lvl4pPr>
            <a:lvl5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9pPr>
          </a:lstStyle>
          <a:p>
            <a:pPr eaLnBrk="1" hangingPunct="1">
              <a:spcBef>
                <a:spcPct val="0"/>
              </a:spcBef>
              <a:buClrTx/>
              <a:buFontTx/>
              <a:buNone/>
            </a:pPr>
            <a:r>
              <a:rPr lang="pl-PL" altLang="pl-PL" sz="3600" dirty="0">
                <a:solidFill>
                  <a:srgbClr val="424456"/>
                </a:solidFill>
                <a:latin typeface="Trebuchet MS" panose="020B0603020202020204" pitchFamily="34" charset="0"/>
              </a:rPr>
              <a:t>Warunki dopuszczalności procesu a przesłanki procesowe</a:t>
            </a:r>
          </a:p>
        </p:txBody>
      </p:sp>
      <p:sp>
        <p:nvSpPr>
          <p:cNvPr id="10243" name="Text Box 2">
            <a:extLst>
              <a:ext uri="{FF2B5EF4-FFF2-40B4-BE49-F238E27FC236}">
                <a16:creationId xmlns:a16="http://schemas.microsoft.com/office/drawing/2014/main" id="{173984E0-2436-49B3-B8F9-5C5034DB27D4}"/>
              </a:ext>
            </a:extLst>
          </p:cNvPr>
          <p:cNvSpPr txBox="1">
            <a:spLocks noChangeArrowheads="1"/>
          </p:cNvSpPr>
          <p:nvPr/>
        </p:nvSpPr>
        <p:spPr bwMode="auto">
          <a:xfrm>
            <a:off x="457200" y="2249488"/>
            <a:ext cx="8229600" cy="432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61950" indent="-255588">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800">
                <a:solidFill>
                  <a:srgbClr val="000000"/>
                </a:solidFill>
                <a:latin typeface="Georgia" panose="02040502050405020303" pitchFamily="18" charset="0"/>
                <a:ea typeface="Microsoft YaHei" panose="020B0503020204020204" pitchFamily="34" charset="-122"/>
              </a:defRPr>
            </a:lvl1pPr>
            <a:lvl2pPr>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600">
                <a:solidFill>
                  <a:srgbClr val="438086"/>
                </a:solidFill>
                <a:latin typeface="Georgia" panose="02040502050405020303" pitchFamily="18" charset="0"/>
                <a:ea typeface="Microsoft YaHei" panose="020B0503020204020204" pitchFamily="34" charset="-122"/>
              </a:defRPr>
            </a:lvl2pPr>
            <a:lvl3pPr>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400">
                <a:solidFill>
                  <a:srgbClr val="53548A"/>
                </a:solidFill>
                <a:latin typeface="Georgia" panose="02040502050405020303" pitchFamily="18" charset="0"/>
                <a:ea typeface="Microsoft YaHei" panose="020B0503020204020204" pitchFamily="34" charset="-122"/>
              </a:defRPr>
            </a:lvl3pPr>
            <a:lvl4pPr>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200">
                <a:solidFill>
                  <a:srgbClr val="53548A"/>
                </a:solidFill>
                <a:latin typeface="Georgia" panose="02040502050405020303" pitchFamily="18" charset="0"/>
                <a:ea typeface="Microsoft YaHei" panose="020B0503020204020204" pitchFamily="34" charset="-122"/>
              </a:defRPr>
            </a:lvl4pPr>
            <a:lvl5pPr>
              <a:spcBef>
                <a:spcPts val="300"/>
              </a:spcBef>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ts val="30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ts val="30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ts val="30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ts val="300"/>
              </a:spcBef>
              <a:spcAft>
                <a:spcPct val="0"/>
              </a:spcAft>
              <a:buClr>
                <a:srgbClr val="000000"/>
              </a:buClr>
              <a:buSzPct val="100000"/>
              <a:buFont typeface="Times New Roman" panose="02020603050405020304" pitchFamily="18" charset="0"/>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sz="2000">
                <a:solidFill>
                  <a:srgbClr val="A04DA3"/>
                </a:solidFill>
                <a:latin typeface="Georgia" panose="02040502050405020303" pitchFamily="18" charset="0"/>
                <a:ea typeface="Microsoft YaHei" panose="020B0503020204020204" pitchFamily="34" charset="-122"/>
              </a:defRPr>
            </a:lvl9pPr>
          </a:lstStyle>
          <a:p>
            <a:pPr algn="just" eaLnBrk="1" hangingPunct="1">
              <a:lnSpc>
                <a:spcPct val="80000"/>
              </a:lnSpc>
              <a:buClr>
                <a:srgbClr val="A04DA3"/>
              </a:buClr>
              <a:buFont typeface="Georgia" panose="02040502050405020303" pitchFamily="18" charset="0"/>
              <a:buChar char="•"/>
            </a:pPr>
            <a:r>
              <a:rPr lang="pl-PL" altLang="pl-PL" sz="2600" dirty="0"/>
              <a:t>Warunki dopuszczalności procesu to wynikające z ustawy okoliczności warunkujące wszczęcie i prowadzenie procesu, tj. wszystkie okoliczności wymienione w art. 17 § 1 k.p.k.</a:t>
            </a:r>
          </a:p>
          <a:p>
            <a:pPr algn="just" eaLnBrk="1" hangingPunct="1">
              <a:lnSpc>
                <a:spcPct val="80000"/>
              </a:lnSpc>
              <a:buClr>
                <a:srgbClr val="A04DA3"/>
              </a:buClr>
              <a:buFont typeface="Georgia" panose="02040502050405020303" pitchFamily="18" charset="0"/>
              <a:buChar char="•"/>
            </a:pPr>
            <a:r>
              <a:rPr lang="pl-PL" altLang="pl-PL" sz="2600" dirty="0"/>
              <a:t>Przesłanki procesowe to wynikające z ustawy okoliczności warunkująca nie tylko wszczęcie i prowadzenie procesu, ale </a:t>
            </a:r>
            <a:r>
              <a:rPr lang="pl-PL" altLang="pl-PL" sz="2600" b="1" dirty="0"/>
              <a:t>także orzekanie o jego przedmiocie, </a:t>
            </a:r>
            <a:r>
              <a:rPr lang="pl-PL" altLang="pl-PL" sz="2600" dirty="0"/>
              <a:t>niezwiązane z merytoryczną oceną spraw, a zatem okoliczności wymienione w art. 17 § 1 pkt 5-10 oraz częściowo w pkt 11 (te, które nie prowadzą do merytorycznej oceny zachowania sprawcy).</a:t>
            </a:r>
          </a:p>
        </p:txBody>
      </p:sp>
    </p:spTree>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Text Box 1">
            <a:extLst>
              <a:ext uri="{FF2B5EF4-FFF2-40B4-BE49-F238E27FC236}">
                <a16:creationId xmlns:a16="http://schemas.microsoft.com/office/drawing/2014/main" id="{4ACACFAA-A5AE-401D-B99E-16233EAA5384}"/>
              </a:ext>
            </a:extLst>
          </p:cNvPr>
          <p:cNvSpPr txBox="1">
            <a:spLocks noChangeArrowheads="1"/>
          </p:cNvSpPr>
          <p:nvPr/>
        </p:nvSpPr>
        <p:spPr bwMode="auto">
          <a:xfrm>
            <a:off x="457200" y="1143000"/>
            <a:ext cx="8229600"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Georgia" panose="02040502050405020303" pitchFamily="18" charset="0"/>
                <a:ea typeface="Microsoft YaHei" panose="020B0503020204020204" pitchFamily="34" charset="-122"/>
              </a:defRPr>
            </a:lvl1pPr>
            <a:lvl2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438086"/>
                </a:solidFill>
                <a:latin typeface="Georgia" panose="02040502050405020303" pitchFamily="18" charset="0"/>
                <a:ea typeface="Microsoft YaHei" panose="020B0503020204020204" pitchFamily="34" charset="-122"/>
              </a:defRPr>
            </a:lvl2pPr>
            <a:lvl3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53548A"/>
                </a:solidFill>
                <a:latin typeface="Georgia" panose="02040502050405020303" pitchFamily="18" charset="0"/>
                <a:ea typeface="Microsoft YaHei" panose="020B0503020204020204" pitchFamily="34" charset="-122"/>
              </a:defRPr>
            </a:lvl3pPr>
            <a:lvl4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53548A"/>
                </a:solidFill>
                <a:latin typeface="Georgia" panose="02040502050405020303" pitchFamily="18" charset="0"/>
                <a:ea typeface="Microsoft YaHei" panose="020B0503020204020204" pitchFamily="34" charset="-122"/>
              </a:defRPr>
            </a:lvl4pPr>
            <a:lvl5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9pPr>
          </a:lstStyle>
          <a:p>
            <a:pPr eaLnBrk="1" hangingPunct="1">
              <a:spcBef>
                <a:spcPct val="0"/>
              </a:spcBef>
              <a:buClrTx/>
              <a:buFontTx/>
              <a:buNone/>
            </a:pPr>
            <a:r>
              <a:rPr lang="pl-PL" altLang="pl-PL" sz="3600">
                <a:solidFill>
                  <a:srgbClr val="424456"/>
                </a:solidFill>
                <a:latin typeface="Trebuchet MS" panose="020B0603020202020204" pitchFamily="34" charset="0"/>
              </a:rPr>
              <a:t>Podziały warunków dopuszczalności procesu</a:t>
            </a:r>
          </a:p>
        </p:txBody>
      </p:sp>
      <p:pic>
        <p:nvPicPr>
          <p:cNvPr id="14339" name="Picture 2">
            <a:extLst>
              <a:ext uri="{FF2B5EF4-FFF2-40B4-BE49-F238E27FC236}">
                <a16:creationId xmlns:a16="http://schemas.microsoft.com/office/drawing/2014/main" id="{30144E67-A333-4643-8137-750BD9BB8B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243138"/>
            <a:ext cx="8229600" cy="43529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4340" name="Text Box 3">
            <a:extLst>
              <a:ext uri="{FF2B5EF4-FFF2-40B4-BE49-F238E27FC236}">
                <a16:creationId xmlns:a16="http://schemas.microsoft.com/office/drawing/2014/main" id="{20D128F5-D707-4DC8-A885-5D0BEA66512A}"/>
              </a:ext>
            </a:extLst>
          </p:cNvPr>
          <p:cNvSpPr txBox="1">
            <a:spLocks noChangeArrowheads="1"/>
          </p:cNvSpPr>
          <p:nvPr/>
        </p:nvSpPr>
        <p:spPr bwMode="auto">
          <a:xfrm>
            <a:off x="971550" y="3719513"/>
            <a:ext cx="2808288" cy="1373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Georgia" panose="02040502050405020303" pitchFamily="18" charset="0"/>
                <a:ea typeface="Microsoft YaHei" panose="020B0503020204020204" pitchFamily="34" charset="-122"/>
              </a:defRPr>
            </a:lvl1pPr>
            <a:lvl2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438086"/>
                </a:solidFill>
                <a:latin typeface="Georgia" panose="02040502050405020303" pitchFamily="18" charset="0"/>
                <a:ea typeface="Microsoft YaHei" panose="020B0503020204020204" pitchFamily="34" charset="-122"/>
              </a:defRPr>
            </a:lvl2pPr>
            <a:lvl3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53548A"/>
                </a:solidFill>
                <a:latin typeface="Georgia" panose="02040502050405020303" pitchFamily="18" charset="0"/>
                <a:ea typeface="Microsoft YaHei" panose="020B0503020204020204" pitchFamily="34" charset="-122"/>
              </a:defRPr>
            </a:lvl3pPr>
            <a:lvl4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53548A"/>
                </a:solidFill>
                <a:latin typeface="Georgia" panose="02040502050405020303" pitchFamily="18" charset="0"/>
                <a:ea typeface="Microsoft YaHei" panose="020B0503020204020204" pitchFamily="34" charset="-122"/>
              </a:defRPr>
            </a:lvl4pPr>
            <a:lvl5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9pPr>
          </a:lstStyle>
          <a:p>
            <a:pPr algn="ctr">
              <a:spcBef>
                <a:spcPct val="0"/>
              </a:spcBef>
              <a:buClrTx/>
              <a:buFontTx/>
              <a:buNone/>
            </a:pPr>
            <a:r>
              <a:rPr lang="pl-PL" altLang="pl-PL">
                <a:solidFill>
                  <a:srgbClr val="FFFFFF"/>
                </a:solidFill>
              </a:rPr>
              <a:t>Warunki dopuszczalności procesu</a:t>
            </a:r>
          </a:p>
        </p:txBody>
      </p:sp>
    </p:spTree>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6386" name="Picture 1">
            <a:extLst>
              <a:ext uri="{FF2B5EF4-FFF2-40B4-BE49-F238E27FC236}">
                <a16:creationId xmlns:a16="http://schemas.microsoft.com/office/drawing/2014/main" id="{F540A4CE-539D-4885-AEBA-019C573EFC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243138"/>
            <a:ext cx="8229600" cy="43703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6387" name="Text Box 2">
            <a:extLst>
              <a:ext uri="{FF2B5EF4-FFF2-40B4-BE49-F238E27FC236}">
                <a16:creationId xmlns:a16="http://schemas.microsoft.com/office/drawing/2014/main" id="{B7101874-59D4-4D9B-B853-3AE8BC9FD6BA}"/>
              </a:ext>
            </a:extLst>
          </p:cNvPr>
          <p:cNvSpPr txBox="1">
            <a:spLocks noChangeArrowheads="1"/>
          </p:cNvSpPr>
          <p:nvPr/>
        </p:nvSpPr>
        <p:spPr bwMode="auto">
          <a:xfrm>
            <a:off x="1331913" y="3933825"/>
            <a:ext cx="2016125" cy="947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Georgia" panose="02040502050405020303" pitchFamily="18" charset="0"/>
                <a:ea typeface="Microsoft YaHei" panose="020B0503020204020204" pitchFamily="34" charset="-122"/>
              </a:defRPr>
            </a:lvl1pPr>
            <a:lvl2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438086"/>
                </a:solidFill>
                <a:latin typeface="Georgia" panose="02040502050405020303" pitchFamily="18" charset="0"/>
                <a:ea typeface="Microsoft YaHei" panose="020B0503020204020204" pitchFamily="34" charset="-122"/>
              </a:defRPr>
            </a:lvl2pPr>
            <a:lvl3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53548A"/>
                </a:solidFill>
                <a:latin typeface="Georgia" panose="02040502050405020303" pitchFamily="18" charset="0"/>
                <a:ea typeface="Microsoft YaHei" panose="020B0503020204020204" pitchFamily="34" charset="-122"/>
              </a:defRPr>
            </a:lvl3pPr>
            <a:lvl4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53548A"/>
                </a:solidFill>
                <a:latin typeface="Georgia" panose="02040502050405020303" pitchFamily="18" charset="0"/>
                <a:ea typeface="Microsoft YaHei" panose="020B0503020204020204" pitchFamily="34" charset="-122"/>
              </a:defRPr>
            </a:lvl4pPr>
            <a:lvl5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9pPr>
          </a:lstStyle>
          <a:p>
            <a:pPr>
              <a:spcBef>
                <a:spcPct val="0"/>
              </a:spcBef>
              <a:buClrTx/>
              <a:buFontTx/>
              <a:buNone/>
            </a:pPr>
            <a:r>
              <a:rPr lang="pl-PL" altLang="pl-PL">
                <a:solidFill>
                  <a:srgbClr val="FFFFFF"/>
                </a:solidFill>
              </a:rPr>
              <a:t>Przesłanki procesowe</a:t>
            </a:r>
          </a:p>
        </p:txBody>
      </p:sp>
      <p:sp>
        <p:nvSpPr>
          <p:cNvPr id="16388" name="Oval 3">
            <a:extLst>
              <a:ext uri="{FF2B5EF4-FFF2-40B4-BE49-F238E27FC236}">
                <a16:creationId xmlns:a16="http://schemas.microsoft.com/office/drawing/2014/main" id="{C2854339-C860-4E11-A52C-93649AB33AB4}"/>
              </a:ext>
            </a:extLst>
          </p:cNvPr>
          <p:cNvSpPr>
            <a:spLocks noChangeArrowheads="1"/>
          </p:cNvSpPr>
          <p:nvPr/>
        </p:nvSpPr>
        <p:spPr bwMode="auto">
          <a:xfrm>
            <a:off x="611188" y="2982913"/>
            <a:ext cx="2852737" cy="2854325"/>
          </a:xfrm>
          <a:prstGeom prst="ellipse">
            <a:avLst/>
          </a:prstGeom>
          <a:solidFill>
            <a:srgbClr val="53548A"/>
          </a:solidFill>
          <a:ln w="19080" cap="sq">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l-PL" altLang="pl-PL"/>
          </a:p>
        </p:txBody>
      </p:sp>
      <p:sp>
        <p:nvSpPr>
          <p:cNvPr id="16389" name="Text Box 4">
            <a:extLst>
              <a:ext uri="{FF2B5EF4-FFF2-40B4-BE49-F238E27FC236}">
                <a16:creationId xmlns:a16="http://schemas.microsoft.com/office/drawing/2014/main" id="{665A5AD4-64C5-4D6F-BD1C-85BA0E8F3C4E}"/>
              </a:ext>
            </a:extLst>
          </p:cNvPr>
          <p:cNvSpPr txBox="1">
            <a:spLocks noChangeArrowheads="1"/>
          </p:cNvSpPr>
          <p:nvPr/>
        </p:nvSpPr>
        <p:spPr bwMode="auto">
          <a:xfrm>
            <a:off x="633413" y="3717925"/>
            <a:ext cx="2808287" cy="1373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Georgia" panose="02040502050405020303" pitchFamily="18" charset="0"/>
                <a:ea typeface="Microsoft YaHei" panose="020B0503020204020204" pitchFamily="34" charset="-122"/>
              </a:defRPr>
            </a:lvl1pPr>
            <a:lvl2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438086"/>
                </a:solidFill>
                <a:latin typeface="Georgia" panose="02040502050405020303" pitchFamily="18" charset="0"/>
                <a:ea typeface="Microsoft YaHei" panose="020B0503020204020204" pitchFamily="34" charset="-122"/>
              </a:defRPr>
            </a:lvl2pPr>
            <a:lvl3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53548A"/>
                </a:solidFill>
                <a:latin typeface="Georgia" panose="02040502050405020303" pitchFamily="18" charset="0"/>
                <a:ea typeface="Microsoft YaHei" panose="020B0503020204020204" pitchFamily="34" charset="-122"/>
              </a:defRPr>
            </a:lvl3pPr>
            <a:lvl4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53548A"/>
                </a:solidFill>
                <a:latin typeface="Georgia" panose="02040502050405020303" pitchFamily="18" charset="0"/>
                <a:ea typeface="Microsoft YaHei" panose="020B0503020204020204" pitchFamily="34" charset="-122"/>
              </a:defRPr>
            </a:lvl4pPr>
            <a:lvl5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9pPr>
          </a:lstStyle>
          <a:p>
            <a:pPr algn="ctr">
              <a:spcBef>
                <a:spcPct val="0"/>
              </a:spcBef>
              <a:buClrTx/>
              <a:buFontTx/>
              <a:buNone/>
            </a:pPr>
            <a:r>
              <a:rPr lang="pl-PL" altLang="pl-PL" dirty="0">
                <a:solidFill>
                  <a:srgbClr val="FFFFFF"/>
                </a:solidFill>
              </a:rPr>
              <a:t>Warunki dopuszczalności procesu</a:t>
            </a:r>
          </a:p>
        </p:txBody>
      </p:sp>
      <p:sp>
        <p:nvSpPr>
          <p:cNvPr id="16390" name="Text Box 5">
            <a:extLst>
              <a:ext uri="{FF2B5EF4-FFF2-40B4-BE49-F238E27FC236}">
                <a16:creationId xmlns:a16="http://schemas.microsoft.com/office/drawing/2014/main" id="{97027D28-2C04-4C3D-8CF2-95C6B3CF173D}"/>
              </a:ext>
            </a:extLst>
          </p:cNvPr>
          <p:cNvSpPr txBox="1">
            <a:spLocks noChangeArrowheads="1"/>
          </p:cNvSpPr>
          <p:nvPr/>
        </p:nvSpPr>
        <p:spPr bwMode="auto">
          <a:xfrm>
            <a:off x="457200" y="1143000"/>
            <a:ext cx="8229600"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Georgia" panose="02040502050405020303" pitchFamily="18" charset="0"/>
                <a:ea typeface="Microsoft YaHei" panose="020B0503020204020204" pitchFamily="34" charset="-122"/>
              </a:defRPr>
            </a:lvl1pPr>
            <a:lvl2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438086"/>
                </a:solidFill>
                <a:latin typeface="Georgia" panose="02040502050405020303" pitchFamily="18" charset="0"/>
                <a:ea typeface="Microsoft YaHei" panose="020B0503020204020204" pitchFamily="34" charset="-122"/>
              </a:defRPr>
            </a:lvl2pPr>
            <a:lvl3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53548A"/>
                </a:solidFill>
                <a:latin typeface="Georgia" panose="02040502050405020303" pitchFamily="18" charset="0"/>
                <a:ea typeface="Microsoft YaHei" panose="020B0503020204020204" pitchFamily="34" charset="-122"/>
              </a:defRPr>
            </a:lvl3pPr>
            <a:lvl4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53548A"/>
                </a:solidFill>
                <a:latin typeface="Georgia" panose="02040502050405020303" pitchFamily="18" charset="0"/>
                <a:ea typeface="Microsoft YaHei" panose="020B0503020204020204" pitchFamily="34" charset="-122"/>
              </a:defRPr>
            </a:lvl4pPr>
            <a:lvl5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9pPr>
          </a:lstStyle>
          <a:p>
            <a:pPr eaLnBrk="1" hangingPunct="1">
              <a:spcBef>
                <a:spcPct val="0"/>
              </a:spcBef>
              <a:buClrTx/>
              <a:buFontTx/>
              <a:buNone/>
            </a:pPr>
            <a:r>
              <a:rPr lang="pl-PL" altLang="pl-PL" sz="3600" dirty="0">
                <a:solidFill>
                  <a:srgbClr val="424456"/>
                </a:solidFill>
                <a:latin typeface="Trebuchet MS" panose="020B0603020202020204" pitchFamily="34" charset="0"/>
              </a:rPr>
              <a:t>Podziały warunków dopuszczalności procesu</a:t>
            </a:r>
          </a:p>
        </p:txBody>
      </p:sp>
    </p:spTree>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BE765798-A5F3-425D-8F26-DE8F6FAE8769}"/>
              </a:ext>
            </a:extLst>
          </p:cNvPr>
          <p:cNvGraphicFramePr/>
          <p:nvPr>
            <p:extLst>
              <p:ext uri="{D42A27DB-BD31-4B8C-83A1-F6EECF244321}">
                <p14:modId xmlns:p14="http://schemas.microsoft.com/office/powerpoint/2010/main" val="3713373319"/>
              </p:ext>
            </p:extLst>
          </p:nvPr>
        </p:nvGraphicFramePr>
        <p:xfrm>
          <a:off x="1524000" y="1397000"/>
          <a:ext cx="7620000" cy="546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pole tekstowe 2">
            <a:extLst>
              <a:ext uri="{FF2B5EF4-FFF2-40B4-BE49-F238E27FC236}">
                <a16:creationId xmlns:a16="http://schemas.microsoft.com/office/drawing/2014/main" id="{9A2AAE9B-F050-465B-8488-1E65D592C440}"/>
              </a:ext>
            </a:extLst>
          </p:cNvPr>
          <p:cNvSpPr txBox="1"/>
          <p:nvPr/>
        </p:nvSpPr>
        <p:spPr>
          <a:xfrm>
            <a:off x="1684859" y="3401194"/>
            <a:ext cx="2880320" cy="1384995"/>
          </a:xfrm>
          <a:prstGeom prst="rect">
            <a:avLst/>
          </a:prstGeom>
          <a:noFill/>
        </p:spPr>
        <p:txBody>
          <a:bodyPr wrap="square" rtlCol="0">
            <a:spAutoFit/>
          </a:bodyPr>
          <a:lstStyle/>
          <a:p>
            <a:pPr algn="ctr"/>
            <a:r>
              <a:rPr lang="pl-PL" sz="2800" dirty="0"/>
              <a:t>Warunki dopuszczalności procesu</a:t>
            </a:r>
          </a:p>
        </p:txBody>
      </p:sp>
      <p:sp>
        <p:nvSpPr>
          <p:cNvPr id="4" name="pole tekstowe 3">
            <a:extLst>
              <a:ext uri="{FF2B5EF4-FFF2-40B4-BE49-F238E27FC236}">
                <a16:creationId xmlns:a16="http://schemas.microsoft.com/office/drawing/2014/main" id="{F604406F-A861-402B-BFBE-819A2B9CB186}"/>
              </a:ext>
            </a:extLst>
          </p:cNvPr>
          <p:cNvSpPr txBox="1"/>
          <p:nvPr/>
        </p:nvSpPr>
        <p:spPr>
          <a:xfrm>
            <a:off x="539552" y="764704"/>
            <a:ext cx="8280920" cy="1754326"/>
          </a:xfrm>
          <a:prstGeom prst="rect">
            <a:avLst/>
          </a:prstGeom>
          <a:noFill/>
        </p:spPr>
        <p:txBody>
          <a:bodyPr wrap="square" rtlCol="0">
            <a:spAutoFit/>
          </a:bodyPr>
          <a:lstStyle/>
          <a:p>
            <a:r>
              <a:rPr lang="pl-PL" altLang="pl-PL" sz="3600" dirty="0">
                <a:solidFill>
                  <a:srgbClr val="424456"/>
                </a:solidFill>
                <a:latin typeface="Trebuchet MS" panose="020B0603020202020204" pitchFamily="34" charset="0"/>
              </a:rPr>
              <a:t>Podziały warunków dopuszczalności procesu</a:t>
            </a:r>
          </a:p>
          <a:p>
            <a:endParaRPr lang="pl-PL" sz="3600" dirty="0"/>
          </a:p>
        </p:txBody>
      </p:sp>
    </p:spTree>
    <p:extLst>
      <p:ext uri="{BB962C8B-B14F-4D97-AF65-F5344CB8AC3E}">
        <p14:creationId xmlns:p14="http://schemas.microsoft.com/office/powerpoint/2010/main" val="1613504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Text Box 1">
            <a:extLst>
              <a:ext uri="{FF2B5EF4-FFF2-40B4-BE49-F238E27FC236}">
                <a16:creationId xmlns:a16="http://schemas.microsoft.com/office/drawing/2014/main" id="{1A96214B-4D60-4773-9382-3146F99F2F38}"/>
              </a:ext>
            </a:extLst>
          </p:cNvPr>
          <p:cNvSpPr txBox="1">
            <a:spLocks noChangeArrowheads="1"/>
          </p:cNvSpPr>
          <p:nvPr/>
        </p:nvSpPr>
        <p:spPr bwMode="auto">
          <a:xfrm>
            <a:off x="457200" y="1143000"/>
            <a:ext cx="8229600"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Georgia" panose="02040502050405020303" pitchFamily="18" charset="0"/>
                <a:ea typeface="Microsoft YaHei" panose="020B0503020204020204" pitchFamily="34" charset="-122"/>
              </a:defRPr>
            </a:lvl1pPr>
            <a:lvl2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438086"/>
                </a:solidFill>
                <a:latin typeface="Georgia" panose="02040502050405020303" pitchFamily="18" charset="0"/>
                <a:ea typeface="Microsoft YaHei" panose="020B0503020204020204" pitchFamily="34" charset="-122"/>
              </a:defRPr>
            </a:lvl2pPr>
            <a:lvl3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53548A"/>
                </a:solidFill>
                <a:latin typeface="Georgia" panose="02040502050405020303" pitchFamily="18" charset="0"/>
                <a:ea typeface="Microsoft YaHei" panose="020B0503020204020204" pitchFamily="34" charset="-122"/>
              </a:defRPr>
            </a:lvl3pPr>
            <a:lvl4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53548A"/>
                </a:solidFill>
                <a:latin typeface="Georgia" panose="02040502050405020303" pitchFamily="18" charset="0"/>
                <a:ea typeface="Microsoft YaHei" panose="020B0503020204020204" pitchFamily="34" charset="-122"/>
              </a:defRPr>
            </a:lvl4pPr>
            <a:lvl5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9pPr>
          </a:lstStyle>
          <a:p>
            <a:pPr eaLnBrk="1" hangingPunct="1">
              <a:spcBef>
                <a:spcPct val="0"/>
              </a:spcBef>
              <a:buClrTx/>
              <a:buFontTx/>
              <a:buNone/>
            </a:pPr>
            <a:r>
              <a:rPr lang="pl-PL" altLang="pl-PL" sz="3600">
                <a:solidFill>
                  <a:srgbClr val="424456"/>
                </a:solidFill>
                <a:latin typeface="Trebuchet MS" panose="020B0603020202020204" pitchFamily="34" charset="0"/>
              </a:rPr>
              <a:t>Podziały warunków dopuszczalności procesu</a:t>
            </a:r>
          </a:p>
        </p:txBody>
      </p:sp>
      <p:pic>
        <p:nvPicPr>
          <p:cNvPr id="18435" name="Picture 2">
            <a:extLst>
              <a:ext uri="{FF2B5EF4-FFF2-40B4-BE49-F238E27FC236}">
                <a16:creationId xmlns:a16="http://schemas.microsoft.com/office/drawing/2014/main" id="{C7609496-1863-4669-BED9-95E71B7D03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189163"/>
            <a:ext cx="8229600" cy="450373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8436" name="Text Box 3">
            <a:extLst>
              <a:ext uri="{FF2B5EF4-FFF2-40B4-BE49-F238E27FC236}">
                <a16:creationId xmlns:a16="http://schemas.microsoft.com/office/drawing/2014/main" id="{B973E05C-9A32-4FDC-9B30-41BD086437EE}"/>
              </a:ext>
            </a:extLst>
          </p:cNvPr>
          <p:cNvSpPr txBox="1">
            <a:spLocks noChangeArrowheads="1"/>
          </p:cNvSpPr>
          <p:nvPr/>
        </p:nvSpPr>
        <p:spPr bwMode="auto">
          <a:xfrm>
            <a:off x="971550" y="3719513"/>
            <a:ext cx="2808288" cy="1373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Georgia" panose="02040502050405020303" pitchFamily="18" charset="0"/>
                <a:ea typeface="Microsoft YaHei" panose="020B0503020204020204" pitchFamily="34" charset="-122"/>
              </a:defRPr>
            </a:lvl1pPr>
            <a:lvl2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438086"/>
                </a:solidFill>
                <a:latin typeface="Georgia" panose="02040502050405020303" pitchFamily="18" charset="0"/>
                <a:ea typeface="Microsoft YaHei" panose="020B0503020204020204" pitchFamily="34" charset="-122"/>
              </a:defRPr>
            </a:lvl2pPr>
            <a:lvl3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53548A"/>
                </a:solidFill>
                <a:latin typeface="Georgia" panose="02040502050405020303" pitchFamily="18" charset="0"/>
                <a:ea typeface="Microsoft YaHei" panose="020B0503020204020204" pitchFamily="34" charset="-122"/>
              </a:defRPr>
            </a:lvl3pPr>
            <a:lvl4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53548A"/>
                </a:solidFill>
                <a:latin typeface="Georgia" panose="02040502050405020303" pitchFamily="18" charset="0"/>
                <a:ea typeface="Microsoft YaHei" panose="020B0503020204020204" pitchFamily="34" charset="-122"/>
              </a:defRPr>
            </a:lvl4pPr>
            <a:lvl5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9pPr>
          </a:lstStyle>
          <a:p>
            <a:pPr algn="ctr">
              <a:spcBef>
                <a:spcPct val="0"/>
              </a:spcBef>
              <a:buClrTx/>
              <a:buFontTx/>
              <a:buNone/>
            </a:pPr>
            <a:r>
              <a:rPr lang="pl-PL" altLang="pl-PL">
                <a:solidFill>
                  <a:srgbClr val="FFFFFF"/>
                </a:solidFill>
              </a:rPr>
              <a:t>Warunki dopuszczalności procesu</a:t>
            </a:r>
          </a:p>
        </p:txBody>
      </p:sp>
    </p:spTree>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1">
            <a:extLst>
              <a:ext uri="{FF2B5EF4-FFF2-40B4-BE49-F238E27FC236}">
                <a16:creationId xmlns:a16="http://schemas.microsoft.com/office/drawing/2014/main" id="{1ACAE3CC-EDE5-410A-AE49-9092FE569A96}"/>
              </a:ext>
            </a:extLst>
          </p:cNvPr>
          <p:cNvSpPr txBox="1">
            <a:spLocks noChangeArrowheads="1"/>
          </p:cNvSpPr>
          <p:nvPr/>
        </p:nvSpPr>
        <p:spPr bwMode="auto">
          <a:xfrm>
            <a:off x="457200" y="1143000"/>
            <a:ext cx="8229600"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Georgia" panose="02040502050405020303" pitchFamily="18" charset="0"/>
                <a:ea typeface="Microsoft YaHei" panose="020B0503020204020204" pitchFamily="34" charset="-122"/>
              </a:defRPr>
            </a:lvl1pPr>
            <a:lvl2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438086"/>
                </a:solidFill>
                <a:latin typeface="Georgia" panose="02040502050405020303" pitchFamily="18" charset="0"/>
                <a:ea typeface="Microsoft YaHei" panose="020B0503020204020204" pitchFamily="34" charset="-122"/>
              </a:defRPr>
            </a:lvl2pPr>
            <a:lvl3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53548A"/>
                </a:solidFill>
                <a:latin typeface="Georgia" panose="02040502050405020303" pitchFamily="18" charset="0"/>
                <a:ea typeface="Microsoft YaHei" panose="020B0503020204020204" pitchFamily="34" charset="-122"/>
              </a:defRPr>
            </a:lvl3pPr>
            <a:lvl4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53548A"/>
                </a:solidFill>
                <a:latin typeface="Georgia" panose="02040502050405020303" pitchFamily="18" charset="0"/>
                <a:ea typeface="Microsoft YaHei" panose="020B0503020204020204" pitchFamily="34" charset="-122"/>
              </a:defRPr>
            </a:lvl4pPr>
            <a:lvl5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9pPr>
          </a:lstStyle>
          <a:p>
            <a:pPr eaLnBrk="1" hangingPunct="1">
              <a:spcBef>
                <a:spcPct val="0"/>
              </a:spcBef>
              <a:buClrTx/>
              <a:buFontTx/>
              <a:buNone/>
            </a:pPr>
            <a:r>
              <a:rPr lang="pl-PL" altLang="pl-PL" sz="3600">
                <a:solidFill>
                  <a:srgbClr val="424456"/>
                </a:solidFill>
                <a:latin typeface="Trebuchet MS" panose="020B0603020202020204" pitchFamily="34" charset="0"/>
              </a:rPr>
              <a:t>Podziały warunków dopuszczalności procesu</a:t>
            </a:r>
          </a:p>
        </p:txBody>
      </p:sp>
      <p:pic>
        <p:nvPicPr>
          <p:cNvPr id="20483" name="Picture 2">
            <a:extLst>
              <a:ext uri="{FF2B5EF4-FFF2-40B4-BE49-F238E27FC236}">
                <a16:creationId xmlns:a16="http://schemas.microsoft.com/office/drawing/2014/main" id="{682906D8-09D8-4441-826C-08DA3C65C6E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852613"/>
            <a:ext cx="8229600" cy="48656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484" name="Text Box 3">
            <a:extLst>
              <a:ext uri="{FF2B5EF4-FFF2-40B4-BE49-F238E27FC236}">
                <a16:creationId xmlns:a16="http://schemas.microsoft.com/office/drawing/2014/main" id="{0EC32259-B6DE-450C-93A3-DD104D8FAF4F}"/>
              </a:ext>
            </a:extLst>
          </p:cNvPr>
          <p:cNvSpPr txBox="1">
            <a:spLocks noChangeArrowheads="1"/>
          </p:cNvSpPr>
          <p:nvPr/>
        </p:nvSpPr>
        <p:spPr bwMode="auto">
          <a:xfrm>
            <a:off x="827088" y="3681413"/>
            <a:ext cx="2808287" cy="1190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Georgia" panose="02040502050405020303" pitchFamily="18" charset="0"/>
                <a:ea typeface="Microsoft YaHei" panose="020B0503020204020204" pitchFamily="34" charset="-122"/>
              </a:defRPr>
            </a:lvl1pPr>
            <a:lvl2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438086"/>
                </a:solidFill>
                <a:latin typeface="Georgia" panose="02040502050405020303" pitchFamily="18" charset="0"/>
                <a:ea typeface="Microsoft YaHei" panose="020B0503020204020204" pitchFamily="34" charset="-122"/>
              </a:defRPr>
            </a:lvl2pPr>
            <a:lvl3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53548A"/>
                </a:solidFill>
                <a:latin typeface="Georgia" panose="02040502050405020303" pitchFamily="18" charset="0"/>
                <a:ea typeface="Microsoft YaHei" panose="020B0503020204020204" pitchFamily="34" charset="-122"/>
              </a:defRPr>
            </a:lvl3pPr>
            <a:lvl4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53548A"/>
                </a:solidFill>
                <a:latin typeface="Georgia" panose="02040502050405020303" pitchFamily="18" charset="0"/>
                <a:ea typeface="Microsoft YaHei" panose="020B0503020204020204" pitchFamily="34" charset="-122"/>
              </a:defRPr>
            </a:lvl4pPr>
            <a:lvl5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9pPr>
          </a:lstStyle>
          <a:p>
            <a:pPr algn="ctr" eaLnBrk="1" hangingPunct="1">
              <a:spcBef>
                <a:spcPct val="0"/>
              </a:spcBef>
              <a:buClrTx/>
              <a:buFontTx/>
              <a:buNone/>
            </a:pPr>
            <a:r>
              <a:rPr lang="pl-PL" altLang="pl-PL" sz="2400">
                <a:solidFill>
                  <a:srgbClr val="FFFFFF"/>
                </a:solidFill>
              </a:rPr>
              <a:t>Warunki dopuszczalności procesu</a:t>
            </a:r>
          </a:p>
        </p:txBody>
      </p:sp>
      <p:sp>
        <p:nvSpPr>
          <p:cNvPr id="20485" name="Text Box 4">
            <a:extLst>
              <a:ext uri="{FF2B5EF4-FFF2-40B4-BE49-F238E27FC236}">
                <a16:creationId xmlns:a16="http://schemas.microsoft.com/office/drawing/2014/main" id="{1AF4820B-09CC-4056-AECD-379CDDABDE3A}"/>
              </a:ext>
            </a:extLst>
          </p:cNvPr>
          <p:cNvSpPr txBox="1">
            <a:spLocks noChangeArrowheads="1"/>
          </p:cNvSpPr>
          <p:nvPr/>
        </p:nvSpPr>
        <p:spPr bwMode="auto">
          <a:xfrm>
            <a:off x="5759450" y="3465513"/>
            <a:ext cx="3384550" cy="1465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Georgia" panose="02040502050405020303" pitchFamily="18" charset="0"/>
                <a:ea typeface="Microsoft YaHei" panose="020B0503020204020204" pitchFamily="34" charset="-122"/>
              </a:defRPr>
            </a:lvl1pPr>
            <a:lvl2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438086"/>
                </a:solidFill>
                <a:latin typeface="Georgia" panose="02040502050405020303" pitchFamily="18" charset="0"/>
                <a:ea typeface="Microsoft YaHei" panose="020B0503020204020204" pitchFamily="34" charset="-122"/>
              </a:defRPr>
            </a:lvl2pPr>
            <a:lvl3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53548A"/>
                </a:solidFill>
                <a:latin typeface="Georgia" panose="02040502050405020303" pitchFamily="18" charset="0"/>
                <a:ea typeface="Microsoft YaHei" panose="020B0503020204020204" pitchFamily="34" charset="-122"/>
              </a:defRPr>
            </a:lvl3pPr>
            <a:lvl4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53548A"/>
                </a:solidFill>
                <a:latin typeface="Georgia" panose="02040502050405020303" pitchFamily="18" charset="0"/>
                <a:ea typeface="Microsoft YaHei" panose="020B0503020204020204" pitchFamily="34" charset="-122"/>
              </a:defRPr>
            </a:lvl4pPr>
            <a:lvl5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9pPr>
          </a:lstStyle>
          <a:p>
            <a:pPr eaLnBrk="1" hangingPunct="1">
              <a:spcBef>
                <a:spcPct val="0"/>
              </a:spcBef>
              <a:buClrTx/>
              <a:buFontTx/>
              <a:buNone/>
            </a:pPr>
            <a:r>
              <a:rPr lang="pl-PL" altLang="pl-PL" sz="1800"/>
              <a:t>Warunkują dopuszczalność procesu, ale nie odpowiedzialność karną np. </a:t>
            </a:r>
            <a:r>
              <a:rPr lang="pl-PL" altLang="pl-PL" sz="1800" i="1"/>
              <a:t>wniosek o ściganie, immunitety formalne.</a:t>
            </a:r>
          </a:p>
        </p:txBody>
      </p:sp>
      <p:sp>
        <p:nvSpPr>
          <p:cNvPr id="20486" name="Text Box 5">
            <a:extLst>
              <a:ext uri="{FF2B5EF4-FFF2-40B4-BE49-F238E27FC236}">
                <a16:creationId xmlns:a16="http://schemas.microsoft.com/office/drawing/2014/main" id="{21BD6ADF-35FA-4686-8E1A-AB0D70076819}"/>
              </a:ext>
            </a:extLst>
          </p:cNvPr>
          <p:cNvSpPr txBox="1">
            <a:spLocks noChangeArrowheads="1"/>
          </p:cNvSpPr>
          <p:nvPr/>
        </p:nvSpPr>
        <p:spPr bwMode="auto">
          <a:xfrm>
            <a:off x="5746750" y="1808163"/>
            <a:ext cx="3384550" cy="1465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Georgia" panose="02040502050405020303" pitchFamily="18" charset="0"/>
                <a:ea typeface="Microsoft YaHei" panose="020B0503020204020204" pitchFamily="34" charset="-122"/>
              </a:defRPr>
            </a:lvl1pPr>
            <a:lvl2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438086"/>
                </a:solidFill>
                <a:latin typeface="Georgia" panose="02040502050405020303" pitchFamily="18" charset="0"/>
                <a:ea typeface="Microsoft YaHei" panose="020B0503020204020204" pitchFamily="34" charset="-122"/>
              </a:defRPr>
            </a:lvl2pPr>
            <a:lvl3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53548A"/>
                </a:solidFill>
                <a:latin typeface="Georgia" panose="02040502050405020303" pitchFamily="18" charset="0"/>
                <a:ea typeface="Microsoft YaHei" panose="020B0503020204020204" pitchFamily="34" charset="-122"/>
              </a:defRPr>
            </a:lvl3pPr>
            <a:lvl4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53548A"/>
                </a:solidFill>
                <a:latin typeface="Georgia" panose="02040502050405020303" pitchFamily="18" charset="0"/>
                <a:ea typeface="Microsoft YaHei" panose="020B0503020204020204" pitchFamily="34" charset="-122"/>
              </a:defRPr>
            </a:lvl4pPr>
            <a:lvl5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9pPr>
          </a:lstStyle>
          <a:p>
            <a:pPr eaLnBrk="1" hangingPunct="1">
              <a:spcBef>
                <a:spcPct val="0"/>
              </a:spcBef>
              <a:buClrTx/>
              <a:buFontTx/>
              <a:buNone/>
            </a:pPr>
            <a:r>
              <a:rPr lang="pl-PL" altLang="pl-PL" sz="1800"/>
              <a:t>Warunkują nie tylko dopuszczalność procesu, ale również odpowiedzialność karną np. </a:t>
            </a:r>
            <a:r>
              <a:rPr lang="pl-PL" altLang="pl-PL" sz="1800" i="1"/>
              <a:t>brak znamion, znikomy stopień społ. szkodl.</a:t>
            </a:r>
          </a:p>
        </p:txBody>
      </p:sp>
      <p:sp>
        <p:nvSpPr>
          <p:cNvPr id="20487" name="Text Box 6">
            <a:extLst>
              <a:ext uri="{FF2B5EF4-FFF2-40B4-BE49-F238E27FC236}">
                <a16:creationId xmlns:a16="http://schemas.microsoft.com/office/drawing/2014/main" id="{B8DE5CBE-DD5C-4D8A-A911-11A99D42E4ED}"/>
              </a:ext>
            </a:extLst>
          </p:cNvPr>
          <p:cNvSpPr txBox="1">
            <a:spLocks noChangeArrowheads="1"/>
          </p:cNvSpPr>
          <p:nvPr/>
        </p:nvSpPr>
        <p:spPr bwMode="auto">
          <a:xfrm>
            <a:off x="5435600" y="5087938"/>
            <a:ext cx="3708400" cy="173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Georgia" panose="02040502050405020303" pitchFamily="18" charset="0"/>
                <a:ea typeface="Microsoft YaHei" panose="020B0503020204020204" pitchFamily="34" charset="-122"/>
              </a:defRPr>
            </a:lvl1pPr>
            <a:lvl2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438086"/>
                </a:solidFill>
                <a:latin typeface="Georgia" panose="02040502050405020303" pitchFamily="18" charset="0"/>
                <a:ea typeface="Microsoft YaHei" panose="020B0503020204020204" pitchFamily="34" charset="-122"/>
              </a:defRPr>
            </a:lvl2pPr>
            <a:lvl3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53548A"/>
                </a:solidFill>
                <a:latin typeface="Georgia" panose="02040502050405020303" pitchFamily="18" charset="0"/>
                <a:ea typeface="Microsoft YaHei" panose="020B0503020204020204" pitchFamily="34" charset="-122"/>
              </a:defRPr>
            </a:lvl3pPr>
            <a:lvl4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53548A"/>
                </a:solidFill>
                <a:latin typeface="Georgia" panose="02040502050405020303" pitchFamily="18" charset="0"/>
                <a:ea typeface="Microsoft YaHei" panose="020B0503020204020204" pitchFamily="34" charset="-122"/>
              </a:defRPr>
            </a:lvl4pPr>
            <a:lvl5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9pPr>
          </a:lstStyle>
          <a:p>
            <a:pPr eaLnBrk="1" hangingPunct="1">
              <a:spcBef>
                <a:spcPct val="0"/>
              </a:spcBef>
              <a:buClrTx/>
              <a:buFontTx/>
              <a:buNone/>
            </a:pPr>
            <a:r>
              <a:rPr lang="pl-PL" altLang="pl-PL" sz="1800" dirty="0"/>
              <a:t>Ich istnienie jest sporne, mają zabarwienie materialne, jednak wpływ na odpowiedzialność karną mogą wywrzeć wyłącznie na drodze procesowej np. </a:t>
            </a:r>
            <a:r>
              <a:rPr lang="pl-PL" altLang="pl-PL" sz="1800" i="1" dirty="0"/>
              <a:t>immunitety materialne, abolicja, amnestia</a:t>
            </a:r>
          </a:p>
        </p:txBody>
      </p:sp>
    </p:spTree>
  </p:cSld>
  <p:clrMapOvr>
    <a:masterClrMapping/>
  </p:clrMapOvr>
  <p:transition>
    <p:wedg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Text Box 1">
            <a:extLst>
              <a:ext uri="{FF2B5EF4-FFF2-40B4-BE49-F238E27FC236}">
                <a16:creationId xmlns:a16="http://schemas.microsoft.com/office/drawing/2014/main" id="{6B1372D3-781F-47D6-AC45-0F20E2154CD4}"/>
              </a:ext>
            </a:extLst>
          </p:cNvPr>
          <p:cNvSpPr txBox="1">
            <a:spLocks noChangeArrowheads="1"/>
          </p:cNvSpPr>
          <p:nvPr/>
        </p:nvSpPr>
        <p:spPr bwMode="auto">
          <a:xfrm>
            <a:off x="457200" y="1143000"/>
            <a:ext cx="8229600"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Georgia" panose="02040502050405020303" pitchFamily="18" charset="0"/>
                <a:ea typeface="Microsoft YaHei" panose="020B0503020204020204" pitchFamily="34" charset="-122"/>
              </a:defRPr>
            </a:lvl1pPr>
            <a:lvl2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438086"/>
                </a:solidFill>
                <a:latin typeface="Georgia" panose="02040502050405020303" pitchFamily="18" charset="0"/>
                <a:ea typeface="Microsoft YaHei" panose="020B0503020204020204" pitchFamily="34" charset="-122"/>
              </a:defRPr>
            </a:lvl2pPr>
            <a:lvl3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53548A"/>
                </a:solidFill>
                <a:latin typeface="Georgia" panose="02040502050405020303" pitchFamily="18" charset="0"/>
                <a:ea typeface="Microsoft YaHei" panose="020B0503020204020204" pitchFamily="34" charset="-122"/>
              </a:defRPr>
            </a:lvl3pPr>
            <a:lvl4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53548A"/>
                </a:solidFill>
                <a:latin typeface="Georgia" panose="02040502050405020303" pitchFamily="18" charset="0"/>
                <a:ea typeface="Microsoft YaHei" panose="020B0503020204020204" pitchFamily="34" charset="-122"/>
              </a:defRPr>
            </a:lvl4pPr>
            <a:lvl5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9pPr>
          </a:lstStyle>
          <a:p>
            <a:pPr eaLnBrk="1" hangingPunct="1">
              <a:spcBef>
                <a:spcPct val="0"/>
              </a:spcBef>
              <a:buClrTx/>
              <a:buFontTx/>
              <a:buNone/>
            </a:pPr>
            <a:r>
              <a:rPr lang="pl-PL" altLang="pl-PL" sz="3600">
                <a:solidFill>
                  <a:srgbClr val="424456"/>
                </a:solidFill>
                <a:latin typeface="Trebuchet MS" panose="020B0603020202020204" pitchFamily="34" charset="0"/>
              </a:rPr>
              <a:t>Podziały warunków dopuszczalności procesu</a:t>
            </a:r>
          </a:p>
        </p:txBody>
      </p:sp>
      <p:pic>
        <p:nvPicPr>
          <p:cNvPr id="22531" name="Picture 2">
            <a:extLst>
              <a:ext uri="{FF2B5EF4-FFF2-40B4-BE49-F238E27FC236}">
                <a16:creationId xmlns:a16="http://schemas.microsoft.com/office/drawing/2014/main" id="{8ECBE130-2AFD-4DA2-8181-10E78A38A0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209800"/>
            <a:ext cx="8229600" cy="44989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2532" name="Text Box 3">
            <a:extLst>
              <a:ext uri="{FF2B5EF4-FFF2-40B4-BE49-F238E27FC236}">
                <a16:creationId xmlns:a16="http://schemas.microsoft.com/office/drawing/2014/main" id="{6FEEA913-ED32-4270-B23B-9A07B5DE5335}"/>
              </a:ext>
            </a:extLst>
          </p:cNvPr>
          <p:cNvSpPr txBox="1">
            <a:spLocks noChangeArrowheads="1"/>
          </p:cNvSpPr>
          <p:nvPr/>
        </p:nvSpPr>
        <p:spPr bwMode="auto">
          <a:xfrm>
            <a:off x="4140200" y="4221163"/>
            <a:ext cx="1584325"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Georgia" panose="02040502050405020303" pitchFamily="18" charset="0"/>
                <a:ea typeface="Microsoft YaHei" panose="020B0503020204020204" pitchFamily="34" charset="-122"/>
              </a:defRPr>
            </a:lvl1pPr>
            <a:lvl2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438086"/>
                </a:solidFill>
                <a:latin typeface="Georgia" panose="02040502050405020303" pitchFamily="18" charset="0"/>
                <a:ea typeface="Microsoft YaHei" panose="020B0503020204020204" pitchFamily="34" charset="-122"/>
              </a:defRPr>
            </a:lvl2pPr>
            <a:lvl3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53548A"/>
                </a:solidFill>
                <a:latin typeface="Georgia" panose="02040502050405020303" pitchFamily="18" charset="0"/>
                <a:ea typeface="Microsoft YaHei" panose="020B0503020204020204" pitchFamily="34" charset="-122"/>
              </a:defRPr>
            </a:lvl3pPr>
            <a:lvl4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53548A"/>
                </a:solidFill>
                <a:latin typeface="Georgia" panose="02040502050405020303" pitchFamily="18" charset="0"/>
                <a:ea typeface="Microsoft YaHei" panose="020B0503020204020204" pitchFamily="34" charset="-122"/>
              </a:defRPr>
            </a:lvl4pPr>
            <a:lvl5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9pPr>
          </a:lstStyle>
          <a:p>
            <a:pPr>
              <a:spcBef>
                <a:spcPct val="0"/>
              </a:spcBef>
              <a:buClrTx/>
              <a:buFontTx/>
              <a:buNone/>
            </a:pPr>
            <a:r>
              <a:rPr lang="pl-PL" altLang="pl-PL" sz="1800">
                <a:solidFill>
                  <a:srgbClr val="00B050"/>
                </a:solidFill>
              </a:rPr>
              <a:t>Art. 414 § 1!</a:t>
            </a:r>
          </a:p>
        </p:txBody>
      </p:sp>
      <p:sp>
        <p:nvSpPr>
          <p:cNvPr id="22533" name="AutoShape 4">
            <a:extLst>
              <a:ext uri="{FF2B5EF4-FFF2-40B4-BE49-F238E27FC236}">
                <a16:creationId xmlns:a16="http://schemas.microsoft.com/office/drawing/2014/main" id="{A139BD3E-A3D9-4695-A4E3-44BA8607E70F}"/>
              </a:ext>
            </a:extLst>
          </p:cNvPr>
          <p:cNvSpPr>
            <a:spLocks noChangeArrowheads="1"/>
          </p:cNvSpPr>
          <p:nvPr/>
        </p:nvSpPr>
        <p:spPr bwMode="auto">
          <a:xfrm>
            <a:off x="6516688" y="3644900"/>
            <a:ext cx="2016125" cy="1296988"/>
          </a:xfrm>
          <a:prstGeom prst="wedgeEllipseCallout">
            <a:avLst>
              <a:gd name="adj1" fmla="val 23236"/>
              <a:gd name="adj2" fmla="val -81926"/>
            </a:avLst>
          </a:prstGeom>
          <a:solidFill>
            <a:srgbClr val="53548A"/>
          </a:solidFill>
          <a:ln w="19080" cap="sq">
            <a:solidFill>
              <a:srgbClr val="3B3B64"/>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Georgia" panose="02040502050405020303" pitchFamily="18" charset="0"/>
                <a:ea typeface="Microsoft YaHei" panose="020B0503020204020204" pitchFamily="34" charset="-122"/>
              </a:defRPr>
            </a:lvl1pPr>
            <a:lvl2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438086"/>
                </a:solidFill>
                <a:latin typeface="Georgia" panose="02040502050405020303" pitchFamily="18" charset="0"/>
                <a:ea typeface="Microsoft YaHei" panose="020B0503020204020204" pitchFamily="34" charset="-122"/>
              </a:defRPr>
            </a:lvl2pPr>
            <a:lvl3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53548A"/>
                </a:solidFill>
                <a:latin typeface="Georgia" panose="02040502050405020303" pitchFamily="18" charset="0"/>
                <a:ea typeface="Microsoft YaHei" panose="020B0503020204020204" pitchFamily="34" charset="-122"/>
              </a:defRPr>
            </a:lvl3pPr>
            <a:lvl4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53548A"/>
                </a:solidFill>
                <a:latin typeface="Georgia" panose="02040502050405020303" pitchFamily="18" charset="0"/>
                <a:ea typeface="Microsoft YaHei" panose="020B0503020204020204" pitchFamily="34" charset="-122"/>
              </a:defRPr>
            </a:lvl4pPr>
            <a:lvl5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9pPr>
          </a:lstStyle>
          <a:p>
            <a:pPr algn="ctr">
              <a:spcBef>
                <a:spcPct val="0"/>
              </a:spcBef>
              <a:buClrTx/>
              <a:buFontTx/>
              <a:buNone/>
            </a:pPr>
            <a:r>
              <a:rPr lang="pl-PL" altLang="pl-PL" sz="1200" dirty="0">
                <a:solidFill>
                  <a:srgbClr val="FFFFFF"/>
                </a:solidFill>
              </a:rPr>
              <a:t>Wyjątek: niepoczytalność sprawcy </a:t>
            </a:r>
            <a:r>
              <a:rPr lang="pl-PL" altLang="pl-PL" sz="1200" dirty="0">
                <a:solidFill>
                  <a:srgbClr val="FFFFFF"/>
                </a:solidFill>
                <a:latin typeface="Wingdings" panose="05000000000000000000" pitchFamily="2" charset="2"/>
              </a:rPr>
              <a:t></a:t>
            </a:r>
            <a:r>
              <a:rPr lang="pl-PL" altLang="pl-PL" sz="1200" dirty="0">
                <a:solidFill>
                  <a:srgbClr val="FFFFFF"/>
                </a:solidFill>
              </a:rPr>
              <a:t> umorzenie</a:t>
            </a:r>
          </a:p>
        </p:txBody>
      </p:sp>
      <p:sp>
        <p:nvSpPr>
          <p:cNvPr id="22534" name="Text Box 5">
            <a:extLst>
              <a:ext uri="{FF2B5EF4-FFF2-40B4-BE49-F238E27FC236}">
                <a16:creationId xmlns:a16="http://schemas.microsoft.com/office/drawing/2014/main" id="{C81CC167-AE35-4C8E-884B-1DD89ECACAA1}"/>
              </a:ext>
            </a:extLst>
          </p:cNvPr>
          <p:cNvSpPr txBox="1">
            <a:spLocks noChangeArrowheads="1"/>
          </p:cNvSpPr>
          <p:nvPr/>
        </p:nvSpPr>
        <p:spPr bwMode="auto">
          <a:xfrm>
            <a:off x="935038" y="3497263"/>
            <a:ext cx="2808287" cy="224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Georgia" panose="02040502050405020303" pitchFamily="18" charset="0"/>
                <a:ea typeface="Microsoft YaHei" panose="020B0503020204020204" pitchFamily="34" charset="-122"/>
              </a:defRPr>
            </a:lvl1pPr>
            <a:lvl2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438086"/>
                </a:solidFill>
                <a:latin typeface="Georgia" panose="02040502050405020303" pitchFamily="18" charset="0"/>
                <a:ea typeface="Microsoft YaHei" panose="020B0503020204020204" pitchFamily="34" charset="-122"/>
              </a:defRPr>
            </a:lvl2pPr>
            <a:lvl3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53548A"/>
                </a:solidFill>
                <a:latin typeface="Georgia" panose="02040502050405020303" pitchFamily="18" charset="0"/>
                <a:ea typeface="Microsoft YaHei" panose="020B0503020204020204" pitchFamily="34" charset="-122"/>
              </a:defRPr>
            </a:lvl3pPr>
            <a:lvl4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53548A"/>
                </a:solidFill>
                <a:latin typeface="Georgia" panose="02040502050405020303" pitchFamily="18" charset="0"/>
                <a:ea typeface="Microsoft YaHei" panose="020B0503020204020204" pitchFamily="34" charset="-122"/>
              </a:defRPr>
            </a:lvl4pPr>
            <a:lvl5pPr>
              <a:spcBef>
                <a:spcPts val="3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5pPr>
            <a:lvl6pPr marL="25146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6pPr>
            <a:lvl7pPr marL="29718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7pPr>
            <a:lvl8pPr marL="34290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8pPr>
            <a:lvl9pPr marL="38862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A04DA3"/>
                </a:solidFill>
                <a:latin typeface="Georgia" panose="02040502050405020303" pitchFamily="18" charset="0"/>
                <a:ea typeface="Microsoft YaHei" panose="020B0503020204020204" pitchFamily="34" charset="-122"/>
              </a:defRPr>
            </a:lvl9pPr>
          </a:lstStyle>
          <a:p>
            <a:pPr algn="ctr">
              <a:spcBef>
                <a:spcPct val="0"/>
              </a:spcBef>
              <a:buClrTx/>
              <a:buFontTx/>
              <a:buNone/>
            </a:pPr>
            <a:r>
              <a:rPr lang="pl-PL" altLang="pl-PL" dirty="0">
                <a:solidFill>
                  <a:srgbClr val="FFFFFF"/>
                </a:solidFill>
              </a:rPr>
              <a:t>Materialne i mieszane warunki dopuszczalności procesu</a:t>
            </a:r>
          </a:p>
        </p:txBody>
      </p:sp>
      <p:sp>
        <p:nvSpPr>
          <p:cNvPr id="2" name="pole tekstowe 1">
            <a:extLst>
              <a:ext uri="{FF2B5EF4-FFF2-40B4-BE49-F238E27FC236}">
                <a16:creationId xmlns:a16="http://schemas.microsoft.com/office/drawing/2014/main" id="{CB4A22DA-CA02-40A1-B433-DA6B088FF1C8}"/>
              </a:ext>
            </a:extLst>
          </p:cNvPr>
          <p:cNvSpPr txBox="1"/>
          <p:nvPr/>
        </p:nvSpPr>
        <p:spPr>
          <a:xfrm>
            <a:off x="5796136" y="5606393"/>
            <a:ext cx="2016125" cy="369332"/>
          </a:xfrm>
          <a:prstGeom prst="rect">
            <a:avLst/>
          </a:prstGeom>
          <a:noFill/>
        </p:spPr>
        <p:txBody>
          <a:bodyPr wrap="square" rtlCol="0">
            <a:spAutoFit/>
          </a:bodyPr>
          <a:lstStyle/>
          <a:p>
            <a:r>
              <a:rPr lang="pl-PL" spc="250" dirty="0">
                <a:highlight>
                  <a:srgbClr val="C0C0C0"/>
                </a:highlight>
              </a:rPr>
              <a:t>umarzający</a:t>
            </a:r>
          </a:p>
        </p:txBody>
      </p:sp>
    </p:spTree>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yw pakietu Office">
  <a:themeElements>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yw pakietu Office">
      <a:majorFont>
        <a:latin typeface="Trebuchet MS"/>
        <a:ea typeface="Microsoft YaHei"/>
        <a:cs typeface=""/>
      </a:majorFont>
      <a:minorFont>
        <a:latin typeface="Georgia"/>
        <a:ea typeface="Microsoft YaHei"/>
        <a:cs typeface=""/>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pl-PL" sz="1800" b="0" i="0" u="none" strike="noStrike" cap="none" normalizeH="0" baseline="0" smtClean="0">
            <a:ln>
              <a:noFill/>
            </a:ln>
            <a:solidFill>
              <a:schemeClr val="bg1"/>
            </a:solidFill>
            <a:effectLst/>
            <a:latin typeface="Georgia" panose="02040502050405020303" pitchFamily="18"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pl-PL" sz="1800" b="0" i="0" u="none" strike="noStrike" cap="none" normalizeH="0" baseline="0" smtClean="0">
            <a:ln>
              <a:noFill/>
            </a:ln>
            <a:solidFill>
              <a:schemeClr val="bg1"/>
            </a:solidFill>
            <a:effectLst/>
            <a:latin typeface="Georgia" panose="02040502050405020303" pitchFamily="18" charset="0"/>
            <a:ea typeface="Microsoft YaHei" panose="020B0503020204020204" pitchFamily="34" charset="-122"/>
          </a:defRPr>
        </a:defPPr>
      </a:lstStyle>
    </a:lnDef>
  </a:objectDefaults>
  <a:extraClrSchemeLst>
    <a:extraClrScheme>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yw pakietu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yw pakietu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yw pakietu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yw pakietu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yw pakietu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yw pakietu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yw pakietu Office">
      <a:majorFont>
        <a:latin typeface="Trebuchet MS"/>
        <a:ea typeface="Microsoft YaHei"/>
        <a:cs typeface=""/>
      </a:majorFont>
      <a:minorFont>
        <a:latin typeface="Georgia"/>
        <a:ea typeface="Microsoft YaHei"/>
        <a:cs typeface=""/>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pl-PL" sz="1800" b="0" i="0" u="none" strike="noStrike" cap="none" normalizeH="0" baseline="0" smtClean="0">
            <a:ln>
              <a:noFill/>
            </a:ln>
            <a:solidFill>
              <a:schemeClr val="bg1"/>
            </a:solidFill>
            <a:effectLst/>
            <a:latin typeface="Georgia" panose="02040502050405020303" pitchFamily="18"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pl-PL" sz="1800" b="0" i="0" u="none" strike="noStrike" cap="none" normalizeH="0" baseline="0" smtClean="0">
            <a:ln>
              <a:noFill/>
            </a:ln>
            <a:solidFill>
              <a:schemeClr val="bg1"/>
            </a:solidFill>
            <a:effectLst/>
            <a:latin typeface="Georgia" panose="02040502050405020303" pitchFamily="18" charset="0"/>
            <a:ea typeface="Microsoft YaHei" panose="020B0503020204020204" pitchFamily="34" charset="-122"/>
          </a:defRPr>
        </a:defPPr>
      </a:lstStyle>
    </a:lnDef>
  </a:objectDefaults>
  <a:extraClrSchemeLst>
    <a:extraClrScheme>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yw pakietu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yw pakietu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yw pakietu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yw pakietu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yw pakietu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yw pakietu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yw pakietu Office">
      <a:majorFont>
        <a:latin typeface="Trebuchet MS"/>
        <a:ea typeface="Microsoft YaHei"/>
        <a:cs typeface=""/>
      </a:majorFont>
      <a:minorFont>
        <a:latin typeface="Georgia"/>
        <a:ea typeface="Microsoft YaHei"/>
        <a:cs typeface=""/>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pl-PL" sz="1800" b="0" i="0" u="none" strike="noStrike" cap="none" normalizeH="0" baseline="0" smtClean="0">
            <a:ln>
              <a:noFill/>
            </a:ln>
            <a:solidFill>
              <a:schemeClr val="bg1"/>
            </a:solidFill>
            <a:effectLst/>
            <a:latin typeface="Georgia" panose="02040502050405020303" pitchFamily="18"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pl-PL" sz="1800" b="0" i="0" u="none" strike="noStrike" cap="none" normalizeH="0" baseline="0" smtClean="0">
            <a:ln>
              <a:noFill/>
            </a:ln>
            <a:solidFill>
              <a:schemeClr val="bg1"/>
            </a:solidFill>
            <a:effectLst/>
            <a:latin typeface="Georgia" panose="02040502050405020303" pitchFamily="18" charset="0"/>
            <a:ea typeface="Microsoft YaHei" panose="020B0503020204020204" pitchFamily="34" charset="-122"/>
          </a:defRPr>
        </a:defPPr>
      </a:lstStyle>
    </a:lnDef>
  </a:objectDefaults>
  <a:extraClrSchemeLst>
    <a:extraClrScheme>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yw pakietu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yw pakietu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yw pakietu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yw pakietu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yw pakietu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yw pakietu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Motyw pakietu Office">
  <a:themeElements>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yw pakietu Office">
      <a:majorFont>
        <a:latin typeface="Trebuchet MS"/>
        <a:ea typeface="Microsoft YaHei"/>
        <a:cs typeface=""/>
      </a:majorFont>
      <a:minorFont>
        <a:latin typeface="Georgia"/>
        <a:ea typeface="Microsoft YaHei"/>
        <a:cs typeface=""/>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pl-PL" sz="1800" b="0" i="0" u="none" strike="noStrike" cap="none" normalizeH="0" baseline="0" smtClean="0">
            <a:ln>
              <a:noFill/>
            </a:ln>
            <a:solidFill>
              <a:schemeClr val="bg1"/>
            </a:solidFill>
            <a:effectLst/>
            <a:latin typeface="Georgia" panose="02040502050405020303" pitchFamily="18"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pl-PL" sz="1800" b="0" i="0" u="none" strike="noStrike" cap="none" normalizeH="0" baseline="0" smtClean="0">
            <a:ln>
              <a:noFill/>
            </a:ln>
            <a:solidFill>
              <a:schemeClr val="bg1"/>
            </a:solidFill>
            <a:effectLst/>
            <a:latin typeface="Georgia" panose="02040502050405020303" pitchFamily="18" charset="0"/>
            <a:ea typeface="Microsoft YaHei" panose="020B0503020204020204" pitchFamily="34" charset="-122"/>
          </a:defRPr>
        </a:defPPr>
      </a:lstStyle>
    </a:lnDef>
  </a:objectDefaults>
  <a:extraClrSchemeLst>
    <a:extraClrScheme>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yw pakietu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yw pakietu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yw pakietu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yw pakietu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yw pakietu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yw pakietu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1191</TotalTime>
  <Words>1333</Words>
  <Application>Microsoft Office PowerPoint</Application>
  <PresentationFormat>Pokaz na ekranie (4:3)</PresentationFormat>
  <Paragraphs>153</Paragraphs>
  <Slides>29</Slides>
  <Notes>28</Notes>
  <HiddenSlides>0</HiddenSlides>
  <MMClips>0</MMClips>
  <ScaleCrop>false</ScaleCrop>
  <HeadingPairs>
    <vt:vector size="6" baseType="variant">
      <vt:variant>
        <vt:lpstr>Używane czcionki</vt:lpstr>
      </vt:variant>
      <vt:variant>
        <vt:i4>6</vt:i4>
      </vt:variant>
      <vt:variant>
        <vt:lpstr>Motyw</vt:lpstr>
      </vt:variant>
      <vt:variant>
        <vt:i4>4</vt:i4>
      </vt:variant>
      <vt:variant>
        <vt:lpstr>Tytuły slajdów</vt:lpstr>
      </vt:variant>
      <vt:variant>
        <vt:i4>29</vt:i4>
      </vt:variant>
    </vt:vector>
  </HeadingPairs>
  <TitlesOfParts>
    <vt:vector size="39" baseType="lpstr">
      <vt:lpstr>Arial</vt:lpstr>
      <vt:lpstr>Calibri</vt:lpstr>
      <vt:lpstr>Georgia</vt:lpstr>
      <vt:lpstr>Times New Roman</vt:lpstr>
      <vt:lpstr>Trebuchet MS</vt:lpstr>
      <vt:lpstr>Wingdings</vt:lpstr>
      <vt:lpstr>Motyw pakietu Office</vt:lpstr>
      <vt:lpstr>Motyw pakietu Office</vt:lpstr>
      <vt:lpstr>Motyw pakietu Office</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Brak zezwolenia na ściganie</vt:lpstr>
      <vt:lpstr>Prezentacja programu PowerPoint</vt:lpstr>
      <vt:lpstr>Inne okoliczności wyłączające ściganie</vt:lpstr>
      <vt:lpstr>Prezentacja programu PowerPoint</vt:lpstr>
      <vt:lpstr>Konsumpcja skargi publicznej</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Przesłanki procesowe</dc:title>
  <dc:creator>Dorota Czerwińska</dc:creator>
  <cp:lastModifiedBy> Dorota Czerwińska</cp:lastModifiedBy>
  <cp:revision>39</cp:revision>
  <cp:lastPrinted>1601-01-01T00:00:00Z</cp:lastPrinted>
  <dcterms:created xsi:type="dcterms:W3CDTF">2015-11-04T09:13:33Z</dcterms:created>
  <dcterms:modified xsi:type="dcterms:W3CDTF">2023-10-13T05:05:50Z</dcterms:modified>
</cp:coreProperties>
</file>