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2019-10-01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b="1" dirty="0" smtClean="0"/>
              <a:t>Środy</a:t>
            </a:r>
            <a:r>
              <a:rPr lang="pl-PL" dirty="0" smtClean="0"/>
              <a:t> w godz. </a:t>
            </a:r>
            <a:r>
              <a:rPr lang="pl-PL" b="1" dirty="0" smtClean="0"/>
              <a:t>11:15 – 13:15</a:t>
            </a:r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 smtClean="0"/>
              <a:t> (60% na ocenę pozytywną)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+ </a:t>
            </a:r>
            <a:r>
              <a:rPr lang="pl-PL" b="1" dirty="0" smtClean="0"/>
              <a:t>TESTY</a:t>
            </a:r>
            <a:r>
              <a:rPr lang="pl-PL" dirty="0" smtClean="0"/>
              <a:t> do Leksykonu!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znaczeniu </a:t>
            </a:r>
            <a:r>
              <a:rPr lang="pl-PL" b="1" dirty="0"/>
              <a:t>wąskim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znaczeniu </a:t>
            </a:r>
            <a:r>
              <a:rPr lang="pl-PL" b="1" dirty="0"/>
              <a:t>szerokim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wszelkie „znawstwo prawa” – czyli: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 + PRAKTYKA PRAWNICZA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*Praktyka prawnicza </a:t>
            </a:r>
            <a:r>
              <a:rPr lang="pl-PL" dirty="0"/>
              <a:t>jako praktyczne umiejętności prawnicze, związane z argumentacją i negocjowaniem rozstrzygnięć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Prawoznawstwo</a:t>
            </a:r>
          </a:p>
        </p:txBody>
      </p:sp>
    </p:spTree>
    <p:extLst>
      <p:ext uri="{BB962C8B-B14F-4D97-AF65-F5344CB8AC3E}">
        <p14:creationId xmlns:p14="http://schemas.microsoft.com/office/powerpoint/2010/main" val="89598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usystematyzowana metodologicznie refleksja o prawie.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obrębie nauk prawnych wyróżnia się:</a:t>
            </a:r>
          </a:p>
          <a:p>
            <a:pPr marL="596646" indent="-514350">
              <a:buAutoNum type="arabicParenR"/>
            </a:pPr>
            <a:r>
              <a:rPr lang="pl-PL" dirty="0"/>
              <a:t>nauki </a:t>
            </a:r>
            <a:r>
              <a:rPr lang="pl-PL" b="1" dirty="0"/>
              <a:t>historyczno-prawne</a:t>
            </a:r>
            <a:r>
              <a:rPr lang="pl-PL" dirty="0"/>
              <a:t>,</a:t>
            </a:r>
          </a:p>
          <a:p>
            <a:pPr marL="596646" indent="-514350">
              <a:buAutoNum type="arabicParenR"/>
            </a:pPr>
            <a:r>
              <a:rPr lang="pl-PL" b="1" dirty="0"/>
              <a:t>szczegółowe </a:t>
            </a:r>
            <a:r>
              <a:rPr lang="pl-PL" dirty="0"/>
              <a:t>nauki prawne,</a:t>
            </a:r>
          </a:p>
          <a:p>
            <a:pPr marL="596646" indent="-514350">
              <a:buAutoNum type="arabicParenR"/>
            </a:pPr>
            <a:r>
              <a:rPr lang="pl-PL" b="1" dirty="0"/>
              <a:t>ogólną</a:t>
            </a:r>
            <a:r>
              <a:rPr lang="pl-PL" dirty="0"/>
              <a:t> naukę o prawie (teoria i filozofia prawa).</a:t>
            </a:r>
          </a:p>
          <a:p>
            <a:pPr marL="82296" indent="0">
              <a:buNone/>
            </a:pPr>
            <a:r>
              <a:rPr lang="pl-PL" dirty="0"/>
              <a:t>	+ NAUKI POMOCNICZE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Nauki prawne</a:t>
            </a:r>
          </a:p>
        </p:txBody>
      </p:sp>
    </p:spTree>
    <p:extLst>
      <p:ext uri="{BB962C8B-B14F-4D97-AF65-F5344CB8AC3E}">
        <p14:creationId xmlns:p14="http://schemas.microsoft.com/office/powerpoint/2010/main" val="29809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Problematyka </a:t>
            </a:r>
            <a:r>
              <a:rPr lang="pl-PL" b="1" dirty="0"/>
              <a:t>dogmatycznoprawna -</a:t>
            </a:r>
            <a:r>
              <a:rPr lang="pl-PL" dirty="0"/>
              <a:t>centralne pole </a:t>
            </a:r>
            <a:r>
              <a:rPr lang="pl-PL" dirty="0" smtClean="0"/>
              <a:t>badawcze</a:t>
            </a:r>
          </a:p>
          <a:p>
            <a:endParaRPr lang="pl-PL" b="1" dirty="0"/>
          </a:p>
          <a:p>
            <a:r>
              <a:rPr lang="pl-PL" dirty="0"/>
              <a:t>Problematyka </a:t>
            </a:r>
            <a:r>
              <a:rPr lang="pl-PL" b="1" dirty="0" smtClean="0"/>
              <a:t>socjotechniczna</a:t>
            </a:r>
          </a:p>
          <a:p>
            <a:endParaRPr lang="pl-PL" b="1" dirty="0"/>
          </a:p>
          <a:p>
            <a:r>
              <a:rPr lang="pl-PL" dirty="0"/>
              <a:t>Problematyka </a:t>
            </a:r>
            <a:r>
              <a:rPr lang="pl-PL" b="1" dirty="0"/>
              <a:t>teoretyczna </a:t>
            </a:r>
            <a:r>
              <a:rPr lang="pl-PL" dirty="0"/>
              <a:t>(analityczna teoria prawa i empiryczna teoria prawa</a:t>
            </a:r>
            <a:r>
              <a:rPr lang="pl-PL" dirty="0" smtClean="0"/>
              <a:t>)</a:t>
            </a:r>
          </a:p>
          <a:p>
            <a:endParaRPr lang="pl-PL" b="1" dirty="0"/>
          </a:p>
          <a:p>
            <a:r>
              <a:rPr lang="pl-PL" dirty="0"/>
              <a:t>Problematyka </a:t>
            </a:r>
            <a:r>
              <a:rPr lang="pl-PL" b="1" dirty="0"/>
              <a:t>metodologiczna</a:t>
            </a:r>
            <a:r>
              <a:rPr lang="pl-PL" dirty="0"/>
              <a:t> - nadbudowana nad pozostałymi dziedzinami</a:t>
            </a:r>
            <a:endParaRPr lang="pl-PL" b="1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Problematyka badawcza (katalog zagadnień) prawoznawstwa </a:t>
            </a:r>
            <a:r>
              <a:rPr lang="pl-PL" sz="3600" i="1" dirty="0" err="1"/>
              <a:t>ss</a:t>
            </a:r>
            <a:r>
              <a:rPr lang="pl-PL" sz="3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872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607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160</Words>
  <Application>Microsoft Office PowerPoint</Application>
  <PresentationFormat>Pokaz na ekranie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Twarda oprawa</vt:lpstr>
      <vt:lpstr>Wstęp do prawoznawstwa</vt:lpstr>
      <vt:lpstr>KONSULTACJE</vt:lpstr>
      <vt:lpstr>Ocena końcowa</vt:lpstr>
      <vt:lpstr>Literatura</vt:lpstr>
      <vt:lpstr>Prawoznawstwo</vt:lpstr>
      <vt:lpstr>Nauki prawne</vt:lpstr>
      <vt:lpstr>Problematyka badawcza (katalog zagadnień) prawoznawstwa ss:</vt:lpstr>
      <vt:lpstr>Dziękuję!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Rycho Rych</cp:lastModifiedBy>
  <cp:revision>3</cp:revision>
  <dcterms:created xsi:type="dcterms:W3CDTF">2019-10-01T19:33:22Z</dcterms:created>
  <dcterms:modified xsi:type="dcterms:W3CDTF">2019-10-01T19:55:57Z</dcterms:modified>
</cp:coreProperties>
</file>