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FD69983-D1BC-42E3-A51E-6A00ACEAD73C}" type="datetimeFigureOut">
              <a:rPr lang="pl-PL" smtClean="0"/>
              <a:t>2017-11-16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BB90600-C094-477A-ACB7-6AA83ED3CBAF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Wstęp do prawoznawstwa </a:t>
            </a:r>
            <a:br>
              <a:rPr lang="pl-PL" dirty="0"/>
            </a:br>
            <a:r>
              <a:rPr lang="pl-PL" dirty="0"/>
              <a:t>ćwiczenia </a:t>
            </a:r>
            <a:r>
              <a:rPr lang="pl-PL" dirty="0" smtClean="0"/>
              <a:t>5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2636912"/>
            <a:ext cx="7406640" cy="1752600"/>
          </a:xfrm>
        </p:spPr>
        <p:txBody>
          <a:bodyPr/>
          <a:lstStyle/>
          <a:p>
            <a:r>
              <a:rPr lang="pl-PL" dirty="0"/>
              <a:t>Martyna Stępień</a:t>
            </a:r>
          </a:p>
          <a:p>
            <a:r>
              <a:rPr lang="pl-PL" dirty="0"/>
              <a:t>Katedra Teorii i Filozofii Prawa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3624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Funkcje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/>
          <a:lstStyle/>
          <a:p>
            <a:pPr marL="596646" indent="-514350">
              <a:buAutoNum type="arabicParenR"/>
            </a:pPr>
            <a:endParaRPr lang="pl-PL" dirty="0" smtClean="0"/>
          </a:p>
          <a:p>
            <a:pPr marL="596646" indent="-514350">
              <a:buAutoNum type="arabicParenR"/>
            </a:pPr>
            <a:r>
              <a:rPr lang="pl-PL" dirty="0" smtClean="0"/>
              <a:t>Funkcja </a:t>
            </a:r>
            <a:r>
              <a:rPr lang="pl-PL" b="1" dirty="0" smtClean="0"/>
              <a:t>stabilizująca</a:t>
            </a:r>
            <a:r>
              <a:rPr lang="pl-PL" dirty="0" smtClean="0"/>
              <a:t> (homeostatyczna);</a:t>
            </a:r>
          </a:p>
          <a:p>
            <a:pPr marL="596646" indent="-514350">
              <a:buAutoNum type="arabicParenR"/>
            </a:pPr>
            <a:endParaRPr lang="pl-PL" dirty="0" smtClean="0"/>
          </a:p>
          <a:p>
            <a:pPr marL="596646" indent="-514350">
              <a:buAutoNum type="arabicParenR"/>
            </a:pPr>
            <a:r>
              <a:rPr lang="pl-PL" dirty="0" smtClean="0"/>
              <a:t>Funkcja </a:t>
            </a:r>
            <a:r>
              <a:rPr lang="pl-PL" b="1" dirty="0" smtClean="0"/>
              <a:t>dynamizująca</a:t>
            </a:r>
            <a:r>
              <a:rPr lang="pl-PL" dirty="0" smtClean="0"/>
              <a:t> (instrumentalna);</a:t>
            </a:r>
          </a:p>
          <a:p>
            <a:pPr marL="596646" indent="-514350">
              <a:buAutoNum type="arabicParenR"/>
            </a:pPr>
            <a:endParaRPr lang="pl-PL" dirty="0" smtClean="0"/>
          </a:p>
          <a:p>
            <a:pPr marL="596646" indent="-514350">
              <a:buAutoNum type="arabicParenR"/>
            </a:pPr>
            <a:r>
              <a:rPr lang="pl-PL" dirty="0" smtClean="0"/>
              <a:t>Funkcja </a:t>
            </a:r>
            <a:r>
              <a:rPr lang="pl-PL" b="1" dirty="0" smtClean="0"/>
              <a:t>kontroli społecznej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342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Obowiązywanie prawa w 3 aspektach: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/>
          </a:p>
          <a:p>
            <a:pPr marL="596646" indent="-514350">
              <a:buFont typeface="+mj-lt"/>
              <a:buAutoNum type="arabicPeriod"/>
            </a:pPr>
            <a:r>
              <a:rPr lang="pl-PL" b="1" dirty="0"/>
              <a:t>Temporalnym;</a:t>
            </a:r>
          </a:p>
          <a:p>
            <a:pPr marL="596646" indent="-514350">
              <a:buFont typeface="+mj-lt"/>
              <a:buAutoNum type="arabicPeriod"/>
            </a:pPr>
            <a:endParaRPr lang="pl-PL" b="1" dirty="0"/>
          </a:p>
          <a:p>
            <a:pPr marL="596646" indent="-514350">
              <a:buFont typeface="+mj-lt"/>
              <a:buAutoNum type="arabicPeriod"/>
            </a:pPr>
            <a:r>
              <a:rPr lang="pl-PL" b="1" dirty="0"/>
              <a:t>Terytorialnym;</a:t>
            </a:r>
          </a:p>
          <a:p>
            <a:pPr marL="596646" indent="-514350">
              <a:buFont typeface="+mj-lt"/>
              <a:buAutoNum type="arabicPeriod"/>
            </a:pPr>
            <a:endParaRPr lang="pl-PL" b="1" dirty="0"/>
          </a:p>
          <a:p>
            <a:pPr marL="596646" indent="-514350">
              <a:buFont typeface="+mj-lt"/>
              <a:buAutoNum type="arabicPeriod"/>
            </a:pPr>
            <a:r>
              <a:rPr lang="pl-PL" b="1" dirty="0"/>
              <a:t>Personalnym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003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Tworzenie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dirty="0" smtClean="0"/>
              <a:t>Pojęcia:</a:t>
            </a:r>
          </a:p>
          <a:p>
            <a:pPr marL="82296" indent="0">
              <a:buNone/>
            </a:pPr>
            <a:endParaRPr lang="pl-PL" dirty="0" smtClean="0"/>
          </a:p>
          <a:p>
            <a:r>
              <a:rPr lang="pl-PL" dirty="0"/>
              <a:t>ź</a:t>
            </a:r>
            <a:r>
              <a:rPr lang="pl-PL" dirty="0" smtClean="0"/>
              <a:t>ródło poznania prawa;</a:t>
            </a:r>
          </a:p>
          <a:p>
            <a:endParaRPr lang="pl-PL" dirty="0" smtClean="0"/>
          </a:p>
          <a:p>
            <a:r>
              <a:rPr lang="pl-PL" dirty="0"/>
              <a:t>ź</a:t>
            </a:r>
            <a:r>
              <a:rPr lang="pl-PL" dirty="0" smtClean="0"/>
              <a:t>ródło prawa;</a:t>
            </a:r>
          </a:p>
          <a:p>
            <a:endParaRPr lang="pl-PL" dirty="0" smtClean="0"/>
          </a:p>
          <a:p>
            <a:r>
              <a:rPr lang="pl-PL" dirty="0"/>
              <a:t>f</a:t>
            </a:r>
            <a:r>
              <a:rPr lang="pl-PL" dirty="0" smtClean="0"/>
              <a:t>ormalne i materialne źródła prawa.</a:t>
            </a:r>
          </a:p>
        </p:txBody>
      </p:sp>
    </p:spTree>
    <p:extLst>
      <p:ext uri="{BB962C8B-B14F-4D97-AF65-F5344CB8AC3E}">
        <p14:creationId xmlns:p14="http://schemas.microsoft.com/office/powerpoint/2010/main" val="4294782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Normatywna koncepcja źródeł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596646" indent="-514350">
              <a:buAutoNum type="arabicParenR"/>
            </a:pPr>
            <a:r>
              <a:rPr lang="pl-PL" dirty="0" smtClean="0"/>
              <a:t>Reguły </a:t>
            </a:r>
            <a:r>
              <a:rPr lang="pl-PL" b="1" dirty="0" smtClean="0"/>
              <a:t>walidacyjne</a:t>
            </a:r>
            <a:r>
              <a:rPr lang="pl-PL" dirty="0" smtClean="0"/>
              <a:t>, i </a:t>
            </a:r>
          </a:p>
          <a:p>
            <a:pPr marL="82296" indent="0">
              <a:buNone/>
            </a:pPr>
            <a:endParaRPr lang="pl-PL" dirty="0" smtClean="0"/>
          </a:p>
          <a:p>
            <a:pPr marL="596646" indent="-514350">
              <a:buAutoNum type="arabicParenR"/>
            </a:pPr>
            <a:r>
              <a:rPr lang="pl-PL" dirty="0" smtClean="0"/>
              <a:t>Reguły </a:t>
            </a:r>
            <a:r>
              <a:rPr lang="pl-PL" b="1" dirty="0" smtClean="0"/>
              <a:t>egzegezy</a:t>
            </a:r>
            <a:r>
              <a:rPr lang="pl-PL" dirty="0" smtClean="0"/>
              <a:t>.</a:t>
            </a:r>
          </a:p>
          <a:p>
            <a:pPr marL="596646" indent="-514350">
              <a:buAutoNum type="arabicParenR"/>
            </a:pPr>
            <a:endParaRPr lang="pl-PL" dirty="0"/>
          </a:p>
          <a:p>
            <a:pPr marL="596646" indent="-514350">
              <a:buAutoNum type="arabicParenR"/>
            </a:pPr>
            <a:endParaRPr lang="pl-PL" dirty="0" smtClean="0"/>
          </a:p>
          <a:p>
            <a:pPr marL="82296" indent="0">
              <a:buNone/>
            </a:pPr>
            <a:r>
              <a:rPr lang="pl-PL" b="1" dirty="0" smtClean="0"/>
              <a:t>*</a:t>
            </a:r>
            <a:r>
              <a:rPr lang="pl-PL" dirty="0" smtClean="0"/>
              <a:t>PRAWO POZYTYWNE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23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Formy tworzenia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dirty="0" smtClean="0"/>
              <a:t>1. </a:t>
            </a:r>
            <a:r>
              <a:rPr lang="pl-PL" b="1" dirty="0" smtClean="0"/>
              <a:t>Stanowienie</a:t>
            </a:r>
            <a:r>
              <a:rPr lang="pl-PL" dirty="0" smtClean="0"/>
              <a:t> prawa:</a:t>
            </a:r>
          </a:p>
          <a:p>
            <a:pPr marL="596646" indent="-514350">
              <a:buAutoNum type="alphaLcParenR"/>
            </a:pPr>
            <a:r>
              <a:rPr lang="pl-PL" dirty="0" smtClean="0"/>
              <a:t>jednostronne;</a:t>
            </a:r>
          </a:p>
          <a:p>
            <a:pPr marL="596646" indent="-514350">
              <a:buAutoNum type="alphaLcParenR"/>
            </a:pPr>
            <a:r>
              <a:rPr lang="pl-PL" dirty="0" smtClean="0"/>
              <a:t>umowy.</a:t>
            </a:r>
          </a:p>
          <a:p>
            <a:pPr marL="596646" indent="-514350">
              <a:buAutoNum type="alphaLcParenR"/>
            </a:pPr>
            <a:endParaRPr lang="pl-PL" dirty="0" smtClean="0"/>
          </a:p>
          <a:p>
            <a:pPr marL="82296" indent="0">
              <a:buNone/>
            </a:pPr>
            <a:r>
              <a:rPr lang="pl-PL" dirty="0" smtClean="0"/>
              <a:t>2. </a:t>
            </a:r>
            <a:r>
              <a:rPr lang="pl-PL" b="1" dirty="0" smtClean="0"/>
              <a:t>Uznanie</a:t>
            </a:r>
            <a:r>
              <a:rPr lang="pl-PL" dirty="0" smtClean="0"/>
              <a:t> prawa (praktyka):</a:t>
            </a:r>
          </a:p>
          <a:p>
            <a:pPr marL="596646" indent="-514350">
              <a:buAutoNum type="alphaLcParenR"/>
            </a:pPr>
            <a:r>
              <a:rPr lang="pl-PL" dirty="0" smtClean="0"/>
              <a:t>precedens;</a:t>
            </a:r>
          </a:p>
          <a:p>
            <a:pPr marL="596646" indent="-514350">
              <a:buAutoNum type="alphaLcParenR"/>
            </a:pPr>
            <a:r>
              <a:rPr lang="pl-PL" dirty="0"/>
              <a:t>z</a:t>
            </a:r>
            <a:r>
              <a:rPr lang="pl-PL" dirty="0" smtClean="0"/>
              <a:t>wyczaj.</a:t>
            </a:r>
          </a:p>
        </p:txBody>
      </p:sp>
    </p:spTree>
    <p:extLst>
      <p:ext uri="{BB962C8B-B14F-4D97-AF65-F5344CB8AC3E}">
        <p14:creationId xmlns:p14="http://schemas.microsoft.com/office/powerpoint/2010/main" val="27920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Rodzaje precedensów: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pl-PL" dirty="0" smtClean="0"/>
              <a:t>Precedensy </a:t>
            </a:r>
            <a:r>
              <a:rPr lang="pl-PL" b="1" dirty="0" smtClean="0"/>
              <a:t>de iure</a:t>
            </a:r>
            <a:r>
              <a:rPr lang="pl-PL" dirty="0" smtClean="0"/>
              <a:t>;</a:t>
            </a:r>
          </a:p>
          <a:p>
            <a:pPr marL="596646" indent="-514350">
              <a:buAutoNum type="arabicPeriod"/>
            </a:pPr>
            <a:r>
              <a:rPr lang="pl-PL" dirty="0" smtClean="0"/>
              <a:t>Precedensy </a:t>
            </a:r>
            <a:r>
              <a:rPr lang="pl-PL" b="1" dirty="0" smtClean="0"/>
              <a:t>de facto</a:t>
            </a:r>
            <a:r>
              <a:rPr lang="pl-PL" dirty="0" smtClean="0"/>
              <a:t>.</a:t>
            </a:r>
          </a:p>
          <a:p>
            <a:pPr marL="596646" indent="-514350">
              <a:buAutoNum type="arabicPeriod"/>
            </a:pPr>
            <a:endParaRPr lang="pl-PL" dirty="0"/>
          </a:p>
          <a:p>
            <a:pPr marL="596646" indent="-514350">
              <a:buFont typeface="+mj-lt"/>
              <a:buAutoNum type="alphaUcPeriod"/>
            </a:pPr>
            <a:r>
              <a:rPr lang="pl-PL" dirty="0" smtClean="0"/>
              <a:t>Precedensy </a:t>
            </a:r>
            <a:r>
              <a:rPr lang="pl-PL" b="1" dirty="0" smtClean="0"/>
              <a:t>deklaratoryjne</a:t>
            </a:r>
            <a:r>
              <a:rPr lang="pl-PL" dirty="0" smtClean="0"/>
              <a:t>;</a:t>
            </a:r>
          </a:p>
          <a:p>
            <a:pPr marL="596646" indent="-514350">
              <a:buFont typeface="+mj-lt"/>
              <a:buAutoNum type="alphaUcPeriod"/>
            </a:pPr>
            <a:r>
              <a:rPr lang="pl-PL" dirty="0" smtClean="0"/>
              <a:t>Precedensy </a:t>
            </a:r>
            <a:r>
              <a:rPr lang="pl-PL" b="1" dirty="0" smtClean="0"/>
              <a:t>konstytutywne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479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Technika prawodawcza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Czym jest?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Jakie są jej zadania?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Co to są dyrektywy techniki prawodawczej?</a:t>
            </a:r>
          </a:p>
        </p:txBody>
      </p:sp>
    </p:spTree>
    <p:extLst>
      <p:ext uri="{BB962C8B-B14F-4D97-AF65-F5344CB8AC3E}">
        <p14:creationId xmlns:p14="http://schemas.microsoft.com/office/powerpoint/2010/main" val="60358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Pojęcia: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b="1" dirty="0" smtClean="0"/>
              <a:t>*</a:t>
            </a:r>
            <a:r>
              <a:rPr lang="pl-PL" dirty="0" smtClean="0"/>
              <a:t>KODYFIKACJA</a:t>
            </a:r>
          </a:p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b="1" dirty="0" smtClean="0"/>
              <a:t>*</a:t>
            </a:r>
            <a:r>
              <a:rPr lang="pl-PL" dirty="0" smtClean="0"/>
              <a:t>KONSOLIDACJA</a:t>
            </a:r>
          </a:p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b="1" dirty="0" smtClean="0"/>
              <a:t>*</a:t>
            </a:r>
            <a:r>
              <a:rPr lang="pl-PL" dirty="0" smtClean="0"/>
              <a:t> INKORPORACJA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4809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Nowelizacja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częściowa zmiana aktu prawotwórczego przez inny akt prawotwórczy.</a:t>
            </a:r>
          </a:p>
          <a:p>
            <a:pPr>
              <a:buFontTx/>
              <a:buChar char="-"/>
            </a:pPr>
            <a:endParaRPr lang="pl-PL" dirty="0"/>
          </a:p>
          <a:p>
            <a:pPr marL="82296" indent="0">
              <a:buNone/>
            </a:pPr>
            <a:r>
              <a:rPr lang="pl-PL" dirty="0" smtClean="0"/>
              <a:t>Rodzaje nowelizacji:</a:t>
            </a:r>
          </a:p>
          <a:p>
            <a:pPr marL="596646" indent="-514350">
              <a:buAutoNum type="alphaLcParenR"/>
            </a:pPr>
            <a:r>
              <a:rPr lang="pl-PL" b="1" dirty="0" smtClean="0"/>
              <a:t>szeroka</a:t>
            </a:r>
            <a:r>
              <a:rPr lang="pl-PL" dirty="0" smtClean="0"/>
              <a:t>;</a:t>
            </a:r>
          </a:p>
          <a:p>
            <a:pPr marL="596646" indent="-514350">
              <a:buAutoNum type="alphaLcParenR"/>
            </a:pPr>
            <a:r>
              <a:rPr lang="pl-PL" b="1" dirty="0"/>
              <a:t>w</a:t>
            </a:r>
            <a:r>
              <a:rPr lang="pl-PL" b="1" dirty="0" smtClean="0"/>
              <a:t>ąska</a:t>
            </a:r>
            <a:r>
              <a:rPr lang="pl-PL" dirty="0" smtClean="0"/>
              <a:t>.</a:t>
            </a:r>
          </a:p>
          <a:p>
            <a:pPr marL="596646" indent="-514350">
              <a:buAutoNum type="alphaLcParenR"/>
            </a:pPr>
            <a:endParaRPr lang="pl-PL" dirty="0"/>
          </a:p>
          <a:p>
            <a:pPr marL="82296" indent="0">
              <a:buNone/>
            </a:pPr>
            <a:r>
              <a:rPr lang="pl-PL" dirty="0" smtClean="0"/>
              <a:t>*TEKST JEDNOLITY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4761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157</Words>
  <Application>Microsoft Office PowerPoint</Application>
  <PresentationFormat>Pokaz na ekranie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Przesilenie</vt:lpstr>
      <vt:lpstr>Wstęp do prawoznawstwa  ćwiczenia 5</vt:lpstr>
      <vt:lpstr>Obowiązywanie prawa w 3 aspektach:</vt:lpstr>
      <vt:lpstr>Tworzenie prawa</vt:lpstr>
      <vt:lpstr>Normatywna koncepcja źródeł prawa:</vt:lpstr>
      <vt:lpstr>Formy tworzenia prawa:</vt:lpstr>
      <vt:lpstr>Rodzaje precedensów:</vt:lpstr>
      <vt:lpstr>Technika prawodawcza</vt:lpstr>
      <vt:lpstr>Pojęcia:</vt:lpstr>
      <vt:lpstr>Nowelizacja</vt:lpstr>
      <vt:lpstr>Funkcje prawa:</vt:lpstr>
    </vt:vector>
  </TitlesOfParts>
  <Company>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  ćwiczenia 5</dc:title>
  <dc:creator>Rycho Rych</dc:creator>
  <cp:lastModifiedBy>Rycho Rych</cp:lastModifiedBy>
  <cp:revision>5</cp:revision>
  <dcterms:created xsi:type="dcterms:W3CDTF">2017-11-16T21:41:24Z</dcterms:created>
  <dcterms:modified xsi:type="dcterms:W3CDTF">2017-11-16T22:36:05Z</dcterms:modified>
</cp:coreProperties>
</file>