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2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14070E-4F03-4454-BC8D-0C223943CD8B}" type="datetimeFigureOut">
              <a:rPr lang="pl-PL" smtClean="0"/>
              <a:t>2017-10-28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245A10-7883-44B6-86C4-7CEFDB8FF90C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</a:t>
            </a:r>
            <a:r>
              <a:rPr lang="pl-PL" dirty="0" smtClean="0"/>
              <a:t>prawoznawstwa</a:t>
            </a:r>
            <a:br>
              <a:rPr lang="pl-PL" dirty="0" smtClean="0"/>
            </a:br>
            <a:r>
              <a:rPr lang="pl-PL" dirty="0" smtClean="0"/>
              <a:t>ćwiczenia 1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7406640" cy="1752600"/>
          </a:xfrm>
        </p:spPr>
        <p:txBody>
          <a:bodyPr/>
          <a:lstStyle/>
          <a:p>
            <a:r>
              <a:rPr lang="pl-PL" dirty="0" smtClean="0"/>
              <a:t>Martyna Stępień</a:t>
            </a:r>
          </a:p>
          <a:p>
            <a:r>
              <a:rPr lang="pl-PL" dirty="0" smtClean="0"/>
              <a:t>Katedra Teorii i Filozofii </a:t>
            </a:r>
            <a:r>
              <a:rPr lang="pl-PL" dirty="0" smtClean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16923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3. Funkcja sugestywna (wpływająca)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Język jako narzędzie kształtowania (modyfikowania lub podtrzymywania) </a:t>
            </a:r>
            <a:r>
              <a:rPr lang="pl-PL" dirty="0" err="1" smtClean="0"/>
              <a:t>zachowań</a:t>
            </a:r>
            <a:r>
              <a:rPr lang="pl-PL" dirty="0" smtClean="0"/>
              <a:t> człowieka (czynności konwencjonalnych i psychofizycznych);</a:t>
            </a:r>
          </a:p>
          <a:p>
            <a:r>
              <a:rPr lang="pl-PL" dirty="0" smtClean="0"/>
              <a:t>Zachowanie logicznie pierwotne względem wypowiedzi;</a:t>
            </a:r>
          </a:p>
          <a:p>
            <a:r>
              <a:rPr lang="pl-PL" dirty="0" smtClean="0"/>
              <a:t>Normy postępowania jako najdogodniejsza i najskuteczniejsza forma realizacji tej funkcji.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16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Norma – wypowiedź </a:t>
            </a:r>
            <a:r>
              <a:rPr lang="pl-PL" dirty="0" err="1" smtClean="0"/>
              <a:t>dyrektywalna</a:t>
            </a:r>
            <a:r>
              <a:rPr lang="pl-PL" dirty="0" smtClean="0"/>
              <a:t>, bezwarunkowa.</a:t>
            </a:r>
          </a:p>
          <a:p>
            <a:endParaRPr lang="pl-PL" dirty="0"/>
          </a:p>
          <a:p>
            <a:r>
              <a:rPr lang="pl-PL" dirty="0" smtClean="0"/>
              <a:t>Dyrektywa techniczna (celowościowa) – zależna od naszej woli.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4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Dyrektywa techniczna (celowościowa)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</a:t>
            </a:r>
            <a:r>
              <a:rPr lang="pl-PL" dirty="0" smtClean="0"/>
              <a:t>wrot wyrażający w sposób warunkowy powinność zachowania się określonego adresata.</a:t>
            </a:r>
          </a:p>
          <a:p>
            <a:endParaRPr lang="pl-PL" dirty="0"/>
          </a:p>
          <a:p>
            <a:r>
              <a:rPr lang="pl-PL" dirty="0" smtClean="0"/>
              <a:t>Schemat:</a:t>
            </a:r>
          </a:p>
          <a:p>
            <a:pPr marL="82296" indent="0" algn="ctr">
              <a:buNone/>
            </a:pPr>
            <a:r>
              <a:rPr lang="pl-PL" dirty="0" smtClean="0"/>
              <a:t>Jeżeli chcesz osiągnąć stan rzeczy S, to powinieneś zachować się w sposób Z.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Odwrócenie proste dyrektywy technicznej – ZDANIE ANANKASTYCZNE.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090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4. Funkcja </a:t>
            </a:r>
            <a:r>
              <a:rPr lang="pl-PL" dirty="0" err="1" smtClean="0"/>
              <a:t>performatywna</a:t>
            </a:r>
            <a:r>
              <a:rPr lang="pl-PL" dirty="0" smtClean="0"/>
              <a:t> (</a:t>
            </a:r>
            <a:r>
              <a:rPr lang="pl-PL" dirty="0" err="1" smtClean="0"/>
              <a:t>dokonawcza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Kształtująca, kreatywna postać języka;</a:t>
            </a:r>
          </a:p>
          <a:p>
            <a:r>
              <a:rPr lang="pl-PL" dirty="0" smtClean="0"/>
              <a:t>Wypowiedzi w określonych okolicznościach poprzez reguły sensu tworzą nową rzeczywistość, zmieniają ją.</a:t>
            </a:r>
          </a:p>
          <a:p>
            <a:endParaRPr lang="pl-PL" dirty="0"/>
          </a:p>
          <a:p>
            <a:pPr marL="82296" indent="0">
              <a:buNone/>
            </a:pPr>
            <a:r>
              <a:rPr lang="pl-PL" dirty="0" smtClean="0"/>
              <a:t>* </a:t>
            </a:r>
            <a:r>
              <a:rPr lang="pl-PL" b="1" dirty="0" smtClean="0"/>
              <a:t>Czynność konwencjonalna </a:t>
            </a:r>
            <a:r>
              <a:rPr lang="pl-PL" dirty="0" smtClean="0"/>
              <a:t>– świadome i celowe zachowanie się człowieka wymagające wcześniejszego istnienia stosownych reguł-konwencji (stanowionych, zwyczajowych, kulturowych), posiadające na gruncie pewnego porządku normatywnego (języka, obyczajów, prawa) określoną doniosłość.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810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Norma prawna a funkcje wypowiedzi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l-PL" dirty="0" smtClean="0"/>
              <a:t>1. Normy nie pełnią funkcji opisowej (normy traktowane jako zdania w sensie logicznym byłyby fałszywe – wszystkie).</a:t>
            </a:r>
          </a:p>
          <a:p>
            <a:pPr marL="82296" indent="0">
              <a:buNone/>
            </a:pPr>
            <a:r>
              <a:rPr lang="pl-PL" dirty="0" smtClean="0"/>
              <a:t>2. Pośrednio – poprzez normę prawną prawodawca prezentuje swój afirmatywny bądź krytyczny stosunek do określonych </a:t>
            </a:r>
            <a:r>
              <a:rPr lang="pl-PL" dirty="0" err="1" smtClean="0"/>
              <a:t>zachowań</a:t>
            </a:r>
            <a:r>
              <a:rPr lang="pl-PL" dirty="0"/>
              <a:t> </a:t>
            </a:r>
            <a:r>
              <a:rPr lang="pl-PL" dirty="0" smtClean="0"/>
              <a:t>(funkcja ekspresyjna).</a:t>
            </a:r>
          </a:p>
          <a:p>
            <a:pPr marL="82296" indent="0">
              <a:buNone/>
            </a:pPr>
            <a:r>
              <a:rPr lang="pl-PL" dirty="0" smtClean="0"/>
              <a:t>3. Podstawową funkcją norm prawnych jest </a:t>
            </a:r>
            <a:r>
              <a:rPr lang="pl-PL" b="1" dirty="0" smtClean="0"/>
              <a:t>funkcja sugestywna. </a:t>
            </a:r>
            <a:r>
              <a:rPr lang="pl-PL" dirty="0" smtClean="0"/>
              <a:t>Celem norm jest skłonienie określonych osób do określonego zachowania się.</a:t>
            </a:r>
          </a:p>
          <a:p>
            <a:pPr marL="82296" indent="0">
              <a:buNone/>
            </a:pPr>
            <a:r>
              <a:rPr lang="pl-PL" dirty="0" smtClean="0"/>
              <a:t>4. Normy prawne określają reguły przeprowadzania czynności </a:t>
            </a:r>
            <a:r>
              <a:rPr lang="pl-PL" dirty="0" err="1" smtClean="0"/>
              <a:t>performatywnych</a:t>
            </a:r>
            <a:r>
              <a:rPr lang="pl-PL" dirty="0" smtClean="0"/>
              <a:t> i reguły ich interpretacji, ale same nie są </a:t>
            </a:r>
            <a:r>
              <a:rPr lang="pl-PL" dirty="0" err="1" smtClean="0"/>
              <a:t>performatywami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536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wypowiedzi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pl-PL" dirty="0" smtClean="0"/>
              <a:t>Opisowa;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Ekspresywna;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Sugestywna;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err="1" smtClean="0"/>
              <a:t>Performatywna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9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 Funkcja opisowa (deskryptywna, poznawcza)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Pełnią ją zdania w sensie gramatycznym (wartość logiczna: prawda/fałsz);</a:t>
            </a:r>
          </a:p>
          <a:p>
            <a:r>
              <a:rPr lang="pl-PL" dirty="0" smtClean="0"/>
              <a:t>Opis rzeczywistości;</a:t>
            </a:r>
          </a:p>
          <a:p>
            <a:r>
              <a:rPr lang="pl-PL" dirty="0" smtClean="0"/>
              <a:t>Przekaz informacji.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45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2. Funkcja ekspresywna (ekspresyjna, emotywna)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Wyrażanie przeżyć, emocji, uczuć, przypuszczeń;</a:t>
            </a:r>
          </a:p>
          <a:p>
            <a:r>
              <a:rPr lang="pl-PL" dirty="0" smtClean="0"/>
              <a:t>Wypowiedzi ekspresyjne wyrażają postawę autora komunikatu, nie mają wartości logicznej;</a:t>
            </a:r>
          </a:p>
          <a:p>
            <a:r>
              <a:rPr lang="pl-PL" dirty="0" smtClean="0"/>
              <a:t>Funkcja najbardziej widoczna w przypadku ocen.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22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wypowiedź zawierająca sąd o charakterze aksjologicznym.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Rodzaje ocen: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Zasadnicza;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Zrelatywizowana systemowo;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Zrelatywizowana kontekstowo;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Zrelatywizowana instrumentalnie.</a:t>
            </a:r>
          </a:p>
        </p:txBody>
      </p:sp>
    </p:spTree>
    <p:extLst>
      <p:ext uri="{BB962C8B-B14F-4D97-AF65-F5344CB8AC3E}">
        <p14:creationId xmlns:p14="http://schemas.microsoft.com/office/powerpoint/2010/main" val="41421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zasadnicza (absolutna, bezwzględna)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Brak uzasadnienia;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 smtClean="0"/>
              <a:t>Schemat:</a:t>
            </a:r>
          </a:p>
          <a:p>
            <a:pPr marL="82296" indent="0">
              <a:buNone/>
            </a:pPr>
            <a:endParaRPr lang="pl-PL" dirty="0"/>
          </a:p>
          <a:p>
            <a:pPr marL="82296" indent="0" algn="ctr">
              <a:buNone/>
            </a:pPr>
            <a:r>
              <a:rPr lang="pl-PL" dirty="0" smtClean="0"/>
              <a:t>X ma wartość 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81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zrelatywizowana systemowo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Uzasadnienie w oparciu o określony system wartości;</a:t>
            </a:r>
          </a:p>
          <a:p>
            <a:endParaRPr lang="pl-PL" dirty="0"/>
          </a:p>
          <a:p>
            <a:r>
              <a:rPr lang="pl-PL" dirty="0" smtClean="0"/>
              <a:t>Schemat:</a:t>
            </a:r>
          </a:p>
          <a:p>
            <a:pPr marL="82296" indent="0">
              <a:buNone/>
            </a:pPr>
            <a:endParaRPr lang="pl-PL" dirty="0"/>
          </a:p>
          <a:p>
            <a:pPr marL="82296" indent="0" algn="ctr">
              <a:buNone/>
            </a:pPr>
            <a:r>
              <a:rPr lang="pl-PL" dirty="0" smtClean="0"/>
              <a:t>X ma wartość W </a:t>
            </a:r>
            <a:r>
              <a:rPr lang="pl-PL" dirty="0" err="1" smtClean="0"/>
              <a:t>w</a:t>
            </a:r>
            <a:r>
              <a:rPr lang="pl-PL" dirty="0" smtClean="0"/>
              <a:t> systemie wartości 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3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zrelatywizowana kontekstowo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Wartość wyrażana przez ocenę jest zależna od sytuacji;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769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zrelatywizowana instrumentalnie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Wartość rzeczy lub zachowania uzależniona od ich przydatności jako narzędzia realizacji określonego celu</a:t>
            </a:r>
          </a:p>
          <a:p>
            <a:endParaRPr lang="pl-PL" dirty="0"/>
          </a:p>
          <a:p>
            <a:r>
              <a:rPr lang="pl-PL" dirty="0" smtClean="0"/>
              <a:t>Schemat:</a:t>
            </a:r>
          </a:p>
          <a:p>
            <a:endParaRPr lang="pl-PL" dirty="0"/>
          </a:p>
          <a:p>
            <a:pPr marL="82296" indent="0" algn="ctr">
              <a:buNone/>
            </a:pPr>
            <a:r>
              <a:rPr lang="pl-PL" dirty="0" smtClean="0"/>
              <a:t>X ma wartość W jako środek do celu C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*</a:t>
            </a:r>
            <a:r>
              <a:rPr lang="pl-PL" dirty="0" err="1" smtClean="0"/>
              <a:t>Optatywa</a:t>
            </a:r>
            <a:r>
              <a:rPr lang="pl-PL" dirty="0"/>
              <a:t> </a:t>
            </a:r>
            <a:r>
              <a:rPr lang="pl-PL" dirty="0" smtClean="0"/>
              <a:t>= ocena + życzenie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62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440</Words>
  <Application>Microsoft Office PowerPoint</Application>
  <PresentationFormat>Pokaz na ekranie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Przesilenie</vt:lpstr>
      <vt:lpstr>Wstęp do prawoznawstwa ćwiczenia 1</vt:lpstr>
      <vt:lpstr>Funkcje wypowiedzi</vt:lpstr>
      <vt:lpstr>1. Funkcja opisowa (deskryptywna, poznawcza)</vt:lpstr>
      <vt:lpstr>2. Funkcja ekspresywna (ekspresyjna, emotywna)</vt:lpstr>
      <vt:lpstr>Ocena</vt:lpstr>
      <vt:lpstr>Ocena zasadnicza (absolutna, bezwzględna)</vt:lpstr>
      <vt:lpstr>Ocena zrelatywizowana systemowo</vt:lpstr>
      <vt:lpstr>Ocena zrelatywizowana kontekstowo</vt:lpstr>
      <vt:lpstr>Ocena zrelatywizowana instrumentalnie</vt:lpstr>
      <vt:lpstr>3. Funkcja sugestywna (wpływająca)</vt:lpstr>
      <vt:lpstr>Prezentacja programu PowerPoint</vt:lpstr>
      <vt:lpstr>Dyrektywa techniczna (celowościowa)</vt:lpstr>
      <vt:lpstr>4. Funkcja performatywna (dokonawcza)</vt:lpstr>
      <vt:lpstr>Norma prawna a funkcje wypowiedzi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Rycho Rych</dc:creator>
  <cp:lastModifiedBy>Rycho Rych</cp:lastModifiedBy>
  <cp:revision>12</cp:revision>
  <dcterms:created xsi:type="dcterms:W3CDTF">2017-10-25T12:49:56Z</dcterms:created>
  <dcterms:modified xsi:type="dcterms:W3CDTF">2017-10-28T21:56:21Z</dcterms:modified>
</cp:coreProperties>
</file>