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4" r:id="rId3"/>
    <p:sldId id="274" r:id="rId4"/>
    <p:sldId id="257" r:id="rId5"/>
    <p:sldId id="357" r:id="rId6"/>
    <p:sldId id="272" r:id="rId7"/>
    <p:sldId id="258" r:id="rId8"/>
    <p:sldId id="265" r:id="rId9"/>
    <p:sldId id="343" r:id="rId10"/>
    <p:sldId id="266" r:id="rId11"/>
    <p:sldId id="269" r:id="rId12"/>
    <p:sldId id="292" r:id="rId13"/>
    <p:sldId id="268" r:id="rId14"/>
    <p:sldId id="270" r:id="rId15"/>
    <p:sldId id="271" r:id="rId16"/>
    <p:sldId id="359" r:id="rId17"/>
    <p:sldId id="259" r:id="rId18"/>
    <p:sldId id="345" r:id="rId19"/>
    <p:sldId id="273" r:id="rId20"/>
    <p:sldId id="360" r:id="rId21"/>
    <p:sldId id="276" r:id="rId22"/>
    <p:sldId id="297" r:id="rId23"/>
    <p:sldId id="295" r:id="rId24"/>
    <p:sldId id="294" r:id="rId25"/>
    <p:sldId id="293" r:id="rId26"/>
    <p:sldId id="346" r:id="rId27"/>
    <p:sldId id="352" r:id="rId28"/>
    <p:sldId id="361" r:id="rId29"/>
    <p:sldId id="354" r:id="rId30"/>
    <p:sldId id="355" r:id="rId31"/>
    <p:sldId id="356" r:id="rId32"/>
    <p:sldId id="351" r:id="rId33"/>
    <p:sldId id="285" r:id="rId34"/>
    <p:sldId id="362" r:id="rId35"/>
    <p:sldId id="363" r:id="rId36"/>
    <p:sldId id="364" r:id="rId37"/>
    <p:sldId id="365" r:id="rId38"/>
    <p:sldId id="366" r:id="rId3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7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10.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A4764-BCE9-4791-8571-A73C25B034D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pl-PL"/>
        </a:p>
      </dgm:t>
    </dgm:pt>
    <dgm:pt modelId="{500DD8A6-C560-497C-98A4-60A176A0BD73}">
      <dgm:prSet phldrT="[Tekst]"/>
      <dgm:spPr/>
      <dgm:t>
        <a:bodyPr/>
        <a:lstStyle/>
        <a:p>
          <a:pPr>
            <a:lnSpc>
              <a:spcPct val="100000"/>
            </a:lnSpc>
          </a:pPr>
          <a:r>
            <a:rPr lang="pl-PL" dirty="0"/>
            <a:t>Postępowanie przejściowe </a:t>
          </a:r>
        </a:p>
      </dgm:t>
    </dgm:pt>
    <dgm:pt modelId="{495B1F59-FEC8-444C-B636-FC6FF72F2B02}" type="parTrans" cxnId="{4EF6565F-7B8E-4972-BF14-0392F06DC9E7}">
      <dgm:prSet/>
      <dgm:spPr/>
      <dgm:t>
        <a:bodyPr/>
        <a:lstStyle/>
        <a:p>
          <a:endParaRPr lang="pl-PL"/>
        </a:p>
      </dgm:t>
    </dgm:pt>
    <dgm:pt modelId="{F24EC952-7AF6-4541-9CEE-4DA01941326F}" type="sibTrans" cxnId="{4EF6565F-7B8E-4972-BF14-0392F06DC9E7}">
      <dgm:prSet/>
      <dgm:spPr/>
      <dgm:t>
        <a:bodyPr/>
        <a:lstStyle/>
        <a:p>
          <a:endParaRPr lang="pl-PL"/>
        </a:p>
      </dgm:t>
    </dgm:pt>
    <dgm:pt modelId="{2F3786C7-F553-4EE8-9BF7-6800554544C1}">
      <dgm:prSet phldrT="[Tekst]"/>
      <dgm:spPr/>
      <dgm:t>
        <a:bodyPr/>
        <a:lstStyle/>
        <a:p>
          <a:r>
            <a:rPr lang="pl-PL" b="1" u="sng" dirty="0">
              <a:solidFill>
                <a:srgbClr val="FF0000"/>
              </a:solidFill>
            </a:rPr>
            <a:t>Wstępna kontrola skargi oskarżyciela</a:t>
          </a:r>
        </a:p>
      </dgm:t>
    </dgm:pt>
    <dgm:pt modelId="{DFFBCD8C-DFC6-4C0A-B025-555DABB71B9E}" type="parTrans" cxnId="{3C3FFEFD-2168-4949-8730-5B15AB66D38D}">
      <dgm:prSet/>
      <dgm:spPr/>
      <dgm:t>
        <a:bodyPr/>
        <a:lstStyle/>
        <a:p>
          <a:endParaRPr lang="pl-PL"/>
        </a:p>
      </dgm:t>
    </dgm:pt>
    <dgm:pt modelId="{30F98CE2-BCC1-4E48-909D-AA29A5B07383}" type="sibTrans" cxnId="{3C3FFEFD-2168-4949-8730-5B15AB66D38D}">
      <dgm:prSet/>
      <dgm:spPr/>
      <dgm:t>
        <a:bodyPr/>
        <a:lstStyle/>
        <a:p>
          <a:endParaRPr lang="pl-PL"/>
        </a:p>
      </dgm:t>
    </dgm:pt>
    <dgm:pt modelId="{3D5DA5DA-A31A-4052-B1B8-D93BFA9086A0}">
      <dgm:prSet phldrT="[Tekst]"/>
      <dgm:spPr/>
      <dgm:t>
        <a:bodyPr/>
        <a:lstStyle/>
        <a:p>
          <a:pPr>
            <a:lnSpc>
              <a:spcPct val="100000"/>
            </a:lnSpc>
          </a:pPr>
          <a:r>
            <a:rPr lang="pl-PL" dirty="0"/>
            <a:t>Rozprawa główna</a:t>
          </a:r>
        </a:p>
      </dgm:t>
    </dgm:pt>
    <dgm:pt modelId="{F6F3EAAD-2FC4-4718-9AFE-745C6CDCCBF1}" type="parTrans" cxnId="{94ECDC29-7DF3-4627-8046-C39E07FEEB85}">
      <dgm:prSet/>
      <dgm:spPr/>
      <dgm:t>
        <a:bodyPr/>
        <a:lstStyle/>
        <a:p>
          <a:endParaRPr lang="pl-PL"/>
        </a:p>
      </dgm:t>
    </dgm:pt>
    <dgm:pt modelId="{2A6DF0CA-B6D5-4CB4-B5BF-EC05AD47FABF}" type="sibTrans" cxnId="{94ECDC29-7DF3-4627-8046-C39E07FEEB85}">
      <dgm:prSet/>
      <dgm:spPr/>
      <dgm:t>
        <a:bodyPr/>
        <a:lstStyle/>
        <a:p>
          <a:endParaRPr lang="pl-PL"/>
        </a:p>
      </dgm:t>
    </dgm:pt>
    <dgm:pt modelId="{77B72F84-40E7-4926-AD58-219BAC85373B}">
      <dgm:prSet phldrT="[Tekst]"/>
      <dgm:spPr/>
      <dgm:t>
        <a:bodyPr/>
        <a:lstStyle/>
        <a:p>
          <a:r>
            <a:rPr lang="pl-PL" dirty="0"/>
            <a:t>Rozpoczęcie rozprawy głównej</a:t>
          </a:r>
        </a:p>
      </dgm:t>
    </dgm:pt>
    <dgm:pt modelId="{B5E57EDF-F32D-4D2B-8078-120EDBCD031A}" type="parTrans" cxnId="{285B3AE6-48FE-46F8-B40F-3DF1930CFE50}">
      <dgm:prSet/>
      <dgm:spPr/>
      <dgm:t>
        <a:bodyPr/>
        <a:lstStyle/>
        <a:p>
          <a:endParaRPr lang="pl-PL"/>
        </a:p>
      </dgm:t>
    </dgm:pt>
    <dgm:pt modelId="{53B1B718-72C2-49EF-82DB-95B5C9E42413}" type="sibTrans" cxnId="{285B3AE6-48FE-46F8-B40F-3DF1930CFE50}">
      <dgm:prSet/>
      <dgm:spPr/>
      <dgm:t>
        <a:bodyPr/>
        <a:lstStyle/>
        <a:p>
          <a:endParaRPr lang="pl-PL"/>
        </a:p>
      </dgm:t>
    </dgm:pt>
    <dgm:pt modelId="{D3A67B37-BF8D-4AE6-8B57-EB702CEBD7A4}">
      <dgm:prSet phldrT="[Tekst]"/>
      <dgm:spPr/>
      <dgm:t>
        <a:bodyPr/>
        <a:lstStyle/>
        <a:p>
          <a:r>
            <a:rPr lang="pl-PL"/>
            <a:t>Przewód sądowy</a:t>
          </a:r>
        </a:p>
      </dgm:t>
    </dgm:pt>
    <dgm:pt modelId="{3ED998E1-A9B9-43CA-9594-F7ECBA12CFEC}" type="parTrans" cxnId="{F0601FA8-90B8-4F52-934F-A61C5A678200}">
      <dgm:prSet/>
      <dgm:spPr/>
      <dgm:t>
        <a:bodyPr/>
        <a:lstStyle/>
        <a:p>
          <a:endParaRPr lang="pl-PL"/>
        </a:p>
      </dgm:t>
    </dgm:pt>
    <dgm:pt modelId="{305FB6D0-7760-4617-98AC-001FC0C75A36}" type="sibTrans" cxnId="{F0601FA8-90B8-4F52-934F-A61C5A678200}">
      <dgm:prSet/>
      <dgm:spPr/>
      <dgm:t>
        <a:bodyPr/>
        <a:lstStyle/>
        <a:p>
          <a:endParaRPr lang="pl-PL"/>
        </a:p>
      </dgm:t>
    </dgm:pt>
    <dgm:pt modelId="{40F76DD1-C443-46F1-9CBA-A6D7B6AE6100}">
      <dgm:prSet phldrT="[Tekst]"/>
      <dgm:spPr/>
      <dgm:t>
        <a:bodyPr/>
        <a:lstStyle/>
        <a:p>
          <a:pPr>
            <a:lnSpc>
              <a:spcPct val="100000"/>
            </a:lnSpc>
          </a:pPr>
          <a:r>
            <a:rPr lang="pl-PL" dirty="0"/>
            <a:t>Czynności końcowe</a:t>
          </a:r>
        </a:p>
      </dgm:t>
    </dgm:pt>
    <dgm:pt modelId="{0B62FED0-03F9-47AE-B5E9-1D3219DD73C0}" type="parTrans" cxnId="{6808FB6F-A111-4335-B7EB-D4F9A125E4B9}">
      <dgm:prSet/>
      <dgm:spPr/>
      <dgm:t>
        <a:bodyPr/>
        <a:lstStyle/>
        <a:p>
          <a:endParaRPr lang="pl-PL"/>
        </a:p>
      </dgm:t>
    </dgm:pt>
    <dgm:pt modelId="{44C2AA17-5205-458B-939A-8B2FE12B4F64}" type="sibTrans" cxnId="{6808FB6F-A111-4335-B7EB-D4F9A125E4B9}">
      <dgm:prSet/>
      <dgm:spPr/>
      <dgm:t>
        <a:bodyPr/>
        <a:lstStyle/>
        <a:p>
          <a:endParaRPr lang="pl-PL"/>
        </a:p>
      </dgm:t>
    </dgm:pt>
    <dgm:pt modelId="{27D4EC92-0F41-4DCB-BC54-7839A6CED743}">
      <dgm:prSet phldrT="[Tekst]"/>
      <dgm:spPr/>
      <dgm:t>
        <a:bodyPr/>
        <a:lstStyle/>
        <a:p>
          <a:r>
            <a:rPr lang="pl-PL"/>
            <a:t>Np. sporządzenie uzasadnienia wyroku</a:t>
          </a:r>
        </a:p>
      </dgm:t>
    </dgm:pt>
    <dgm:pt modelId="{2306AC98-6E2F-408A-A9AF-F5D4674928A4}" type="parTrans" cxnId="{301CE177-2DD9-4C48-9DF0-73CF23685174}">
      <dgm:prSet/>
      <dgm:spPr/>
      <dgm:t>
        <a:bodyPr/>
        <a:lstStyle/>
        <a:p>
          <a:endParaRPr lang="pl-PL"/>
        </a:p>
      </dgm:t>
    </dgm:pt>
    <dgm:pt modelId="{EE98AB23-7B97-4392-BADA-59062088D6F8}" type="sibTrans" cxnId="{301CE177-2DD9-4C48-9DF0-73CF23685174}">
      <dgm:prSet/>
      <dgm:spPr/>
      <dgm:t>
        <a:bodyPr/>
        <a:lstStyle/>
        <a:p>
          <a:endParaRPr lang="pl-PL"/>
        </a:p>
      </dgm:t>
    </dgm:pt>
    <dgm:pt modelId="{2A157D1C-1BDA-4E77-A233-F17B8B28A8DE}">
      <dgm:prSet phldrT="[Tekst]"/>
      <dgm:spPr/>
      <dgm:t>
        <a:bodyPr/>
        <a:lstStyle/>
        <a:p>
          <a:r>
            <a:rPr lang="pl-PL" dirty="0"/>
            <a:t>Rozstrzygnięcie co do kosztów procesu </a:t>
          </a:r>
        </a:p>
      </dgm:t>
    </dgm:pt>
    <dgm:pt modelId="{48F28E3A-E95D-48F3-9B0D-530296D8CD6C}" type="parTrans" cxnId="{1363D54E-E4D3-48EA-A2F6-F28E90B54B37}">
      <dgm:prSet/>
      <dgm:spPr/>
      <dgm:t>
        <a:bodyPr/>
        <a:lstStyle/>
        <a:p>
          <a:endParaRPr lang="pl-PL"/>
        </a:p>
      </dgm:t>
    </dgm:pt>
    <dgm:pt modelId="{6ADC8192-68A4-46BF-8DF9-08C43DFE0F95}" type="sibTrans" cxnId="{1363D54E-E4D3-48EA-A2F6-F28E90B54B37}">
      <dgm:prSet/>
      <dgm:spPr/>
      <dgm:t>
        <a:bodyPr/>
        <a:lstStyle/>
        <a:p>
          <a:endParaRPr lang="pl-PL"/>
        </a:p>
      </dgm:t>
    </dgm:pt>
    <dgm:pt modelId="{103C7366-99DB-47D5-97A1-69527DEECB05}">
      <dgm:prSet phldrT="[Tekst]"/>
      <dgm:spPr/>
      <dgm:t>
        <a:bodyPr/>
        <a:lstStyle/>
        <a:p>
          <a:r>
            <a:rPr lang="pl-PL" b="1" u="sng" dirty="0">
              <a:solidFill>
                <a:srgbClr val="FF0000"/>
              </a:solidFill>
            </a:rPr>
            <a:t>Skierowanie sprawy na posiedzenie w celu:</a:t>
          </a:r>
        </a:p>
      </dgm:t>
    </dgm:pt>
    <dgm:pt modelId="{01F32BFA-7504-4750-855D-F4E932B79DC3}" type="parTrans" cxnId="{03FDCA73-0F6E-4A0D-A0AA-0D21050AD62D}">
      <dgm:prSet/>
      <dgm:spPr/>
      <dgm:t>
        <a:bodyPr/>
        <a:lstStyle/>
        <a:p>
          <a:endParaRPr lang="pl-PL"/>
        </a:p>
      </dgm:t>
    </dgm:pt>
    <dgm:pt modelId="{730FFD08-C5AC-4833-BEAD-7517F031340A}" type="sibTrans" cxnId="{03FDCA73-0F6E-4A0D-A0AA-0D21050AD62D}">
      <dgm:prSet/>
      <dgm:spPr/>
      <dgm:t>
        <a:bodyPr/>
        <a:lstStyle/>
        <a:p>
          <a:endParaRPr lang="pl-PL"/>
        </a:p>
      </dgm:t>
    </dgm:pt>
    <dgm:pt modelId="{27FC87C0-993C-46C5-9F91-0B532C372F39}">
      <dgm:prSet phldrT="[Tekst]"/>
      <dgm:spPr/>
      <dgm:t>
        <a:bodyPr/>
        <a:lstStyle/>
        <a:p>
          <a:r>
            <a:rPr lang="pl-PL" dirty="0"/>
            <a:t>Rozstrzygnięcia co do </a:t>
          </a:r>
          <a:r>
            <a:rPr lang="pl-PL" i="1" dirty="0"/>
            <a:t>meritum sprawy</a:t>
          </a:r>
          <a:endParaRPr lang="pl-PL" dirty="0"/>
        </a:p>
      </dgm:t>
    </dgm:pt>
    <dgm:pt modelId="{BFA9C443-F05F-4E5B-A6F4-144CD3222DD0}" type="parTrans" cxnId="{956F35EE-1D9D-46CB-A8E8-C254C9A02D8E}">
      <dgm:prSet/>
      <dgm:spPr/>
      <dgm:t>
        <a:bodyPr/>
        <a:lstStyle/>
        <a:p>
          <a:endParaRPr lang="pl-PL"/>
        </a:p>
      </dgm:t>
    </dgm:pt>
    <dgm:pt modelId="{CC01D42A-D260-4F01-8645-5196744E6A50}" type="sibTrans" cxnId="{956F35EE-1D9D-46CB-A8E8-C254C9A02D8E}">
      <dgm:prSet/>
      <dgm:spPr/>
      <dgm:t>
        <a:bodyPr/>
        <a:lstStyle/>
        <a:p>
          <a:endParaRPr lang="pl-PL"/>
        </a:p>
      </dgm:t>
    </dgm:pt>
    <dgm:pt modelId="{9F2CA3AD-659E-487B-AEF5-1A6BD005D1FC}">
      <dgm:prSet phldrT="[Tekst]"/>
      <dgm:spPr/>
      <dgm:t>
        <a:bodyPr/>
        <a:lstStyle/>
        <a:p>
          <a:r>
            <a:rPr lang="pl-PL" dirty="0"/>
            <a:t>Rozpoznania kwestii incydentalnych i wniosków dowodowych</a:t>
          </a:r>
        </a:p>
      </dgm:t>
    </dgm:pt>
    <dgm:pt modelId="{90F578A6-15AA-4A82-9A0F-8EA7B286BF71}" type="parTrans" cxnId="{B509C40E-D164-44AD-AD26-F03642D85E50}">
      <dgm:prSet/>
      <dgm:spPr/>
      <dgm:t>
        <a:bodyPr/>
        <a:lstStyle/>
        <a:p>
          <a:endParaRPr lang="pl-PL"/>
        </a:p>
      </dgm:t>
    </dgm:pt>
    <dgm:pt modelId="{126CF1ED-7104-4290-BF66-6626B516BE24}" type="sibTrans" cxnId="{B509C40E-D164-44AD-AD26-F03642D85E50}">
      <dgm:prSet/>
      <dgm:spPr/>
      <dgm:t>
        <a:bodyPr/>
        <a:lstStyle/>
        <a:p>
          <a:endParaRPr lang="pl-PL"/>
        </a:p>
      </dgm:t>
    </dgm:pt>
    <dgm:pt modelId="{92AAA044-A480-413A-8AFC-C0F153F042AE}">
      <dgm:prSet phldrT="[Tekst]"/>
      <dgm:spPr/>
      <dgm:t>
        <a:bodyPr/>
        <a:lstStyle/>
        <a:p>
          <a:r>
            <a:rPr lang="pl-PL" dirty="0"/>
            <a:t>Formalna</a:t>
          </a:r>
        </a:p>
      </dgm:t>
    </dgm:pt>
    <dgm:pt modelId="{27F828E6-4BA6-4C49-B506-8D6B97D0F37D}" type="parTrans" cxnId="{4A6B360D-2179-48E4-9899-2A7B5B902DF9}">
      <dgm:prSet/>
      <dgm:spPr/>
      <dgm:t>
        <a:bodyPr/>
        <a:lstStyle/>
        <a:p>
          <a:endParaRPr lang="pl-PL"/>
        </a:p>
      </dgm:t>
    </dgm:pt>
    <dgm:pt modelId="{9B864C12-87E1-48A1-83B9-80DB52E8DBDF}" type="sibTrans" cxnId="{4A6B360D-2179-48E4-9899-2A7B5B902DF9}">
      <dgm:prSet/>
      <dgm:spPr/>
      <dgm:t>
        <a:bodyPr/>
        <a:lstStyle/>
        <a:p>
          <a:endParaRPr lang="pl-PL"/>
        </a:p>
      </dgm:t>
    </dgm:pt>
    <dgm:pt modelId="{C232CFCD-772B-4DFE-9ADF-BB8FBF13A08F}">
      <dgm:prSet phldrT="[Tekst]"/>
      <dgm:spPr/>
      <dgm:t>
        <a:bodyPr/>
        <a:lstStyle/>
        <a:p>
          <a:r>
            <a:rPr lang="pl-PL"/>
            <a:t>Merytoryczna </a:t>
          </a:r>
        </a:p>
      </dgm:t>
    </dgm:pt>
    <dgm:pt modelId="{86B99291-04CA-4D8D-A65F-163EC1DD1169}" type="parTrans" cxnId="{58C459F4-A41D-4691-89BA-963D62D43E65}">
      <dgm:prSet/>
      <dgm:spPr/>
      <dgm:t>
        <a:bodyPr/>
        <a:lstStyle/>
        <a:p>
          <a:endParaRPr lang="pl-PL"/>
        </a:p>
      </dgm:t>
    </dgm:pt>
    <dgm:pt modelId="{C07369B7-A80F-408B-898C-F2F6719E9714}" type="sibTrans" cxnId="{58C459F4-A41D-4691-89BA-963D62D43E65}">
      <dgm:prSet/>
      <dgm:spPr/>
      <dgm:t>
        <a:bodyPr/>
        <a:lstStyle/>
        <a:p>
          <a:endParaRPr lang="pl-PL"/>
        </a:p>
      </dgm:t>
    </dgm:pt>
    <dgm:pt modelId="{DE2F316D-220C-42CA-8BEF-E2897751371E}">
      <dgm:prSet phldrT="[Tekst]"/>
      <dgm:spPr/>
      <dgm:t>
        <a:bodyPr/>
        <a:lstStyle/>
        <a:p>
          <a:r>
            <a:rPr lang="pl-PL" b="1" u="sng" dirty="0">
              <a:solidFill>
                <a:srgbClr val="FF0000"/>
              </a:solidFill>
            </a:rPr>
            <a:t>Przygotowanie organizacyjne rozprawy</a:t>
          </a:r>
        </a:p>
      </dgm:t>
    </dgm:pt>
    <dgm:pt modelId="{9E058D18-1CC2-4FF3-B111-011BC6DFF374}" type="parTrans" cxnId="{6C736F82-E33A-4374-AB4D-27B215E7D6AA}">
      <dgm:prSet/>
      <dgm:spPr/>
      <dgm:t>
        <a:bodyPr/>
        <a:lstStyle/>
        <a:p>
          <a:endParaRPr lang="pl-PL"/>
        </a:p>
      </dgm:t>
    </dgm:pt>
    <dgm:pt modelId="{6648730D-3394-4BCD-B0F7-4CB13CDD9F5C}" type="sibTrans" cxnId="{6C736F82-E33A-4374-AB4D-27B215E7D6AA}">
      <dgm:prSet/>
      <dgm:spPr/>
      <dgm:t>
        <a:bodyPr/>
        <a:lstStyle/>
        <a:p>
          <a:endParaRPr lang="pl-PL"/>
        </a:p>
      </dgm:t>
    </dgm:pt>
    <dgm:pt modelId="{C0760FF3-BD80-44E1-A5F1-E26527A95770}">
      <dgm:prSet phldrT="[Tekst]"/>
      <dgm:spPr/>
      <dgm:t>
        <a:bodyPr/>
        <a:lstStyle/>
        <a:p>
          <a:r>
            <a:rPr lang="pl-PL"/>
            <a:t>Głosy stron </a:t>
          </a:r>
        </a:p>
      </dgm:t>
    </dgm:pt>
    <dgm:pt modelId="{340EC102-9780-456E-9FE9-8DC7E95607B9}" type="parTrans" cxnId="{069457A6-F939-4A68-AF1A-C5F70241CE12}">
      <dgm:prSet/>
      <dgm:spPr/>
      <dgm:t>
        <a:bodyPr/>
        <a:lstStyle/>
        <a:p>
          <a:endParaRPr lang="pl-PL"/>
        </a:p>
      </dgm:t>
    </dgm:pt>
    <dgm:pt modelId="{332D36AA-B067-4ABF-87E2-54F3C6CA6B31}" type="sibTrans" cxnId="{069457A6-F939-4A68-AF1A-C5F70241CE12}">
      <dgm:prSet/>
      <dgm:spPr/>
      <dgm:t>
        <a:bodyPr/>
        <a:lstStyle/>
        <a:p>
          <a:endParaRPr lang="pl-PL"/>
        </a:p>
      </dgm:t>
    </dgm:pt>
    <dgm:pt modelId="{7E334DE9-F51B-4213-AD07-66E8EBE3CECE}">
      <dgm:prSet phldrT="[Tekst]"/>
      <dgm:spPr/>
      <dgm:t>
        <a:bodyPr/>
        <a:lstStyle/>
        <a:p>
          <a:r>
            <a:rPr lang="pl-PL"/>
            <a:t>Wyrokowanie </a:t>
          </a:r>
        </a:p>
      </dgm:t>
    </dgm:pt>
    <dgm:pt modelId="{518EF250-2B44-48C3-AFD4-EE2BC656E879}" type="parTrans" cxnId="{FA6F64AA-A0B5-4ECF-AC71-7A7C4FC51874}">
      <dgm:prSet/>
      <dgm:spPr/>
      <dgm:t>
        <a:bodyPr/>
        <a:lstStyle/>
        <a:p>
          <a:endParaRPr lang="pl-PL"/>
        </a:p>
      </dgm:t>
    </dgm:pt>
    <dgm:pt modelId="{6E8019B4-E52D-49A5-B54C-3B8BD0ED09B8}" type="sibTrans" cxnId="{FA6F64AA-A0B5-4ECF-AC71-7A7C4FC51874}">
      <dgm:prSet/>
      <dgm:spPr/>
      <dgm:t>
        <a:bodyPr/>
        <a:lstStyle/>
        <a:p>
          <a:endParaRPr lang="pl-PL"/>
        </a:p>
      </dgm:t>
    </dgm:pt>
    <dgm:pt modelId="{A66E495F-250B-481B-898D-B0992E4295C8}">
      <dgm:prSet phldrT="[Tekst]"/>
      <dgm:spPr/>
      <dgm:t>
        <a:bodyPr/>
        <a:lstStyle/>
        <a:p>
          <a:endParaRPr lang="pl-PL"/>
        </a:p>
      </dgm:t>
    </dgm:pt>
    <dgm:pt modelId="{357ADC5F-BF83-4241-9C1E-487B8328ECF9}" type="parTrans" cxnId="{F9EF7AB6-5325-488E-B56C-38C91EEB71E3}">
      <dgm:prSet/>
      <dgm:spPr/>
      <dgm:t>
        <a:bodyPr/>
        <a:lstStyle/>
        <a:p>
          <a:endParaRPr lang="pl-PL"/>
        </a:p>
      </dgm:t>
    </dgm:pt>
    <dgm:pt modelId="{01485480-3AB4-47ED-92C2-1CDC49870FD4}" type="sibTrans" cxnId="{F9EF7AB6-5325-488E-B56C-38C91EEB71E3}">
      <dgm:prSet/>
      <dgm:spPr/>
      <dgm:t>
        <a:bodyPr/>
        <a:lstStyle/>
        <a:p>
          <a:endParaRPr lang="pl-PL"/>
        </a:p>
      </dgm:t>
    </dgm:pt>
    <dgm:pt modelId="{A691ACFE-4318-4313-A12C-02A9B170ADC6}" type="pres">
      <dgm:prSet presAssocID="{69BA4764-BCE9-4791-8571-A73C25B034DC}" presName="linear" presStyleCnt="0">
        <dgm:presLayoutVars>
          <dgm:dir/>
          <dgm:animLvl val="lvl"/>
          <dgm:resizeHandles val="exact"/>
        </dgm:presLayoutVars>
      </dgm:prSet>
      <dgm:spPr/>
    </dgm:pt>
    <dgm:pt modelId="{324889BE-5AEB-4DAE-9BEB-AE5DBEE22937}" type="pres">
      <dgm:prSet presAssocID="{500DD8A6-C560-497C-98A4-60A176A0BD73}" presName="parentLin" presStyleCnt="0"/>
      <dgm:spPr/>
    </dgm:pt>
    <dgm:pt modelId="{0CB73E16-385D-44DC-B570-787B69254DFF}" type="pres">
      <dgm:prSet presAssocID="{500DD8A6-C560-497C-98A4-60A176A0BD73}" presName="parentLeftMargin" presStyleLbl="node1" presStyleIdx="0" presStyleCnt="3"/>
      <dgm:spPr/>
    </dgm:pt>
    <dgm:pt modelId="{0A5F64DC-A000-4C7D-930D-28667E09DC28}" type="pres">
      <dgm:prSet presAssocID="{500DD8A6-C560-497C-98A4-60A176A0BD73}" presName="parentText" presStyleLbl="node1" presStyleIdx="0" presStyleCnt="3">
        <dgm:presLayoutVars>
          <dgm:chMax val="0"/>
          <dgm:bulletEnabled val="1"/>
        </dgm:presLayoutVars>
      </dgm:prSet>
      <dgm:spPr/>
    </dgm:pt>
    <dgm:pt modelId="{82737C48-81D5-43FC-916F-F276B2EE9BC7}" type="pres">
      <dgm:prSet presAssocID="{500DD8A6-C560-497C-98A4-60A176A0BD73}" presName="negativeSpace" presStyleCnt="0"/>
      <dgm:spPr/>
    </dgm:pt>
    <dgm:pt modelId="{5EE38224-5123-4BB4-8765-603A5F1D86F4}" type="pres">
      <dgm:prSet presAssocID="{500DD8A6-C560-497C-98A4-60A176A0BD73}" presName="childText" presStyleLbl="conFgAcc1" presStyleIdx="0" presStyleCnt="3">
        <dgm:presLayoutVars>
          <dgm:bulletEnabled val="1"/>
        </dgm:presLayoutVars>
      </dgm:prSet>
      <dgm:spPr/>
    </dgm:pt>
    <dgm:pt modelId="{C705153D-4EC1-4F95-8068-CD8F69B2685C}" type="pres">
      <dgm:prSet presAssocID="{F24EC952-7AF6-4541-9CEE-4DA01941326F}" presName="spaceBetweenRectangles" presStyleCnt="0"/>
      <dgm:spPr/>
    </dgm:pt>
    <dgm:pt modelId="{ABA13F36-BFB1-40AA-AF45-164E493C1ADF}" type="pres">
      <dgm:prSet presAssocID="{3D5DA5DA-A31A-4052-B1B8-D93BFA9086A0}" presName="parentLin" presStyleCnt="0"/>
      <dgm:spPr/>
    </dgm:pt>
    <dgm:pt modelId="{5661524A-B09E-4637-A4FF-145B25A4C7B1}" type="pres">
      <dgm:prSet presAssocID="{3D5DA5DA-A31A-4052-B1B8-D93BFA9086A0}" presName="parentLeftMargin" presStyleLbl="node1" presStyleIdx="0" presStyleCnt="3"/>
      <dgm:spPr/>
    </dgm:pt>
    <dgm:pt modelId="{D8B6099F-C9C9-4F45-9F52-E41BADE67D1F}" type="pres">
      <dgm:prSet presAssocID="{3D5DA5DA-A31A-4052-B1B8-D93BFA9086A0}" presName="parentText" presStyleLbl="node1" presStyleIdx="1" presStyleCnt="3">
        <dgm:presLayoutVars>
          <dgm:chMax val="0"/>
          <dgm:bulletEnabled val="1"/>
        </dgm:presLayoutVars>
      </dgm:prSet>
      <dgm:spPr/>
    </dgm:pt>
    <dgm:pt modelId="{9F75C9AB-3254-49F7-85BF-2ED729AC76FF}" type="pres">
      <dgm:prSet presAssocID="{3D5DA5DA-A31A-4052-B1B8-D93BFA9086A0}" presName="negativeSpace" presStyleCnt="0"/>
      <dgm:spPr/>
    </dgm:pt>
    <dgm:pt modelId="{C3E2D007-474B-4B3F-B950-6DDE39DBA7FE}" type="pres">
      <dgm:prSet presAssocID="{3D5DA5DA-A31A-4052-B1B8-D93BFA9086A0}" presName="childText" presStyleLbl="conFgAcc1" presStyleIdx="1" presStyleCnt="3">
        <dgm:presLayoutVars>
          <dgm:bulletEnabled val="1"/>
        </dgm:presLayoutVars>
      </dgm:prSet>
      <dgm:spPr/>
    </dgm:pt>
    <dgm:pt modelId="{4D2B3952-F9E5-42CE-AB4F-F102A7EC2A95}" type="pres">
      <dgm:prSet presAssocID="{2A6DF0CA-B6D5-4CB4-B5BF-EC05AD47FABF}" presName="spaceBetweenRectangles" presStyleCnt="0"/>
      <dgm:spPr/>
    </dgm:pt>
    <dgm:pt modelId="{7CECE133-28EF-4FAF-80A0-1CDF6ABC80F5}" type="pres">
      <dgm:prSet presAssocID="{40F76DD1-C443-46F1-9CBA-A6D7B6AE6100}" presName="parentLin" presStyleCnt="0"/>
      <dgm:spPr/>
    </dgm:pt>
    <dgm:pt modelId="{966862A1-4E9A-4362-B382-C0E416F63789}" type="pres">
      <dgm:prSet presAssocID="{40F76DD1-C443-46F1-9CBA-A6D7B6AE6100}" presName="parentLeftMargin" presStyleLbl="node1" presStyleIdx="1" presStyleCnt="3"/>
      <dgm:spPr/>
    </dgm:pt>
    <dgm:pt modelId="{443B1715-F867-4099-B397-3F119C5AEEBC}" type="pres">
      <dgm:prSet presAssocID="{40F76DD1-C443-46F1-9CBA-A6D7B6AE6100}" presName="parentText" presStyleLbl="node1" presStyleIdx="2" presStyleCnt="3">
        <dgm:presLayoutVars>
          <dgm:chMax val="0"/>
          <dgm:bulletEnabled val="1"/>
        </dgm:presLayoutVars>
      </dgm:prSet>
      <dgm:spPr/>
    </dgm:pt>
    <dgm:pt modelId="{5F618855-264B-4D11-BF30-750CC0474C5C}" type="pres">
      <dgm:prSet presAssocID="{40F76DD1-C443-46F1-9CBA-A6D7B6AE6100}" presName="negativeSpace" presStyleCnt="0"/>
      <dgm:spPr/>
    </dgm:pt>
    <dgm:pt modelId="{F1EB6246-D035-4A8F-BDBC-1751809560B7}" type="pres">
      <dgm:prSet presAssocID="{40F76DD1-C443-46F1-9CBA-A6D7B6AE6100}" presName="childText" presStyleLbl="conFgAcc1" presStyleIdx="2" presStyleCnt="3">
        <dgm:presLayoutVars>
          <dgm:bulletEnabled val="1"/>
        </dgm:presLayoutVars>
      </dgm:prSet>
      <dgm:spPr/>
    </dgm:pt>
  </dgm:ptLst>
  <dgm:cxnLst>
    <dgm:cxn modelId="{E33B3E05-AB4F-49B3-A5EF-4C9C5EF25B0C}" type="presOf" srcId="{40F76DD1-C443-46F1-9CBA-A6D7B6AE6100}" destId="{443B1715-F867-4099-B397-3F119C5AEEBC}" srcOrd="1" destOrd="0" presId="urn:microsoft.com/office/officeart/2005/8/layout/list1"/>
    <dgm:cxn modelId="{94A38F0C-B7D1-494E-8BDE-10582CE4D514}" type="presOf" srcId="{27FC87C0-993C-46C5-9F91-0B532C372F39}" destId="{5EE38224-5123-4BB4-8765-603A5F1D86F4}" srcOrd="0" destOrd="4" presId="urn:microsoft.com/office/officeart/2005/8/layout/list1"/>
    <dgm:cxn modelId="{4A6B360D-2179-48E4-9899-2A7B5B902DF9}" srcId="{2F3786C7-F553-4EE8-9BF7-6800554544C1}" destId="{92AAA044-A480-413A-8AFC-C0F153F042AE}" srcOrd="0" destOrd="0" parTransId="{27F828E6-4BA6-4C49-B506-8D6B97D0F37D}" sibTransId="{9B864C12-87E1-48A1-83B9-80DB52E8DBDF}"/>
    <dgm:cxn modelId="{9754200E-21F8-4E45-BDF5-8F912B572B57}" type="presOf" srcId="{2F3786C7-F553-4EE8-9BF7-6800554544C1}" destId="{5EE38224-5123-4BB4-8765-603A5F1D86F4}" srcOrd="0" destOrd="0" presId="urn:microsoft.com/office/officeart/2005/8/layout/list1"/>
    <dgm:cxn modelId="{B509C40E-D164-44AD-AD26-F03642D85E50}" srcId="{103C7366-99DB-47D5-97A1-69527DEECB05}" destId="{9F2CA3AD-659E-487B-AEF5-1A6BD005D1FC}" srcOrd="1" destOrd="0" parTransId="{90F578A6-15AA-4A82-9A0F-8EA7B286BF71}" sibTransId="{126CF1ED-7104-4290-BF66-6626B516BE24}"/>
    <dgm:cxn modelId="{6BB1B416-970C-41F2-A113-EAB44E1C9F18}" type="presOf" srcId="{500DD8A6-C560-497C-98A4-60A176A0BD73}" destId="{0A5F64DC-A000-4C7D-930D-28667E09DC28}" srcOrd="1" destOrd="0" presId="urn:microsoft.com/office/officeart/2005/8/layout/list1"/>
    <dgm:cxn modelId="{98678E18-881E-46E5-A355-3F358D665D69}" type="presOf" srcId="{2A157D1C-1BDA-4E77-A233-F17B8B28A8DE}" destId="{F1EB6246-D035-4A8F-BDBC-1751809560B7}" srcOrd="0" destOrd="1" presId="urn:microsoft.com/office/officeart/2005/8/layout/list1"/>
    <dgm:cxn modelId="{94ECDC29-7DF3-4627-8046-C39E07FEEB85}" srcId="{69BA4764-BCE9-4791-8571-A73C25B034DC}" destId="{3D5DA5DA-A31A-4052-B1B8-D93BFA9086A0}" srcOrd="1" destOrd="0" parTransId="{F6F3EAAD-2FC4-4718-9AFE-745C6CDCCBF1}" sibTransId="{2A6DF0CA-B6D5-4CB4-B5BF-EC05AD47FABF}"/>
    <dgm:cxn modelId="{4C298F39-32D4-4D12-B02B-0F83C47E6BFD}" type="presOf" srcId="{A66E495F-250B-481B-898D-B0992E4295C8}" destId="{F1EB6246-D035-4A8F-BDBC-1751809560B7}" srcOrd="0" destOrd="2" presId="urn:microsoft.com/office/officeart/2005/8/layout/list1"/>
    <dgm:cxn modelId="{4EF6565F-7B8E-4972-BF14-0392F06DC9E7}" srcId="{69BA4764-BCE9-4791-8571-A73C25B034DC}" destId="{500DD8A6-C560-497C-98A4-60A176A0BD73}" srcOrd="0" destOrd="0" parTransId="{495B1F59-FEC8-444C-B636-FC6FF72F2B02}" sibTransId="{F24EC952-7AF6-4541-9CEE-4DA01941326F}"/>
    <dgm:cxn modelId="{D3D2BF5F-E204-4DBF-B668-41FC6F5158F1}" type="presOf" srcId="{92AAA044-A480-413A-8AFC-C0F153F042AE}" destId="{5EE38224-5123-4BB4-8765-603A5F1D86F4}" srcOrd="0" destOrd="1" presId="urn:microsoft.com/office/officeart/2005/8/layout/list1"/>
    <dgm:cxn modelId="{1363D54E-E4D3-48EA-A2F6-F28E90B54B37}" srcId="{40F76DD1-C443-46F1-9CBA-A6D7B6AE6100}" destId="{2A157D1C-1BDA-4E77-A233-F17B8B28A8DE}" srcOrd="1" destOrd="0" parTransId="{48F28E3A-E95D-48F3-9B0D-530296D8CD6C}" sibTransId="{6ADC8192-68A4-46BF-8DF9-08C43DFE0F95}"/>
    <dgm:cxn modelId="{6808FB6F-A111-4335-B7EB-D4F9A125E4B9}" srcId="{69BA4764-BCE9-4791-8571-A73C25B034DC}" destId="{40F76DD1-C443-46F1-9CBA-A6D7B6AE6100}" srcOrd="2" destOrd="0" parTransId="{0B62FED0-03F9-47AE-B5E9-1D3219DD73C0}" sibTransId="{44C2AA17-5205-458B-939A-8B2FE12B4F64}"/>
    <dgm:cxn modelId="{EC4E3253-B412-4948-B460-5E92B17885D0}" type="presOf" srcId="{C0760FF3-BD80-44E1-A5F1-E26527A95770}" destId="{C3E2D007-474B-4B3F-B950-6DDE39DBA7FE}" srcOrd="0" destOrd="2" presId="urn:microsoft.com/office/officeart/2005/8/layout/list1"/>
    <dgm:cxn modelId="{03FDCA73-0F6E-4A0D-A0AA-0D21050AD62D}" srcId="{500DD8A6-C560-497C-98A4-60A176A0BD73}" destId="{103C7366-99DB-47D5-97A1-69527DEECB05}" srcOrd="1" destOrd="0" parTransId="{01F32BFA-7504-4750-855D-F4E932B79DC3}" sibTransId="{730FFD08-C5AC-4833-BEAD-7517F031340A}"/>
    <dgm:cxn modelId="{B49CB975-8A14-47D3-8BAF-AFA12FC6B9C1}" type="presOf" srcId="{9F2CA3AD-659E-487B-AEF5-1A6BD005D1FC}" destId="{5EE38224-5123-4BB4-8765-603A5F1D86F4}" srcOrd="0" destOrd="5" presId="urn:microsoft.com/office/officeart/2005/8/layout/list1"/>
    <dgm:cxn modelId="{301CE177-2DD9-4C48-9DF0-73CF23685174}" srcId="{40F76DD1-C443-46F1-9CBA-A6D7B6AE6100}" destId="{27D4EC92-0F41-4DCB-BC54-7839A6CED743}" srcOrd="0" destOrd="0" parTransId="{2306AC98-6E2F-408A-A9AF-F5D4674928A4}" sibTransId="{EE98AB23-7B97-4392-BADA-59062088D6F8}"/>
    <dgm:cxn modelId="{FFBC2580-3CCD-4B45-93CC-DF0ADB63699D}" type="presOf" srcId="{40F76DD1-C443-46F1-9CBA-A6D7B6AE6100}" destId="{966862A1-4E9A-4362-B382-C0E416F63789}" srcOrd="0" destOrd="0" presId="urn:microsoft.com/office/officeart/2005/8/layout/list1"/>
    <dgm:cxn modelId="{D5D74C81-51B2-4B86-94D3-B22B6B940168}" type="presOf" srcId="{D3A67B37-BF8D-4AE6-8B57-EB702CEBD7A4}" destId="{C3E2D007-474B-4B3F-B950-6DDE39DBA7FE}" srcOrd="0" destOrd="1" presId="urn:microsoft.com/office/officeart/2005/8/layout/list1"/>
    <dgm:cxn modelId="{6C736F82-E33A-4374-AB4D-27B215E7D6AA}" srcId="{500DD8A6-C560-497C-98A4-60A176A0BD73}" destId="{DE2F316D-220C-42CA-8BEF-E2897751371E}" srcOrd="2" destOrd="0" parTransId="{9E058D18-1CC2-4FF3-B111-011BC6DFF374}" sibTransId="{6648730D-3394-4BCD-B0F7-4CB13CDD9F5C}"/>
    <dgm:cxn modelId="{75EF7E86-D23B-43EC-8463-7504617F0838}" type="presOf" srcId="{7E334DE9-F51B-4213-AD07-66E8EBE3CECE}" destId="{C3E2D007-474B-4B3F-B950-6DDE39DBA7FE}" srcOrd="0" destOrd="3" presId="urn:microsoft.com/office/officeart/2005/8/layout/list1"/>
    <dgm:cxn modelId="{01E3A098-3F61-4E03-B7D4-919DC26BAE82}" type="presOf" srcId="{DE2F316D-220C-42CA-8BEF-E2897751371E}" destId="{5EE38224-5123-4BB4-8765-603A5F1D86F4}" srcOrd="0" destOrd="6" presId="urn:microsoft.com/office/officeart/2005/8/layout/list1"/>
    <dgm:cxn modelId="{069457A6-F939-4A68-AF1A-C5F70241CE12}" srcId="{3D5DA5DA-A31A-4052-B1B8-D93BFA9086A0}" destId="{C0760FF3-BD80-44E1-A5F1-E26527A95770}" srcOrd="2" destOrd="0" parTransId="{340EC102-9780-456E-9FE9-8DC7E95607B9}" sibTransId="{332D36AA-B067-4ABF-87E2-54F3C6CA6B31}"/>
    <dgm:cxn modelId="{ACBB84A7-EFCC-4049-B695-6AFB7C0B627D}" type="presOf" srcId="{500DD8A6-C560-497C-98A4-60A176A0BD73}" destId="{0CB73E16-385D-44DC-B570-787B69254DFF}" srcOrd="0" destOrd="0" presId="urn:microsoft.com/office/officeart/2005/8/layout/list1"/>
    <dgm:cxn modelId="{F0601FA8-90B8-4F52-934F-A61C5A678200}" srcId="{3D5DA5DA-A31A-4052-B1B8-D93BFA9086A0}" destId="{D3A67B37-BF8D-4AE6-8B57-EB702CEBD7A4}" srcOrd="1" destOrd="0" parTransId="{3ED998E1-A9B9-43CA-9594-F7ECBA12CFEC}" sibTransId="{305FB6D0-7760-4617-98AC-001FC0C75A36}"/>
    <dgm:cxn modelId="{FA6F64AA-A0B5-4ECF-AC71-7A7C4FC51874}" srcId="{3D5DA5DA-A31A-4052-B1B8-D93BFA9086A0}" destId="{7E334DE9-F51B-4213-AD07-66E8EBE3CECE}" srcOrd="3" destOrd="0" parTransId="{518EF250-2B44-48C3-AFD4-EE2BC656E879}" sibTransId="{6E8019B4-E52D-49A5-B54C-3B8BD0ED09B8}"/>
    <dgm:cxn modelId="{544A4CB2-944C-4103-AA75-90BB6819C64E}" type="presOf" srcId="{3D5DA5DA-A31A-4052-B1B8-D93BFA9086A0}" destId="{D8B6099F-C9C9-4F45-9F52-E41BADE67D1F}" srcOrd="1" destOrd="0" presId="urn:microsoft.com/office/officeart/2005/8/layout/list1"/>
    <dgm:cxn modelId="{F9EF7AB6-5325-488E-B56C-38C91EEB71E3}" srcId="{40F76DD1-C443-46F1-9CBA-A6D7B6AE6100}" destId="{A66E495F-250B-481B-898D-B0992E4295C8}" srcOrd="2" destOrd="0" parTransId="{357ADC5F-BF83-4241-9C1E-487B8328ECF9}" sibTransId="{01485480-3AB4-47ED-92C2-1CDC49870FD4}"/>
    <dgm:cxn modelId="{63F0DBCC-3C35-4FDE-8CB5-3C2685C0C8B5}" type="presOf" srcId="{77B72F84-40E7-4926-AD58-219BAC85373B}" destId="{C3E2D007-474B-4B3F-B950-6DDE39DBA7FE}" srcOrd="0" destOrd="0" presId="urn:microsoft.com/office/officeart/2005/8/layout/list1"/>
    <dgm:cxn modelId="{4F61BCCF-F975-46A8-AD3F-4B8E34BC897F}" type="presOf" srcId="{3D5DA5DA-A31A-4052-B1B8-D93BFA9086A0}" destId="{5661524A-B09E-4637-A4FF-145B25A4C7B1}" srcOrd="0" destOrd="0" presId="urn:microsoft.com/office/officeart/2005/8/layout/list1"/>
    <dgm:cxn modelId="{42E633D9-0168-4123-B99F-EF78FD5CC1E7}" type="presOf" srcId="{69BA4764-BCE9-4791-8571-A73C25B034DC}" destId="{A691ACFE-4318-4313-A12C-02A9B170ADC6}" srcOrd="0" destOrd="0" presId="urn:microsoft.com/office/officeart/2005/8/layout/list1"/>
    <dgm:cxn modelId="{285B3AE6-48FE-46F8-B40F-3DF1930CFE50}" srcId="{3D5DA5DA-A31A-4052-B1B8-D93BFA9086A0}" destId="{77B72F84-40E7-4926-AD58-219BAC85373B}" srcOrd="0" destOrd="0" parTransId="{B5E57EDF-F32D-4D2B-8078-120EDBCD031A}" sibTransId="{53B1B718-72C2-49EF-82DB-95B5C9E42413}"/>
    <dgm:cxn modelId="{75E4B4ED-DEC6-40D0-A1D9-61E0D28A3ADA}" type="presOf" srcId="{103C7366-99DB-47D5-97A1-69527DEECB05}" destId="{5EE38224-5123-4BB4-8765-603A5F1D86F4}" srcOrd="0" destOrd="3" presId="urn:microsoft.com/office/officeart/2005/8/layout/list1"/>
    <dgm:cxn modelId="{956F35EE-1D9D-46CB-A8E8-C254C9A02D8E}" srcId="{103C7366-99DB-47D5-97A1-69527DEECB05}" destId="{27FC87C0-993C-46C5-9F91-0B532C372F39}" srcOrd="0" destOrd="0" parTransId="{BFA9C443-F05F-4E5B-A6F4-144CD3222DD0}" sibTransId="{CC01D42A-D260-4F01-8645-5196744E6A50}"/>
    <dgm:cxn modelId="{2C52A4F0-4C8B-4E4E-BE00-A3EA9564C473}" type="presOf" srcId="{27D4EC92-0F41-4DCB-BC54-7839A6CED743}" destId="{F1EB6246-D035-4A8F-BDBC-1751809560B7}" srcOrd="0" destOrd="0" presId="urn:microsoft.com/office/officeart/2005/8/layout/list1"/>
    <dgm:cxn modelId="{58C459F4-A41D-4691-89BA-963D62D43E65}" srcId="{2F3786C7-F553-4EE8-9BF7-6800554544C1}" destId="{C232CFCD-772B-4DFE-9ADF-BB8FBF13A08F}" srcOrd="1" destOrd="0" parTransId="{86B99291-04CA-4D8D-A65F-163EC1DD1169}" sibTransId="{C07369B7-A80F-408B-898C-F2F6719E9714}"/>
    <dgm:cxn modelId="{B34D3AF7-2D16-4E6F-A696-BBD4A61CB312}" type="presOf" srcId="{C232CFCD-772B-4DFE-9ADF-BB8FBF13A08F}" destId="{5EE38224-5123-4BB4-8765-603A5F1D86F4}" srcOrd="0" destOrd="2" presId="urn:microsoft.com/office/officeart/2005/8/layout/list1"/>
    <dgm:cxn modelId="{3C3FFEFD-2168-4949-8730-5B15AB66D38D}" srcId="{500DD8A6-C560-497C-98A4-60A176A0BD73}" destId="{2F3786C7-F553-4EE8-9BF7-6800554544C1}" srcOrd="0" destOrd="0" parTransId="{DFFBCD8C-DFC6-4C0A-B025-555DABB71B9E}" sibTransId="{30F98CE2-BCC1-4E48-909D-AA29A5B07383}"/>
    <dgm:cxn modelId="{5BB41F65-30FD-4145-B49E-8262E7CDB986}" type="presParOf" srcId="{A691ACFE-4318-4313-A12C-02A9B170ADC6}" destId="{324889BE-5AEB-4DAE-9BEB-AE5DBEE22937}" srcOrd="0" destOrd="0" presId="urn:microsoft.com/office/officeart/2005/8/layout/list1"/>
    <dgm:cxn modelId="{CDF77654-4CF5-4D8D-8788-4E130CCF074E}" type="presParOf" srcId="{324889BE-5AEB-4DAE-9BEB-AE5DBEE22937}" destId="{0CB73E16-385D-44DC-B570-787B69254DFF}" srcOrd="0" destOrd="0" presId="urn:microsoft.com/office/officeart/2005/8/layout/list1"/>
    <dgm:cxn modelId="{DB39655C-BD96-497E-8285-788447105A53}" type="presParOf" srcId="{324889BE-5AEB-4DAE-9BEB-AE5DBEE22937}" destId="{0A5F64DC-A000-4C7D-930D-28667E09DC28}" srcOrd="1" destOrd="0" presId="urn:microsoft.com/office/officeart/2005/8/layout/list1"/>
    <dgm:cxn modelId="{B744734E-DC3A-4A0A-808F-2B706ACD3FFC}" type="presParOf" srcId="{A691ACFE-4318-4313-A12C-02A9B170ADC6}" destId="{82737C48-81D5-43FC-916F-F276B2EE9BC7}" srcOrd="1" destOrd="0" presId="urn:microsoft.com/office/officeart/2005/8/layout/list1"/>
    <dgm:cxn modelId="{46DE80FB-504A-465A-B94D-56953DA4CCF7}" type="presParOf" srcId="{A691ACFE-4318-4313-A12C-02A9B170ADC6}" destId="{5EE38224-5123-4BB4-8765-603A5F1D86F4}" srcOrd="2" destOrd="0" presId="urn:microsoft.com/office/officeart/2005/8/layout/list1"/>
    <dgm:cxn modelId="{8EEB34F1-2E58-415F-B0CF-858DB8DA57E9}" type="presParOf" srcId="{A691ACFE-4318-4313-A12C-02A9B170ADC6}" destId="{C705153D-4EC1-4F95-8068-CD8F69B2685C}" srcOrd="3" destOrd="0" presId="urn:microsoft.com/office/officeart/2005/8/layout/list1"/>
    <dgm:cxn modelId="{79AA7B2A-84B0-4E00-8661-DA9530AF04C7}" type="presParOf" srcId="{A691ACFE-4318-4313-A12C-02A9B170ADC6}" destId="{ABA13F36-BFB1-40AA-AF45-164E493C1ADF}" srcOrd="4" destOrd="0" presId="urn:microsoft.com/office/officeart/2005/8/layout/list1"/>
    <dgm:cxn modelId="{02A95135-4586-484F-934D-26FCA67CA891}" type="presParOf" srcId="{ABA13F36-BFB1-40AA-AF45-164E493C1ADF}" destId="{5661524A-B09E-4637-A4FF-145B25A4C7B1}" srcOrd="0" destOrd="0" presId="urn:microsoft.com/office/officeart/2005/8/layout/list1"/>
    <dgm:cxn modelId="{F332ADE2-7E04-4105-A6EF-52B29433415D}" type="presParOf" srcId="{ABA13F36-BFB1-40AA-AF45-164E493C1ADF}" destId="{D8B6099F-C9C9-4F45-9F52-E41BADE67D1F}" srcOrd="1" destOrd="0" presId="urn:microsoft.com/office/officeart/2005/8/layout/list1"/>
    <dgm:cxn modelId="{BA2BAEB1-6F9B-462F-8887-BDC511C3C2AD}" type="presParOf" srcId="{A691ACFE-4318-4313-A12C-02A9B170ADC6}" destId="{9F75C9AB-3254-49F7-85BF-2ED729AC76FF}" srcOrd="5" destOrd="0" presId="urn:microsoft.com/office/officeart/2005/8/layout/list1"/>
    <dgm:cxn modelId="{251872FE-BE28-452B-AC7D-3AACE8F7F096}" type="presParOf" srcId="{A691ACFE-4318-4313-A12C-02A9B170ADC6}" destId="{C3E2D007-474B-4B3F-B950-6DDE39DBA7FE}" srcOrd="6" destOrd="0" presId="urn:microsoft.com/office/officeart/2005/8/layout/list1"/>
    <dgm:cxn modelId="{8DB638D9-C955-4399-8776-E7745B56D7D4}" type="presParOf" srcId="{A691ACFE-4318-4313-A12C-02A9B170ADC6}" destId="{4D2B3952-F9E5-42CE-AB4F-F102A7EC2A95}" srcOrd="7" destOrd="0" presId="urn:microsoft.com/office/officeart/2005/8/layout/list1"/>
    <dgm:cxn modelId="{A90B7B4C-7627-4B93-BE2F-9CDDBD81F520}" type="presParOf" srcId="{A691ACFE-4318-4313-A12C-02A9B170ADC6}" destId="{7CECE133-28EF-4FAF-80A0-1CDF6ABC80F5}" srcOrd="8" destOrd="0" presId="urn:microsoft.com/office/officeart/2005/8/layout/list1"/>
    <dgm:cxn modelId="{B875859D-1AC8-4219-B516-44EE1727A094}" type="presParOf" srcId="{7CECE133-28EF-4FAF-80A0-1CDF6ABC80F5}" destId="{966862A1-4E9A-4362-B382-C0E416F63789}" srcOrd="0" destOrd="0" presId="urn:microsoft.com/office/officeart/2005/8/layout/list1"/>
    <dgm:cxn modelId="{CC6BE335-8BD8-4201-8A43-6B71434901D4}" type="presParOf" srcId="{7CECE133-28EF-4FAF-80A0-1CDF6ABC80F5}" destId="{443B1715-F867-4099-B397-3F119C5AEEBC}" srcOrd="1" destOrd="0" presId="urn:microsoft.com/office/officeart/2005/8/layout/list1"/>
    <dgm:cxn modelId="{CF7054FF-831A-4F73-86F3-C1D914B460F0}" type="presParOf" srcId="{A691ACFE-4318-4313-A12C-02A9B170ADC6}" destId="{5F618855-264B-4D11-BF30-750CC0474C5C}" srcOrd="9" destOrd="0" presId="urn:microsoft.com/office/officeart/2005/8/layout/list1"/>
    <dgm:cxn modelId="{92D2DF7E-0F2F-4041-A878-66309675BE8F}" type="presParOf" srcId="{A691ACFE-4318-4313-A12C-02A9B170ADC6}" destId="{F1EB6246-D035-4A8F-BDBC-1751809560B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44F85C-C999-4E43-ABAE-CC9856F8681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36660A-1F6A-4A9D-ABB6-723C8E649D50}">
      <dgm:prSet/>
      <dgm:spPr/>
      <dgm:t>
        <a:bodyPr/>
        <a:lstStyle/>
        <a:p>
          <a:r>
            <a:rPr lang="pl-PL"/>
            <a:t>Formalna i merytoryczna kontrola skargi oskarżyciela </a:t>
          </a:r>
          <a:endParaRPr lang="en-US"/>
        </a:p>
      </dgm:t>
    </dgm:pt>
    <dgm:pt modelId="{65A8026F-72CE-4A08-BE89-F9B0DE87C4ED}" type="parTrans" cxnId="{8F2EF1A1-1125-415F-A609-4ECB2120830E}">
      <dgm:prSet/>
      <dgm:spPr/>
      <dgm:t>
        <a:bodyPr/>
        <a:lstStyle/>
        <a:p>
          <a:endParaRPr lang="en-US"/>
        </a:p>
      </dgm:t>
    </dgm:pt>
    <dgm:pt modelId="{4595E418-8F6B-4734-BD40-40F47E2861CA}" type="sibTrans" cxnId="{8F2EF1A1-1125-415F-A609-4ECB2120830E}">
      <dgm:prSet/>
      <dgm:spPr/>
      <dgm:t>
        <a:bodyPr/>
        <a:lstStyle/>
        <a:p>
          <a:endParaRPr lang="en-US"/>
        </a:p>
      </dgm:t>
    </dgm:pt>
    <dgm:pt modelId="{C3382CDD-CF00-4FB4-9C0F-B4FDFA562500}">
      <dgm:prSet/>
      <dgm:spPr/>
      <dgm:t>
        <a:bodyPr/>
        <a:lstStyle/>
        <a:p>
          <a:r>
            <a:rPr lang="pl-PL"/>
            <a:t>Rozstrzygnięcie sprawy na posiedzeniu (wydanie wyroku albo umorzenie postępowania, względnie – zwrot sprawy prokuratorowi)</a:t>
          </a:r>
          <a:endParaRPr lang="en-US"/>
        </a:p>
      </dgm:t>
    </dgm:pt>
    <dgm:pt modelId="{7A355873-12A6-4BB5-8F6F-12013B157171}" type="parTrans" cxnId="{39AD1FC4-45D3-4C0B-BD82-275FDE274535}">
      <dgm:prSet/>
      <dgm:spPr/>
      <dgm:t>
        <a:bodyPr/>
        <a:lstStyle/>
        <a:p>
          <a:endParaRPr lang="en-US"/>
        </a:p>
      </dgm:t>
    </dgm:pt>
    <dgm:pt modelId="{77DA08E0-DC2B-49DB-B60F-FB886DF185B8}" type="sibTrans" cxnId="{39AD1FC4-45D3-4C0B-BD82-275FDE274535}">
      <dgm:prSet/>
      <dgm:spPr/>
      <dgm:t>
        <a:bodyPr/>
        <a:lstStyle/>
        <a:p>
          <a:endParaRPr lang="en-US"/>
        </a:p>
      </dgm:t>
    </dgm:pt>
    <dgm:pt modelId="{14431EFA-909C-494C-BF17-CD6AF167F4FB}">
      <dgm:prSet/>
      <dgm:spPr/>
      <dgm:t>
        <a:bodyPr/>
        <a:lstStyle/>
        <a:p>
          <a:r>
            <a:rPr lang="pl-PL"/>
            <a:t>Organizacyjne przygotowanie rozprawy głównej (jeśli sprawa nie została zakończona na wcześniejszym etapie)</a:t>
          </a:r>
          <a:endParaRPr lang="en-US"/>
        </a:p>
      </dgm:t>
    </dgm:pt>
    <dgm:pt modelId="{61632BD1-D690-4445-9A0F-24E9334A2337}" type="parTrans" cxnId="{68C968D6-4D6C-4D17-A1FF-8DB49DC4094B}">
      <dgm:prSet/>
      <dgm:spPr/>
      <dgm:t>
        <a:bodyPr/>
        <a:lstStyle/>
        <a:p>
          <a:endParaRPr lang="en-US"/>
        </a:p>
      </dgm:t>
    </dgm:pt>
    <dgm:pt modelId="{4FAFE7BD-B410-42E9-890F-A3B5220DD621}" type="sibTrans" cxnId="{68C968D6-4D6C-4D17-A1FF-8DB49DC4094B}">
      <dgm:prSet/>
      <dgm:spPr/>
      <dgm:t>
        <a:bodyPr/>
        <a:lstStyle/>
        <a:p>
          <a:endParaRPr lang="en-US"/>
        </a:p>
      </dgm:t>
    </dgm:pt>
    <dgm:pt modelId="{D9880680-4BE6-409B-BAAE-CEA8FFA98B8E}" type="pres">
      <dgm:prSet presAssocID="{CB44F85C-C999-4E43-ABAE-CC9856F8681E}" presName="root" presStyleCnt="0">
        <dgm:presLayoutVars>
          <dgm:dir/>
          <dgm:resizeHandles val="exact"/>
        </dgm:presLayoutVars>
      </dgm:prSet>
      <dgm:spPr/>
    </dgm:pt>
    <dgm:pt modelId="{37F3E308-BD58-42DA-B817-CEE6E3018AA2}" type="pres">
      <dgm:prSet presAssocID="{6D36660A-1F6A-4A9D-ABB6-723C8E649D50}" presName="compNode" presStyleCnt="0"/>
      <dgm:spPr/>
    </dgm:pt>
    <dgm:pt modelId="{07F000F8-3A7F-481C-A3CA-802F9D9257C3}" type="pres">
      <dgm:prSet presAssocID="{6D36660A-1F6A-4A9D-ABB6-723C8E649D50}" presName="bgRect" presStyleLbl="bgShp" presStyleIdx="0" presStyleCnt="3"/>
      <dgm:spPr/>
    </dgm:pt>
    <dgm:pt modelId="{891480DF-33E3-4C03-A639-43324E3FA31D}" type="pres">
      <dgm:prSet presAssocID="{6D36660A-1F6A-4A9D-ABB6-723C8E649D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95A25A4E-FD4E-48A4-A2B1-CA2862D92344}" type="pres">
      <dgm:prSet presAssocID="{6D36660A-1F6A-4A9D-ABB6-723C8E649D50}" presName="spaceRect" presStyleCnt="0"/>
      <dgm:spPr/>
    </dgm:pt>
    <dgm:pt modelId="{CE88D66E-DCEB-42F6-B754-94CF69C51A3F}" type="pres">
      <dgm:prSet presAssocID="{6D36660A-1F6A-4A9D-ABB6-723C8E649D50}" presName="parTx" presStyleLbl="revTx" presStyleIdx="0" presStyleCnt="3">
        <dgm:presLayoutVars>
          <dgm:chMax val="0"/>
          <dgm:chPref val="0"/>
        </dgm:presLayoutVars>
      </dgm:prSet>
      <dgm:spPr/>
    </dgm:pt>
    <dgm:pt modelId="{07E08B01-91CD-4FD4-A1AF-DA23BAECBAC5}" type="pres">
      <dgm:prSet presAssocID="{4595E418-8F6B-4734-BD40-40F47E2861CA}" presName="sibTrans" presStyleCnt="0"/>
      <dgm:spPr/>
    </dgm:pt>
    <dgm:pt modelId="{966696D9-570B-41D1-8018-9AEBA7717308}" type="pres">
      <dgm:prSet presAssocID="{C3382CDD-CF00-4FB4-9C0F-B4FDFA562500}" presName="compNode" presStyleCnt="0"/>
      <dgm:spPr/>
    </dgm:pt>
    <dgm:pt modelId="{5D90F900-7B28-4B65-82EB-D1254C819BDD}" type="pres">
      <dgm:prSet presAssocID="{C3382CDD-CF00-4FB4-9C0F-B4FDFA562500}" presName="bgRect" presStyleLbl="bgShp" presStyleIdx="1" presStyleCnt="3"/>
      <dgm:spPr/>
    </dgm:pt>
    <dgm:pt modelId="{C16BC924-4FCD-4327-91ED-6C1567C18544}" type="pres">
      <dgm:prSet presAssocID="{C3382CDD-CF00-4FB4-9C0F-B4FDFA56250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066412BB-C30C-401B-A1F3-E66325335CCB}" type="pres">
      <dgm:prSet presAssocID="{C3382CDD-CF00-4FB4-9C0F-B4FDFA562500}" presName="spaceRect" presStyleCnt="0"/>
      <dgm:spPr/>
    </dgm:pt>
    <dgm:pt modelId="{F8E66EB9-DD47-48FB-8D54-43538AFAFAA4}" type="pres">
      <dgm:prSet presAssocID="{C3382CDD-CF00-4FB4-9C0F-B4FDFA562500}" presName="parTx" presStyleLbl="revTx" presStyleIdx="1" presStyleCnt="3">
        <dgm:presLayoutVars>
          <dgm:chMax val="0"/>
          <dgm:chPref val="0"/>
        </dgm:presLayoutVars>
      </dgm:prSet>
      <dgm:spPr/>
    </dgm:pt>
    <dgm:pt modelId="{739B3608-C038-42F0-838E-21D13126467B}" type="pres">
      <dgm:prSet presAssocID="{77DA08E0-DC2B-49DB-B60F-FB886DF185B8}" presName="sibTrans" presStyleCnt="0"/>
      <dgm:spPr/>
    </dgm:pt>
    <dgm:pt modelId="{9346C389-CBE1-4446-80E8-926EC8A618DA}" type="pres">
      <dgm:prSet presAssocID="{14431EFA-909C-494C-BF17-CD6AF167F4FB}" presName="compNode" presStyleCnt="0"/>
      <dgm:spPr/>
    </dgm:pt>
    <dgm:pt modelId="{A3D934C2-93BE-485A-8DE0-500A786A141C}" type="pres">
      <dgm:prSet presAssocID="{14431EFA-909C-494C-BF17-CD6AF167F4FB}" presName="bgRect" presStyleLbl="bgShp" presStyleIdx="2" presStyleCnt="3"/>
      <dgm:spPr/>
    </dgm:pt>
    <dgm:pt modelId="{0F09080A-3F6B-47EB-8BDD-2854FCBF7819}" type="pres">
      <dgm:prSet presAssocID="{14431EFA-909C-494C-BF17-CD6AF167F4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134A164F-156E-4064-A09D-C9230FF34C3B}" type="pres">
      <dgm:prSet presAssocID="{14431EFA-909C-494C-BF17-CD6AF167F4FB}" presName="spaceRect" presStyleCnt="0"/>
      <dgm:spPr/>
    </dgm:pt>
    <dgm:pt modelId="{A5CAD955-A6E2-43D1-8DE1-B50D89CDA5CE}" type="pres">
      <dgm:prSet presAssocID="{14431EFA-909C-494C-BF17-CD6AF167F4FB}" presName="parTx" presStyleLbl="revTx" presStyleIdx="2" presStyleCnt="3">
        <dgm:presLayoutVars>
          <dgm:chMax val="0"/>
          <dgm:chPref val="0"/>
        </dgm:presLayoutVars>
      </dgm:prSet>
      <dgm:spPr/>
    </dgm:pt>
  </dgm:ptLst>
  <dgm:cxnLst>
    <dgm:cxn modelId="{FA229643-EE1C-481A-B27A-6E3E27135D2D}" type="presOf" srcId="{14431EFA-909C-494C-BF17-CD6AF167F4FB}" destId="{A5CAD955-A6E2-43D1-8DE1-B50D89CDA5CE}" srcOrd="0" destOrd="0" presId="urn:microsoft.com/office/officeart/2018/2/layout/IconVerticalSolidList"/>
    <dgm:cxn modelId="{8F2EF1A1-1125-415F-A609-4ECB2120830E}" srcId="{CB44F85C-C999-4E43-ABAE-CC9856F8681E}" destId="{6D36660A-1F6A-4A9D-ABB6-723C8E649D50}" srcOrd="0" destOrd="0" parTransId="{65A8026F-72CE-4A08-BE89-F9B0DE87C4ED}" sibTransId="{4595E418-8F6B-4734-BD40-40F47E2861CA}"/>
    <dgm:cxn modelId="{39AD1FC4-45D3-4C0B-BD82-275FDE274535}" srcId="{CB44F85C-C999-4E43-ABAE-CC9856F8681E}" destId="{C3382CDD-CF00-4FB4-9C0F-B4FDFA562500}" srcOrd="1" destOrd="0" parTransId="{7A355873-12A6-4BB5-8F6F-12013B157171}" sibTransId="{77DA08E0-DC2B-49DB-B60F-FB886DF185B8}"/>
    <dgm:cxn modelId="{68C968D6-4D6C-4D17-A1FF-8DB49DC4094B}" srcId="{CB44F85C-C999-4E43-ABAE-CC9856F8681E}" destId="{14431EFA-909C-494C-BF17-CD6AF167F4FB}" srcOrd="2" destOrd="0" parTransId="{61632BD1-D690-4445-9A0F-24E9334A2337}" sibTransId="{4FAFE7BD-B410-42E9-890F-A3B5220DD621}"/>
    <dgm:cxn modelId="{DD83B1E1-056E-4C73-BA2D-E39BAA2351DB}" type="presOf" srcId="{C3382CDD-CF00-4FB4-9C0F-B4FDFA562500}" destId="{F8E66EB9-DD47-48FB-8D54-43538AFAFAA4}" srcOrd="0" destOrd="0" presId="urn:microsoft.com/office/officeart/2018/2/layout/IconVerticalSolidList"/>
    <dgm:cxn modelId="{0891A2F5-2924-4D99-98E1-D48034BA8D96}" type="presOf" srcId="{6D36660A-1F6A-4A9D-ABB6-723C8E649D50}" destId="{CE88D66E-DCEB-42F6-B754-94CF69C51A3F}" srcOrd="0" destOrd="0" presId="urn:microsoft.com/office/officeart/2018/2/layout/IconVerticalSolidList"/>
    <dgm:cxn modelId="{D234D3F7-CCA0-410D-8B0B-790133D81786}" type="presOf" srcId="{CB44F85C-C999-4E43-ABAE-CC9856F8681E}" destId="{D9880680-4BE6-409B-BAAE-CEA8FFA98B8E}" srcOrd="0" destOrd="0" presId="urn:microsoft.com/office/officeart/2018/2/layout/IconVerticalSolidList"/>
    <dgm:cxn modelId="{1D2F677B-4785-4FFC-B391-CB8F0D024B69}" type="presParOf" srcId="{D9880680-4BE6-409B-BAAE-CEA8FFA98B8E}" destId="{37F3E308-BD58-42DA-B817-CEE6E3018AA2}" srcOrd="0" destOrd="0" presId="urn:microsoft.com/office/officeart/2018/2/layout/IconVerticalSolidList"/>
    <dgm:cxn modelId="{FCB89860-B9DB-4F81-9DC1-B9F004CA7FBF}" type="presParOf" srcId="{37F3E308-BD58-42DA-B817-CEE6E3018AA2}" destId="{07F000F8-3A7F-481C-A3CA-802F9D9257C3}" srcOrd="0" destOrd="0" presId="urn:microsoft.com/office/officeart/2018/2/layout/IconVerticalSolidList"/>
    <dgm:cxn modelId="{0D5C05B6-BF94-4F93-B7AC-0975C85B2F43}" type="presParOf" srcId="{37F3E308-BD58-42DA-B817-CEE6E3018AA2}" destId="{891480DF-33E3-4C03-A639-43324E3FA31D}" srcOrd="1" destOrd="0" presId="urn:microsoft.com/office/officeart/2018/2/layout/IconVerticalSolidList"/>
    <dgm:cxn modelId="{B4445F7C-2FE8-4220-944D-B54DB3724D33}" type="presParOf" srcId="{37F3E308-BD58-42DA-B817-CEE6E3018AA2}" destId="{95A25A4E-FD4E-48A4-A2B1-CA2862D92344}" srcOrd="2" destOrd="0" presId="urn:microsoft.com/office/officeart/2018/2/layout/IconVerticalSolidList"/>
    <dgm:cxn modelId="{D14DF431-F821-4425-918C-01495087D36A}" type="presParOf" srcId="{37F3E308-BD58-42DA-B817-CEE6E3018AA2}" destId="{CE88D66E-DCEB-42F6-B754-94CF69C51A3F}" srcOrd="3" destOrd="0" presId="urn:microsoft.com/office/officeart/2018/2/layout/IconVerticalSolidList"/>
    <dgm:cxn modelId="{1DF94A16-73D5-43B7-B23A-764AAE0E9069}" type="presParOf" srcId="{D9880680-4BE6-409B-BAAE-CEA8FFA98B8E}" destId="{07E08B01-91CD-4FD4-A1AF-DA23BAECBAC5}" srcOrd="1" destOrd="0" presId="urn:microsoft.com/office/officeart/2018/2/layout/IconVerticalSolidList"/>
    <dgm:cxn modelId="{EABE8C07-F115-4D8B-8382-55362F670685}" type="presParOf" srcId="{D9880680-4BE6-409B-BAAE-CEA8FFA98B8E}" destId="{966696D9-570B-41D1-8018-9AEBA7717308}" srcOrd="2" destOrd="0" presId="urn:microsoft.com/office/officeart/2018/2/layout/IconVerticalSolidList"/>
    <dgm:cxn modelId="{0DDAE631-3670-43AA-83D6-C5B22295B41A}" type="presParOf" srcId="{966696D9-570B-41D1-8018-9AEBA7717308}" destId="{5D90F900-7B28-4B65-82EB-D1254C819BDD}" srcOrd="0" destOrd="0" presId="urn:microsoft.com/office/officeart/2018/2/layout/IconVerticalSolidList"/>
    <dgm:cxn modelId="{96212A55-E824-41EF-88A1-03B7FFD3234D}" type="presParOf" srcId="{966696D9-570B-41D1-8018-9AEBA7717308}" destId="{C16BC924-4FCD-4327-91ED-6C1567C18544}" srcOrd="1" destOrd="0" presId="urn:microsoft.com/office/officeart/2018/2/layout/IconVerticalSolidList"/>
    <dgm:cxn modelId="{3DC6D9D4-C176-470E-A81F-ED6E7E459ACB}" type="presParOf" srcId="{966696D9-570B-41D1-8018-9AEBA7717308}" destId="{066412BB-C30C-401B-A1F3-E66325335CCB}" srcOrd="2" destOrd="0" presId="urn:microsoft.com/office/officeart/2018/2/layout/IconVerticalSolidList"/>
    <dgm:cxn modelId="{8EC1B8B0-B11C-4AB2-8161-D73B263929F6}" type="presParOf" srcId="{966696D9-570B-41D1-8018-9AEBA7717308}" destId="{F8E66EB9-DD47-48FB-8D54-43538AFAFAA4}" srcOrd="3" destOrd="0" presId="urn:microsoft.com/office/officeart/2018/2/layout/IconVerticalSolidList"/>
    <dgm:cxn modelId="{598B1711-67DF-4AEE-B22C-52DDFE4311B6}" type="presParOf" srcId="{D9880680-4BE6-409B-BAAE-CEA8FFA98B8E}" destId="{739B3608-C038-42F0-838E-21D13126467B}" srcOrd="3" destOrd="0" presId="urn:microsoft.com/office/officeart/2018/2/layout/IconVerticalSolidList"/>
    <dgm:cxn modelId="{7FCC0C24-DE4D-45DF-B59E-B2C77DCF7758}" type="presParOf" srcId="{D9880680-4BE6-409B-BAAE-CEA8FFA98B8E}" destId="{9346C389-CBE1-4446-80E8-926EC8A618DA}" srcOrd="4" destOrd="0" presId="urn:microsoft.com/office/officeart/2018/2/layout/IconVerticalSolidList"/>
    <dgm:cxn modelId="{04984D35-111E-400A-A84B-892D06A93C56}" type="presParOf" srcId="{9346C389-CBE1-4446-80E8-926EC8A618DA}" destId="{A3D934C2-93BE-485A-8DE0-500A786A141C}" srcOrd="0" destOrd="0" presId="urn:microsoft.com/office/officeart/2018/2/layout/IconVerticalSolidList"/>
    <dgm:cxn modelId="{1C176119-C843-4D90-B68B-FF4D03A111F7}" type="presParOf" srcId="{9346C389-CBE1-4446-80E8-926EC8A618DA}" destId="{0F09080A-3F6B-47EB-8BDD-2854FCBF7819}" srcOrd="1" destOrd="0" presId="urn:microsoft.com/office/officeart/2018/2/layout/IconVerticalSolidList"/>
    <dgm:cxn modelId="{8A02909A-C2B2-4083-B54A-D3E24123027F}" type="presParOf" srcId="{9346C389-CBE1-4446-80E8-926EC8A618DA}" destId="{134A164F-156E-4064-A09D-C9230FF34C3B}" srcOrd="2" destOrd="0" presId="urn:microsoft.com/office/officeart/2018/2/layout/IconVerticalSolidList"/>
    <dgm:cxn modelId="{D8269C1D-03D4-4718-A706-64147A4F7C18}" type="presParOf" srcId="{9346C389-CBE1-4446-80E8-926EC8A618DA}" destId="{A5CAD955-A6E2-43D1-8DE1-B50D89CDA5C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EFE961-2A49-4231-B11F-8920C818F5B5}" type="doc">
      <dgm:prSet loTypeId="urn:microsoft.com/office/officeart/2005/8/layout/pyramid1" loCatId="pyramid" qsTypeId="urn:microsoft.com/office/officeart/2005/8/quickstyle/simple2" qsCatId="simple" csTypeId="urn:microsoft.com/office/officeart/2005/8/colors/colorful1" csCatId="colorful" phldr="1"/>
      <dgm:spPr/>
    </dgm:pt>
    <dgm:pt modelId="{A3D95221-FDE5-499E-B723-8D6D1A58B23A}">
      <dgm:prSet phldrT="[Tekst]" custT="1"/>
      <dgm:spPr/>
      <dgm:t>
        <a:bodyPr/>
        <a:lstStyle/>
        <a:p>
          <a:r>
            <a:rPr lang="pl-PL" sz="1400" b="0" dirty="0"/>
            <a:t>powiedzenia wyrokowe: tryby konsensualne (art. 335 § 1 i 2, 338a) i warunkowe umorzenie postępowania na posiedzeniu</a:t>
          </a:r>
        </a:p>
      </dgm:t>
    </dgm:pt>
    <dgm:pt modelId="{683CDFD3-0B86-4A22-8AE6-2C45C307B128}" type="parTrans" cxnId="{44E875E8-3F7A-43E6-91AB-750A83BF5018}">
      <dgm:prSet/>
      <dgm:spPr/>
      <dgm:t>
        <a:bodyPr/>
        <a:lstStyle/>
        <a:p>
          <a:endParaRPr lang="pl-PL"/>
        </a:p>
      </dgm:t>
    </dgm:pt>
    <dgm:pt modelId="{F7FFCC10-BE3E-48E1-9CE6-4F0EFADA2056}" type="sibTrans" cxnId="{44E875E8-3F7A-43E6-91AB-750A83BF5018}">
      <dgm:prSet/>
      <dgm:spPr/>
      <dgm:t>
        <a:bodyPr/>
        <a:lstStyle/>
        <a:p>
          <a:endParaRPr lang="pl-PL"/>
        </a:p>
      </dgm:t>
    </dgm:pt>
    <dgm:pt modelId="{59D35F7F-F5B1-4244-8500-DFC8F3FB0994}">
      <dgm:prSet phldrT="[Tekst]" custT="1"/>
      <dgm:spPr/>
      <dgm:t>
        <a:bodyPr/>
        <a:lstStyle/>
        <a:p>
          <a:r>
            <a:rPr lang="pl-PL" sz="1800" b="0" dirty="0"/>
            <a:t>umorzenie śledztwa/dochodzenia</a:t>
          </a:r>
        </a:p>
      </dgm:t>
    </dgm:pt>
    <dgm:pt modelId="{3E78FC52-B5D1-4903-B069-1DA29B30A8D5}" type="parTrans" cxnId="{BD173C98-A85D-4FA3-9A86-37E60BCC0902}">
      <dgm:prSet/>
      <dgm:spPr/>
      <dgm:t>
        <a:bodyPr/>
        <a:lstStyle/>
        <a:p>
          <a:endParaRPr lang="pl-PL"/>
        </a:p>
      </dgm:t>
    </dgm:pt>
    <dgm:pt modelId="{B345D365-C7B1-4940-A233-E7112DE1C4E1}" type="sibTrans" cxnId="{BD173C98-A85D-4FA3-9A86-37E60BCC0902}">
      <dgm:prSet/>
      <dgm:spPr/>
      <dgm:t>
        <a:bodyPr/>
        <a:lstStyle/>
        <a:p>
          <a:endParaRPr lang="pl-PL"/>
        </a:p>
      </dgm:t>
    </dgm:pt>
    <dgm:pt modelId="{7CBDC502-E689-46A7-8EA5-C957FD0D33B2}">
      <dgm:prSet phldrT="[Tekst]" custT="1"/>
      <dgm:spPr/>
      <dgm:t>
        <a:bodyPr/>
        <a:lstStyle/>
        <a:p>
          <a:r>
            <a:rPr lang="pl-PL" sz="1800" b="0" dirty="0"/>
            <a:t>odmowa wszczęcia postępowania </a:t>
          </a:r>
        </a:p>
      </dgm:t>
    </dgm:pt>
    <dgm:pt modelId="{6C34DCDA-B398-4A77-BB0A-AFD1AB70D6A2}" type="parTrans" cxnId="{73DF2D3E-2D30-4263-94D5-A6D74FC36583}">
      <dgm:prSet/>
      <dgm:spPr/>
      <dgm:t>
        <a:bodyPr/>
        <a:lstStyle/>
        <a:p>
          <a:endParaRPr lang="pl-PL"/>
        </a:p>
      </dgm:t>
    </dgm:pt>
    <dgm:pt modelId="{F188CB86-BA62-4CB3-B3A6-D0C87182AB84}" type="sibTrans" cxnId="{73DF2D3E-2D30-4263-94D5-A6D74FC36583}">
      <dgm:prSet/>
      <dgm:spPr/>
      <dgm:t>
        <a:bodyPr/>
        <a:lstStyle/>
        <a:p>
          <a:endParaRPr lang="pl-PL"/>
        </a:p>
      </dgm:t>
    </dgm:pt>
    <dgm:pt modelId="{243270CB-F45A-4B6E-8DD4-0C04706DC836}">
      <dgm:prSet phldrT="[Tekst]" custT="1"/>
      <dgm:spPr/>
      <dgm:t>
        <a:bodyPr/>
        <a:lstStyle/>
        <a:p>
          <a:r>
            <a:rPr lang="pl-PL" sz="1400" b="0" dirty="0"/>
            <a:t>dobrowolne poddanie się odpowiedzialności karnej na rozprawie głównej (art. 387) </a:t>
          </a:r>
        </a:p>
      </dgm:t>
    </dgm:pt>
    <dgm:pt modelId="{D18A09D6-8364-41E7-B4F2-6D7EC75BC8E1}" type="parTrans" cxnId="{28877023-6CDB-46E2-88C8-94DD8C1FDA7E}">
      <dgm:prSet/>
      <dgm:spPr/>
      <dgm:t>
        <a:bodyPr/>
        <a:lstStyle/>
        <a:p>
          <a:endParaRPr lang="pl-PL"/>
        </a:p>
      </dgm:t>
    </dgm:pt>
    <dgm:pt modelId="{24E221C3-9505-4809-9E92-0B8FCC0548CF}" type="sibTrans" cxnId="{28877023-6CDB-46E2-88C8-94DD8C1FDA7E}">
      <dgm:prSet/>
      <dgm:spPr/>
      <dgm:t>
        <a:bodyPr/>
        <a:lstStyle/>
        <a:p>
          <a:endParaRPr lang="pl-PL"/>
        </a:p>
      </dgm:t>
    </dgm:pt>
    <dgm:pt modelId="{42589059-0F78-486F-B644-ADE60B82482F}">
      <dgm:prSet phldrT="[Tekst]" custT="1"/>
      <dgm:spPr/>
      <dgm:t>
        <a:bodyPr/>
        <a:lstStyle/>
        <a:p>
          <a:r>
            <a:rPr lang="pl-PL" sz="1800" b="0" dirty="0"/>
            <a:t>postępowanie nakazowe </a:t>
          </a:r>
        </a:p>
      </dgm:t>
    </dgm:pt>
    <dgm:pt modelId="{A37B3B9E-FE91-4273-92E9-8E3E7D9A376D}" type="parTrans" cxnId="{2DFFB315-4400-4D3E-A9B8-C733D5953A16}">
      <dgm:prSet/>
      <dgm:spPr/>
      <dgm:t>
        <a:bodyPr/>
        <a:lstStyle/>
        <a:p>
          <a:endParaRPr lang="pl-PL"/>
        </a:p>
      </dgm:t>
    </dgm:pt>
    <dgm:pt modelId="{6CF683D8-3344-4056-B08F-481C3CB01B9E}" type="sibTrans" cxnId="{2DFFB315-4400-4D3E-A9B8-C733D5953A16}">
      <dgm:prSet/>
      <dgm:spPr/>
      <dgm:t>
        <a:bodyPr/>
        <a:lstStyle/>
        <a:p>
          <a:endParaRPr lang="pl-PL"/>
        </a:p>
      </dgm:t>
    </dgm:pt>
    <dgm:pt modelId="{22FD0D3B-8E22-422A-9B7B-1394B2951E41}">
      <dgm:prSet phldrT="[Tekst]" custT="1"/>
      <dgm:spPr/>
      <dgm:t>
        <a:bodyPr/>
        <a:lstStyle/>
        <a:p>
          <a:r>
            <a:rPr lang="pl-PL" sz="1800" b="0" dirty="0"/>
            <a:t>skrócona rozprawa (388)</a:t>
          </a:r>
        </a:p>
      </dgm:t>
    </dgm:pt>
    <dgm:pt modelId="{13D43EBE-A750-49EA-BBAA-A329DE5FFFD3}" type="parTrans" cxnId="{76D24508-D351-4EF4-B5AB-449AABCC8CB5}">
      <dgm:prSet/>
      <dgm:spPr/>
      <dgm:t>
        <a:bodyPr/>
        <a:lstStyle/>
        <a:p>
          <a:endParaRPr lang="pl-PL"/>
        </a:p>
      </dgm:t>
    </dgm:pt>
    <dgm:pt modelId="{F00EC974-67FB-4EDE-8B68-6EF4FD226D69}" type="sibTrans" cxnId="{76D24508-D351-4EF4-B5AB-449AABCC8CB5}">
      <dgm:prSet/>
      <dgm:spPr/>
      <dgm:t>
        <a:bodyPr/>
        <a:lstStyle/>
        <a:p>
          <a:endParaRPr lang="pl-PL"/>
        </a:p>
      </dgm:t>
    </dgm:pt>
    <dgm:pt modelId="{4BB2F6FD-7AAD-4C16-9872-EDC7976E2D8D}">
      <dgm:prSet phldrT="[Tekst]" custT="1"/>
      <dgm:spPr/>
      <dgm:t>
        <a:bodyPr/>
        <a:lstStyle/>
        <a:p>
          <a:r>
            <a:rPr lang="pl-PL" sz="1800" b="0"/>
            <a:t>„tradycyjna” rozprawa</a:t>
          </a:r>
          <a:endParaRPr lang="pl-PL" sz="1800" b="0" dirty="0"/>
        </a:p>
      </dgm:t>
    </dgm:pt>
    <dgm:pt modelId="{2EED6212-E385-465B-967F-F8688F34B7F7}" type="parTrans" cxnId="{AC0832D4-6FE3-4B92-A595-060B871048E4}">
      <dgm:prSet/>
      <dgm:spPr/>
      <dgm:t>
        <a:bodyPr/>
        <a:lstStyle/>
        <a:p>
          <a:endParaRPr lang="pl-PL"/>
        </a:p>
      </dgm:t>
    </dgm:pt>
    <dgm:pt modelId="{11BD1943-19DE-4EFD-9605-E0C5F33BE693}" type="sibTrans" cxnId="{AC0832D4-6FE3-4B92-A595-060B871048E4}">
      <dgm:prSet/>
      <dgm:spPr/>
      <dgm:t>
        <a:bodyPr/>
        <a:lstStyle/>
        <a:p>
          <a:endParaRPr lang="pl-PL"/>
        </a:p>
      </dgm:t>
    </dgm:pt>
    <dgm:pt modelId="{405E40E1-919D-45F2-ADBA-8D0AB893832A}" type="pres">
      <dgm:prSet presAssocID="{73EFE961-2A49-4231-B11F-8920C818F5B5}" presName="Name0" presStyleCnt="0">
        <dgm:presLayoutVars>
          <dgm:dir/>
          <dgm:animLvl val="lvl"/>
          <dgm:resizeHandles val="exact"/>
        </dgm:presLayoutVars>
      </dgm:prSet>
      <dgm:spPr/>
    </dgm:pt>
    <dgm:pt modelId="{EC0716FD-B0E1-4034-AE57-4C0E975FAA57}" type="pres">
      <dgm:prSet presAssocID="{4BB2F6FD-7AAD-4C16-9872-EDC7976E2D8D}" presName="Name8" presStyleCnt="0"/>
      <dgm:spPr/>
    </dgm:pt>
    <dgm:pt modelId="{F81716CF-665F-4B31-A859-46079EFAE7C1}" type="pres">
      <dgm:prSet presAssocID="{4BB2F6FD-7AAD-4C16-9872-EDC7976E2D8D}" presName="level" presStyleLbl="node1" presStyleIdx="0" presStyleCnt="7" custLinFactNeighborX="5454">
        <dgm:presLayoutVars>
          <dgm:chMax val="1"/>
          <dgm:bulletEnabled val="1"/>
        </dgm:presLayoutVars>
      </dgm:prSet>
      <dgm:spPr/>
    </dgm:pt>
    <dgm:pt modelId="{8058590E-52B2-4A38-940D-B396619E5017}" type="pres">
      <dgm:prSet presAssocID="{4BB2F6FD-7AAD-4C16-9872-EDC7976E2D8D}" presName="levelTx" presStyleLbl="revTx" presStyleIdx="0" presStyleCnt="0">
        <dgm:presLayoutVars>
          <dgm:chMax val="1"/>
          <dgm:bulletEnabled val="1"/>
        </dgm:presLayoutVars>
      </dgm:prSet>
      <dgm:spPr/>
    </dgm:pt>
    <dgm:pt modelId="{0107E2CF-AFAC-4911-994B-7E904E482AB5}" type="pres">
      <dgm:prSet presAssocID="{22FD0D3B-8E22-422A-9B7B-1394B2951E41}" presName="Name8" presStyleCnt="0"/>
      <dgm:spPr/>
    </dgm:pt>
    <dgm:pt modelId="{ED3A4B22-8978-4476-BC82-198DBEA2C8D5}" type="pres">
      <dgm:prSet presAssocID="{22FD0D3B-8E22-422A-9B7B-1394B2951E41}" presName="level" presStyleLbl="node1" presStyleIdx="1" presStyleCnt="7" custLinFactNeighborX="2727">
        <dgm:presLayoutVars>
          <dgm:chMax val="1"/>
          <dgm:bulletEnabled val="1"/>
        </dgm:presLayoutVars>
      </dgm:prSet>
      <dgm:spPr/>
    </dgm:pt>
    <dgm:pt modelId="{5207136A-2451-41C4-B84A-66A3B053AFA7}" type="pres">
      <dgm:prSet presAssocID="{22FD0D3B-8E22-422A-9B7B-1394B2951E41}" presName="levelTx" presStyleLbl="revTx" presStyleIdx="0" presStyleCnt="0">
        <dgm:presLayoutVars>
          <dgm:chMax val="1"/>
          <dgm:bulletEnabled val="1"/>
        </dgm:presLayoutVars>
      </dgm:prSet>
      <dgm:spPr/>
    </dgm:pt>
    <dgm:pt modelId="{B46BEBA2-AF3B-414F-AF3D-329537A32482}" type="pres">
      <dgm:prSet presAssocID="{243270CB-F45A-4B6E-8DD4-0C04706DC836}" presName="Name8" presStyleCnt="0"/>
      <dgm:spPr/>
    </dgm:pt>
    <dgm:pt modelId="{F3385D90-3559-4D5C-9325-8A432FC555F2}" type="pres">
      <dgm:prSet presAssocID="{243270CB-F45A-4B6E-8DD4-0C04706DC836}" presName="level" presStyleLbl="node1" presStyleIdx="2" presStyleCnt="7" custLinFactNeighborX="1818">
        <dgm:presLayoutVars>
          <dgm:chMax val="1"/>
          <dgm:bulletEnabled val="1"/>
        </dgm:presLayoutVars>
      </dgm:prSet>
      <dgm:spPr/>
    </dgm:pt>
    <dgm:pt modelId="{C51A4AC1-3AC7-458A-A0A8-2D34F815EB28}" type="pres">
      <dgm:prSet presAssocID="{243270CB-F45A-4B6E-8DD4-0C04706DC836}" presName="levelTx" presStyleLbl="revTx" presStyleIdx="0" presStyleCnt="0">
        <dgm:presLayoutVars>
          <dgm:chMax val="1"/>
          <dgm:bulletEnabled val="1"/>
        </dgm:presLayoutVars>
      </dgm:prSet>
      <dgm:spPr/>
    </dgm:pt>
    <dgm:pt modelId="{A02E8791-87F2-4976-8AD8-E3BFACB50637}" type="pres">
      <dgm:prSet presAssocID="{A3D95221-FDE5-499E-B723-8D6D1A58B23A}" presName="Name8" presStyleCnt="0"/>
      <dgm:spPr/>
    </dgm:pt>
    <dgm:pt modelId="{7B4FE46D-CA32-490C-811A-FAB20F782F71}" type="pres">
      <dgm:prSet presAssocID="{A3D95221-FDE5-499E-B723-8D6D1A58B23A}" presName="level" presStyleLbl="node1" presStyleIdx="3" presStyleCnt="7">
        <dgm:presLayoutVars>
          <dgm:chMax val="1"/>
          <dgm:bulletEnabled val="1"/>
        </dgm:presLayoutVars>
      </dgm:prSet>
      <dgm:spPr/>
    </dgm:pt>
    <dgm:pt modelId="{C530857B-2242-4E42-B1A9-F79F1C26AFBD}" type="pres">
      <dgm:prSet presAssocID="{A3D95221-FDE5-499E-B723-8D6D1A58B23A}" presName="levelTx" presStyleLbl="revTx" presStyleIdx="0" presStyleCnt="0">
        <dgm:presLayoutVars>
          <dgm:chMax val="1"/>
          <dgm:bulletEnabled val="1"/>
        </dgm:presLayoutVars>
      </dgm:prSet>
      <dgm:spPr/>
    </dgm:pt>
    <dgm:pt modelId="{C53A4846-CEDD-4AEF-B958-5D086F588EAA}" type="pres">
      <dgm:prSet presAssocID="{42589059-0F78-486F-B644-ADE60B82482F}" presName="Name8" presStyleCnt="0"/>
      <dgm:spPr/>
    </dgm:pt>
    <dgm:pt modelId="{EB604A44-424E-4CD0-873F-84946C6DAC28}" type="pres">
      <dgm:prSet presAssocID="{42589059-0F78-486F-B644-ADE60B82482F}" presName="level" presStyleLbl="node1" presStyleIdx="4" presStyleCnt="7">
        <dgm:presLayoutVars>
          <dgm:chMax val="1"/>
          <dgm:bulletEnabled val="1"/>
        </dgm:presLayoutVars>
      </dgm:prSet>
      <dgm:spPr/>
    </dgm:pt>
    <dgm:pt modelId="{4C61D7AC-069A-40C5-BD33-06E075E28C2D}" type="pres">
      <dgm:prSet presAssocID="{42589059-0F78-486F-B644-ADE60B82482F}" presName="levelTx" presStyleLbl="revTx" presStyleIdx="0" presStyleCnt="0">
        <dgm:presLayoutVars>
          <dgm:chMax val="1"/>
          <dgm:bulletEnabled val="1"/>
        </dgm:presLayoutVars>
      </dgm:prSet>
      <dgm:spPr/>
    </dgm:pt>
    <dgm:pt modelId="{6306EA8A-BB64-4724-9518-B6FD51FE5992}" type="pres">
      <dgm:prSet presAssocID="{59D35F7F-F5B1-4244-8500-DFC8F3FB0994}" presName="Name8" presStyleCnt="0"/>
      <dgm:spPr/>
    </dgm:pt>
    <dgm:pt modelId="{143CECE5-0713-4410-AF57-3B71EF0D6012}" type="pres">
      <dgm:prSet presAssocID="{59D35F7F-F5B1-4244-8500-DFC8F3FB0994}" presName="level" presStyleLbl="node1" presStyleIdx="5" presStyleCnt="7">
        <dgm:presLayoutVars>
          <dgm:chMax val="1"/>
          <dgm:bulletEnabled val="1"/>
        </dgm:presLayoutVars>
      </dgm:prSet>
      <dgm:spPr/>
    </dgm:pt>
    <dgm:pt modelId="{F1013736-9149-453A-AA9E-3AABBBB9FD58}" type="pres">
      <dgm:prSet presAssocID="{59D35F7F-F5B1-4244-8500-DFC8F3FB0994}" presName="levelTx" presStyleLbl="revTx" presStyleIdx="0" presStyleCnt="0">
        <dgm:presLayoutVars>
          <dgm:chMax val="1"/>
          <dgm:bulletEnabled val="1"/>
        </dgm:presLayoutVars>
      </dgm:prSet>
      <dgm:spPr/>
    </dgm:pt>
    <dgm:pt modelId="{D27A1FDB-2816-4E69-AF44-FC1ECCE5DD39}" type="pres">
      <dgm:prSet presAssocID="{7CBDC502-E689-46A7-8EA5-C957FD0D33B2}" presName="Name8" presStyleCnt="0"/>
      <dgm:spPr/>
    </dgm:pt>
    <dgm:pt modelId="{6F9302DD-A82E-49CA-99A3-3556440782DE}" type="pres">
      <dgm:prSet presAssocID="{7CBDC502-E689-46A7-8EA5-C957FD0D33B2}" presName="level" presStyleLbl="node1" presStyleIdx="6" presStyleCnt="7">
        <dgm:presLayoutVars>
          <dgm:chMax val="1"/>
          <dgm:bulletEnabled val="1"/>
        </dgm:presLayoutVars>
      </dgm:prSet>
      <dgm:spPr/>
    </dgm:pt>
    <dgm:pt modelId="{4FECD210-5486-433C-9478-6CBD57A7972B}" type="pres">
      <dgm:prSet presAssocID="{7CBDC502-E689-46A7-8EA5-C957FD0D33B2}" presName="levelTx" presStyleLbl="revTx" presStyleIdx="0" presStyleCnt="0">
        <dgm:presLayoutVars>
          <dgm:chMax val="1"/>
          <dgm:bulletEnabled val="1"/>
        </dgm:presLayoutVars>
      </dgm:prSet>
      <dgm:spPr/>
    </dgm:pt>
  </dgm:ptLst>
  <dgm:cxnLst>
    <dgm:cxn modelId="{76D24508-D351-4EF4-B5AB-449AABCC8CB5}" srcId="{73EFE961-2A49-4231-B11F-8920C818F5B5}" destId="{22FD0D3B-8E22-422A-9B7B-1394B2951E41}" srcOrd="1" destOrd="0" parTransId="{13D43EBE-A750-49EA-BBAA-A329DE5FFFD3}" sibTransId="{F00EC974-67FB-4EDE-8B68-6EF4FD226D69}"/>
    <dgm:cxn modelId="{075D5A0A-D386-4E44-AE39-D2E2F98FC313}" type="presOf" srcId="{22FD0D3B-8E22-422A-9B7B-1394B2951E41}" destId="{ED3A4B22-8978-4476-BC82-198DBEA2C8D5}" srcOrd="0" destOrd="0" presId="urn:microsoft.com/office/officeart/2005/8/layout/pyramid1"/>
    <dgm:cxn modelId="{2DFFB315-4400-4D3E-A9B8-C733D5953A16}" srcId="{73EFE961-2A49-4231-B11F-8920C818F5B5}" destId="{42589059-0F78-486F-B644-ADE60B82482F}" srcOrd="4" destOrd="0" parTransId="{A37B3B9E-FE91-4273-92E9-8E3E7D9A376D}" sibTransId="{6CF683D8-3344-4056-B08F-481C3CB01B9E}"/>
    <dgm:cxn modelId="{28877023-6CDB-46E2-88C8-94DD8C1FDA7E}" srcId="{73EFE961-2A49-4231-B11F-8920C818F5B5}" destId="{243270CB-F45A-4B6E-8DD4-0C04706DC836}" srcOrd="2" destOrd="0" parTransId="{D18A09D6-8364-41E7-B4F2-6D7EC75BC8E1}" sibTransId="{24E221C3-9505-4809-9E92-0B8FCC0548CF}"/>
    <dgm:cxn modelId="{62CB762F-8072-42F6-A1B4-4D3F01AA8117}" type="presOf" srcId="{59D35F7F-F5B1-4244-8500-DFC8F3FB0994}" destId="{F1013736-9149-453A-AA9E-3AABBBB9FD58}" srcOrd="1" destOrd="0" presId="urn:microsoft.com/office/officeart/2005/8/layout/pyramid1"/>
    <dgm:cxn modelId="{73DF2D3E-2D30-4263-94D5-A6D74FC36583}" srcId="{73EFE961-2A49-4231-B11F-8920C818F5B5}" destId="{7CBDC502-E689-46A7-8EA5-C957FD0D33B2}" srcOrd="6" destOrd="0" parTransId="{6C34DCDA-B398-4A77-BB0A-AFD1AB70D6A2}" sibTransId="{F188CB86-BA62-4CB3-B3A6-D0C87182AB84}"/>
    <dgm:cxn modelId="{639EE45E-1B01-4485-A687-8B74F7FE2BA7}" type="presOf" srcId="{4BB2F6FD-7AAD-4C16-9872-EDC7976E2D8D}" destId="{8058590E-52B2-4A38-940D-B396619E5017}" srcOrd="1" destOrd="0" presId="urn:microsoft.com/office/officeart/2005/8/layout/pyramid1"/>
    <dgm:cxn modelId="{679ACB60-F1FB-4AA3-B0C2-27DD8AE23810}" type="presOf" srcId="{243270CB-F45A-4B6E-8DD4-0C04706DC836}" destId="{C51A4AC1-3AC7-458A-A0A8-2D34F815EB28}" srcOrd="1" destOrd="0" presId="urn:microsoft.com/office/officeart/2005/8/layout/pyramid1"/>
    <dgm:cxn modelId="{433C1265-BBC9-4997-AE01-00AA06DF9CDC}" type="presOf" srcId="{A3D95221-FDE5-499E-B723-8D6D1A58B23A}" destId="{C530857B-2242-4E42-B1A9-F79F1C26AFBD}" srcOrd="1" destOrd="0" presId="urn:microsoft.com/office/officeart/2005/8/layout/pyramid1"/>
    <dgm:cxn modelId="{D9D9CF6C-51F0-423B-A4D0-75E910438D68}" type="presOf" srcId="{22FD0D3B-8E22-422A-9B7B-1394B2951E41}" destId="{5207136A-2451-41C4-B84A-66A3B053AFA7}" srcOrd="1" destOrd="0" presId="urn:microsoft.com/office/officeart/2005/8/layout/pyramid1"/>
    <dgm:cxn modelId="{7A9BF04F-AC2B-4608-B87B-C9B3E3ABBF36}" type="presOf" srcId="{42589059-0F78-486F-B644-ADE60B82482F}" destId="{EB604A44-424E-4CD0-873F-84946C6DAC28}" srcOrd="0" destOrd="0" presId="urn:microsoft.com/office/officeart/2005/8/layout/pyramid1"/>
    <dgm:cxn modelId="{5CECF092-20A5-4EC8-8FE4-B5C6503B5069}" type="presOf" srcId="{243270CB-F45A-4B6E-8DD4-0C04706DC836}" destId="{F3385D90-3559-4D5C-9325-8A432FC555F2}" srcOrd="0" destOrd="0" presId="urn:microsoft.com/office/officeart/2005/8/layout/pyramid1"/>
    <dgm:cxn modelId="{BD173C98-A85D-4FA3-9A86-37E60BCC0902}" srcId="{73EFE961-2A49-4231-B11F-8920C818F5B5}" destId="{59D35F7F-F5B1-4244-8500-DFC8F3FB0994}" srcOrd="5" destOrd="0" parTransId="{3E78FC52-B5D1-4903-B069-1DA29B30A8D5}" sibTransId="{B345D365-C7B1-4940-A233-E7112DE1C4E1}"/>
    <dgm:cxn modelId="{7792D599-7C6F-4402-A33C-FAB22D2698E3}" type="presOf" srcId="{A3D95221-FDE5-499E-B723-8D6D1A58B23A}" destId="{7B4FE46D-CA32-490C-811A-FAB20F782F71}" srcOrd="0" destOrd="0" presId="urn:microsoft.com/office/officeart/2005/8/layout/pyramid1"/>
    <dgm:cxn modelId="{4D728CA5-C015-4993-AE98-A069EB6FB1E5}" type="presOf" srcId="{59D35F7F-F5B1-4244-8500-DFC8F3FB0994}" destId="{143CECE5-0713-4410-AF57-3B71EF0D6012}" srcOrd="0" destOrd="0" presId="urn:microsoft.com/office/officeart/2005/8/layout/pyramid1"/>
    <dgm:cxn modelId="{E0A6DAC1-6932-4F5F-8D11-28B07D265018}" type="presOf" srcId="{73EFE961-2A49-4231-B11F-8920C818F5B5}" destId="{405E40E1-919D-45F2-ADBA-8D0AB893832A}" srcOrd="0" destOrd="0" presId="urn:microsoft.com/office/officeart/2005/8/layout/pyramid1"/>
    <dgm:cxn modelId="{E56420CC-7F02-496F-99DE-122D597DBC2A}" type="presOf" srcId="{7CBDC502-E689-46A7-8EA5-C957FD0D33B2}" destId="{6F9302DD-A82E-49CA-99A3-3556440782DE}" srcOrd="0" destOrd="0" presId="urn:microsoft.com/office/officeart/2005/8/layout/pyramid1"/>
    <dgm:cxn modelId="{B19506CF-3F8C-4F83-8E0E-9CE9BBE51318}" type="presOf" srcId="{42589059-0F78-486F-B644-ADE60B82482F}" destId="{4C61D7AC-069A-40C5-BD33-06E075E28C2D}" srcOrd="1" destOrd="0" presId="urn:microsoft.com/office/officeart/2005/8/layout/pyramid1"/>
    <dgm:cxn modelId="{AC0832D4-6FE3-4B92-A595-060B871048E4}" srcId="{73EFE961-2A49-4231-B11F-8920C818F5B5}" destId="{4BB2F6FD-7AAD-4C16-9872-EDC7976E2D8D}" srcOrd="0" destOrd="0" parTransId="{2EED6212-E385-465B-967F-F8688F34B7F7}" sibTransId="{11BD1943-19DE-4EFD-9605-E0C5F33BE693}"/>
    <dgm:cxn modelId="{44E875E8-3F7A-43E6-91AB-750A83BF5018}" srcId="{73EFE961-2A49-4231-B11F-8920C818F5B5}" destId="{A3D95221-FDE5-499E-B723-8D6D1A58B23A}" srcOrd="3" destOrd="0" parTransId="{683CDFD3-0B86-4A22-8AE6-2C45C307B128}" sibTransId="{F7FFCC10-BE3E-48E1-9CE6-4F0EFADA2056}"/>
    <dgm:cxn modelId="{F790C3ED-ABB7-4B6F-A06C-AC935B7D3F92}" type="presOf" srcId="{4BB2F6FD-7AAD-4C16-9872-EDC7976E2D8D}" destId="{F81716CF-665F-4B31-A859-46079EFAE7C1}" srcOrd="0" destOrd="0" presId="urn:microsoft.com/office/officeart/2005/8/layout/pyramid1"/>
    <dgm:cxn modelId="{D24C68EE-74BA-40BA-AE08-EF058733CAAB}" type="presOf" srcId="{7CBDC502-E689-46A7-8EA5-C957FD0D33B2}" destId="{4FECD210-5486-433C-9478-6CBD57A7972B}" srcOrd="1" destOrd="0" presId="urn:microsoft.com/office/officeart/2005/8/layout/pyramid1"/>
    <dgm:cxn modelId="{36D7AC30-8A33-4F6B-B93D-6B88F0217EEA}" type="presParOf" srcId="{405E40E1-919D-45F2-ADBA-8D0AB893832A}" destId="{EC0716FD-B0E1-4034-AE57-4C0E975FAA57}" srcOrd="0" destOrd="0" presId="urn:microsoft.com/office/officeart/2005/8/layout/pyramid1"/>
    <dgm:cxn modelId="{B055F150-8F64-407E-9F61-B77ADA45D91C}" type="presParOf" srcId="{EC0716FD-B0E1-4034-AE57-4C0E975FAA57}" destId="{F81716CF-665F-4B31-A859-46079EFAE7C1}" srcOrd="0" destOrd="0" presId="urn:microsoft.com/office/officeart/2005/8/layout/pyramid1"/>
    <dgm:cxn modelId="{814E864F-E88A-4993-AE8B-76353F0B64BE}" type="presParOf" srcId="{EC0716FD-B0E1-4034-AE57-4C0E975FAA57}" destId="{8058590E-52B2-4A38-940D-B396619E5017}" srcOrd="1" destOrd="0" presId="urn:microsoft.com/office/officeart/2005/8/layout/pyramid1"/>
    <dgm:cxn modelId="{BDC94147-33EC-4B31-9A81-B0CA89D7DBE0}" type="presParOf" srcId="{405E40E1-919D-45F2-ADBA-8D0AB893832A}" destId="{0107E2CF-AFAC-4911-994B-7E904E482AB5}" srcOrd="1" destOrd="0" presId="urn:microsoft.com/office/officeart/2005/8/layout/pyramid1"/>
    <dgm:cxn modelId="{EF63B295-88EC-43C7-8AED-BC3C0AE82235}" type="presParOf" srcId="{0107E2CF-AFAC-4911-994B-7E904E482AB5}" destId="{ED3A4B22-8978-4476-BC82-198DBEA2C8D5}" srcOrd="0" destOrd="0" presId="urn:microsoft.com/office/officeart/2005/8/layout/pyramid1"/>
    <dgm:cxn modelId="{1568049E-486F-49F3-92EA-C1E56722CDBF}" type="presParOf" srcId="{0107E2CF-AFAC-4911-994B-7E904E482AB5}" destId="{5207136A-2451-41C4-B84A-66A3B053AFA7}" srcOrd="1" destOrd="0" presId="urn:microsoft.com/office/officeart/2005/8/layout/pyramid1"/>
    <dgm:cxn modelId="{A2060B58-FAE9-425B-8634-72824A3A84BD}" type="presParOf" srcId="{405E40E1-919D-45F2-ADBA-8D0AB893832A}" destId="{B46BEBA2-AF3B-414F-AF3D-329537A32482}" srcOrd="2" destOrd="0" presId="urn:microsoft.com/office/officeart/2005/8/layout/pyramid1"/>
    <dgm:cxn modelId="{8EB42AEE-B9DC-4A9B-8E89-11971F04BBC4}" type="presParOf" srcId="{B46BEBA2-AF3B-414F-AF3D-329537A32482}" destId="{F3385D90-3559-4D5C-9325-8A432FC555F2}" srcOrd="0" destOrd="0" presId="urn:microsoft.com/office/officeart/2005/8/layout/pyramid1"/>
    <dgm:cxn modelId="{33A93BA5-0FAC-4761-8781-B1B5FD8E480A}" type="presParOf" srcId="{B46BEBA2-AF3B-414F-AF3D-329537A32482}" destId="{C51A4AC1-3AC7-458A-A0A8-2D34F815EB28}" srcOrd="1" destOrd="0" presId="urn:microsoft.com/office/officeart/2005/8/layout/pyramid1"/>
    <dgm:cxn modelId="{5F5B444E-7B20-4704-8046-C3E737F45109}" type="presParOf" srcId="{405E40E1-919D-45F2-ADBA-8D0AB893832A}" destId="{A02E8791-87F2-4976-8AD8-E3BFACB50637}" srcOrd="3" destOrd="0" presId="urn:microsoft.com/office/officeart/2005/8/layout/pyramid1"/>
    <dgm:cxn modelId="{E6AEE151-93E0-4C12-A000-4FC76BEE8EC7}" type="presParOf" srcId="{A02E8791-87F2-4976-8AD8-E3BFACB50637}" destId="{7B4FE46D-CA32-490C-811A-FAB20F782F71}" srcOrd="0" destOrd="0" presId="urn:microsoft.com/office/officeart/2005/8/layout/pyramid1"/>
    <dgm:cxn modelId="{5EA48F47-4128-40AA-BB01-7BDAE2306839}" type="presParOf" srcId="{A02E8791-87F2-4976-8AD8-E3BFACB50637}" destId="{C530857B-2242-4E42-B1A9-F79F1C26AFBD}" srcOrd="1" destOrd="0" presId="urn:microsoft.com/office/officeart/2005/8/layout/pyramid1"/>
    <dgm:cxn modelId="{D0398C9E-63AF-46B4-A62E-A15A5F477DEA}" type="presParOf" srcId="{405E40E1-919D-45F2-ADBA-8D0AB893832A}" destId="{C53A4846-CEDD-4AEF-B958-5D086F588EAA}" srcOrd="4" destOrd="0" presId="urn:microsoft.com/office/officeart/2005/8/layout/pyramid1"/>
    <dgm:cxn modelId="{BFD77930-D19A-45E0-881E-BF8A594400F0}" type="presParOf" srcId="{C53A4846-CEDD-4AEF-B958-5D086F588EAA}" destId="{EB604A44-424E-4CD0-873F-84946C6DAC28}" srcOrd="0" destOrd="0" presId="urn:microsoft.com/office/officeart/2005/8/layout/pyramid1"/>
    <dgm:cxn modelId="{F2316319-2F5D-4698-A0AB-2907CB330B23}" type="presParOf" srcId="{C53A4846-CEDD-4AEF-B958-5D086F588EAA}" destId="{4C61D7AC-069A-40C5-BD33-06E075E28C2D}" srcOrd="1" destOrd="0" presId="urn:microsoft.com/office/officeart/2005/8/layout/pyramid1"/>
    <dgm:cxn modelId="{7EE8FE1D-4B0E-4667-9846-26AE5E743E64}" type="presParOf" srcId="{405E40E1-919D-45F2-ADBA-8D0AB893832A}" destId="{6306EA8A-BB64-4724-9518-B6FD51FE5992}" srcOrd="5" destOrd="0" presId="urn:microsoft.com/office/officeart/2005/8/layout/pyramid1"/>
    <dgm:cxn modelId="{EC0BE8F8-1732-45A4-9A3F-4C565B4E5A26}" type="presParOf" srcId="{6306EA8A-BB64-4724-9518-B6FD51FE5992}" destId="{143CECE5-0713-4410-AF57-3B71EF0D6012}" srcOrd="0" destOrd="0" presId="urn:microsoft.com/office/officeart/2005/8/layout/pyramid1"/>
    <dgm:cxn modelId="{C8E7523C-3AE3-4F89-9E28-EFC6EDEBE150}" type="presParOf" srcId="{6306EA8A-BB64-4724-9518-B6FD51FE5992}" destId="{F1013736-9149-453A-AA9E-3AABBBB9FD58}" srcOrd="1" destOrd="0" presId="urn:microsoft.com/office/officeart/2005/8/layout/pyramid1"/>
    <dgm:cxn modelId="{D4472461-02B6-4DC8-85CE-2A10BFFD45A2}" type="presParOf" srcId="{405E40E1-919D-45F2-ADBA-8D0AB893832A}" destId="{D27A1FDB-2816-4E69-AF44-FC1ECCE5DD39}" srcOrd="6" destOrd="0" presId="urn:microsoft.com/office/officeart/2005/8/layout/pyramid1"/>
    <dgm:cxn modelId="{F8190540-B58F-4F1E-B453-8A2F7C541A53}" type="presParOf" srcId="{D27A1FDB-2816-4E69-AF44-FC1ECCE5DD39}" destId="{6F9302DD-A82E-49CA-99A3-3556440782DE}" srcOrd="0" destOrd="0" presId="urn:microsoft.com/office/officeart/2005/8/layout/pyramid1"/>
    <dgm:cxn modelId="{CC4DB439-D94C-42FC-AA29-1856616CE8AC}" type="presParOf" srcId="{D27A1FDB-2816-4E69-AF44-FC1ECCE5DD39}" destId="{4FECD210-5486-433C-9478-6CBD57A7972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7972D78-7509-49E6-9181-CC2536930DB8}"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pl-PL"/>
        </a:p>
      </dgm:t>
    </dgm:pt>
    <dgm:pt modelId="{97325AB8-259F-40EE-AB9B-580FAE8908B7}">
      <dgm:prSet phldrT="[Tekst]" custT="1"/>
      <dgm:spPr/>
      <dgm:t>
        <a:bodyPr/>
        <a:lstStyle/>
        <a:p>
          <a:r>
            <a:rPr lang="pl-PL" sz="1500" dirty="0">
              <a:latin typeface="+mj-lt"/>
            </a:rPr>
            <a:t>Sąd może rozstrzygać na posiedzeniu:</a:t>
          </a:r>
        </a:p>
      </dgm:t>
    </dgm:pt>
    <dgm:pt modelId="{4BE02994-B2A5-4ED2-866D-7E3DB59E45DA}" type="parTrans" cxnId="{164A147C-3274-4D5D-8DD8-7AFA14F14409}">
      <dgm:prSet/>
      <dgm:spPr/>
      <dgm:t>
        <a:bodyPr/>
        <a:lstStyle/>
        <a:p>
          <a:endParaRPr lang="pl-PL"/>
        </a:p>
      </dgm:t>
    </dgm:pt>
    <dgm:pt modelId="{D13ACA4A-FABF-48C8-B457-54E1C0252A41}" type="sibTrans" cxnId="{164A147C-3274-4D5D-8DD8-7AFA14F14409}">
      <dgm:prSet/>
      <dgm:spPr/>
      <dgm:t>
        <a:bodyPr/>
        <a:lstStyle/>
        <a:p>
          <a:endParaRPr lang="pl-PL"/>
        </a:p>
      </dgm:t>
    </dgm:pt>
    <dgm:pt modelId="{A5F4AC8F-23BD-47C5-9040-5D0C5209EC1C}">
      <dgm:prSet phldrT="[Tekst]" custT="1"/>
      <dgm:spPr/>
      <dgm:t>
        <a:bodyPr/>
        <a:lstStyle/>
        <a:p>
          <a:r>
            <a:rPr lang="pl-PL" sz="1500" dirty="0">
              <a:latin typeface="+mj-lt"/>
            </a:rPr>
            <a:t>w kwestiach incydentalnych</a:t>
          </a:r>
        </a:p>
      </dgm:t>
    </dgm:pt>
    <dgm:pt modelId="{4A61FB5E-FED3-4EBF-84B7-E47617EAB8D3}" type="parTrans" cxnId="{A21C7D13-F5C3-4557-B26D-8F82339E0689}">
      <dgm:prSet/>
      <dgm:spPr/>
      <dgm:t>
        <a:bodyPr/>
        <a:lstStyle/>
        <a:p>
          <a:endParaRPr lang="pl-PL"/>
        </a:p>
      </dgm:t>
    </dgm:pt>
    <dgm:pt modelId="{385D6707-A39F-4702-9EB2-B02C4CCF8667}" type="sibTrans" cxnId="{A21C7D13-F5C3-4557-B26D-8F82339E0689}">
      <dgm:prSet/>
      <dgm:spPr/>
      <dgm:t>
        <a:bodyPr/>
        <a:lstStyle/>
        <a:p>
          <a:endParaRPr lang="pl-PL"/>
        </a:p>
      </dgm:t>
    </dgm:pt>
    <dgm:pt modelId="{1CBAC1C1-B369-4F66-BDEB-D1F2F088F3D5}">
      <dgm:prSet phldrT="[Tekst]" custT="1"/>
      <dgm:spPr/>
      <dgm:t>
        <a:bodyPr/>
        <a:lstStyle/>
        <a:p>
          <a:r>
            <a:rPr lang="pl-PL" sz="1500" dirty="0">
              <a:latin typeface="+mj-lt"/>
            </a:rPr>
            <a:t>W kwestii odpowiedzialności karnej oskarżonego – tzw. posiedzenia wyrokowe </a:t>
          </a:r>
        </a:p>
      </dgm:t>
    </dgm:pt>
    <dgm:pt modelId="{FF0B382E-5C38-4979-BA81-B269D8995647}" type="parTrans" cxnId="{B7182CB0-A8D6-4295-9796-27E78D338559}">
      <dgm:prSet/>
      <dgm:spPr/>
      <dgm:t>
        <a:bodyPr/>
        <a:lstStyle/>
        <a:p>
          <a:endParaRPr lang="pl-PL"/>
        </a:p>
      </dgm:t>
    </dgm:pt>
    <dgm:pt modelId="{F636C57A-2706-4E38-AFD1-EF497693217A}" type="sibTrans" cxnId="{B7182CB0-A8D6-4295-9796-27E78D338559}">
      <dgm:prSet/>
      <dgm:spPr/>
      <dgm:t>
        <a:bodyPr/>
        <a:lstStyle/>
        <a:p>
          <a:endParaRPr lang="pl-PL"/>
        </a:p>
      </dgm:t>
    </dgm:pt>
    <dgm:pt modelId="{CD306BE6-624D-4B4E-9B2F-9301BE1A78C6}">
      <dgm:prSet phldrT="[Tekst]" custT="1"/>
      <dgm:spPr/>
      <dgm:t>
        <a:bodyPr/>
        <a:lstStyle/>
        <a:p>
          <a:r>
            <a:rPr lang="pl-PL" sz="1500" dirty="0">
              <a:latin typeface="+mj-lt"/>
            </a:rPr>
            <a:t>organizacyjnym przygotowaniu rozprawy – art. 349</a:t>
          </a:r>
        </a:p>
      </dgm:t>
    </dgm:pt>
    <dgm:pt modelId="{90BF6EBC-0AC2-40FB-A193-99C98BFEFD92}" type="parTrans" cxnId="{06D89A44-7EB8-4619-B669-8EA52F38264A}">
      <dgm:prSet/>
      <dgm:spPr/>
      <dgm:t>
        <a:bodyPr/>
        <a:lstStyle/>
        <a:p>
          <a:endParaRPr lang="pl-PL"/>
        </a:p>
      </dgm:t>
    </dgm:pt>
    <dgm:pt modelId="{D2844CD4-893D-4A53-AB11-42DD5A2ACA4E}" type="sibTrans" cxnId="{06D89A44-7EB8-4619-B669-8EA52F38264A}">
      <dgm:prSet/>
      <dgm:spPr/>
      <dgm:t>
        <a:bodyPr/>
        <a:lstStyle/>
        <a:p>
          <a:endParaRPr lang="pl-PL"/>
        </a:p>
      </dgm:t>
    </dgm:pt>
    <dgm:pt modelId="{EF345B0F-0231-47C3-B26E-6F0A04217AED}">
      <dgm:prSet phldrT="[Tekst]" custT="1"/>
      <dgm:spPr/>
      <dgm:t>
        <a:bodyPr/>
        <a:lstStyle/>
        <a:p>
          <a:r>
            <a:rPr lang="pl-PL" sz="1500" dirty="0">
              <a:latin typeface="+mj-lt"/>
            </a:rPr>
            <a:t>zwrocie sprawy prokuratorowi ze względu na istotne braki postępowania przygotowawczego</a:t>
          </a:r>
        </a:p>
      </dgm:t>
    </dgm:pt>
    <dgm:pt modelId="{AA191500-468D-47F3-A0AE-66607BDB3CB0}" type="parTrans" cxnId="{DA9A6932-00C6-4014-A161-EF55A699DAC1}">
      <dgm:prSet/>
      <dgm:spPr/>
      <dgm:t>
        <a:bodyPr/>
        <a:lstStyle/>
        <a:p>
          <a:endParaRPr lang="pl-PL"/>
        </a:p>
      </dgm:t>
    </dgm:pt>
    <dgm:pt modelId="{7D667504-179F-4417-B562-72BD26595503}" type="sibTrans" cxnId="{DA9A6932-00C6-4014-A161-EF55A699DAC1}">
      <dgm:prSet/>
      <dgm:spPr/>
      <dgm:t>
        <a:bodyPr/>
        <a:lstStyle/>
        <a:p>
          <a:endParaRPr lang="pl-PL"/>
        </a:p>
      </dgm:t>
    </dgm:pt>
    <dgm:pt modelId="{C8FC28DD-7F79-4FBB-88BC-14C18EA8F908}">
      <dgm:prSet phldrT="[Tekst]" custT="1"/>
      <dgm:spPr/>
      <dgm:t>
        <a:bodyPr/>
        <a:lstStyle/>
        <a:p>
          <a:r>
            <a:rPr lang="pl-PL" sz="1500" dirty="0">
              <a:latin typeface="+mj-lt"/>
            </a:rPr>
            <a:t>Skazanie bez rozprawy (art. 335 </a:t>
          </a:r>
          <a:r>
            <a:rPr lang="pl-PL" sz="1500" dirty="0">
              <a:latin typeface="+mj-lt"/>
              <a:cs typeface="Times New Roman" panose="02020603050405020304" pitchFamily="18" charset="0"/>
            </a:rPr>
            <a:t>§ 1 i 2 w zw. z art. 343); dobrowolne poddanie się odpowiedzialności karnej (art. 338a i 343a), warunkowe umorzenie postępowania (art. 336 i 342)</a:t>
          </a:r>
          <a:endParaRPr lang="pl-PL" sz="1500" dirty="0">
            <a:latin typeface="+mj-lt"/>
          </a:endParaRPr>
        </a:p>
      </dgm:t>
    </dgm:pt>
    <dgm:pt modelId="{4750B5D8-AA31-4CE6-91B1-70ECE85F9D8B}" type="parTrans" cxnId="{750B6931-3356-4AA0-9C8F-5AFD46029635}">
      <dgm:prSet/>
      <dgm:spPr/>
      <dgm:t>
        <a:bodyPr/>
        <a:lstStyle/>
        <a:p>
          <a:endParaRPr lang="pl-PL"/>
        </a:p>
      </dgm:t>
    </dgm:pt>
    <dgm:pt modelId="{BC4C40AB-339D-41C4-B5DA-88D55D80A9EF}" type="sibTrans" cxnId="{750B6931-3356-4AA0-9C8F-5AFD46029635}">
      <dgm:prSet/>
      <dgm:spPr/>
      <dgm:t>
        <a:bodyPr/>
        <a:lstStyle/>
        <a:p>
          <a:endParaRPr lang="pl-PL"/>
        </a:p>
      </dgm:t>
    </dgm:pt>
    <dgm:pt modelId="{F381FD4F-B79C-4ED3-B2FD-213FC57B4B67}">
      <dgm:prSet phldrT="[Tekst]" custT="1"/>
      <dgm:spPr/>
      <dgm:t>
        <a:bodyPr/>
        <a:lstStyle/>
        <a:p>
          <a:r>
            <a:rPr lang="pl-PL" sz="1500" dirty="0">
              <a:latin typeface="+mj-lt"/>
            </a:rPr>
            <a:t>właściwości sądu, dalszego stosowania tymczasowego aresztowania i innych środków przymusu, trybie postępowania </a:t>
          </a:r>
        </a:p>
      </dgm:t>
    </dgm:pt>
    <dgm:pt modelId="{17FE7711-D224-4F4D-BB60-74E2062AFB34}" type="parTrans" cxnId="{4C6EBFB7-EB81-47E7-9FAD-39128FA20D43}">
      <dgm:prSet/>
      <dgm:spPr/>
      <dgm:t>
        <a:bodyPr/>
        <a:lstStyle/>
        <a:p>
          <a:endParaRPr lang="pl-PL"/>
        </a:p>
      </dgm:t>
    </dgm:pt>
    <dgm:pt modelId="{4EF9C4E1-E976-4F70-8BBE-35735CD72B86}" type="sibTrans" cxnId="{4C6EBFB7-EB81-47E7-9FAD-39128FA20D43}">
      <dgm:prSet/>
      <dgm:spPr/>
      <dgm:t>
        <a:bodyPr/>
        <a:lstStyle/>
        <a:p>
          <a:endParaRPr lang="pl-PL"/>
        </a:p>
      </dgm:t>
    </dgm:pt>
    <dgm:pt modelId="{3E1A5AC2-0E44-4F87-A530-8496C308D4C2}">
      <dgm:prSet phldrT="[Tekst]" custT="1"/>
      <dgm:spPr/>
      <dgm:t>
        <a:bodyPr/>
        <a:lstStyle/>
        <a:p>
          <a:r>
            <a:rPr lang="pl-PL" sz="1500" dirty="0">
              <a:latin typeface="+mj-lt"/>
            </a:rPr>
            <a:t>O umorzeniu postępowania – art. 339 </a:t>
          </a:r>
          <a:r>
            <a:rPr lang="pl-PL" sz="1500" dirty="0">
              <a:latin typeface="+mj-lt"/>
              <a:cs typeface="Times New Roman" panose="02020603050405020304" pitchFamily="18" charset="0"/>
            </a:rPr>
            <a:t>§ 3 pkt 1 i 2 </a:t>
          </a:r>
          <a:r>
            <a:rPr lang="pl-PL" sz="1500" dirty="0">
              <a:latin typeface="+mj-lt"/>
            </a:rPr>
            <a:t> </a:t>
          </a:r>
        </a:p>
      </dgm:t>
    </dgm:pt>
    <dgm:pt modelId="{CBCE2F7D-333E-41C5-B5C9-73A39C3E5B52}" type="parTrans" cxnId="{14450CC7-989D-46EE-9FB2-AD496B494F7E}">
      <dgm:prSet/>
      <dgm:spPr/>
      <dgm:t>
        <a:bodyPr/>
        <a:lstStyle/>
        <a:p>
          <a:endParaRPr lang="pl-PL"/>
        </a:p>
      </dgm:t>
    </dgm:pt>
    <dgm:pt modelId="{7C553F02-17E7-43D0-9FDC-59431DE2F3B0}" type="sibTrans" cxnId="{14450CC7-989D-46EE-9FB2-AD496B494F7E}">
      <dgm:prSet/>
      <dgm:spPr/>
      <dgm:t>
        <a:bodyPr/>
        <a:lstStyle/>
        <a:p>
          <a:endParaRPr lang="pl-PL"/>
        </a:p>
      </dgm:t>
    </dgm:pt>
    <dgm:pt modelId="{D8499739-6937-4DD1-A919-5CD687C003BF}" type="pres">
      <dgm:prSet presAssocID="{57972D78-7509-49E6-9181-CC2536930DB8}" presName="diagram" presStyleCnt="0">
        <dgm:presLayoutVars>
          <dgm:chPref val="1"/>
          <dgm:dir/>
          <dgm:animOne val="branch"/>
          <dgm:animLvl val="lvl"/>
          <dgm:resizeHandles val="exact"/>
        </dgm:presLayoutVars>
      </dgm:prSet>
      <dgm:spPr/>
    </dgm:pt>
    <dgm:pt modelId="{59EE1E64-1434-4E3A-AB47-FC356E1B0AA0}" type="pres">
      <dgm:prSet presAssocID="{97325AB8-259F-40EE-AB9B-580FAE8908B7}" presName="root1" presStyleCnt="0"/>
      <dgm:spPr/>
    </dgm:pt>
    <dgm:pt modelId="{FF87BD31-7F3A-4D5C-A1E0-9D933B1159CC}" type="pres">
      <dgm:prSet presAssocID="{97325AB8-259F-40EE-AB9B-580FAE8908B7}" presName="LevelOneTextNode" presStyleLbl="node0" presStyleIdx="0" presStyleCnt="1">
        <dgm:presLayoutVars>
          <dgm:chPref val="3"/>
        </dgm:presLayoutVars>
      </dgm:prSet>
      <dgm:spPr/>
    </dgm:pt>
    <dgm:pt modelId="{CD6B6649-6049-46FC-95C1-F5E8BF00E687}" type="pres">
      <dgm:prSet presAssocID="{97325AB8-259F-40EE-AB9B-580FAE8908B7}" presName="level2hierChild" presStyleCnt="0"/>
      <dgm:spPr/>
    </dgm:pt>
    <dgm:pt modelId="{BCF9E7A5-5091-46A0-B63C-6CC0C77A33C0}" type="pres">
      <dgm:prSet presAssocID="{AA191500-468D-47F3-A0AE-66607BDB3CB0}" presName="conn2-1" presStyleLbl="parChTrans1D2" presStyleIdx="0" presStyleCnt="5"/>
      <dgm:spPr/>
    </dgm:pt>
    <dgm:pt modelId="{F0AAA441-B5C2-44A3-87D2-E926D0422C6F}" type="pres">
      <dgm:prSet presAssocID="{AA191500-468D-47F3-A0AE-66607BDB3CB0}" presName="connTx" presStyleLbl="parChTrans1D2" presStyleIdx="0" presStyleCnt="5"/>
      <dgm:spPr/>
    </dgm:pt>
    <dgm:pt modelId="{59A4DF0C-B658-40E7-9605-A489583D35EB}" type="pres">
      <dgm:prSet presAssocID="{EF345B0F-0231-47C3-B26E-6F0A04217AED}" presName="root2" presStyleCnt="0"/>
      <dgm:spPr/>
    </dgm:pt>
    <dgm:pt modelId="{0E3E1435-0D7C-4BFB-A662-DE64F6509394}" type="pres">
      <dgm:prSet presAssocID="{EF345B0F-0231-47C3-B26E-6F0A04217AED}" presName="LevelTwoTextNode" presStyleLbl="node2" presStyleIdx="0" presStyleCnt="5" custScaleX="155458">
        <dgm:presLayoutVars>
          <dgm:chPref val="3"/>
        </dgm:presLayoutVars>
      </dgm:prSet>
      <dgm:spPr/>
    </dgm:pt>
    <dgm:pt modelId="{08C3AB36-9E2B-46F5-978E-34E76D6AFAF6}" type="pres">
      <dgm:prSet presAssocID="{EF345B0F-0231-47C3-B26E-6F0A04217AED}" presName="level3hierChild" presStyleCnt="0"/>
      <dgm:spPr/>
    </dgm:pt>
    <dgm:pt modelId="{69F288B4-69A2-467C-8ABC-DCB19145573B}" type="pres">
      <dgm:prSet presAssocID="{CBCE2F7D-333E-41C5-B5C9-73A39C3E5B52}" presName="conn2-1" presStyleLbl="parChTrans1D2" presStyleIdx="1" presStyleCnt="5"/>
      <dgm:spPr/>
    </dgm:pt>
    <dgm:pt modelId="{09647D48-207D-499E-AA12-F8E30D799CAC}" type="pres">
      <dgm:prSet presAssocID="{CBCE2F7D-333E-41C5-B5C9-73A39C3E5B52}" presName="connTx" presStyleLbl="parChTrans1D2" presStyleIdx="1" presStyleCnt="5"/>
      <dgm:spPr/>
    </dgm:pt>
    <dgm:pt modelId="{4F60E325-BE34-4941-9FB1-E87C2A8A1274}" type="pres">
      <dgm:prSet presAssocID="{3E1A5AC2-0E44-4F87-A530-8496C308D4C2}" presName="root2" presStyleCnt="0"/>
      <dgm:spPr/>
    </dgm:pt>
    <dgm:pt modelId="{FF6BA5F3-2BD2-4DF9-B6F0-D3D1641C3EFE}" type="pres">
      <dgm:prSet presAssocID="{3E1A5AC2-0E44-4F87-A530-8496C308D4C2}" presName="LevelTwoTextNode" presStyleLbl="node2" presStyleIdx="1" presStyleCnt="5">
        <dgm:presLayoutVars>
          <dgm:chPref val="3"/>
        </dgm:presLayoutVars>
      </dgm:prSet>
      <dgm:spPr/>
    </dgm:pt>
    <dgm:pt modelId="{DC3F9A9B-BE55-41F3-BB94-5C7EF2B46608}" type="pres">
      <dgm:prSet presAssocID="{3E1A5AC2-0E44-4F87-A530-8496C308D4C2}" presName="level3hierChild" presStyleCnt="0"/>
      <dgm:spPr/>
    </dgm:pt>
    <dgm:pt modelId="{45322D24-94ED-460E-A500-341E21E685E1}" type="pres">
      <dgm:prSet presAssocID="{90BF6EBC-0AC2-40FB-A193-99C98BFEFD92}" presName="conn2-1" presStyleLbl="parChTrans1D2" presStyleIdx="2" presStyleCnt="5"/>
      <dgm:spPr/>
    </dgm:pt>
    <dgm:pt modelId="{42A7CB09-4E17-4859-8DDF-A7ED71C641A7}" type="pres">
      <dgm:prSet presAssocID="{90BF6EBC-0AC2-40FB-A193-99C98BFEFD92}" presName="connTx" presStyleLbl="parChTrans1D2" presStyleIdx="2" presStyleCnt="5"/>
      <dgm:spPr/>
    </dgm:pt>
    <dgm:pt modelId="{32577C6D-D915-45CD-A534-78CAA1B8BFE6}" type="pres">
      <dgm:prSet presAssocID="{CD306BE6-624D-4B4E-9B2F-9301BE1A78C6}" presName="root2" presStyleCnt="0"/>
      <dgm:spPr/>
    </dgm:pt>
    <dgm:pt modelId="{D903B6E1-ACEA-48DF-B067-738C03E8A7F7}" type="pres">
      <dgm:prSet presAssocID="{CD306BE6-624D-4B4E-9B2F-9301BE1A78C6}" presName="LevelTwoTextNode" presStyleLbl="node2" presStyleIdx="2" presStyleCnt="5">
        <dgm:presLayoutVars>
          <dgm:chPref val="3"/>
        </dgm:presLayoutVars>
      </dgm:prSet>
      <dgm:spPr/>
    </dgm:pt>
    <dgm:pt modelId="{F5CA22B3-3ECE-44CD-A001-5F6F9EE346CB}" type="pres">
      <dgm:prSet presAssocID="{CD306BE6-624D-4B4E-9B2F-9301BE1A78C6}" presName="level3hierChild" presStyleCnt="0"/>
      <dgm:spPr/>
    </dgm:pt>
    <dgm:pt modelId="{C7BD0616-5AA4-4AD7-B7A1-213E010AEF3C}" type="pres">
      <dgm:prSet presAssocID="{4A61FB5E-FED3-4EBF-84B7-E47617EAB8D3}" presName="conn2-1" presStyleLbl="parChTrans1D2" presStyleIdx="3" presStyleCnt="5"/>
      <dgm:spPr/>
    </dgm:pt>
    <dgm:pt modelId="{19DA1773-B2F6-40AD-B65C-A5D8B845C1F0}" type="pres">
      <dgm:prSet presAssocID="{4A61FB5E-FED3-4EBF-84B7-E47617EAB8D3}" presName="connTx" presStyleLbl="parChTrans1D2" presStyleIdx="3" presStyleCnt="5"/>
      <dgm:spPr/>
    </dgm:pt>
    <dgm:pt modelId="{204338EF-8299-4C7E-A667-629A616B01DB}" type="pres">
      <dgm:prSet presAssocID="{A5F4AC8F-23BD-47C5-9040-5D0C5209EC1C}" presName="root2" presStyleCnt="0"/>
      <dgm:spPr/>
    </dgm:pt>
    <dgm:pt modelId="{7A08F640-AE31-4634-9D43-A81C7264D355}" type="pres">
      <dgm:prSet presAssocID="{A5F4AC8F-23BD-47C5-9040-5D0C5209EC1C}" presName="LevelTwoTextNode" presStyleLbl="node2" presStyleIdx="3" presStyleCnt="5" custScaleX="162346">
        <dgm:presLayoutVars>
          <dgm:chPref val="3"/>
        </dgm:presLayoutVars>
      </dgm:prSet>
      <dgm:spPr/>
    </dgm:pt>
    <dgm:pt modelId="{1D1E3AE4-612A-45E4-9C8F-22656761CC68}" type="pres">
      <dgm:prSet presAssocID="{A5F4AC8F-23BD-47C5-9040-5D0C5209EC1C}" presName="level3hierChild" presStyleCnt="0"/>
      <dgm:spPr/>
    </dgm:pt>
    <dgm:pt modelId="{1B5FB04C-7E4C-45E4-B4EC-E1C7C4DA8B07}" type="pres">
      <dgm:prSet presAssocID="{17FE7711-D224-4F4D-BB60-74E2062AFB34}" presName="conn2-1" presStyleLbl="parChTrans1D3" presStyleIdx="0" presStyleCnt="2"/>
      <dgm:spPr/>
    </dgm:pt>
    <dgm:pt modelId="{41768975-50CC-40BF-B41F-65F0CED6E3F4}" type="pres">
      <dgm:prSet presAssocID="{17FE7711-D224-4F4D-BB60-74E2062AFB34}" presName="connTx" presStyleLbl="parChTrans1D3" presStyleIdx="0" presStyleCnt="2"/>
      <dgm:spPr/>
    </dgm:pt>
    <dgm:pt modelId="{AAB1F181-9EC7-40EE-A825-6BC0B87469C6}" type="pres">
      <dgm:prSet presAssocID="{F381FD4F-B79C-4ED3-B2FD-213FC57B4B67}" presName="root2" presStyleCnt="0"/>
      <dgm:spPr/>
    </dgm:pt>
    <dgm:pt modelId="{AEC676EF-07A1-4D4C-B71E-8C5A66DC9081}" type="pres">
      <dgm:prSet presAssocID="{F381FD4F-B79C-4ED3-B2FD-213FC57B4B67}" presName="LevelTwoTextNode" presStyleLbl="node3" presStyleIdx="0" presStyleCnt="2" custScaleX="132113" custScaleY="148782">
        <dgm:presLayoutVars>
          <dgm:chPref val="3"/>
        </dgm:presLayoutVars>
      </dgm:prSet>
      <dgm:spPr/>
    </dgm:pt>
    <dgm:pt modelId="{7F724FAC-A706-485A-BC0C-ED5EBA9800BB}" type="pres">
      <dgm:prSet presAssocID="{F381FD4F-B79C-4ED3-B2FD-213FC57B4B67}" presName="level3hierChild" presStyleCnt="0"/>
      <dgm:spPr/>
    </dgm:pt>
    <dgm:pt modelId="{60C32C9A-E08C-4AE6-8ED4-48E9E68FE294}" type="pres">
      <dgm:prSet presAssocID="{FF0B382E-5C38-4979-BA81-B269D8995647}" presName="conn2-1" presStyleLbl="parChTrans1D2" presStyleIdx="4" presStyleCnt="5"/>
      <dgm:spPr/>
    </dgm:pt>
    <dgm:pt modelId="{64821FE2-AD55-4586-B85A-2F1EFCB599E1}" type="pres">
      <dgm:prSet presAssocID="{FF0B382E-5C38-4979-BA81-B269D8995647}" presName="connTx" presStyleLbl="parChTrans1D2" presStyleIdx="4" presStyleCnt="5"/>
      <dgm:spPr/>
    </dgm:pt>
    <dgm:pt modelId="{9DCA0EE8-BF53-4646-B236-4B2CC8F4A2DD}" type="pres">
      <dgm:prSet presAssocID="{1CBAC1C1-B369-4F66-BDEB-D1F2F088F3D5}" presName="root2" presStyleCnt="0"/>
      <dgm:spPr/>
    </dgm:pt>
    <dgm:pt modelId="{B615C704-F2B7-41F5-AA47-5458DC38D736}" type="pres">
      <dgm:prSet presAssocID="{1CBAC1C1-B369-4F66-BDEB-D1F2F088F3D5}" presName="LevelTwoTextNode" presStyleLbl="node2" presStyleIdx="4" presStyleCnt="5" custScaleX="157105">
        <dgm:presLayoutVars>
          <dgm:chPref val="3"/>
        </dgm:presLayoutVars>
      </dgm:prSet>
      <dgm:spPr/>
    </dgm:pt>
    <dgm:pt modelId="{EED6D66E-3344-42C4-AFD9-8C056D2512D6}" type="pres">
      <dgm:prSet presAssocID="{1CBAC1C1-B369-4F66-BDEB-D1F2F088F3D5}" presName="level3hierChild" presStyleCnt="0"/>
      <dgm:spPr/>
    </dgm:pt>
    <dgm:pt modelId="{96884DD6-44C7-4364-8476-19F4B9D569F7}" type="pres">
      <dgm:prSet presAssocID="{4750B5D8-AA31-4CE6-91B1-70ECE85F9D8B}" presName="conn2-1" presStyleLbl="parChTrans1D3" presStyleIdx="1" presStyleCnt="2"/>
      <dgm:spPr/>
    </dgm:pt>
    <dgm:pt modelId="{1C373647-F33C-40B5-9DB6-791BCDAE00BE}" type="pres">
      <dgm:prSet presAssocID="{4750B5D8-AA31-4CE6-91B1-70ECE85F9D8B}" presName="connTx" presStyleLbl="parChTrans1D3" presStyleIdx="1" presStyleCnt="2"/>
      <dgm:spPr/>
    </dgm:pt>
    <dgm:pt modelId="{924E7B31-C7B0-4E1F-B159-E53283A50174}" type="pres">
      <dgm:prSet presAssocID="{C8FC28DD-7F79-4FBB-88BC-14C18EA8F908}" presName="root2" presStyleCnt="0"/>
      <dgm:spPr/>
    </dgm:pt>
    <dgm:pt modelId="{DFE78A87-B930-4996-B592-46CBCA211769}" type="pres">
      <dgm:prSet presAssocID="{C8FC28DD-7F79-4FBB-88BC-14C18EA8F908}" presName="LevelTwoTextNode" presStyleLbl="node3" presStyleIdx="1" presStyleCnt="2" custScaleX="159912" custScaleY="171971">
        <dgm:presLayoutVars>
          <dgm:chPref val="3"/>
        </dgm:presLayoutVars>
      </dgm:prSet>
      <dgm:spPr/>
    </dgm:pt>
    <dgm:pt modelId="{AB503DA7-380D-4FDC-8922-DE85F2FF7B50}" type="pres">
      <dgm:prSet presAssocID="{C8FC28DD-7F79-4FBB-88BC-14C18EA8F908}" presName="level3hierChild" presStyleCnt="0"/>
      <dgm:spPr/>
    </dgm:pt>
  </dgm:ptLst>
  <dgm:cxnLst>
    <dgm:cxn modelId="{633A9D04-62B8-4829-87F7-0F9A04E5803A}" type="presOf" srcId="{F381FD4F-B79C-4ED3-B2FD-213FC57B4B67}" destId="{AEC676EF-07A1-4D4C-B71E-8C5A66DC9081}" srcOrd="0" destOrd="0" presId="urn:microsoft.com/office/officeart/2005/8/layout/hierarchy2"/>
    <dgm:cxn modelId="{A21C7D13-F5C3-4557-B26D-8F82339E0689}" srcId="{97325AB8-259F-40EE-AB9B-580FAE8908B7}" destId="{A5F4AC8F-23BD-47C5-9040-5D0C5209EC1C}" srcOrd="3" destOrd="0" parTransId="{4A61FB5E-FED3-4EBF-84B7-E47617EAB8D3}" sibTransId="{385D6707-A39F-4702-9EB2-B02C4CCF8667}"/>
    <dgm:cxn modelId="{24B58415-51B0-4FE6-B6AC-33EF33CE24E0}" type="presOf" srcId="{FF0B382E-5C38-4979-BA81-B269D8995647}" destId="{64821FE2-AD55-4586-B85A-2F1EFCB599E1}" srcOrd="1" destOrd="0" presId="urn:microsoft.com/office/officeart/2005/8/layout/hierarchy2"/>
    <dgm:cxn modelId="{B8149B1B-B4DE-4303-93DC-24B6B8C797B6}" type="presOf" srcId="{4A61FB5E-FED3-4EBF-84B7-E47617EAB8D3}" destId="{C7BD0616-5AA4-4AD7-B7A1-213E010AEF3C}" srcOrd="0" destOrd="0" presId="urn:microsoft.com/office/officeart/2005/8/layout/hierarchy2"/>
    <dgm:cxn modelId="{F625BD23-F294-465D-86EB-6F66510FA1DE}" type="presOf" srcId="{97325AB8-259F-40EE-AB9B-580FAE8908B7}" destId="{FF87BD31-7F3A-4D5C-A1E0-9D933B1159CC}" srcOrd="0" destOrd="0" presId="urn:microsoft.com/office/officeart/2005/8/layout/hierarchy2"/>
    <dgm:cxn modelId="{C0A1752D-E200-4C27-A653-A57266230E2A}" type="presOf" srcId="{AA191500-468D-47F3-A0AE-66607BDB3CB0}" destId="{BCF9E7A5-5091-46A0-B63C-6CC0C77A33C0}" srcOrd="0" destOrd="0" presId="urn:microsoft.com/office/officeart/2005/8/layout/hierarchy2"/>
    <dgm:cxn modelId="{750B6931-3356-4AA0-9C8F-5AFD46029635}" srcId="{1CBAC1C1-B369-4F66-BDEB-D1F2F088F3D5}" destId="{C8FC28DD-7F79-4FBB-88BC-14C18EA8F908}" srcOrd="0" destOrd="0" parTransId="{4750B5D8-AA31-4CE6-91B1-70ECE85F9D8B}" sibTransId="{BC4C40AB-339D-41C4-B5DA-88D55D80A9EF}"/>
    <dgm:cxn modelId="{DA9A6932-00C6-4014-A161-EF55A699DAC1}" srcId="{97325AB8-259F-40EE-AB9B-580FAE8908B7}" destId="{EF345B0F-0231-47C3-B26E-6F0A04217AED}" srcOrd="0" destOrd="0" parTransId="{AA191500-468D-47F3-A0AE-66607BDB3CB0}" sibTransId="{7D667504-179F-4417-B562-72BD26595503}"/>
    <dgm:cxn modelId="{7E645E3B-423D-4694-AF4D-988662B501B6}" type="presOf" srcId="{4750B5D8-AA31-4CE6-91B1-70ECE85F9D8B}" destId="{96884DD6-44C7-4364-8476-19F4B9D569F7}" srcOrd="0" destOrd="0" presId="urn:microsoft.com/office/officeart/2005/8/layout/hierarchy2"/>
    <dgm:cxn modelId="{FAA9235D-7DE8-45FC-8AAA-3A712CB3607E}" type="presOf" srcId="{AA191500-468D-47F3-A0AE-66607BDB3CB0}" destId="{F0AAA441-B5C2-44A3-87D2-E926D0422C6F}" srcOrd="1" destOrd="0" presId="urn:microsoft.com/office/officeart/2005/8/layout/hierarchy2"/>
    <dgm:cxn modelId="{06D89A44-7EB8-4619-B669-8EA52F38264A}" srcId="{97325AB8-259F-40EE-AB9B-580FAE8908B7}" destId="{CD306BE6-624D-4B4E-9B2F-9301BE1A78C6}" srcOrd="2" destOrd="0" parTransId="{90BF6EBC-0AC2-40FB-A193-99C98BFEFD92}" sibTransId="{D2844CD4-893D-4A53-AB11-42DD5A2ACA4E}"/>
    <dgm:cxn modelId="{AC175D69-6ECD-4D57-90F5-1EF0F6D2D1C3}" type="presOf" srcId="{1CBAC1C1-B369-4F66-BDEB-D1F2F088F3D5}" destId="{B615C704-F2B7-41F5-AA47-5458DC38D736}" srcOrd="0" destOrd="0" presId="urn:microsoft.com/office/officeart/2005/8/layout/hierarchy2"/>
    <dgm:cxn modelId="{4D6A7D4B-8546-4B6D-A609-B7C434EE2538}" type="presOf" srcId="{A5F4AC8F-23BD-47C5-9040-5D0C5209EC1C}" destId="{7A08F640-AE31-4634-9D43-A81C7264D355}" srcOrd="0" destOrd="0" presId="urn:microsoft.com/office/officeart/2005/8/layout/hierarchy2"/>
    <dgm:cxn modelId="{11DEC06D-C76B-427B-B8A5-15DD5546608E}" type="presOf" srcId="{EF345B0F-0231-47C3-B26E-6F0A04217AED}" destId="{0E3E1435-0D7C-4BFB-A662-DE64F6509394}" srcOrd="0" destOrd="0" presId="urn:microsoft.com/office/officeart/2005/8/layout/hierarchy2"/>
    <dgm:cxn modelId="{4D868D50-5C6D-40DC-AEBE-6723F4953D3E}" type="presOf" srcId="{17FE7711-D224-4F4D-BB60-74E2062AFB34}" destId="{1B5FB04C-7E4C-45E4-B4EC-E1C7C4DA8B07}" srcOrd="0" destOrd="0" presId="urn:microsoft.com/office/officeart/2005/8/layout/hierarchy2"/>
    <dgm:cxn modelId="{A215AE76-C5FF-4FF5-B4B0-2261C0625B60}" type="presOf" srcId="{CBCE2F7D-333E-41C5-B5C9-73A39C3E5B52}" destId="{69F288B4-69A2-467C-8ABC-DCB19145573B}" srcOrd="0" destOrd="0" presId="urn:microsoft.com/office/officeart/2005/8/layout/hierarchy2"/>
    <dgm:cxn modelId="{164A147C-3274-4D5D-8DD8-7AFA14F14409}" srcId="{57972D78-7509-49E6-9181-CC2536930DB8}" destId="{97325AB8-259F-40EE-AB9B-580FAE8908B7}" srcOrd="0" destOrd="0" parTransId="{4BE02994-B2A5-4ED2-866D-7E3DB59E45DA}" sibTransId="{D13ACA4A-FABF-48C8-B457-54E1C0252A41}"/>
    <dgm:cxn modelId="{993B917D-E12A-40DD-B7BF-1F083F55021B}" type="presOf" srcId="{C8FC28DD-7F79-4FBB-88BC-14C18EA8F908}" destId="{DFE78A87-B930-4996-B592-46CBCA211769}" srcOrd="0" destOrd="0" presId="urn:microsoft.com/office/officeart/2005/8/layout/hierarchy2"/>
    <dgm:cxn modelId="{82D3308A-C6A2-4645-BC1E-346FB534D972}" type="presOf" srcId="{CD306BE6-624D-4B4E-9B2F-9301BE1A78C6}" destId="{D903B6E1-ACEA-48DF-B067-738C03E8A7F7}" srcOrd="0" destOrd="0" presId="urn:microsoft.com/office/officeart/2005/8/layout/hierarchy2"/>
    <dgm:cxn modelId="{3BB7A59A-3DFC-4DA0-94B2-43D4DC756A13}" type="presOf" srcId="{90BF6EBC-0AC2-40FB-A193-99C98BFEFD92}" destId="{45322D24-94ED-460E-A500-341E21E685E1}" srcOrd="0" destOrd="0" presId="urn:microsoft.com/office/officeart/2005/8/layout/hierarchy2"/>
    <dgm:cxn modelId="{96A01DA3-CE3C-4B5E-82DA-DFC262AD7B4A}" type="presOf" srcId="{90BF6EBC-0AC2-40FB-A193-99C98BFEFD92}" destId="{42A7CB09-4E17-4859-8DDF-A7ED71C641A7}" srcOrd="1" destOrd="0" presId="urn:microsoft.com/office/officeart/2005/8/layout/hierarchy2"/>
    <dgm:cxn modelId="{B7182CB0-A8D6-4295-9796-27E78D338559}" srcId="{97325AB8-259F-40EE-AB9B-580FAE8908B7}" destId="{1CBAC1C1-B369-4F66-BDEB-D1F2F088F3D5}" srcOrd="4" destOrd="0" parTransId="{FF0B382E-5C38-4979-BA81-B269D8995647}" sibTransId="{F636C57A-2706-4E38-AFD1-EF497693217A}"/>
    <dgm:cxn modelId="{C02443B0-235B-49C7-ACB9-0528BB66777C}" type="presOf" srcId="{17FE7711-D224-4F4D-BB60-74E2062AFB34}" destId="{41768975-50CC-40BF-B41F-65F0CED6E3F4}" srcOrd="1" destOrd="0" presId="urn:microsoft.com/office/officeart/2005/8/layout/hierarchy2"/>
    <dgm:cxn modelId="{4C6EBFB7-EB81-47E7-9FAD-39128FA20D43}" srcId="{A5F4AC8F-23BD-47C5-9040-5D0C5209EC1C}" destId="{F381FD4F-B79C-4ED3-B2FD-213FC57B4B67}" srcOrd="0" destOrd="0" parTransId="{17FE7711-D224-4F4D-BB60-74E2062AFB34}" sibTransId="{4EF9C4E1-E976-4F70-8BBE-35735CD72B86}"/>
    <dgm:cxn modelId="{49A732BE-1395-4F7F-B4B0-FEEDC945E64B}" type="presOf" srcId="{CBCE2F7D-333E-41C5-B5C9-73A39C3E5B52}" destId="{09647D48-207D-499E-AA12-F8E30D799CAC}" srcOrd="1" destOrd="0" presId="urn:microsoft.com/office/officeart/2005/8/layout/hierarchy2"/>
    <dgm:cxn modelId="{9CC076BF-5E06-4565-9316-7FEBEE60AD5D}" type="presOf" srcId="{3E1A5AC2-0E44-4F87-A530-8496C308D4C2}" destId="{FF6BA5F3-2BD2-4DF9-B6F0-D3D1641C3EFE}" srcOrd="0" destOrd="0" presId="urn:microsoft.com/office/officeart/2005/8/layout/hierarchy2"/>
    <dgm:cxn modelId="{14450CC7-989D-46EE-9FB2-AD496B494F7E}" srcId="{97325AB8-259F-40EE-AB9B-580FAE8908B7}" destId="{3E1A5AC2-0E44-4F87-A530-8496C308D4C2}" srcOrd="1" destOrd="0" parTransId="{CBCE2F7D-333E-41C5-B5C9-73A39C3E5B52}" sibTransId="{7C553F02-17E7-43D0-9FDC-59431DE2F3B0}"/>
    <dgm:cxn modelId="{DEBD52C7-6662-4927-BB74-CC4EF9EEB94F}" type="presOf" srcId="{4A61FB5E-FED3-4EBF-84B7-E47617EAB8D3}" destId="{19DA1773-B2F6-40AD-B65C-A5D8B845C1F0}" srcOrd="1" destOrd="0" presId="urn:microsoft.com/office/officeart/2005/8/layout/hierarchy2"/>
    <dgm:cxn modelId="{D01216D2-1B4B-4E6F-A67D-39F91A18F591}" type="presOf" srcId="{4750B5D8-AA31-4CE6-91B1-70ECE85F9D8B}" destId="{1C373647-F33C-40B5-9DB6-791BCDAE00BE}" srcOrd="1" destOrd="0" presId="urn:microsoft.com/office/officeart/2005/8/layout/hierarchy2"/>
    <dgm:cxn modelId="{C3A72EE3-18DD-4A4B-BC50-83718AB15FAB}" type="presOf" srcId="{FF0B382E-5C38-4979-BA81-B269D8995647}" destId="{60C32C9A-E08C-4AE6-8ED4-48E9E68FE294}" srcOrd="0" destOrd="0" presId="urn:microsoft.com/office/officeart/2005/8/layout/hierarchy2"/>
    <dgm:cxn modelId="{D0E266FE-7613-4F30-8A7E-0F77370C2A93}" type="presOf" srcId="{57972D78-7509-49E6-9181-CC2536930DB8}" destId="{D8499739-6937-4DD1-A919-5CD687C003BF}" srcOrd="0" destOrd="0" presId="urn:microsoft.com/office/officeart/2005/8/layout/hierarchy2"/>
    <dgm:cxn modelId="{1024D22A-EF77-479B-8D9A-41FB1A932199}" type="presParOf" srcId="{D8499739-6937-4DD1-A919-5CD687C003BF}" destId="{59EE1E64-1434-4E3A-AB47-FC356E1B0AA0}" srcOrd="0" destOrd="0" presId="urn:microsoft.com/office/officeart/2005/8/layout/hierarchy2"/>
    <dgm:cxn modelId="{917F7F5A-EFF0-4C95-9A3C-02F0A07FBEAD}" type="presParOf" srcId="{59EE1E64-1434-4E3A-AB47-FC356E1B0AA0}" destId="{FF87BD31-7F3A-4D5C-A1E0-9D933B1159CC}" srcOrd="0" destOrd="0" presId="urn:microsoft.com/office/officeart/2005/8/layout/hierarchy2"/>
    <dgm:cxn modelId="{9F0A37B9-0EFE-4352-A2E8-B25157CD27FF}" type="presParOf" srcId="{59EE1E64-1434-4E3A-AB47-FC356E1B0AA0}" destId="{CD6B6649-6049-46FC-95C1-F5E8BF00E687}" srcOrd="1" destOrd="0" presId="urn:microsoft.com/office/officeart/2005/8/layout/hierarchy2"/>
    <dgm:cxn modelId="{294486D8-73F0-4CCD-95B3-615FAE6100B0}" type="presParOf" srcId="{CD6B6649-6049-46FC-95C1-F5E8BF00E687}" destId="{BCF9E7A5-5091-46A0-B63C-6CC0C77A33C0}" srcOrd="0" destOrd="0" presId="urn:microsoft.com/office/officeart/2005/8/layout/hierarchy2"/>
    <dgm:cxn modelId="{514381F4-88E9-4A07-AD57-CC7B9F28ECCE}" type="presParOf" srcId="{BCF9E7A5-5091-46A0-B63C-6CC0C77A33C0}" destId="{F0AAA441-B5C2-44A3-87D2-E926D0422C6F}" srcOrd="0" destOrd="0" presId="urn:microsoft.com/office/officeart/2005/8/layout/hierarchy2"/>
    <dgm:cxn modelId="{849C68F8-2866-4B61-8036-35D0C81E3AD3}" type="presParOf" srcId="{CD6B6649-6049-46FC-95C1-F5E8BF00E687}" destId="{59A4DF0C-B658-40E7-9605-A489583D35EB}" srcOrd="1" destOrd="0" presId="urn:microsoft.com/office/officeart/2005/8/layout/hierarchy2"/>
    <dgm:cxn modelId="{59630F0B-B6C4-41A5-BE1D-0E0C88850090}" type="presParOf" srcId="{59A4DF0C-B658-40E7-9605-A489583D35EB}" destId="{0E3E1435-0D7C-4BFB-A662-DE64F6509394}" srcOrd="0" destOrd="0" presId="urn:microsoft.com/office/officeart/2005/8/layout/hierarchy2"/>
    <dgm:cxn modelId="{520E74A0-7E37-4858-A71B-96044CDE5763}" type="presParOf" srcId="{59A4DF0C-B658-40E7-9605-A489583D35EB}" destId="{08C3AB36-9E2B-46F5-978E-34E76D6AFAF6}" srcOrd="1" destOrd="0" presId="urn:microsoft.com/office/officeart/2005/8/layout/hierarchy2"/>
    <dgm:cxn modelId="{C4A06D51-24B6-48AB-87F5-E0473EB801F2}" type="presParOf" srcId="{CD6B6649-6049-46FC-95C1-F5E8BF00E687}" destId="{69F288B4-69A2-467C-8ABC-DCB19145573B}" srcOrd="2" destOrd="0" presId="urn:microsoft.com/office/officeart/2005/8/layout/hierarchy2"/>
    <dgm:cxn modelId="{9ACDB5F1-62E3-4D02-A9AF-F2ADA272193F}" type="presParOf" srcId="{69F288B4-69A2-467C-8ABC-DCB19145573B}" destId="{09647D48-207D-499E-AA12-F8E30D799CAC}" srcOrd="0" destOrd="0" presId="urn:microsoft.com/office/officeart/2005/8/layout/hierarchy2"/>
    <dgm:cxn modelId="{67A360E4-6F9F-4A87-9755-D4F767D138B3}" type="presParOf" srcId="{CD6B6649-6049-46FC-95C1-F5E8BF00E687}" destId="{4F60E325-BE34-4941-9FB1-E87C2A8A1274}" srcOrd="3" destOrd="0" presId="urn:microsoft.com/office/officeart/2005/8/layout/hierarchy2"/>
    <dgm:cxn modelId="{B455D6C4-912F-47E7-9781-EC47197D8970}" type="presParOf" srcId="{4F60E325-BE34-4941-9FB1-E87C2A8A1274}" destId="{FF6BA5F3-2BD2-4DF9-B6F0-D3D1641C3EFE}" srcOrd="0" destOrd="0" presId="urn:microsoft.com/office/officeart/2005/8/layout/hierarchy2"/>
    <dgm:cxn modelId="{1800C2F9-AFE6-4645-BD6D-4EE630C54839}" type="presParOf" srcId="{4F60E325-BE34-4941-9FB1-E87C2A8A1274}" destId="{DC3F9A9B-BE55-41F3-BB94-5C7EF2B46608}" srcOrd="1" destOrd="0" presId="urn:microsoft.com/office/officeart/2005/8/layout/hierarchy2"/>
    <dgm:cxn modelId="{77C05D30-0D85-4655-BE80-B9D8A526508F}" type="presParOf" srcId="{CD6B6649-6049-46FC-95C1-F5E8BF00E687}" destId="{45322D24-94ED-460E-A500-341E21E685E1}" srcOrd="4" destOrd="0" presId="urn:microsoft.com/office/officeart/2005/8/layout/hierarchy2"/>
    <dgm:cxn modelId="{63A70EF5-A954-45A0-981C-B80A3CEBAE62}" type="presParOf" srcId="{45322D24-94ED-460E-A500-341E21E685E1}" destId="{42A7CB09-4E17-4859-8DDF-A7ED71C641A7}" srcOrd="0" destOrd="0" presId="urn:microsoft.com/office/officeart/2005/8/layout/hierarchy2"/>
    <dgm:cxn modelId="{E586D9D8-997B-44D7-B198-9B95A1E9F974}" type="presParOf" srcId="{CD6B6649-6049-46FC-95C1-F5E8BF00E687}" destId="{32577C6D-D915-45CD-A534-78CAA1B8BFE6}" srcOrd="5" destOrd="0" presId="urn:microsoft.com/office/officeart/2005/8/layout/hierarchy2"/>
    <dgm:cxn modelId="{73C9EE4E-BE14-4154-AB84-2FBEF389C07A}" type="presParOf" srcId="{32577C6D-D915-45CD-A534-78CAA1B8BFE6}" destId="{D903B6E1-ACEA-48DF-B067-738C03E8A7F7}" srcOrd="0" destOrd="0" presId="urn:microsoft.com/office/officeart/2005/8/layout/hierarchy2"/>
    <dgm:cxn modelId="{AE7890BE-B22A-4379-AB63-8B5183089776}" type="presParOf" srcId="{32577C6D-D915-45CD-A534-78CAA1B8BFE6}" destId="{F5CA22B3-3ECE-44CD-A001-5F6F9EE346CB}" srcOrd="1" destOrd="0" presId="urn:microsoft.com/office/officeart/2005/8/layout/hierarchy2"/>
    <dgm:cxn modelId="{A9568CCE-E571-4FB8-BA58-6EC436A4626B}" type="presParOf" srcId="{CD6B6649-6049-46FC-95C1-F5E8BF00E687}" destId="{C7BD0616-5AA4-4AD7-B7A1-213E010AEF3C}" srcOrd="6" destOrd="0" presId="urn:microsoft.com/office/officeart/2005/8/layout/hierarchy2"/>
    <dgm:cxn modelId="{A604FF9A-CD14-4B35-AAF3-505C316722E3}" type="presParOf" srcId="{C7BD0616-5AA4-4AD7-B7A1-213E010AEF3C}" destId="{19DA1773-B2F6-40AD-B65C-A5D8B845C1F0}" srcOrd="0" destOrd="0" presId="urn:microsoft.com/office/officeart/2005/8/layout/hierarchy2"/>
    <dgm:cxn modelId="{83C9A8B0-FBE3-442F-A30B-D28577302D99}" type="presParOf" srcId="{CD6B6649-6049-46FC-95C1-F5E8BF00E687}" destId="{204338EF-8299-4C7E-A667-629A616B01DB}" srcOrd="7" destOrd="0" presId="urn:microsoft.com/office/officeart/2005/8/layout/hierarchy2"/>
    <dgm:cxn modelId="{3FD77A12-4993-4907-9D98-462110F62061}" type="presParOf" srcId="{204338EF-8299-4C7E-A667-629A616B01DB}" destId="{7A08F640-AE31-4634-9D43-A81C7264D355}" srcOrd="0" destOrd="0" presId="urn:microsoft.com/office/officeart/2005/8/layout/hierarchy2"/>
    <dgm:cxn modelId="{E87C5FAF-BCDF-4E0B-B786-795486D3ABFB}" type="presParOf" srcId="{204338EF-8299-4C7E-A667-629A616B01DB}" destId="{1D1E3AE4-612A-45E4-9C8F-22656761CC68}" srcOrd="1" destOrd="0" presId="urn:microsoft.com/office/officeart/2005/8/layout/hierarchy2"/>
    <dgm:cxn modelId="{45B3D311-33BB-4503-8458-0BAB9E1D8404}" type="presParOf" srcId="{1D1E3AE4-612A-45E4-9C8F-22656761CC68}" destId="{1B5FB04C-7E4C-45E4-B4EC-E1C7C4DA8B07}" srcOrd="0" destOrd="0" presId="urn:microsoft.com/office/officeart/2005/8/layout/hierarchy2"/>
    <dgm:cxn modelId="{DB01AA5D-2AC3-4324-A612-5B99105552B1}" type="presParOf" srcId="{1B5FB04C-7E4C-45E4-B4EC-E1C7C4DA8B07}" destId="{41768975-50CC-40BF-B41F-65F0CED6E3F4}" srcOrd="0" destOrd="0" presId="urn:microsoft.com/office/officeart/2005/8/layout/hierarchy2"/>
    <dgm:cxn modelId="{F585F799-CFDD-4375-8711-ACD84E17866C}" type="presParOf" srcId="{1D1E3AE4-612A-45E4-9C8F-22656761CC68}" destId="{AAB1F181-9EC7-40EE-A825-6BC0B87469C6}" srcOrd="1" destOrd="0" presId="urn:microsoft.com/office/officeart/2005/8/layout/hierarchy2"/>
    <dgm:cxn modelId="{85DBD1E0-615E-4FDE-8057-1473F2000CF0}" type="presParOf" srcId="{AAB1F181-9EC7-40EE-A825-6BC0B87469C6}" destId="{AEC676EF-07A1-4D4C-B71E-8C5A66DC9081}" srcOrd="0" destOrd="0" presId="urn:microsoft.com/office/officeart/2005/8/layout/hierarchy2"/>
    <dgm:cxn modelId="{58B91065-5669-42B3-9293-0BC3B4363F71}" type="presParOf" srcId="{AAB1F181-9EC7-40EE-A825-6BC0B87469C6}" destId="{7F724FAC-A706-485A-BC0C-ED5EBA9800BB}" srcOrd="1" destOrd="0" presId="urn:microsoft.com/office/officeart/2005/8/layout/hierarchy2"/>
    <dgm:cxn modelId="{19CC2355-4D2E-4D1D-BA90-E298F93B4C68}" type="presParOf" srcId="{CD6B6649-6049-46FC-95C1-F5E8BF00E687}" destId="{60C32C9A-E08C-4AE6-8ED4-48E9E68FE294}" srcOrd="8" destOrd="0" presId="urn:microsoft.com/office/officeart/2005/8/layout/hierarchy2"/>
    <dgm:cxn modelId="{932A96F8-68B3-4F82-A928-E0C9B77A31B3}" type="presParOf" srcId="{60C32C9A-E08C-4AE6-8ED4-48E9E68FE294}" destId="{64821FE2-AD55-4586-B85A-2F1EFCB599E1}" srcOrd="0" destOrd="0" presId="urn:microsoft.com/office/officeart/2005/8/layout/hierarchy2"/>
    <dgm:cxn modelId="{D9E1F58A-7932-4315-A387-00CC693FAD57}" type="presParOf" srcId="{CD6B6649-6049-46FC-95C1-F5E8BF00E687}" destId="{9DCA0EE8-BF53-4646-B236-4B2CC8F4A2DD}" srcOrd="9" destOrd="0" presId="urn:microsoft.com/office/officeart/2005/8/layout/hierarchy2"/>
    <dgm:cxn modelId="{2C45F147-679A-4C1B-A946-4EE9128D1CA9}" type="presParOf" srcId="{9DCA0EE8-BF53-4646-B236-4B2CC8F4A2DD}" destId="{B615C704-F2B7-41F5-AA47-5458DC38D736}" srcOrd="0" destOrd="0" presId="urn:microsoft.com/office/officeart/2005/8/layout/hierarchy2"/>
    <dgm:cxn modelId="{96C35CDA-04F6-449E-8828-CE2917794FF1}" type="presParOf" srcId="{9DCA0EE8-BF53-4646-B236-4B2CC8F4A2DD}" destId="{EED6D66E-3344-42C4-AFD9-8C056D2512D6}" srcOrd="1" destOrd="0" presId="urn:microsoft.com/office/officeart/2005/8/layout/hierarchy2"/>
    <dgm:cxn modelId="{BCD3A4C6-5D96-430F-8A42-010C8AF2DE51}" type="presParOf" srcId="{EED6D66E-3344-42C4-AFD9-8C056D2512D6}" destId="{96884DD6-44C7-4364-8476-19F4B9D569F7}" srcOrd="0" destOrd="0" presId="urn:microsoft.com/office/officeart/2005/8/layout/hierarchy2"/>
    <dgm:cxn modelId="{41C6D50C-573D-47BB-B34E-7F9F8AE70A6A}" type="presParOf" srcId="{96884DD6-44C7-4364-8476-19F4B9D569F7}" destId="{1C373647-F33C-40B5-9DB6-791BCDAE00BE}" srcOrd="0" destOrd="0" presId="urn:microsoft.com/office/officeart/2005/8/layout/hierarchy2"/>
    <dgm:cxn modelId="{884C36DA-7A84-49CA-950A-781CEA298A1E}" type="presParOf" srcId="{EED6D66E-3344-42C4-AFD9-8C056D2512D6}" destId="{924E7B31-C7B0-4E1F-B159-E53283A50174}" srcOrd="1" destOrd="0" presId="urn:microsoft.com/office/officeart/2005/8/layout/hierarchy2"/>
    <dgm:cxn modelId="{662EA0C9-4CAA-4D24-8594-B7A159DA64FE}" type="presParOf" srcId="{924E7B31-C7B0-4E1F-B159-E53283A50174}" destId="{DFE78A87-B930-4996-B592-46CBCA211769}" srcOrd="0" destOrd="0" presId="urn:microsoft.com/office/officeart/2005/8/layout/hierarchy2"/>
    <dgm:cxn modelId="{59AEA89A-B55A-46C5-9C0F-28CE16DB6C6C}" type="presParOf" srcId="{924E7B31-C7B0-4E1F-B159-E53283A50174}" destId="{AB503DA7-380D-4FDC-8922-DE85F2FF7B5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2821C9-53CA-4597-B0AB-03D176AA2DB3}"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pl-PL"/>
        </a:p>
      </dgm:t>
    </dgm:pt>
    <dgm:pt modelId="{CA45C47E-E91D-4443-8099-B06F0A03A886}">
      <dgm:prSet/>
      <dgm:spPr/>
      <dgm:t>
        <a:bodyPr/>
        <a:lstStyle/>
        <a:p>
          <a:pPr rtl="0"/>
          <a:r>
            <a:rPr lang="pl-PL" dirty="0">
              <a:solidFill>
                <a:schemeClr val="tx1"/>
              </a:solidFill>
            </a:rPr>
            <a:t>Prezes sądu </a:t>
          </a:r>
          <a:r>
            <a:rPr lang="pl-PL" b="1" dirty="0">
              <a:solidFill>
                <a:schemeClr val="tx1"/>
              </a:solidFill>
            </a:rPr>
            <a:t>ma obowiązek skierować sprawę na posiedzenie</a:t>
          </a:r>
          <a:r>
            <a:rPr lang="pl-PL" dirty="0">
              <a:solidFill>
                <a:schemeClr val="tx1"/>
              </a:solidFill>
            </a:rPr>
            <a:t>, jeżeli: </a:t>
          </a:r>
        </a:p>
        <a:p>
          <a:pPr rtl="0"/>
          <a:r>
            <a:rPr lang="pl-PL" dirty="0">
              <a:solidFill>
                <a:schemeClr val="tx1"/>
              </a:solidFill>
            </a:rPr>
            <a:t>Art. 339 § 1 </a:t>
          </a:r>
        </a:p>
      </dgm:t>
    </dgm:pt>
    <dgm:pt modelId="{27DC18F9-BC8B-4926-A94D-36B241B83434}" type="parTrans" cxnId="{B8CABE90-EF1B-48C4-A706-21F4C3873566}">
      <dgm:prSet/>
      <dgm:spPr/>
      <dgm:t>
        <a:bodyPr/>
        <a:lstStyle/>
        <a:p>
          <a:endParaRPr lang="pl-PL"/>
        </a:p>
      </dgm:t>
    </dgm:pt>
    <dgm:pt modelId="{A6BDA73A-0AF7-4FC0-BCDE-0B558994A9A2}" type="sibTrans" cxnId="{B8CABE90-EF1B-48C4-A706-21F4C3873566}">
      <dgm:prSet/>
      <dgm:spPr/>
      <dgm:t>
        <a:bodyPr/>
        <a:lstStyle/>
        <a:p>
          <a:endParaRPr lang="pl-PL"/>
        </a:p>
      </dgm:t>
    </dgm:pt>
    <dgm:pt modelId="{48252E5A-7EBC-43C0-A24B-B296FFA27036}">
      <dgm:prSet/>
      <dgm:spPr/>
      <dgm:t>
        <a:bodyPr/>
        <a:lstStyle/>
        <a:p>
          <a:pPr rtl="0"/>
          <a:r>
            <a:rPr lang="pl-PL" dirty="0">
              <a:solidFill>
                <a:schemeClr val="tx1"/>
              </a:solidFill>
            </a:rPr>
            <a:t>Prokurator złożył wniosek o orzeczenie środków zabezpieczających </a:t>
          </a:r>
        </a:p>
      </dgm:t>
    </dgm:pt>
    <dgm:pt modelId="{529F2279-F73E-4945-B370-895C29323A2B}" type="parTrans" cxnId="{42D33F22-D675-47A4-961E-D1B24D2C02D8}">
      <dgm:prSet/>
      <dgm:spPr/>
      <dgm:t>
        <a:bodyPr/>
        <a:lstStyle/>
        <a:p>
          <a:endParaRPr lang="pl-PL"/>
        </a:p>
      </dgm:t>
    </dgm:pt>
    <dgm:pt modelId="{5413406C-FF7B-4ED6-8154-059D747C7845}" type="sibTrans" cxnId="{42D33F22-D675-47A4-961E-D1B24D2C02D8}">
      <dgm:prSet/>
      <dgm:spPr/>
      <dgm:t>
        <a:bodyPr/>
        <a:lstStyle/>
        <a:p>
          <a:endParaRPr lang="pl-PL"/>
        </a:p>
      </dgm:t>
    </dgm:pt>
    <dgm:pt modelId="{9EE64090-847F-4A11-ADBA-756E6B04B32C}">
      <dgm:prSet/>
      <dgm:spPr/>
      <dgm:t>
        <a:bodyPr/>
        <a:lstStyle/>
        <a:p>
          <a:pPr rtl="0"/>
          <a:r>
            <a:rPr lang="pl-PL" dirty="0">
              <a:solidFill>
                <a:schemeClr val="tx1"/>
              </a:solidFill>
            </a:rPr>
            <a:t>Zachodzi potrzeba rozważenia kwestii warunkowego umorzenia postępowania </a:t>
          </a:r>
        </a:p>
      </dgm:t>
    </dgm:pt>
    <dgm:pt modelId="{38AE5603-A348-49D9-831C-F8AF7548B3EE}" type="parTrans" cxnId="{BE7DF3C0-C6AC-4468-A8BD-B47E4E1315F0}">
      <dgm:prSet/>
      <dgm:spPr/>
      <dgm:t>
        <a:bodyPr/>
        <a:lstStyle/>
        <a:p>
          <a:endParaRPr lang="pl-PL"/>
        </a:p>
      </dgm:t>
    </dgm:pt>
    <dgm:pt modelId="{6018B96C-2515-4A9B-B140-92C5E636785D}" type="sibTrans" cxnId="{BE7DF3C0-C6AC-4468-A8BD-B47E4E1315F0}">
      <dgm:prSet/>
      <dgm:spPr/>
      <dgm:t>
        <a:bodyPr/>
        <a:lstStyle/>
        <a:p>
          <a:endParaRPr lang="pl-PL"/>
        </a:p>
      </dgm:t>
    </dgm:pt>
    <dgm:pt modelId="{711960C5-6D0A-4F16-B8E2-F6451684AF8E}">
      <dgm:prSet/>
      <dgm:spPr/>
      <dgm:t>
        <a:bodyPr/>
        <a:lstStyle/>
        <a:p>
          <a:pPr rtl="0"/>
          <a:r>
            <a:rPr lang="pl-PL" dirty="0">
              <a:solidFill>
                <a:schemeClr val="tx1"/>
              </a:solidFill>
            </a:rPr>
            <a:t>Akt oskarżenia zawiera wniosek z art. 335 § 2 </a:t>
          </a:r>
        </a:p>
      </dgm:t>
    </dgm:pt>
    <dgm:pt modelId="{BEEC4037-4ABB-4A6E-A49D-9CAC0C7AB774}" type="parTrans" cxnId="{6F4736A9-969A-4627-BB83-84D12C54EDF7}">
      <dgm:prSet/>
      <dgm:spPr/>
      <dgm:t>
        <a:bodyPr/>
        <a:lstStyle/>
        <a:p>
          <a:endParaRPr lang="pl-PL"/>
        </a:p>
      </dgm:t>
    </dgm:pt>
    <dgm:pt modelId="{7CC3C695-A0D7-40AF-89A8-C83EFE86597E}" type="sibTrans" cxnId="{6F4736A9-969A-4627-BB83-84D12C54EDF7}">
      <dgm:prSet/>
      <dgm:spPr/>
      <dgm:t>
        <a:bodyPr/>
        <a:lstStyle/>
        <a:p>
          <a:endParaRPr lang="pl-PL"/>
        </a:p>
      </dgm:t>
    </dgm:pt>
    <dgm:pt modelId="{01AF348C-AD4F-4A72-9754-012B6DFF558A}">
      <dgm:prSet/>
      <dgm:spPr/>
      <dgm:t>
        <a:bodyPr/>
        <a:lstStyle/>
        <a:p>
          <a:pPr rtl="0"/>
          <a:r>
            <a:rPr lang="pl-PL" dirty="0">
              <a:solidFill>
                <a:schemeClr val="tx1"/>
              </a:solidFill>
            </a:rPr>
            <a:t>Prokurator złożył wniosek z art. 335 § 1 </a:t>
          </a:r>
        </a:p>
      </dgm:t>
    </dgm:pt>
    <dgm:pt modelId="{0C67D48E-8F96-497B-A7E0-FEFCFB91FCC8}" type="parTrans" cxnId="{4152669B-9223-4B97-BBB0-B6920F2B0C15}">
      <dgm:prSet/>
      <dgm:spPr/>
      <dgm:t>
        <a:bodyPr/>
        <a:lstStyle/>
        <a:p>
          <a:endParaRPr lang="pl-PL"/>
        </a:p>
      </dgm:t>
    </dgm:pt>
    <dgm:pt modelId="{837A9138-B26C-49D1-95C6-66E0C16DB3E9}" type="sibTrans" cxnId="{4152669B-9223-4B97-BBB0-B6920F2B0C15}">
      <dgm:prSet/>
      <dgm:spPr/>
      <dgm:t>
        <a:bodyPr/>
        <a:lstStyle/>
        <a:p>
          <a:endParaRPr lang="pl-PL"/>
        </a:p>
      </dgm:t>
    </dgm:pt>
    <dgm:pt modelId="{85C8D625-24EC-4DC2-BF8D-A76B376150AB}" type="pres">
      <dgm:prSet presAssocID="{102821C9-53CA-4597-B0AB-03D176AA2DB3}" presName="vert0" presStyleCnt="0">
        <dgm:presLayoutVars>
          <dgm:dir/>
          <dgm:animOne val="branch"/>
          <dgm:animLvl val="lvl"/>
        </dgm:presLayoutVars>
      </dgm:prSet>
      <dgm:spPr/>
    </dgm:pt>
    <dgm:pt modelId="{8C158622-BAED-4A38-A56F-92D2C5E84C3A}" type="pres">
      <dgm:prSet presAssocID="{CA45C47E-E91D-4443-8099-B06F0A03A886}" presName="thickLine" presStyleLbl="alignNode1" presStyleIdx="0" presStyleCnt="1"/>
      <dgm:spPr/>
    </dgm:pt>
    <dgm:pt modelId="{FFE9B98E-4511-4D8B-8BE9-5900E9488CEA}" type="pres">
      <dgm:prSet presAssocID="{CA45C47E-E91D-4443-8099-B06F0A03A886}" presName="horz1" presStyleCnt="0"/>
      <dgm:spPr/>
    </dgm:pt>
    <dgm:pt modelId="{89835ABE-5C9E-4AAE-8892-1DA798B2B363}" type="pres">
      <dgm:prSet presAssocID="{CA45C47E-E91D-4443-8099-B06F0A03A886}" presName="tx1" presStyleLbl="revTx" presStyleIdx="0" presStyleCnt="5"/>
      <dgm:spPr/>
    </dgm:pt>
    <dgm:pt modelId="{9F5BC507-3D5D-4437-B926-CE64864BAC4A}" type="pres">
      <dgm:prSet presAssocID="{CA45C47E-E91D-4443-8099-B06F0A03A886}" presName="vert1" presStyleCnt="0"/>
      <dgm:spPr/>
    </dgm:pt>
    <dgm:pt modelId="{5FA22FF5-6AA3-44D3-9D3A-9B5726B818B7}" type="pres">
      <dgm:prSet presAssocID="{48252E5A-7EBC-43C0-A24B-B296FFA27036}" presName="vertSpace2a" presStyleCnt="0"/>
      <dgm:spPr/>
    </dgm:pt>
    <dgm:pt modelId="{881BBF17-DB72-44A2-88E7-7F06087C374F}" type="pres">
      <dgm:prSet presAssocID="{48252E5A-7EBC-43C0-A24B-B296FFA27036}" presName="horz2" presStyleCnt="0"/>
      <dgm:spPr/>
    </dgm:pt>
    <dgm:pt modelId="{CC0DA71E-0FDA-4D95-8560-2F308C69BFF6}" type="pres">
      <dgm:prSet presAssocID="{48252E5A-7EBC-43C0-A24B-B296FFA27036}" presName="horzSpace2" presStyleCnt="0"/>
      <dgm:spPr/>
    </dgm:pt>
    <dgm:pt modelId="{4BCBF7AC-1261-490F-9A1A-C868E9C5353B}" type="pres">
      <dgm:prSet presAssocID="{48252E5A-7EBC-43C0-A24B-B296FFA27036}" presName="tx2" presStyleLbl="revTx" presStyleIdx="1" presStyleCnt="5"/>
      <dgm:spPr/>
    </dgm:pt>
    <dgm:pt modelId="{2ABF7BED-2739-4B4C-8203-D0C026CB316D}" type="pres">
      <dgm:prSet presAssocID="{48252E5A-7EBC-43C0-A24B-B296FFA27036}" presName="vert2" presStyleCnt="0"/>
      <dgm:spPr/>
    </dgm:pt>
    <dgm:pt modelId="{BDFE5D0A-B74B-4F45-8AF7-028732B294DA}" type="pres">
      <dgm:prSet presAssocID="{48252E5A-7EBC-43C0-A24B-B296FFA27036}" presName="thinLine2b" presStyleLbl="callout" presStyleIdx="0" presStyleCnt="4"/>
      <dgm:spPr/>
    </dgm:pt>
    <dgm:pt modelId="{E7A73E66-E9B0-4C8D-A0A3-1EF9AF1CE8B4}" type="pres">
      <dgm:prSet presAssocID="{48252E5A-7EBC-43C0-A24B-B296FFA27036}" presName="vertSpace2b" presStyleCnt="0"/>
      <dgm:spPr/>
    </dgm:pt>
    <dgm:pt modelId="{0E7CA176-C43B-4F0B-96F5-2BC4B7A31566}" type="pres">
      <dgm:prSet presAssocID="{9EE64090-847F-4A11-ADBA-756E6B04B32C}" presName="horz2" presStyleCnt="0"/>
      <dgm:spPr/>
    </dgm:pt>
    <dgm:pt modelId="{47B02062-84B9-4B9A-A6BA-38688AE00D1C}" type="pres">
      <dgm:prSet presAssocID="{9EE64090-847F-4A11-ADBA-756E6B04B32C}" presName="horzSpace2" presStyleCnt="0"/>
      <dgm:spPr/>
    </dgm:pt>
    <dgm:pt modelId="{8F263729-5201-4AF9-B171-1F4722A83260}" type="pres">
      <dgm:prSet presAssocID="{9EE64090-847F-4A11-ADBA-756E6B04B32C}" presName="tx2" presStyleLbl="revTx" presStyleIdx="2" presStyleCnt="5"/>
      <dgm:spPr/>
    </dgm:pt>
    <dgm:pt modelId="{6D083825-5B83-4A9D-ADD7-9614B9F98642}" type="pres">
      <dgm:prSet presAssocID="{9EE64090-847F-4A11-ADBA-756E6B04B32C}" presName="vert2" presStyleCnt="0"/>
      <dgm:spPr/>
    </dgm:pt>
    <dgm:pt modelId="{9B3A5A93-3125-4F78-BBCB-F60D66639274}" type="pres">
      <dgm:prSet presAssocID="{9EE64090-847F-4A11-ADBA-756E6B04B32C}" presName="thinLine2b" presStyleLbl="callout" presStyleIdx="1" presStyleCnt="4"/>
      <dgm:spPr/>
    </dgm:pt>
    <dgm:pt modelId="{FC6966B2-DDBB-4FC7-95AF-6148C4FCB73E}" type="pres">
      <dgm:prSet presAssocID="{9EE64090-847F-4A11-ADBA-756E6B04B32C}" presName="vertSpace2b" presStyleCnt="0"/>
      <dgm:spPr/>
    </dgm:pt>
    <dgm:pt modelId="{5B824B4F-F747-483C-B96F-046706F002D1}" type="pres">
      <dgm:prSet presAssocID="{711960C5-6D0A-4F16-B8E2-F6451684AF8E}" presName="horz2" presStyleCnt="0"/>
      <dgm:spPr/>
    </dgm:pt>
    <dgm:pt modelId="{AA20FCF1-CDA8-4ECE-B417-00D5330D3D5E}" type="pres">
      <dgm:prSet presAssocID="{711960C5-6D0A-4F16-B8E2-F6451684AF8E}" presName="horzSpace2" presStyleCnt="0"/>
      <dgm:spPr/>
    </dgm:pt>
    <dgm:pt modelId="{EED22D1A-D1C8-490D-A912-BAEF178ABE59}" type="pres">
      <dgm:prSet presAssocID="{711960C5-6D0A-4F16-B8E2-F6451684AF8E}" presName="tx2" presStyleLbl="revTx" presStyleIdx="3" presStyleCnt="5"/>
      <dgm:spPr/>
    </dgm:pt>
    <dgm:pt modelId="{936F365D-DFB9-49E6-B0E9-55CA0CD8ABA2}" type="pres">
      <dgm:prSet presAssocID="{711960C5-6D0A-4F16-B8E2-F6451684AF8E}" presName="vert2" presStyleCnt="0"/>
      <dgm:spPr/>
    </dgm:pt>
    <dgm:pt modelId="{21449245-E8F5-4E8D-9B77-2FB2CA58C0D8}" type="pres">
      <dgm:prSet presAssocID="{711960C5-6D0A-4F16-B8E2-F6451684AF8E}" presName="thinLine2b" presStyleLbl="callout" presStyleIdx="2" presStyleCnt="4"/>
      <dgm:spPr/>
    </dgm:pt>
    <dgm:pt modelId="{BDDF7B75-1429-409C-9163-50409DCEF459}" type="pres">
      <dgm:prSet presAssocID="{711960C5-6D0A-4F16-B8E2-F6451684AF8E}" presName="vertSpace2b" presStyleCnt="0"/>
      <dgm:spPr/>
    </dgm:pt>
    <dgm:pt modelId="{BF0DE25B-0D43-44C1-AA05-7FFD74F7809C}" type="pres">
      <dgm:prSet presAssocID="{01AF348C-AD4F-4A72-9754-012B6DFF558A}" presName="horz2" presStyleCnt="0"/>
      <dgm:spPr/>
    </dgm:pt>
    <dgm:pt modelId="{ECC49E4B-A816-4053-B836-FE359D2F3743}" type="pres">
      <dgm:prSet presAssocID="{01AF348C-AD4F-4A72-9754-012B6DFF558A}" presName="horzSpace2" presStyleCnt="0"/>
      <dgm:spPr/>
    </dgm:pt>
    <dgm:pt modelId="{1483F526-67E7-45D8-8ABA-7C20DFB17696}" type="pres">
      <dgm:prSet presAssocID="{01AF348C-AD4F-4A72-9754-012B6DFF558A}" presName="tx2" presStyleLbl="revTx" presStyleIdx="4" presStyleCnt="5"/>
      <dgm:spPr/>
    </dgm:pt>
    <dgm:pt modelId="{FDA56554-3288-4A98-9E3E-BEEAB9707564}" type="pres">
      <dgm:prSet presAssocID="{01AF348C-AD4F-4A72-9754-012B6DFF558A}" presName="vert2" presStyleCnt="0"/>
      <dgm:spPr/>
    </dgm:pt>
    <dgm:pt modelId="{8AF76EE0-B220-41D3-ACAC-09CFC510FC57}" type="pres">
      <dgm:prSet presAssocID="{01AF348C-AD4F-4A72-9754-012B6DFF558A}" presName="thinLine2b" presStyleLbl="callout" presStyleIdx="3" presStyleCnt="4"/>
      <dgm:spPr/>
    </dgm:pt>
    <dgm:pt modelId="{81130201-1ECF-440E-A8EE-69595C0D18DC}" type="pres">
      <dgm:prSet presAssocID="{01AF348C-AD4F-4A72-9754-012B6DFF558A}" presName="vertSpace2b" presStyleCnt="0"/>
      <dgm:spPr/>
    </dgm:pt>
  </dgm:ptLst>
  <dgm:cxnLst>
    <dgm:cxn modelId="{81159F00-1B2D-453B-9176-16CB1A02F9BB}" type="presOf" srcId="{CA45C47E-E91D-4443-8099-B06F0A03A886}" destId="{89835ABE-5C9E-4AAE-8892-1DA798B2B363}" srcOrd="0" destOrd="0" presId="urn:microsoft.com/office/officeart/2008/layout/LinedList"/>
    <dgm:cxn modelId="{42D33F22-D675-47A4-961E-D1B24D2C02D8}" srcId="{CA45C47E-E91D-4443-8099-B06F0A03A886}" destId="{48252E5A-7EBC-43C0-A24B-B296FFA27036}" srcOrd="0" destOrd="0" parTransId="{529F2279-F73E-4945-B370-895C29323A2B}" sibTransId="{5413406C-FF7B-4ED6-8154-059D747C7845}"/>
    <dgm:cxn modelId="{CE8F323D-202D-4BE1-A658-299B61E71963}" type="presOf" srcId="{711960C5-6D0A-4F16-B8E2-F6451684AF8E}" destId="{EED22D1A-D1C8-490D-A912-BAEF178ABE59}" srcOrd="0" destOrd="0" presId="urn:microsoft.com/office/officeart/2008/layout/LinedList"/>
    <dgm:cxn modelId="{4352F161-503E-4296-8771-8AC648B85E0D}" type="presOf" srcId="{48252E5A-7EBC-43C0-A24B-B296FFA27036}" destId="{4BCBF7AC-1261-490F-9A1A-C868E9C5353B}" srcOrd="0" destOrd="0" presId="urn:microsoft.com/office/officeart/2008/layout/LinedList"/>
    <dgm:cxn modelId="{9B0F7B4F-375C-43AE-A592-7A088411D7FB}" type="presOf" srcId="{9EE64090-847F-4A11-ADBA-756E6B04B32C}" destId="{8F263729-5201-4AF9-B171-1F4722A83260}" srcOrd="0" destOrd="0" presId="urn:microsoft.com/office/officeart/2008/layout/LinedList"/>
    <dgm:cxn modelId="{DEA8C170-CB0B-4122-991C-F5474286DA6D}" type="presOf" srcId="{01AF348C-AD4F-4A72-9754-012B6DFF558A}" destId="{1483F526-67E7-45D8-8ABA-7C20DFB17696}" srcOrd="0" destOrd="0" presId="urn:microsoft.com/office/officeart/2008/layout/LinedList"/>
    <dgm:cxn modelId="{B8CABE90-EF1B-48C4-A706-21F4C3873566}" srcId="{102821C9-53CA-4597-B0AB-03D176AA2DB3}" destId="{CA45C47E-E91D-4443-8099-B06F0A03A886}" srcOrd="0" destOrd="0" parTransId="{27DC18F9-BC8B-4926-A94D-36B241B83434}" sibTransId="{A6BDA73A-0AF7-4FC0-BCDE-0B558994A9A2}"/>
    <dgm:cxn modelId="{4152669B-9223-4B97-BBB0-B6920F2B0C15}" srcId="{CA45C47E-E91D-4443-8099-B06F0A03A886}" destId="{01AF348C-AD4F-4A72-9754-012B6DFF558A}" srcOrd="3" destOrd="0" parTransId="{0C67D48E-8F96-497B-A7E0-FEFCFB91FCC8}" sibTransId="{837A9138-B26C-49D1-95C6-66E0C16DB3E9}"/>
    <dgm:cxn modelId="{6F4736A9-969A-4627-BB83-84D12C54EDF7}" srcId="{CA45C47E-E91D-4443-8099-B06F0A03A886}" destId="{711960C5-6D0A-4F16-B8E2-F6451684AF8E}" srcOrd="2" destOrd="0" parTransId="{BEEC4037-4ABB-4A6E-A49D-9CAC0C7AB774}" sibTransId="{7CC3C695-A0D7-40AF-89A8-C83EFE86597E}"/>
    <dgm:cxn modelId="{BE7DF3C0-C6AC-4468-A8BD-B47E4E1315F0}" srcId="{CA45C47E-E91D-4443-8099-B06F0A03A886}" destId="{9EE64090-847F-4A11-ADBA-756E6B04B32C}" srcOrd="1" destOrd="0" parTransId="{38AE5603-A348-49D9-831C-F8AF7548B3EE}" sibTransId="{6018B96C-2515-4A9B-B140-92C5E636785D}"/>
    <dgm:cxn modelId="{165A55EA-9D18-49FF-B058-8762EAD7346D}" type="presOf" srcId="{102821C9-53CA-4597-B0AB-03D176AA2DB3}" destId="{85C8D625-24EC-4DC2-BF8D-A76B376150AB}" srcOrd="0" destOrd="0" presId="urn:microsoft.com/office/officeart/2008/layout/LinedList"/>
    <dgm:cxn modelId="{7A3A7442-F247-42DA-A7B2-F4269DE6D361}" type="presParOf" srcId="{85C8D625-24EC-4DC2-BF8D-A76B376150AB}" destId="{8C158622-BAED-4A38-A56F-92D2C5E84C3A}" srcOrd="0" destOrd="0" presId="urn:microsoft.com/office/officeart/2008/layout/LinedList"/>
    <dgm:cxn modelId="{47F0BFDA-C9B8-4797-B890-EF6906546A6B}" type="presParOf" srcId="{85C8D625-24EC-4DC2-BF8D-A76B376150AB}" destId="{FFE9B98E-4511-4D8B-8BE9-5900E9488CEA}" srcOrd="1" destOrd="0" presId="urn:microsoft.com/office/officeart/2008/layout/LinedList"/>
    <dgm:cxn modelId="{45DCDAA2-9116-4AD9-957F-26F2829273ED}" type="presParOf" srcId="{FFE9B98E-4511-4D8B-8BE9-5900E9488CEA}" destId="{89835ABE-5C9E-4AAE-8892-1DA798B2B363}" srcOrd="0" destOrd="0" presId="urn:microsoft.com/office/officeart/2008/layout/LinedList"/>
    <dgm:cxn modelId="{50011188-6AF6-4F99-B38E-DFBBB8CAD97D}" type="presParOf" srcId="{FFE9B98E-4511-4D8B-8BE9-5900E9488CEA}" destId="{9F5BC507-3D5D-4437-B926-CE64864BAC4A}" srcOrd="1" destOrd="0" presId="urn:microsoft.com/office/officeart/2008/layout/LinedList"/>
    <dgm:cxn modelId="{C975C27B-FA6C-4EB1-B82C-1A3E2460284F}" type="presParOf" srcId="{9F5BC507-3D5D-4437-B926-CE64864BAC4A}" destId="{5FA22FF5-6AA3-44D3-9D3A-9B5726B818B7}" srcOrd="0" destOrd="0" presId="urn:microsoft.com/office/officeart/2008/layout/LinedList"/>
    <dgm:cxn modelId="{2FE7DA91-90C1-41E3-9193-0275F7185FB0}" type="presParOf" srcId="{9F5BC507-3D5D-4437-B926-CE64864BAC4A}" destId="{881BBF17-DB72-44A2-88E7-7F06087C374F}" srcOrd="1" destOrd="0" presId="urn:microsoft.com/office/officeart/2008/layout/LinedList"/>
    <dgm:cxn modelId="{11D41270-27FA-4108-BB91-BFBD462BA0EA}" type="presParOf" srcId="{881BBF17-DB72-44A2-88E7-7F06087C374F}" destId="{CC0DA71E-0FDA-4D95-8560-2F308C69BFF6}" srcOrd="0" destOrd="0" presId="urn:microsoft.com/office/officeart/2008/layout/LinedList"/>
    <dgm:cxn modelId="{58FC416E-872B-4C92-BE50-D853380B8CED}" type="presParOf" srcId="{881BBF17-DB72-44A2-88E7-7F06087C374F}" destId="{4BCBF7AC-1261-490F-9A1A-C868E9C5353B}" srcOrd="1" destOrd="0" presId="urn:microsoft.com/office/officeart/2008/layout/LinedList"/>
    <dgm:cxn modelId="{D5E414EF-39E1-4CB5-82D8-CF988079C841}" type="presParOf" srcId="{881BBF17-DB72-44A2-88E7-7F06087C374F}" destId="{2ABF7BED-2739-4B4C-8203-D0C026CB316D}" srcOrd="2" destOrd="0" presId="urn:microsoft.com/office/officeart/2008/layout/LinedList"/>
    <dgm:cxn modelId="{A84F8D3F-AE01-4858-B344-831326767032}" type="presParOf" srcId="{9F5BC507-3D5D-4437-B926-CE64864BAC4A}" destId="{BDFE5D0A-B74B-4F45-8AF7-028732B294DA}" srcOrd="2" destOrd="0" presId="urn:microsoft.com/office/officeart/2008/layout/LinedList"/>
    <dgm:cxn modelId="{AF39ADCE-2462-4D3D-B09C-5A2889DDD77E}" type="presParOf" srcId="{9F5BC507-3D5D-4437-B926-CE64864BAC4A}" destId="{E7A73E66-E9B0-4C8D-A0A3-1EF9AF1CE8B4}" srcOrd="3" destOrd="0" presId="urn:microsoft.com/office/officeart/2008/layout/LinedList"/>
    <dgm:cxn modelId="{CB4524ED-B7D5-4B3B-9FBA-512B976D20AC}" type="presParOf" srcId="{9F5BC507-3D5D-4437-B926-CE64864BAC4A}" destId="{0E7CA176-C43B-4F0B-96F5-2BC4B7A31566}" srcOrd="4" destOrd="0" presId="urn:microsoft.com/office/officeart/2008/layout/LinedList"/>
    <dgm:cxn modelId="{03118F0A-6833-419A-BFED-14F04F0FDCF2}" type="presParOf" srcId="{0E7CA176-C43B-4F0B-96F5-2BC4B7A31566}" destId="{47B02062-84B9-4B9A-A6BA-38688AE00D1C}" srcOrd="0" destOrd="0" presId="urn:microsoft.com/office/officeart/2008/layout/LinedList"/>
    <dgm:cxn modelId="{379C394A-12E3-4056-B068-CFC42C6097F4}" type="presParOf" srcId="{0E7CA176-C43B-4F0B-96F5-2BC4B7A31566}" destId="{8F263729-5201-4AF9-B171-1F4722A83260}" srcOrd="1" destOrd="0" presId="urn:microsoft.com/office/officeart/2008/layout/LinedList"/>
    <dgm:cxn modelId="{D5EBA685-C4CF-4C58-8357-7DC5643CD4F3}" type="presParOf" srcId="{0E7CA176-C43B-4F0B-96F5-2BC4B7A31566}" destId="{6D083825-5B83-4A9D-ADD7-9614B9F98642}" srcOrd="2" destOrd="0" presId="urn:microsoft.com/office/officeart/2008/layout/LinedList"/>
    <dgm:cxn modelId="{4C42E9AD-FE41-48D5-A068-05B80DDF65A9}" type="presParOf" srcId="{9F5BC507-3D5D-4437-B926-CE64864BAC4A}" destId="{9B3A5A93-3125-4F78-BBCB-F60D66639274}" srcOrd="5" destOrd="0" presId="urn:microsoft.com/office/officeart/2008/layout/LinedList"/>
    <dgm:cxn modelId="{BFFD2CB2-85B6-4521-87A0-2F8E2546D2D0}" type="presParOf" srcId="{9F5BC507-3D5D-4437-B926-CE64864BAC4A}" destId="{FC6966B2-DDBB-4FC7-95AF-6148C4FCB73E}" srcOrd="6" destOrd="0" presId="urn:microsoft.com/office/officeart/2008/layout/LinedList"/>
    <dgm:cxn modelId="{1B736CF9-42D6-441F-9A05-DA6F10080ADA}" type="presParOf" srcId="{9F5BC507-3D5D-4437-B926-CE64864BAC4A}" destId="{5B824B4F-F747-483C-B96F-046706F002D1}" srcOrd="7" destOrd="0" presId="urn:microsoft.com/office/officeart/2008/layout/LinedList"/>
    <dgm:cxn modelId="{8F6CFF28-145A-43BE-BCA1-2D57EA5A70C1}" type="presParOf" srcId="{5B824B4F-F747-483C-B96F-046706F002D1}" destId="{AA20FCF1-CDA8-4ECE-B417-00D5330D3D5E}" srcOrd="0" destOrd="0" presId="urn:microsoft.com/office/officeart/2008/layout/LinedList"/>
    <dgm:cxn modelId="{B2EA3AD8-C022-4F9D-80B5-80664A7FB447}" type="presParOf" srcId="{5B824B4F-F747-483C-B96F-046706F002D1}" destId="{EED22D1A-D1C8-490D-A912-BAEF178ABE59}" srcOrd="1" destOrd="0" presId="urn:microsoft.com/office/officeart/2008/layout/LinedList"/>
    <dgm:cxn modelId="{96B04D97-0A7E-4B75-8935-92B9FC4B2390}" type="presParOf" srcId="{5B824B4F-F747-483C-B96F-046706F002D1}" destId="{936F365D-DFB9-49E6-B0E9-55CA0CD8ABA2}" srcOrd="2" destOrd="0" presId="urn:microsoft.com/office/officeart/2008/layout/LinedList"/>
    <dgm:cxn modelId="{5C8EFCAD-2C2C-46AC-88E2-E4A01EC30934}" type="presParOf" srcId="{9F5BC507-3D5D-4437-B926-CE64864BAC4A}" destId="{21449245-E8F5-4E8D-9B77-2FB2CA58C0D8}" srcOrd="8" destOrd="0" presId="urn:microsoft.com/office/officeart/2008/layout/LinedList"/>
    <dgm:cxn modelId="{45E1C84E-2EAF-4D9B-B070-F97BA8C1327B}" type="presParOf" srcId="{9F5BC507-3D5D-4437-B926-CE64864BAC4A}" destId="{BDDF7B75-1429-409C-9163-50409DCEF459}" srcOrd="9" destOrd="0" presId="urn:microsoft.com/office/officeart/2008/layout/LinedList"/>
    <dgm:cxn modelId="{2F5CBE43-E9EB-4D0A-B2FF-5C193CF6CDFA}" type="presParOf" srcId="{9F5BC507-3D5D-4437-B926-CE64864BAC4A}" destId="{BF0DE25B-0D43-44C1-AA05-7FFD74F7809C}" srcOrd="10" destOrd="0" presId="urn:microsoft.com/office/officeart/2008/layout/LinedList"/>
    <dgm:cxn modelId="{00ABA502-D490-4267-9D14-604DE10ED5FB}" type="presParOf" srcId="{BF0DE25B-0D43-44C1-AA05-7FFD74F7809C}" destId="{ECC49E4B-A816-4053-B836-FE359D2F3743}" srcOrd="0" destOrd="0" presId="urn:microsoft.com/office/officeart/2008/layout/LinedList"/>
    <dgm:cxn modelId="{AD04E5EF-788D-4CED-8C18-54BEAD0A958C}" type="presParOf" srcId="{BF0DE25B-0D43-44C1-AA05-7FFD74F7809C}" destId="{1483F526-67E7-45D8-8ABA-7C20DFB17696}" srcOrd="1" destOrd="0" presId="urn:microsoft.com/office/officeart/2008/layout/LinedList"/>
    <dgm:cxn modelId="{24CE5108-DE7B-4D7A-A4C3-4FE249D3E7F1}" type="presParOf" srcId="{BF0DE25B-0D43-44C1-AA05-7FFD74F7809C}" destId="{FDA56554-3288-4A98-9E3E-BEEAB9707564}" srcOrd="2" destOrd="0" presId="urn:microsoft.com/office/officeart/2008/layout/LinedList"/>
    <dgm:cxn modelId="{509C9A6C-7E92-4FEB-B4EF-08413C0AE7F1}" type="presParOf" srcId="{9F5BC507-3D5D-4437-B926-CE64864BAC4A}" destId="{8AF76EE0-B220-41D3-ACAC-09CFC510FC57}" srcOrd="11" destOrd="0" presId="urn:microsoft.com/office/officeart/2008/layout/LinedList"/>
    <dgm:cxn modelId="{4E184B1D-9809-4DC4-8954-1F44ECAACF48}" type="presParOf" srcId="{9F5BC507-3D5D-4437-B926-CE64864BAC4A}" destId="{81130201-1ECF-440E-A8EE-69595C0D18DC}"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D545C7-1D3E-47E3-94A8-18D664253500}"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pl-PL"/>
        </a:p>
      </dgm:t>
    </dgm:pt>
    <dgm:pt modelId="{E5252A46-E3C9-4BAC-96FB-79CB9FA16638}">
      <dgm:prSet/>
      <dgm:spPr/>
      <dgm:t>
        <a:bodyPr/>
        <a:lstStyle/>
        <a:p>
          <a:pPr rtl="0"/>
          <a:r>
            <a:rPr lang="pl-PL" dirty="0">
              <a:solidFill>
                <a:schemeClr val="tx1"/>
              </a:solidFill>
            </a:rPr>
            <a:t>339 § 3 i 4 – prezes sądu kieruje sprawę na posiedzenie także wtedy, gdy zachodzi potrzeba innego rozstrzygnięcia przekraczającego jego uprawnienia, a zwłaszcza:</a:t>
          </a:r>
        </a:p>
        <a:p>
          <a:pPr rtl="0"/>
          <a:endParaRPr lang="pl-PL" dirty="0">
            <a:solidFill>
              <a:schemeClr val="tx1"/>
            </a:solidFill>
          </a:endParaRPr>
        </a:p>
        <a:p>
          <a:pPr rtl="0"/>
          <a:r>
            <a:rPr lang="pl-PL" dirty="0">
              <a:solidFill>
                <a:schemeClr val="tx1"/>
              </a:solidFill>
            </a:rPr>
            <a:t>Nie jest to katalog wyczerpujący</a:t>
          </a:r>
        </a:p>
      </dgm:t>
    </dgm:pt>
    <dgm:pt modelId="{ECA0FDDD-03AE-4002-AF78-EB1593099EB0}" type="parTrans" cxnId="{D0A4D564-B298-46FD-B30D-D8C8A3BC3EB6}">
      <dgm:prSet/>
      <dgm:spPr/>
      <dgm:t>
        <a:bodyPr/>
        <a:lstStyle/>
        <a:p>
          <a:endParaRPr lang="pl-PL"/>
        </a:p>
      </dgm:t>
    </dgm:pt>
    <dgm:pt modelId="{DF49CDC9-3C2B-4A65-AF4C-0634A6F0F69B}" type="sibTrans" cxnId="{D0A4D564-B298-46FD-B30D-D8C8A3BC3EB6}">
      <dgm:prSet/>
      <dgm:spPr/>
      <dgm:t>
        <a:bodyPr/>
        <a:lstStyle/>
        <a:p>
          <a:endParaRPr lang="pl-PL"/>
        </a:p>
      </dgm:t>
    </dgm:pt>
    <dgm:pt modelId="{BE288CFB-FF6A-48CC-B977-1D2D8B4D2EE7}">
      <dgm:prSet/>
      <dgm:spPr/>
      <dgm:t>
        <a:bodyPr/>
        <a:lstStyle/>
        <a:p>
          <a:pPr rtl="0"/>
          <a:r>
            <a:rPr lang="pl-PL" dirty="0">
              <a:solidFill>
                <a:schemeClr val="tx1"/>
              </a:solidFill>
            </a:rPr>
            <a:t>Umorzenia postępowania na podstawie art. 17 § 1 pkt. 2 – 11 </a:t>
          </a:r>
        </a:p>
      </dgm:t>
    </dgm:pt>
    <dgm:pt modelId="{E09FFB76-CF76-4FF8-AA94-D2EEEB8C84E1}" type="parTrans" cxnId="{DBF6E3CE-E202-47C3-B22C-E6315215D0E5}">
      <dgm:prSet/>
      <dgm:spPr/>
      <dgm:t>
        <a:bodyPr/>
        <a:lstStyle/>
        <a:p>
          <a:endParaRPr lang="pl-PL"/>
        </a:p>
      </dgm:t>
    </dgm:pt>
    <dgm:pt modelId="{23B2C123-DD5A-41D7-BCA4-A8B0EB079E19}" type="sibTrans" cxnId="{DBF6E3CE-E202-47C3-B22C-E6315215D0E5}">
      <dgm:prSet/>
      <dgm:spPr/>
      <dgm:t>
        <a:bodyPr/>
        <a:lstStyle/>
        <a:p>
          <a:endParaRPr lang="pl-PL"/>
        </a:p>
      </dgm:t>
    </dgm:pt>
    <dgm:pt modelId="{550E2B03-6774-425B-AAE6-39CFC1450FF5}">
      <dgm:prSet/>
      <dgm:spPr/>
      <dgm:t>
        <a:bodyPr/>
        <a:lstStyle/>
        <a:p>
          <a:pPr rtl="0"/>
          <a:r>
            <a:rPr lang="pl-PL" dirty="0">
              <a:solidFill>
                <a:schemeClr val="tx1"/>
              </a:solidFill>
            </a:rPr>
            <a:t>Umorzenia postępowania z powodu oczywistego braku podstaw faktycznych oskarżenia </a:t>
          </a:r>
        </a:p>
      </dgm:t>
    </dgm:pt>
    <dgm:pt modelId="{085251A4-691A-4693-847B-4A12A93C54E8}" type="parTrans" cxnId="{8D1A96E0-BF60-45F8-BCC8-75EDB2A570AF}">
      <dgm:prSet/>
      <dgm:spPr/>
      <dgm:t>
        <a:bodyPr/>
        <a:lstStyle/>
        <a:p>
          <a:endParaRPr lang="pl-PL"/>
        </a:p>
      </dgm:t>
    </dgm:pt>
    <dgm:pt modelId="{264572F6-362A-435F-97B9-93F3306C08A5}" type="sibTrans" cxnId="{8D1A96E0-BF60-45F8-BCC8-75EDB2A570AF}">
      <dgm:prSet/>
      <dgm:spPr/>
      <dgm:t>
        <a:bodyPr/>
        <a:lstStyle/>
        <a:p>
          <a:endParaRPr lang="pl-PL"/>
        </a:p>
      </dgm:t>
    </dgm:pt>
    <dgm:pt modelId="{71EC4B88-A661-4972-9279-C34FA815AB09}">
      <dgm:prSet/>
      <dgm:spPr/>
      <dgm:t>
        <a:bodyPr/>
        <a:lstStyle/>
        <a:p>
          <a:pPr rtl="0"/>
          <a:r>
            <a:rPr lang="pl-PL" dirty="0">
              <a:solidFill>
                <a:schemeClr val="tx1"/>
              </a:solidFill>
            </a:rPr>
            <a:t>Wydania postanowienia o niewłaściwości sądu</a:t>
          </a:r>
        </a:p>
      </dgm:t>
    </dgm:pt>
    <dgm:pt modelId="{12A57E82-5BDA-4C9E-8349-56E768053D27}" type="parTrans" cxnId="{E836D7A4-5044-4273-8EF0-3466159409CD}">
      <dgm:prSet/>
      <dgm:spPr/>
      <dgm:t>
        <a:bodyPr/>
        <a:lstStyle/>
        <a:p>
          <a:endParaRPr lang="pl-PL"/>
        </a:p>
      </dgm:t>
    </dgm:pt>
    <dgm:pt modelId="{6B78253B-24C3-4533-BDEE-3C5EAFFDDB49}" type="sibTrans" cxnId="{E836D7A4-5044-4273-8EF0-3466159409CD}">
      <dgm:prSet/>
      <dgm:spPr/>
      <dgm:t>
        <a:bodyPr/>
        <a:lstStyle/>
        <a:p>
          <a:endParaRPr lang="pl-PL"/>
        </a:p>
      </dgm:t>
    </dgm:pt>
    <dgm:pt modelId="{C50D103F-2548-4F8B-8588-D0AE00A67DA1}">
      <dgm:prSet/>
      <dgm:spPr/>
      <dgm:t>
        <a:bodyPr/>
        <a:lstStyle/>
        <a:p>
          <a:pPr rtl="0"/>
          <a:r>
            <a:rPr lang="pl-PL" dirty="0">
              <a:solidFill>
                <a:schemeClr val="tx1"/>
              </a:solidFill>
            </a:rPr>
            <a:t>Wydania postanowienia o zawieszeniu postępowania (art. 22)</a:t>
          </a:r>
        </a:p>
      </dgm:t>
    </dgm:pt>
    <dgm:pt modelId="{3920E8C1-AA27-428B-8C46-1DA2D09DF5E2}" type="parTrans" cxnId="{EDCC04AA-AE95-40C2-9819-5124DB993825}">
      <dgm:prSet/>
      <dgm:spPr/>
      <dgm:t>
        <a:bodyPr/>
        <a:lstStyle/>
        <a:p>
          <a:endParaRPr lang="pl-PL"/>
        </a:p>
      </dgm:t>
    </dgm:pt>
    <dgm:pt modelId="{E21161EF-9E2A-410A-BF7B-57AECE685CF6}" type="sibTrans" cxnId="{EDCC04AA-AE95-40C2-9819-5124DB993825}">
      <dgm:prSet/>
      <dgm:spPr/>
      <dgm:t>
        <a:bodyPr/>
        <a:lstStyle/>
        <a:p>
          <a:endParaRPr lang="pl-PL"/>
        </a:p>
      </dgm:t>
    </dgm:pt>
    <dgm:pt modelId="{A1D68AE2-4BE7-426E-95E6-15E2EBE47530}">
      <dgm:prSet/>
      <dgm:spPr/>
      <dgm:t>
        <a:bodyPr/>
        <a:lstStyle/>
        <a:p>
          <a:pPr rtl="0"/>
          <a:r>
            <a:rPr lang="pl-PL" dirty="0">
              <a:solidFill>
                <a:schemeClr val="tx1"/>
              </a:solidFill>
            </a:rPr>
            <a:t>Wydania postanowienia w przedmiocie tymczasowego aresztowania lub innego środka przymusu (por. art. 344)</a:t>
          </a:r>
        </a:p>
      </dgm:t>
    </dgm:pt>
    <dgm:pt modelId="{7B857B0B-BB02-409A-BFC9-168BA0063E87}" type="parTrans" cxnId="{93A53BA3-3568-4C2F-99B7-523C455840CE}">
      <dgm:prSet/>
      <dgm:spPr/>
      <dgm:t>
        <a:bodyPr/>
        <a:lstStyle/>
        <a:p>
          <a:endParaRPr lang="pl-PL"/>
        </a:p>
      </dgm:t>
    </dgm:pt>
    <dgm:pt modelId="{7FCD9A49-7162-4931-9C96-652725C0108D}" type="sibTrans" cxnId="{93A53BA3-3568-4C2F-99B7-523C455840CE}">
      <dgm:prSet/>
      <dgm:spPr/>
      <dgm:t>
        <a:bodyPr/>
        <a:lstStyle/>
        <a:p>
          <a:endParaRPr lang="pl-PL"/>
        </a:p>
      </dgm:t>
    </dgm:pt>
    <dgm:pt modelId="{C38E1178-FA6E-42C2-99E8-40615D6A2542}">
      <dgm:prSet/>
      <dgm:spPr/>
      <dgm:t>
        <a:bodyPr/>
        <a:lstStyle/>
        <a:p>
          <a:pPr rtl="0"/>
          <a:r>
            <a:rPr lang="pl-PL">
              <a:solidFill>
                <a:schemeClr val="tx1"/>
              </a:solidFill>
            </a:rPr>
            <a:t>Wydania wyroku nakazowego</a:t>
          </a:r>
        </a:p>
      </dgm:t>
    </dgm:pt>
    <dgm:pt modelId="{26118E15-A815-4D4D-BB07-B7F7877EBEBA}" type="parTrans" cxnId="{B982B71F-C2F2-4266-80D4-49F7D6972186}">
      <dgm:prSet/>
      <dgm:spPr/>
      <dgm:t>
        <a:bodyPr/>
        <a:lstStyle/>
        <a:p>
          <a:endParaRPr lang="pl-PL"/>
        </a:p>
      </dgm:t>
    </dgm:pt>
    <dgm:pt modelId="{69E9A30D-7CC6-4500-92B8-A51D67192AF7}" type="sibTrans" cxnId="{B982B71F-C2F2-4266-80D4-49F7D6972186}">
      <dgm:prSet/>
      <dgm:spPr/>
      <dgm:t>
        <a:bodyPr/>
        <a:lstStyle/>
        <a:p>
          <a:endParaRPr lang="pl-PL"/>
        </a:p>
      </dgm:t>
    </dgm:pt>
    <dgm:pt modelId="{F05A07B3-DCD0-4880-A008-717227B07D87}">
      <dgm:prSet/>
      <dgm:spPr/>
      <dgm:t>
        <a:bodyPr/>
        <a:lstStyle/>
        <a:p>
          <a:pPr rtl="0"/>
          <a:r>
            <a:rPr lang="pl-PL" dirty="0">
              <a:solidFill>
                <a:schemeClr val="tx1"/>
              </a:solidFill>
            </a:rPr>
            <a:t>Zachodzi potrzeba rozważenia możliwości przekazania jej do postępowania mediacyjnego; przepis art. 23a stosuje się odpowiednio (§ 4)</a:t>
          </a:r>
        </a:p>
      </dgm:t>
    </dgm:pt>
    <dgm:pt modelId="{145D325F-4043-46BA-9DEF-391BA7510ED4}" type="parTrans" cxnId="{70105ECE-2F78-4929-8986-E5BAD72942AE}">
      <dgm:prSet/>
      <dgm:spPr/>
      <dgm:t>
        <a:bodyPr/>
        <a:lstStyle/>
        <a:p>
          <a:endParaRPr lang="pl-PL"/>
        </a:p>
      </dgm:t>
    </dgm:pt>
    <dgm:pt modelId="{82FE85FC-39A5-443E-8690-929B9AC37510}" type="sibTrans" cxnId="{70105ECE-2F78-4929-8986-E5BAD72942AE}">
      <dgm:prSet/>
      <dgm:spPr/>
      <dgm:t>
        <a:bodyPr/>
        <a:lstStyle/>
        <a:p>
          <a:endParaRPr lang="pl-PL"/>
        </a:p>
      </dgm:t>
    </dgm:pt>
    <dgm:pt modelId="{603B347A-877E-43F2-AAB1-F7E65212F935}">
      <dgm:prSet/>
      <dgm:spPr/>
      <dgm:t>
        <a:bodyPr/>
        <a:lstStyle/>
        <a:p>
          <a:pPr rtl="0"/>
          <a:r>
            <a:rPr lang="pl-PL" dirty="0">
              <a:solidFill>
                <a:schemeClr val="tx1"/>
              </a:solidFill>
            </a:rPr>
            <a:t>zwrotu sprawy prokuratorowi w celu usunięcia istotnych braków postępowania przygotowawczego (por. art. 344a)</a:t>
          </a:r>
        </a:p>
      </dgm:t>
    </dgm:pt>
    <dgm:pt modelId="{FF9ACE4A-33B6-4B9B-8ECA-F7BABE453D2A}" type="parTrans" cxnId="{FD106CAD-593A-4131-BA9F-0EB7550C0770}">
      <dgm:prSet/>
      <dgm:spPr/>
      <dgm:t>
        <a:bodyPr/>
        <a:lstStyle/>
        <a:p>
          <a:endParaRPr lang="pl-PL"/>
        </a:p>
      </dgm:t>
    </dgm:pt>
    <dgm:pt modelId="{6A3C47C3-C861-4796-80BF-07F401ED00D0}" type="sibTrans" cxnId="{FD106CAD-593A-4131-BA9F-0EB7550C0770}">
      <dgm:prSet/>
      <dgm:spPr/>
      <dgm:t>
        <a:bodyPr/>
        <a:lstStyle/>
        <a:p>
          <a:endParaRPr lang="pl-PL"/>
        </a:p>
      </dgm:t>
    </dgm:pt>
    <dgm:pt modelId="{7F26CFFA-578F-4961-BD38-B178802575A7}" type="pres">
      <dgm:prSet presAssocID="{FED545C7-1D3E-47E3-94A8-18D664253500}" presName="vert0" presStyleCnt="0">
        <dgm:presLayoutVars>
          <dgm:dir/>
          <dgm:animOne val="branch"/>
          <dgm:animLvl val="lvl"/>
        </dgm:presLayoutVars>
      </dgm:prSet>
      <dgm:spPr/>
    </dgm:pt>
    <dgm:pt modelId="{B0F43386-2CC8-4670-B744-6D97D4B04061}" type="pres">
      <dgm:prSet presAssocID="{E5252A46-E3C9-4BAC-96FB-79CB9FA16638}" presName="thickLine" presStyleLbl="alignNode1" presStyleIdx="0" presStyleCnt="1"/>
      <dgm:spPr/>
    </dgm:pt>
    <dgm:pt modelId="{CF025939-11ED-45DF-B031-FE2D6460E51A}" type="pres">
      <dgm:prSet presAssocID="{E5252A46-E3C9-4BAC-96FB-79CB9FA16638}" presName="horz1" presStyleCnt="0"/>
      <dgm:spPr/>
    </dgm:pt>
    <dgm:pt modelId="{F55120F8-75B4-47F3-A769-F3AFFF614339}" type="pres">
      <dgm:prSet presAssocID="{E5252A46-E3C9-4BAC-96FB-79CB9FA16638}" presName="tx1" presStyleLbl="revTx" presStyleIdx="0" presStyleCnt="9"/>
      <dgm:spPr/>
    </dgm:pt>
    <dgm:pt modelId="{4DE2C3FC-3A12-4873-81B1-9C7DCB4B024B}" type="pres">
      <dgm:prSet presAssocID="{E5252A46-E3C9-4BAC-96FB-79CB9FA16638}" presName="vert1" presStyleCnt="0"/>
      <dgm:spPr/>
    </dgm:pt>
    <dgm:pt modelId="{8CC1EB2E-AFB3-4E1D-9283-87F22341A2F2}" type="pres">
      <dgm:prSet presAssocID="{BE288CFB-FF6A-48CC-B977-1D2D8B4D2EE7}" presName="vertSpace2a" presStyleCnt="0"/>
      <dgm:spPr/>
    </dgm:pt>
    <dgm:pt modelId="{A95474EF-37A7-46FC-9DD3-3F7ECFCB3441}" type="pres">
      <dgm:prSet presAssocID="{BE288CFB-FF6A-48CC-B977-1D2D8B4D2EE7}" presName="horz2" presStyleCnt="0"/>
      <dgm:spPr/>
    </dgm:pt>
    <dgm:pt modelId="{A41C4820-B396-4869-A708-1E02FACD8CC5}" type="pres">
      <dgm:prSet presAssocID="{BE288CFB-FF6A-48CC-B977-1D2D8B4D2EE7}" presName="horzSpace2" presStyleCnt="0"/>
      <dgm:spPr/>
    </dgm:pt>
    <dgm:pt modelId="{A35A322A-556C-4775-B44D-0964CEF890C3}" type="pres">
      <dgm:prSet presAssocID="{BE288CFB-FF6A-48CC-B977-1D2D8B4D2EE7}" presName="tx2" presStyleLbl="revTx" presStyleIdx="1" presStyleCnt="9"/>
      <dgm:spPr/>
    </dgm:pt>
    <dgm:pt modelId="{1A553623-01C5-4D2A-BEB4-668BB0CB203B}" type="pres">
      <dgm:prSet presAssocID="{BE288CFB-FF6A-48CC-B977-1D2D8B4D2EE7}" presName="vert2" presStyleCnt="0"/>
      <dgm:spPr/>
    </dgm:pt>
    <dgm:pt modelId="{DF7B2C1F-11E4-44DD-AA91-7D96DFCECA75}" type="pres">
      <dgm:prSet presAssocID="{BE288CFB-FF6A-48CC-B977-1D2D8B4D2EE7}" presName="thinLine2b" presStyleLbl="callout" presStyleIdx="0" presStyleCnt="8"/>
      <dgm:spPr/>
    </dgm:pt>
    <dgm:pt modelId="{EBB4283D-4F05-40DF-8165-08798D3591B6}" type="pres">
      <dgm:prSet presAssocID="{BE288CFB-FF6A-48CC-B977-1D2D8B4D2EE7}" presName="vertSpace2b" presStyleCnt="0"/>
      <dgm:spPr/>
    </dgm:pt>
    <dgm:pt modelId="{14DB5391-1D4E-48B7-9839-341E79778A48}" type="pres">
      <dgm:prSet presAssocID="{550E2B03-6774-425B-AAE6-39CFC1450FF5}" presName="horz2" presStyleCnt="0"/>
      <dgm:spPr/>
    </dgm:pt>
    <dgm:pt modelId="{3B36E030-F372-4E42-BF23-1AC51F949A31}" type="pres">
      <dgm:prSet presAssocID="{550E2B03-6774-425B-AAE6-39CFC1450FF5}" presName="horzSpace2" presStyleCnt="0"/>
      <dgm:spPr/>
    </dgm:pt>
    <dgm:pt modelId="{688A3540-6753-4CE4-BB2E-C5600AD7FC48}" type="pres">
      <dgm:prSet presAssocID="{550E2B03-6774-425B-AAE6-39CFC1450FF5}" presName="tx2" presStyleLbl="revTx" presStyleIdx="2" presStyleCnt="9"/>
      <dgm:spPr/>
    </dgm:pt>
    <dgm:pt modelId="{90E4ECFC-364B-4D3B-B270-E7FC54B48A18}" type="pres">
      <dgm:prSet presAssocID="{550E2B03-6774-425B-AAE6-39CFC1450FF5}" presName="vert2" presStyleCnt="0"/>
      <dgm:spPr/>
    </dgm:pt>
    <dgm:pt modelId="{D6A85D28-0CF1-40EC-AB2F-FF3F6B0666A6}" type="pres">
      <dgm:prSet presAssocID="{550E2B03-6774-425B-AAE6-39CFC1450FF5}" presName="thinLine2b" presStyleLbl="callout" presStyleIdx="1" presStyleCnt="8"/>
      <dgm:spPr/>
    </dgm:pt>
    <dgm:pt modelId="{803793B7-7914-4651-90EC-67DB04B411A1}" type="pres">
      <dgm:prSet presAssocID="{550E2B03-6774-425B-AAE6-39CFC1450FF5}" presName="vertSpace2b" presStyleCnt="0"/>
      <dgm:spPr/>
    </dgm:pt>
    <dgm:pt modelId="{716D816E-0AC7-40E7-88EB-463BFDD238BF}" type="pres">
      <dgm:prSet presAssocID="{71EC4B88-A661-4972-9279-C34FA815AB09}" presName="horz2" presStyleCnt="0"/>
      <dgm:spPr/>
    </dgm:pt>
    <dgm:pt modelId="{6B58237B-98E5-4519-9AF6-2A690DC52BD8}" type="pres">
      <dgm:prSet presAssocID="{71EC4B88-A661-4972-9279-C34FA815AB09}" presName="horzSpace2" presStyleCnt="0"/>
      <dgm:spPr/>
    </dgm:pt>
    <dgm:pt modelId="{BC15BF23-89D9-451B-B051-541552535DB4}" type="pres">
      <dgm:prSet presAssocID="{71EC4B88-A661-4972-9279-C34FA815AB09}" presName="tx2" presStyleLbl="revTx" presStyleIdx="3" presStyleCnt="9"/>
      <dgm:spPr/>
    </dgm:pt>
    <dgm:pt modelId="{BE8C68A6-B5CE-4287-942F-77FA576D9233}" type="pres">
      <dgm:prSet presAssocID="{71EC4B88-A661-4972-9279-C34FA815AB09}" presName="vert2" presStyleCnt="0"/>
      <dgm:spPr/>
    </dgm:pt>
    <dgm:pt modelId="{46A82F49-630C-4D45-B54D-2FCB4CBB23DB}" type="pres">
      <dgm:prSet presAssocID="{71EC4B88-A661-4972-9279-C34FA815AB09}" presName="thinLine2b" presStyleLbl="callout" presStyleIdx="2" presStyleCnt="8"/>
      <dgm:spPr/>
    </dgm:pt>
    <dgm:pt modelId="{89F7F4F2-2B94-4A0A-BF9B-D264A1BDFCEF}" type="pres">
      <dgm:prSet presAssocID="{71EC4B88-A661-4972-9279-C34FA815AB09}" presName="vertSpace2b" presStyleCnt="0"/>
      <dgm:spPr/>
    </dgm:pt>
    <dgm:pt modelId="{CCA31C8E-C932-4BB3-917D-DC9294AB443A}" type="pres">
      <dgm:prSet presAssocID="{603B347A-877E-43F2-AAB1-F7E65212F935}" presName="horz2" presStyleCnt="0"/>
      <dgm:spPr/>
    </dgm:pt>
    <dgm:pt modelId="{74F833CE-29D0-48B9-9765-3139B8F05FAE}" type="pres">
      <dgm:prSet presAssocID="{603B347A-877E-43F2-AAB1-F7E65212F935}" presName="horzSpace2" presStyleCnt="0"/>
      <dgm:spPr/>
    </dgm:pt>
    <dgm:pt modelId="{AFEAE9F4-C974-46B7-8D4B-5D537F3CBC26}" type="pres">
      <dgm:prSet presAssocID="{603B347A-877E-43F2-AAB1-F7E65212F935}" presName="tx2" presStyleLbl="revTx" presStyleIdx="4" presStyleCnt="9"/>
      <dgm:spPr/>
    </dgm:pt>
    <dgm:pt modelId="{3E78A2D1-0665-40D0-9940-71AF0195642C}" type="pres">
      <dgm:prSet presAssocID="{603B347A-877E-43F2-AAB1-F7E65212F935}" presName="vert2" presStyleCnt="0"/>
      <dgm:spPr/>
    </dgm:pt>
    <dgm:pt modelId="{78D1ED92-8902-4575-AAEA-3C13AEC4CE4F}" type="pres">
      <dgm:prSet presAssocID="{603B347A-877E-43F2-AAB1-F7E65212F935}" presName="thinLine2b" presStyleLbl="callout" presStyleIdx="3" presStyleCnt="8"/>
      <dgm:spPr/>
    </dgm:pt>
    <dgm:pt modelId="{F0997E83-C1FD-46CE-BF87-890A6E498894}" type="pres">
      <dgm:prSet presAssocID="{603B347A-877E-43F2-AAB1-F7E65212F935}" presName="vertSpace2b" presStyleCnt="0"/>
      <dgm:spPr/>
    </dgm:pt>
    <dgm:pt modelId="{22BD3686-03F0-41FE-8706-6A46589ED4B6}" type="pres">
      <dgm:prSet presAssocID="{C50D103F-2548-4F8B-8588-D0AE00A67DA1}" presName="horz2" presStyleCnt="0"/>
      <dgm:spPr/>
    </dgm:pt>
    <dgm:pt modelId="{E709A48F-3657-4868-A3F2-9C4BBECB1F41}" type="pres">
      <dgm:prSet presAssocID="{C50D103F-2548-4F8B-8588-D0AE00A67DA1}" presName="horzSpace2" presStyleCnt="0"/>
      <dgm:spPr/>
    </dgm:pt>
    <dgm:pt modelId="{D2FF771E-D476-4969-9703-C144D0CBCD7E}" type="pres">
      <dgm:prSet presAssocID="{C50D103F-2548-4F8B-8588-D0AE00A67DA1}" presName="tx2" presStyleLbl="revTx" presStyleIdx="5" presStyleCnt="9"/>
      <dgm:spPr/>
    </dgm:pt>
    <dgm:pt modelId="{8AD03C14-08C2-4786-841B-A4E372392F4A}" type="pres">
      <dgm:prSet presAssocID="{C50D103F-2548-4F8B-8588-D0AE00A67DA1}" presName="vert2" presStyleCnt="0"/>
      <dgm:spPr/>
    </dgm:pt>
    <dgm:pt modelId="{6EF9605D-D0E0-491E-90BB-6E5C89B69F77}" type="pres">
      <dgm:prSet presAssocID="{C50D103F-2548-4F8B-8588-D0AE00A67DA1}" presName="thinLine2b" presStyleLbl="callout" presStyleIdx="4" presStyleCnt="8"/>
      <dgm:spPr/>
    </dgm:pt>
    <dgm:pt modelId="{5E58A16D-12B7-4011-ABC0-FEB32F97DB08}" type="pres">
      <dgm:prSet presAssocID="{C50D103F-2548-4F8B-8588-D0AE00A67DA1}" presName="vertSpace2b" presStyleCnt="0"/>
      <dgm:spPr/>
    </dgm:pt>
    <dgm:pt modelId="{D8086EAA-B141-4189-BE4F-8E503ADF1111}" type="pres">
      <dgm:prSet presAssocID="{A1D68AE2-4BE7-426E-95E6-15E2EBE47530}" presName="horz2" presStyleCnt="0"/>
      <dgm:spPr/>
    </dgm:pt>
    <dgm:pt modelId="{C97FC7C8-3551-499B-BA8D-F8EB863D5DD7}" type="pres">
      <dgm:prSet presAssocID="{A1D68AE2-4BE7-426E-95E6-15E2EBE47530}" presName="horzSpace2" presStyleCnt="0"/>
      <dgm:spPr/>
    </dgm:pt>
    <dgm:pt modelId="{F2528054-C51B-4A85-A4EC-B1B5CD6B5323}" type="pres">
      <dgm:prSet presAssocID="{A1D68AE2-4BE7-426E-95E6-15E2EBE47530}" presName="tx2" presStyleLbl="revTx" presStyleIdx="6" presStyleCnt="9"/>
      <dgm:spPr/>
    </dgm:pt>
    <dgm:pt modelId="{07CCC841-4E2C-40DE-8969-0EAF46097372}" type="pres">
      <dgm:prSet presAssocID="{A1D68AE2-4BE7-426E-95E6-15E2EBE47530}" presName="vert2" presStyleCnt="0"/>
      <dgm:spPr/>
    </dgm:pt>
    <dgm:pt modelId="{2A9FAFA5-03C2-4D3B-BA09-44CE28CC6B11}" type="pres">
      <dgm:prSet presAssocID="{A1D68AE2-4BE7-426E-95E6-15E2EBE47530}" presName="thinLine2b" presStyleLbl="callout" presStyleIdx="5" presStyleCnt="8"/>
      <dgm:spPr/>
    </dgm:pt>
    <dgm:pt modelId="{CFE22A18-72AF-49FF-A01C-1496EED22EEA}" type="pres">
      <dgm:prSet presAssocID="{A1D68AE2-4BE7-426E-95E6-15E2EBE47530}" presName="vertSpace2b" presStyleCnt="0"/>
      <dgm:spPr/>
    </dgm:pt>
    <dgm:pt modelId="{9A223EE7-15FE-444E-8154-4FF452F4AC18}" type="pres">
      <dgm:prSet presAssocID="{C38E1178-FA6E-42C2-99E8-40615D6A2542}" presName="horz2" presStyleCnt="0"/>
      <dgm:spPr/>
    </dgm:pt>
    <dgm:pt modelId="{05BFCA0E-2182-4147-AEFC-3DC521D5560C}" type="pres">
      <dgm:prSet presAssocID="{C38E1178-FA6E-42C2-99E8-40615D6A2542}" presName="horzSpace2" presStyleCnt="0"/>
      <dgm:spPr/>
    </dgm:pt>
    <dgm:pt modelId="{A70C7DD3-6BE9-4203-97DB-D9DF0E39F2ED}" type="pres">
      <dgm:prSet presAssocID="{C38E1178-FA6E-42C2-99E8-40615D6A2542}" presName="tx2" presStyleLbl="revTx" presStyleIdx="7" presStyleCnt="9"/>
      <dgm:spPr/>
    </dgm:pt>
    <dgm:pt modelId="{C25AE4F7-FA56-428E-97EF-201E2DBF1DA1}" type="pres">
      <dgm:prSet presAssocID="{C38E1178-FA6E-42C2-99E8-40615D6A2542}" presName="vert2" presStyleCnt="0"/>
      <dgm:spPr/>
    </dgm:pt>
    <dgm:pt modelId="{7EF01070-17E6-4B2D-B251-FA7C949FFC25}" type="pres">
      <dgm:prSet presAssocID="{C38E1178-FA6E-42C2-99E8-40615D6A2542}" presName="thinLine2b" presStyleLbl="callout" presStyleIdx="6" presStyleCnt="8"/>
      <dgm:spPr/>
    </dgm:pt>
    <dgm:pt modelId="{5AAD2AA4-0A06-441D-B7CA-985AE9B4F056}" type="pres">
      <dgm:prSet presAssocID="{C38E1178-FA6E-42C2-99E8-40615D6A2542}" presName="vertSpace2b" presStyleCnt="0"/>
      <dgm:spPr/>
    </dgm:pt>
    <dgm:pt modelId="{5132F220-E72D-4031-B721-3555999AB359}" type="pres">
      <dgm:prSet presAssocID="{F05A07B3-DCD0-4880-A008-717227B07D87}" presName="horz2" presStyleCnt="0"/>
      <dgm:spPr/>
    </dgm:pt>
    <dgm:pt modelId="{758460C7-5940-4917-8DB1-AB827BAF20E7}" type="pres">
      <dgm:prSet presAssocID="{F05A07B3-DCD0-4880-A008-717227B07D87}" presName="horzSpace2" presStyleCnt="0"/>
      <dgm:spPr/>
    </dgm:pt>
    <dgm:pt modelId="{835E05D3-46C6-4EFC-999D-FD39CDEA4978}" type="pres">
      <dgm:prSet presAssocID="{F05A07B3-DCD0-4880-A008-717227B07D87}" presName="tx2" presStyleLbl="revTx" presStyleIdx="8" presStyleCnt="9"/>
      <dgm:spPr/>
    </dgm:pt>
    <dgm:pt modelId="{E8F444CA-1030-471F-A414-F3DDFC0219C8}" type="pres">
      <dgm:prSet presAssocID="{F05A07B3-DCD0-4880-A008-717227B07D87}" presName="vert2" presStyleCnt="0"/>
      <dgm:spPr/>
    </dgm:pt>
    <dgm:pt modelId="{5402E9D6-61A5-4436-A22F-027FC9A7376A}" type="pres">
      <dgm:prSet presAssocID="{F05A07B3-DCD0-4880-A008-717227B07D87}" presName="thinLine2b" presStyleLbl="callout" presStyleIdx="7" presStyleCnt="8"/>
      <dgm:spPr/>
    </dgm:pt>
    <dgm:pt modelId="{64B2FB76-410B-40E6-8328-5E934D94E653}" type="pres">
      <dgm:prSet presAssocID="{F05A07B3-DCD0-4880-A008-717227B07D87}" presName="vertSpace2b" presStyleCnt="0"/>
      <dgm:spPr/>
    </dgm:pt>
  </dgm:ptLst>
  <dgm:cxnLst>
    <dgm:cxn modelId="{18B72005-5E6F-4EA3-972E-C7A9D9217762}" type="presOf" srcId="{A1D68AE2-4BE7-426E-95E6-15E2EBE47530}" destId="{F2528054-C51B-4A85-A4EC-B1B5CD6B5323}" srcOrd="0" destOrd="0" presId="urn:microsoft.com/office/officeart/2008/layout/LinedList"/>
    <dgm:cxn modelId="{992A6F11-9195-467B-845D-EAB01A31980C}" type="presOf" srcId="{550E2B03-6774-425B-AAE6-39CFC1450FF5}" destId="{688A3540-6753-4CE4-BB2E-C5600AD7FC48}" srcOrd="0" destOrd="0" presId="urn:microsoft.com/office/officeart/2008/layout/LinedList"/>
    <dgm:cxn modelId="{B982B71F-C2F2-4266-80D4-49F7D6972186}" srcId="{E5252A46-E3C9-4BAC-96FB-79CB9FA16638}" destId="{C38E1178-FA6E-42C2-99E8-40615D6A2542}" srcOrd="6" destOrd="0" parTransId="{26118E15-A815-4D4D-BB07-B7F7877EBEBA}" sibTransId="{69E9A30D-7CC6-4500-92B8-A51D67192AF7}"/>
    <dgm:cxn modelId="{98721132-15EB-4156-9486-94597F7FF297}" type="presOf" srcId="{F05A07B3-DCD0-4880-A008-717227B07D87}" destId="{835E05D3-46C6-4EFC-999D-FD39CDEA4978}" srcOrd="0" destOrd="0" presId="urn:microsoft.com/office/officeart/2008/layout/LinedList"/>
    <dgm:cxn modelId="{20C2E943-420B-40F9-8519-DE3D36F78F6B}" type="presOf" srcId="{E5252A46-E3C9-4BAC-96FB-79CB9FA16638}" destId="{F55120F8-75B4-47F3-A769-F3AFFF614339}" srcOrd="0" destOrd="0" presId="urn:microsoft.com/office/officeart/2008/layout/LinedList"/>
    <dgm:cxn modelId="{D0A4D564-B298-46FD-B30D-D8C8A3BC3EB6}" srcId="{FED545C7-1D3E-47E3-94A8-18D664253500}" destId="{E5252A46-E3C9-4BAC-96FB-79CB9FA16638}" srcOrd="0" destOrd="0" parTransId="{ECA0FDDD-03AE-4002-AF78-EB1593099EB0}" sibTransId="{DF49CDC9-3C2B-4A65-AF4C-0634A6F0F69B}"/>
    <dgm:cxn modelId="{8EFAC06B-514C-44BE-939A-0EF780ECE384}" type="presOf" srcId="{C50D103F-2548-4F8B-8588-D0AE00A67DA1}" destId="{D2FF771E-D476-4969-9703-C144D0CBCD7E}" srcOrd="0" destOrd="0" presId="urn:microsoft.com/office/officeart/2008/layout/LinedList"/>
    <dgm:cxn modelId="{BCADF977-655C-4E00-A586-4D4A4C3E5FE5}" type="presOf" srcId="{71EC4B88-A661-4972-9279-C34FA815AB09}" destId="{BC15BF23-89D9-451B-B051-541552535DB4}" srcOrd="0" destOrd="0" presId="urn:microsoft.com/office/officeart/2008/layout/LinedList"/>
    <dgm:cxn modelId="{93A53BA3-3568-4C2F-99B7-523C455840CE}" srcId="{E5252A46-E3C9-4BAC-96FB-79CB9FA16638}" destId="{A1D68AE2-4BE7-426E-95E6-15E2EBE47530}" srcOrd="5" destOrd="0" parTransId="{7B857B0B-BB02-409A-BFC9-168BA0063E87}" sibTransId="{7FCD9A49-7162-4931-9C96-652725C0108D}"/>
    <dgm:cxn modelId="{E836D7A4-5044-4273-8EF0-3466159409CD}" srcId="{E5252A46-E3C9-4BAC-96FB-79CB9FA16638}" destId="{71EC4B88-A661-4972-9279-C34FA815AB09}" srcOrd="2" destOrd="0" parTransId="{12A57E82-5BDA-4C9E-8349-56E768053D27}" sibTransId="{6B78253B-24C3-4533-BDEE-3C5EAFFDDB49}"/>
    <dgm:cxn modelId="{EDCC04AA-AE95-40C2-9819-5124DB993825}" srcId="{E5252A46-E3C9-4BAC-96FB-79CB9FA16638}" destId="{C50D103F-2548-4F8B-8588-D0AE00A67DA1}" srcOrd="4" destOrd="0" parTransId="{3920E8C1-AA27-428B-8C46-1DA2D09DF5E2}" sibTransId="{E21161EF-9E2A-410A-BF7B-57AECE685CF6}"/>
    <dgm:cxn modelId="{FD106CAD-593A-4131-BA9F-0EB7550C0770}" srcId="{E5252A46-E3C9-4BAC-96FB-79CB9FA16638}" destId="{603B347A-877E-43F2-AAB1-F7E65212F935}" srcOrd="3" destOrd="0" parTransId="{FF9ACE4A-33B6-4B9B-8ECA-F7BABE453D2A}" sibTransId="{6A3C47C3-C861-4796-80BF-07F401ED00D0}"/>
    <dgm:cxn modelId="{41A60EAE-2968-4B4E-AF82-57D82D850A70}" type="presOf" srcId="{FED545C7-1D3E-47E3-94A8-18D664253500}" destId="{7F26CFFA-578F-4961-BD38-B178802575A7}" srcOrd="0" destOrd="0" presId="urn:microsoft.com/office/officeart/2008/layout/LinedList"/>
    <dgm:cxn modelId="{F3CBCEB6-6155-468E-9BFB-E0C47504DE11}" type="presOf" srcId="{BE288CFB-FF6A-48CC-B977-1D2D8B4D2EE7}" destId="{A35A322A-556C-4775-B44D-0964CEF890C3}" srcOrd="0" destOrd="0" presId="urn:microsoft.com/office/officeart/2008/layout/LinedList"/>
    <dgm:cxn modelId="{ED2622C7-0145-4ECF-AD25-7D59EFA6AF3F}" type="presOf" srcId="{603B347A-877E-43F2-AAB1-F7E65212F935}" destId="{AFEAE9F4-C974-46B7-8D4B-5D537F3CBC26}" srcOrd="0" destOrd="0" presId="urn:microsoft.com/office/officeart/2008/layout/LinedList"/>
    <dgm:cxn modelId="{F3C828C7-E3C4-4C9F-B917-7CDD7DA33185}" type="presOf" srcId="{C38E1178-FA6E-42C2-99E8-40615D6A2542}" destId="{A70C7DD3-6BE9-4203-97DB-D9DF0E39F2ED}" srcOrd="0" destOrd="0" presId="urn:microsoft.com/office/officeart/2008/layout/LinedList"/>
    <dgm:cxn modelId="{70105ECE-2F78-4929-8986-E5BAD72942AE}" srcId="{E5252A46-E3C9-4BAC-96FB-79CB9FA16638}" destId="{F05A07B3-DCD0-4880-A008-717227B07D87}" srcOrd="7" destOrd="0" parTransId="{145D325F-4043-46BA-9DEF-391BA7510ED4}" sibTransId="{82FE85FC-39A5-443E-8690-929B9AC37510}"/>
    <dgm:cxn modelId="{DBF6E3CE-E202-47C3-B22C-E6315215D0E5}" srcId="{E5252A46-E3C9-4BAC-96FB-79CB9FA16638}" destId="{BE288CFB-FF6A-48CC-B977-1D2D8B4D2EE7}" srcOrd="0" destOrd="0" parTransId="{E09FFB76-CF76-4FF8-AA94-D2EEEB8C84E1}" sibTransId="{23B2C123-DD5A-41D7-BCA4-A8B0EB079E19}"/>
    <dgm:cxn modelId="{8D1A96E0-BF60-45F8-BCC8-75EDB2A570AF}" srcId="{E5252A46-E3C9-4BAC-96FB-79CB9FA16638}" destId="{550E2B03-6774-425B-AAE6-39CFC1450FF5}" srcOrd="1" destOrd="0" parTransId="{085251A4-691A-4693-847B-4A12A93C54E8}" sibTransId="{264572F6-362A-435F-97B9-93F3306C08A5}"/>
    <dgm:cxn modelId="{DAEFAE78-3721-4CCD-8F1F-2D7D9C2A1E50}" type="presParOf" srcId="{7F26CFFA-578F-4961-BD38-B178802575A7}" destId="{B0F43386-2CC8-4670-B744-6D97D4B04061}" srcOrd="0" destOrd="0" presId="urn:microsoft.com/office/officeart/2008/layout/LinedList"/>
    <dgm:cxn modelId="{EE38CF3B-DEBF-4260-959B-DCCF6BC2AC9F}" type="presParOf" srcId="{7F26CFFA-578F-4961-BD38-B178802575A7}" destId="{CF025939-11ED-45DF-B031-FE2D6460E51A}" srcOrd="1" destOrd="0" presId="urn:microsoft.com/office/officeart/2008/layout/LinedList"/>
    <dgm:cxn modelId="{9BE986FC-6ECD-44C1-8FD2-43794A591E68}" type="presParOf" srcId="{CF025939-11ED-45DF-B031-FE2D6460E51A}" destId="{F55120F8-75B4-47F3-A769-F3AFFF614339}" srcOrd="0" destOrd="0" presId="urn:microsoft.com/office/officeart/2008/layout/LinedList"/>
    <dgm:cxn modelId="{7F1B5A74-4D43-4B82-AF2B-AE03872CABF7}" type="presParOf" srcId="{CF025939-11ED-45DF-B031-FE2D6460E51A}" destId="{4DE2C3FC-3A12-4873-81B1-9C7DCB4B024B}" srcOrd="1" destOrd="0" presId="urn:microsoft.com/office/officeart/2008/layout/LinedList"/>
    <dgm:cxn modelId="{6E2CCB80-A5CC-4696-B979-C0E4A77A78D8}" type="presParOf" srcId="{4DE2C3FC-3A12-4873-81B1-9C7DCB4B024B}" destId="{8CC1EB2E-AFB3-4E1D-9283-87F22341A2F2}" srcOrd="0" destOrd="0" presId="urn:microsoft.com/office/officeart/2008/layout/LinedList"/>
    <dgm:cxn modelId="{EEE1F9ED-7E52-4BC1-B43A-D7367F8F1026}" type="presParOf" srcId="{4DE2C3FC-3A12-4873-81B1-9C7DCB4B024B}" destId="{A95474EF-37A7-46FC-9DD3-3F7ECFCB3441}" srcOrd="1" destOrd="0" presId="urn:microsoft.com/office/officeart/2008/layout/LinedList"/>
    <dgm:cxn modelId="{F7EF597B-7861-498F-A777-B668909D79B8}" type="presParOf" srcId="{A95474EF-37A7-46FC-9DD3-3F7ECFCB3441}" destId="{A41C4820-B396-4869-A708-1E02FACD8CC5}" srcOrd="0" destOrd="0" presId="urn:microsoft.com/office/officeart/2008/layout/LinedList"/>
    <dgm:cxn modelId="{CBD66674-393C-4811-ADE4-13E977F7BC33}" type="presParOf" srcId="{A95474EF-37A7-46FC-9DD3-3F7ECFCB3441}" destId="{A35A322A-556C-4775-B44D-0964CEF890C3}" srcOrd="1" destOrd="0" presId="urn:microsoft.com/office/officeart/2008/layout/LinedList"/>
    <dgm:cxn modelId="{BE01DE0D-795A-481F-B597-98C424A13158}" type="presParOf" srcId="{A95474EF-37A7-46FC-9DD3-3F7ECFCB3441}" destId="{1A553623-01C5-4D2A-BEB4-668BB0CB203B}" srcOrd="2" destOrd="0" presId="urn:microsoft.com/office/officeart/2008/layout/LinedList"/>
    <dgm:cxn modelId="{98075983-9776-4BAC-92A0-E181DC2C5619}" type="presParOf" srcId="{4DE2C3FC-3A12-4873-81B1-9C7DCB4B024B}" destId="{DF7B2C1F-11E4-44DD-AA91-7D96DFCECA75}" srcOrd="2" destOrd="0" presId="urn:microsoft.com/office/officeart/2008/layout/LinedList"/>
    <dgm:cxn modelId="{D291B1CF-1B2A-4AE8-A829-6A10D231A6C6}" type="presParOf" srcId="{4DE2C3FC-3A12-4873-81B1-9C7DCB4B024B}" destId="{EBB4283D-4F05-40DF-8165-08798D3591B6}" srcOrd="3" destOrd="0" presId="urn:microsoft.com/office/officeart/2008/layout/LinedList"/>
    <dgm:cxn modelId="{89FD5EA3-973F-40A2-98BA-89F247CD4D50}" type="presParOf" srcId="{4DE2C3FC-3A12-4873-81B1-9C7DCB4B024B}" destId="{14DB5391-1D4E-48B7-9839-341E79778A48}" srcOrd="4" destOrd="0" presId="urn:microsoft.com/office/officeart/2008/layout/LinedList"/>
    <dgm:cxn modelId="{5856A8AC-B1A3-4079-AD17-FC62EBE679F2}" type="presParOf" srcId="{14DB5391-1D4E-48B7-9839-341E79778A48}" destId="{3B36E030-F372-4E42-BF23-1AC51F949A31}" srcOrd="0" destOrd="0" presId="urn:microsoft.com/office/officeart/2008/layout/LinedList"/>
    <dgm:cxn modelId="{079CF813-CD12-4B57-8C62-5CD25D8F4963}" type="presParOf" srcId="{14DB5391-1D4E-48B7-9839-341E79778A48}" destId="{688A3540-6753-4CE4-BB2E-C5600AD7FC48}" srcOrd="1" destOrd="0" presId="urn:microsoft.com/office/officeart/2008/layout/LinedList"/>
    <dgm:cxn modelId="{AB5DD373-137E-4CDD-A165-B03ED4FB6F4F}" type="presParOf" srcId="{14DB5391-1D4E-48B7-9839-341E79778A48}" destId="{90E4ECFC-364B-4D3B-B270-E7FC54B48A18}" srcOrd="2" destOrd="0" presId="urn:microsoft.com/office/officeart/2008/layout/LinedList"/>
    <dgm:cxn modelId="{391F90DA-72EE-4781-8EF4-B0C516F62E02}" type="presParOf" srcId="{4DE2C3FC-3A12-4873-81B1-9C7DCB4B024B}" destId="{D6A85D28-0CF1-40EC-AB2F-FF3F6B0666A6}" srcOrd="5" destOrd="0" presId="urn:microsoft.com/office/officeart/2008/layout/LinedList"/>
    <dgm:cxn modelId="{6866DD12-91BC-4BC7-A0C0-D270E7952FB8}" type="presParOf" srcId="{4DE2C3FC-3A12-4873-81B1-9C7DCB4B024B}" destId="{803793B7-7914-4651-90EC-67DB04B411A1}" srcOrd="6" destOrd="0" presId="urn:microsoft.com/office/officeart/2008/layout/LinedList"/>
    <dgm:cxn modelId="{B843C32D-9D04-48FA-83F9-CF743DE44868}" type="presParOf" srcId="{4DE2C3FC-3A12-4873-81B1-9C7DCB4B024B}" destId="{716D816E-0AC7-40E7-88EB-463BFDD238BF}" srcOrd="7" destOrd="0" presId="urn:microsoft.com/office/officeart/2008/layout/LinedList"/>
    <dgm:cxn modelId="{0949DBB5-0DFD-4DF0-A6EB-88218C3C1C26}" type="presParOf" srcId="{716D816E-0AC7-40E7-88EB-463BFDD238BF}" destId="{6B58237B-98E5-4519-9AF6-2A690DC52BD8}" srcOrd="0" destOrd="0" presId="urn:microsoft.com/office/officeart/2008/layout/LinedList"/>
    <dgm:cxn modelId="{A4BC1721-432C-4924-8F33-7E7C7C7FC4FA}" type="presParOf" srcId="{716D816E-0AC7-40E7-88EB-463BFDD238BF}" destId="{BC15BF23-89D9-451B-B051-541552535DB4}" srcOrd="1" destOrd="0" presId="urn:microsoft.com/office/officeart/2008/layout/LinedList"/>
    <dgm:cxn modelId="{537B8E9F-E876-43A4-B34D-52E97756F731}" type="presParOf" srcId="{716D816E-0AC7-40E7-88EB-463BFDD238BF}" destId="{BE8C68A6-B5CE-4287-942F-77FA576D9233}" srcOrd="2" destOrd="0" presId="urn:microsoft.com/office/officeart/2008/layout/LinedList"/>
    <dgm:cxn modelId="{51C15E74-5AA8-4633-81F7-D03F2AA59930}" type="presParOf" srcId="{4DE2C3FC-3A12-4873-81B1-9C7DCB4B024B}" destId="{46A82F49-630C-4D45-B54D-2FCB4CBB23DB}" srcOrd="8" destOrd="0" presId="urn:microsoft.com/office/officeart/2008/layout/LinedList"/>
    <dgm:cxn modelId="{8762DA8A-CDD6-4852-B1C8-FEBA4F44D3E2}" type="presParOf" srcId="{4DE2C3FC-3A12-4873-81B1-9C7DCB4B024B}" destId="{89F7F4F2-2B94-4A0A-BF9B-D264A1BDFCEF}" srcOrd="9" destOrd="0" presId="urn:microsoft.com/office/officeart/2008/layout/LinedList"/>
    <dgm:cxn modelId="{05DCA559-3536-4350-8B12-126626A2806F}" type="presParOf" srcId="{4DE2C3FC-3A12-4873-81B1-9C7DCB4B024B}" destId="{CCA31C8E-C932-4BB3-917D-DC9294AB443A}" srcOrd="10" destOrd="0" presId="urn:microsoft.com/office/officeart/2008/layout/LinedList"/>
    <dgm:cxn modelId="{13E0D70F-3049-4167-BCEB-D6FFB147FCF8}" type="presParOf" srcId="{CCA31C8E-C932-4BB3-917D-DC9294AB443A}" destId="{74F833CE-29D0-48B9-9765-3139B8F05FAE}" srcOrd="0" destOrd="0" presId="urn:microsoft.com/office/officeart/2008/layout/LinedList"/>
    <dgm:cxn modelId="{AFC5438D-C46D-460C-925D-C319A393F534}" type="presParOf" srcId="{CCA31C8E-C932-4BB3-917D-DC9294AB443A}" destId="{AFEAE9F4-C974-46B7-8D4B-5D537F3CBC26}" srcOrd="1" destOrd="0" presId="urn:microsoft.com/office/officeart/2008/layout/LinedList"/>
    <dgm:cxn modelId="{D56007A3-E1A6-4F0E-9E56-FCDF2CE2392F}" type="presParOf" srcId="{CCA31C8E-C932-4BB3-917D-DC9294AB443A}" destId="{3E78A2D1-0665-40D0-9940-71AF0195642C}" srcOrd="2" destOrd="0" presId="urn:microsoft.com/office/officeart/2008/layout/LinedList"/>
    <dgm:cxn modelId="{DECEDCCF-6295-4E69-9D9A-E9EA650849D8}" type="presParOf" srcId="{4DE2C3FC-3A12-4873-81B1-9C7DCB4B024B}" destId="{78D1ED92-8902-4575-AAEA-3C13AEC4CE4F}" srcOrd="11" destOrd="0" presId="urn:microsoft.com/office/officeart/2008/layout/LinedList"/>
    <dgm:cxn modelId="{8A82D337-54EA-4B5B-BD29-1AE76C907A70}" type="presParOf" srcId="{4DE2C3FC-3A12-4873-81B1-9C7DCB4B024B}" destId="{F0997E83-C1FD-46CE-BF87-890A6E498894}" srcOrd="12" destOrd="0" presId="urn:microsoft.com/office/officeart/2008/layout/LinedList"/>
    <dgm:cxn modelId="{9F16E7EF-FB16-4BF2-B02B-48D5CF6DD051}" type="presParOf" srcId="{4DE2C3FC-3A12-4873-81B1-9C7DCB4B024B}" destId="{22BD3686-03F0-41FE-8706-6A46589ED4B6}" srcOrd="13" destOrd="0" presId="urn:microsoft.com/office/officeart/2008/layout/LinedList"/>
    <dgm:cxn modelId="{40864B1E-E7A2-465F-8416-623D4A0F3C73}" type="presParOf" srcId="{22BD3686-03F0-41FE-8706-6A46589ED4B6}" destId="{E709A48F-3657-4868-A3F2-9C4BBECB1F41}" srcOrd="0" destOrd="0" presId="urn:microsoft.com/office/officeart/2008/layout/LinedList"/>
    <dgm:cxn modelId="{CB8AAA40-CBF5-42C0-99CE-CF5EB08ADB76}" type="presParOf" srcId="{22BD3686-03F0-41FE-8706-6A46589ED4B6}" destId="{D2FF771E-D476-4969-9703-C144D0CBCD7E}" srcOrd="1" destOrd="0" presId="urn:microsoft.com/office/officeart/2008/layout/LinedList"/>
    <dgm:cxn modelId="{D86DB568-F2FE-4899-A761-043C51CB9057}" type="presParOf" srcId="{22BD3686-03F0-41FE-8706-6A46589ED4B6}" destId="{8AD03C14-08C2-4786-841B-A4E372392F4A}" srcOrd="2" destOrd="0" presId="urn:microsoft.com/office/officeart/2008/layout/LinedList"/>
    <dgm:cxn modelId="{EB710A1B-4BAC-44B7-9888-C916B089BED1}" type="presParOf" srcId="{4DE2C3FC-3A12-4873-81B1-9C7DCB4B024B}" destId="{6EF9605D-D0E0-491E-90BB-6E5C89B69F77}" srcOrd="14" destOrd="0" presId="urn:microsoft.com/office/officeart/2008/layout/LinedList"/>
    <dgm:cxn modelId="{AD71BD28-D918-45B7-AF53-31DC30825E1B}" type="presParOf" srcId="{4DE2C3FC-3A12-4873-81B1-9C7DCB4B024B}" destId="{5E58A16D-12B7-4011-ABC0-FEB32F97DB08}" srcOrd="15" destOrd="0" presId="urn:microsoft.com/office/officeart/2008/layout/LinedList"/>
    <dgm:cxn modelId="{5507AF74-E4E9-4DF4-A0E7-E514952EBE03}" type="presParOf" srcId="{4DE2C3FC-3A12-4873-81B1-9C7DCB4B024B}" destId="{D8086EAA-B141-4189-BE4F-8E503ADF1111}" srcOrd="16" destOrd="0" presId="urn:microsoft.com/office/officeart/2008/layout/LinedList"/>
    <dgm:cxn modelId="{DA76D535-0A66-4065-B3E1-738E6A508174}" type="presParOf" srcId="{D8086EAA-B141-4189-BE4F-8E503ADF1111}" destId="{C97FC7C8-3551-499B-BA8D-F8EB863D5DD7}" srcOrd="0" destOrd="0" presId="urn:microsoft.com/office/officeart/2008/layout/LinedList"/>
    <dgm:cxn modelId="{A144FA97-1232-4292-97F2-317872A91C4C}" type="presParOf" srcId="{D8086EAA-B141-4189-BE4F-8E503ADF1111}" destId="{F2528054-C51B-4A85-A4EC-B1B5CD6B5323}" srcOrd="1" destOrd="0" presId="urn:microsoft.com/office/officeart/2008/layout/LinedList"/>
    <dgm:cxn modelId="{91B63388-6D9C-4BB3-836E-A84F268E5709}" type="presParOf" srcId="{D8086EAA-B141-4189-BE4F-8E503ADF1111}" destId="{07CCC841-4E2C-40DE-8969-0EAF46097372}" srcOrd="2" destOrd="0" presId="urn:microsoft.com/office/officeart/2008/layout/LinedList"/>
    <dgm:cxn modelId="{EF4D7BCC-9C57-4AAD-BD61-B65D9C751509}" type="presParOf" srcId="{4DE2C3FC-3A12-4873-81B1-9C7DCB4B024B}" destId="{2A9FAFA5-03C2-4D3B-BA09-44CE28CC6B11}" srcOrd="17" destOrd="0" presId="urn:microsoft.com/office/officeart/2008/layout/LinedList"/>
    <dgm:cxn modelId="{8E005A21-3563-479E-9926-135F9D327DDE}" type="presParOf" srcId="{4DE2C3FC-3A12-4873-81B1-9C7DCB4B024B}" destId="{CFE22A18-72AF-49FF-A01C-1496EED22EEA}" srcOrd="18" destOrd="0" presId="urn:microsoft.com/office/officeart/2008/layout/LinedList"/>
    <dgm:cxn modelId="{722BF062-82EA-4962-8C6B-524F3439A293}" type="presParOf" srcId="{4DE2C3FC-3A12-4873-81B1-9C7DCB4B024B}" destId="{9A223EE7-15FE-444E-8154-4FF452F4AC18}" srcOrd="19" destOrd="0" presId="urn:microsoft.com/office/officeart/2008/layout/LinedList"/>
    <dgm:cxn modelId="{9631E1B4-B0C0-4697-A0E5-FA49C4938B2A}" type="presParOf" srcId="{9A223EE7-15FE-444E-8154-4FF452F4AC18}" destId="{05BFCA0E-2182-4147-AEFC-3DC521D5560C}" srcOrd="0" destOrd="0" presId="urn:microsoft.com/office/officeart/2008/layout/LinedList"/>
    <dgm:cxn modelId="{658A3116-8894-421B-8D92-5CDB6318CAF7}" type="presParOf" srcId="{9A223EE7-15FE-444E-8154-4FF452F4AC18}" destId="{A70C7DD3-6BE9-4203-97DB-D9DF0E39F2ED}" srcOrd="1" destOrd="0" presId="urn:microsoft.com/office/officeart/2008/layout/LinedList"/>
    <dgm:cxn modelId="{52918FAE-823D-406C-97DD-ECD1AA27A4CE}" type="presParOf" srcId="{9A223EE7-15FE-444E-8154-4FF452F4AC18}" destId="{C25AE4F7-FA56-428E-97EF-201E2DBF1DA1}" srcOrd="2" destOrd="0" presId="urn:microsoft.com/office/officeart/2008/layout/LinedList"/>
    <dgm:cxn modelId="{43369D26-1153-44C5-ABAB-5BA737AEF793}" type="presParOf" srcId="{4DE2C3FC-3A12-4873-81B1-9C7DCB4B024B}" destId="{7EF01070-17E6-4B2D-B251-FA7C949FFC25}" srcOrd="20" destOrd="0" presId="urn:microsoft.com/office/officeart/2008/layout/LinedList"/>
    <dgm:cxn modelId="{09C53608-D91E-4F0A-B6C7-A58C1270A0D4}" type="presParOf" srcId="{4DE2C3FC-3A12-4873-81B1-9C7DCB4B024B}" destId="{5AAD2AA4-0A06-441D-B7CA-985AE9B4F056}" srcOrd="21" destOrd="0" presId="urn:microsoft.com/office/officeart/2008/layout/LinedList"/>
    <dgm:cxn modelId="{F112A6CA-8B6A-483A-A9A2-F795F6850EA2}" type="presParOf" srcId="{4DE2C3FC-3A12-4873-81B1-9C7DCB4B024B}" destId="{5132F220-E72D-4031-B721-3555999AB359}" srcOrd="22" destOrd="0" presId="urn:microsoft.com/office/officeart/2008/layout/LinedList"/>
    <dgm:cxn modelId="{4AACF098-7EF8-484D-9AD7-EA49122225AC}" type="presParOf" srcId="{5132F220-E72D-4031-B721-3555999AB359}" destId="{758460C7-5940-4917-8DB1-AB827BAF20E7}" srcOrd="0" destOrd="0" presId="urn:microsoft.com/office/officeart/2008/layout/LinedList"/>
    <dgm:cxn modelId="{0F360ECC-1B45-495D-874C-85ECC7EE5BAA}" type="presParOf" srcId="{5132F220-E72D-4031-B721-3555999AB359}" destId="{835E05D3-46C6-4EFC-999D-FD39CDEA4978}" srcOrd="1" destOrd="0" presId="urn:microsoft.com/office/officeart/2008/layout/LinedList"/>
    <dgm:cxn modelId="{FD3484BC-BC2A-4106-9AD7-9966FF81F7B4}" type="presParOf" srcId="{5132F220-E72D-4031-B721-3555999AB359}" destId="{E8F444CA-1030-471F-A414-F3DDFC0219C8}" srcOrd="2" destOrd="0" presId="urn:microsoft.com/office/officeart/2008/layout/LinedList"/>
    <dgm:cxn modelId="{98E49398-82D8-40B9-B3C8-C8BFB132052C}" type="presParOf" srcId="{4DE2C3FC-3A12-4873-81B1-9C7DCB4B024B}" destId="{5402E9D6-61A5-4436-A22F-027FC9A7376A}" srcOrd="23" destOrd="0" presId="urn:microsoft.com/office/officeart/2008/layout/LinedList"/>
    <dgm:cxn modelId="{49B40BC5-FA0A-4AAD-B511-C5C035462C6D}" type="presParOf" srcId="{4DE2C3FC-3A12-4873-81B1-9C7DCB4B024B}" destId="{64B2FB76-410B-40E6-8328-5E934D94E653}"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57B5DA-66BA-4A9C-B71E-C548426824B1}" type="doc">
      <dgm:prSet loTypeId="urn:microsoft.com/office/officeart/2009/3/layout/OpposingIdeas" loCatId="relationship" qsTypeId="urn:microsoft.com/office/officeart/2005/8/quickstyle/simple1" qsCatId="simple" csTypeId="urn:microsoft.com/office/officeart/2005/8/colors/colorful1" csCatId="colorful" phldr="1"/>
      <dgm:spPr/>
      <dgm:t>
        <a:bodyPr/>
        <a:lstStyle/>
        <a:p>
          <a:endParaRPr lang="pl-PL"/>
        </a:p>
      </dgm:t>
    </dgm:pt>
    <dgm:pt modelId="{B47596D7-47F5-415E-A195-D9184E910599}">
      <dgm:prSet/>
      <dgm:spPr/>
      <dgm:t>
        <a:bodyPr/>
        <a:lstStyle/>
        <a:p>
          <a:pPr algn="ctr" rtl="0"/>
          <a:r>
            <a:rPr lang="pl-PL" b="1" u="sng" dirty="0"/>
            <a:t>Art. 339 § 3 pkt 1</a:t>
          </a:r>
        </a:p>
      </dgm:t>
    </dgm:pt>
    <dgm:pt modelId="{11CA73DE-11A6-414A-9CCE-2E4171979660}" type="parTrans" cxnId="{5FDDE9FD-4DF4-4E7C-94CD-D9E26A935074}">
      <dgm:prSet/>
      <dgm:spPr/>
      <dgm:t>
        <a:bodyPr/>
        <a:lstStyle/>
        <a:p>
          <a:endParaRPr lang="pl-PL"/>
        </a:p>
      </dgm:t>
    </dgm:pt>
    <dgm:pt modelId="{A283E7E0-6215-4701-BDC6-D02CF3D4F4D9}" type="sibTrans" cxnId="{5FDDE9FD-4DF4-4E7C-94CD-D9E26A935074}">
      <dgm:prSet/>
      <dgm:spPr/>
      <dgm:t>
        <a:bodyPr/>
        <a:lstStyle/>
        <a:p>
          <a:endParaRPr lang="pl-PL"/>
        </a:p>
      </dgm:t>
    </dgm:pt>
    <dgm:pt modelId="{0A573B06-6D3A-43B7-805C-E362307EDB9E}">
      <dgm:prSet/>
      <dgm:spPr/>
      <dgm:t>
        <a:bodyPr/>
        <a:lstStyle/>
        <a:p>
          <a:pPr algn="just" rtl="0"/>
          <a:r>
            <a:rPr lang="pl-PL" dirty="0"/>
            <a:t>potrzeba umorzenia postępowania z uwagi na zaistnienie negatywnej przesłanki procesowej np. znikomej społecznej szkodliwości czynu czy przedawnienia</a:t>
          </a:r>
        </a:p>
      </dgm:t>
    </dgm:pt>
    <dgm:pt modelId="{FC97EB7E-DB4C-43C1-876D-B7481D9CB434}" type="parTrans" cxnId="{BB7A1F2D-A4A1-43C3-A327-96D1D64EAE4A}">
      <dgm:prSet/>
      <dgm:spPr/>
      <dgm:t>
        <a:bodyPr/>
        <a:lstStyle/>
        <a:p>
          <a:endParaRPr lang="pl-PL"/>
        </a:p>
      </dgm:t>
    </dgm:pt>
    <dgm:pt modelId="{4AD560DC-A66E-486F-AE0E-2B1EF4A1EE32}" type="sibTrans" cxnId="{BB7A1F2D-A4A1-43C3-A327-96D1D64EAE4A}">
      <dgm:prSet/>
      <dgm:spPr/>
      <dgm:t>
        <a:bodyPr/>
        <a:lstStyle/>
        <a:p>
          <a:endParaRPr lang="pl-PL"/>
        </a:p>
      </dgm:t>
    </dgm:pt>
    <dgm:pt modelId="{3931B41F-FB11-423A-A657-890DCE0EEF38}">
      <dgm:prSet/>
      <dgm:spPr/>
      <dgm:t>
        <a:bodyPr/>
        <a:lstStyle/>
        <a:p>
          <a:pPr algn="just" rtl="0"/>
          <a:r>
            <a:rPr lang="pl-PL" dirty="0"/>
            <a:t>Badanie dopuszczalności procesu</a:t>
          </a:r>
        </a:p>
      </dgm:t>
    </dgm:pt>
    <dgm:pt modelId="{1DCECC81-9205-478C-936A-7BEC201AC92A}" type="parTrans" cxnId="{A40FDC3B-0CD0-456B-B13E-B2B19A9A320C}">
      <dgm:prSet/>
      <dgm:spPr/>
      <dgm:t>
        <a:bodyPr/>
        <a:lstStyle/>
        <a:p>
          <a:endParaRPr lang="pl-PL"/>
        </a:p>
      </dgm:t>
    </dgm:pt>
    <dgm:pt modelId="{1B1CDB4B-29FD-415A-9231-8A88A5283F36}" type="sibTrans" cxnId="{A40FDC3B-0CD0-456B-B13E-B2B19A9A320C}">
      <dgm:prSet/>
      <dgm:spPr/>
      <dgm:t>
        <a:bodyPr/>
        <a:lstStyle/>
        <a:p>
          <a:endParaRPr lang="pl-PL"/>
        </a:p>
      </dgm:t>
    </dgm:pt>
    <dgm:pt modelId="{E7419D80-9992-4B31-8E3A-4A8880C3F9AC}">
      <dgm:prSet/>
      <dgm:spPr/>
      <dgm:t>
        <a:bodyPr/>
        <a:lstStyle/>
        <a:p>
          <a:pPr algn="just" rtl="0"/>
          <a:r>
            <a:rPr lang="pl-PL" dirty="0"/>
            <a:t>Obowiązek wszystkich organów prowadzących postępowanie. W szczególności oskarżyciel publiczny powinien zadbać, czy nie występuje przeszkoda procesowa, która czyny całe postępowanie niedopuszczalnym. Unormowanie art. 339 § 3 pkt. 1 akcentuje, że także prezes sądu i sąd mają obowiązek czuwać, aby w warunkach niedopuszczalności postępowania nie doszło do rozprawy głównej.  </a:t>
          </a:r>
        </a:p>
      </dgm:t>
    </dgm:pt>
    <dgm:pt modelId="{50EDD251-BD80-4A5D-BE5E-07D8D5491CFE}" type="parTrans" cxnId="{1FF71C21-C4D4-4E56-A676-D466B727D503}">
      <dgm:prSet/>
      <dgm:spPr/>
      <dgm:t>
        <a:bodyPr/>
        <a:lstStyle/>
        <a:p>
          <a:endParaRPr lang="pl-PL"/>
        </a:p>
      </dgm:t>
    </dgm:pt>
    <dgm:pt modelId="{A08BAB47-8A02-44F5-982E-BCDEFF7AE165}" type="sibTrans" cxnId="{1FF71C21-C4D4-4E56-A676-D466B727D503}">
      <dgm:prSet/>
      <dgm:spPr/>
      <dgm:t>
        <a:bodyPr/>
        <a:lstStyle/>
        <a:p>
          <a:endParaRPr lang="pl-PL"/>
        </a:p>
      </dgm:t>
    </dgm:pt>
    <dgm:pt modelId="{8BD778E7-E888-4C6E-ABEA-D2FC5F9EC3C5}">
      <dgm:prSet/>
      <dgm:spPr/>
      <dgm:t>
        <a:bodyPr/>
        <a:lstStyle/>
        <a:p>
          <a:pPr algn="just" rtl="0"/>
          <a:r>
            <a:rPr lang="pl-PL" dirty="0"/>
            <a:t>Por. postanowienie SN z dnia 28 października 2009 r., I KZP 21/09</a:t>
          </a:r>
        </a:p>
      </dgm:t>
    </dgm:pt>
    <dgm:pt modelId="{62FE4299-EDF2-414C-935E-6F214118B6AE}" type="parTrans" cxnId="{82E10C40-D607-4936-B910-5C857649346D}">
      <dgm:prSet/>
      <dgm:spPr/>
      <dgm:t>
        <a:bodyPr/>
        <a:lstStyle/>
        <a:p>
          <a:endParaRPr lang="pl-PL"/>
        </a:p>
      </dgm:t>
    </dgm:pt>
    <dgm:pt modelId="{A7DDAF85-1347-4B9C-8350-E690AB69404E}" type="sibTrans" cxnId="{82E10C40-D607-4936-B910-5C857649346D}">
      <dgm:prSet/>
      <dgm:spPr/>
      <dgm:t>
        <a:bodyPr/>
        <a:lstStyle/>
        <a:p>
          <a:endParaRPr lang="pl-PL"/>
        </a:p>
      </dgm:t>
    </dgm:pt>
    <dgm:pt modelId="{2A4FDC95-8BE3-423F-835C-52CAEDAA434A}">
      <dgm:prSet/>
      <dgm:spPr/>
      <dgm:t>
        <a:bodyPr/>
        <a:lstStyle/>
        <a:p>
          <a:pPr algn="ctr" rtl="0"/>
          <a:r>
            <a:rPr lang="pl-PL" b="1" u="sng" dirty="0"/>
            <a:t>Art. 339 § 3 pkt 2 </a:t>
          </a:r>
        </a:p>
      </dgm:t>
    </dgm:pt>
    <dgm:pt modelId="{A8ABAB4A-7623-4556-B66C-24595DC2FCC5}" type="parTrans" cxnId="{D6011953-B327-40C3-81A2-F3FE9A6000B2}">
      <dgm:prSet/>
      <dgm:spPr/>
      <dgm:t>
        <a:bodyPr/>
        <a:lstStyle/>
        <a:p>
          <a:endParaRPr lang="pl-PL"/>
        </a:p>
      </dgm:t>
    </dgm:pt>
    <dgm:pt modelId="{63D983A8-A9B3-40B0-A4F8-DC5FE542A374}" type="sibTrans" cxnId="{D6011953-B327-40C3-81A2-F3FE9A6000B2}">
      <dgm:prSet/>
      <dgm:spPr/>
      <dgm:t>
        <a:bodyPr/>
        <a:lstStyle/>
        <a:p>
          <a:endParaRPr lang="pl-PL"/>
        </a:p>
      </dgm:t>
    </dgm:pt>
    <dgm:pt modelId="{9B770FFE-DE2E-4CC9-99BA-8F9300523429}">
      <dgm:prSet/>
      <dgm:spPr/>
      <dgm:t>
        <a:bodyPr/>
        <a:lstStyle/>
        <a:p>
          <a:pPr algn="just" rtl="0"/>
          <a:r>
            <a:rPr lang="pl-PL" dirty="0"/>
            <a:t>Sądowa kontrola faktycznej zasadności oskarżenia – badanie przez sąd przed rozprawą dostateczności dowodów zebranych i przedstawionych przez oskarżyciela. Nieuzasadniony pod względem faktycznym akt oskarżenia nie powinien powodować przeprowadzenia rozprawy głównej. </a:t>
          </a:r>
        </a:p>
      </dgm:t>
    </dgm:pt>
    <dgm:pt modelId="{C4450264-E242-46A9-A93B-B9317F6783EC}" type="parTrans" cxnId="{6B9B4FC1-9986-404E-9403-DDF8DCFE9A78}">
      <dgm:prSet/>
      <dgm:spPr/>
      <dgm:t>
        <a:bodyPr/>
        <a:lstStyle/>
        <a:p>
          <a:endParaRPr lang="pl-PL"/>
        </a:p>
      </dgm:t>
    </dgm:pt>
    <dgm:pt modelId="{DDB65407-391D-4DD3-A171-5CAA6BCE5757}" type="sibTrans" cxnId="{6B9B4FC1-9986-404E-9403-DDF8DCFE9A78}">
      <dgm:prSet/>
      <dgm:spPr/>
      <dgm:t>
        <a:bodyPr/>
        <a:lstStyle/>
        <a:p>
          <a:endParaRPr lang="pl-PL"/>
        </a:p>
      </dgm:t>
    </dgm:pt>
    <dgm:pt modelId="{2DC3D967-8F04-42B4-A5A2-4617D6055669}">
      <dgm:prSet/>
      <dgm:spPr/>
      <dgm:t>
        <a:bodyPr/>
        <a:lstStyle/>
        <a:p>
          <a:pPr algn="just" rtl="0"/>
          <a:r>
            <a:rPr lang="pl-PL" dirty="0"/>
            <a:t>Ocena przed rozprawą wartości dowodowej materiału przedłożonego przez oskarżyciela . </a:t>
          </a:r>
        </a:p>
      </dgm:t>
    </dgm:pt>
    <dgm:pt modelId="{250FB1FD-3886-4877-AC04-1D5E1339D434}" type="parTrans" cxnId="{40962D71-49BA-42DD-9591-8FE0802A5C37}">
      <dgm:prSet/>
      <dgm:spPr/>
      <dgm:t>
        <a:bodyPr/>
        <a:lstStyle/>
        <a:p>
          <a:endParaRPr lang="pl-PL"/>
        </a:p>
      </dgm:t>
    </dgm:pt>
    <dgm:pt modelId="{6301C5D7-A259-4314-9742-A0290D18F10F}" type="sibTrans" cxnId="{40962D71-49BA-42DD-9591-8FE0802A5C37}">
      <dgm:prSet/>
      <dgm:spPr/>
      <dgm:t>
        <a:bodyPr/>
        <a:lstStyle/>
        <a:p>
          <a:endParaRPr lang="pl-PL"/>
        </a:p>
      </dgm:t>
    </dgm:pt>
    <dgm:pt modelId="{6A27D522-3E9E-483C-AF24-0A4FFB7F6616}">
      <dgm:prSet/>
      <dgm:spPr/>
      <dgm:t>
        <a:bodyPr/>
        <a:lstStyle/>
        <a:p>
          <a:pPr algn="just" rtl="0"/>
          <a:r>
            <a:rPr lang="pl-PL" dirty="0"/>
            <a:t>Dotyczy wszystkich spraw i wszystkich trybów postępowania. </a:t>
          </a:r>
        </a:p>
      </dgm:t>
    </dgm:pt>
    <dgm:pt modelId="{3D136372-6F81-4B19-91BB-EE3802317621}" type="parTrans" cxnId="{734C27A0-F41B-4413-B12D-8FF8F25DDC68}">
      <dgm:prSet/>
      <dgm:spPr/>
      <dgm:t>
        <a:bodyPr/>
        <a:lstStyle/>
        <a:p>
          <a:endParaRPr lang="pl-PL"/>
        </a:p>
      </dgm:t>
    </dgm:pt>
    <dgm:pt modelId="{A7C59B57-B697-4F96-BF44-745B0C55EDE6}" type="sibTrans" cxnId="{734C27A0-F41B-4413-B12D-8FF8F25DDC68}">
      <dgm:prSet/>
      <dgm:spPr/>
      <dgm:t>
        <a:bodyPr/>
        <a:lstStyle/>
        <a:p>
          <a:endParaRPr lang="pl-PL"/>
        </a:p>
      </dgm:t>
    </dgm:pt>
    <dgm:pt modelId="{B8FF4A7B-54CD-4DB4-97EF-B1FEE48C9324}">
      <dgm:prSet/>
      <dgm:spPr/>
      <dgm:t>
        <a:bodyPr/>
        <a:lstStyle/>
        <a:p>
          <a:pPr algn="just" rtl="0"/>
          <a:r>
            <a:rPr lang="pl-PL" dirty="0"/>
            <a:t>Tylko wtedy gdy brak jest „oczywisty” i niewątpliwy – żaden z dowodów zebranych w postępowaniu przygotowawczym nie wskazuje na prawdopodobieństwo popełnienia czynu lub nie uzasadnia popełnienia go przez oskarżonego</a:t>
          </a:r>
        </a:p>
      </dgm:t>
    </dgm:pt>
    <dgm:pt modelId="{9EEC19B0-A3F0-4C25-9FAE-3216BEE4143B}" type="parTrans" cxnId="{93C0CA8E-C1C1-4D78-A6B1-66809293D465}">
      <dgm:prSet/>
      <dgm:spPr/>
      <dgm:t>
        <a:bodyPr/>
        <a:lstStyle/>
        <a:p>
          <a:endParaRPr lang="pl-PL"/>
        </a:p>
      </dgm:t>
    </dgm:pt>
    <dgm:pt modelId="{8DD61220-66AB-42FA-82ED-EA2471BD5E96}" type="sibTrans" cxnId="{93C0CA8E-C1C1-4D78-A6B1-66809293D465}">
      <dgm:prSet/>
      <dgm:spPr/>
      <dgm:t>
        <a:bodyPr/>
        <a:lstStyle/>
        <a:p>
          <a:endParaRPr lang="pl-PL"/>
        </a:p>
      </dgm:t>
    </dgm:pt>
    <dgm:pt modelId="{6897893F-6385-4EDA-B2F1-A794E253D3B4}" type="pres">
      <dgm:prSet presAssocID="{0757B5DA-66BA-4A9C-B71E-C548426824B1}" presName="Name0" presStyleCnt="0">
        <dgm:presLayoutVars>
          <dgm:chMax val="2"/>
          <dgm:dir/>
          <dgm:animOne val="branch"/>
          <dgm:animLvl val="lvl"/>
          <dgm:resizeHandles val="exact"/>
        </dgm:presLayoutVars>
      </dgm:prSet>
      <dgm:spPr/>
    </dgm:pt>
    <dgm:pt modelId="{EC135695-387E-4DEF-AB6D-66B4E597290D}" type="pres">
      <dgm:prSet presAssocID="{0757B5DA-66BA-4A9C-B71E-C548426824B1}" presName="Background" presStyleLbl="node1" presStyleIdx="0" presStyleCnt="1"/>
      <dgm:spPr/>
    </dgm:pt>
    <dgm:pt modelId="{A3A09D37-DEE6-4E43-91D8-4DD5EB8A37FF}" type="pres">
      <dgm:prSet presAssocID="{0757B5DA-66BA-4A9C-B71E-C548426824B1}" presName="Divider" presStyleLbl="callout" presStyleIdx="0" presStyleCnt="1"/>
      <dgm:spPr/>
    </dgm:pt>
    <dgm:pt modelId="{32BDB589-96F0-49DB-BA3B-D3C281D2EE44}" type="pres">
      <dgm:prSet presAssocID="{0757B5DA-66BA-4A9C-B71E-C548426824B1}" presName="ChildText1" presStyleLbl="revTx" presStyleIdx="0" presStyleCnt="0">
        <dgm:presLayoutVars>
          <dgm:chMax val="0"/>
          <dgm:chPref val="0"/>
          <dgm:bulletEnabled val="1"/>
        </dgm:presLayoutVars>
      </dgm:prSet>
      <dgm:spPr/>
    </dgm:pt>
    <dgm:pt modelId="{95BD1C74-FD70-4E1B-B63B-FF0CCD5C8244}" type="pres">
      <dgm:prSet presAssocID="{0757B5DA-66BA-4A9C-B71E-C548426824B1}" presName="ChildText2" presStyleLbl="revTx" presStyleIdx="0" presStyleCnt="0">
        <dgm:presLayoutVars>
          <dgm:chMax val="0"/>
          <dgm:chPref val="0"/>
          <dgm:bulletEnabled val="1"/>
        </dgm:presLayoutVars>
      </dgm:prSet>
      <dgm:spPr/>
    </dgm:pt>
    <dgm:pt modelId="{C593E3A4-C916-411B-96C7-4B24C01D9042}" type="pres">
      <dgm:prSet presAssocID="{0757B5DA-66BA-4A9C-B71E-C548426824B1}" presName="ParentText1" presStyleLbl="revTx" presStyleIdx="0" presStyleCnt="0">
        <dgm:presLayoutVars>
          <dgm:chMax val="1"/>
          <dgm:chPref val="1"/>
        </dgm:presLayoutVars>
      </dgm:prSet>
      <dgm:spPr/>
    </dgm:pt>
    <dgm:pt modelId="{E5C7D457-725D-400C-8295-82EE0C6908D3}" type="pres">
      <dgm:prSet presAssocID="{0757B5DA-66BA-4A9C-B71E-C548426824B1}" presName="ParentShape1" presStyleLbl="alignImgPlace1" presStyleIdx="0" presStyleCnt="2">
        <dgm:presLayoutVars/>
      </dgm:prSet>
      <dgm:spPr/>
    </dgm:pt>
    <dgm:pt modelId="{97713D6E-C2B3-41E1-B2E2-BDC766BD7FED}" type="pres">
      <dgm:prSet presAssocID="{0757B5DA-66BA-4A9C-B71E-C548426824B1}" presName="ParentText2" presStyleLbl="revTx" presStyleIdx="0" presStyleCnt="0">
        <dgm:presLayoutVars>
          <dgm:chMax val="1"/>
          <dgm:chPref val="1"/>
        </dgm:presLayoutVars>
      </dgm:prSet>
      <dgm:spPr/>
    </dgm:pt>
    <dgm:pt modelId="{0A24C02E-55F5-40FD-999B-003B9EC2F6E4}" type="pres">
      <dgm:prSet presAssocID="{0757B5DA-66BA-4A9C-B71E-C548426824B1}" presName="ParentShape2" presStyleLbl="alignImgPlace1" presStyleIdx="1" presStyleCnt="2">
        <dgm:presLayoutVars/>
      </dgm:prSet>
      <dgm:spPr/>
    </dgm:pt>
  </dgm:ptLst>
  <dgm:cxnLst>
    <dgm:cxn modelId="{6B01EF05-73A6-489C-B698-E1F62C456145}" type="presOf" srcId="{6A27D522-3E9E-483C-AF24-0A4FFB7F6616}" destId="{95BD1C74-FD70-4E1B-B63B-FF0CCD5C8244}" srcOrd="0" destOrd="2" presId="urn:microsoft.com/office/officeart/2009/3/layout/OpposingIdeas"/>
    <dgm:cxn modelId="{1FF71C21-C4D4-4E56-A676-D466B727D503}" srcId="{B47596D7-47F5-415E-A195-D9184E910599}" destId="{E7419D80-9992-4B31-8E3A-4A8880C3F9AC}" srcOrd="2" destOrd="0" parTransId="{50EDD251-BD80-4A5D-BE5E-07D8D5491CFE}" sibTransId="{A08BAB47-8A02-44F5-982E-BCDEFF7AE165}"/>
    <dgm:cxn modelId="{BB7A1F2D-A4A1-43C3-A327-96D1D64EAE4A}" srcId="{B47596D7-47F5-415E-A195-D9184E910599}" destId="{0A573B06-6D3A-43B7-805C-E362307EDB9E}" srcOrd="0" destOrd="0" parTransId="{FC97EB7E-DB4C-43C1-876D-B7481D9CB434}" sibTransId="{4AD560DC-A66E-486F-AE0E-2B1EF4A1EE32}"/>
    <dgm:cxn modelId="{F3272837-1A2B-48FB-8DB6-67B587F3D824}" type="presOf" srcId="{0757B5DA-66BA-4A9C-B71E-C548426824B1}" destId="{6897893F-6385-4EDA-B2F1-A794E253D3B4}" srcOrd="0" destOrd="0" presId="urn:microsoft.com/office/officeart/2009/3/layout/OpposingIdeas"/>
    <dgm:cxn modelId="{A40FDC3B-0CD0-456B-B13E-B2B19A9A320C}" srcId="{B47596D7-47F5-415E-A195-D9184E910599}" destId="{3931B41F-FB11-423A-A657-890DCE0EEF38}" srcOrd="1" destOrd="0" parTransId="{1DCECC81-9205-478C-936A-7BEC201AC92A}" sibTransId="{1B1CDB4B-29FD-415A-9231-8A88A5283F36}"/>
    <dgm:cxn modelId="{82E10C40-D607-4936-B910-5C857649346D}" srcId="{B47596D7-47F5-415E-A195-D9184E910599}" destId="{8BD778E7-E888-4C6E-ABEA-D2FC5F9EC3C5}" srcOrd="3" destOrd="0" parTransId="{62FE4299-EDF2-414C-935E-6F214118B6AE}" sibTransId="{A7DDAF85-1347-4B9C-8350-E690AB69404E}"/>
    <dgm:cxn modelId="{30E0C24C-BF12-474B-B694-3CBA8B8E8A96}" type="presOf" srcId="{8BD778E7-E888-4C6E-ABEA-D2FC5F9EC3C5}" destId="{32BDB589-96F0-49DB-BA3B-D3C281D2EE44}" srcOrd="0" destOrd="3" presId="urn:microsoft.com/office/officeart/2009/3/layout/OpposingIdeas"/>
    <dgm:cxn modelId="{72FF444D-6FEB-4A98-A66A-3E050AACE2A9}" type="presOf" srcId="{B47596D7-47F5-415E-A195-D9184E910599}" destId="{C593E3A4-C916-411B-96C7-4B24C01D9042}" srcOrd="0" destOrd="0" presId="urn:microsoft.com/office/officeart/2009/3/layout/OpposingIdeas"/>
    <dgm:cxn modelId="{40962D71-49BA-42DD-9591-8FE0802A5C37}" srcId="{2A4FDC95-8BE3-423F-835C-52CAEDAA434A}" destId="{2DC3D967-8F04-42B4-A5A2-4617D6055669}" srcOrd="1" destOrd="0" parTransId="{250FB1FD-3886-4877-AC04-1D5E1339D434}" sibTransId="{6301C5D7-A259-4314-9742-A0290D18F10F}"/>
    <dgm:cxn modelId="{D6011953-B327-40C3-81A2-F3FE9A6000B2}" srcId="{0757B5DA-66BA-4A9C-B71E-C548426824B1}" destId="{2A4FDC95-8BE3-423F-835C-52CAEDAA434A}" srcOrd="1" destOrd="0" parTransId="{A8ABAB4A-7623-4556-B66C-24595DC2FCC5}" sibTransId="{63D983A8-A9B3-40B0-A4F8-DC5FE542A374}"/>
    <dgm:cxn modelId="{E00A4A74-B760-4080-BF0B-FBF09BCCA970}" type="presOf" srcId="{2DC3D967-8F04-42B4-A5A2-4617D6055669}" destId="{95BD1C74-FD70-4E1B-B63B-FF0CCD5C8244}" srcOrd="0" destOrd="1" presId="urn:microsoft.com/office/officeart/2009/3/layout/OpposingIdeas"/>
    <dgm:cxn modelId="{93C0CA8E-C1C1-4D78-A6B1-66809293D465}" srcId="{2A4FDC95-8BE3-423F-835C-52CAEDAA434A}" destId="{B8FF4A7B-54CD-4DB4-97EF-B1FEE48C9324}" srcOrd="3" destOrd="0" parTransId="{9EEC19B0-A3F0-4C25-9FAE-3216BEE4143B}" sibTransId="{8DD61220-66AB-42FA-82ED-EA2471BD5E96}"/>
    <dgm:cxn modelId="{EDAD5494-3DBF-4891-BCEE-40DFF6A7729C}" type="presOf" srcId="{9B770FFE-DE2E-4CC9-99BA-8F9300523429}" destId="{95BD1C74-FD70-4E1B-B63B-FF0CCD5C8244}" srcOrd="0" destOrd="0" presId="urn:microsoft.com/office/officeart/2009/3/layout/OpposingIdeas"/>
    <dgm:cxn modelId="{734C27A0-F41B-4413-B12D-8FF8F25DDC68}" srcId="{2A4FDC95-8BE3-423F-835C-52CAEDAA434A}" destId="{6A27D522-3E9E-483C-AF24-0A4FFB7F6616}" srcOrd="2" destOrd="0" parTransId="{3D136372-6F81-4B19-91BB-EE3802317621}" sibTransId="{A7C59B57-B697-4F96-BF44-745B0C55EDE6}"/>
    <dgm:cxn modelId="{F1B612AB-0BC1-4584-A56C-4092DAD9D2D4}" type="presOf" srcId="{0A573B06-6D3A-43B7-805C-E362307EDB9E}" destId="{32BDB589-96F0-49DB-BA3B-D3C281D2EE44}" srcOrd="0" destOrd="0" presId="urn:microsoft.com/office/officeart/2009/3/layout/OpposingIdeas"/>
    <dgm:cxn modelId="{E7A65AAF-D868-4457-8D18-8DB052A4DF03}" type="presOf" srcId="{B8FF4A7B-54CD-4DB4-97EF-B1FEE48C9324}" destId="{95BD1C74-FD70-4E1B-B63B-FF0CCD5C8244}" srcOrd="0" destOrd="3" presId="urn:microsoft.com/office/officeart/2009/3/layout/OpposingIdeas"/>
    <dgm:cxn modelId="{6B9B4FC1-9986-404E-9403-DDF8DCFE9A78}" srcId="{2A4FDC95-8BE3-423F-835C-52CAEDAA434A}" destId="{9B770FFE-DE2E-4CC9-99BA-8F9300523429}" srcOrd="0" destOrd="0" parTransId="{C4450264-E242-46A9-A93B-B9317F6783EC}" sibTransId="{DDB65407-391D-4DD3-A171-5CAA6BCE5757}"/>
    <dgm:cxn modelId="{EB06D8C3-4A0B-4214-8763-5818ACDBA658}" type="presOf" srcId="{B47596D7-47F5-415E-A195-D9184E910599}" destId="{E5C7D457-725D-400C-8295-82EE0C6908D3}" srcOrd="1" destOrd="0" presId="urn:microsoft.com/office/officeart/2009/3/layout/OpposingIdeas"/>
    <dgm:cxn modelId="{FDB2B0C6-2A0A-44E0-B19D-18FA061B27FA}" type="presOf" srcId="{2A4FDC95-8BE3-423F-835C-52CAEDAA434A}" destId="{0A24C02E-55F5-40FD-999B-003B9EC2F6E4}" srcOrd="1" destOrd="0" presId="urn:microsoft.com/office/officeart/2009/3/layout/OpposingIdeas"/>
    <dgm:cxn modelId="{89D889D5-4E16-4A3C-AC23-B17B3CD1F24B}" type="presOf" srcId="{2A4FDC95-8BE3-423F-835C-52CAEDAA434A}" destId="{97713D6E-C2B3-41E1-B2E2-BDC766BD7FED}" srcOrd="0" destOrd="0" presId="urn:microsoft.com/office/officeart/2009/3/layout/OpposingIdeas"/>
    <dgm:cxn modelId="{F989E3EB-0DFE-4306-BDB9-945D2A785B1D}" type="presOf" srcId="{E7419D80-9992-4B31-8E3A-4A8880C3F9AC}" destId="{32BDB589-96F0-49DB-BA3B-D3C281D2EE44}" srcOrd="0" destOrd="2" presId="urn:microsoft.com/office/officeart/2009/3/layout/OpposingIdeas"/>
    <dgm:cxn modelId="{37D3A3F0-AAD3-44C2-9330-27DCF3A07D0F}" type="presOf" srcId="{3931B41F-FB11-423A-A657-890DCE0EEF38}" destId="{32BDB589-96F0-49DB-BA3B-D3C281D2EE44}" srcOrd="0" destOrd="1" presId="urn:microsoft.com/office/officeart/2009/3/layout/OpposingIdeas"/>
    <dgm:cxn modelId="{5FDDE9FD-4DF4-4E7C-94CD-D9E26A935074}" srcId="{0757B5DA-66BA-4A9C-B71E-C548426824B1}" destId="{B47596D7-47F5-415E-A195-D9184E910599}" srcOrd="0" destOrd="0" parTransId="{11CA73DE-11A6-414A-9CCE-2E4171979660}" sibTransId="{A283E7E0-6215-4701-BDC6-D02CF3D4F4D9}"/>
    <dgm:cxn modelId="{4BB41D94-3EF2-4EC9-B43A-943998341C70}" type="presParOf" srcId="{6897893F-6385-4EDA-B2F1-A794E253D3B4}" destId="{EC135695-387E-4DEF-AB6D-66B4E597290D}" srcOrd="0" destOrd="0" presId="urn:microsoft.com/office/officeart/2009/3/layout/OpposingIdeas"/>
    <dgm:cxn modelId="{B2E77C44-4E4B-405F-9C68-C6FCB2734956}" type="presParOf" srcId="{6897893F-6385-4EDA-B2F1-A794E253D3B4}" destId="{A3A09D37-DEE6-4E43-91D8-4DD5EB8A37FF}" srcOrd="1" destOrd="0" presId="urn:microsoft.com/office/officeart/2009/3/layout/OpposingIdeas"/>
    <dgm:cxn modelId="{316DFE3D-5145-484B-B5AF-5946231FAD83}" type="presParOf" srcId="{6897893F-6385-4EDA-B2F1-A794E253D3B4}" destId="{32BDB589-96F0-49DB-BA3B-D3C281D2EE44}" srcOrd="2" destOrd="0" presId="urn:microsoft.com/office/officeart/2009/3/layout/OpposingIdeas"/>
    <dgm:cxn modelId="{B777653A-5935-4313-99AB-FE210AD96D88}" type="presParOf" srcId="{6897893F-6385-4EDA-B2F1-A794E253D3B4}" destId="{95BD1C74-FD70-4E1B-B63B-FF0CCD5C8244}" srcOrd="3" destOrd="0" presId="urn:microsoft.com/office/officeart/2009/3/layout/OpposingIdeas"/>
    <dgm:cxn modelId="{896B9633-86A8-47CB-B781-3359CCDE6523}" type="presParOf" srcId="{6897893F-6385-4EDA-B2F1-A794E253D3B4}" destId="{C593E3A4-C916-411B-96C7-4B24C01D9042}" srcOrd="4" destOrd="0" presId="urn:microsoft.com/office/officeart/2009/3/layout/OpposingIdeas"/>
    <dgm:cxn modelId="{E080C4CF-834A-4A97-B1D0-AA7E6389BA57}" type="presParOf" srcId="{6897893F-6385-4EDA-B2F1-A794E253D3B4}" destId="{E5C7D457-725D-400C-8295-82EE0C6908D3}" srcOrd="5" destOrd="0" presId="urn:microsoft.com/office/officeart/2009/3/layout/OpposingIdeas"/>
    <dgm:cxn modelId="{0E20B937-E719-4CC3-9581-F2F0D060C728}" type="presParOf" srcId="{6897893F-6385-4EDA-B2F1-A794E253D3B4}" destId="{97713D6E-C2B3-41E1-B2E2-BDC766BD7FED}" srcOrd="6" destOrd="0" presId="urn:microsoft.com/office/officeart/2009/3/layout/OpposingIdeas"/>
    <dgm:cxn modelId="{CFA639AC-1C16-4B17-AFD0-3C864398A9CD}" type="presParOf" srcId="{6897893F-6385-4EDA-B2F1-A794E253D3B4}" destId="{0A24C02E-55F5-40FD-999B-003B9EC2F6E4}"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38224-5123-4BB4-8765-603A5F1D86F4}">
      <dsp:nvSpPr>
        <dsp:cNvPr id="0" name=""/>
        <dsp:cNvSpPr/>
      </dsp:nvSpPr>
      <dsp:spPr>
        <a:xfrm>
          <a:off x="0" y="281434"/>
          <a:ext cx="6396484" cy="2126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6438" tIns="312420" rIns="496438" bIns="106680" numCol="1" spcCol="1270" anchor="t" anchorCtr="0">
          <a:noAutofit/>
        </a:bodyPr>
        <a:lstStyle/>
        <a:p>
          <a:pPr marL="114300" lvl="1" indent="-114300" algn="l" defTabSz="666750">
            <a:lnSpc>
              <a:spcPct val="90000"/>
            </a:lnSpc>
            <a:spcBef>
              <a:spcPct val="0"/>
            </a:spcBef>
            <a:spcAft>
              <a:spcPct val="15000"/>
            </a:spcAft>
            <a:buChar char="•"/>
          </a:pPr>
          <a:r>
            <a:rPr lang="pl-PL" sz="1500" b="1" u="sng" kern="1200" dirty="0">
              <a:solidFill>
                <a:srgbClr val="FF0000"/>
              </a:solidFill>
            </a:rPr>
            <a:t>Wstępna kontrola skargi oskarżyciela</a:t>
          </a:r>
        </a:p>
        <a:p>
          <a:pPr marL="228600" lvl="2" indent="-114300" algn="l" defTabSz="666750">
            <a:lnSpc>
              <a:spcPct val="90000"/>
            </a:lnSpc>
            <a:spcBef>
              <a:spcPct val="0"/>
            </a:spcBef>
            <a:spcAft>
              <a:spcPct val="15000"/>
            </a:spcAft>
            <a:buChar char="•"/>
          </a:pPr>
          <a:r>
            <a:rPr lang="pl-PL" sz="1500" kern="1200" dirty="0"/>
            <a:t>Formalna</a:t>
          </a:r>
        </a:p>
        <a:p>
          <a:pPr marL="228600" lvl="2" indent="-114300" algn="l" defTabSz="666750">
            <a:lnSpc>
              <a:spcPct val="90000"/>
            </a:lnSpc>
            <a:spcBef>
              <a:spcPct val="0"/>
            </a:spcBef>
            <a:spcAft>
              <a:spcPct val="15000"/>
            </a:spcAft>
            <a:buChar char="•"/>
          </a:pPr>
          <a:r>
            <a:rPr lang="pl-PL" sz="1500" kern="1200"/>
            <a:t>Merytoryczna </a:t>
          </a:r>
        </a:p>
        <a:p>
          <a:pPr marL="114300" lvl="1" indent="-114300" algn="l" defTabSz="666750">
            <a:lnSpc>
              <a:spcPct val="90000"/>
            </a:lnSpc>
            <a:spcBef>
              <a:spcPct val="0"/>
            </a:spcBef>
            <a:spcAft>
              <a:spcPct val="15000"/>
            </a:spcAft>
            <a:buChar char="•"/>
          </a:pPr>
          <a:r>
            <a:rPr lang="pl-PL" sz="1500" b="1" u="sng" kern="1200" dirty="0">
              <a:solidFill>
                <a:srgbClr val="FF0000"/>
              </a:solidFill>
            </a:rPr>
            <a:t>Skierowanie sprawy na posiedzenie w celu:</a:t>
          </a:r>
        </a:p>
        <a:p>
          <a:pPr marL="228600" lvl="2" indent="-114300" algn="l" defTabSz="666750">
            <a:lnSpc>
              <a:spcPct val="90000"/>
            </a:lnSpc>
            <a:spcBef>
              <a:spcPct val="0"/>
            </a:spcBef>
            <a:spcAft>
              <a:spcPct val="15000"/>
            </a:spcAft>
            <a:buChar char="•"/>
          </a:pPr>
          <a:r>
            <a:rPr lang="pl-PL" sz="1500" kern="1200" dirty="0"/>
            <a:t>Rozstrzygnięcia co do </a:t>
          </a:r>
          <a:r>
            <a:rPr lang="pl-PL" sz="1500" i="1" kern="1200" dirty="0"/>
            <a:t>meritum sprawy</a:t>
          </a:r>
          <a:endParaRPr lang="pl-PL" sz="1500" kern="1200" dirty="0"/>
        </a:p>
        <a:p>
          <a:pPr marL="228600" lvl="2" indent="-114300" algn="l" defTabSz="666750">
            <a:lnSpc>
              <a:spcPct val="90000"/>
            </a:lnSpc>
            <a:spcBef>
              <a:spcPct val="0"/>
            </a:spcBef>
            <a:spcAft>
              <a:spcPct val="15000"/>
            </a:spcAft>
            <a:buChar char="•"/>
          </a:pPr>
          <a:r>
            <a:rPr lang="pl-PL" sz="1500" kern="1200" dirty="0"/>
            <a:t>Rozpoznania kwestii incydentalnych i wniosków dowodowych</a:t>
          </a:r>
        </a:p>
        <a:p>
          <a:pPr marL="114300" lvl="1" indent="-114300" algn="l" defTabSz="666750">
            <a:lnSpc>
              <a:spcPct val="90000"/>
            </a:lnSpc>
            <a:spcBef>
              <a:spcPct val="0"/>
            </a:spcBef>
            <a:spcAft>
              <a:spcPct val="15000"/>
            </a:spcAft>
            <a:buChar char="•"/>
          </a:pPr>
          <a:r>
            <a:rPr lang="pl-PL" sz="1500" b="1" u="sng" kern="1200" dirty="0">
              <a:solidFill>
                <a:srgbClr val="FF0000"/>
              </a:solidFill>
            </a:rPr>
            <a:t>Przygotowanie organizacyjne rozprawy</a:t>
          </a:r>
        </a:p>
      </dsp:txBody>
      <dsp:txXfrm>
        <a:off x="0" y="281434"/>
        <a:ext cx="6396484" cy="2126250"/>
      </dsp:txXfrm>
    </dsp:sp>
    <dsp:sp modelId="{0A5F64DC-A000-4C7D-930D-28667E09DC28}">
      <dsp:nvSpPr>
        <dsp:cNvPr id="0" name=""/>
        <dsp:cNvSpPr/>
      </dsp:nvSpPr>
      <dsp:spPr>
        <a:xfrm>
          <a:off x="319824" y="60034"/>
          <a:ext cx="4477538"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240" tIns="0" rIns="169240" bIns="0" numCol="1" spcCol="1270" anchor="ctr" anchorCtr="0">
          <a:noAutofit/>
        </a:bodyPr>
        <a:lstStyle/>
        <a:p>
          <a:pPr marL="0" lvl="0" indent="0" algn="l" defTabSz="666750">
            <a:lnSpc>
              <a:spcPct val="100000"/>
            </a:lnSpc>
            <a:spcBef>
              <a:spcPct val="0"/>
            </a:spcBef>
            <a:spcAft>
              <a:spcPct val="35000"/>
            </a:spcAft>
            <a:buNone/>
          </a:pPr>
          <a:r>
            <a:rPr lang="pl-PL" sz="1500" kern="1200" dirty="0"/>
            <a:t>Postępowanie przejściowe </a:t>
          </a:r>
        </a:p>
      </dsp:txBody>
      <dsp:txXfrm>
        <a:off x="341440" y="81650"/>
        <a:ext cx="4434306" cy="399568"/>
      </dsp:txXfrm>
    </dsp:sp>
    <dsp:sp modelId="{C3E2D007-474B-4B3F-B950-6DDE39DBA7FE}">
      <dsp:nvSpPr>
        <dsp:cNvPr id="0" name=""/>
        <dsp:cNvSpPr/>
      </dsp:nvSpPr>
      <dsp:spPr>
        <a:xfrm>
          <a:off x="0" y="2710085"/>
          <a:ext cx="6396484" cy="13702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6438" tIns="312420" rIns="496438" bIns="106680" numCol="1" spcCol="1270" anchor="t" anchorCtr="0">
          <a:noAutofit/>
        </a:bodyPr>
        <a:lstStyle/>
        <a:p>
          <a:pPr marL="114300" lvl="1" indent="-114300" algn="l" defTabSz="666750">
            <a:lnSpc>
              <a:spcPct val="90000"/>
            </a:lnSpc>
            <a:spcBef>
              <a:spcPct val="0"/>
            </a:spcBef>
            <a:spcAft>
              <a:spcPct val="15000"/>
            </a:spcAft>
            <a:buChar char="•"/>
          </a:pPr>
          <a:r>
            <a:rPr lang="pl-PL" sz="1500" kern="1200" dirty="0"/>
            <a:t>Rozpoczęcie rozprawy głównej</a:t>
          </a:r>
        </a:p>
        <a:p>
          <a:pPr marL="114300" lvl="1" indent="-114300" algn="l" defTabSz="666750">
            <a:lnSpc>
              <a:spcPct val="90000"/>
            </a:lnSpc>
            <a:spcBef>
              <a:spcPct val="0"/>
            </a:spcBef>
            <a:spcAft>
              <a:spcPct val="15000"/>
            </a:spcAft>
            <a:buChar char="•"/>
          </a:pPr>
          <a:r>
            <a:rPr lang="pl-PL" sz="1500" kern="1200"/>
            <a:t>Przewód sądowy</a:t>
          </a:r>
        </a:p>
        <a:p>
          <a:pPr marL="114300" lvl="1" indent="-114300" algn="l" defTabSz="666750">
            <a:lnSpc>
              <a:spcPct val="90000"/>
            </a:lnSpc>
            <a:spcBef>
              <a:spcPct val="0"/>
            </a:spcBef>
            <a:spcAft>
              <a:spcPct val="15000"/>
            </a:spcAft>
            <a:buChar char="•"/>
          </a:pPr>
          <a:r>
            <a:rPr lang="pl-PL" sz="1500" kern="1200"/>
            <a:t>Głosy stron </a:t>
          </a:r>
        </a:p>
        <a:p>
          <a:pPr marL="114300" lvl="1" indent="-114300" algn="l" defTabSz="666750">
            <a:lnSpc>
              <a:spcPct val="90000"/>
            </a:lnSpc>
            <a:spcBef>
              <a:spcPct val="0"/>
            </a:spcBef>
            <a:spcAft>
              <a:spcPct val="15000"/>
            </a:spcAft>
            <a:buChar char="•"/>
          </a:pPr>
          <a:r>
            <a:rPr lang="pl-PL" sz="1500" kern="1200"/>
            <a:t>Wyrokowanie </a:t>
          </a:r>
        </a:p>
      </dsp:txBody>
      <dsp:txXfrm>
        <a:off x="0" y="2710085"/>
        <a:ext cx="6396484" cy="1370250"/>
      </dsp:txXfrm>
    </dsp:sp>
    <dsp:sp modelId="{D8B6099F-C9C9-4F45-9F52-E41BADE67D1F}">
      <dsp:nvSpPr>
        <dsp:cNvPr id="0" name=""/>
        <dsp:cNvSpPr/>
      </dsp:nvSpPr>
      <dsp:spPr>
        <a:xfrm>
          <a:off x="319824" y="2488685"/>
          <a:ext cx="4477538"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240" tIns="0" rIns="169240" bIns="0" numCol="1" spcCol="1270" anchor="ctr" anchorCtr="0">
          <a:noAutofit/>
        </a:bodyPr>
        <a:lstStyle/>
        <a:p>
          <a:pPr marL="0" lvl="0" indent="0" algn="l" defTabSz="666750">
            <a:lnSpc>
              <a:spcPct val="100000"/>
            </a:lnSpc>
            <a:spcBef>
              <a:spcPct val="0"/>
            </a:spcBef>
            <a:spcAft>
              <a:spcPct val="35000"/>
            </a:spcAft>
            <a:buNone/>
          </a:pPr>
          <a:r>
            <a:rPr lang="pl-PL" sz="1500" kern="1200" dirty="0"/>
            <a:t>Rozprawa główna</a:t>
          </a:r>
        </a:p>
      </dsp:txBody>
      <dsp:txXfrm>
        <a:off x="341440" y="2510301"/>
        <a:ext cx="4434306" cy="399568"/>
      </dsp:txXfrm>
    </dsp:sp>
    <dsp:sp modelId="{F1EB6246-D035-4A8F-BDBC-1751809560B7}">
      <dsp:nvSpPr>
        <dsp:cNvPr id="0" name=""/>
        <dsp:cNvSpPr/>
      </dsp:nvSpPr>
      <dsp:spPr>
        <a:xfrm>
          <a:off x="0" y="4382734"/>
          <a:ext cx="6396484" cy="113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6438" tIns="312420" rIns="496438" bIns="106680" numCol="1" spcCol="1270" anchor="t" anchorCtr="0">
          <a:noAutofit/>
        </a:bodyPr>
        <a:lstStyle/>
        <a:p>
          <a:pPr marL="114300" lvl="1" indent="-114300" algn="l" defTabSz="666750">
            <a:lnSpc>
              <a:spcPct val="90000"/>
            </a:lnSpc>
            <a:spcBef>
              <a:spcPct val="0"/>
            </a:spcBef>
            <a:spcAft>
              <a:spcPct val="15000"/>
            </a:spcAft>
            <a:buChar char="•"/>
          </a:pPr>
          <a:r>
            <a:rPr lang="pl-PL" sz="1500" kern="1200"/>
            <a:t>Np. sporządzenie uzasadnienia wyroku</a:t>
          </a:r>
        </a:p>
        <a:p>
          <a:pPr marL="114300" lvl="1" indent="-114300" algn="l" defTabSz="666750">
            <a:lnSpc>
              <a:spcPct val="90000"/>
            </a:lnSpc>
            <a:spcBef>
              <a:spcPct val="0"/>
            </a:spcBef>
            <a:spcAft>
              <a:spcPct val="15000"/>
            </a:spcAft>
            <a:buChar char="•"/>
          </a:pPr>
          <a:r>
            <a:rPr lang="pl-PL" sz="1500" kern="1200" dirty="0"/>
            <a:t>Rozstrzygnięcie co do kosztów procesu </a:t>
          </a:r>
        </a:p>
        <a:p>
          <a:pPr marL="114300" lvl="1" indent="-114300" algn="l" defTabSz="666750">
            <a:lnSpc>
              <a:spcPct val="90000"/>
            </a:lnSpc>
            <a:spcBef>
              <a:spcPct val="0"/>
            </a:spcBef>
            <a:spcAft>
              <a:spcPct val="15000"/>
            </a:spcAft>
            <a:buChar char="•"/>
          </a:pPr>
          <a:endParaRPr lang="pl-PL" sz="1500" kern="1200"/>
        </a:p>
      </dsp:txBody>
      <dsp:txXfrm>
        <a:off x="0" y="4382734"/>
        <a:ext cx="6396484" cy="1134000"/>
      </dsp:txXfrm>
    </dsp:sp>
    <dsp:sp modelId="{443B1715-F867-4099-B397-3F119C5AEEBC}">
      <dsp:nvSpPr>
        <dsp:cNvPr id="0" name=""/>
        <dsp:cNvSpPr/>
      </dsp:nvSpPr>
      <dsp:spPr>
        <a:xfrm>
          <a:off x="319824" y="4161335"/>
          <a:ext cx="4477538" cy="442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240" tIns="0" rIns="169240" bIns="0" numCol="1" spcCol="1270" anchor="ctr" anchorCtr="0">
          <a:noAutofit/>
        </a:bodyPr>
        <a:lstStyle/>
        <a:p>
          <a:pPr marL="0" lvl="0" indent="0" algn="l" defTabSz="666750">
            <a:lnSpc>
              <a:spcPct val="100000"/>
            </a:lnSpc>
            <a:spcBef>
              <a:spcPct val="0"/>
            </a:spcBef>
            <a:spcAft>
              <a:spcPct val="35000"/>
            </a:spcAft>
            <a:buNone/>
          </a:pPr>
          <a:r>
            <a:rPr lang="pl-PL" sz="1500" kern="1200" dirty="0"/>
            <a:t>Czynności końcowe</a:t>
          </a:r>
        </a:p>
      </dsp:txBody>
      <dsp:txXfrm>
        <a:off x="341440" y="4182951"/>
        <a:ext cx="4434306"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000F8-3A7F-481C-A3CA-802F9D9257C3}">
      <dsp:nvSpPr>
        <dsp:cNvPr id="0" name=""/>
        <dsp:cNvSpPr/>
      </dsp:nvSpPr>
      <dsp:spPr>
        <a:xfrm>
          <a:off x="0" y="719"/>
          <a:ext cx="6588125" cy="16846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480DF-33E3-4C03-A639-43324E3FA31D}">
      <dsp:nvSpPr>
        <dsp:cNvPr id="0" name=""/>
        <dsp:cNvSpPr/>
      </dsp:nvSpPr>
      <dsp:spPr>
        <a:xfrm>
          <a:off x="509593" y="379756"/>
          <a:ext cx="926533" cy="9265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88D66E-DCEB-42F6-B754-94CF69C51A3F}">
      <dsp:nvSpPr>
        <dsp:cNvPr id="0" name=""/>
        <dsp:cNvSpPr/>
      </dsp:nvSpPr>
      <dsp:spPr>
        <a:xfrm>
          <a:off x="1945720" y="719"/>
          <a:ext cx="4642404" cy="168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88" tIns="178288" rIns="178288" bIns="178288" numCol="1" spcCol="1270" anchor="ctr" anchorCtr="0">
          <a:noAutofit/>
        </a:bodyPr>
        <a:lstStyle/>
        <a:p>
          <a:pPr marL="0" lvl="0" indent="0" algn="l" defTabSz="977900">
            <a:lnSpc>
              <a:spcPct val="90000"/>
            </a:lnSpc>
            <a:spcBef>
              <a:spcPct val="0"/>
            </a:spcBef>
            <a:spcAft>
              <a:spcPct val="35000"/>
            </a:spcAft>
            <a:buNone/>
          </a:pPr>
          <a:r>
            <a:rPr lang="pl-PL" sz="2200" kern="1200"/>
            <a:t>Formalna i merytoryczna kontrola skargi oskarżyciela </a:t>
          </a:r>
          <a:endParaRPr lang="en-US" sz="2200" kern="1200"/>
        </a:p>
      </dsp:txBody>
      <dsp:txXfrm>
        <a:off x="1945720" y="719"/>
        <a:ext cx="4642404" cy="1684606"/>
      </dsp:txXfrm>
    </dsp:sp>
    <dsp:sp modelId="{5D90F900-7B28-4B65-82EB-D1254C819BDD}">
      <dsp:nvSpPr>
        <dsp:cNvPr id="0" name=""/>
        <dsp:cNvSpPr/>
      </dsp:nvSpPr>
      <dsp:spPr>
        <a:xfrm>
          <a:off x="0" y="2106477"/>
          <a:ext cx="6588125" cy="16846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6BC924-4FCD-4327-91ED-6C1567C18544}">
      <dsp:nvSpPr>
        <dsp:cNvPr id="0" name=""/>
        <dsp:cNvSpPr/>
      </dsp:nvSpPr>
      <dsp:spPr>
        <a:xfrm>
          <a:off x="509593" y="2485514"/>
          <a:ext cx="926533" cy="9265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66EB9-DD47-48FB-8D54-43538AFAFAA4}">
      <dsp:nvSpPr>
        <dsp:cNvPr id="0" name=""/>
        <dsp:cNvSpPr/>
      </dsp:nvSpPr>
      <dsp:spPr>
        <a:xfrm>
          <a:off x="1945720" y="2106477"/>
          <a:ext cx="4642404" cy="168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88" tIns="178288" rIns="178288" bIns="178288" numCol="1" spcCol="1270" anchor="ctr" anchorCtr="0">
          <a:noAutofit/>
        </a:bodyPr>
        <a:lstStyle/>
        <a:p>
          <a:pPr marL="0" lvl="0" indent="0" algn="l" defTabSz="977900">
            <a:lnSpc>
              <a:spcPct val="90000"/>
            </a:lnSpc>
            <a:spcBef>
              <a:spcPct val="0"/>
            </a:spcBef>
            <a:spcAft>
              <a:spcPct val="35000"/>
            </a:spcAft>
            <a:buNone/>
          </a:pPr>
          <a:r>
            <a:rPr lang="pl-PL" sz="2200" kern="1200"/>
            <a:t>Rozstrzygnięcie sprawy na posiedzeniu (wydanie wyroku albo umorzenie postępowania, względnie – zwrot sprawy prokuratorowi)</a:t>
          </a:r>
          <a:endParaRPr lang="en-US" sz="2200" kern="1200"/>
        </a:p>
      </dsp:txBody>
      <dsp:txXfrm>
        <a:off x="1945720" y="2106477"/>
        <a:ext cx="4642404" cy="1684606"/>
      </dsp:txXfrm>
    </dsp:sp>
    <dsp:sp modelId="{A3D934C2-93BE-485A-8DE0-500A786A141C}">
      <dsp:nvSpPr>
        <dsp:cNvPr id="0" name=""/>
        <dsp:cNvSpPr/>
      </dsp:nvSpPr>
      <dsp:spPr>
        <a:xfrm>
          <a:off x="0" y="4212235"/>
          <a:ext cx="6588125" cy="16846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09080A-3F6B-47EB-8BDD-2854FCBF7819}">
      <dsp:nvSpPr>
        <dsp:cNvPr id="0" name=""/>
        <dsp:cNvSpPr/>
      </dsp:nvSpPr>
      <dsp:spPr>
        <a:xfrm>
          <a:off x="509593" y="4591272"/>
          <a:ext cx="926533" cy="9265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CAD955-A6E2-43D1-8DE1-B50D89CDA5CE}">
      <dsp:nvSpPr>
        <dsp:cNvPr id="0" name=""/>
        <dsp:cNvSpPr/>
      </dsp:nvSpPr>
      <dsp:spPr>
        <a:xfrm>
          <a:off x="1945720" y="4212235"/>
          <a:ext cx="4642404" cy="168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88" tIns="178288" rIns="178288" bIns="178288" numCol="1" spcCol="1270" anchor="ctr" anchorCtr="0">
          <a:noAutofit/>
        </a:bodyPr>
        <a:lstStyle/>
        <a:p>
          <a:pPr marL="0" lvl="0" indent="0" algn="l" defTabSz="977900">
            <a:lnSpc>
              <a:spcPct val="90000"/>
            </a:lnSpc>
            <a:spcBef>
              <a:spcPct val="0"/>
            </a:spcBef>
            <a:spcAft>
              <a:spcPct val="35000"/>
            </a:spcAft>
            <a:buNone/>
          </a:pPr>
          <a:r>
            <a:rPr lang="pl-PL" sz="2200" kern="1200"/>
            <a:t>Organizacyjne przygotowanie rozprawy głównej (jeśli sprawa nie została zakończona na wcześniejszym etapie)</a:t>
          </a:r>
          <a:endParaRPr lang="en-US" sz="2200" kern="1200"/>
        </a:p>
      </dsp:txBody>
      <dsp:txXfrm>
        <a:off x="1945720" y="4212235"/>
        <a:ext cx="4642404" cy="1684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716CF-665F-4B31-A859-46079EFAE7C1}">
      <dsp:nvSpPr>
        <dsp:cNvPr id="0" name=""/>
        <dsp:cNvSpPr/>
      </dsp:nvSpPr>
      <dsp:spPr>
        <a:xfrm>
          <a:off x="3828495" y="0"/>
          <a:ext cx="1253378" cy="846010"/>
        </a:xfrm>
        <a:prstGeom prst="trapezoid">
          <a:avLst>
            <a:gd name="adj" fmla="val 74076"/>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b="0" kern="1200"/>
            <a:t>„tradycyjna” rozprawa</a:t>
          </a:r>
          <a:endParaRPr lang="pl-PL" sz="1800" b="0" kern="1200" dirty="0"/>
        </a:p>
      </dsp:txBody>
      <dsp:txXfrm>
        <a:off x="3828495" y="0"/>
        <a:ext cx="1253378" cy="846010"/>
      </dsp:txXfrm>
    </dsp:sp>
    <dsp:sp modelId="{ED3A4B22-8978-4476-BC82-198DBEA2C8D5}">
      <dsp:nvSpPr>
        <dsp:cNvPr id="0" name=""/>
        <dsp:cNvSpPr/>
      </dsp:nvSpPr>
      <dsp:spPr>
        <a:xfrm>
          <a:off x="3201806" y="846010"/>
          <a:ext cx="2506757" cy="846010"/>
        </a:xfrm>
        <a:prstGeom prst="trapezoid">
          <a:avLst>
            <a:gd name="adj" fmla="val 74076"/>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b="0" kern="1200" dirty="0"/>
            <a:t>skrócona rozprawa (388)</a:t>
          </a:r>
        </a:p>
      </dsp:txBody>
      <dsp:txXfrm>
        <a:off x="3640489" y="846010"/>
        <a:ext cx="1629392" cy="846010"/>
      </dsp:txXfrm>
    </dsp:sp>
    <dsp:sp modelId="{F3385D90-3559-4D5C-9325-8A432FC555F2}">
      <dsp:nvSpPr>
        <dsp:cNvPr id="0" name=""/>
        <dsp:cNvSpPr/>
      </dsp:nvSpPr>
      <dsp:spPr>
        <a:xfrm>
          <a:off x="2575116" y="1692020"/>
          <a:ext cx="3760136" cy="846010"/>
        </a:xfrm>
        <a:prstGeom prst="trapezoid">
          <a:avLst>
            <a:gd name="adj" fmla="val 74076"/>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0" kern="1200" dirty="0"/>
            <a:t>dobrowolne poddanie się odpowiedzialności karnej na rozprawie głównej (art. 387) </a:t>
          </a:r>
        </a:p>
      </dsp:txBody>
      <dsp:txXfrm>
        <a:off x="3233140" y="1692020"/>
        <a:ext cx="2444088" cy="846010"/>
      </dsp:txXfrm>
    </dsp:sp>
    <dsp:sp modelId="{7B4FE46D-CA32-490C-811A-FAB20F782F71}">
      <dsp:nvSpPr>
        <dsp:cNvPr id="0" name=""/>
        <dsp:cNvSpPr/>
      </dsp:nvSpPr>
      <dsp:spPr>
        <a:xfrm>
          <a:off x="1880068" y="2538031"/>
          <a:ext cx="5013515" cy="846010"/>
        </a:xfrm>
        <a:prstGeom prst="trapezoid">
          <a:avLst>
            <a:gd name="adj" fmla="val 74076"/>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0" kern="1200" dirty="0"/>
            <a:t>powiedzenia wyrokowe: tryby konsensualne (art. 335 § 1 i 2, 338a) i warunkowe umorzenie postępowania na posiedzeniu</a:t>
          </a:r>
        </a:p>
      </dsp:txBody>
      <dsp:txXfrm>
        <a:off x="2757433" y="2538031"/>
        <a:ext cx="3258785" cy="846010"/>
      </dsp:txXfrm>
    </dsp:sp>
    <dsp:sp modelId="{EB604A44-424E-4CD0-873F-84946C6DAC28}">
      <dsp:nvSpPr>
        <dsp:cNvPr id="0" name=""/>
        <dsp:cNvSpPr/>
      </dsp:nvSpPr>
      <dsp:spPr>
        <a:xfrm>
          <a:off x="1253378" y="3384041"/>
          <a:ext cx="6266894" cy="846010"/>
        </a:xfrm>
        <a:prstGeom prst="trapezoid">
          <a:avLst>
            <a:gd name="adj" fmla="val 74076"/>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b="0" kern="1200" dirty="0"/>
            <a:t>postępowanie nakazowe </a:t>
          </a:r>
        </a:p>
      </dsp:txBody>
      <dsp:txXfrm>
        <a:off x="2350085" y="3384041"/>
        <a:ext cx="4073481" cy="846010"/>
      </dsp:txXfrm>
    </dsp:sp>
    <dsp:sp modelId="{143CECE5-0713-4410-AF57-3B71EF0D6012}">
      <dsp:nvSpPr>
        <dsp:cNvPr id="0" name=""/>
        <dsp:cNvSpPr/>
      </dsp:nvSpPr>
      <dsp:spPr>
        <a:xfrm>
          <a:off x="626689" y="4230052"/>
          <a:ext cx="7520273" cy="846010"/>
        </a:xfrm>
        <a:prstGeom prst="trapezoid">
          <a:avLst>
            <a:gd name="adj" fmla="val 74076"/>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b="0" kern="1200" dirty="0"/>
            <a:t>umorzenie śledztwa/dochodzenia</a:t>
          </a:r>
        </a:p>
      </dsp:txBody>
      <dsp:txXfrm>
        <a:off x="1942737" y="4230052"/>
        <a:ext cx="4888177" cy="846010"/>
      </dsp:txXfrm>
    </dsp:sp>
    <dsp:sp modelId="{6F9302DD-A82E-49CA-99A3-3556440782DE}">
      <dsp:nvSpPr>
        <dsp:cNvPr id="0" name=""/>
        <dsp:cNvSpPr/>
      </dsp:nvSpPr>
      <dsp:spPr>
        <a:xfrm>
          <a:off x="0" y="5076062"/>
          <a:ext cx="8773652" cy="846010"/>
        </a:xfrm>
        <a:prstGeom prst="trapezoid">
          <a:avLst>
            <a:gd name="adj" fmla="val 74076"/>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b="0" kern="1200" dirty="0"/>
            <a:t>odmowa wszczęcia postępowania </a:t>
          </a:r>
        </a:p>
      </dsp:txBody>
      <dsp:txXfrm>
        <a:off x="1535389" y="5076062"/>
        <a:ext cx="5702873" cy="846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7BD31-7F3A-4D5C-A1E0-9D933B1159CC}">
      <dsp:nvSpPr>
        <dsp:cNvPr id="0" name=""/>
        <dsp:cNvSpPr/>
      </dsp:nvSpPr>
      <dsp:spPr>
        <a:xfrm>
          <a:off x="2241612" y="2270509"/>
          <a:ext cx="1742971" cy="8714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latin typeface="+mj-lt"/>
            </a:rPr>
            <a:t>Sąd może rozstrzygać na posiedzeniu:</a:t>
          </a:r>
        </a:p>
      </dsp:txBody>
      <dsp:txXfrm>
        <a:off x="2267137" y="2296034"/>
        <a:ext cx="1691921" cy="820435"/>
      </dsp:txXfrm>
    </dsp:sp>
    <dsp:sp modelId="{BCF9E7A5-5091-46A0-B63C-6CC0C77A33C0}">
      <dsp:nvSpPr>
        <dsp:cNvPr id="0" name=""/>
        <dsp:cNvSpPr/>
      </dsp:nvSpPr>
      <dsp:spPr>
        <a:xfrm rot="17225465">
          <a:off x="3147045" y="1558803"/>
          <a:ext cx="2372265" cy="27395"/>
        </a:xfrm>
        <a:custGeom>
          <a:avLst/>
          <a:gdLst/>
          <a:ahLst/>
          <a:cxnLst/>
          <a:rect l="0" t="0" r="0" b="0"/>
          <a:pathLst>
            <a:path>
              <a:moveTo>
                <a:pt x="0" y="13697"/>
              </a:moveTo>
              <a:lnTo>
                <a:pt x="2372265" y="136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pl-PL" sz="800" kern="1200"/>
        </a:p>
      </dsp:txBody>
      <dsp:txXfrm>
        <a:off x="4273871" y="1513194"/>
        <a:ext cx="118613" cy="118613"/>
      </dsp:txXfrm>
    </dsp:sp>
    <dsp:sp modelId="{0E3E1435-0D7C-4BFB-A662-DE64F6509394}">
      <dsp:nvSpPr>
        <dsp:cNvPr id="0" name=""/>
        <dsp:cNvSpPr/>
      </dsp:nvSpPr>
      <dsp:spPr>
        <a:xfrm>
          <a:off x="4681772" y="3006"/>
          <a:ext cx="2709588" cy="8714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latin typeface="+mj-lt"/>
            </a:rPr>
            <a:t>zwrocie sprawy prokuratorowi ze względu na istotne braki postępowania przygotowawczego</a:t>
          </a:r>
        </a:p>
      </dsp:txBody>
      <dsp:txXfrm>
        <a:off x="4707297" y="28531"/>
        <a:ext cx="2658538" cy="820435"/>
      </dsp:txXfrm>
    </dsp:sp>
    <dsp:sp modelId="{69F288B4-69A2-467C-8ABC-DCB19145573B}">
      <dsp:nvSpPr>
        <dsp:cNvPr id="0" name=""/>
        <dsp:cNvSpPr/>
      </dsp:nvSpPr>
      <dsp:spPr>
        <a:xfrm rot="17931309">
          <a:off x="3610847" y="2059907"/>
          <a:ext cx="1444660" cy="27395"/>
        </a:xfrm>
        <a:custGeom>
          <a:avLst/>
          <a:gdLst/>
          <a:ahLst/>
          <a:cxnLst/>
          <a:rect l="0" t="0" r="0" b="0"/>
          <a:pathLst>
            <a:path>
              <a:moveTo>
                <a:pt x="0" y="13697"/>
              </a:moveTo>
              <a:lnTo>
                <a:pt x="1444660" y="136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297061" y="2037488"/>
        <a:ext cx="72233" cy="72233"/>
      </dsp:txXfrm>
    </dsp:sp>
    <dsp:sp modelId="{FF6BA5F3-2BD2-4DF9-B6F0-D3D1641C3EFE}">
      <dsp:nvSpPr>
        <dsp:cNvPr id="0" name=""/>
        <dsp:cNvSpPr/>
      </dsp:nvSpPr>
      <dsp:spPr>
        <a:xfrm>
          <a:off x="4681772" y="1005214"/>
          <a:ext cx="1742971" cy="8714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latin typeface="+mj-lt"/>
            </a:rPr>
            <a:t>O umorzeniu postępowania – art. 339 </a:t>
          </a:r>
          <a:r>
            <a:rPr lang="pl-PL" sz="1500" kern="1200" dirty="0">
              <a:latin typeface="+mj-lt"/>
              <a:cs typeface="Times New Roman" panose="02020603050405020304" pitchFamily="18" charset="0"/>
            </a:rPr>
            <a:t>§ 3 pkt 1 i 2 </a:t>
          </a:r>
          <a:r>
            <a:rPr lang="pl-PL" sz="1500" kern="1200" dirty="0">
              <a:latin typeface="+mj-lt"/>
            </a:rPr>
            <a:t> </a:t>
          </a:r>
        </a:p>
      </dsp:txBody>
      <dsp:txXfrm>
        <a:off x="4707297" y="1030739"/>
        <a:ext cx="1691921" cy="820435"/>
      </dsp:txXfrm>
    </dsp:sp>
    <dsp:sp modelId="{45322D24-94ED-460E-A500-341E21E685E1}">
      <dsp:nvSpPr>
        <dsp:cNvPr id="0" name=""/>
        <dsp:cNvSpPr/>
      </dsp:nvSpPr>
      <dsp:spPr>
        <a:xfrm rot="20359551">
          <a:off x="3960590" y="2561011"/>
          <a:ext cx="745175" cy="27395"/>
        </a:xfrm>
        <a:custGeom>
          <a:avLst/>
          <a:gdLst/>
          <a:ahLst/>
          <a:cxnLst/>
          <a:rect l="0" t="0" r="0" b="0"/>
          <a:pathLst>
            <a:path>
              <a:moveTo>
                <a:pt x="0" y="13697"/>
              </a:moveTo>
              <a:lnTo>
                <a:pt x="745175" y="136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314548" y="2556079"/>
        <a:ext cx="37258" cy="37258"/>
      </dsp:txXfrm>
    </dsp:sp>
    <dsp:sp modelId="{D903B6E1-ACEA-48DF-B067-738C03E8A7F7}">
      <dsp:nvSpPr>
        <dsp:cNvPr id="0" name=""/>
        <dsp:cNvSpPr/>
      </dsp:nvSpPr>
      <dsp:spPr>
        <a:xfrm>
          <a:off x="4681772" y="2007423"/>
          <a:ext cx="1742971" cy="8714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latin typeface="+mj-lt"/>
            </a:rPr>
            <a:t>organizacyjnym przygotowaniu rozprawy – art. 349</a:t>
          </a:r>
        </a:p>
      </dsp:txBody>
      <dsp:txXfrm>
        <a:off x="4707297" y="2032948"/>
        <a:ext cx="1691921" cy="820435"/>
      </dsp:txXfrm>
    </dsp:sp>
    <dsp:sp modelId="{C7BD0616-5AA4-4AD7-B7A1-213E010AEF3C}">
      <dsp:nvSpPr>
        <dsp:cNvPr id="0" name=""/>
        <dsp:cNvSpPr/>
      </dsp:nvSpPr>
      <dsp:spPr>
        <a:xfrm rot="2800338">
          <a:off x="3825148" y="3062115"/>
          <a:ext cx="1016057" cy="27395"/>
        </a:xfrm>
        <a:custGeom>
          <a:avLst/>
          <a:gdLst/>
          <a:ahLst/>
          <a:cxnLst/>
          <a:rect l="0" t="0" r="0" b="0"/>
          <a:pathLst>
            <a:path>
              <a:moveTo>
                <a:pt x="0" y="13697"/>
              </a:moveTo>
              <a:lnTo>
                <a:pt x="1016057" y="136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307776" y="3050411"/>
        <a:ext cx="50802" cy="50802"/>
      </dsp:txXfrm>
    </dsp:sp>
    <dsp:sp modelId="{7A08F640-AE31-4634-9D43-A81C7264D355}">
      <dsp:nvSpPr>
        <dsp:cNvPr id="0" name=""/>
        <dsp:cNvSpPr/>
      </dsp:nvSpPr>
      <dsp:spPr>
        <a:xfrm>
          <a:off x="4681772" y="3009631"/>
          <a:ext cx="2829644" cy="8714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latin typeface="+mj-lt"/>
            </a:rPr>
            <a:t>w kwestiach incydentalnych</a:t>
          </a:r>
        </a:p>
      </dsp:txBody>
      <dsp:txXfrm>
        <a:off x="4707297" y="3035156"/>
        <a:ext cx="2778594" cy="820435"/>
      </dsp:txXfrm>
    </dsp:sp>
    <dsp:sp modelId="{1B5FB04C-7E4C-45E4-B4EC-E1C7C4DA8B07}">
      <dsp:nvSpPr>
        <dsp:cNvPr id="0" name=""/>
        <dsp:cNvSpPr/>
      </dsp:nvSpPr>
      <dsp:spPr>
        <a:xfrm>
          <a:off x="7511416" y="3431676"/>
          <a:ext cx="697188" cy="27395"/>
        </a:xfrm>
        <a:custGeom>
          <a:avLst/>
          <a:gdLst/>
          <a:ahLst/>
          <a:cxnLst/>
          <a:rect l="0" t="0" r="0" b="0"/>
          <a:pathLst>
            <a:path>
              <a:moveTo>
                <a:pt x="0" y="13697"/>
              </a:moveTo>
              <a:lnTo>
                <a:pt x="697188" y="136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842580" y="3427944"/>
        <a:ext cx="34859" cy="34859"/>
      </dsp:txXfrm>
    </dsp:sp>
    <dsp:sp modelId="{AEC676EF-07A1-4D4C-B71E-8C5A66DC9081}">
      <dsp:nvSpPr>
        <dsp:cNvPr id="0" name=""/>
        <dsp:cNvSpPr/>
      </dsp:nvSpPr>
      <dsp:spPr>
        <a:xfrm>
          <a:off x="8208604" y="2797067"/>
          <a:ext cx="2302691" cy="129661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latin typeface="+mj-lt"/>
            </a:rPr>
            <a:t>właściwości sądu, dalszego stosowania tymczasowego aresztowania i innych środków przymusu, trybie postępowania </a:t>
          </a:r>
        </a:p>
      </dsp:txBody>
      <dsp:txXfrm>
        <a:off x="8246580" y="2835043"/>
        <a:ext cx="2226739" cy="1220661"/>
      </dsp:txXfrm>
    </dsp:sp>
    <dsp:sp modelId="{60C32C9A-E08C-4AE6-8ED4-48E9E68FE294}">
      <dsp:nvSpPr>
        <dsp:cNvPr id="0" name=""/>
        <dsp:cNvSpPr/>
      </dsp:nvSpPr>
      <dsp:spPr>
        <a:xfrm rot="4374535">
          <a:off x="3147045" y="3826306"/>
          <a:ext cx="2372265" cy="27395"/>
        </a:xfrm>
        <a:custGeom>
          <a:avLst/>
          <a:gdLst/>
          <a:ahLst/>
          <a:cxnLst/>
          <a:rect l="0" t="0" r="0" b="0"/>
          <a:pathLst>
            <a:path>
              <a:moveTo>
                <a:pt x="0" y="13697"/>
              </a:moveTo>
              <a:lnTo>
                <a:pt x="2372265" y="136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pl-PL" sz="800" kern="1200"/>
        </a:p>
      </dsp:txBody>
      <dsp:txXfrm>
        <a:off x="4273871" y="3780697"/>
        <a:ext cx="118613" cy="118613"/>
      </dsp:txXfrm>
    </dsp:sp>
    <dsp:sp modelId="{B615C704-F2B7-41F5-AA47-5458DC38D736}">
      <dsp:nvSpPr>
        <dsp:cNvPr id="0" name=""/>
        <dsp:cNvSpPr/>
      </dsp:nvSpPr>
      <dsp:spPr>
        <a:xfrm>
          <a:off x="4681772" y="4538012"/>
          <a:ext cx="2738295" cy="8714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latin typeface="+mj-lt"/>
            </a:rPr>
            <a:t>W kwestii odpowiedzialności karnej oskarżonego – tzw. posiedzenia wyrokowe </a:t>
          </a:r>
        </a:p>
      </dsp:txBody>
      <dsp:txXfrm>
        <a:off x="4707297" y="4563537"/>
        <a:ext cx="2687245" cy="820435"/>
      </dsp:txXfrm>
    </dsp:sp>
    <dsp:sp modelId="{96884DD6-44C7-4364-8476-19F4B9D569F7}">
      <dsp:nvSpPr>
        <dsp:cNvPr id="0" name=""/>
        <dsp:cNvSpPr/>
      </dsp:nvSpPr>
      <dsp:spPr>
        <a:xfrm>
          <a:off x="7420067" y="4960057"/>
          <a:ext cx="697188" cy="27395"/>
        </a:xfrm>
        <a:custGeom>
          <a:avLst/>
          <a:gdLst/>
          <a:ahLst/>
          <a:cxnLst/>
          <a:rect l="0" t="0" r="0" b="0"/>
          <a:pathLst>
            <a:path>
              <a:moveTo>
                <a:pt x="0" y="13697"/>
              </a:moveTo>
              <a:lnTo>
                <a:pt x="697188" y="136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751231" y="4956325"/>
        <a:ext cx="34859" cy="34859"/>
      </dsp:txXfrm>
    </dsp:sp>
    <dsp:sp modelId="{DFE78A87-B930-4996-B592-46CBCA211769}">
      <dsp:nvSpPr>
        <dsp:cNvPr id="0" name=""/>
        <dsp:cNvSpPr/>
      </dsp:nvSpPr>
      <dsp:spPr>
        <a:xfrm>
          <a:off x="8117255" y="4224404"/>
          <a:ext cx="2787220" cy="149870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latin typeface="+mj-lt"/>
            </a:rPr>
            <a:t>Skazanie bez rozprawy (art. 335 </a:t>
          </a:r>
          <a:r>
            <a:rPr lang="pl-PL" sz="1500" kern="1200" dirty="0">
              <a:latin typeface="+mj-lt"/>
              <a:cs typeface="Times New Roman" panose="02020603050405020304" pitchFamily="18" charset="0"/>
            </a:rPr>
            <a:t>§ 1 i 2 w zw. z art. 343); dobrowolne poddanie się odpowiedzialności karnej (art. 338a i 343a), warunkowe umorzenie postępowania (art. 336 i 342)</a:t>
          </a:r>
          <a:endParaRPr lang="pl-PL" sz="1500" kern="1200" dirty="0">
            <a:latin typeface="+mj-lt"/>
          </a:endParaRPr>
        </a:p>
      </dsp:txBody>
      <dsp:txXfrm>
        <a:off x="8161150" y="4268299"/>
        <a:ext cx="2699430" cy="1410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58622-BAED-4A38-A56F-92D2C5E84C3A}">
      <dsp:nvSpPr>
        <dsp:cNvPr id="0" name=""/>
        <dsp:cNvSpPr/>
      </dsp:nvSpPr>
      <dsp:spPr>
        <a:xfrm>
          <a:off x="0" y="0"/>
          <a:ext cx="99806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35ABE-5C9E-4AAE-8892-1DA798B2B363}">
      <dsp:nvSpPr>
        <dsp:cNvPr id="0" name=""/>
        <dsp:cNvSpPr/>
      </dsp:nvSpPr>
      <dsp:spPr>
        <a:xfrm>
          <a:off x="0" y="0"/>
          <a:ext cx="1996122" cy="482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pl-PL" sz="2700" kern="1200" dirty="0">
              <a:solidFill>
                <a:schemeClr val="tx1"/>
              </a:solidFill>
            </a:rPr>
            <a:t>Prezes sądu </a:t>
          </a:r>
          <a:r>
            <a:rPr lang="pl-PL" sz="2700" b="1" kern="1200" dirty="0">
              <a:solidFill>
                <a:schemeClr val="tx1"/>
              </a:solidFill>
            </a:rPr>
            <a:t>ma obowiązek skierować sprawę na posiedzenie</a:t>
          </a:r>
          <a:r>
            <a:rPr lang="pl-PL" sz="2700" kern="1200" dirty="0">
              <a:solidFill>
                <a:schemeClr val="tx1"/>
              </a:solidFill>
            </a:rPr>
            <a:t>, jeżeli: </a:t>
          </a:r>
        </a:p>
        <a:p>
          <a:pPr marL="0" lvl="0" indent="0" algn="l" defTabSz="1200150" rtl="0">
            <a:lnSpc>
              <a:spcPct val="90000"/>
            </a:lnSpc>
            <a:spcBef>
              <a:spcPct val="0"/>
            </a:spcBef>
            <a:spcAft>
              <a:spcPct val="35000"/>
            </a:spcAft>
            <a:buNone/>
          </a:pPr>
          <a:r>
            <a:rPr lang="pl-PL" sz="2700" kern="1200" dirty="0">
              <a:solidFill>
                <a:schemeClr val="tx1"/>
              </a:solidFill>
            </a:rPr>
            <a:t>Art. 339 § 1 </a:t>
          </a:r>
        </a:p>
      </dsp:txBody>
      <dsp:txXfrm>
        <a:off x="0" y="0"/>
        <a:ext cx="1996122" cy="4829175"/>
      </dsp:txXfrm>
    </dsp:sp>
    <dsp:sp modelId="{4BCBF7AC-1261-490F-9A1A-C868E9C5353B}">
      <dsp:nvSpPr>
        <dsp:cNvPr id="0" name=""/>
        <dsp:cNvSpPr/>
      </dsp:nvSpPr>
      <dsp:spPr>
        <a:xfrm>
          <a:off x="2145831" y="56768"/>
          <a:ext cx="7834780" cy="1135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pl-PL" sz="3100" kern="1200" dirty="0">
              <a:solidFill>
                <a:schemeClr val="tx1"/>
              </a:solidFill>
            </a:rPr>
            <a:t>Prokurator złożył wniosek o orzeczenie środków zabezpieczających </a:t>
          </a:r>
        </a:p>
      </dsp:txBody>
      <dsp:txXfrm>
        <a:off x="2145831" y="56768"/>
        <a:ext cx="7834780" cy="1135374"/>
      </dsp:txXfrm>
    </dsp:sp>
    <dsp:sp modelId="{BDFE5D0A-B74B-4F45-8AF7-028732B294DA}">
      <dsp:nvSpPr>
        <dsp:cNvPr id="0" name=""/>
        <dsp:cNvSpPr/>
      </dsp:nvSpPr>
      <dsp:spPr>
        <a:xfrm>
          <a:off x="1996122" y="1192143"/>
          <a:ext cx="79844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263729-5201-4AF9-B171-1F4722A83260}">
      <dsp:nvSpPr>
        <dsp:cNvPr id="0" name=""/>
        <dsp:cNvSpPr/>
      </dsp:nvSpPr>
      <dsp:spPr>
        <a:xfrm>
          <a:off x="2145831" y="1248912"/>
          <a:ext cx="7834780" cy="1135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pl-PL" sz="3100" kern="1200" dirty="0">
              <a:solidFill>
                <a:schemeClr val="tx1"/>
              </a:solidFill>
            </a:rPr>
            <a:t>Zachodzi potrzeba rozważenia kwestii warunkowego umorzenia postępowania </a:t>
          </a:r>
        </a:p>
      </dsp:txBody>
      <dsp:txXfrm>
        <a:off x="2145831" y="1248912"/>
        <a:ext cx="7834780" cy="1135374"/>
      </dsp:txXfrm>
    </dsp:sp>
    <dsp:sp modelId="{9B3A5A93-3125-4F78-BBCB-F60D66639274}">
      <dsp:nvSpPr>
        <dsp:cNvPr id="0" name=""/>
        <dsp:cNvSpPr/>
      </dsp:nvSpPr>
      <dsp:spPr>
        <a:xfrm>
          <a:off x="1996122" y="2384287"/>
          <a:ext cx="79844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D22D1A-D1C8-490D-A912-BAEF178ABE59}">
      <dsp:nvSpPr>
        <dsp:cNvPr id="0" name=""/>
        <dsp:cNvSpPr/>
      </dsp:nvSpPr>
      <dsp:spPr>
        <a:xfrm>
          <a:off x="2145831" y="2441056"/>
          <a:ext cx="7834780" cy="1135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pl-PL" sz="3100" kern="1200" dirty="0">
              <a:solidFill>
                <a:schemeClr val="tx1"/>
              </a:solidFill>
            </a:rPr>
            <a:t>Akt oskarżenia zawiera wniosek z art. 335 § 2 </a:t>
          </a:r>
        </a:p>
      </dsp:txBody>
      <dsp:txXfrm>
        <a:off x="2145831" y="2441056"/>
        <a:ext cx="7834780" cy="1135374"/>
      </dsp:txXfrm>
    </dsp:sp>
    <dsp:sp modelId="{21449245-E8F5-4E8D-9B77-2FB2CA58C0D8}">
      <dsp:nvSpPr>
        <dsp:cNvPr id="0" name=""/>
        <dsp:cNvSpPr/>
      </dsp:nvSpPr>
      <dsp:spPr>
        <a:xfrm>
          <a:off x="1996122" y="3576430"/>
          <a:ext cx="79844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3F526-67E7-45D8-8ABA-7C20DFB17696}">
      <dsp:nvSpPr>
        <dsp:cNvPr id="0" name=""/>
        <dsp:cNvSpPr/>
      </dsp:nvSpPr>
      <dsp:spPr>
        <a:xfrm>
          <a:off x="2145831" y="3633199"/>
          <a:ext cx="7834780" cy="1135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pl-PL" sz="3100" kern="1200" dirty="0">
              <a:solidFill>
                <a:schemeClr val="tx1"/>
              </a:solidFill>
            </a:rPr>
            <a:t>Prokurator złożył wniosek z art. 335 § 1 </a:t>
          </a:r>
        </a:p>
      </dsp:txBody>
      <dsp:txXfrm>
        <a:off x="2145831" y="3633199"/>
        <a:ext cx="7834780" cy="1135374"/>
      </dsp:txXfrm>
    </dsp:sp>
    <dsp:sp modelId="{8AF76EE0-B220-41D3-ACAC-09CFC510FC57}">
      <dsp:nvSpPr>
        <dsp:cNvPr id="0" name=""/>
        <dsp:cNvSpPr/>
      </dsp:nvSpPr>
      <dsp:spPr>
        <a:xfrm>
          <a:off x="1996122" y="4768574"/>
          <a:ext cx="79844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43386-2CC8-4670-B744-6D97D4B04061}">
      <dsp:nvSpPr>
        <dsp:cNvPr id="0" name=""/>
        <dsp:cNvSpPr/>
      </dsp:nvSpPr>
      <dsp:spPr>
        <a:xfrm>
          <a:off x="0" y="0"/>
          <a:ext cx="99806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120F8-75B4-47F3-A769-F3AFFF614339}">
      <dsp:nvSpPr>
        <dsp:cNvPr id="0" name=""/>
        <dsp:cNvSpPr/>
      </dsp:nvSpPr>
      <dsp:spPr>
        <a:xfrm>
          <a:off x="0" y="0"/>
          <a:ext cx="1996122" cy="482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pl-PL" sz="2000" kern="1200" dirty="0">
              <a:solidFill>
                <a:schemeClr val="tx1"/>
              </a:solidFill>
            </a:rPr>
            <a:t>339 § 3 i 4 – prezes sądu kieruje sprawę na posiedzenie także wtedy, gdy zachodzi potrzeba innego rozstrzygnięcia przekraczającego jego uprawnienia, a zwłaszcza:</a:t>
          </a:r>
        </a:p>
        <a:p>
          <a:pPr marL="0" lvl="0" indent="0" algn="l" defTabSz="889000" rtl="0">
            <a:lnSpc>
              <a:spcPct val="90000"/>
            </a:lnSpc>
            <a:spcBef>
              <a:spcPct val="0"/>
            </a:spcBef>
            <a:spcAft>
              <a:spcPct val="35000"/>
            </a:spcAft>
            <a:buNone/>
          </a:pPr>
          <a:endParaRPr lang="pl-PL" sz="2000" kern="1200" dirty="0">
            <a:solidFill>
              <a:schemeClr val="tx1"/>
            </a:solidFill>
          </a:endParaRPr>
        </a:p>
        <a:p>
          <a:pPr marL="0" lvl="0" indent="0" algn="l" defTabSz="889000" rtl="0">
            <a:lnSpc>
              <a:spcPct val="90000"/>
            </a:lnSpc>
            <a:spcBef>
              <a:spcPct val="0"/>
            </a:spcBef>
            <a:spcAft>
              <a:spcPct val="35000"/>
            </a:spcAft>
            <a:buNone/>
          </a:pPr>
          <a:r>
            <a:rPr lang="pl-PL" sz="2000" kern="1200" dirty="0">
              <a:solidFill>
                <a:schemeClr val="tx1"/>
              </a:solidFill>
            </a:rPr>
            <a:t>Nie jest to katalog wyczerpujący</a:t>
          </a:r>
        </a:p>
      </dsp:txBody>
      <dsp:txXfrm>
        <a:off x="0" y="0"/>
        <a:ext cx="1996122" cy="4829175"/>
      </dsp:txXfrm>
    </dsp:sp>
    <dsp:sp modelId="{A35A322A-556C-4775-B44D-0964CEF890C3}">
      <dsp:nvSpPr>
        <dsp:cNvPr id="0" name=""/>
        <dsp:cNvSpPr/>
      </dsp:nvSpPr>
      <dsp:spPr>
        <a:xfrm>
          <a:off x="2145831" y="28561"/>
          <a:ext cx="7834781" cy="57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pl-PL" sz="1600" kern="1200" dirty="0">
              <a:solidFill>
                <a:schemeClr val="tx1"/>
              </a:solidFill>
            </a:rPr>
            <a:t>Umorzenia postępowania na podstawie art. 17 § 1 pkt. 2 – 11 </a:t>
          </a:r>
        </a:p>
      </dsp:txBody>
      <dsp:txXfrm>
        <a:off x="2145831" y="28561"/>
        <a:ext cx="7834781" cy="571224"/>
      </dsp:txXfrm>
    </dsp:sp>
    <dsp:sp modelId="{DF7B2C1F-11E4-44DD-AA91-7D96DFCECA75}">
      <dsp:nvSpPr>
        <dsp:cNvPr id="0" name=""/>
        <dsp:cNvSpPr/>
      </dsp:nvSpPr>
      <dsp:spPr>
        <a:xfrm>
          <a:off x="1996122" y="599785"/>
          <a:ext cx="79844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8A3540-6753-4CE4-BB2E-C5600AD7FC48}">
      <dsp:nvSpPr>
        <dsp:cNvPr id="0" name=""/>
        <dsp:cNvSpPr/>
      </dsp:nvSpPr>
      <dsp:spPr>
        <a:xfrm>
          <a:off x="2145831" y="628346"/>
          <a:ext cx="7834781" cy="57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pl-PL" sz="1600" kern="1200" dirty="0">
              <a:solidFill>
                <a:schemeClr val="tx1"/>
              </a:solidFill>
            </a:rPr>
            <a:t>Umorzenia postępowania z powodu oczywistego braku podstaw faktycznych oskarżenia </a:t>
          </a:r>
        </a:p>
      </dsp:txBody>
      <dsp:txXfrm>
        <a:off x="2145831" y="628346"/>
        <a:ext cx="7834781" cy="571224"/>
      </dsp:txXfrm>
    </dsp:sp>
    <dsp:sp modelId="{D6A85D28-0CF1-40EC-AB2F-FF3F6B0666A6}">
      <dsp:nvSpPr>
        <dsp:cNvPr id="0" name=""/>
        <dsp:cNvSpPr/>
      </dsp:nvSpPr>
      <dsp:spPr>
        <a:xfrm>
          <a:off x="1996122" y="1199571"/>
          <a:ext cx="79844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15BF23-89D9-451B-B051-541552535DB4}">
      <dsp:nvSpPr>
        <dsp:cNvPr id="0" name=""/>
        <dsp:cNvSpPr/>
      </dsp:nvSpPr>
      <dsp:spPr>
        <a:xfrm>
          <a:off x="2145831" y="1228132"/>
          <a:ext cx="7834781" cy="57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pl-PL" sz="1600" kern="1200" dirty="0">
              <a:solidFill>
                <a:schemeClr val="tx1"/>
              </a:solidFill>
            </a:rPr>
            <a:t>Wydania postanowienia o niewłaściwości sądu</a:t>
          </a:r>
        </a:p>
      </dsp:txBody>
      <dsp:txXfrm>
        <a:off x="2145831" y="1228132"/>
        <a:ext cx="7834781" cy="571224"/>
      </dsp:txXfrm>
    </dsp:sp>
    <dsp:sp modelId="{46A82F49-630C-4D45-B54D-2FCB4CBB23DB}">
      <dsp:nvSpPr>
        <dsp:cNvPr id="0" name=""/>
        <dsp:cNvSpPr/>
      </dsp:nvSpPr>
      <dsp:spPr>
        <a:xfrm>
          <a:off x="1996122" y="1799356"/>
          <a:ext cx="79844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EAE9F4-C974-46B7-8D4B-5D537F3CBC26}">
      <dsp:nvSpPr>
        <dsp:cNvPr id="0" name=""/>
        <dsp:cNvSpPr/>
      </dsp:nvSpPr>
      <dsp:spPr>
        <a:xfrm>
          <a:off x="2145831" y="1827918"/>
          <a:ext cx="7834781" cy="57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pl-PL" sz="1600" kern="1200" dirty="0">
              <a:solidFill>
                <a:schemeClr val="tx1"/>
              </a:solidFill>
            </a:rPr>
            <a:t>zwrotu sprawy prokuratorowi w celu usunięcia istotnych braków postępowania przygotowawczego (por. art. 344a)</a:t>
          </a:r>
        </a:p>
      </dsp:txBody>
      <dsp:txXfrm>
        <a:off x="2145831" y="1827918"/>
        <a:ext cx="7834781" cy="571224"/>
      </dsp:txXfrm>
    </dsp:sp>
    <dsp:sp modelId="{78D1ED92-8902-4575-AAEA-3C13AEC4CE4F}">
      <dsp:nvSpPr>
        <dsp:cNvPr id="0" name=""/>
        <dsp:cNvSpPr/>
      </dsp:nvSpPr>
      <dsp:spPr>
        <a:xfrm>
          <a:off x="1996122" y="2399142"/>
          <a:ext cx="79844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FF771E-D476-4969-9703-C144D0CBCD7E}">
      <dsp:nvSpPr>
        <dsp:cNvPr id="0" name=""/>
        <dsp:cNvSpPr/>
      </dsp:nvSpPr>
      <dsp:spPr>
        <a:xfrm>
          <a:off x="2145831" y="2427703"/>
          <a:ext cx="7834781" cy="57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pl-PL" sz="1600" kern="1200" dirty="0">
              <a:solidFill>
                <a:schemeClr val="tx1"/>
              </a:solidFill>
            </a:rPr>
            <a:t>Wydania postanowienia o zawieszeniu postępowania (art. 22)</a:t>
          </a:r>
        </a:p>
      </dsp:txBody>
      <dsp:txXfrm>
        <a:off x="2145831" y="2427703"/>
        <a:ext cx="7834781" cy="571224"/>
      </dsp:txXfrm>
    </dsp:sp>
    <dsp:sp modelId="{6EF9605D-D0E0-491E-90BB-6E5C89B69F77}">
      <dsp:nvSpPr>
        <dsp:cNvPr id="0" name=""/>
        <dsp:cNvSpPr/>
      </dsp:nvSpPr>
      <dsp:spPr>
        <a:xfrm>
          <a:off x="1996122" y="2998928"/>
          <a:ext cx="79844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528054-C51B-4A85-A4EC-B1B5CD6B5323}">
      <dsp:nvSpPr>
        <dsp:cNvPr id="0" name=""/>
        <dsp:cNvSpPr/>
      </dsp:nvSpPr>
      <dsp:spPr>
        <a:xfrm>
          <a:off x="2145831" y="3027489"/>
          <a:ext cx="7834781" cy="57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pl-PL" sz="1600" kern="1200" dirty="0">
              <a:solidFill>
                <a:schemeClr val="tx1"/>
              </a:solidFill>
            </a:rPr>
            <a:t>Wydania postanowienia w przedmiocie tymczasowego aresztowania lub innego środka przymusu (por. art. 344)</a:t>
          </a:r>
        </a:p>
      </dsp:txBody>
      <dsp:txXfrm>
        <a:off x="2145831" y="3027489"/>
        <a:ext cx="7834781" cy="571224"/>
      </dsp:txXfrm>
    </dsp:sp>
    <dsp:sp modelId="{2A9FAFA5-03C2-4D3B-BA09-44CE28CC6B11}">
      <dsp:nvSpPr>
        <dsp:cNvPr id="0" name=""/>
        <dsp:cNvSpPr/>
      </dsp:nvSpPr>
      <dsp:spPr>
        <a:xfrm>
          <a:off x="1996122" y="3598713"/>
          <a:ext cx="79844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0C7DD3-6BE9-4203-97DB-D9DF0E39F2ED}">
      <dsp:nvSpPr>
        <dsp:cNvPr id="0" name=""/>
        <dsp:cNvSpPr/>
      </dsp:nvSpPr>
      <dsp:spPr>
        <a:xfrm>
          <a:off x="2145831" y="3627275"/>
          <a:ext cx="7834781" cy="57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pl-PL" sz="1600" kern="1200">
              <a:solidFill>
                <a:schemeClr val="tx1"/>
              </a:solidFill>
            </a:rPr>
            <a:t>Wydania wyroku nakazowego</a:t>
          </a:r>
        </a:p>
      </dsp:txBody>
      <dsp:txXfrm>
        <a:off x="2145831" y="3627275"/>
        <a:ext cx="7834781" cy="571224"/>
      </dsp:txXfrm>
    </dsp:sp>
    <dsp:sp modelId="{7EF01070-17E6-4B2D-B251-FA7C949FFC25}">
      <dsp:nvSpPr>
        <dsp:cNvPr id="0" name=""/>
        <dsp:cNvSpPr/>
      </dsp:nvSpPr>
      <dsp:spPr>
        <a:xfrm>
          <a:off x="1996122" y="4198499"/>
          <a:ext cx="79844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5E05D3-46C6-4EFC-999D-FD39CDEA4978}">
      <dsp:nvSpPr>
        <dsp:cNvPr id="0" name=""/>
        <dsp:cNvSpPr/>
      </dsp:nvSpPr>
      <dsp:spPr>
        <a:xfrm>
          <a:off x="2145831" y="4227060"/>
          <a:ext cx="7834781" cy="57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pl-PL" sz="1600" kern="1200" dirty="0">
              <a:solidFill>
                <a:schemeClr val="tx1"/>
              </a:solidFill>
            </a:rPr>
            <a:t>Zachodzi potrzeba rozważenia możliwości przekazania jej do postępowania mediacyjnego; przepis art. 23a stosuje się odpowiednio (§ 4)</a:t>
          </a:r>
        </a:p>
      </dsp:txBody>
      <dsp:txXfrm>
        <a:off x="2145831" y="4227060"/>
        <a:ext cx="7834781" cy="571224"/>
      </dsp:txXfrm>
    </dsp:sp>
    <dsp:sp modelId="{5402E9D6-61A5-4436-A22F-027FC9A7376A}">
      <dsp:nvSpPr>
        <dsp:cNvPr id="0" name=""/>
        <dsp:cNvSpPr/>
      </dsp:nvSpPr>
      <dsp:spPr>
        <a:xfrm>
          <a:off x="1996122" y="4798285"/>
          <a:ext cx="79844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35695-387E-4DEF-AB6D-66B4E597290D}">
      <dsp:nvSpPr>
        <dsp:cNvPr id="0" name=""/>
        <dsp:cNvSpPr/>
      </dsp:nvSpPr>
      <dsp:spPr>
        <a:xfrm>
          <a:off x="2541184" y="1059270"/>
          <a:ext cx="7647312" cy="4112463"/>
        </a:xfrm>
        <a:prstGeom prst="round2DiagRect">
          <a:avLst>
            <a:gd name="adj1" fmla="val 0"/>
            <a:gd name="adj2"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09D37-DEE6-4E43-91D8-4DD5EB8A37FF}">
      <dsp:nvSpPr>
        <dsp:cNvPr id="0" name=""/>
        <dsp:cNvSpPr/>
      </dsp:nvSpPr>
      <dsp:spPr>
        <a:xfrm>
          <a:off x="6364840" y="1495441"/>
          <a:ext cx="1019" cy="3240122"/>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BDB589-96F0-49DB-BA3B-D3C281D2EE44}">
      <dsp:nvSpPr>
        <dsp:cNvPr id="0" name=""/>
        <dsp:cNvSpPr/>
      </dsp:nvSpPr>
      <dsp:spPr>
        <a:xfrm>
          <a:off x="2796094" y="1370821"/>
          <a:ext cx="3313835" cy="34893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rtl="0">
            <a:lnSpc>
              <a:spcPct val="90000"/>
            </a:lnSpc>
            <a:spcBef>
              <a:spcPct val="0"/>
            </a:spcBef>
            <a:spcAft>
              <a:spcPct val="35000"/>
            </a:spcAft>
            <a:buNone/>
          </a:pPr>
          <a:r>
            <a:rPr lang="pl-PL" sz="1300" kern="1200" dirty="0"/>
            <a:t>potrzeba umorzenia postępowania z uwagi na zaistnienie negatywnej przesłanki procesowej np. znikomej społecznej szkodliwości czynu czy przedawnienia</a:t>
          </a:r>
        </a:p>
        <a:p>
          <a:pPr marL="0" lvl="0" indent="0" algn="just" defTabSz="577850" rtl="0">
            <a:lnSpc>
              <a:spcPct val="90000"/>
            </a:lnSpc>
            <a:spcBef>
              <a:spcPct val="0"/>
            </a:spcBef>
            <a:spcAft>
              <a:spcPct val="35000"/>
            </a:spcAft>
            <a:buNone/>
          </a:pPr>
          <a:r>
            <a:rPr lang="pl-PL" sz="1300" kern="1200" dirty="0"/>
            <a:t>Badanie dopuszczalności procesu</a:t>
          </a:r>
        </a:p>
        <a:p>
          <a:pPr marL="0" lvl="0" indent="0" algn="just" defTabSz="577850" rtl="0">
            <a:lnSpc>
              <a:spcPct val="90000"/>
            </a:lnSpc>
            <a:spcBef>
              <a:spcPct val="0"/>
            </a:spcBef>
            <a:spcAft>
              <a:spcPct val="35000"/>
            </a:spcAft>
            <a:buNone/>
          </a:pPr>
          <a:r>
            <a:rPr lang="pl-PL" sz="1300" kern="1200" dirty="0"/>
            <a:t>Obowiązek wszystkich organów prowadzących postępowanie. W szczególności oskarżyciel publiczny powinien zadbać, czy nie występuje przeszkoda procesowa, która czyny całe postępowanie niedopuszczalnym. Unormowanie art. 339 § 3 pkt. 1 akcentuje, że także prezes sądu i sąd mają obowiązek czuwać, aby w warunkach niedopuszczalności postępowania nie doszło do rozprawy głównej.  </a:t>
          </a:r>
        </a:p>
        <a:p>
          <a:pPr marL="0" lvl="0" indent="0" algn="just" defTabSz="577850" rtl="0">
            <a:lnSpc>
              <a:spcPct val="90000"/>
            </a:lnSpc>
            <a:spcBef>
              <a:spcPct val="0"/>
            </a:spcBef>
            <a:spcAft>
              <a:spcPct val="35000"/>
            </a:spcAft>
            <a:buNone/>
          </a:pPr>
          <a:r>
            <a:rPr lang="pl-PL" sz="1300" kern="1200" dirty="0"/>
            <a:t>Por. postanowienie SN z dnia 28 października 2009 r., I KZP 21/09</a:t>
          </a:r>
        </a:p>
      </dsp:txBody>
      <dsp:txXfrm>
        <a:off x="2796094" y="1370821"/>
        <a:ext cx="3313835" cy="3489362"/>
      </dsp:txXfrm>
    </dsp:sp>
    <dsp:sp modelId="{95BD1C74-FD70-4E1B-B63B-FF0CCD5C8244}">
      <dsp:nvSpPr>
        <dsp:cNvPr id="0" name=""/>
        <dsp:cNvSpPr/>
      </dsp:nvSpPr>
      <dsp:spPr>
        <a:xfrm>
          <a:off x="6619750" y="1370821"/>
          <a:ext cx="3313835" cy="34893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rtl="0">
            <a:lnSpc>
              <a:spcPct val="90000"/>
            </a:lnSpc>
            <a:spcBef>
              <a:spcPct val="0"/>
            </a:spcBef>
            <a:spcAft>
              <a:spcPct val="35000"/>
            </a:spcAft>
            <a:buNone/>
          </a:pPr>
          <a:r>
            <a:rPr lang="pl-PL" sz="1300" kern="1200" dirty="0"/>
            <a:t>Sądowa kontrola faktycznej zasadności oskarżenia – badanie przez sąd przed rozprawą dostateczności dowodów zebranych i przedstawionych przez oskarżyciela. Nieuzasadniony pod względem faktycznym akt oskarżenia nie powinien powodować przeprowadzenia rozprawy głównej. </a:t>
          </a:r>
        </a:p>
        <a:p>
          <a:pPr marL="0" lvl="0" indent="0" algn="just" defTabSz="577850" rtl="0">
            <a:lnSpc>
              <a:spcPct val="90000"/>
            </a:lnSpc>
            <a:spcBef>
              <a:spcPct val="0"/>
            </a:spcBef>
            <a:spcAft>
              <a:spcPct val="35000"/>
            </a:spcAft>
            <a:buNone/>
          </a:pPr>
          <a:r>
            <a:rPr lang="pl-PL" sz="1300" kern="1200" dirty="0"/>
            <a:t>Ocena przed rozprawą wartości dowodowej materiału przedłożonego przez oskarżyciela . </a:t>
          </a:r>
        </a:p>
        <a:p>
          <a:pPr marL="0" lvl="0" indent="0" algn="just" defTabSz="577850" rtl="0">
            <a:lnSpc>
              <a:spcPct val="90000"/>
            </a:lnSpc>
            <a:spcBef>
              <a:spcPct val="0"/>
            </a:spcBef>
            <a:spcAft>
              <a:spcPct val="35000"/>
            </a:spcAft>
            <a:buNone/>
          </a:pPr>
          <a:r>
            <a:rPr lang="pl-PL" sz="1300" kern="1200" dirty="0"/>
            <a:t>Dotyczy wszystkich spraw i wszystkich trybów postępowania. </a:t>
          </a:r>
        </a:p>
        <a:p>
          <a:pPr marL="0" lvl="0" indent="0" algn="just" defTabSz="577850" rtl="0">
            <a:lnSpc>
              <a:spcPct val="90000"/>
            </a:lnSpc>
            <a:spcBef>
              <a:spcPct val="0"/>
            </a:spcBef>
            <a:spcAft>
              <a:spcPct val="35000"/>
            </a:spcAft>
            <a:buNone/>
          </a:pPr>
          <a:r>
            <a:rPr lang="pl-PL" sz="1300" kern="1200" dirty="0"/>
            <a:t>Tylko wtedy gdy brak jest „oczywisty” i niewątpliwy – żaden z dowodów zebranych w postępowaniu przygotowawczym nie wskazuje na prawdopodobieństwo popełnienia czynu lub nie uzasadnia popełnienia go przez oskarżonego</a:t>
          </a:r>
        </a:p>
      </dsp:txBody>
      <dsp:txXfrm>
        <a:off x="6619750" y="1370821"/>
        <a:ext cx="3313835" cy="3489362"/>
      </dsp:txXfrm>
    </dsp:sp>
    <dsp:sp modelId="{E5C7D457-725D-400C-8295-82EE0C6908D3}">
      <dsp:nvSpPr>
        <dsp:cNvPr id="0" name=""/>
        <dsp:cNvSpPr/>
      </dsp:nvSpPr>
      <dsp:spPr>
        <a:xfrm rot="16200000">
          <a:off x="-339253" y="1605885"/>
          <a:ext cx="4486323" cy="1274552"/>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pl-PL" sz="2900" b="1" u="sng" kern="1200" dirty="0"/>
            <a:t>Art. 339 § 3 pkt 1</a:t>
          </a:r>
        </a:p>
      </dsp:txBody>
      <dsp:txXfrm>
        <a:off x="-146625" y="2118235"/>
        <a:ext cx="4101066" cy="635110"/>
      </dsp:txXfrm>
    </dsp:sp>
    <dsp:sp modelId="{0A24C02E-55F5-40FD-999B-003B9EC2F6E4}">
      <dsp:nvSpPr>
        <dsp:cNvPr id="0" name=""/>
        <dsp:cNvSpPr/>
      </dsp:nvSpPr>
      <dsp:spPr>
        <a:xfrm rot="5400000">
          <a:off x="8582610" y="3350567"/>
          <a:ext cx="4486323" cy="1274552"/>
        </a:xfrm>
        <a:prstGeom prst="rightArrow">
          <a:avLst>
            <a:gd name="adj1" fmla="val 49830"/>
            <a:gd name="adj2" fmla="val 60660"/>
          </a:avLst>
        </a:prstGeom>
        <a:solidFill>
          <a:schemeClr val="accent1">
            <a:tint val="50000"/>
            <a:hueOff val="-12719064"/>
            <a:satOff val="34075"/>
            <a:lumOff val="123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pl-PL" sz="2900" b="1" u="sng" kern="1200" dirty="0"/>
            <a:t>Art. 339 § 3 pkt 2 </a:t>
          </a:r>
        </a:p>
      </dsp:txBody>
      <dsp:txXfrm>
        <a:off x="8775239" y="3477660"/>
        <a:ext cx="4101066" cy="6351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EAFFE-DAAB-4844-8A01-40AB7DC0AA78}" type="datetimeFigureOut">
              <a:rPr lang="en-GB" smtClean="0"/>
              <a:t>14/03/2023</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EF4DC-524D-4405-83E8-E9D3250825DC}" type="slidenum">
              <a:rPr lang="en-GB" smtClean="0"/>
              <a:t>‹#›</a:t>
            </a:fld>
            <a:endParaRPr lang="en-GB"/>
          </a:p>
        </p:txBody>
      </p:sp>
    </p:spTree>
    <p:extLst>
      <p:ext uri="{BB962C8B-B14F-4D97-AF65-F5344CB8AC3E}">
        <p14:creationId xmlns:p14="http://schemas.microsoft.com/office/powerpoint/2010/main" val="536197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9EA9831-777F-46FF-85AE-6D6C23B89CB5}" type="slidenum">
              <a:rPr lang="pl-PL" smtClean="0"/>
              <a:t>16</a:t>
            </a:fld>
            <a:endParaRPr lang="pl-PL"/>
          </a:p>
        </p:txBody>
      </p:sp>
    </p:spTree>
    <p:extLst>
      <p:ext uri="{BB962C8B-B14F-4D97-AF65-F5344CB8AC3E}">
        <p14:creationId xmlns:p14="http://schemas.microsoft.com/office/powerpoint/2010/main" val="37673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9EA9831-777F-46FF-85AE-6D6C23B89CB5}" type="slidenum">
              <a:rPr lang="pl-PL" smtClean="0"/>
              <a:t>19</a:t>
            </a:fld>
            <a:endParaRPr lang="pl-PL"/>
          </a:p>
        </p:txBody>
      </p:sp>
    </p:spTree>
    <p:extLst>
      <p:ext uri="{BB962C8B-B14F-4D97-AF65-F5344CB8AC3E}">
        <p14:creationId xmlns:p14="http://schemas.microsoft.com/office/powerpoint/2010/main" val="355826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D77803AA-C4A5-44BD-94E5-8960AF0B2655}" type="datetimeFigureOut">
              <a:rPr lang="en-GB" smtClean="0"/>
              <a:t>14/03/2023</a:t>
            </a:fld>
            <a:endParaRPr lang="en-GB"/>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B87CF47E-DF41-4DA0-8E53-737BBE9AD21F}" type="slidenum">
              <a:rPr lang="en-GB" smtClean="0"/>
              <a:t>‹#›</a:t>
            </a:fld>
            <a:endParaRPr lang="en-GB"/>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6503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297285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3343959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980777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51936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3481461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2E69BE-B68B-4D57-AF0B-7DE79556AFCF}"/>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33E66DCE-1BE3-4766-AFD6-7FAC1DAB2DE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E35BB31D-FD40-4F29-9896-2842EC4F8558}"/>
              </a:ext>
            </a:extLst>
          </p:cNvPr>
          <p:cNvSpPr>
            <a:spLocks noGrp="1"/>
          </p:cNvSpPr>
          <p:nvPr>
            <p:ph type="dt" sz="half" idx="10"/>
          </p:nvPr>
        </p:nvSpPr>
        <p:spPr/>
        <p:txBody>
          <a:bodyPr/>
          <a:lstStyle/>
          <a:p>
            <a:fld id="{D77803AA-C4A5-44BD-94E5-8960AF0B2655}" type="datetimeFigureOut">
              <a:rPr lang="en-GB" smtClean="0"/>
              <a:t>14/03/2023</a:t>
            </a:fld>
            <a:endParaRPr lang="en-GB"/>
          </a:p>
        </p:txBody>
      </p:sp>
      <p:sp>
        <p:nvSpPr>
          <p:cNvPr id="5" name="Symbol zastępczy stopki 4">
            <a:extLst>
              <a:ext uri="{FF2B5EF4-FFF2-40B4-BE49-F238E27FC236}">
                <a16:creationId xmlns:a16="http://schemas.microsoft.com/office/drawing/2014/main" id="{9A7C8065-B631-4A17-8317-8383DB0EBAAB}"/>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C43CB6E0-DAFE-48ED-A4B0-2D1E9E29BF04}"/>
              </a:ext>
            </a:extLst>
          </p:cNvPr>
          <p:cNvSpPr>
            <a:spLocks noGrp="1"/>
          </p:cNvSpPr>
          <p:nvPr>
            <p:ph type="sldNum" sz="quarter" idx="12"/>
          </p:nvPr>
        </p:nvSpPr>
        <p:spPr/>
        <p:txBody>
          <a:bodyPr/>
          <a:lstStyle/>
          <a:p>
            <a:fld id="{B87CF47E-DF41-4DA0-8E53-737BBE9AD21F}" type="slidenum">
              <a:rPr lang="en-GB" smtClean="0"/>
              <a:t>‹#›</a:t>
            </a:fld>
            <a:endParaRPr lang="en-GB"/>
          </a:p>
        </p:txBody>
      </p:sp>
    </p:spTree>
    <p:extLst>
      <p:ext uri="{BB962C8B-B14F-4D97-AF65-F5344CB8AC3E}">
        <p14:creationId xmlns:p14="http://schemas.microsoft.com/office/powerpoint/2010/main" val="3894099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10B77062-5940-4A5D-BB0A-F67E12A7C624}"/>
              </a:ext>
            </a:extLst>
          </p:cNvPr>
          <p:cNvSpPr>
            <a:spLocks noGrp="1"/>
          </p:cNvSpPr>
          <p:nvPr>
            <p:ph type="dt" sz="half" idx="10"/>
          </p:nvPr>
        </p:nvSpPr>
        <p:spPr/>
        <p:txBody>
          <a:bodyPr/>
          <a:lstStyle/>
          <a:p>
            <a:fld id="{D77803AA-C4A5-44BD-94E5-8960AF0B2655}" type="datetimeFigureOut">
              <a:rPr lang="en-GB" smtClean="0"/>
              <a:t>14/03/2023</a:t>
            </a:fld>
            <a:endParaRPr lang="en-GB"/>
          </a:p>
        </p:txBody>
      </p:sp>
      <p:sp>
        <p:nvSpPr>
          <p:cNvPr id="3" name="Symbol zastępczy stopki 2">
            <a:extLst>
              <a:ext uri="{FF2B5EF4-FFF2-40B4-BE49-F238E27FC236}">
                <a16:creationId xmlns:a16="http://schemas.microsoft.com/office/drawing/2014/main" id="{2DDA349D-A1F5-4AB1-9331-890BD8C53381}"/>
              </a:ext>
            </a:extLst>
          </p:cNvPr>
          <p:cNvSpPr>
            <a:spLocks noGrp="1"/>
          </p:cNvSpPr>
          <p:nvPr>
            <p:ph type="ftr" sz="quarter" idx="11"/>
          </p:nvPr>
        </p:nvSpPr>
        <p:spPr/>
        <p:txBody>
          <a:bodyPr/>
          <a:lstStyle/>
          <a:p>
            <a:endParaRPr lang="en-GB"/>
          </a:p>
        </p:txBody>
      </p:sp>
      <p:sp>
        <p:nvSpPr>
          <p:cNvPr id="4" name="Symbol zastępczy numeru slajdu 3">
            <a:extLst>
              <a:ext uri="{FF2B5EF4-FFF2-40B4-BE49-F238E27FC236}">
                <a16:creationId xmlns:a16="http://schemas.microsoft.com/office/drawing/2014/main" id="{DFA9B44B-CE55-4A6B-8569-84A95E94FF73}"/>
              </a:ext>
            </a:extLst>
          </p:cNvPr>
          <p:cNvSpPr>
            <a:spLocks noGrp="1"/>
          </p:cNvSpPr>
          <p:nvPr>
            <p:ph type="sldNum" sz="quarter" idx="12"/>
          </p:nvPr>
        </p:nvSpPr>
        <p:spPr/>
        <p:txBody>
          <a:bodyPr/>
          <a:lstStyle/>
          <a:p>
            <a:fld id="{B87CF47E-DF41-4DA0-8E53-737BBE9AD21F}" type="slidenum">
              <a:rPr lang="en-GB" smtClean="0"/>
              <a:t>‹#›</a:t>
            </a:fld>
            <a:endParaRPr lang="en-GB"/>
          </a:p>
        </p:txBody>
      </p:sp>
    </p:spTree>
    <p:extLst>
      <p:ext uri="{BB962C8B-B14F-4D97-AF65-F5344CB8AC3E}">
        <p14:creationId xmlns:p14="http://schemas.microsoft.com/office/powerpoint/2010/main" val="681577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AB9669-0B1D-45DA-BCD6-D0E17100709C}"/>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0920E4F4-23A6-4E45-84FA-5255F49073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1CB9E2C7-1D6B-4825-AFB8-1726E1DFD460}"/>
              </a:ext>
            </a:extLst>
          </p:cNvPr>
          <p:cNvSpPr>
            <a:spLocks noGrp="1"/>
          </p:cNvSpPr>
          <p:nvPr>
            <p:ph type="dt" sz="half" idx="10"/>
          </p:nvPr>
        </p:nvSpPr>
        <p:spPr/>
        <p:txBody>
          <a:bodyPr/>
          <a:lstStyle/>
          <a:p>
            <a:fld id="{008C3226-DEC7-4043-855D-F9262790E14D}" type="datetimeFigureOut">
              <a:rPr lang="pl-PL" smtClean="0"/>
              <a:t>14.03.2023</a:t>
            </a:fld>
            <a:endParaRPr lang="pl-PL"/>
          </a:p>
        </p:txBody>
      </p:sp>
      <p:sp>
        <p:nvSpPr>
          <p:cNvPr id="5" name="Symbol zastępczy stopki 4">
            <a:extLst>
              <a:ext uri="{FF2B5EF4-FFF2-40B4-BE49-F238E27FC236}">
                <a16:creationId xmlns:a16="http://schemas.microsoft.com/office/drawing/2014/main" id="{ADABF88E-9796-458E-9252-DCC27E338FC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9AF319E-3F62-41D1-82E3-E83FC2C9AF49}"/>
              </a:ext>
            </a:extLst>
          </p:cNvPr>
          <p:cNvSpPr>
            <a:spLocks noGrp="1"/>
          </p:cNvSpPr>
          <p:nvPr>
            <p:ph type="sldNum" sz="quarter" idx="12"/>
          </p:nvPr>
        </p:nvSpPr>
        <p:spPr/>
        <p:txBody>
          <a:bodyPr/>
          <a:lstStyle/>
          <a:p>
            <a:fld id="{5F2A384A-F28E-4B5E-B108-6497EF816FE0}" type="slidenum">
              <a:rPr lang="pl-PL" smtClean="0"/>
              <a:t>‹#›</a:t>
            </a:fld>
            <a:endParaRPr lang="pl-PL"/>
          </a:p>
        </p:txBody>
      </p:sp>
    </p:spTree>
    <p:extLst>
      <p:ext uri="{BB962C8B-B14F-4D97-AF65-F5344CB8AC3E}">
        <p14:creationId xmlns:p14="http://schemas.microsoft.com/office/powerpoint/2010/main" val="40333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44466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20794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52833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07279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38220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65619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15897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77402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803AA-C4A5-44BD-94E5-8960AF0B2655}" type="datetimeFigureOut">
              <a:rPr lang="en-GB" smtClean="0"/>
              <a:t>14/03/2023</a:t>
            </a:fld>
            <a:endParaRPr lang="en-GB"/>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CF47E-DF41-4DA0-8E53-737BBE9AD21F}" type="slidenum">
              <a:rPr lang="en-GB" smtClean="0"/>
              <a:t>‹#›</a:t>
            </a:fld>
            <a:endParaRPr lang="en-GB"/>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3288065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yborcza.pl/7,75248,23012225,serwer-sadolotka-u-ziobry.html?disableRedirects=true" TargetMode="External"/><Relationship Id="rId2" Type="http://schemas.openxmlformats.org/officeDocument/2006/relationships/hyperlink" Target="https://wiadomosci.onet.pl/kraj/sadolotek-z-wadami-sedziowie-skarza-sie-na-nierownomierny-przydzial-spraw/24v7jx5" TargetMode="External"/><Relationship Id="rId1" Type="http://schemas.openxmlformats.org/officeDocument/2006/relationships/slideLayout" Target="../slideLayouts/slideLayout10.xml"/><Relationship Id="rId4" Type="http://schemas.openxmlformats.org/officeDocument/2006/relationships/hyperlink" Target="https://mojepanstwo.pl/aktualnosci/772"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24FB58-6A44-4270-99B3-4F4C41C5E094}"/>
              </a:ext>
            </a:extLst>
          </p:cNvPr>
          <p:cNvSpPr>
            <a:spLocks noGrp="1"/>
          </p:cNvSpPr>
          <p:nvPr>
            <p:ph type="ctrTitle"/>
          </p:nvPr>
        </p:nvSpPr>
        <p:spPr/>
        <p:txBody>
          <a:bodyPr/>
          <a:lstStyle/>
          <a:p>
            <a:r>
              <a:rPr lang="pl-PL" dirty="0"/>
              <a:t>Wykład 13</a:t>
            </a:r>
            <a:endParaRPr lang="en-GB" dirty="0"/>
          </a:p>
        </p:txBody>
      </p:sp>
      <p:sp>
        <p:nvSpPr>
          <p:cNvPr id="3" name="Podtytuł 2">
            <a:extLst>
              <a:ext uri="{FF2B5EF4-FFF2-40B4-BE49-F238E27FC236}">
                <a16:creationId xmlns:a16="http://schemas.microsoft.com/office/drawing/2014/main" id="{CDFDF4A4-9FAD-4651-8A0D-277A5B24602F}"/>
              </a:ext>
            </a:extLst>
          </p:cNvPr>
          <p:cNvSpPr>
            <a:spLocks noGrp="1"/>
          </p:cNvSpPr>
          <p:nvPr>
            <p:ph type="subTitle" idx="1"/>
          </p:nvPr>
        </p:nvSpPr>
        <p:spPr/>
        <p:txBody>
          <a:bodyPr>
            <a:normAutofit fontScale="92500"/>
          </a:bodyPr>
          <a:lstStyle/>
          <a:p>
            <a:r>
              <a:rPr lang="pl-PL" dirty="0"/>
              <a:t>Kontrola formalna i merytoryczna skargi oskarżycielskiej. Skierowanie sprawy na rozprawę. Posiedzenie przygotowawcze. Czynności związane z przygotowaniem rozprawy głównej. Jawność rozprawy głównej. Kontradyktoryjność postępowania. Przewód sądowy. Zasada ciągłości rozprawy głównej. Policja sesyjna</a:t>
            </a:r>
            <a:endParaRPr lang="en-GB" dirty="0"/>
          </a:p>
        </p:txBody>
      </p:sp>
    </p:spTree>
    <p:extLst>
      <p:ext uri="{BB962C8B-B14F-4D97-AF65-F5344CB8AC3E}">
        <p14:creationId xmlns:p14="http://schemas.microsoft.com/office/powerpoint/2010/main" val="236038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255E22A-B4C8-4F0B-8051-68222BE1162A}"/>
              </a:ext>
            </a:extLst>
          </p:cNvPr>
          <p:cNvSpPr>
            <a:spLocks noGrp="1"/>
          </p:cNvSpPr>
          <p:nvPr>
            <p:ph type="body" sz="quarter" idx="10"/>
          </p:nvPr>
        </p:nvSpPr>
        <p:spPr/>
        <p:txBody>
          <a:bodyPr>
            <a:normAutofit fontScale="77500" lnSpcReduction="20000"/>
          </a:bodyPr>
          <a:lstStyle/>
          <a:p>
            <a:r>
              <a:rPr lang="pl-PL" dirty="0"/>
              <a:t>Kontrola formalna </a:t>
            </a:r>
            <a:endParaRPr lang="en-GB" dirty="0"/>
          </a:p>
        </p:txBody>
      </p:sp>
      <p:sp>
        <p:nvSpPr>
          <p:cNvPr id="3" name="Symbol zastępczy tekstu 2">
            <a:extLst>
              <a:ext uri="{FF2B5EF4-FFF2-40B4-BE49-F238E27FC236}">
                <a16:creationId xmlns:a16="http://schemas.microsoft.com/office/drawing/2014/main" id="{411B3EB9-40BD-43ED-9265-4D567D8ADAFA}"/>
              </a:ext>
            </a:extLst>
          </p:cNvPr>
          <p:cNvSpPr>
            <a:spLocks noGrp="1"/>
          </p:cNvSpPr>
          <p:nvPr>
            <p:ph type="body" sz="quarter" idx="11"/>
          </p:nvPr>
        </p:nvSpPr>
        <p:spPr>
          <a:xfrm>
            <a:off x="234950" y="977900"/>
            <a:ext cx="11169365" cy="5584825"/>
          </a:xfrm>
        </p:spPr>
        <p:txBody>
          <a:bodyPr>
            <a:normAutofit/>
          </a:bodyPr>
          <a:lstStyle/>
          <a:p>
            <a:pPr algn="just"/>
            <a:r>
              <a:rPr lang="pl-PL" dirty="0"/>
              <a:t>Jeśli prokurator nie usunie braków formalnych, od rodzaju braku zależy to, co się stanie ze skargą oskarżycielską. </a:t>
            </a:r>
          </a:p>
          <a:p>
            <a:pPr algn="just"/>
            <a:r>
              <a:rPr lang="pl-PL" dirty="0"/>
              <a:t>Niekoniecznie nieusunięcie braków będzie skutkowało umorzeniem postępowania z powodu braku skargi uprawnionego oskarżyciela. </a:t>
            </a:r>
          </a:p>
          <a:p>
            <a:pPr algn="just"/>
            <a:endParaRPr lang="pl-PL" dirty="0"/>
          </a:p>
          <a:p>
            <a:pPr algn="just"/>
            <a:r>
              <a:rPr lang="pl-PL" dirty="0"/>
              <a:t>Postanowienie SA w Krakowie z 1.02.2001 r., II </a:t>
            </a:r>
            <a:r>
              <a:rPr lang="pl-PL" dirty="0" err="1"/>
              <a:t>AKz</a:t>
            </a:r>
            <a:r>
              <a:rPr lang="pl-PL" dirty="0"/>
              <a:t> 12/01</a:t>
            </a:r>
          </a:p>
          <a:p>
            <a:pPr lvl="1" algn="just"/>
            <a:r>
              <a:rPr lang="pl-PL" dirty="0"/>
              <a:t>Nie jest uzasadnione zwrócenie sprawy do śledztwa, by prokurator zredagował prawidłowo opis zarzuconego oskarżonym przestępstwa i zaznajomił ich z tak sformułowanym zarzutem. Skoro zastrzeżenia dotyczą jedynie redakcji zarzutu, wystarczy wezwać oskarżyciela, aby poprawił odnośnie sformułowanie (art. 337 § 1 w zw. z art. 332 § 1 pkt 2 k.p.k.), a nawet może to zrobić sąd, który wszak jest związany jedynie ramami zdarzenia faktycznego, a nie jest związany użytymi określeniami.</a:t>
            </a:r>
          </a:p>
          <a:p>
            <a:pPr algn="just"/>
            <a:endParaRPr lang="en-GB" dirty="0"/>
          </a:p>
        </p:txBody>
      </p:sp>
    </p:spTree>
    <p:extLst>
      <p:ext uri="{BB962C8B-B14F-4D97-AF65-F5344CB8AC3E}">
        <p14:creationId xmlns:p14="http://schemas.microsoft.com/office/powerpoint/2010/main" val="208668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FDDC48E-F393-4FB9-96BC-26E20DA53FC4}"/>
              </a:ext>
            </a:extLst>
          </p:cNvPr>
          <p:cNvSpPr>
            <a:spLocks noGrp="1"/>
          </p:cNvSpPr>
          <p:nvPr>
            <p:ph type="body" sz="quarter" idx="10"/>
          </p:nvPr>
        </p:nvSpPr>
        <p:spPr/>
        <p:txBody>
          <a:bodyPr>
            <a:normAutofit fontScale="77500" lnSpcReduction="20000"/>
          </a:bodyPr>
          <a:lstStyle/>
          <a:p>
            <a:r>
              <a:rPr lang="pl-PL" dirty="0"/>
              <a:t>Kontrola formalna </a:t>
            </a:r>
            <a:endParaRPr lang="en-GB" dirty="0"/>
          </a:p>
        </p:txBody>
      </p:sp>
      <p:sp>
        <p:nvSpPr>
          <p:cNvPr id="3" name="Symbol zastępczy tekstu 2">
            <a:extLst>
              <a:ext uri="{FF2B5EF4-FFF2-40B4-BE49-F238E27FC236}">
                <a16:creationId xmlns:a16="http://schemas.microsoft.com/office/drawing/2014/main" id="{2478D539-88BC-47B1-B02A-E5C309292B3D}"/>
              </a:ext>
            </a:extLst>
          </p:cNvPr>
          <p:cNvSpPr>
            <a:spLocks noGrp="1"/>
          </p:cNvSpPr>
          <p:nvPr>
            <p:ph type="body" sz="quarter" idx="11"/>
          </p:nvPr>
        </p:nvSpPr>
        <p:spPr>
          <a:xfrm>
            <a:off x="234950" y="977900"/>
            <a:ext cx="11477589" cy="5584825"/>
          </a:xfrm>
        </p:spPr>
        <p:txBody>
          <a:bodyPr>
            <a:normAutofit fontScale="92500"/>
          </a:bodyPr>
          <a:lstStyle/>
          <a:p>
            <a:pPr algn="just"/>
            <a:r>
              <a:rPr lang="pl-PL" dirty="0"/>
              <a:t>Postanowienie SN z 30.06.2004 r., I KZP 13/04</a:t>
            </a:r>
          </a:p>
          <a:p>
            <a:pPr lvl="1" algn="just"/>
            <a:r>
              <a:rPr lang="pl-PL" dirty="0"/>
              <a:t>Przepis art. 337 § 1 k.p.k. nie stanowi podstawy prawnej kontroli braków postępowania przygotowawczego, w tym także tego czy było ono prowadzone we właściwej formie.</a:t>
            </a:r>
          </a:p>
          <a:p>
            <a:pPr algn="just"/>
            <a:r>
              <a:rPr lang="pl-PL" dirty="0"/>
              <a:t>Postanowienie SN z 27.04.2022 r., V KK 12/22 </a:t>
            </a:r>
          </a:p>
          <a:p>
            <a:pPr lvl="1" algn="just"/>
            <a:r>
              <a:rPr lang="pl-PL" dirty="0"/>
              <a:t>Konsekwencją stanowiska, że termin z art. 337 § 1 k.p.k. ma charakter instrukcyjny, jest brak podstaw do stawiania tezy, że uzupełnienie po jego upływie aktu oskarżenia wywołuje skutek w postaci braku skargi uprawnionego oskarżyciela.</a:t>
            </a:r>
          </a:p>
          <a:p>
            <a:pPr algn="just"/>
            <a:r>
              <a:rPr lang="pl-PL" dirty="0"/>
              <a:t>Wyrok SN z 4.10.2013 r., III KK 158/13</a:t>
            </a:r>
          </a:p>
          <a:p>
            <a:pPr lvl="1" algn="just"/>
            <a:r>
              <a:rPr lang="pl-PL" dirty="0"/>
              <a:t>Konieczne jest zharmonizowanie zarzutu aktu oskarżenia z zarzutem opisanym w postanowieniu o przedstawieniu zarzutów, w obu tych dokumentach procesowych chodzić musi bowiem o ten sam czyn, tak jak się on rysuje w świetle okoliczności przedmiotowych i podmiotowych sprawy, stanowiących wynik przeprowadzonego postępowania przygotowawczego. Brak takiej spójności pomiędzy czynem zarzuconym w postanowieniu o przedstawieniu zarzutu (ewentualnie postanowieniu o zmianie postanowienia o przedstawieniu zarzutów) a zarzutem sformułowanym w akcie oskarżenia, stanowi wadę formalną skargi, której usunięcie następuje w trybie określonym w art. 337 k.p.k.</a:t>
            </a:r>
          </a:p>
        </p:txBody>
      </p:sp>
    </p:spTree>
    <p:extLst>
      <p:ext uri="{BB962C8B-B14F-4D97-AF65-F5344CB8AC3E}">
        <p14:creationId xmlns:p14="http://schemas.microsoft.com/office/powerpoint/2010/main" val="142853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Co jeżeli prokurator nie uzupełni braków formalnych aktu oskarżenia?</a:t>
            </a:r>
          </a:p>
        </p:txBody>
      </p:sp>
      <p:sp>
        <p:nvSpPr>
          <p:cNvPr id="3" name="Symbol zastępczy zawartości 2"/>
          <p:cNvSpPr>
            <a:spLocks noGrp="1"/>
          </p:cNvSpPr>
          <p:nvPr>
            <p:ph type="body" sz="quarter" idx="11"/>
          </p:nvPr>
        </p:nvSpPr>
        <p:spPr>
          <a:xfrm>
            <a:off x="1530350" y="1838325"/>
            <a:ext cx="8601075" cy="3497263"/>
          </a:xfrm>
        </p:spPr>
        <p:txBody>
          <a:bodyPr>
            <a:normAutofit/>
          </a:bodyPr>
          <a:lstStyle/>
          <a:p>
            <a:pPr marL="0" indent="0">
              <a:buNone/>
            </a:pPr>
            <a:r>
              <a:rPr lang="pl-PL" sz="1800" b="1" u="sng"/>
              <a:t>Uchwała SN z 31.08.1994 r., I KZP 19/94 </a:t>
            </a:r>
          </a:p>
          <a:p>
            <a:pPr marL="0" indent="0">
              <a:buNone/>
            </a:pPr>
            <a:r>
              <a:rPr lang="pl-PL" sz="1800"/>
              <a:t>Jeżeli prokurator, mimo zwrócenia mu aktu oskarżenia w trybie art. 298 (</a:t>
            </a:r>
            <a:r>
              <a:rPr lang="pl-PL" sz="1800" i="1"/>
              <a:t>obecnie 337</a:t>
            </a:r>
            <a:r>
              <a:rPr lang="pl-PL" sz="1800"/>
              <a:t>) k.p.k. w celu uzupełnienia braków formalnych, ponownie przekaże go w tej samej postaci, prezes sądu może sam zmienić swoją poprzednią decyzję, wykonując czynności przewidziane w art. 302 § 1 (</a:t>
            </a:r>
            <a:r>
              <a:rPr lang="pl-PL" sz="1800" i="1"/>
              <a:t>obecnie 338 §1</a:t>
            </a:r>
            <a:r>
              <a:rPr lang="pl-PL" sz="1800"/>
              <a:t>)</a:t>
            </a:r>
            <a:r>
              <a:rPr lang="pl-PL" sz="1800" i="1"/>
              <a:t> </a:t>
            </a:r>
            <a:r>
              <a:rPr lang="pl-PL" sz="1800"/>
              <a:t>k.p.k., albo powinien wnieść sprawę na posiedzenie sądu, który podejmuje stosowne postanowienie w ramach uprawnień przewidzianych w art. 299 § 1 (</a:t>
            </a:r>
            <a:r>
              <a:rPr lang="pl-PL" sz="1800" i="1"/>
              <a:t>obecnie 339 § 3</a:t>
            </a:r>
            <a:r>
              <a:rPr lang="pl-PL" sz="1800"/>
              <a:t>)k.p.k.</a:t>
            </a:r>
          </a:p>
          <a:p>
            <a:pPr marL="0" indent="0">
              <a:buNone/>
            </a:pPr>
            <a:endParaRPr lang="pl-PL" sz="1800"/>
          </a:p>
          <a:p>
            <a:pPr marL="0" indent="0">
              <a:buNone/>
            </a:pPr>
            <a:r>
              <a:rPr lang="pl-PL" sz="1800"/>
              <a:t>Sąd może umorzyć postępowanie na posiedzeniu na podstawie art. 17 § 1 pkt 9, jeżeli nad brakami formalnymi skargi oskarżyciela nie można przejść „do porządku dziennego”. </a:t>
            </a:r>
          </a:p>
        </p:txBody>
      </p:sp>
      <p:sp>
        <p:nvSpPr>
          <p:cNvPr id="8" name="Text Placeholder 3">
            <a:extLst>
              <a:ext uri="{FF2B5EF4-FFF2-40B4-BE49-F238E27FC236}">
                <a16:creationId xmlns:a16="http://schemas.microsoft.com/office/drawing/2014/main" id="{C81F8C28-9CE2-45D9-F805-0A1B9007778C}"/>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421729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3BC0027-B433-4034-AD8F-6A75272D0F9B}"/>
              </a:ext>
            </a:extLst>
          </p:cNvPr>
          <p:cNvSpPr>
            <a:spLocks noGrp="1"/>
          </p:cNvSpPr>
          <p:nvPr>
            <p:ph type="body" sz="quarter" idx="10"/>
          </p:nvPr>
        </p:nvSpPr>
        <p:spPr/>
        <p:txBody>
          <a:bodyPr>
            <a:normAutofit fontScale="77500" lnSpcReduction="20000"/>
          </a:bodyPr>
          <a:lstStyle/>
          <a:p>
            <a:r>
              <a:rPr lang="pl-PL" dirty="0"/>
              <a:t>Doręczenie aktu oskarżenia </a:t>
            </a:r>
            <a:endParaRPr lang="en-GB" dirty="0"/>
          </a:p>
        </p:txBody>
      </p:sp>
      <p:sp>
        <p:nvSpPr>
          <p:cNvPr id="3" name="Symbol zastępczy tekstu 2">
            <a:extLst>
              <a:ext uri="{FF2B5EF4-FFF2-40B4-BE49-F238E27FC236}">
                <a16:creationId xmlns:a16="http://schemas.microsoft.com/office/drawing/2014/main" id="{80C6B764-5924-4089-8F9E-AAC06F1856A6}"/>
              </a:ext>
            </a:extLst>
          </p:cNvPr>
          <p:cNvSpPr>
            <a:spLocks noGrp="1"/>
          </p:cNvSpPr>
          <p:nvPr>
            <p:ph type="body" sz="quarter" idx="11"/>
          </p:nvPr>
        </p:nvSpPr>
        <p:spPr>
          <a:xfrm>
            <a:off x="234950" y="977900"/>
            <a:ext cx="11487863" cy="5584825"/>
          </a:xfrm>
        </p:spPr>
        <p:txBody>
          <a:bodyPr>
            <a:normAutofit fontScale="92500" lnSpcReduction="20000"/>
          </a:bodyPr>
          <a:lstStyle/>
          <a:p>
            <a:pPr algn="just"/>
            <a:r>
              <a:rPr lang="pl-PL" dirty="0"/>
              <a:t>Jeśli akt oskarżenia spełnia warunki formalne, doręcza się go oskarżonemu wraz z pouczeniem o prawach i obowiązkach w postępowaniu sądowym. M.in. o zasadach udziału w rozprawie głównej, możliwości orzeczenia zabezpieczenia majątkowego, wyznaczenia obrońcy z urzędu, prawie do wniesienia odpowiedzi na akt oskarżenia (§ 2) </a:t>
            </a:r>
          </a:p>
          <a:p>
            <a:pPr algn="just"/>
            <a:endParaRPr lang="pl-PL" dirty="0"/>
          </a:p>
          <a:p>
            <a:pPr algn="just"/>
            <a:r>
              <a:rPr lang="pl-PL" dirty="0"/>
              <a:t>Art. 338 § 1. </a:t>
            </a:r>
          </a:p>
          <a:p>
            <a:pPr lvl="1" algn="just"/>
            <a:r>
              <a:rPr lang="pl-PL" dirty="0"/>
              <a:t>Jeżeli akt oskarżenia odpowiada warunkom formalnym, prezes sądu lub referendarz sądowy </a:t>
            </a:r>
            <a:r>
              <a:rPr lang="pl-PL" b="1" dirty="0"/>
              <a:t>niezwłocznie zarządza doręczenie jego odpisu oskarżonemu, wzywając do składania wniosków dowodowych w terminie 7 dni od daty doręczenia mu aktu oskarżenia.</a:t>
            </a:r>
          </a:p>
          <a:p>
            <a:pPr lvl="2" algn="just"/>
            <a:r>
              <a:rPr lang="pl-PL" dirty="0"/>
              <a:t>Wezwanie do składania wniosków dowodowych – termin instrukcyjny, oskarżony może składać wnioski dowodowe na każdym etapie postępowania. </a:t>
            </a:r>
          </a:p>
          <a:p>
            <a:pPr lvl="1" algn="just"/>
            <a:r>
              <a:rPr lang="pl-PL" dirty="0"/>
              <a:t>§  4. Odpis aktu oskarżenia w postaci elektronicznej doręcza się na adres poczty elektronicznej. Art. 132 § 3 zdanie drugie stosuje się.</a:t>
            </a:r>
          </a:p>
          <a:p>
            <a:pPr lvl="1" algn="just"/>
            <a:r>
              <a:rPr lang="pl-PL" dirty="0"/>
              <a:t>§  5. O dacie doręczenia odpisu aktu oskarżenia oraz adresie poczty elektronicznej, na który odpis został wysłany, zawiadamia się adresata za pośrednictwem operatora pocztowego, o którym mowa w art. 131 § 1 pkt 1, a w uzasadnionych wypadkach można go zawiadomić telefonicznie.</a:t>
            </a:r>
          </a:p>
        </p:txBody>
      </p:sp>
    </p:spTree>
    <p:extLst>
      <p:ext uri="{BB962C8B-B14F-4D97-AF65-F5344CB8AC3E}">
        <p14:creationId xmlns:p14="http://schemas.microsoft.com/office/powerpoint/2010/main" val="3597999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887037F-E73F-4C13-9EDD-CF3D9F576A7F}"/>
              </a:ext>
            </a:extLst>
          </p:cNvPr>
          <p:cNvSpPr>
            <a:spLocks noGrp="1"/>
          </p:cNvSpPr>
          <p:nvPr>
            <p:ph type="body" sz="quarter" idx="10"/>
          </p:nvPr>
        </p:nvSpPr>
        <p:spPr/>
        <p:txBody>
          <a:bodyPr>
            <a:normAutofit fontScale="77500" lnSpcReduction="20000"/>
          </a:bodyPr>
          <a:lstStyle/>
          <a:p>
            <a:r>
              <a:rPr lang="pl-PL" dirty="0"/>
              <a:t>Doręczenie aktu oskarżenia </a:t>
            </a:r>
            <a:endParaRPr lang="en-GB" dirty="0"/>
          </a:p>
        </p:txBody>
      </p:sp>
      <p:sp>
        <p:nvSpPr>
          <p:cNvPr id="3" name="Symbol zastępczy tekstu 2">
            <a:extLst>
              <a:ext uri="{FF2B5EF4-FFF2-40B4-BE49-F238E27FC236}">
                <a16:creationId xmlns:a16="http://schemas.microsoft.com/office/drawing/2014/main" id="{EE4A9986-ACB2-4D79-AFBC-972E8070BCE0}"/>
              </a:ext>
            </a:extLst>
          </p:cNvPr>
          <p:cNvSpPr>
            <a:spLocks noGrp="1"/>
          </p:cNvSpPr>
          <p:nvPr>
            <p:ph type="body" sz="quarter" idx="11"/>
          </p:nvPr>
        </p:nvSpPr>
        <p:spPr>
          <a:xfrm>
            <a:off x="234950" y="977900"/>
            <a:ext cx="11457041" cy="5584825"/>
          </a:xfrm>
        </p:spPr>
        <p:txBody>
          <a:bodyPr>
            <a:normAutofit lnSpcReduction="10000"/>
          </a:bodyPr>
          <a:lstStyle/>
          <a:p>
            <a:pPr algn="just"/>
            <a:r>
              <a:rPr lang="pl-PL" dirty="0"/>
              <a:t>Postanowienie z 13.09.2016 r., V KK 77/16</a:t>
            </a:r>
          </a:p>
          <a:p>
            <a:pPr lvl="1" algn="just"/>
            <a:r>
              <a:rPr lang="pl-PL" dirty="0"/>
              <a:t>Obowiązujące uregulowanie zawarte w art. 338 § 1 k.p.k., nie przewiduje tzw. prekluzji dowodowej, która oznaczałaby, że wnioski dowodowe zgłaszane po wyznaczonym terminie 7 dni od doręczenia odpisu aktu oskarżenia oskarżonemu, bądź też w ogóle złożone już na rozprawie, miałyby być z tego powodu oddalane. Termin zakreślony w powołanym przepisie powinien być postrzegany przede wszystkim w aspekcie zasady koncentracji, służącej sprawnemu i szybkiemu przebiegowi przewodu sądowego, co wiązać należy z postulowanym zakończeniem sprawy w rozsądnym terminie (art. 2 § 1 pkt 4 k.p.k.).</a:t>
            </a:r>
          </a:p>
          <a:p>
            <a:pPr algn="just"/>
            <a:r>
              <a:rPr lang="pl-PL" dirty="0"/>
              <a:t>Wyrok SN z 14.07.2022 r., V KS 19/22</a:t>
            </a:r>
          </a:p>
          <a:p>
            <a:pPr lvl="1" algn="just"/>
            <a:r>
              <a:rPr lang="pl-PL" dirty="0"/>
              <a:t>Jeżeli przy doręczeniu aktu oskarżenia oskarżony nie zostanie wezwany do złożenia w terminie 7 dni wniosków dowodowych, to nie może to spowodować dla niego ujemnych skutków procesowych. Oznacza to, że w takim wypadku nie można oddalić wniosku dowodowego na podstawie art. 170 § 1 pkt 6 k.p.k., natomiast nie oznacza, że niwelowanie hipotetycznych ujemnych skutków procesowych ma nastąpić poprzez uchylenie wyroku skazującego.</a:t>
            </a:r>
          </a:p>
          <a:p>
            <a:pPr algn="just"/>
            <a:endParaRPr lang="en-GB" dirty="0"/>
          </a:p>
        </p:txBody>
      </p:sp>
    </p:spTree>
    <p:extLst>
      <p:ext uri="{BB962C8B-B14F-4D97-AF65-F5344CB8AC3E}">
        <p14:creationId xmlns:p14="http://schemas.microsoft.com/office/powerpoint/2010/main" val="142332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D1B0B38-B803-4008-9571-52826C5D26C8}"/>
              </a:ext>
            </a:extLst>
          </p:cNvPr>
          <p:cNvSpPr>
            <a:spLocks noGrp="1"/>
          </p:cNvSpPr>
          <p:nvPr>
            <p:ph type="body" sz="quarter" idx="10"/>
          </p:nvPr>
        </p:nvSpPr>
        <p:spPr/>
        <p:txBody>
          <a:bodyPr>
            <a:normAutofit fontScale="77500" lnSpcReduction="20000"/>
          </a:bodyPr>
          <a:lstStyle/>
          <a:p>
            <a:r>
              <a:rPr lang="pl-PL" dirty="0"/>
              <a:t>Doręczenie aktu oskarżenia </a:t>
            </a:r>
            <a:endParaRPr lang="en-GB" dirty="0"/>
          </a:p>
        </p:txBody>
      </p:sp>
      <p:sp>
        <p:nvSpPr>
          <p:cNvPr id="3" name="Symbol zastępczy tekstu 2">
            <a:extLst>
              <a:ext uri="{FF2B5EF4-FFF2-40B4-BE49-F238E27FC236}">
                <a16:creationId xmlns:a16="http://schemas.microsoft.com/office/drawing/2014/main" id="{9F56DCBC-3F47-4856-81E3-7863E06F42E9}"/>
              </a:ext>
            </a:extLst>
          </p:cNvPr>
          <p:cNvSpPr>
            <a:spLocks noGrp="1"/>
          </p:cNvSpPr>
          <p:nvPr>
            <p:ph type="body" sz="quarter" idx="11"/>
          </p:nvPr>
        </p:nvSpPr>
        <p:spPr>
          <a:xfrm>
            <a:off x="234950" y="977900"/>
            <a:ext cx="11662524" cy="5584825"/>
          </a:xfrm>
        </p:spPr>
        <p:txBody>
          <a:bodyPr>
            <a:normAutofit fontScale="77500" lnSpcReduction="20000"/>
          </a:bodyPr>
          <a:lstStyle/>
          <a:p>
            <a:pPr algn="just"/>
            <a:r>
              <a:rPr lang="pl-PL" dirty="0"/>
              <a:t>Jedną z podstawowych gwarancji procesowych jest, przewidziane w art. 6 k.p.k., prawo do obrony w znaczeniu materialnym. Przejawem realizacji tego uprawnienia w postępowaniu przed Sądem </a:t>
            </a:r>
            <a:r>
              <a:rPr lang="pl-PL" dirty="0" err="1"/>
              <a:t>meriti</a:t>
            </a:r>
            <a:r>
              <a:rPr lang="pl-PL" dirty="0"/>
              <a:t> jest - wynikające z art. 374 § 1 k.p.k. - prawo do udziału oskarżonego w rozprawie głównej. Należy w pełni zaaprobować pogląd wyrażony w doktrynie, że ewentualna nieobecność oskarżonego, z wyjątkami wynikającymi z art. 374 § 1 </a:t>
            </a:r>
            <a:r>
              <a:rPr lang="pl-PL" dirty="0" err="1"/>
              <a:t>zd</a:t>
            </a:r>
            <a:r>
              <a:rPr lang="pl-PL" dirty="0"/>
              <a:t>. 2 i art. 374 § 1a k.p.k., musi być wynikiem jego świadomej decyzji woli, a nie braku stosownej informacji czy też nawet wprowadzenia go w błąd przez organ procesowy. (...) Warunkiem domniemania, że nieobecność oskarżonego na rozprawie wynika wyłącz-nie z podjętej przez niego decyzji jest dochowanie wobec oskarżonego szeregu gwarancji procesowych, realizujących w szczególności obowiązek poinformowania o dacie i miejscu rozprawy. Do gwarancji tych należą:</a:t>
            </a:r>
          </a:p>
          <a:p>
            <a:pPr algn="just"/>
            <a:r>
              <a:rPr lang="pl-PL" dirty="0"/>
              <a:t>1) obowiązek pouczenia oskarżonego o treści art. 374 § 1 k.p.k., a w przypadku postępowań zainicjowanych przed 1 lipca 2015 r. - z uwzględnieniem dyspozycji art. 31 ustawy z dnia 27 września 2013 r. o zmianie ustawy - Kodeks postępowania karnego oraz niektórych innych ustaw w zw. z art. 338 § 1a k.p.k.;</a:t>
            </a:r>
          </a:p>
          <a:p>
            <a:pPr algn="just"/>
            <a:r>
              <a:rPr lang="pl-PL" dirty="0"/>
              <a:t>2) obowiązek prawidłowego zawiadomienia oskarżonego o terminie rozprawy, zgodnie z wymogami ustawy procesowej;</a:t>
            </a:r>
          </a:p>
          <a:p>
            <a:pPr algn="just"/>
            <a:r>
              <a:rPr lang="pl-PL" dirty="0"/>
              <a:t>3) nieprzeprowadzenie czynności procesowej na wniosek oskarżonego, który należycie usprawiedliwił swoją nieobecność na rozprawie i złożył wniosek w tym zakresie lub jeżeli zachodzi uzasadnione przypuszczenie, że niestawiennictwo oskarżonego wynikło z powodu przeszkód żywiołowych lub innych wyjątkowych przyczyn (art. 117 k.p.k.).</a:t>
            </a:r>
          </a:p>
          <a:p>
            <a:pPr marL="0" indent="0" algn="r">
              <a:buNone/>
            </a:pPr>
            <a:r>
              <a:rPr lang="pl-PL" i="1" dirty="0"/>
              <a:t>Wyrok SN z 9.12.2020 r., IV KK 481/20</a:t>
            </a:r>
            <a:r>
              <a:rPr lang="pl-PL" dirty="0"/>
              <a:t> </a:t>
            </a:r>
            <a:endParaRPr lang="en-GB" dirty="0"/>
          </a:p>
        </p:txBody>
      </p:sp>
    </p:spTree>
    <p:extLst>
      <p:ext uri="{BB962C8B-B14F-4D97-AF65-F5344CB8AC3E}">
        <p14:creationId xmlns:p14="http://schemas.microsoft.com/office/powerpoint/2010/main" val="85457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B7C38C-7FBE-45E9-8FF3-9D2208EB1589}"/>
              </a:ext>
            </a:extLst>
          </p:cNvPr>
          <p:cNvSpPr>
            <a:spLocks noGrp="1"/>
          </p:cNvSpPr>
          <p:nvPr>
            <p:ph type="body" sz="quarter" idx="10"/>
          </p:nvPr>
        </p:nvSpPr>
        <p:spPr>
          <a:xfrm>
            <a:off x="234950" y="295275"/>
            <a:ext cx="8523288" cy="331788"/>
          </a:xfrm>
        </p:spPr>
        <p:txBody>
          <a:bodyPr>
            <a:normAutofit/>
          </a:bodyPr>
          <a:lstStyle/>
          <a:p>
            <a:r>
              <a:rPr lang="pl-PL" sz="1500"/>
              <a:t>Doręczając odpis aktu oskarżenia, oskarżonego poucza się o:</a:t>
            </a:r>
          </a:p>
        </p:txBody>
      </p:sp>
      <p:sp>
        <p:nvSpPr>
          <p:cNvPr id="3" name="Symbol zastępczy zawartości 2">
            <a:extLst>
              <a:ext uri="{FF2B5EF4-FFF2-40B4-BE49-F238E27FC236}">
                <a16:creationId xmlns:a16="http://schemas.microsoft.com/office/drawing/2014/main" id="{EA633DA4-364C-4AF7-A8B3-C52BDB038FBE}"/>
              </a:ext>
            </a:extLst>
          </p:cNvPr>
          <p:cNvSpPr>
            <a:spLocks noGrp="1"/>
          </p:cNvSpPr>
          <p:nvPr>
            <p:ph type="body" sz="quarter" idx="11"/>
          </p:nvPr>
        </p:nvSpPr>
        <p:spPr>
          <a:xfrm>
            <a:off x="1530350" y="1541125"/>
            <a:ext cx="8897920" cy="4161032"/>
          </a:xfrm>
        </p:spPr>
        <p:txBody>
          <a:bodyPr>
            <a:normAutofit lnSpcReduction="10000"/>
          </a:bodyPr>
          <a:lstStyle/>
          <a:p>
            <a:pPr marL="514350" indent="-514350" algn="just">
              <a:buAutoNum type="arabicPeriod"/>
            </a:pPr>
            <a:r>
              <a:rPr lang="pl-PL" sz="1600" dirty="0"/>
              <a:t>Możliwości składania wniosków dowodowych w terminie 7 dni od dnia doręczenia odpisu aktu oskarżenia </a:t>
            </a:r>
          </a:p>
          <a:p>
            <a:pPr marL="514350" indent="-514350" algn="just">
              <a:buAutoNum type="arabicPeriod"/>
            </a:pPr>
            <a:r>
              <a:rPr lang="pl-PL" sz="1600" dirty="0"/>
              <a:t>Możliwości orzeczenia zabezpieczenia majątkowego kosztów postępowania (art. 291 § 3), </a:t>
            </a:r>
          </a:p>
          <a:p>
            <a:pPr marL="514350" indent="-514350" algn="just">
              <a:buAutoNum type="arabicPeriod"/>
            </a:pPr>
            <a:r>
              <a:rPr lang="pl-PL" sz="1600" dirty="0"/>
              <a:t>Możliwości złożenia wniosku o dobrowolne poddanie się odpowiedzialności karnego z art. 338a, </a:t>
            </a:r>
          </a:p>
          <a:p>
            <a:pPr marL="514350" indent="-514350" algn="just">
              <a:buAutoNum type="arabicPeriod"/>
            </a:pPr>
            <a:r>
              <a:rPr lang="pl-PL" sz="1600" dirty="0"/>
              <a:t>Możliwości złożenia żądania o wyznaczenie obrońcy z urzędu, jeśli oskarżonego nie stać na poniesienie kosztów obrony z wyboru (art. 338b),</a:t>
            </a:r>
          </a:p>
          <a:p>
            <a:pPr marL="514350" indent="-514350" algn="just">
              <a:buAutoNum type="arabicPeriod"/>
            </a:pPr>
            <a:r>
              <a:rPr lang="pl-PL" sz="1600" dirty="0"/>
              <a:t>Trybie rozpoznania wniosku o warunkowe umorzenie postępowania (art. 341 § 1)</a:t>
            </a:r>
          </a:p>
          <a:p>
            <a:pPr marL="514350" indent="-514350" algn="just">
              <a:buAutoNum type="arabicPeriod"/>
            </a:pPr>
            <a:r>
              <a:rPr lang="pl-PL" sz="1600" dirty="0"/>
              <a:t>Konsekwencjach udziału w posiedzeniu przygotowawczym (art. 349 § 8)</a:t>
            </a:r>
          </a:p>
          <a:p>
            <a:pPr marL="514350" indent="-514350" algn="just">
              <a:buAutoNum type="arabicPeriod"/>
            </a:pPr>
            <a:r>
              <a:rPr lang="pl-PL" sz="1600" dirty="0"/>
              <a:t>Zasadach udziału w rozprawie (art. 374, art. 376, art. 377)</a:t>
            </a:r>
          </a:p>
          <a:p>
            <a:pPr marL="514350" indent="-514350" algn="just">
              <a:buAutoNum type="arabicPeriod"/>
            </a:pPr>
            <a:r>
              <a:rPr lang="pl-PL" sz="1600" dirty="0"/>
              <a:t>Trybie zaskarżenia orzeczenia (art. 422) </a:t>
            </a:r>
          </a:p>
          <a:p>
            <a:pPr marL="514350" indent="-514350" algn="just">
              <a:buAutoNum type="arabicPeriod"/>
            </a:pPr>
            <a:r>
              <a:rPr lang="pl-PL" sz="1600" dirty="0"/>
              <a:t>Że zależności od wyniku procesu oskarżony może być obciążony kosztami wyznaczenia obrońcy z urzędu, </a:t>
            </a:r>
          </a:p>
          <a:p>
            <a:pPr marL="514350" indent="-514350" algn="just">
              <a:buAutoNum type="arabicPeriod"/>
            </a:pPr>
            <a:r>
              <a:rPr lang="pl-PL" sz="1600" dirty="0"/>
              <a:t>Prawie do złożenia w terminie 7 dni odpowiedzi na akt oskarżenia </a:t>
            </a:r>
          </a:p>
        </p:txBody>
      </p:sp>
      <p:sp>
        <p:nvSpPr>
          <p:cNvPr id="8" name="Text Placeholder 3">
            <a:extLst>
              <a:ext uri="{FF2B5EF4-FFF2-40B4-BE49-F238E27FC236}">
                <a16:creationId xmlns:a16="http://schemas.microsoft.com/office/drawing/2014/main" id="{E5989174-0531-D1ED-6650-BF3DCE672CC6}"/>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292886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7B27835-533C-4CFA-808A-2202D588B72A}"/>
              </a:ext>
            </a:extLst>
          </p:cNvPr>
          <p:cNvSpPr>
            <a:spLocks noGrp="1"/>
          </p:cNvSpPr>
          <p:nvPr>
            <p:ph type="body" sz="quarter" idx="10"/>
          </p:nvPr>
        </p:nvSpPr>
        <p:spPr/>
        <p:txBody>
          <a:bodyPr>
            <a:normAutofit fontScale="77500" lnSpcReduction="20000"/>
          </a:bodyPr>
          <a:lstStyle/>
          <a:p>
            <a:r>
              <a:rPr lang="pl-PL" dirty="0"/>
              <a:t>Skierowanie sprawy na posiedzenie </a:t>
            </a:r>
            <a:endParaRPr lang="en-GB" dirty="0"/>
          </a:p>
        </p:txBody>
      </p:sp>
      <p:sp>
        <p:nvSpPr>
          <p:cNvPr id="3" name="Symbol zastępczy tekstu 2">
            <a:extLst>
              <a:ext uri="{FF2B5EF4-FFF2-40B4-BE49-F238E27FC236}">
                <a16:creationId xmlns:a16="http://schemas.microsoft.com/office/drawing/2014/main" id="{6C198A76-D4BD-4B60-8FB4-7FE5B9F610EB}"/>
              </a:ext>
            </a:extLst>
          </p:cNvPr>
          <p:cNvSpPr>
            <a:spLocks noGrp="1"/>
          </p:cNvSpPr>
          <p:nvPr>
            <p:ph type="body" sz="quarter" idx="11"/>
          </p:nvPr>
        </p:nvSpPr>
        <p:spPr>
          <a:xfrm>
            <a:off x="234950" y="977900"/>
            <a:ext cx="11179639" cy="5584825"/>
          </a:xfrm>
        </p:spPr>
        <p:txBody>
          <a:bodyPr>
            <a:normAutofit lnSpcReduction="10000"/>
          </a:bodyPr>
          <a:lstStyle/>
          <a:p>
            <a:pPr algn="just"/>
            <a:r>
              <a:rPr lang="pl-PL" sz="2400" dirty="0"/>
              <a:t>Poza kontrolą formalną aktu oskarżenia, </a:t>
            </a:r>
            <a:r>
              <a:rPr lang="pl-PL" sz="2400" b="1" dirty="0"/>
              <a:t>prezes sądu</a:t>
            </a:r>
            <a:r>
              <a:rPr lang="pl-PL" sz="2400" dirty="0"/>
              <a:t> ma obowiązek zbadać, czy przed skierowaniem sprawy do rozpoznania na rozprawie nie zachodzi potrzeba wniesienia jej z urzędu (lub na wniosek strony) </a:t>
            </a:r>
            <a:r>
              <a:rPr lang="pl-PL" sz="2400" b="1" dirty="0"/>
              <a:t>na posiedzenie w celu podjęcia rozstrzygnięcia przekraczającego jego uprawnienia. </a:t>
            </a:r>
          </a:p>
          <a:p>
            <a:pPr algn="just"/>
            <a:r>
              <a:rPr lang="pl-PL" sz="2400" dirty="0"/>
              <a:t>Możliwość orzekania co do </a:t>
            </a:r>
            <a:r>
              <a:rPr lang="pl-PL" sz="2400" i="1" dirty="0"/>
              <a:t>meritum </a:t>
            </a:r>
            <a:r>
              <a:rPr lang="pl-PL" sz="2400" dirty="0"/>
              <a:t>jest uzależniona od weryfikacji zagadnień incydentalnych np. trzeba rozstrzygnąć o właściwości sądu albo wybrać optymalny tryb postępowania (przyspieszony czy nakazowy). </a:t>
            </a:r>
          </a:p>
          <a:p>
            <a:pPr algn="just"/>
            <a:r>
              <a:rPr lang="pl-PL" sz="2400" dirty="0"/>
              <a:t>Dwa cele posiedzenia sądowego przed rozprawą:</a:t>
            </a:r>
          </a:p>
          <a:p>
            <a:pPr marL="800100" lvl="1" indent="-342900" algn="just">
              <a:buFont typeface="+mj-lt"/>
              <a:buAutoNum type="arabicPeriod"/>
            </a:pPr>
            <a:r>
              <a:rPr lang="pl-PL" dirty="0"/>
              <a:t>Kontrola podstaw oskarżenia i sprawdzenie czy nie zachodzą przeszkody do przeprowadzenia rozprawy</a:t>
            </a:r>
          </a:p>
          <a:p>
            <a:pPr marL="800100" lvl="1" indent="-342900" algn="just">
              <a:buFont typeface="+mj-lt"/>
              <a:buAutoNum type="arabicPeriod"/>
            </a:pPr>
            <a:r>
              <a:rPr lang="pl-PL" dirty="0"/>
              <a:t>Organizacyjne przygotowanie rozprawy (posiedzenie przygotowawcze – art. 349) </a:t>
            </a:r>
          </a:p>
          <a:p>
            <a:pPr algn="just"/>
            <a:r>
              <a:rPr lang="pl-PL" sz="2400" dirty="0"/>
              <a:t>Art. 339 § 4a </a:t>
            </a:r>
            <a:r>
              <a:rPr lang="pl-PL" sz="2400" dirty="0">
                <a:sym typeface="Wingdings" panose="05000000000000000000" pitchFamily="2" charset="2"/>
              </a:rPr>
              <a:t> jeżeli akt oskarżenia odpowiada warunkom formalnym sprawę kieruje się na posiedzenie przed rozprawą w terminie 30 dni od dnia wniesienia aktu oskarżenia</a:t>
            </a:r>
          </a:p>
          <a:p>
            <a:pPr lvl="1" algn="just"/>
            <a:r>
              <a:rPr lang="pl-PL" dirty="0">
                <a:sym typeface="Wingdings" panose="05000000000000000000" pitchFamily="2" charset="2"/>
              </a:rPr>
              <a:t>Termin instrukcyjny </a:t>
            </a:r>
            <a:endParaRPr lang="pl-PL" dirty="0"/>
          </a:p>
          <a:p>
            <a:pPr algn="just"/>
            <a:endParaRPr lang="en-GB" sz="5400" dirty="0"/>
          </a:p>
        </p:txBody>
      </p:sp>
    </p:spTree>
    <p:extLst>
      <p:ext uri="{BB962C8B-B14F-4D97-AF65-F5344CB8AC3E}">
        <p14:creationId xmlns:p14="http://schemas.microsoft.com/office/powerpoint/2010/main" val="4151151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CFEA8676-590B-411B-A019-58B6DCE56526}"/>
              </a:ext>
            </a:extLst>
          </p:cNvPr>
          <p:cNvSpPr>
            <a:spLocks noGrp="1"/>
          </p:cNvSpPr>
          <p:nvPr>
            <p:ph type="body" sz="quarter" idx="10"/>
          </p:nvPr>
        </p:nvSpPr>
        <p:spPr/>
        <p:txBody>
          <a:bodyPr>
            <a:normAutofit fontScale="77500" lnSpcReduction="20000"/>
          </a:bodyPr>
          <a:lstStyle/>
          <a:p>
            <a:r>
              <a:rPr lang="pl-PL" dirty="0"/>
              <a:t>Skierowanie sprawy na posiedzenie przez prezesa sądu</a:t>
            </a:r>
            <a:endParaRPr lang="en-GB" dirty="0"/>
          </a:p>
        </p:txBody>
      </p:sp>
      <p:graphicFrame>
        <p:nvGraphicFramePr>
          <p:cNvPr id="4" name="Symbol zastępczy zawartości 3">
            <a:extLst>
              <a:ext uri="{FF2B5EF4-FFF2-40B4-BE49-F238E27FC236}">
                <a16:creationId xmlns:a16="http://schemas.microsoft.com/office/drawing/2014/main" id="{9CFB04AA-6B1B-481F-9F65-1099F2459FA5}"/>
              </a:ext>
            </a:extLst>
          </p:cNvPr>
          <p:cNvGraphicFramePr>
            <a:graphicFrameLocks noGrp="1"/>
          </p:cNvGraphicFramePr>
          <p:nvPr>
            <p:ph idx="4294967295"/>
            <p:extLst>
              <p:ext uri="{D42A27DB-BD31-4B8C-83A1-F6EECF244321}">
                <p14:modId xmlns:p14="http://schemas.microsoft.com/office/powerpoint/2010/main" val="1758959528"/>
              </p:ext>
            </p:extLst>
          </p:nvPr>
        </p:nvGraphicFramePr>
        <p:xfrm>
          <a:off x="-1988288" y="836612"/>
          <a:ext cx="13146088" cy="5726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20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FCF7861F-0124-45AF-805A-0D7B1666E940}"/>
              </a:ext>
            </a:extLst>
          </p:cNvPr>
          <p:cNvSpPr>
            <a:spLocks noGrp="1"/>
          </p:cNvSpPr>
          <p:nvPr>
            <p:ph type="body" sz="quarter" idx="10"/>
          </p:nvPr>
        </p:nvSpPr>
        <p:spPr/>
        <p:txBody>
          <a:bodyPr>
            <a:normAutofit fontScale="77500" lnSpcReduction="20000"/>
          </a:bodyPr>
          <a:lstStyle/>
          <a:p>
            <a:r>
              <a:rPr lang="pl-PL" dirty="0"/>
              <a:t>Skierowanie sprawy na posiedzenie przez prezesa sądu</a:t>
            </a:r>
            <a:endParaRPr lang="en-GB" dirty="0"/>
          </a:p>
        </p:txBody>
      </p:sp>
      <p:graphicFrame>
        <p:nvGraphicFramePr>
          <p:cNvPr id="4" name="Symbol zastępczy zawartości 3"/>
          <p:cNvGraphicFramePr>
            <a:graphicFrameLocks noGrp="1"/>
          </p:cNvGraphicFramePr>
          <p:nvPr>
            <p:ph idx="4294967295"/>
          </p:nvPr>
        </p:nvGraphicFramePr>
        <p:xfrm>
          <a:off x="2211388" y="1347788"/>
          <a:ext cx="9980612" cy="482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ole tekstowe 2"/>
          <p:cNvSpPr txBox="1"/>
          <p:nvPr/>
        </p:nvSpPr>
        <p:spPr>
          <a:xfrm>
            <a:off x="312331" y="4645922"/>
            <a:ext cx="2125212" cy="203132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pPr algn="just"/>
            <a:r>
              <a:rPr lang="pl-PL" dirty="0">
                <a:solidFill>
                  <a:schemeClr val="tx1"/>
                </a:solidFill>
              </a:rPr>
              <a:t>art. 339 § 3a – prezes sądu </a:t>
            </a:r>
            <a:r>
              <a:rPr lang="pl-PL" b="1" dirty="0">
                <a:solidFill>
                  <a:schemeClr val="tx1"/>
                </a:solidFill>
              </a:rPr>
              <a:t>może skierować </a:t>
            </a:r>
            <a:r>
              <a:rPr lang="pl-PL" dirty="0">
                <a:solidFill>
                  <a:schemeClr val="tx1"/>
                </a:solidFill>
              </a:rPr>
              <a:t>sprawę na posiedzenie, jeżeli oskarżony złożył wniosek z art. 338a </a:t>
            </a:r>
          </a:p>
        </p:txBody>
      </p:sp>
    </p:spTree>
    <p:extLst>
      <p:ext uri="{BB962C8B-B14F-4D97-AF65-F5344CB8AC3E}">
        <p14:creationId xmlns:p14="http://schemas.microsoft.com/office/powerpoint/2010/main" val="331822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13BA83-7F10-4D7F-985B-88309B18B3EC}"/>
              </a:ext>
            </a:extLst>
          </p:cNvPr>
          <p:cNvSpPr>
            <a:spLocks noGrp="1"/>
          </p:cNvSpPr>
          <p:nvPr>
            <p:ph type="title" idx="4294967295"/>
          </p:nvPr>
        </p:nvSpPr>
        <p:spPr>
          <a:xfrm>
            <a:off x="236908" y="878763"/>
            <a:ext cx="8150225" cy="935037"/>
          </a:xfrm>
        </p:spPr>
        <p:txBody>
          <a:bodyPr>
            <a:normAutofit fontScale="90000"/>
          </a:bodyPr>
          <a:lstStyle/>
          <a:p>
            <a:r>
              <a:rPr lang="pl-PL" dirty="0">
                <a:solidFill>
                  <a:schemeClr val="tx1"/>
                </a:solidFill>
              </a:rPr>
              <a:t>Przebieg postępowania sądowego – </a:t>
            </a:r>
            <a:br>
              <a:rPr lang="pl-PL" dirty="0">
                <a:solidFill>
                  <a:schemeClr val="tx1"/>
                </a:solidFill>
              </a:rPr>
            </a:br>
            <a:r>
              <a:rPr lang="pl-PL" dirty="0">
                <a:solidFill>
                  <a:schemeClr val="tx1"/>
                </a:solidFill>
              </a:rPr>
              <a:t>wykres – I instancja   </a:t>
            </a:r>
            <a:endParaRPr lang="en-GB" dirty="0">
              <a:solidFill>
                <a:schemeClr val="tx1"/>
              </a:solidFill>
            </a:endParaRPr>
          </a:p>
        </p:txBody>
      </p:sp>
      <p:sp>
        <p:nvSpPr>
          <p:cNvPr id="5" name="Strzałka: w prawo 4">
            <a:extLst>
              <a:ext uri="{FF2B5EF4-FFF2-40B4-BE49-F238E27FC236}">
                <a16:creationId xmlns:a16="http://schemas.microsoft.com/office/drawing/2014/main" id="{2DC5C421-348E-4795-8706-1600BBF1C085}"/>
              </a:ext>
            </a:extLst>
          </p:cNvPr>
          <p:cNvSpPr/>
          <p:nvPr/>
        </p:nvSpPr>
        <p:spPr>
          <a:xfrm>
            <a:off x="656896" y="2385848"/>
            <a:ext cx="11293366" cy="2627586"/>
          </a:xfrm>
          <a:prstGeom prst="righ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wal 5">
            <a:extLst>
              <a:ext uri="{FF2B5EF4-FFF2-40B4-BE49-F238E27FC236}">
                <a16:creationId xmlns:a16="http://schemas.microsoft.com/office/drawing/2014/main" id="{8A8554FA-0798-41D4-8ADA-D9810168A700}"/>
              </a:ext>
            </a:extLst>
          </p:cNvPr>
          <p:cNvSpPr/>
          <p:nvPr/>
        </p:nvSpPr>
        <p:spPr>
          <a:xfrm>
            <a:off x="517633" y="4130566"/>
            <a:ext cx="278525" cy="27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wal 6">
            <a:extLst>
              <a:ext uri="{FF2B5EF4-FFF2-40B4-BE49-F238E27FC236}">
                <a16:creationId xmlns:a16="http://schemas.microsoft.com/office/drawing/2014/main" id="{05665837-163F-45D1-9498-643116901C97}"/>
              </a:ext>
            </a:extLst>
          </p:cNvPr>
          <p:cNvSpPr/>
          <p:nvPr/>
        </p:nvSpPr>
        <p:spPr>
          <a:xfrm>
            <a:off x="1468819" y="2927131"/>
            <a:ext cx="278525" cy="27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wal 7">
            <a:extLst>
              <a:ext uri="{FF2B5EF4-FFF2-40B4-BE49-F238E27FC236}">
                <a16:creationId xmlns:a16="http://schemas.microsoft.com/office/drawing/2014/main" id="{14A17F44-F1CC-4E53-9F3D-675906CDC266}"/>
              </a:ext>
            </a:extLst>
          </p:cNvPr>
          <p:cNvSpPr/>
          <p:nvPr/>
        </p:nvSpPr>
        <p:spPr>
          <a:xfrm>
            <a:off x="2730061" y="4130566"/>
            <a:ext cx="278525" cy="27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wal 8">
            <a:extLst>
              <a:ext uri="{FF2B5EF4-FFF2-40B4-BE49-F238E27FC236}">
                <a16:creationId xmlns:a16="http://schemas.microsoft.com/office/drawing/2014/main" id="{B90F886A-AB9B-4B60-9EC0-3FBCFCE9FA38}"/>
              </a:ext>
            </a:extLst>
          </p:cNvPr>
          <p:cNvSpPr/>
          <p:nvPr/>
        </p:nvSpPr>
        <p:spPr>
          <a:xfrm>
            <a:off x="4169978" y="2927131"/>
            <a:ext cx="278525" cy="27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wal 9">
            <a:extLst>
              <a:ext uri="{FF2B5EF4-FFF2-40B4-BE49-F238E27FC236}">
                <a16:creationId xmlns:a16="http://schemas.microsoft.com/office/drawing/2014/main" id="{0374CEB0-D45C-4631-9B58-B67A6554BD83}"/>
              </a:ext>
            </a:extLst>
          </p:cNvPr>
          <p:cNvSpPr/>
          <p:nvPr/>
        </p:nvSpPr>
        <p:spPr>
          <a:xfrm>
            <a:off x="5662447" y="4130566"/>
            <a:ext cx="278525" cy="27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ole tekstowe 14">
            <a:extLst>
              <a:ext uri="{FF2B5EF4-FFF2-40B4-BE49-F238E27FC236}">
                <a16:creationId xmlns:a16="http://schemas.microsoft.com/office/drawing/2014/main" id="{B1244F8B-8D41-43FD-AFE8-B11033E862B6}"/>
              </a:ext>
            </a:extLst>
          </p:cNvPr>
          <p:cNvSpPr txBox="1"/>
          <p:nvPr/>
        </p:nvSpPr>
        <p:spPr>
          <a:xfrm>
            <a:off x="23710" y="4427141"/>
            <a:ext cx="2060028" cy="923330"/>
          </a:xfrm>
          <a:prstGeom prst="rect">
            <a:avLst/>
          </a:prstGeom>
          <a:noFill/>
        </p:spPr>
        <p:txBody>
          <a:bodyPr wrap="square" rtlCol="0">
            <a:spAutoFit/>
          </a:bodyPr>
          <a:lstStyle/>
          <a:p>
            <a:r>
              <a:rPr lang="pl-PL" dirty="0"/>
              <a:t>Skierowanie aktu oskarżenia/skargi oskarżycielskiej </a:t>
            </a:r>
            <a:endParaRPr lang="en-GB" dirty="0"/>
          </a:p>
        </p:txBody>
      </p:sp>
      <p:sp>
        <p:nvSpPr>
          <p:cNvPr id="16" name="pole tekstowe 15">
            <a:extLst>
              <a:ext uri="{FF2B5EF4-FFF2-40B4-BE49-F238E27FC236}">
                <a16:creationId xmlns:a16="http://schemas.microsoft.com/office/drawing/2014/main" id="{7535E532-ABBA-4EBF-B7FC-F19604D37794}"/>
              </a:ext>
            </a:extLst>
          </p:cNvPr>
          <p:cNvSpPr txBox="1"/>
          <p:nvPr/>
        </p:nvSpPr>
        <p:spPr>
          <a:xfrm>
            <a:off x="218089" y="2048811"/>
            <a:ext cx="3058510" cy="646331"/>
          </a:xfrm>
          <a:prstGeom prst="rect">
            <a:avLst/>
          </a:prstGeom>
          <a:noFill/>
        </p:spPr>
        <p:txBody>
          <a:bodyPr wrap="square" rtlCol="0">
            <a:spAutoFit/>
          </a:bodyPr>
          <a:lstStyle/>
          <a:p>
            <a:r>
              <a:rPr lang="pl-PL" dirty="0"/>
              <a:t>Kontrola formalna skargi oskarżycielskiej – art. 337</a:t>
            </a:r>
            <a:endParaRPr lang="en-GB" dirty="0"/>
          </a:p>
        </p:txBody>
      </p:sp>
      <p:sp>
        <p:nvSpPr>
          <p:cNvPr id="17" name="pole tekstowe 16">
            <a:extLst>
              <a:ext uri="{FF2B5EF4-FFF2-40B4-BE49-F238E27FC236}">
                <a16:creationId xmlns:a16="http://schemas.microsoft.com/office/drawing/2014/main" id="{0FDE937C-FE72-4873-8CEB-B59D99372B68}"/>
              </a:ext>
            </a:extLst>
          </p:cNvPr>
          <p:cNvSpPr txBox="1"/>
          <p:nvPr/>
        </p:nvSpPr>
        <p:spPr>
          <a:xfrm>
            <a:off x="2036380" y="3523798"/>
            <a:ext cx="2165129" cy="646331"/>
          </a:xfrm>
          <a:prstGeom prst="rect">
            <a:avLst/>
          </a:prstGeom>
          <a:noFill/>
        </p:spPr>
        <p:txBody>
          <a:bodyPr wrap="square" rtlCol="0">
            <a:spAutoFit/>
          </a:bodyPr>
          <a:lstStyle/>
          <a:p>
            <a:r>
              <a:rPr lang="pl-PL" dirty="0"/>
              <a:t>Wyznaczenie składu orzekającego </a:t>
            </a:r>
            <a:endParaRPr lang="en-GB" dirty="0"/>
          </a:p>
        </p:txBody>
      </p:sp>
      <p:sp>
        <p:nvSpPr>
          <p:cNvPr id="18" name="pole tekstowe 17">
            <a:extLst>
              <a:ext uri="{FF2B5EF4-FFF2-40B4-BE49-F238E27FC236}">
                <a16:creationId xmlns:a16="http://schemas.microsoft.com/office/drawing/2014/main" id="{17DED9D8-0EBD-445F-BFD9-EB520D7DC1A9}"/>
              </a:ext>
            </a:extLst>
          </p:cNvPr>
          <p:cNvSpPr txBox="1"/>
          <p:nvPr/>
        </p:nvSpPr>
        <p:spPr>
          <a:xfrm>
            <a:off x="2869323" y="1863750"/>
            <a:ext cx="2664373" cy="923330"/>
          </a:xfrm>
          <a:prstGeom prst="rect">
            <a:avLst/>
          </a:prstGeom>
          <a:noFill/>
        </p:spPr>
        <p:txBody>
          <a:bodyPr wrap="square" rtlCol="0">
            <a:spAutoFit/>
          </a:bodyPr>
          <a:lstStyle/>
          <a:p>
            <a:pPr algn="ctr"/>
            <a:r>
              <a:rPr lang="pl-PL" dirty="0"/>
              <a:t>Kontrola merytoryczna skargi oskarżycielskiej – art. 339 </a:t>
            </a:r>
            <a:endParaRPr lang="en-GB" dirty="0"/>
          </a:p>
        </p:txBody>
      </p:sp>
      <p:sp>
        <p:nvSpPr>
          <p:cNvPr id="19" name="pole tekstowe 18">
            <a:extLst>
              <a:ext uri="{FF2B5EF4-FFF2-40B4-BE49-F238E27FC236}">
                <a16:creationId xmlns:a16="http://schemas.microsoft.com/office/drawing/2014/main" id="{EC97D1FD-72F7-4842-96A4-347469C5D39F}"/>
              </a:ext>
            </a:extLst>
          </p:cNvPr>
          <p:cNvSpPr txBox="1"/>
          <p:nvPr/>
        </p:nvSpPr>
        <p:spPr>
          <a:xfrm>
            <a:off x="3607672" y="4521287"/>
            <a:ext cx="3258207" cy="1754326"/>
          </a:xfrm>
          <a:prstGeom prst="rect">
            <a:avLst/>
          </a:prstGeom>
          <a:noFill/>
        </p:spPr>
        <p:txBody>
          <a:bodyPr wrap="square" rtlCol="0">
            <a:spAutoFit/>
          </a:bodyPr>
          <a:lstStyle/>
          <a:p>
            <a:pPr algn="ctr"/>
            <a:r>
              <a:rPr lang="pl-PL" dirty="0"/>
              <a:t>Posiedzenie przygotowawcze przed rozprawą – art. 349 </a:t>
            </a:r>
          </a:p>
          <a:p>
            <a:endParaRPr lang="pl-PL" dirty="0"/>
          </a:p>
          <a:p>
            <a:pPr algn="ctr"/>
            <a:r>
              <a:rPr lang="pl-PL" dirty="0"/>
              <a:t>Albo – rozstrzygnięcie merytoryczne sprawy na posiedzeniu – art. 341/343</a:t>
            </a:r>
            <a:endParaRPr lang="en-GB" dirty="0"/>
          </a:p>
        </p:txBody>
      </p:sp>
      <p:sp>
        <p:nvSpPr>
          <p:cNvPr id="26" name="Prostokąt 25">
            <a:extLst>
              <a:ext uri="{FF2B5EF4-FFF2-40B4-BE49-F238E27FC236}">
                <a16:creationId xmlns:a16="http://schemas.microsoft.com/office/drawing/2014/main" id="{5FC42D7E-146E-4015-B344-AEB9349ACD52}"/>
              </a:ext>
            </a:extLst>
          </p:cNvPr>
          <p:cNvSpPr/>
          <p:nvPr/>
        </p:nvSpPr>
        <p:spPr>
          <a:xfrm>
            <a:off x="6978869" y="3069021"/>
            <a:ext cx="2312276" cy="126649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wal 11">
            <a:extLst>
              <a:ext uri="{FF2B5EF4-FFF2-40B4-BE49-F238E27FC236}">
                <a16:creationId xmlns:a16="http://schemas.microsoft.com/office/drawing/2014/main" id="{F985CCBB-D20B-4FE3-93C4-668FBEE7B6B9}"/>
              </a:ext>
            </a:extLst>
          </p:cNvPr>
          <p:cNvSpPr/>
          <p:nvPr/>
        </p:nvSpPr>
        <p:spPr>
          <a:xfrm>
            <a:off x="9143880" y="2927131"/>
            <a:ext cx="278525" cy="27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wal 12">
            <a:extLst>
              <a:ext uri="{FF2B5EF4-FFF2-40B4-BE49-F238E27FC236}">
                <a16:creationId xmlns:a16="http://schemas.microsoft.com/office/drawing/2014/main" id="{7EE43E5C-C558-4F0E-B93E-E0EE8BF4FE49}"/>
              </a:ext>
            </a:extLst>
          </p:cNvPr>
          <p:cNvSpPr/>
          <p:nvPr/>
        </p:nvSpPr>
        <p:spPr>
          <a:xfrm>
            <a:off x="6836977" y="4209392"/>
            <a:ext cx="278525" cy="27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wal 13">
            <a:extLst>
              <a:ext uri="{FF2B5EF4-FFF2-40B4-BE49-F238E27FC236}">
                <a16:creationId xmlns:a16="http://schemas.microsoft.com/office/drawing/2014/main" id="{0BD34A29-0A40-4CB4-94D8-A25EF41AF2A7}"/>
              </a:ext>
            </a:extLst>
          </p:cNvPr>
          <p:cNvSpPr/>
          <p:nvPr/>
        </p:nvSpPr>
        <p:spPr>
          <a:xfrm>
            <a:off x="9143879" y="4209392"/>
            <a:ext cx="278525" cy="27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wal 10">
            <a:extLst>
              <a:ext uri="{FF2B5EF4-FFF2-40B4-BE49-F238E27FC236}">
                <a16:creationId xmlns:a16="http://schemas.microsoft.com/office/drawing/2014/main" id="{690F4288-8089-4E1B-94CD-7E87221B3947}"/>
              </a:ext>
            </a:extLst>
          </p:cNvPr>
          <p:cNvSpPr/>
          <p:nvPr/>
        </p:nvSpPr>
        <p:spPr>
          <a:xfrm>
            <a:off x="6836978" y="2927131"/>
            <a:ext cx="278525" cy="27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ole tekstowe 26">
            <a:extLst>
              <a:ext uri="{FF2B5EF4-FFF2-40B4-BE49-F238E27FC236}">
                <a16:creationId xmlns:a16="http://schemas.microsoft.com/office/drawing/2014/main" id="{AF217537-1F32-47C4-981E-5B21B4659A44}"/>
              </a:ext>
            </a:extLst>
          </p:cNvPr>
          <p:cNvSpPr txBox="1"/>
          <p:nvPr/>
        </p:nvSpPr>
        <p:spPr>
          <a:xfrm>
            <a:off x="6976239" y="3531475"/>
            <a:ext cx="2638097" cy="369332"/>
          </a:xfrm>
          <a:prstGeom prst="rect">
            <a:avLst/>
          </a:prstGeom>
          <a:noFill/>
        </p:spPr>
        <p:txBody>
          <a:bodyPr wrap="square" rtlCol="0">
            <a:spAutoFit/>
          </a:bodyPr>
          <a:lstStyle/>
          <a:p>
            <a:r>
              <a:rPr lang="pl-PL" b="1" dirty="0"/>
              <a:t>ROZPRAWA GŁÓWNA </a:t>
            </a:r>
            <a:endParaRPr lang="en-GB" b="1" dirty="0"/>
          </a:p>
        </p:txBody>
      </p:sp>
      <p:sp>
        <p:nvSpPr>
          <p:cNvPr id="28" name="pole tekstowe 27">
            <a:extLst>
              <a:ext uri="{FF2B5EF4-FFF2-40B4-BE49-F238E27FC236}">
                <a16:creationId xmlns:a16="http://schemas.microsoft.com/office/drawing/2014/main" id="{C9CE9241-D30F-4A3D-88F3-F82AE3F12728}"/>
              </a:ext>
            </a:extLst>
          </p:cNvPr>
          <p:cNvSpPr txBox="1"/>
          <p:nvPr/>
        </p:nvSpPr>
        <p:spPr>
          <a:xfrm>
            <a:off x="6096000" y="2048811"/>
            <a:ext cx="1650123" cy="923330"/>
          </a:xfrm>
          <a:prstGeom prst="rect">
            <a:avLst/>
          </a:prstGeom>
          <a:noFill/>
        </p:spPr>
        <p:txBody>
          <a:bodyPr wrap="square" rtlCol="0">
            <a:spAutoFit/>
          </a:bodyPr>
          <a:lstStyle/>
          <a:p>
            <a:pPr algn="ctr"/>
            <a:r>
              <a:rPr lang="pl-PL" dirty="0"/>
              <a:t>Otwarcie przewodu sądowego </a:t>
            </a:r>
            <a:endParaRPr lang="en-GB" dirty="0"/>
          </a:p>
        </p:txBody>
      </p:sp>
      <p:sp>
        <p:nvSpPr>
          <p:cNvPr id="29" name="pole tekstowe 28">
            <a:extLst>
              <a:ext uri="{FF2B5EF4-FFF2-40B4-BE49-F238E27FC236}">
                <a16:creationId xmlns:a16="http://schemas.microsoft.com/office/drawing/2014/main" id="{F5F03974-2BFB-422A-A94C-F4E75D151CC7}"/>
              </a:ext>
            </a:extLst>
          </p:cNvPr>
          <p:cNvSpPr txBox="1"/>
          <p:nvPr/>
        </p:nvSpPr>
        <p:spPr>
          <a:xfrm>
            <a:off x="8387133" y="1960943"/>
            <a:ext cx="1650123" cy="923330"/>
          </a:xfrm>
          <a:prstGeom prst="rect">
            <a:avLst/>
          </a:prstGeom>
          <a:noFill/>
        </p:spPr>
        <p:txBody>
          <a:bodyPr wrap="square" rtlCol="0">
            <a:spAutoFit/>
          </a:bodyPr>
          <a:lstStyle/>
          <a:p>
            <a:pPr algn="ctr"/>
            <a:r>
              <a:rPr lang="pl-PL" dirty="0"/>
              <a:t>Zamknięcie  przewodu sądowego </a:t>
            </a:r>
            <a:endParaRPr lang="en-GB" dirty="0"/>
          </a:p>
        </p:txBody>
      </p:sp>
      <p:sp>
        <p:nvSpPr>
          <p:cNvPr id="30" name="Owal 29">
            <a:extLst>
              <a:ext uri="{FF2B5EF4-FFF2-40B4-BE49-F238E27FC236}">
                <a16:creationId xmlns:a16="http://schemas.microsoft.com/office/drawing/2014/main" id="{88A4157C-26D0-40BB-AB08-0339D3BE018E}"/>
              </a:ext>
            </a:extLst>
          </p:cNvPr>
          <p:cNvSpPr/>
          <p:nvPr/>
        </p:nvSpPr>
        <p:spPr>
          <a:xfrm>
            <a:off x="10321159" y="3597872"/>
            <a:ext cx="278525" cy="27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ole tekstowe 30">
            <a:extLst>
              <a:ext uri="{FF2B5EF4-FFF2-40B4-BE49-F238E27FC236}">
                <a16:creationId xmlns:a16="http://schemas.microsoft.com/office/drawing/2014/main" id="{6633EAF0-40B9-47CC-BA4E-95625BCB4764}"/>
              </a:ext>
            </a:extLst>
          </p:cNvPr>
          <p:cNvSpPr txBox="1"/>
          <p:nvPr/>
        </p:nvSpPr>
        <p:spPr>
          <a:xfrm>
            <a:off x="9678713" y="3973728"/>
            <a:ext cx="1493784" cy="1200329"/>
          </a:xfrm>
          <a:prstGeom prst="rect">
            <a:avLst/>
          </a:prstGeom>
          <a:noFill/>
        </p:spPr>
        <p:txBody>
          <a:bodyPr wrap="square" rtlCol="0">
            <a:spAutoFit/>
          </a:bodyPr>
          <a:lstStyle/>
          <a:p>
            <a:pPr algn="ctr"/>
            <a:r>
              <a:rPr lang="pl-PL" dirty="0"/>
              <a:t>Narada </a:t>
            </a:r>
          </a:p>
          <a:p>
            <a:pPr algn="ctr"/>
            <a:r>
              <a:rPr lang="pl-PL" dirty="0"/>
              <a:t>i głosowanie nad orzeczeniem </a:t>
            </a:r>
            <a:endParaRPr lang="en-GB" dirty="0"/>
          </a:p>
        </p:txBody>
      </p:sp>
      <p:sp>
        <p:nvSpPr>
          <p:cNvPr id="32" name="pole tekstowe 31">
            <a:extLst>
              <a:ext uri="{FF2B5EF4-FFF2-40B4-BE49-F238E27FC236}">
                <a16:creationId xmlns:a16="http://schemas.microsoft.com/office/drawing/2014/main" id="{376453BE-C1BE-437A-A4FA-6F553E580A47}"/>
              </a:ext>
            </a:extLst>
          </p:cNvPr>
          <p:cNvSpPr txBox="1"/>
          <p:nvPr/>
        </p:nvSpPr>
        <p:spPr>
          <a:xfrm rot="5400000">
            <a:off x="9677758" y="3663261"/>
            <a:ext cx="3804745" cy="400110"/>
          </a:xfrm>
          <a:prstGeom prst="rect">
            <a:avLst/>
          </a:prstGeom>
          <a:noFill/>
        </p:spPr>
        <p:txBody>
          <a:bodyPr wrap="square" rtlCol="0">
            <a:spAutoFit/>
          </a:bodyPr>
          <a:lstStyle/>
          <a:p>
            <a:r>
              <a:rPr lang="pl-PL" sz="2000" b="1" dirty="0"/>
              <a:t>WYROK - NIEPRAWOMOCNY</a:t>
            </a:r>
            <a:endParaRPr lang="en-GB" sz="2000" b="1" dirty="0"/>
          </a:p>
        </p:txBody>
      </p:sp>
    </p:spTree>
    <p:extLst>
      <p:ext uri="{BB962C8B-B14F-4D97-AF65-F5344CB8AC3E}">
        <p14:creationId xmlns:p14="http://schemas.microsoft.com/office/powerpoint/2010/main" val="4293932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DA6EEE25-4F3C-4915-B5C4-733268E00F83}"/>
              </a:ext>
            </a:extLst>
          </p:cNvPr>
          <p:cNvSpPr>
            <a:spLocks noGrp="1"/>
          </p:cNvSpPr>
          <p:nvPr>
            <p:ph type="body" sz="quarter" idx="10"/>
          </p:nvPr>
        </p:nvSpPr>
        <p:spPr/>
        <p:txBody>
          <a:bodyPr>
            <a:normAutofit fontScale="77500" lnSpcReduction="20000"/>
          </a:bodyPr>
          <a:lstStyle/>
          <a:p>
            <a:r>
              <a:rPr lang="pl-PL" dirty="0"/>
              <a:t>Skierowanie sprawy na posiedzenie</a:t>
            </a:r>
            <a:endParaRPr lang="en-GB" dirty="0"/>
          </a:p>
        </p:txBody>
      </p:sp>
      <p:graphicFrame>
        <p:nvGraphicFramePr>
          <p:cNvPr id="5" name="Symbol zastępczy zawartości 4"/>
          <p:cNvGraphicFramePr>
            <a:graphicFrameLocks noGrp="1"/>
          </p:cNvGraphicFramePr>
          <p:nvPr>
            <p:ph idx="4294967295"/>
            <p:extLst>
              <p:ext uri="{D42A27DB-BD31-4B8C-83A1-F6EECF244321}">
                <p14:modId xmlns:p14="http://schemas.microsoft.com/office/powerpoint/2010/main" val="867468493"/>
              </p:ext>
            </p:extLst>
          </p:nvPr>
        </p:nvGraphicFramePr>
        <p:xfrm>
          <a:off x="404037" y="1166001"/>
          <a:ext cx="9980613"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Nawias klamrowy zamykający 5"/>
          <p:cNvSpPr/>
          <p:nvPr/>
        </p:nvSpPr>
        <p:spPr>
          <a:xfrm>
            <a:off x="10624727" y="1166001"/>
            <a:ext cx="311533" cy="1331382"/>
          </a:xfrm>
          <a:prstGeom prst="rightBrace">
            <a:avLst>
              <a:gd name="adj1" fmla="val 6976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p:cNvSpPr txBox="1"/>
          <p:nvPr/>
        </p:nvSpPr>
        <p:spPr>
          <a:xfrm>
            <a:off x="11176337" y="954529"/>
            <a:ext cx="1015663" cy="1754326"/>
          </a:xfrm>
          <a:prstGeom prst="rect">
            <a:avLst/>
          </a:prstGeom>
          <a:noFill/>
        </p:spPr>
        <p:txBody>
          <a:bodyPr vert="vert" wrap="square" rtlCol="0">
            <a:spAutoFit/>
          </a:bodyPr>
          <a:lstStyle/>
          <a:p>
            <a:pPr algn="ctr"/>
            <a:r>
              <a:rPr lang="pl-PL" dirty="0"/>
              <a:t>Merytoryczna kontrola aktu oskarżenia </a:t>
            </a:r>
          </a:p>
        </p:txBody>
      </p:sp>
    </p:spTree>
    <p:extLst>
      <p:ext uri="{BB962C8B-B14F-4D97-AF65-F5344CB8AC3E}">
        <p14:creationId xmlns:p14="http://schemas.microsoft.com/office/powerpoint/2010/main" val="4111818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187AE681-3BF5-4551-9B4E-855C8468C7C5}"/>
              </a:ext>
            </a:extLst>
          </p:cNvPr>
          <p:cNvSpPr>
            <a:spLocks noGrp="1"/>
          </p:cNvSpPr>
          <p:nvPr>
            <p:ph type="body" sz="quarter" idx="10"/>
          </p:nvPr>
        </p:nvSpPr>
        <p:spPr/>
        <p:txBody>
          <a:bodyPr>
            <a:normAutofit fontScale="77500" lnSpcReduction="20000"/>
          </a:bodyPr>
          <a:lstStyle/>
          <a:p>
            <a:r>
              <a:rPr lang="en-US" dirty="0" err="1"/>
              <a:t>Merytoryczna</a:t>
            </a:r>
            <a:r>
              <a:rPr lang="en-US" dirty="0"/>
              <a:t> </a:t>
            </a:r>
            <a:r>
              <a:rPr lang="en-US" dirty="0" err="1"/>
              <a:t>kontrola</a:t>
            </a:r>
            <a:r>
              <a:rPr lang="en-US" dirty="0"/>
              <a:t> </a:t>
            </a:r>
            <a:r>
              <a:rPr lang="en-US" dirty="0" err="1"/>
              <a:t>aktu</a:t>
            </a:r>
            <a:r>
              <a:rPr lang="en-US" dirty="0"/>
              <a:t> </a:t>
            </a:r>
            <a:r>
              <a:rPr lang="en-US" dirty="0" err="1"/>
              <a:t>oskarżenia</a:t>
            </a:r>
            <a:r>
              <a:rPr lang="en-US" dirty="0"/>
              <a:t> </a:t>
            </a:r>
            <a:endParaRPr lang="en-GB" dirty="0"/>
          </a:p>
        </p:txBody>
      </p:sp>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1077648094"/>
              </p:ext>
            </p:extLst>
          </p:nvPr>
        </p:nvGraphicFramePr>
        <p:xfrm>
          <a:off x="-537681" y="817068"/>
          <a:ext cx="12729681" cy="6231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234950" y="6226665"/>
            <a:ext cx="9144000" cy="420001"/>
          </a:xfrm>
          <a:prstGeom prst="rect">
            <a:avLst/>
          </a:prstGeom>
        </p:spPr>
        <p:txBody>
          <a:bodyPr vert="horz" lIns="91440" tIns="45720" rIns="91440" bIns="45720" rtlCol="0">
            <a:normAutofit/>
          </a:bodyPr>
          <a:lstStyle/>
          <a:p>
            <a:pPr algn="ctr">
              <a:lnSpc>
                <a:spcPct val="90000"/>
              </a:lnSpc>
              <a:spcBef>
                <a:spcPts val="1000"/>
              </a:spcBef>
            </a:pPr>
            <a:r>
              <a:rPr lang="en-US" sz="1700" b="1" dirty="0" err="1"/>
              <a:t>Umorzenie</a:t>
            </a:r>
            <a:r>
              <a:rPr lang="en-US" sz="1700" b="1" dirty="0"/>
              <a:t> </a:t>
            </a:r>
            <a:r>
              <a:rPr lang="en-US" sz="1700" b="1" dirty="0" err="1"/>
              <a:t>postępowania</a:t>
            </a:r>
            <a:r>
              <a:rPr lang="en-US" sz="1700" b="1" dirty="0"/>
              <a:t> </a:t>
            </a:r>
            <a:r>
              <a:rPr lang="en-US" sz="1700" b="1" dirty="0">
                <a:sym typeface="Wingdings" panose="05000000000000000000" pitchFamily="2" charset="2"/>
              </a:rPr>
              <a:t> </a:t>
            </a:r>
            <a:r>
              <a:rPr lang="en-US" sz="1700" b="1" dirty="0" err="1">
                <a:sym typeface="Wingdings" panose="05000000000000000000" pitchFamily="2" charset="2"/>
              </a:rPr>
              <a:t>sąd</a:t>
            </a:r>
            <a:r>
              <a:rPr lang="en-US" sz="1700" b="1" dirty="0">
                <a:sym typeface="Wingdings" panose="05000000000000000000" pitchFamily="2" charset="2"/>
              </a:rPr>
              <a:t> </a:t>
            </a:r>
            <a:r>
              <a:rPr lang="en-US" sz="1700" b="1" dirty="0" err="1">
                <a:sym typeface="Wingdings" panose="05000000000000000000" pitchFamily="2" charset="2"/>
              </a:rPr>
              <a:t>wydaje</a:t>
            </a:r>
            <a:r>
              <a:rPr lang="en-US" sz="1700" b="1" dirty="0">
                <a:sym typeface="Wingdings" panose="05000000000000000000" pitchFamily="2" charset="2"/>
              </a:rPr>
              <a:t> </a:t>
            </a:r>
            <a:r>
              <a:rPr lang="en-US" sz="1700" b="1" u="sng" dirty="0" err="1">
                <a:sym typeface="Wingdings" panose="05000000000000000000" pitchFamily="2" charset="2"/>
              </a:rPr>
              <a:t>postanowienie</a:t>
            </a:r>
            <a:r>
              <a:rPr lang="en-US" sz="1700" b="1" dirty="0">
                <a:sym typeface="Wingdings" panose="05000000000000000000" pitchFamily="2" charset="2"/>
              </a:rPr>
              <a:t>. Na </a:t>
            </a:r>
            <a:r>
              <a:rPr lang="en-US" sz="1700" b="1" dirty="0" err="1">
                <a:sym typeface="Wingdings" panose="05000000000000000000" pitchFamily="2" charset="2"/>
              </a:rPr>
              <a:t>postanowienie</a:t>
            </a:r>
            <a:r>
              <a:rPr lang="en-US" sz="1700" b="1" dirty="0">
                <a:sym typeface="Wingdings" panose="05000000000000000000" pitchFamily="2" charset="2"/>
              </a:rPr>
              <a:t> </a:t>
            </a:r>
            <a:r>
              <a:rPr lang="en-US" sz="1700" b="1" dirty="0" err="1">
                <a:sym typeface="Wingdings" panose="05000000000000000000" pitchFamily="2" charset="2"/>
              </a:rPr>
              <a:t>przysługuje</a:t>
            </a:r>
            <a:r>
              <a:rPr lang="en-US" sz="1700" b="1" dirty="0">
                <a:sym typeface="Wingdings" panose="05000000000000000000" pitchFamily="2" charset="2"/>
              </a:rPr>
              <a:t> </a:t>
            </a:r>
            <a:r>
              <a:rPr lang="en-US" sz="1700" b="1" dirty="0" err="1">
                <a:sym typeface="Wingdings" panose="05000000000000000000" pitchFamily="2" charset="2"/>
              </a:rPr>
              <a:t>zażalenie</a:t>
            </a:r>
            <a:endParaRPr lang="en-US" sz="1700" b="1" dirty="0"/>
          </a:p>
        </p:txBody>
      </p:sp>
    </p:spTree>
    <p:extLst>
      <p:ext uri="{BB962C8B-B14F-4D97-AF65-F5344CB8AC3E}">
        <p14:creationId xmlns:p14="http://schemas.microsoft.com/office/powerpoint/2010/main" val="1788971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Merytoryczna kontrola aktu oskarżenia – art. 344a </a:t>
            </a:r>
          </a:p>
        </p:txBody>
      </p:sp>
      <p:sp>
        <p:nvSpPr>
          <p:cNvPr id="3" name="Symbol zastępczy zawartości 2"/>
          <p:cNvSpPr>
            <a:spLocks noGrp="1"/>
          </p:cNvSpPr>
          <p:nvPr>
            <p:ph type="body" sz="quarter" idx="11"/>
          </p:nvPr>
        </p:nvSpPr>
        <p:spPr>
          <a:xfrm>
            <a:off x="234950" y="977900"/>
            <a:ext cx="11498138" cy="5584825"/>
          </a:xfrm>
        </p:spPr>
        <p:txBody>
          <a:bodyPr>
            <a:normAutofit/>
          </a:bodyPr>
          <a:lstStyle/>
          <a:p>
            <a:pPr algn="just"/>
            <a:r>
              <a:rPr lang="pl-PL" sz="2400" dirty="0"/>
              <a:t>Zwrot sprawy prokuratorowi w celu uzupełnienia istotnych braków postępowania przygotowawczego.</a:t>
            </a:r>
          </a:p>
          <a:p>
            <a:pPr lvl="1" algn="just"/>
            <a:r>
              <a:rPr lang="pl-PL" dirty="0"/>
              <a:t>sprawa znowu jest w postępowaniu przygotowawczym, a prokurator może podjąć </a:t>
            </a:r>
            <a:r>
              <a:rPr lang="pl-PL" b="1" dirty="0"/>
              <a:t>każdą</a:t>
            </a:r>
            <a:r>
              <a:rPr lang="pl-PL" dirty="0"/>
              <a:t> decyzję co do jej dalszego biegu. Por.: art. 334b</a:t>
            </a:r>
          </a:p>
          <a:p>
            <a:pPr algn="just"/>
            <a:r>
              <a:rPr lang="pl-PL" sz="2400" dirty="0"/>
              <a:t>Ocena zupełności i prawidłowości czynności procesowych przeprowadzonych w postępowaniu przygotowawczym. Zwrot sprawy możliwy tylko wtedy, gdy dokonanie niezbędnych czynności przez sąd powodowałoby </a:t>
            </a:r>
            <a:r>
              <a:rPr lang="pl-PL" sz="2400" b="1" dirty="0"/>
              <a:t>znaczne trudności. </a:t>
            </a:r>
          </a:p>
          <a:p>
            <a:pPr algn="just"/>
            <a:r>
              <a:rPr lang="pl-PL" sz="2400" dirty="0"/>
              <a:t>Celem instytucji z art. 344a jest przyspieszenie postępowania. Ma ona charakter wyjątkowy, a przesłanki pozwalające na „cofnięcie sprawy” do postępowania przygotowawczego nie mogą być interpretowane rozszerzająco. Dla oceny, czy należy zwrócić sprawę prokuratorowi, czy sąd powinien sam np. zebrać materiał dowodowy, konieczne jest porównanie czasu niezbędnego na uzupełnienie braków postępowania przygotowawczego w trakcie postępowania sądowego z czasem, jaki jest potrzebny na ich uzupełnienie w trybie art. 344a </a:t>
            </a:r>
          </a:p>
        </p:txBody>
      </p:sp>
    </p:spTree>
    <p:extLst>
      <p:ext uri="{BB962C8B-B14F-4D97-AF65-F5344CB8AC3E}">
        <p14:creationId xmlns:p14="http://schemas.microsoft.com/office/powerpoint/2010/main" val="351666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43904"/>
            <a:ext cx="8523288" cy="331788"/>
          </a:xfrm>
        </p:spPr>
        <p:txBody>
          <a:bodyPr>
            <a:normAutofit fontScale="92500" lnSpcReduction="10000"/>
          </a:bodyPr>
          <a:lstStyle/>
          <a:p>
            <a:r>
              <a:rPr lang="pl-PL" sz="2000" dirty="0"/>
              <a:t>Merytoryczna kontrola aktu oskarżenia – art. 344a </a:t>
            </a:r>
          </a:p>
        </p:txBody>
      </p:sp>
      <p:sp>
        <p:nvSpPr>
          <p:cNvPr id="3" name="Symbol zastępczy zawartości 2"/>
          <p:cNvSpPr>
            <a:spLocks noGrp="1"/>
          </p:cNvSpPr>
          <p:nvPr>
            <p:ph type="body" sz="quarter" idx="11"/>
          </p:nvPr>
        </p:nvSpPr>
        <p:spPr>
          <a:xfrm>
            <a:off x="234950" y="977900"/>
            <a:ext cx="11374848" cy="5584825"/>
          </a:xfrm>
        </p:spPr>
        <p:txBody>
          <a:bodyPr>
            <a:normAutofit/>
          </a:bodyPr>
          <a:lstStyle/>
          <a:p>
            <a:pPr algn="just"/>
            <a:r>
              <a:rPr lang="pl-PL" sz="2400" dirty="0"/>
              <a:t>Przesłanki:</a:t>
            </a:r>
          </a:p>
          <a:p>
            <a:pPr lvl="1" algn="just"/>
            <a:r>
              <a:rPr lang="pl-PL" dirty="0"/>
              <a:t>akta postępowania wskazują na istotne braki tego postępowania, zwłaszcza potrzebę poszukiwania dowodów </a:t>
            </a:r>
          </a:p>
          <a:p>
            <a:pPr lvl="1" algn="just"/>
            <a:r>
              <a:rPr lang="pl-PL" dirty="0"/>
              <a:t>chodzi także o naruszenie przepisów postępowania o charakterze gwarancyjnym dla stron (zwłaszcza podejrzanego; np. niewydanie postanowienia o zmianie zarzutów w okolicznościach z art. 314) </a:t>
            </a:r>
          </a:p>
          <a:p>
            <a:pPr lvl="1" algn="just"/>
            <a:r>
              <a:rPr lang="pl-PL" b="1" dirty="0"/>
              <a:t>przesłanki zwrotu sprawy prokuratorowi muszą być wąsko interpretowane</a:t>
            </a:r>
          </a:p>
          <a:p>
            <a:pPr algn="just"/>
            <a:r>
              <a:rPr lang="pl-PL" sz="2400" dirty="0"/>
              <a:t>Sąd w postanowieniu wskazuje kierunek uzupełnienia postępowania przygotowawczego. </a:t>
            </a:r>
          </a:p>
          <a:p>
            <a:pPr algn="just"/>
            <a:r>
              <a:rPr lang="pl-PL" sz="2400" b="1" dirty="0"/>
              <a:t>Stronom</a:t>
            </a:r>
            <a:r>
              <a:rPr lang="pl-PL" sz="2400" dirty="0"/>
              <a:t> (oskarżycielowi – publicznemu, posiłkowemu, oskarżonemu) przysługuje prawo do złożenia zażalenia na </a:t>
            </a:r>
            <a:r>
              <a:rPr lang="pl-PL" sz="2400" b="1" dirty="0"/>
              <a:t>postanowienia </a:t>
            </a:r>
            <a:r>
              <a:rPr lang="pl-PL" sz="2400" dirty="0"/>
              <a:t>o zwrocie sprawy prokuratorowi. </a:t>
            </a:r>
          </a:p>
        </p:txBody>
      </p:sp>
    </p:spTree>
    <p:extLst>
      <p:ext uri="{BB962C8B-B14F-4D97-AF65-F5344CB8AC3E}">
        <p14:creationId xmlns:p14="http://schemas.microsoft.com/office/powerpoint/2010/main" val="294862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Zwrot sprawy prokuratorowi</a:t>
            </a:r>
          </a:p>
        </p:txBody>
      </p:sp>
      <p:sp>
        <p:nvSpPr>
          <p:cNvPr id="3" name="Symbol zastępczy zawartości 2"/>
          <p:cNvSpPr>
            <a:spLocks noGrp="1"/>
          </p:cNvSpPr>
          <p:nvPr>
            <p:ph type="body" sz="quarter" idx="11"/>
          </p:nvPr>
        </p:nvSpPr>
        <p:spPr>
          <a:xfrm>
            <a:off x="234950" y="977900"/>
            <a:ext cx="11333751" cy="5584825"/>
          </a:xfrm>
        </p:spPr>
        <p:txBody>
          <a:bodyPr>
            <a:normAutofit/>
          </a:bodyPr>
          <a:lstStyle/>
          <a:p>
            <a:pPr marL="0" indent="0" algn="ctr">
              <a:buNone/>
            </a:pPr>
            <a:r>
              <a:rPr lang="pl-PL" b="1" dirty="0"/>
              <a:t>Postanowienie SA w Katowicach z 19.08.2009 r. </a:t>
            </a:r>
          </a:p>
          <a:p>
            <a:pPr marL="0" indent="0" algn="just">
              <a:buNone/>
            </a:pPr>
            <a:r>
              <a:rPr lang="pl-PL" dirty="0"/>
              <a:t>Sąd I instancji decydując się na zwrot sprawy w trybie przepisu art. 345 § 1 k.p.k. powinien czuwać, czy takie </a:t>
            </a:r>
            <a:r>
              <a:rPr lang="pl-PL" b="1" dirty="0"/>
              <a:t>działanie, z natury mające charakter wyjątkowego</a:t>
            </a:r>
            <a:r>
              <a:rPr lang="pl-PL" dirty="0"/>
              <a:t>, zapobiegnie istotnie przewlekłości całego postępowania karnego, a co za tym idzie, jeżeli sąd ten nawet dostrzeże istotne braki postępowania przygotowawczego, a ich uzupełnienie głównie w zakresie dowodów, które nie wymagają poszukiwania, możliwe jest w postępowaniu rozpoznawczym, niezbędne jest przy podejmowaniu decyzji kierowanie się zdrowym rozsądkiem, mającym na celu realizowanie zasady, o jakiej mowa w przepisie art. 2 § 1 pkt 4 k.p.k. Jeżeli zatem decyzja o cofnięciu postępowania do fazy śledztwa ma charakter wyjątkowy w odniesieniu do reguły rozstrzygnięcia sprawy w rozsądnym terminie, to przesłanki wynikające z art. 345 § 1 k.p.k. nie mogą być interpretowane rozszerzająco.</a:t>
            </a:r>
          </a:p>
        </p:txBody>
      </p:sp>
    </p:spTree>
    <p:extLst>
      <p:ext uri="{BB962C8B-B14F-4D97-AF65-F5344CB8AC3E}">
        <p14:creationId xmlns:p14="http://schemas.microsoft.com/office/powerpoint/2010/main" val="3698585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Formalna (art. 337) a merytoryczna (art. 334a) kontrola aktu oskarżenia </a:t>
            </a:r>
          </a:p>
        </p:txBody>
      </p:sp>
      <p:sp>
        <p:nvSpPr>
          <p:cNvPr id="3" name="Symbol zastępczy zawartości 2"/>
          <p:cNvSpPr>
            <a:spLocks noGrp="1"/>
          </p:cNvSpPr>
          <p:nvPr>
            <p:ph type="body" sz="quarter" idx="11"/>
          </p:nvPr>
        </p:nvSpPr>
        <p:spPr>
          <a:xfrm>
            <a:off x="234950" y="977900"/>
            <a:ext cx="11662524" cy="5584825"/>
          </a:xfrm>
        </p:spPr>
        <p:txBody>
          <a:bodyPr>
            <a:normAutofit lnSpcReduction="10000"/>
          </a:bodyPr>
          <a:lstStyle/>
          <a:p>
            <a:pPr marL="0" indent="0" algn="ctr">
              <a:buNone/>
            </a:pPr>
            <a:r>
              <a:rPr lang="pl-PL" sz="2400" b="1" u="sng" dirty="0"/>
              <a:t>Postanowienie SA w Katowicach z 21.01.2009 r., II </a:t>
            </a:r>
            <a:r>
              <a:rPr lang="pl-PL" sz="2400" b="1" u="sng" dirty="0" err="1"/>
              <a:t>AKz</a:t>
            </a:r>
            <a:r>
              <a:rPr lang="pl-PL" sz="2400" b="1" u="sng" dirty="0"/>
              <a:t> 9/09 </a:t>
            </a:r>
          </a:p>
          <a:p>
            <a:pPr marL="0" indent="0" algn="just">
              <a:buNone/>
            </a:pPr>
            <a:r>
              <a:rPr lang="pl-PL" sz="2400" dirty="0"/>
              <a:t>Zwrot sprawy przez sąd w trybie art. 345 § 1 k.p.k. w celu uzupełnienia śledztwa lub dochodzenia powinien mieć miejsce jedynie wtedy, gdy wadliwie przeprowadzone lub wręcz pominięte czynności tej fazy procesu uzasadniają tezę o nie wypełnieniu przez oskarżyciela ustawowych celów postępowania przygotowawczego. Wyznacza je treść normy art. 297 § 1 k.p.k., stanowiąc, że jest nim, obok ustalenia popełnienia czynu i wykrycia sprawcy, również wyjaśnienie okoliczności sprawy, zebranie, zabezpieczenie i w niezbędnym zakresie utrwalenie dowodów dla sądu. Niezbędny zakres materiału dowodowego określają zaś granice kognicji sądu opisane treścią postawionego zarzutu aktu oskarżenia. (...) </a:t>
            </a:r>
            <a:r>
              <a:rPr lang="pl-PL" sz="2400" b="1" dirty="0"/>
              <a:t>Decyzja o zwrocie sprawy prokuratorowi w trybie art. 345 § 1 k.p.k. zapaść może bowiem jedynie w sytuacji, gdy wstępna kontrola akt sprawy dokonana przez sąd </a:t>
            </a:r>
            <a:r>
              <a:rPr lang="pl-PL" sz="2400" b="1" dirty="0" err="1"/>
              <a:t>meriti</a:t>
            </a:r>
            <a:r>
              <a:rPr lang="pl-PL" sz="2400" b="1" dirty="0"/>
              <a:t> prowadzi do wniosku zupełności postępowania w zakresie wymagań formalnych skargi, jaką jest akt oskarżenia</a:t>
            </a:r>
            <a:r>
              <a:rPr lang="pl-PL" sz="2400" dirty="0"/>
              <a:t>. W sytuacji natomiast, gdy sąd powołany do rozpoznania sprawy uznaje akt oskarżenia za niepełny i dotknięty brakami formalnymi, czynnością podstawową i wstępną jest podjęcie decyzji o zwrocie skargi - celem ich uzupełnienia w trybie art. 337 § 1 k.p.k. (...) Przepisy procedury karnej nie przewidują możliwości łącznego - w trybie wydania jednego tylko orzeczenia - wycofania sprawy do etapu postępowania przygotowawczego jednocześnie z powodu uchybień formalnych aktu oskarżenia oraz merytorycznych braków postępowania.</a:t>
            </a:r>
          </a:p>
        </p:txBody>
      </p:sp>
    </p:spTree>
    <p:extLst>
      <p:ext uri="{BB962C8B-B14F-4D97-AF65-F5344CB8AC3E}">
        <p14:creationId xmlns:p14="http://schemas.microsoft.com/office/powerpoint/2010/main" val="275344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66F331-8DB0-41BC-9C02-8E99652C4217}"/>
              </a:ext>
            </a:extLst>
          </p:cNvPr>
          <p:cNvSpPr>
            <a:spLocks noGrp="1"/>
          </p:cNvSpPr>
          <p:nvPr>
            <p:ph type="body" sz="quarter" idx="10"/>
          </p:nvPr>
        </p:nvSpPr>
        <p:spPr>
          <a:xfrm>
            <a:off x="234950" y="295275"/>
            <a:ext cx="8523288" cy="331788"/>
          </a:xfrm>
        </p:spPr>
        <p:txBody>
          <a:bodyPr>
            <a:normAutofit/>
          </a:bodyPr>
          <a:lstStyle/>
          <a:p>
            <a:r>
              <a:rPr lang="pl-PL" sz="1500"/>
              <a:t>Postanowienie SA w Szczecinie z 27.02.2017 r., II AKa </a:t>
            </a:r>
          </a:p>
        </p:txBody>
      </p:sp>
      <p:sp>
        <p:nvSpPr>
          <p:cNvPr id="3" name="Symbol zastępczy zawartości 2">
            <a:extLst>
              <a:ext uri="{FF2B5EF4-FFF2-40B4-BE49-F238E27FC236}">
                <a16:creationId xmlns:a16="http://schemas.microsoft.com/office/drawing/2014/main" id="{69F6CB5F-5DFB-4B68-A811-E57007299A0E}"/>
              </a:ext>
            </a:extLst>
          </p:cNvPr>
          <p:cNvSpPr>
            <a:spLocks noGrp="1"/>
          </p:cNvSpPr>
          <p:nvPr>
            <p:ph type="body" sz="quarter" idx="11"/>
          </p:nvPr>
        </p:nvSpPr>
        <p:spPr>
          <a:xfrm>
            <a:off x="1530350" y="1838325"/>
            <a:ext cx="8601075" cy="3497263"/>
          </a:xfrm>
        </p:spPr>
        <p:txBody>
          <a:bodyPr>
            <a:normAutofit/>
          </a:bodyPr>
          <a:lstStyle/>
          <a:p>
            <a:r>
              <a:rPr lang="pl-PL" sz="2600"/>
              <a:t>Kumulatywnym warunkiem zwrotu sprawy do uzupełnienia postępowania przygotowawczego jest wymóg, by dokonanie niezbędnych czynności przez sąd powodowało znaczne trudności. W istocie te znaczne trudności utożsamiane są, obok niemożności przeprowadzenia dowodów przez sąd, </a:t>
            </a:r>
            <a:r>
              <a:rPr lang="pl-PL" sz="2600" b="1"/>
              <a:t>ze znacznym zakłóceniem toku postępowania sądowego i przerzuceniem na sąd czynności, które są właściwe dla postępowania przygotowawczego.</a:t>
            </a:r>
          </a:p>
          <a:p>
            <a:endParaRPr lang="pl-PL" sz="2600"/>
          </a:p>
        </p:txBody>
      </p:sp>
    </p:spTree>
    <p:extLst>
      <p:ext uri="{BB962C8B-B14F-4D97-AF65-F5344CB8AC3E}">
        <p14:creationId xmlns:p14="http://schemas.microsoft.com/office/powerpoint/2010/main" val="1629646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62A8C83F-7723-4805-ACD1-723259E59EF9}"/>
              </a:ext>
            </a:extLst>
          </p:cNvPr>
          <p:cNvSpPr>
            <a:spLocks noGrp="1"/>
          </p:cNvSpPr>
          <p:nvPr>
            <p:ph type="ctrTitle"/>
          </p:nvPr>
        </p:nvSpPr>
        <p:spPr>
          <a:xfrm>
            <a:off x="5407270" y="4894263"/>
            <a:ext cx="4574930" cy="1251560"/>
          </a:xfrm>
        </p:spPr>
        <p:txBody>
          <a:bodyPr vert="horz" lIns="91440" tIns="45720" rIns="91440" bIns="45720" rtlCol="0" anchor="t">
            <a:normAutofit/>
          </a:bodyPr>
          <a:lstStyle/>
          <a:p>
            <a:r>
              <a:rPr lang="en-US" sz="3100"/>
              <a:t>Wyznaczenie składu orzekającego </a:t>
            </a:r>
          </a:p>
        </p:txBody>
      </p:sp>
      <p:sp>
        <p:nvSpPr>
          <p:cNvPr id="5" name="Symbol zastępczy tekstu 4">
            <a:extLst>
              <a:ext uri="{FF2B5EF4-FFF2-40B4-BE49-F238E27FC236}">
                <a16:creationId xmlns:a16="http://schemas.microsoft.com/office/drawing/2014/main" id="{ACC3DBA8-714E-4C00-82FD-F3695B2CC020}"/>
              </a:ext>
            </a:extLst>
          </p:cNvPr>
          <p:cNvSpPr>
            <a:spLocks noGrp="1"/>
          </p:cNvSpPr>
          <p:nvPr>
            <p:ph type="subTitle" idx="1"/>
          </p:nvPr>
        </p:nvSpPr>
        <p:spPr>
          <a:xfrm>
            <a:off x="5407270" y="2897285"/>
            <a:ext cx="6299688" cy="1655762"/>
          </a:xfrm>
        </p:spPr>
        <p:txBody>
          <a:bodyPr vert="horz" lIns="91440" tIns="45720" rIns="91440" bIns="45720" rtlCol="0" anchor="b">
            <a:normAutofit/>
          </a:bodyPr>
          <a:lstStyle/>
          <a:p>
            <a:r>
              <a:rPr lang="en-US" dirty="0" err="1"/>
              <a:t>Sądolotek</a:t>
            </a:r>
            <a:r>
              <a:rPr lang="en-US" dirty="0"/>
              <a:t> </a:t>
            </a:r>
            <a:r>
              <a:rPr lang="pl-PL" dirty="0">
                <a:sym typeface="Wingdings" panose="05000000000000000000" pitchFamily="2" charset="2"/>
              </a:rPr>
              <a:t> </a:t>
            </a:r>
            <a:r>
              <a:rPr lang="en-US" dirty="0"/>
              <a:t> </a:t>
            </a:r>
          </a:p>
        </p:txBody>
      </p:sp>
      <p:pic>
        <p:nvPicPr>
          <p:cNvPr id="1026" name="Picture 2" descr="Podobny obraz">
            <a:extLst>
              <a:ext uri="{FF2B5EF4-FFF2-40B4-BE49-F238E27FC236}">
                <a16:creationId xmlns:a16="http://schemas.microsoft.com/office/drawing/2014/main" id="{3032CD3B-64B7-43FE-8F9F-BB52041637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23" r="25550"/>
          <a:stretch/>
        </p:blipFill>
        <p:spPr bwMode="auto">
          <a:xfrm>
            <a:off x="20" y="10"/>
            <a:ext cx="487043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513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EF96866B-6F84-4625-BFDD-14479A7CF88D}"/>
              </a:ext>
            </a:extLst>
          </p:cNvPr>
          <p:cNvSpPr>
            <a:spLocks noGrp="1"/>
          </p:cNvSpPr>
          <p:nvPr>
            <p:ph type="body" sz="quarter" idx="10"/>
          </p:nvPr>
        </p:nvSpPr>
        <p:spPr/>
        <p:txBody>
          <a:bodyPr>
            <a:normAutofit fontScale="77500" lnSpcReduction="20000"/>
          </a:bodyPr>
          <a:lstStyle/>
          <a:p>
            <a:r>
              <a:rPr lang="pl-PL" dirty="0"/>
              <a:t>Wyznaczenie składu orzekającego </a:t>
            </a:r>
            <a:endParaRPr lang="en-GB" dirty="0"/>
          </a:p>
        </p:txBody>
      </p:sp>
      <p:sp>
        <p:nvSpPr>
          <p:cNvPr id="6" name="Symbol zastępczy tekstu 5">
            <a:extLst>
              <a:ext uri="{FF2B5EF4-FFF2-40B4-BE49-F238E27FC236}">
                <a16:creationId xmlns:a16="http://schemas.microsoft.com/office/drawing/2014/main" id="{918E4FE0-700A-47B0-B219-43ADBFFCA72A}"/>
              </a:ext>
            </a:extLst>
          </p:cNvPr>
          <p:cNvSpPr>
            <a:spLocks noGrp="1"/>
          </p:cNvSpPr>
          <p:nvPr>
            <p:ph type="body" sz="quarter" idx="11"/>
          </p:nvPr>
        </p:nvSpPr>
        <p:spPr>
          <a:xfrm>
            <a:off x="234950" y="977900"/>
            <a:ext cx="11200187" cy="5584825"/>
          </a:xfrm>
        </p:spPr>
        <p:txBody>
          <a:bodyPr>
            <a:normAutofit fontScale="92500" lnSpcReduction="10000"/>
          </a:bodyPr>
          <a:lstStyle/>
          <a:p>
            <a:pPr algn="just"/>
            <a:r>
              <a:rPr lang="pl-PL" dirty="0"/>
              <a:t>Skład orzekający jest wybierany w drodze losowania. </a:t>
            </a:r>
          </a:p>
          <a:p>
            <a:pPr algn="just"/>
            <a:r>
              <a:rPr lang="pl-PL" dirty="0">
                <a:cs typeface="Times New Roman" panose="02020603050405020304" pitchFamily="18" charset="0"/>
              </a:rPr>
              <a:t>§ 43 ust. 1 regulaminu urzędowania sądów powszechnych - Sprawy są przydzielane referentom (sędziom i asesorom sądowym) </a:t>
            </a:r>
            <a:r>
              <a:rPr lang="pl-PL" b="1" dirty="0">
                <a:cs typeface="Times New Roman" panose="02020603050405020304" pitchFamily="18" charset="0"/>
              </a:rPr>
              <a:t>losowo, zgodnie z ustalonym podziałem czynności, przez narzędzie informatyczne działające w oparciu o generator liczb losowych</a:t>
            </a:r>
            <a:r>
              <a:rPr lang="pl-PL" dirty="0">
                <a:cs typeface="Times New Roman" panose="02020603050405020304" pitchFamily="18" charset="0"/>
              </a:rPr>
              <a:t>, oddzielnie dla każdego repertorium, wykazu lub innego urządzenia ewidencyjnego, chyba że przepisy niniejszego rozporządzenia przewidują inne zasady przydziału. </a:t>
            </a:r>
            <a:r>
              <a:rPr lang="pl-PL" b="1" dirty="0">
                <a:cs typeface="Times New Roman" panose="02020603050405020304" pitchFamily="18" charset="0"/>
              </a:rPr>
              <a:t>Przydziału przez narzędzie informatyczne nie stosuje się, jeżeli tylko jeden sędzia lub asesor sądowy uczestniczy w przydziale spraw danego rodzaju</a:t>
            </a:r>
            <a:r>
              <a:rPr lang="pl-PL" dirty="0">
                <a:cs typeface="Times New Roman" panose="02020603050405020304" pitchFamily="18" charset="0"/>
              </a:rPr>
              <a:t>.</a:t>
            </a:r>
          </a:p>
          <a:p>
            <a:pPr algn="just"/>
            <a:r>
              <a:rPr lang="pl-PL" dirty="0">
                <a:cs typeface="Times New Roman" panose="02020603050405020304" pitchFamily="18" charset="0"/>
              </a:rPr>
              <a:t>Po wypłynięciu sprawy do danego sądu, prezes sądu (przewodniczący wydziału, inny upoważniony sędzia) przesyła do MS listę spraw wraz z listą sędziów, którzy orzekają w tym sądzie. Następnie w MS przeprowadzane jest losowanie, a zwrotnym </a:t>
            </a:r>
            <a:r>
              <a:rPr lang="pl-PL" dirty="0" err="1">
                <a:cs typeface="Times New Roman" panose="02020603050405020304" pitchFamily="18" charset="0"/>
              </a:rPr>
              <a:t>FAXem</a:t>
            </a:r>
            <a:r>
              <a:rPr lang="pl-PL" dirty="0">
                <a:cs typeface="Times New Roman" panose="02020603050405020304" pitchFamily="18" charset="0"/>
              </a:rPr>
              <a:t> prezes sądu/przewodniczący wydziału/upoważniony sędzia otrzymują informację, który sędzia został wylosowany do konkretnej sprawie. </a:t>
            </a:r>
          </a:p>
          <a:p>
            <a:pPr algn="just"/>
            <a:r>
              <a:rPr lang="pl-PL" dirty="0">
                <a:cs typeface="Times New Roman" panose="02020603050405020304" pitchFamily="18" charset="0"/>
              </a:rPr>
              <a:t>Na podstawie </a:t>
            </a:r>
            <a:r>
              <a:rPr lang="pl-PL" dirty="0" err="1">
                <a:cs typeface="Times New Roman" panose="02020603050405020304" pitchFamily="18" charset="0"/>
              </a:rPr>
              <a:t>FAXu</a:t>
            </a:r>
            <a:r>
              <a:rPr lang="pl-PL" dirty="0">
                <a:cs typeface="Times New Roman" panose="02020603050405020304" pitchFamily="18" charset="0"/>
              </a:rPr>
              <a:t> z ministerstwa, prezes sądu/przewodniczący wydziału/inny upoważniony sędzia wydaje zarządzenie o wyznaczeniu składu orzekającego.  </a:t>
            </a:r>
            <a:endParaRPr lang="pl-PL" dirty="0"/>
          </a:p>
          <a:p>
            <a:pPr algn="just"/>
            <a:endParaRPr lang="en-GB" dirty="0"/>
          </a:p>
        </p:txBody>
      </p:sp>
    </p:spTree>
    <p:extLst>
      <p:ext uri="{BB962C8B-B14F-4D97-AF65-F5344CB8AC3E}">
        <p14:creationId xmlns:p14="http://schemas.microsoft.com/office/powerpoint/2010/main" val="820789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C1E656-CDCC-458E-B7D3-5DCB491996D2}"/>
              </a:ext>
            </a:extLst>
          </p:cNvPr>
          <p:cNvSpPr>
            <a:spLocks noGrp="1"/>
          </p:cNvSpPr>
          <p:nvPr>
            <p:ph type="body" sz="quarter" idx="10"/>
          </p:nvPr>
        </p:nvSpPr>
        <p:spPr>
          <a:xfrm>
            <a:off x="234950" y="295275"/>
            <a:ext cx="8523288" cy="331788"/>
          </a:xfrm>
        </p:spPr>
        <p:txBody>
          <a:bodyPr>
            <a:normAutofit/>
          </a:bodyPr>
          <a:lstStyle/>
          <a:p>
            <a:r>
              <a:rPr lang="pl-PL" sz="1500"/>
              <a:t>Załącznik nr 2 do rozporządzenia – regulamin urzędowania sądów powszechnych </a:t>
            </a:r>
          </a:p>
        </p:txBody>
      </p:sp>
      <p:sp>
        <p:nvSpPr>
          <p:cNvPr id="3" name="Symbol zastępczy zawartości 2">
            <a:extLst>
              <a:ext uri="{FF2B5EF4-FFF2-40B4-BE49-F238E27FC236}">
                <a16:creationId xmlns:a16="http://schemas.microsoft.com/office/drawing/2014/main" id="{2D1F7A01-79A2-4B04-BF2E-E38738C0CBA8}"/>
              </a:ext>
            </a:extLst>
          </p:cNvPr>
          <p:cNvSpPr>
            <a:spLocks noGrp="1"/>
          </p:cNvSpPr>
          <p:nvPr>
            <p:ph type="body" sz="quarter" idx="11"/>
          </p:nvPr>
        </p:nvSpPr>
        <p:spPr>
          <a:xfrm>
            <a:off x="234950" y="977900"/>
            <a:ext cx="11471497" cy="5584825"/>
          </a:xfrm>
        </p:spPr>
        <p:txBody>
          <a:bodyPr>
            <a:normAutofit/>
          </a:bodyPr>
          <a:lstStyle/>
          <a:p>
            <a:pPr marL="0" indent="0">
              <a:buNone/>
            </a:pPr>
            <a:r>
              <a:rPr lang="pl-PL" sz="1100" dirty="0"/>
              <a:t>PODZIAŁ SPRAW NA KATEGORIE W POSZCZEGÓLNYCH URZĄDZENIACH EWIDENCYJNYCH</a:t>
            </a:r>
          </a:p>
          <a:p>
            <a:r>
              <a:rPr lang="pl-PL" sz="1100" b="1" dirty="0"/>
              <a:t>Repertorium "K" w sądzie rejonowym:</a:t>
            </a:r>
            <a:endParaRPr lang="pl-PL" sz="1100" dirty="0"/>
          </a:p>
          <a:p>
            <a:pPr marL="457200" lvl="1" indent="0">
              <a:buNone/>
            </a:pPr>
            <a:r>
              <a:rPr lang="pl-PL" sz="1100" dirty="0"/>
              <a:t>a) "t. 20+" - sprawy powyżej 20 tomów,</a:t>
            </a:r>
          </a:p>
          <a:p>
            <a:pPr marL="457200" lvl="1" indent="0">
              <a:buNone/>
            </a:pPr>
            <a:r>
              <a:rPr lang="pl-PL" sz="1100" dirty="0"/>
              <a:t>b) "t. 6-20" - sprawy powyżej 5 tomów do 20 tomów,</a:t>
            </a:r>
          </a:p>
          <a:p>
            <a:pPr marL="457200" lvl="1" indent="0">
              <a:buNone/>
            </a:pPr>
            <a:r>
              <a:rPr lang="pl-PL" sz="1100" dirty="0"/>
              <a:t>c) "t. 3-5" - sprawy powyżej 2 tomów do 5 tomów,</a:t>
            </a:r>
          </a:p>
          <a:p>
            <a:pPr marL="457200" lvl="1" indent="0">
              <a:buNone/>
            </a:pPr>
            <a:r>
              <a:rPr lang="pl-PL" sz="1100" dirty="0"/>
              <a:t>d) "t. 1-2" - sprawy inne, w tym sprawy do 2 tomów,</a:t>
            </a:r>
          </a:p>
          <a:p>
            <a:pPr marL="457200" lvl="1" indent="0">
              <a:buNone/>
            </a:pPr>
            <a:r>
              <a:rPr lang="pl-PL" sz="1100" dirty="0"/>
              <a:t>e) "wyr. łącz." - sprawy o wydanie wyroku łącznego,</a:t>
            </a:r>
          </a:p>
          <a:p>
            <a:pPr marL="457200" lvl="1" indent="0">
              <a:buNone/>
            </a:pPr>
            <a:r>
              <a:rPr lang="pl-PL" sz="1100" dirty="0"/>
              <a:t>f) "wyr. pos." - sprawy, w których wpłynął wniosek w trybie art. 335 § 1 i 2 </a:t>
            </a:r>
            <a:r>
              <a:rPr lang="pl-PL" sz="1100" dirty="0" err="1"/>
              <a:t>k.p.k</a:t>
            </a:r>
            <a:r>
              <a:rPr lang="pl-PL" sz="1100" dirty="0"/>
              <a:t>, wniosek o warunkowe umorzenie postępowania, sprawy, w których wpłynął wniosek o udzielenie zezwolenia na dobrowolne poddanie się odpowiedzialności w trybie art. 148 § 1 </a:t>
            </a:r>
            <a:r>
              <a:rPr lang="pl-PL" sz="1100" dirty="0" err="1"/>
              <a:t>k.k.s</a:t>
            </a:r>
            <a:r>
              <a:rPr lang="pl-PL" sz="1100" dirty="0"/>
              <a:t>., sprawy, w których wpłynął wniosek o umorzenie postępowania i orzeczenie środka zabezpieczającego, lub sprawy wyłączone do odrębnego rozpoznania ze względu na wpływ wniosku w trybie art. 338a lub art. 387 § 1 k.p.k.</a:t>
            </a:r>
          </a:p>
          <a:p>
            <a:r>
              <a:rPr lang="pl-PL" sz="1100" b="1" dirty="0"/>
              <a:t>Wykaz "</a:t>
            </a:r>
            <a:r>
              <a:rPr lang="pl-PL" sz="1100" b="1" dirty="0" err="1"/>
              <a:t>Kp</a:t>
            </a:r>
            <a:r>
              <a:rPr lang="pl-PL" sz="1100" b="1" dirty="0"/>
              <a:t>":</a:t>
            </a:r>
            <a:endParaRPr lang="pl-PL" sz="1100" dirty="0"/>
          </a:p>
          <a:p>
            <a:pPr marL="457200" lvl="1" indent="0">
              <a:buNone/>
            </a:pPr>
            <a:r>
              <a:rPr lang="pl-PL" sz="1100" dirty="0"/>
              <a:t>a) zażalenia na umorzenie lub odmowę wszczęcia postępowania przygotowawczego:</a:t>
            </a:r>
          </a:p>
          <a:p>
            <a:pPr marL="914400" lvl="2" indent="0">
              <a:buNone/>
            </a:pPr>
            <a:r>
              <a:rPr lang="pl-PL" sz="1100" dirty="0"/>
              <a:t>– "zaż.t. 20+" - sprawy powyżej 20 tomów,</a:t>
            </a:r>
          </a:p>
          <a:p>
            <a:pPr marL="914400" lvl="2" indent="0">
              <a:buNone/>
            </a:pPr>
            <a:r>
              <a:rPr lang="pl-PL" sz="1100" dirty="0"/>
              <a:t>– "zaż.t. 5-20" - sprawy powyżej 4 tomów do 20 tomów,</a:t>
            </a:r>
          </a:p>
          <a:p>
            <a:pPr marL="914400" lvl="2" indent="0">
              <a:buNone/>
            </a:pPr>
            <a:r>
              <a:rPr lang="pl-PL" sz="1100" dirty="0"/>
              <a:t>– "zaż.t. 1-4" - sprawy do 4 tomów,</a:t>
            </a:r>
          </a:p>
          <a:p>
            <a:pPr marL="457200" lvl="1" indent="0">
              <a:buNone/>
            </a:pPr>
            <a:r>
              <a:rPr lang="pl-PL" sz="1100" dirty="0"/>
              <a:t>b) sprawy o przedłużenie stosowania tymczasowego aresztowania oraz o skierowanie podejrzanego na badania psychiatryczne połączone z obserwacją psychiatryczną w zakładzie leczniczym oraz o przedłużenie tej obserwacji (art. 203 k.p.k.):</a:t>
            </a:r>
          </a:p>
          <a:p>
            <a:pPr marL="457200" lvl="1" indent="0">
              <a:buNone/>
            </a:pPr>
            <a:endParaRPr lang="pl-PL" sz="1100" dirty="0"/>
          </a:p>
          <a:p>
            <a:pPr marL="914400" lvl="2" indent="0">
              <a:buNone/>
            </a:pPr>
            <a:r>
              <a:rPr lang="pl-PL" sz="1100" dirty="0"/>
              <a:t>– "p.w.t. 20+" - sprawy powyżej 20 tomów,</a:t>
            </a:r>
          </a:p>
          <a:p>
            <a:pPr marL="914400" lvl="2" indent="0">
              <a:buNone/>
            </a:pPr>
            <a:r>
              <a:rPr lang="pl-PL" sz="1100" dirty="0"/>
              <a:t>– "p.w.t. 5-20" - sprawy powyżej 4 tomów do 20 tomów,</a:t>
            </a:r>
          </a:p>
          <a:p>
            <a:pPr marL="914400" lvl="2" indent="0">
              <a:buNone/>
            </a:pPr>
            <a:r>
              <a:rPr lang="pl-PL" sz="1100" dirty="0"/>
              <a:t>– "p.w.t. 1-4" - sprawy inne, w tym do 4 tomów,</a:t>
            </a:r>
          </a:p>
          <a:p>
            <a:pPr marL="457200" lvl="1" indent="0">
              <a:buNone/>
            </a:pPr>
            <a:r>
              <a:rPr lang="pl-PL" sz="1100" dirty="0"/>
              <a:t>c) "inne" - pozostałe sprawy rejestrowane w wykazie </a:t>
            </a:r>
            <a:r>
              <a:rPr lang="pl-PL" sz="1100" dirty="0" err="1"/>
              <a:t>Kp</a:t>
            </a:r>
            <a:r>
              <a:rPr lang="pl-PL" sz="1100" dirty="0"/>
              <a:t>.</a:t>
            </a:r>
          </a:p>
          <a:p>
            <a:pPr marL="0" indent="0">
              <a:buNone/>
            </a:pPr>
            <a:endParaRPr lang="pl-PL" sz="1100" dirty="0"/>
          </a:p>
          <a:p>
            <a:pPr marL="0" indent="0">
              <a:buNone/>
            </a:pPr>
            <a:endParaRPr lang="pl-PL" sz="1100" dirty="0"/>
          </a:p>
        </p:txBody>
      </p:sp>
    </p:spTree>
    <p:extLst>
      <p:ext uri="{BB962C8B-B14F-4D97-AF65-F5344CB8AC3E}">
        <p14:creationId xmlns:p14="http://schemas.microsoft.com/office/powerpoint/2010/main" val="73415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FAAA655-0F60-4DEF-A85B-36662FF7404D}"/>
              </a:ext>
            </a:extLst>
          </p:cNvPr>
          <p:cNvSpPr>
            <a:spLocks noGrp="1"/>
          </p:cNvSpPr>
          <p:nvPr>
            <p:ph type="body" sz="quarter" idx="10"/>
          </p:nvPr>
        </p:nvSpPr>
        <p:spPr/>
        <p:txBody>
          <a:bodyPr>
            <a:normAutofit fontScale="77500" lnSpcReduction="20000"/>
          </a:bodyPr>
          <a:lstStyle/>
          <a:p>
            <a:r>
              <a:rPr lang="pl-PL" dirty="0"/>
              <a:t>Postępowanie przed sądem I instancji można podzielić na 3 etapy:</a:t>
            </a:r>
            <a:endParaRPr lang="en-GB" dirty="0"/>
          </a:p>
        </p:txBody>
      </p:sp>
      <p:graphicFrame>
        <p:nvGraphicFramePr>
          <p:cNvPr id="4" name="Diagram 3"/>
          <p:cNvGraphicFramePr/>
          <p:nvPr>
            <p:extLst>
              <p:ext uri="{D42A27DB-BD31-4B8C-83A1-F6EECF244321}">
                <p14:modId xmlns:p14="http://schemas.microsoft.com/office/powerpoint/2010/main" val="2383625480"/>
              </p:ext>
            </p:extLst>
          </p:nvPr>
        </p:nvGraphicFramePr>
        <p:xfrm>
          <a:off x="3035828" y="985955"/>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49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8E863B-765B-42B5-B363-6FBDEF73BE97}"/>
              </a:ext>
            </a:extLst>
          </p:cNvPr>
          <p:cNvSpPr>
            <a:spLocks noGrp="1"/>
          </p:cNvSpPr>
          <p:nvPr>
            <p:ph type="body" sz="quarter" idx="10"/>
          </p:nvPr>
        </p:nvSpPr>
        <p:spPr>
          <a:xfrm>
            <a:off x="234950" y="295275"/>
            <a:ext cx="8523288" cy="331788"/>
          </a:xfrm>
        </p:spPr>
        <p:txBody>
          <a:bodyPr>
            <a:normAutofit/>
          </a:bodyPr>
          <a:lstStyle/>
          <a:p>
            <a:r>
              <a:rPr lang="pl-PL" sz="1500"/>
              <a:t>Załącznik nr 2 do rozporządzenia – regulamin urzędowania sądów powszechnych </a:t>
            </a:r>
          </a:p>
        </p:txBody>
      </p:sp>
      <p:sp>
        <p:nvSpPr>
          <p:cNvPr id="3" name="Symbol zastępczy zawartości 2">
            <a:extLst>
              <a:ext uri="{FF2B5EF4-FFF2-40B4-BE49-F238E27FC236}">
                <a16:creationId xmlns:a16="http://schemas.microsoft.com/office/drawing/2014/main" id="{7089DA9A-0B07-40EF-8278-B94006A5EC40}"/>
              </a:ext>
            </a:extLst>
          </p:cNvPr>
          <p:cNvSpPr>
            <a:spLocks noGrp="1"/>
          </p:cNvSpPr>
          <p:nvPr>
            <p:ph type="body" sz="quarter" idx="11"/>
          </p:nvPr>
        </p:nvSpPr>
        <p:spPr>
          <a:xfrm>
            <a:off x="234950" y="977900"/>
            <a:ext cx="11518686" cy="5584825"/>
          </a:xfrm>
        </p:spPr>
        <p:txBody>
          <a:bodyPr numCol="3">
            <a:normAutofit fontScale="92500" lnSpcReduction="10000"/>
          </a:bodyPr>
          <a:lstStyle/>
          <a:p>
            <a:pPr marL="0" indent="0">
              <a:buNone/>
            </a:pPr>
            <a:r>
              <a:rPr lang="pl-PL" sz="1600" b="1" dirty="0"/>
              <a:t>51. Repertorium "K" w sądzie okręgowym:</a:t>
            </a:r>
            <a:endParaRPr lang="pl-PL" sz="1600" dirty="0"/>
          </a:p>
          <a:p>
            <a:pPr marL="457200" lvl="1" indent="0">
              <a:buNone/>
            </a:pPr>
            <a:r>
              <a:rPr lang="pl-PL" sz="1600" dirty="0"/>
              <a:t>a) "t. 100+" - sprawy powyżej 100 tomów,</a:t>
            </a:r>
          </a:p>
          <a:p>
            <a:pPr marL="457200" lvl="1" indent="0">
              <a:buNone/>
            </a:pPr>
            <a:r>
              <a:rPr lang="pl-PL" sz="1600" dirty="0"/>
              <a:t>b) "t. 31-100" - sprawy powyżej 30 tomów do 100 tomów,</a:t>
            </a:r>
          </a:p>
          <a:p>
            <a:pPr marL="457200" lvl="1" indent="0">
              <a:buNone/>
            </a:pPr>
            <a:r>
              <a:rPr lang="pl-PL" sz="1600" dirty="0"/>
              <a:t>c) "t. 11-30" - sprawy powyżej 10 tomów do 30 tomów,</a:t>
            </a:r>
          </a:p>
          <a:p>
            <a:pPr marL="457200" lvl="1" indent="0">
              <a:buNone/>
            </a:pPr>
            <a:r>
              <a:rPr lang="pl-PL" sz="1600" dirty="0"/>
              <a:t>d) "t. 6-10" - sprawy powyżej 5 tomów do 10 tomów,</a:t>
            </a:r>
          </a:p>
          <a:p>
            <a:pPr marL="457200" lvl="1" indent="0">
              <a:buNone/>
            </a:pPr>
            <a:r>
              <a:rPr lang="pl-PL" sz="1600" dirty="0"/>
              <a:t>e) "t. 1-5" - sprawy inne, w tym sprawy do 5 tomów,</a:t>
            </a:r>
          </a:p>
          <a:p>
            <a:pPr marL="457200" lvl="1" indent="0">
              <a:buNone/>
            </a:pPr>
            <a:r>
              <a:rPr lang="pl-PL" sz="1600" dirty="0"/>
              <a:t>f) "wyr. łącz." - sprawy o wydanie wyroku łącznego,</a:t>
            </a:r>
          </a:p>
          <a:p>
            <a:pPr marL="457200" lvl="1" indent="0">
              <a:buNone/>
            </a:pPr>
            <a:r>
              <a:rPr lang="pl-PL" sz="1600" dirty="0"/>
              <a:t>g) "wyr. pos." - sprawy, w których wpłynął wniosek w trybie art. 335 § 1 i 2 k.p.k., wniosek o warunkowe umorzenie postępowania, wpłynął wniosek o umorzenie postępowania i orzeczenie środka zabezpieczającego.</a:t>
            </a:r>
          </a:p>
          <a:p>
            <a:pPr marL="0" indent="0">
              <a:buNone/>
            </a:pPr>
            <a:r>
              <a:rPr lang="pl-PL" sz="1600" b="1" dirty="0"/>
              <a:t>53. Repertorium "Ka":</a:t>
            </a:r>
            <a:endParaRPr lang="pl-PL" sz="1600" dirty="0"/>
          </a:p>
          <a:p>
            <a:pPr marL="457200" lvl="1" indent="0">
              <a:buNone/>
            </a:pPr>
            <a:r>
              <a:rPr lang="pl-PL" sz="1600" dirty="0"/>
              <a:t>a) "t. 50+" - sprawy powyżej 50 tomów,</a:t>
            </a:r>
          </a:p>
          <a:p>
            <a:pPr marL="457200" lvl="1" indent="0">
              <a:buNone/>
            </a:pPr>
            <a:r>
              <a:rPr lang="pl-PL" sz="1600" dirty="0"/>
              <a:t>b) "t. 21-50" - sprawy powyżej 20 tomów do 50 tomów,</a:t>
            </a:r>
          </a:p>
          <a:p>
            <a:pPr marL="457200" lvl="1" indent="0">
              <a:buNone/>
            </a:pPr>
            <a:r>
              <a:rPr lang="pl-PL" sz="1600" dirty="0"/>
              <a:t>c) "t. 6-20" - sprawy powyżej 5 tomów do 20 tomów,</a:t>
            </a:r>
          </a:p>
          <a:p>
            <a:pPr marL="457200" lvl="1" indent="0">
              <a:buNone/>
            </a:pPr>
            <a:r>
              <a:rPr lang="pl-PL" sz="1600" dirty="0"/>
              <a:t>d) "t. 1-5" - sprawy inne, w tym sprawy do 5 tomów,</a:t>
            </a:r>
          </a:p>
          <a:p>
            <a:pPr marL="457200" lvl="1" indent="0">
              <a:buNone/>
            </a:pPr>
            <a:r>
              <a:rPr lang="pl-PL" sz="1600" dirty="0"/>
              <a:t>e) "wyr. łącz." - apelacje od wyroków łącznych,</a:t>
            </a:r>
          </a:p>
          <a:p>
            <a:pPr marL="457200" lvl="1" indent="0">
              <a:buNone/>
            </a:pPr>
            <a:r>
              <a:rPr lang="pl-PL" sz="1600" dirty="0"/>
              <a:t>f) "apel. od kar." - apelacje wyłącznie od kary, środka karnego, środka kompensacyjnego albo przepadku, bez względu na liczbę tomów,</a:t>
            </a:r>
          </a:p>
          <a:p>
            <a:pPr marL="457200" lvl="1" indent="0">
              <a:buNone/>
            </a:pPr>
            <a:r>
              <a:rPr lang="pl-PL" sz="1600" dirty="0"/>
              <a:t>g) "</a:t>
            </a:r>
            <a:r>
              <a:rPr lang="pl-PL" sz="1600" dirty="0" err="1"/>
              <a:t>wykr</a:t>
            </a:r>
            <a:r>
              <a:rPr lang="pl-PL" sz="1600" dirty="0"/>
              <a:t>." - apelacje w sprawach o wykroczenia i wykroczenia skarbowe.</a:t>
            </a:r>
          </a:p>
          <a:p>
            <a:pPr marL="0" indent="0">
              <a:buNone/>
            </a:pPr>
            <a:r>
              <a:rPr lang="pl-PL" sz="1600" b="1" dirty="0"/>
              <a:t>54. Repertorium "</a:t>
            </a:r>
            <a:r>
              <a:rPr lang="pl-PL" sz="1600" b="1" dirty="0" err="1"/>
              <a:t>Kz</a:t>
            </a:r>
            <a:r>
              <a:rPr lang="pl-PL" sz="1600" b="1" dirty="0"/>
              <a:t>":</a:t>
            </a:r>
            <a:endParaRPr lang="pl-PL" sz="1600" dirty="0"/>
          </a:p>
          <a:p>
            <a:pPr marL="457200" lvl="1" indent="0">
              <a:buNone/>
            </a:pPr>
            <a:r>
              <a:rPr lang="pl-PL" sz="1600" dirty="0"/>
              <a:t>a) "post.t. 20+" - zażalenia na postanowienie sądu, sprawy powyżej 20 tomów,</a:t>
            </a:r>
          </a:p>
          <a:p>
            <a:pPr marL="457200" lvl="1" indent="0">
              <a:buNone/>
            </a:pPr>
            <a:r>
              <a:rPr lang="pl-PL" sz="1600" dirty="0"/>
              <a:t>b) "post.t. 5-20" - zażalenia na postanowienie sądu, sprawy powyżej 4 tomów do 20 tomów,</a:t>
            </a:r>
          </a:p>
          <a:p>
            <a:pPr marL="457200" lvl="1" indent="0">
              <a:buNone/>
            </a:pPr>
            <a:r>
              <a:rPr lang="pl-PL" sz="1600" dirty="0"/>
              <a:t>c) "post.t. 1-4" - zażalenia na postanowienie sądu, sprawy do 4 tomów,</a:t>
            </a:r>
          </a:p>
          <a:p>
            <a:pPr marL="457200" lvl="1" indent="0">
              <a:buNone/>
            </a:pPr>
            <a:r>
              <a:rPr lang="pl-PL" sz="1600" dirty="0"/>
              <a:t>d) "zarz." - zażalenia na zarządzenia.</a:t>
            </a:r>
          </a:p>
          <a:p>
            <a:pPr marL="0" indent="0">
              <a:buNone/>
            </a:pPr>
            <a:r>
              <a:rPr lang="pl-PL" sz="1600" b="1" dirty="0"/>
              <a:t>55. Repertorium "</a:t>
            </a:r>
            <a:r>
              <a:rPr lang="pl-PL" sz="1600" b="1" dirty="0" err="1"/>
              <a:t>AKa</a:t>
            </a:r>
            <a:r>
              <a:rPr lang="pl-PL" sz="1600" b="1" dirty="0"/>
              <a:t>":</a:t>
            </a:r>
            <a:endParaRPr lang="pl-PL" sz="1600" dirty="0"/>
          </a:p>
          <a:p>
            <a:pPr marL="457200" lvl="1" indent="0">
              <a:buNone/>
            </a:pPr>
            <a:r>
              <a:rPr lang="pl-PL" sz="1600" dirty="0"/>
              <a:t>a) "t. 100+" - sprawy powyżej 100 tomów,</a:t>
            </a:r>
          </a:p>
          <a:p>
            <a:pPr marL="457200" lvl="1" indent="0">
              <a:buNone/>
            </a:pPr>
            <a:r>
              <a:rPr lang="pl-PL" sz="1600" dirty="0"/>
              <a:t>b) "t. 51-100" - sprawy powyżej 50 tomów do 100 tomów,</a:t>
            </a:r>
          </a:p>
          <a:p>
            <a:pPr marL="457200" lvl="1" indent="0">
              <a:buNone/>
            </a:pPr>
            <a:r>
              <a:rPr lang="pl-PL" sz="1600" dirty="0"/>
              <a:t>c) "t. 31-50" - sprawy powyżej 30 tomów do 50 tomów,</a:t>
            </a:r>
          </a:p>
          <a:p>
            <a:pPr marL="457200" lvl="1" indent="0">
              <a:buNone/>
            </a:pPr>
            <a:r>
              <a:rPr lang="pl-PL" sz="1600" dirty="0"/>
              <a:t>d) "t. 11-30" - sprawy powyżej 10 tomów do 30 tomów,</a:t>
            </a:r>
          </a:p>
          <a:p>
            <a:pPr marL="457200" lvl="1" indent="0">
              <a:buNone/>
            </a:pPr>
            <a:r>
              <a:rPr lang="pl-PL" sz="1600" dirty="0"/>
              <a:t>e) "t. 6-10" - sprawy powyżej 5 tomów do 10 tomów,</a:t>
            </a:r>
          </a:p>
          <a:p>
            <a:pPr marL="457200" lvl="1" indent="0">
              <a:buNone/>
            </a:pPr>
            <a:r>
              <a:rPr lang="pl-PL" sz="1600" dirty="0"/>
              <a:t>f) "t. 1-5" - sprawy inne, w tym sprawy do 5 tomów,</a:t>
            </a:r>
          </a:p>
          <a:p>
            <a:pPr marL="457200" lvl="1" indent="0">
              <a:buNone/>
            </a:pPr>
            <a:r>
              <a:rPr lang="pl-PL" sz="1600" dirty="0"/>
              <a:t>g) "wyr. łącz." - apelacje od wyroków łącznych,</a:t>
            </a:r>
          </a:p>
          <a:p>
            <a:pPr marL="457200" lvl="1" indent="0">
              <a:buNone/>
            </a:pPr>
            <a:r>
              <a:rPr lang="pl-PL" sz="1600" dirty="0"/>
              <a:t>h) "apel. od kar." - apelacje wyłącznie od kary, środka karnego, środka kompensacyjnego albo przepadku, bez względu na liczbę tomów.</a:t>
            </a:r>
          </a:p>
          <a:p>
            <a:pPr marL="0" indent="0">
              <a:buNone/>
            </a:pPr>
            <a:r>
              <a:rPr lang="pl-PL" sz="1600" b="1" dirty="0"/>
              <a:t>56. Repertorium "</a:t>
            </a:r>
            <a:r>
              <a:rPr lang="pl-PL" sz="1600" b="1" dirty="0" err="1"/>
              <a:t>AKz</a:t>
            </a:r>
            <a:r>
              <a:rPr lang="pl-PL" sz="1600" b="1" dirty="0"/>
              <a:t>":</a:t>
            </a:r>
            <a:endParaRPr lang="pl-PL" sz="1600" dirty="0"/>
          </a:p>
          <a:p>
            <a:pPr marL="457200" lvl="1" indent="0">
              <a:buNone/>
            </a:pPr>
            <a:r>
              <a:rPr lang="pl-PL" sz="1600" dirty="0"/>
              <a:t>a) "post.t. 20+" - zażalenia na postanowienie sądu, sprawy powyżej 20 tomów,</a:t>
            </a:r>
          </a:p>
          <a:p>
            <a:pPr marL="457200" lvl="1" indent="0">
              <a:buNone/>
            </a:pPr>
            <a:r>
              <a:rPr lang="pl-PL" sz="1600" dirty="0"/>
              <a:t>b) "post.t. 5-20" - zażalenia na postanowienie sądu, sprawy powyżej 4 tomów do 20 tomów,</a:t>
            </a:r>
          </a:p>
          <a:p>
            <a:pPr marL="457200" lvl="1" indent="0">
              <a:buNone/>
            </a:pPr>
            <a:r>
              <a:rPr lang="pl-PL" sz="1600" dirty="0"/>
              <a:t>c) "post.t. 1-4" - zażalenia na postanowienie sądu, sprawy do 4 tomów,</a:t>
            </a:r>
          </a:p>
          <a:p>
            <a:pPr marL="457200" lvl="1" indent="0">
              <a:buNone/>
            </a:pPr>
            <a:r>
              <a:rPr lang="pl-PL" sz="1600" dirty="0"/>
              <a:t>d) "zarz." - zażalenia na zarządzenia.</a:t>
            </a:r>
          </a:p>
          <a:p>
            <a:endParaRPr lang="pl-PL" sz="1600" dirty="0"/>
          </a:p>
        </p:txBody>
      </p:sp>
    </p:spTree>
    <p:extLst>
      <p:ext uri="{BB962C8B-B14F-4D97-AF65-F5344CB8AC3E}">
        <p14:creationId xmlns:p14="http://schemas.microsoft.com/office/powerpoint/2010/main" val="323187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8E65A7-A617-4299-BA21-D0B30B98D4D5}"/>
              </a:ext>
            </a:extLst>
          </p:cNvPr>
          <p:cNvSpPr>
            <a:spLocks noGrp="1"/>
          </p:cNvSpPr>
          <p:nvPr>
            <p:ph type="body" sz="quarter" idx="10"/>
          </p:nvPr>
        </p:nvSpPr>
        <p:spPr>
          <a:xfrm>
            <a:off x="234950" y="295275"/>
            <a:ext cx="8523288" cy="331788"/>
          </a:xfrm>
        </p:spPr>
        <p:txBody>
          <a:bodyPr>
            <a:normAutofit/>
          </a:bodyPr>
          <a:lstStyle/>
          <a:p>
            <a:r>
              <a:rPr lang="pl-PL" sz="1500"/>
              <a:t>Losowanie składów orzekających</a:t>
            </a:r>
          </a:p>
        </p:txBody>
      </p:sp>
      <p:sp>
        <p:nvSpPr>
          <p:cNvPr id="3" name="Symbol zastępczy zawartości 2">
            <a:extLst>
              <a:ext uri="{FF2B5EF4-FFF2-40B4-BE49-F238E27FC236}">
                <a16:creationId xmlns:a16="http://schemas.microsoft.com/office/drawing/2014/main" id="{A5D311F0-8D8E-488A-AA12-F325F95C36EB}"/>
              </a:ext>
            </a:extLst>
          </p:cNvPr>
          <p:cNvSpPr>
            <a:spLocks noGrp="1"/>
          </p:cNvSpPr>
          <p:nvPr>
            <p:ph type="body" sz="quarter" idx="11"/>
          </p:nvPr>
        </p:nvSpPr>
        <p:spPr>
          <a:xfrm>
            <a:off x="1530350" y="1838325"/>
            <a:ext cx="8601075" cy="3497263"/>
          </a:xfrm>
        </p:spPr>
        <p:txBody>
          <a:bodyPr>
            <a:normAutofit/>
          </a:bodyPr>
          <a:lstStyle/>
          <a:p>
            <a:r>
              <a:rPr lang="pl-PL" sz="1500" dirty="0"/>
              <a:t>W założeniach, pomysł z losowaniem składów orzekających miał sprzyjać gwarancji bezstronności składów orzekających i uniemożliwić „ręczne sterowanie” wyznaczaniem składów. W praktyce okazuje się jednak, że losowanie składów jest dość problematyczne: system nie przydziela równomiernie spraw, nie uwzględnia stopnia ich skomplikowania, rozporządzenie przewiduje szereg </a:t>
            </a:r>
            <a:r>
              <a:rPr lang="pl-PL" sz="1500" dirty="0" err="1"/>
              <a:t>wyłączeń</a:t>
            </a:r>
            <a:r>
              <a:rPr lang="pl-PL" sz="1500" dirty="0"/>
              <a:t> od losowania, nie wiadomo ilu sędziów z danego sądu brało udział w losowaniu składu orzekającego. </a:t>
            </a:r>
          </a:p>
          <a:p>
            <a:r>
              <a:rPr lang="pl-PL" sz="1500" dirty="0">
                <a:solidFill>
                  <a:srgbClr val="FF0000"/>
                </a:solidFill>
                <a:hlinkClick r:id="rId2">
                  <a:extLst>
                    <a:ext uri="{A12FA001-AC4F-418D-AE19-62706E023703}">
                      <ahyp:hlinkClr xmlns:ahyp="http://schemas.microsoft.com/office/drawing/2018/hyperlinkcolor" val="tx"/>
                    </a:ext>
                  </a:extLst>
                </a:hlinkClick>
              </a:rPr>
              <a:t>https://wiadomosci.onet.pl/kraj/sadolotek-z-wadami-sedziowie-skarza-sie-na-nierownomierny-przydzial-spraw/24v7jx5</a:t>
            </a:r>
            <a:endParaRPr lang="pl-PL" sz="1500" dirty="0">
              <a:solidFill>
                <a:srgbClr val="FF0000"/>
              </a:solidFill>
            </a:endParaRPr>
          </a:p>
          <a:p>
            <a:r>
              <a:rPr lang="pl-PL" sz="1500" dirty="0"/>
              <a:t>MS nie ujawniło algorytmu, którym posługuje się podczas losowania składów orzekających. </a:t>
            </a:r>
          </a:p>
          <a:p>
            <a:r>
              <a:rPr lang="pl-PL" sz="1500" dirty="0">
                <a:solidFill>
                  <a:srgbClr val="FF0000"/>
                </a:solidFill>
                <a:hlinkClick r:id="rId3">
                  <a:extLst>
                    <a:ext uri="{A12FA001-AC4F-418D-AE19-62706E023703}">
                      <ahyp:hlinkClr xmlns:ahyp="http://schemas.microsoft.com/office/drawing/2018/hyperlinkcolor" val="tx"/>
                    </a:ext>
                  </a:extLst>
                </a:hlinkClick>
              </a:rPr>
              <a:t>http://wyborcza.pl/7,75248,23012225,serwer-sadolotka-u-ziobry.html?disableRedirects=true</a:t>
            </a:r>
            <a:r>
              <a:rPr lang="pl-PL" sz="1500" dirty="0">
                <a:solidFill>
                  <a:srgbClr val="FF0000"/>
                </a:solidFill>
              </a:rPr>
              <a:t> </a:t>
            </a:r>
          </a:p>
          <a:p>
            <a:r>
              <a:rPr lang="pl-PL" sz="1500" dirty="0"/>
              <a:t>Ale ujawniło, po długiej batalii sądowej:</a:t>
            </a:r>
            <a:endParaRPr lang="pl-PL" sz="1500" dirty="0">
              <a:solidFill>
                <a:srgbClr val="FF0000"/>
              </a:solidFill>
            </a:endParaRPr>
          </a:p>
          <a:p>
            <a:r>
              <a:rPr lang="pl-PL" sz="1500" dirty="0">
                <a:solidFill>
                  <a:srgbClr val="FF0000"/>
                </a:solidFill>
                <a:hlinkClick r:id="rId4">
                  <a:extLst>
                    <a:ext uri="{A12FA001-AC4F-418D-AE19-62706E023703}">
                      <ahyp:hlinkClr xmlns:ahyp="http://schemas.microsoft.com/office/drawing/2018/hyperlinkcolor" val="tx"/>
                    </a:ext>
                  </a:extLst>
                </a:hlinkClick>
              </a:rPr>
              <a:t>https://mojepanstwo.pl/aktualnosci/772</a:t>
            </a:r>
            <a:r>
              <a:rPr lang="pl-PL" sz="1500" dirty="0">
                <a:solidFill>
                  <a:srgbClr val="FF0000"/>
                </a:solidFill>
              </a:rPr>
              <a:t> </a:t>
            </a:r>
          </a:p>
        </p:txBody>
      </p:sp>
      <p:sp>
        <p:nvSpPr>
          <p:cNvPr id="8" name="Text Placeholder 3">
            <a:extLst>
              <a:ext uri="{FF2B5EF4-FFF2-40B4-BE49-F238E27FC236}">
                <a16:creationId xmlns:a16="http://schemas.microsoft.com/office/drawing/2014/main" id="{0ED431FD-CE50-2BDD-A8A8-B601536FE04D}"/>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3622808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9C18CB65-B864-46CC-B215-5DCB9C37AD22}"/>
              </a:ext>
            </a:extLst>
          </p:cNvPr>
          <p:cNvSpPr>
            <a:spLocks noGrp="1"/>
          </p:cNvSpPr>
          <p:nvPr>
            <p:ph type="ctrTitle"/>
          </p:nvPr>
        </p:nvSpPr>
        <p:spPr>
          <a:xfrm>
            <a:off x="838200" y="4894263"/>
            <a:ext cx="9144000" cy="1251560"/>
          </a:xfrm>
        </p:spPr>
        <p:txBody>
          <a:bodyPr vert="horz" lIns="91440" tIns="45720" rIns="91440" bIns="45720" rtlCol="0" anchor="t">
            <a:normAutofit/>
          </a:bodyPr>
          <a:lstStyle/>
          <a:p>
            <a:r>
              <a:rPr lang="en-US" dirty="0" err="1"/>
              <a:t>Przygotowanie</a:t>
            </a:r>
            <a:r>
              <a:rPr lang="en-US" dirty="0"/>
              <a:t> do </a:t>
            </a:r>
            <a:r>
              <a:rPr lang="en-US" dirty="0" err="1"/>
              <a:t>rozprawy</a:t>
            </a:r>
            <a:r>
              <a:rPr lang="en-US" dirty="0"/>
              <a:t> </a:t>
            </a:r>
            <a:r>
              <a:rPr lang="en-US" dirty="0" err="1"/>
              <a:t>głównej</a:t>
            </a:r>
            <a:r>
              <a:rPr lang="en-US" dirty="0"/>
              <a:t> </a:t>
            </a:r>
          </a:p>
        </p:txBody>
      </p:sp>
      <p:sp>
        <p:nvSpPr>
          <p:cNvPr id="5" name="Symbol zastępczy tekstu 4">
            <a:extLst>
              <a:ext uri="{FF2B5EF4-FFF2-40B4-BE49-F238E27FC236}">
                <a16:creationId xmlns:a16="http://schemas.microsoft.com/office/drawing/2014/main" id="{6CA8F29E-7D33-4A14-B3C3-9FE52F36580D}"/>
              </a:ext>
            </a:extLst>
          </p:cNvPr>
          <p:cNvSpPr>
            <a:spLocks noGrp="1"/>
          </p:cNvSpPr>
          <p:nvPr>
            <p:ph type="subTitle" idx="1"/>
          </p:nvPr>
        </p:nvSpPr>
        <p:spPr>
          <a:xfrm>
            <a:off x="838200" y="2933823"/>
            <a:ext cx="9144000" cy="1655762"/>
          </a:xfrm>
        </p:spPr>
        <p:txBody>
          <a:bodyPr vert="horz" lIns="91440" tIns="45720" rIns="91440" bIns="45720" rtlCol="0" anchor="b">
            <a:normAutofit/>
          </a:bodyPr>
          <a:lstStyle/>
          <a:p>
            <a:r>
              <a:rPr lang="en-US"/>
              <a:t>Sprawy nie udało się zakończyć na posiedzeniu, wówczas sąd wyznacza rozprawę główną </a:t>
            </a:r>
          </a:p>
        </p:txBody>
      </p:sp>
    </p:spTree>
    <p:extLst>
      <p:ext uri="{BB962C8B-B14F-4D97-AF65-F5344CB8AC3E}">
        <p14:creationId xmlns:p14="http://schemas.microsoft.com/office/powerpoint/2010/main" val="726870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Przygotowanie do rozprawy głównej </a:t>
            </a:r>
          </a:p>
        </p:txBody>
      </p:sp>
      <p:sp>
        <p:nvSpPr>
          <p:cNvPr id="3" name="Symbol zastępczy zawartości 2"/>
          <p:cNvSpPr>
            <a:spLocks noGrp="1"/>
          </p:cNvSpPr>
          <p:nvPr>
            <p:ph type="body" sz="quarter" idx="11"/>
          </p:nvPr>
        </p:nvSpPr>
        <p:spPr>
          <a:xfrm>
            <a:off x="234950" y="977900"/>
            <a:ext cx="11241284" cy="5584825"/>
          </a:xfrm>
        </p:spPr>
        <p:txBody>
          <a:bodyPr>
            <a:normAutofit/>
          </a:bodyPr>
          <a:lstStyle/>
          <a:p>
            <a:r>
              <a:rPr lang="pl-PL" sz="3200" dirty="0"/>
              <a:t>Jeżeli w toku wstępnych czynności nie stwierdzono niedopuszczalności dalszego postępowania ani nie rozstrzygnięto sprawy na posiedzeniu następuje przejście do fazy przygotowania do rozprawy głównej. </a:t>
            </a:r>
          </a:p>
          <a:p>
            <a:r>
              <a:rPr lang="pl-PL" sz="3200" dirty="0"/>
              <a:t>Rozprawę należy wyznaczyć i przeprowadzić bez nieuzasadnionej zwłoki. </a:t>
            </a:r>
          </a:p>
          <a:p>
            <a:r>
              <a:rPr lang="pl-PL" sz="3200" dirty="0"/>
              <a:t>Przygotowaniu organizacyjnym rozprawy służy instytucja posiedzenia przygotowawczego - patrz następny slajd. </a:t>
            </a:r>
          </a:p>
          <a:p>
            <a:r>
              <a:rPr lang="pl-PL" sz="3200" dirty="0"/>
              <a:t>Przewodniczący składu orzekającego, po rozważeniu wniosków stron dopuszcza dowody i zarządza ich sprowadzenie na rozprawę</a:t>
            </a:r>
          </a:p>
          <a:p>
            <a:endParaRPr lang="pl-PL" sz="3200" dirty="0"/>
          </a:p>
        </p:txBody>
      </p:sp>
    </p:spTree>
    <p:extLst>
      <p:ext uri="{BB962C8B-B14F-4D97-AF65-F5344CB8AC3E}">
        <p14:creationId xmlns:p14="http://schemas.microsoft.com/office/powerpoint/2010/main" val="3619400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F18FF94-6AEA-46D1-81EB-26FE0F7A1C8B}"/>
              </a:ext>
            </a:extLst>
          </p:cNvPr>
          <p:cNvSpPr>
            <a:spLocks noGrp="1"/>
          </p:cNvSpPr>
          <p:nvPr>
            <p:ph type="body" sz="quarter" idx="10"/>
          </p:nvPr>
        </p:nvSpPr>
        <p:spPr/>
        <p:txBody>
          <a:bodyPr>
            <a:normAutofit fontScale="77500" lnSpcReduction="20000"/>
          </a:bodyPr>
          <a:lstStyle/>
          <a:p>
            <a:r>
              <a:rPr lang="pl-PL" dirty="0"/>
              <a:t>Posiedzenie przygotowawcze </a:t>
            </a:r>
            <a:endParaRPr lang="en-GB" dirty="0"/>
          </a:p>
        </p:txBody>
      </p:sp>
      <p:sp>
        <p:nvSpPr>
          <p:cNvPr id="3" name="Symbol zastępczy tekstu 2">
            <a:extLst>
              <a:ext uri="{FF2B5EF4-FFF2-40B4-BE49-F238E27FC236}">
                <a16:creationId xmlns:a16="http://schemas.microsoft.com/office/drawing/2014/main" id="{C26A5D70-88C4-4E99-9BC6-2ED6AB2874EF}"/>
              </a:ext>
            </a:extLst>
          </p:cNvPr>
          <p:cNvSpPr>
            <a:spLocks noGrp="1"/>
          </p:cNvSpPr>
          <p:nvPr>
            <p:ph type="body" sz="quarter" idx="11"/>
          </p:nvPr>
        </p:nvSpPr>
        <p:spPr>
          <a:xfrm>
            <a:off x="234950" y="977900"/>
            <a:ext cx="11580331" cy="5584825"/>
          </a:xfrm>
        </p:spPr>
        <p:txBody>
          <a:bodyPr>
            <a:normAutofit fontScale="70000" lnSpcReduction="20000"/>
          </a:bodyPr>
          <a:lstStyle/>
          <a:p>
            <a:pPr algn="just"/>
            <a:r>
              <a:rPr lang="pl-PL" b="1" dirty="0"/>
              <a:t>Art.  349.  [Posiedzenie wstępne]</a:t>
            </a:r>
          </a:p>
          <a:p>
            <a:pPr algn="just"/>
            <a:r>
              <a:rPr lang="pl-PL" b="1" dirty="0"/>
              <a:t>§  1.. </a:t>
            </a:r>
            <a:r>
              <a:rPr lang="pl-PL" dirty="0"/>
              <a:t>Jeżeli przewidywany zakres postępowania dowodowego uzasadnia przypuszczenie, że przewód sądowy </a:t>
            </a:r>
            <a:r>
              <a:rPr lang="pl-PL" b="1" dirty="0"/>
              <a:t>nie zostanie zamknięty na pierwszym terminie rozprawy</a:t>
            </a:r>
            <a:r>
              <a:rPr lang="pl-PL" dirty="0"/>
              <a:t>, prezes sądu niezwłocznie wyznacza sędziego albo członków składu orzekającego, </a:t>
            </a:r>
            <a:r>
              <a:rPr lang="pl-PL" b="1" dirty="0"/>
              <a:t>a przewodniczący składu orzekającego kieruje sprawę na posiedzenie wstępne. Posiedzenie wstępne może zostać wyznaczone na ten sam dzień, na który wyznaczono pierwszy termin rozprawy głównej</a:t>
            </a:r>
            <a:r>
              <a:rPr lang="pl-PL" dirty="0"/>
              <a:t>. Posiedzenia wstępnego można nie przeprowadzać, jeżeli złożono wniosek, o którym mowa w art. 387 § 1.</a:t>
            </a:r>
          </a:p>
          <a:p>
            <a:pPr algn="just"/>
            <a:r>
              <a:rPr lang="pl-PL" b="1" dirty="0"/>
              <a:t>§  2. </a:t>
            </a:r>
            <a:r>
              <a:rPr lang="pl-PL" dirty="0"/>
              <a:t>W przypadku zaistnienia okoliczności określonych w § 1, uzasadniających odstąpienie od skierowania sprawy na posiedzenie wstępne, przewodniczący wydaje w tym przedmiocie zarządzenie. Zarządzenie wymaga uzasadnienia.</a:t>
            </a:r>
          </a:p>
          <a:p>
            <a:pPr algn="just"/>
            <a:r>
              <a:rPr lang="pl-PL" b="1" dirty="0"/>
              <a:t>§  3.  </a:t>
            </a:r>
            <a:r>
              <a:rPr lang="pl-PL" b="1" dirty="0">
                <a:solidFill>
                  <a:srgbClr val="FF0000"/>
                </a:solidFill>
              </a:rPr>
              <a:t>Udział prokuratora, obrońcy i pełnomocnika oskarżyciela posiłkowego w posiedzeniu wstępnym jest obowiązkowy, a pozostałych stron i pokrzywdzonego - jeżeli przewodniczący tak zarządzi. </a:t>
            </a:r>
            <a:r>
              <a:rPr lang="pl-PL" dirty="0"/>
              <a:t>Niestawiennictwo strony, obrońcy, pełnomocnika lub pokrzywdzonego, należycie wezwanych na posiedzenie lub zawiadomionych o jego terminie, nie stoi na przeszkodzie przeprowadzeniu posiedzenia. Strony pozbawionej wolności nie sprowadza się, chyba że przewodniczący uzna to za konieczne.</a:t>
            </a:r>
          </a:p>
          <a:p>
            <a:pPr algn="just"/>
            <a:r>
              <a:rPr lang="pl-PL" b="1" dirty="0"/>
              <a:t>§  4. </a:t>
            </a:r>
            <a:r>
              <a:rPr lang="pl-PL" dirty="0"/>
              <a:t>Strony i inne osoby, których udział w posiedzeniu wstępnym jest obowiązkowy, a także pozostałe strony i pokrzywdzony </a:t>
            </a:r>
            <a:r>
              <a:rPr lang="pl-PL" b="1" dirty="0">
                <a:solidFill>
                  <a:srgbClr val="FF0000"/>
                </a:solidFill>
              </a:rPr>
              <a:t>mogą przedstawić stanowisko w przedmiocie planowania i organizacji rozprawy głównej. Stanowisko przedstawia się na piśmie, a na posiedzeniu można je przedstawić również ustnie. </a:t>
            </a:r>
            <a:r>
              <a:rPr lang="pl-PL" dirty="0"/>
              <a:t>Przewodniczący może wezwać strony i inne osoby obowiązane lub uprawnione do udziału w posiedzeniu wstępnym do przedstawienia na piśmie oświadczeń lub wniosków, o których mowa w § 5, zakreślając w tym celu stosowny termin.</a:t>
            </a:r>
          </a:p>
          <a:p>
            <a:pPr algn="just"/>
            <a:endParaRPr lang="en-GB" dirty="0"/>
          </a:p>
        </p:txBody>
      </p:sp>
    </p:spTree>
    <p:extLst>
      <p:ext uri="{BB962C8B-B14F-4D97-AF65-F5344CB8AC3E}">
        <p14:creationId xmlns:p14="http://schemas.microsoft.com/office/powerpoint/2010/main" val="756196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363671E-74C2-4A90-B08F-260BD9A57AC9}"/>
              </a:ext>
            </a:extLst>
          </p:cNvPr>
          <p:cNvSpPr>
            <a:spLocks noGrp="1"/>
          </p:cNvSpPr>
          <p:nvPr>
            <p:ph type="body" sz="quarter" idx="10"/>
          </p:nvPr>
        </p:nvSpPr>
        <p:spPr/>
        <p:txBody>
          <a:bodyPr>
            <a:normAutofit fontScale="77500" lnSpcReduction="20000"/>
          </a:bodyPr>
          <a:lstStyle/>
          <a:p>
            <a:r>
              <a:rPr lang="pl-PL" dirty="0"/>
              <a:t>Posiedzenie przygotowawcze </a:t>
            </a:r>
            <a:endParaRPr lang="en-GB" dirty="0"/>
          </a:p>
        </p:txBody>
      </p:sp>
      <p:sp>
        <p:nvSpPr>
          <p:cNvPr id="3" name="Symbol zastępczy tekstu 2">
            <a:extLst>
              <a:ext uri="{FF2B5EF4-FFF2-40B4-BE49-F238E27FC236}">
                <a16:creationId xmlns:a16="http://schemas.microsoft.com/office/drawing/2014/main" id="{914583DA-DA5C-4CA7-96B9-CB14696CB2CE}"/>
              </a:ext>
            </a:extLst>
          </p:cNvPr>
          <p:cNvSpPr>
            <a:spLocks noGrp="1"/>
          </p:cNvSpPr>
          <p:nvPr>
            <p:ph type="body" sz="quarter" idx="11"/>
          </p:nvPr>
        </p:nvSpPr>
        <p:spPr>
          <a:xfrm>
            <a:off x="234950" y="977900"/>
            <a:ext cx="11457041" cy="5584825"/>
          </a:xfrm>
        </p:spPr>
        <p:txBody>
          <a:bodyPr>
            <a:normAutofit fontScale="92500" lnSpcReduction="20000"/>
          </a:bodyPr>
          <a:lstStyle/>
          <a:p>
            <a:pPr algn="just"/>
            <a:r>
              <a:rPr lang="pl-PL" sz="1600" b="1" dirty="0"/>
              <a:t>§  5. </a:t>
            </a:r>
            <a:r>
              <a:rPr lang="pl-PL" sz="1600" dirty="0"/>
              <a:t>Stanowisko, o którym mowa w § 4, może obejmować oświadczenia o proponowanych terminach rozprawy i okresach występowania obiektywnych przeszkód uniemożliwiających udział w rozprawie, wnioski o przeprowadzenie dowodów bezpośrednio lub poprzez ich odczytanie, a także o ich przeprowadzenie w określonej kolejności, wnioski o sprowadzenie dowodu rzeczowego na rozprawę lub uzyskanie przez sąd określonego dokumentu urzędowego mającego znaczenie dla rozstrzygnięcia sprawy, wnioski o zezwolenie na udział w rozprawie na odległość z wykorzystaniem urządzeń umożliwiających jednoczesny i bezpośredni przekaz obrazu i dźwięku, a także inne oświadczenia i wnioski dotyczące okoliczności istotnych dla sprawnego i prawidłowego przeprowadzenia przewodu sądowego. Stanowisko może też obejmować wnioski dowodowe, jak również odniesienie się do wniosków dowodowych złożonych przez inną stronę.</a:t>
            </a:r>
          </a:p>
          <a:p>
            <a:pPr algn="just"/>
            <a:r>
              <a:rPr lang="pl-PL" sz="1600" b="1" dirty="0"/>
              <a:t>§  6. </a:t>
            </a:r>
            <a:r>
              <a:rPr lang="pl-PL" sz="1600" dirty="0"/>
              <a:t>W sprawach, w których wyznaczono posiedzenie wstępne, wnioski formalne dotyczące biegu postępowania, w tym dotyczące właściwości sądu, przekazania sprawy innemu sądowi, występowania okoliczności określonych w art. 17 § 1, przekazania sprawy prokuratorowi w celu uzupełnienia śledztwa lub dochodzenia, a także wnioski o wyłączenie sędziego powinny być złożone najpóźniej na tym posiedzeniu.</a:t>
            </a:r>
          </a:p>
          <a:p>
            <a:pPr algn="just"/>
            <a:r>
              <a:rPr lang="pl-PL" sz="1600" b="1" dirty="0"/>
              <a:t>§  7. </a:t>
            </a:r>
            <a:r>
              <a:rPr lang="pl-PL" sz="1600" dirty="0"/>
              <a:t>Wnioski, o których mowa w § 6, złożone po zakończeniu posiedzenia wstępnego pozostawia się bez rozpoznania, chyba że wnioskodawca wykaże, iż okoliczności uzasadniające złożenie wniosku powstały albo stały się mu znane później.</a:t>
            </a:r>
          </a:p>
          <a:p>
            <a:pPr algn="just"/>
            <a:r>
              <a:rPr lang="pl-PL" sz="1600" b="1" dirty="0"/>
              <a:t>§  8. </a:t>
            </a:r>
            <a:r>
              <a:rPr lang="pl-PL" sz="1600" dirty="0"/>
              <a:t>Na posiedzeniu wstępnym rozpoznaje się wnioski, o których mowa w § 6, a w razie potrzeby można rozpoznać wnioski dowodowe. Przewodniczący, biorąc pod uwagę stanowiska, o których mowa w § 5, rozstrzyga w drodze zarządzenia co do objętych nimi okoliczności oraz innych okoliczności istotnych dla sprawnego i prawidłowego przeprowadzenia przewodu sądowego, wyznacza terminy rozprawy, w liczbie co najmniej 5, o ile zakres przewidywanego postępowania dowodowego nie uzasadnia ich mniejszej liczby, a następnie ogłasza je stronom i innym osobom biorącym udział w posiedzeniu. Ogłoszenie wyznaczonych terminów rozprawy ma skutek równoznaczny z wezwaniem do stawiennictwa na rozprawie lub zawiadomieniem o jej terminie.</a:t>
            </a:r>
          </a:p>
          <a:p>
            <a:pPr algn="just"/>
            <a:r>
              <a:rPr lang="pl-PL" sz="1600" b="1" dirty="0">
                <a:solidFill>
                  <a:srgbClr val="FF0000"/>
                </a:solidFill>
              </a:rPr>
              <a:t>§  9. Jeżeli strona, obrońca lub pełnomocnik nie brali udziału w posiedzeniu wstępnym, o wyznaczonych terminach rozprawy powiadamia się ich na piśmie; powiadomienie ma skutek równoznaczny z wezwaniem do stawiennictwa na rozprawie lub zawiadomieniem o jej terminie. Przepisy art. 129 § 1 i 2 stosuje się odpowiednio.</a:t>
            </a:r>
          </a:p>
          <a:p>
            <a:pPr algn="just"/>
            <a:r>
              <a:rPr lang="pl-PL" sz="1600" b="1" dirty="0"/>
              <a:t>§  10. </a:t>
            </a:r>
            <a:r>
              <a:rPr lang="pl-PL" sz="1600" dirty="0"/>
              <a:t>Wniosek o zmianę terminu rozprawy wyznaczonego na posiedzeniu wstępnym można pozostawić bez rozpoznania, chyba że w sposób oczywisty zasługuje na uwzględnienie.</a:t>
            </a:r>
          </a:p>
          <a:p>
            <a:pPr algn="just"/>
            <a:r>
              <a:rPr lang="pl-PL" sz="1600" b="1" dirty="0"/>
              <a:t>§  11. </a:t>
            </a:r>
            <a:r>
              <a:rPr lang="pl-PL" sz="1600" dirty="0"/>
              <a:t>Na wniosek strony lub z urzędu można wyznaczyć posiedzenie w przedmiocie planowania i organizacji rozprawy głównej również po rozpoczęciu przewodu sądowego, jeżeli przyczyni się to do usprawnienia dalszego biegu postępowania. Przepisy § 3-10 stosuje się odpowiednio.</a:t>
            </a:r>
          </a:p>
        </p:txBody>
      </p:sp>
    </p:spTree>
    <p:extLst>
      <p:ext uri="{BB962C8B-B14F-4D97-AF65-F5344CB8AC3E}">
        <p14:creationId xmlns:p14="http://schemas.microsoft.com/office/powerpoint/2010/main" val="67675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F852C41-7EAA-4F21-B7D1-2FD7DD951384}"/>
              </a:ext>
            </a:extLst>
          </p:cNvPr>
          <p:cNvSpPr>
            <a:spLocks noGrp="1"/>
          </p:cNvSpPr>
          <p:nvPr>
            <p:ph type="body" sz="quarter" idx="10"/>
          </p:nvPr>
        </p:nvSpPr>
        <p:spPr/>
        <p:txBody>
          <a:bodyPr>
            <a:normAutofit fontScale="77500" lnSpcReduction="20000"/>
          </a:bodyPr>
          <a:lstStyle/>
          <a:p>
            <a:r>
              <a:rPr lang="pl-PL" dirty="0"/>
              <a:t>Wyznaczenie rozprawy </a:t>
            </a:r>
            <a:endParaRPr lang="en-GB" dirty="0"/>
          </a:p>
        </p:txBody>
      </p:sp>
      <p:sp>
        <p:nvSpPr>
          <p:cNvPr id="3" name="Symbol zastępczy tekstu 2">
            <a:extLst>
              <a:ext uri="{FF2B5EF4-FFF2-40B4-BE49-F238E27FC236}">
                <a16:creationId xmlns:a16="http://schemas.microsoft.com/office/drawing/2014/main" id="{FC671F3E-2C6B-4CC2-86B7-E1119CC31B44}"/>
              </a:ext>
            </a:extLst>
          </p:cNvPr>
          <p:cNvSpPr>
            <a:spLocks noGrp="1"/>
          </p:cNvSpPr>
          <p:nvPr>
            <p:ph type="body" sz="quarter" idx="11"/>
          </p:nvPr>
        </p:nvSpPr>
        <p:spPr>
          <a:xfrm>
            <a:off x="234950" y="977900"/>
            <a:ext cx="11539234" cy="5584825"/>
          </a:xfrm>
        </p:spPr>
        <p:txBody>
          <a:bodyPr>
            <a:normAutofit fontScale="92500" lnSpcReduction="10000"/>
          </a:bodyPr>
          <a:lstStyle/>
          <a:p>
            <a:pPr algn="just"/>
            <a:r>
              <a:rPr lang="pl-PL" b="1" dirty="0"/>
              <a:t>Art.  350.  [Wyznaczenie rozprawy – treść zarządzenia]</a:t>
            </a:r>
          </a:p>
          <a:p>
            <a:pPr algn="just"/>
            <a:r>
              <a:rPr lang="pl-PL" b="1" dirty="0"/>
              <a:t>§  1. </a:t>
            </a:r>
            <a:r>
              <a:rPr lang="pl-PL" dirty="0"/>
              <a:t>W sprawach, w których nie wyznaczono posiedzenia, o którym mowa w art. 349, prezes sądu wydaje pisemne zarządzenie wskazujące sędziego albo członków składu orzekającego.</a:t>
            </a:r>
          </a:p>
          <a:p>
            <a:pPr algn="just"/>
            <a:r>
              <a:rPr lang="pl-PL" b="1" dirty="0"/>
              <a:t>§  2. </a:t>
            </a:r>
            <a:r>
              <a:rPr lang="pl-PL" dirty="0"/>
              <a:t>Przewodniczący składu orzekającego wydaje pisemne zarządzenie o wyznaczeniu rozprawy głównej, w którym wskazuje:</a:t>
            </a:r>
          </a:p>
          <a:p>
            <a:pPr lvl="1" algn="just"/>
            <a:r>
              <a:rPr lang="pl-PL" dirty="0"/>
              <a:t>1) dzień, godzinę i salę rozpraw;</a:t>
            </a:r>
          </a:p>
          <a:p>
            <a:pPr lvl="1" algn="just"/>
            <a:r>
              <a:rPr lang="pl-PL" dirty="0"/>
              <a:t>2) strony i inne osoby, które należy wezwać na rozprawę lub zawiadomić o jej terminie;</a:t>
            </a:r>
          </a:p>
          <a:p>
            <a:pPr lvl="1" algn="just"/>
            <a:r>
              <a:rPr lang="pl-PL" dirty="0"/>
              <a:t>3) inne czynności konieczne do przygotowania rozprawy.</a:t>
            </a:r>
          </a:p>
          <a:p>
            <a:pPr algn="just"/>
            <a:r>
              <a:rPr lang="pl-PL" b="1" dirty="0"/>
              <a:t>§  3. </a:t>
            </a:r>
            <a:r>
              <a:rPr lang="pl-PL" dirty="0"/>
              <a:t>Co do oskarżonego pozbawionego wolności należy wydać zarządzenie o doprowadzeniu go na rozprawę w celu udziału w czynnościach, o których mowa w art. 374 § 1a, a także jeśli złożył on wniosek, o którym mowa w art. 353 § 3, albo gdy jego obecność na rozprawie została uznana za obowiązkową.</a:t>
            </a:r>
          </a:p>
          <a:p>
            <a:pPr algn="just"/>
            <a:r>
              <a:rPr lang="pl-PL" b="1" dirty="0"/>
              <a:t>§  4. </a:t>
            </a:r>
            <a:r>
              <a:rPr lang="pl-PL" dirty="0"/>
              <a:t>O terminie i miejscu rozprawy głównej zawiadamia się pokrzywdzonego.</a:t>
            </a:r>
          </a:p>
          <a:p>
            <a:pPr algn="just"/>
            <a:endParaRPr lang="en-GB" dirty="0"/>
          </a:p>
        </p:txBody>
      </p:sp>
    </p:spTree>
    <p:extLst>
      <p:ext uri="{BB962C8B-B14F-4D97-AF65-F5344CB8AC3E}">
        <p14:creationId xmlns:p14="http://schemas.microsoft.com/office/powerpoint/2010/main" val="187632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19CA1F5-FCA8-401C-9C91-A361A12ED806}"/>
              </a:ext>
            </a:extLst>
          </p:cNvPr>
          <p:cNvSpPr>
            <a:spLocks noGrp="1"/>
          </p:cNvSpPr>
          <p:nvPr>
            <p:ph type="body" sz="quarter" idx="10"/>
          </p:nvPr>
        </p:nvSpPr>
        <p:spPr/>
        <p:txBody>
          <a:bodyPr>
            <a:normAutofit fontScale="77500" lnSpcReduction="20000"/>
          </a:bodyPr>
          <a:lstStyle/>
          <a:p>
            <a:endParaRPr lang="en-GB"/>
          </a:p>
        </p:txBody>
      </p:sp>
      <p:sp>
        <p:nvSpPr>
          <p:cNvPr id="3" name="Symbol zastępczy tekstu 2">
            <a:extLst>
              <a:ext uri="{FF2B5EF4-FFF2-40B4-BE49-F238E27FC236}">
                <a16:creationId xmlns:a16="http://schemas.microsoft.com/office/drawing/2014/main" id="{FE651255-C7D4-4F1D-80F1-9BEEBA6E5885}"/>
              </a:ext>
            </a:extLst>
          </p:cNvPr>
          <p:cNvSpPr>
            <a:spLocks noGrp="1"/>
          </p:cNvSpPr>
          <p:nvPr>
            <p:ph type="body" sz="quarter" idx="11"/>
          </p:nvPr>
        </p:nvSpPr>
        <p:spPr>
          <a:xfrm>
            <a:off x="234950" y="977900"/>
            <a:ext cx="11457041" cy="5584825"/>
          </a:xfrm>
        </p:spPr>
        <p:txBody>
          <a:bodyPr/>
          <a:lstStyle/>
          <a:p>
            <a:r>
              <a:rPr lang="pl-PL" b="1" dirty="0"/>
              <a:t>Art.  350a.  [Zaniechanie wezwania świadków na rozprawę]</a:t>
            </a:r>
          </a:p>
          <a:p>
            <a:pPr algn="just"/>
            <a:r>
              <a:rPr lang="pl-PL" dirty="0"/>
              <a:t>Przewodniczący składu orzekającego może zaniechać wezwania na rozprawę świadków, którzy zostali przesłuchani, przebywających za granicą lub mających stwierdzić okoliczności, które nie są tak doniosłe, aby konieczne było bezpośrednie przesłuchanie świadków na rozprawie, w szczególności takie, którym oskarżony w wyjaśnieniach swych nie zaprzeczył. Nie dotyczy to osób wymienionych w art. 182.</a:t>
            </a:r>
          </a:p>
          <a:p>
            <a:r>
              <a:rPr lang="pl-PL" b="1" dirty="0"/>
              <a:t>Art.  352.  [Dopuszczenie dowodów]</a:t>
            </a:r>
          </a:p>
          <a:p>
            <a:r>
              <a:rPr lang="pl-PL" dirty="0"/>
              <a:t>Przewodniczący składu orzekającego po rozważeniu wniosków stron albo sąd z urzędu dopuszcza dowody, a przewodniczący zarządza ich sprowadzenie na rozprawę. Przepis art. 368 § 1 stosuje się odpowiednio.</a:t>
            </a:r>
          </a:p>
          <a:p>
            <a:endParaRPr lang="en-GB" dirty="0"/>
          </a:p>
        </p:txBody>
      </p:sp>
    </p:spTree>
    <p:extLst>
      <p:ext uri="{BB962C8B-B14F-4D97-AF65-F5344CB8AC3E}">
        <p14:creationId xmlns:p14="http://schemas.microsoft.com/office/powerpoint/2010/main" val="4080791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A0A609B-C8B6-414F-9916-6C5611CB2818}"/>
              </a:ext>
            </a:extLst>
          </p:cNvPr>
          <p:cNvSpPr>
            <a:spLocks noGrp="1"/>
          </p:cNvSpPr>
          <p:nvPr>
            <p:ph type="body" sz="quarter" idx="10"/>
          </p:nvPr>
        </p:nvSpPr>
        <p:spPr/>
        <p:txBody>
          <a:bodyPr>
            <a:normAutofit fontScale="77500" lnSpcReduction="20000"/>
          </a:bodyPr>
          <a:lstStyle/>
          <a:p>
            <a:endParaRPr lang="en-GB"/>
          </a:p>
        </p:txBody>
      </p:sp>
      <p:sp>
        <p:nvSpPr>
          <p:cNvPr id="3" name="Symbol zastępczy tekstu 2">
            <a:extLst>
              <a:ext uri="{FF2B5EF4-FFF2-40B4-BE49-F238E27FC236}">
                <a16:creationId xmlns:a16="http://schemas.microsoft.com/office/drawing/2014/main" id="{DC0D9E99-9888-4519-8CBA-B2F3D2F68EF0}"/>
              </a:ext>
            </a:extLst>
          </p:cNvPr>
          <p:cNvSpPr>
            <a:spLocks noGrp="1"/>
          </p:cNvSpPr>
          <p:nvPr>
            <p:ph type="body" sz="quarter" idx="11"/>
          </p:nvPr>
        </p:nvSpPr>
        <p:spPr>
          <a:xfrm>
            <a:off x="234950" y="977900"/>
            <a:ext cx="11528960" cy="5584825"/>
          </a:xfrm>
        </p:spPr>
        <p:txBody>
          <a:bodyPr>
            <a:normAutofit fontScale="85000" lnSpcReduction="20000"/>
          </a:bodyPr>
          <a:lstStyle/>
          <a:p>
            <a:r>
              <a:rPr lang="pl-PL" b="1" dirty="0"/>
              <a:t>Art.  353.  [Zawiadomienie o rozprawie – termin]</a:t>
            </a:r>
          </a:p>
          <a:p>
            <a:r>
              <a:rPr lang="pl-PL" b="1" dirty="0"/>
              <a:t>§  1. </a:t>
            </a:r>
            <a:r>
              <a:rPr lang="pl-PL" dirty="0"/>
              <a:t>Pomiędzy doręczeniem zawiadomienia a terminem rozprawy głównej powinno upłynąć co najmniej 7 dni.</a:t>
            </a:r>
          </a:p>
          <a:p>
            <a:r>
              <a:rPr lang="pl-PL" b="1" dirty="0"/>
              <a:t>§  2. </a:t>
            </a:r>
            <a:r>
              <a:rPr lang="pl-PL" dirty="0"/>
              <a:t>W razie niezachowania tego terminu w stosunku do oskarżonego lub jego obrońcy rozprawa na ich wniosek, zgłoszony przed rozpoczęciem przewodu sądowego, ulega odroczeniu.</a:t>
            </a:r>
          </a:p>
          <a:p>
            <a:r>
              <a:rPr lang="pl-PL" b="1" dirty="0"/>
              <a:t>§  3. </a:t>
            </a:r>
            <a:r>
              <a:rPr lang="pl-PL" dirty="0"/>
              <a:t>Doręczając oskarżonemu pozbawionemu wolności, którego obecność na rozprawie nie jest obowiązkowa, zawiadomienie o terminie rozprawy, należy pouczyć go o prawie do złożenia w terminie 7 dni od daty doręczenia tego zawiadomienia wniosku o doprowadzenie go na rozprawę.</a:t>
            </a:r>
          </a:p>
          <a:p>
            <a:r>
              <a:rPr lang="pl-PL" b="1" dirty="0"/>
              <a:t>§  4. </a:t>
            </a:r>
            <a:r>
              <a:rPr lang="pl-PL" dirty="0"/>
              <a:t>Doręczając oskarżonemu wezwanie na rozprawę albo zawiadomienie o jej terminie, poucza się go o treści przepisów art. 100 § 3 i 4, art. 374, art. 376, art. 377, art. 378a, art. 419 § 1, art. 422 i art. 447 § 5.</a:t>
            </a:r>
          </a:p>
          <a:p>
            <a:r>
              <a:rPr lang="pl-PL" b="1" dirty="0"/>
              <a:t>§  4a. </a:t>
            </a:r>
            <a:r>
              <a:rPr lang="pl-PL" dirty="0"/>
              <a:t>Doręczając stronie zawiadomienie o terminie rozprawy, poucza się ją o treści art. 402 § 1 zdanie trzecie.</a:t>
            </a:r>
          </a:p>
          <a:p>
            <a:r>
              <a:rPr lang="pl-PL" b="1" dirty="0"/>
              <a:t>§  5</a:t>
            </a:r>
            <a:r>
              <a:rPr lang="pl-PL" b="1"/>
              <a:t>. </a:t>
            </a:r>
            <a:r>
              <a:rPr lang="pl-PL"/>
              <a:t>Wniosek </a:t>
            </a:r>
            <a:r>
              <a:rPr lang="pl-PL" dirty="0"/>
              <a:t>o doprowadzenie na rozprawę złożony po terminie, o którym mowa w § 3, podlega rozpoznaniu, jeżeli nie powoduje to konieczności zmiany terminu rozprawy.</a:t>
            </a:r>
          </a:p>
          <a:p>
            <a:endParaRPr lang="en-GB" dirty="0"/>
          </a:p>
        </p:txBody>
      </p:sp>
    </p:spTree>
    <p:extLst>
      <p:ext uri="{BB962C8B-B14F-4D97-AF65-F5344CB8AC3E}">
        <p14:creationId xmlns:p14="http://schemas.microsoft.com/office/powerpoint/2010/main" val="73126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09BCA824-BBC3-4C9B-B00F-0961E5844463}"/>
              </a:ext>
            </a:extLst>
          </p:cNvPr>
          <p:cNvSpPr>
            <a:spLocks noGrp="1"/>
          </p:cNvSpPr>
          <p:nvPr>
            <p:ph type="body" sz="quarter" idx="10"/>
          </p:nvPr>
        </p:nvSpPr>
        <p:spPr/>
        <p:txBody>
          <a:bodyPr>
            <a:normAutofit fontScale="77500" lnSpcReduction="20000"/>
          </a:bodyPr>
          <a:lstStyle/>
          <a:p>
            <a:r>
              <a:rPr lang="pl-PL" dirty="0"/>
              <a:t>Kontrola formalna i merytoryczna aktu oskarżenia </a:t>
            </a:r>
            <a:endParaRPr lang="en-GB" dirty="0"/>
          </a:p>
        </p:txBody>
      </p:sp>
      <p:sp>
        <p:nvSpPr>
          <p:cNvPr id="6" name="Symbol zastępczy tekstu 5">
            <a:extLst>
              <a:ext uri="{FF2B5EF4-FFF2-40B4-BE49-F238E27FC236}">
                <a16:creationId xmlns:a16="http://schemas.microsoft.com/office/drawing/2014/main" id="{8514D620-7EE2-4E39-A707-3E9FB737FAD3}"/>
              </a:ext>
            </a:extLst>
          </p:cNvPr>
          <p:cNvSpPr>
            <a:spLocks noGrp="1"/>
          </p:cNvSpPr>
          <p:nvPr>
            <p:ph type="body" sz="quarter" idx="11"/>
          </p:nvPr>
        </p:nvSpPr>
        <p:spPr>
          <a:xfrm>
            <a:off x="234950" y="977900"/>
            <a:ext cx="11518686" cy="5584825"/>
          </a:xfrm>
        </p:spPr>
        <p:txBody>
          <a:bodyPr/>
          <a:lstStyle/>
          <a:p>
            <a:pPr algn="just"/>
            <a:r>
              <a:rPr lang="pl-PL" dirty="0"/>
              <a:t>Po skierowaniu skargi oskarżycielskiej sprawa nie trafia od razu na rozprawę. Poddawana jest kontroli pod kątem:</a:t>
            </a:r>
          </a:p>
          <a:p>
            <a:pPr lvl="1" algn="just"/>
            <a:r>
              <a:rPr lang="pl-PL" dirty="0"/>
              <a:t>spełnienia warunków formalnych (czy akt oskarżenia zawiera elementy wskazane w art. 119, 332, 333 i 334 k.p.k.) </a:t>
            </a:r>
          </a:p>
          <a:p>
            <a:pPr lvl="1" algn="just"/>
            <a:r>
              <a:rPr lang="pl-PL" dirty="0"/>
              <a:t>oraz kontroli merytorycznej (tj. czy sprawa w postępowaniu przygotowawczym została odpowiednio przygotowana pod kątem spełnienia przesłanek procesowych/dowodowym). </a:t>
            </a:r>
          </a:p>
          <a:p>
            <a:pPr algn="just"/>
            <a:r>
              <a:rPr lang="pl-PL" dirty="0"/>
              <a:t>Nie każda sprawa trafi na rozprawę. Może zakończyć się wcześniej, na etapie postępowania przejściowego m.in. gdy:</a:t>
            </a:r>
          </a:p>
          <a:p>
            <a:pPr lvl="1" algn="just"/>
            <a:r>
              <a:rPr lang="pl-PL" dirty="0"/>
              <a:t>postępowanie zostanie warunkowo umorzone na posiedzeniu (art. 336) </a:t>
            </a:r>
          </a:p>
          <a:p>
            <a:pPr lvl="1" algn="just"/>
            <a:r>
              <a:rPr lang="pl-PL" dirty="0"/>
              <a:t>sprawa zostanie rozstrzygnięta w jednym z trybów konsensualnych (art. 343 w zw. z art. 335 i art. 343a w zw. z art. 338a)</a:t>
            </a:r>
          </a:p>
          <a:p>
            <a:pPr lvl="1" algn="just"/>
            <a:r>
              <a:rPr lang="pl-PL" dirty="0"/>
              <a:t>rozpoznanie sprawy nastąpiło w trybie nakazowym (art. 500 i nast.)</a:t>
            </a:r>
          </a:p>
          <a:p>
            <a:pPr lvl="1" algn="just"/>
            <a:r>
              <a:rPr lang="pl-PL" dirty="0"/>
              <a:t>umorzono postępowanie przed rozprawą (art. 339 </a:t>
            </a:r>
            <a:r>
              <a:rPr lang="en-GB" dirty="0"/>
              <a:t>§ </a:t>
            </a:r>
            <a:r>
              <a:rPr lang="pl-PL" dirty="0"/>
              <a:t>3 pkt 1 i 2)  </a:t>
            </a:r>
            <a:endParaRPr lang="en-GB" dirty="0"/>
          </a:p>
        </p:txBody>
      </p:sp>
    </p:spTree>
    <p:extLst>
      <p:ext uri="{BB962C8B-B14F-4D97-AF65-F5344CB8AC3E}">
        <p14:creationId xmlns:p14="http://schemas.microsoft.com/office/powerpoint/2010/main" val="127225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2557127-9239-40EA-9184-99B2C5F3C2EF}"/>
              </a:ext>
            </a:extLst>
          </p:cNvPr>
          <p:cNvSpPr>
            <a:spLocks noGrp="1"/>
          </p:cNvSpPr>
          <p:nvPr>
            <p:ph type="body" sz="quarter" idx="10"/>
          </p:nvPr>
        </p:nvSpPr>
        <p:spPr/>
        <p:txBody>
          <a:bodyPr>
            <a:normAutofit fontScale="77500" lnSpcReduction="20000"/>
          </a:bodyPr>
          <a:lstStyle/>
          <a:p>
            <a:r>
              <a:rPr lang="pl-PL" dirty="0"/>
              <a:t>Etapy postępowania przejściowego (</a:t>
            </a:r>
            <a:r>
              <a:rPr lang="pl-PL" dirty="0" err="1"/>
              <a:t>międzyinstancyjnego</a:t>
            </a:r>
            <a:r>
              <a:rPr lang="pl-PL" dirty="0"/>
              <a:t>)</a:t>
            </a:r>
            <a:endParaRPr lang="en-GB" dirty="0"/>
          </a:p>
        </p:txBody>
      </p:sp>
      <p:graphicFrame>
        <p:nvGraphicFramePr>
          <p:cNvPr id="7" name="Symbol zastępczy zawartości 4">
            <a:extLst>
              <a:ext uri="{FF2B5EF4-FFF2-40B4-BE49-F238E27FC236}">
                <a16:creationId xmlns:a16="http://schemas.microsoft.com/office/drawing/2014/main" id="{B91E6F43-42FC-4128-B6C5-C9311F4BD694}"/>
              </a:ext>
            </a:extLst>
          </p:cNvPr>
          <p:cNvGraphicFramePr>
            <a:graphicFrameLocks noGrp="1"/>
          </p:cNvGraphicFramePr>
          <p:nvPr>
            <p:ph idx="4294967295"/>
            <p:extLst>
              <p:ext uri="{D42A27DB-BD31-4B8C-83A1-F6EECF244321}">
                <p14:modId xmlns:p14="http://schemas.microsoft.com/office/powerpoint/2010/main" val="3585712709"/>
              </p:ext>
            </p:extLst>
          </p:nvPr>
        </p:nvGraphicFramePr>
        <p:xfrm>
          <a:off x="2521629" y="839824"/>
          <a:ext cx="6588125" cy="5897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015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864852" y="804672"/>
          <a:ext cx="8773652" cy="5922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awias klamrowy zamykający 4"/>
          <p:cNvSpPr/>
          <p:nvPr/>
        </p:nvSpPr>
        <p:spPr>
          <a:xfrm>
            <a:off x="9552743" y="5053781"/>
            <a:ext cx="432619" cy="1672964"/>
          </a:xfrm>
          <a:prstGeom prst="rightBrace">
            <a:avLst>
              <a:gd name="adj1" fmla="val 51515"/>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6" name="Nawias klamrowy zamykający 5"/>
          <p:cNvSpPr/>
          <p:nvPr/>
        </p:nvSpPr>
        <p:spPr>
          <a:xfrm>
            <a:off x="8726834" y="3352801"/>
            <a:ext cx="265471" cy="1700981"/>
          </a:xfrm>
          <a:prstGeom prst="rightBrace">
            <a:avLst>
              <a:gd name="adj1" fmla="val 82407"/>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Nawias klamrowy zamykający 6"/>
          <p:cNvSpPr/>
          <p:nvPr/>
        </p:nvSpPr>
        <p:spPr>
          <a:xfrm>
            <a:off x="8200104" y="1668339"/>
            <a:ext cx="373626" cy="1684462"/>
          </a:xfrm>
          <a:prstGeom prst="rightBrace">
            <a:avLst>
              <a:gd name="adj1" fmla="val 39912"/>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8" name="pole tekstowe 7"/>
          <p:cNvSpPr txBox="1"/>
          <p:nvPr/>
        </p:nvSpPr>
        <p:spPr>
          <a:xfrm>
            <a:off x="10230464" y="5496233"/>
            <a:ext cx="1966451" cy="646331"/>
          </a:xfrm>
          <a:prstGeom prst="rect">
            <a:avLst/>
          </a:prstGeom>
          <a:noFill/>
        </p:spPr>
        <p:txBody>
          <a:bodyPr wrap="square" rtlCol="0">
            <a:spAutoFit/>
          </a:bodyPr>
          <a:lstStyle/>
          <a:p>
            <a:r>
              <a:rPr lang="pl-PL" dirty="0"/>
              <a:t>postępowanie przygotowawcze </a:t>
            </a:r>
          </a:p>
        </p:txBody>
      </p:sp>
      <p:sp>
        <p:nvSpPr>
          <p:cNvPr id="9" name="pole tekstowe 8"/>
          <p:cNvSpPr txBox="1"/>
          <p:nvPr/>
        </p:nvSpPr>
        <p:spPr>
          <a:xfrm>
            <a:off x="9151029" y="3567880"/>
            <a:ext cx="2458064" cy="1200329"/>
          </a:xfrm>
          <a:prstGeom prst="rect">
            <a:avLst/>
          </a:prstGeom>
          <a:noFill/>
        </p:spPr>
        <p:txBody>
          <a:bodyPr wrap="square" rtlCol="0">
            <a:spAutoFit/>
          </a:bodyPr>
          <a:lstStyle/>
          <a:p>
            <a:pPr algn="just"/>
            <a:r>
              <a:rPr lang="pl-PL" dirty="0"/>
              <a:t>postępowanie przed sądem I instancji – postępowanie przejściowe </a:t>
            </a:r>
          </a:p>
        </p:txBody>
      </p:sp>
      <p:sp>
        <p:nvSpPr>
          <p:cNvPr id="10" name="pole tekstowe 9"/>
          <p:cNvSpPr txBox="1"/>
          <p:nvPr/>
        </p:nvSpPr>
        <p:spPr>
          <a:xfrm>
            <a:off x="8726834" y="1646800"/>
            <a:ext cx="3194087" cy="1477328"/>
          </a:xfrm>
          <a:prstGeom prst="rect">
            <a:avLst/>
          </a:prstGeom>
          <a:noFill/>
        </p:spPr>
        <p:txBody>
          <a:bodyPr wrap="square" rtlCol="0">
            <a:spAutoFit/>
          </a:bodyPr>
          <a:lstStyle/>
          <a:p>
            <a:pPr algn="just"/>
            <a:r>
              <a:rPr lang="pl-PL" dirty="0"/>
              <a:t>postępowanie przed sądem I instancji – rozprawa główna, podczas której nie prowadzi się pełnego postępowania dowodowego </a:t>
            </a:r>
          </a:p>
        </p:txBody>
      </p:sp>
      <p:sp>
        <p:nvSpPr>
          <p:cNvPr id="34" name="pole tekstowe 33"/>
          <p:cNvSpPr txBox="1"/>
          <p:nvPr/>
        </p:nvSpPr>
        <p:spPr>
          <a:xfrm>
            <a:off x="1302910" y="2750045"/>
            <a:ext cx="1715731" cy="2031325"/>
          </a:xfrm>
          <a:prstGeom prst="rect">
            <a:avLst/>
          </a:prstGeom>
          <a:noFill/>
        </p:spPr>
        <p:txBody>
          <a:bodyPr wrap="square" rtlCol="0">
            <a:spAutoFit/>
          </a:bodyPr>
          <a:lstStyle/>
          <a:p>
            <a:pPr algn="ctr"/>
            <a:r>
              <a:rPr lang="pl-PL" dirty="0"/>
              <a:t>sprzeciw od wyroku nakazowego</a:t>
            </a:r>
          </a:p>
          <a:p>
            <a:pPr algn="ctr"/>
            <a:r>
              <a:rPr lang="pl-PL" dirty="0"/>
              <a:t>- rozpoznanie sprawy na zasadach ogólnych </a:t>
            </a:r>
          </a:p>
        </p:txBody>
      </p:sp>
      <p:cxnSp>
        <p:nvCxnSpPr>
          <p:cNvPr id="15" name="Łącznik prosty ze strzałką 14">
            <a:extLst>
              <a:ext uri="{FF2B5EF4-FFF2-40B4-BE49-F238E27FC236}">
                <a16:creationId xmlns:a16="http://schemas.microsoft.com/office/drawing/2014/main" id="{C43206D9-08A8-443B-985B-96BB2D43D009}"/>
              </a:ext>
            </a:extLst>
          </p:cNvPr>
          <p:cNvCxnSpPr/>
          <p:nvPr/>
        </p:nvCxnSpPr>
        <p:spPr>
          <a:xfrm>
            <a:off x="3205537" y="3688422"/>
            <a:ext cx="705711"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 name="Łącznik prosty ze strzałką 16">
            <a:extLst>
              <a:ext uri="{FF2B5EF4-FFF2-40B4-BE49-F238E27FC236}">
                <a16:creationId xmlns:a16="http://schemas.microsoft.com/office/drawing/2014/main" id="{50CE66ED-0DC9-4008-9A49-FE73A46727FC}"/>
              </a:ext>
            </a:extLst>
          </p:cNvPr>
          <p:cNvCxnSpPr/>
          <p:nvPr/>
        </p:nvCxnSpPr>
        <p:spPr>
          <a:xfrm flipV="1">
            <a:off x="3018641" y="1448656"/>
            <a:ext cx="2508856" cy="167547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7951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88FA284-CEB5-4E5C-96A9-5EB6A3B321F0}"/>
              </a:ext>
            </a:extLst>
          </p:cNvPr>
          <p:cNvSpPr>
            <a:spLocks noGrp="1"/>
          </p:cNvSpPr>
          <p:nvPr>
            <p:ph type="body" sz="quarter" idx="10"/>
          </p:nvPr>
        </p:nvSpPr>
        <p:spPr/>
        <p:txBody>
          <a:bodyPr>
            <a:normAutofit fontScale="77500" lnSpcReduction="20000"/>
          </a:bodyPr>
          <a:lstStyle/>
          <a:p>
            <a:r>
              <a:rPr lang="pl-PL" dirty="0"/>
              <a:t>Kontrola formalna </a:t>
            </a:r>
            <a:endParaRPr lang="en-GB" dirty="0"/>
          </a:p>
        </p:txBody>
      </p:sp>
      <p:sp>
        <p:nvSpPr>
          <p:cNvPr id="3" name="Symbol zastępczy tekstu 2">
            <a:extLst>
              <a:ext uri="{FF2B5EF4-FFF2-40B4-BE49-F238E27FC236}">
                <a16:creationId xmlns:a16="http://schemas.microsoft.com/office/drawing/2014/main" id="{85556F1B-C167-4C6B-81F0-2A246A9B2A6E}"/>
              </a:ext>
            </a:extLst>
          </p:cNvPr>
          <p:cNvSpPr>
            <a:spLocks noGrp="1"/>
          </p:cNvSpPr>
          <p:nvPr>
            <p:ph type="body" sz="quarter" idx="11"/>
          </p:nvPr>
        </p:nvSpPr>
        <p:spPr>
          <a:xfrm>
            <a:off x="234950" y="977900"/>
            <a:ext cx="11333751" cy="5584825"/>
          </a:xfrm>
        </p:spPr>
        <p:txBody>
          <a:bodyPr>
            <a:normAutofit lnSpcReduction="10000"/>
          </a:bodyPr>
          <a:lstStyle/>
          <a:p>
            <a:pPr algn="just"/>
            <a:r>
              <a:rPr lang="pl-PL" dirty="0"/>
              <a:t>Dokonywana przez PREZESA SĄDU – czynność techniczna, sprawdzenie warunków formalnych pism procesowych (ogólnych z art. 119 k.p.k.) i szczegółowych odnoszących się do konkretnej skargi oskarżycielskiej. </a:t>
            </a:r>
          </a:p>
          <a:p>
            <a:pPr algn="just"/>
            <a:endParaRPr lang="pl-PL" dirty="0"/>
          </a:p>
          <a:p>
            <a:pPr marL="0" indent="0" algn="just">
              <a:buNone/>
            </a:pPr>
            <a:r>
              <a:rPr lang="pl-PL" dirty="0"/>
              <a:t>Art.  337.  [Formalna kontrola aktu oskarżenia]</a:t>
            </a:r>
          </a:p>
          <a:p>
            <a:pPr marL="0" indent="0" algn="just">
              <a:buNone/>
            </a:pPr>
            <a:r>
              <a:rPr lang="pl-PL" dirty="0"/>
              <a:t>§  1. Jeżeli akt oskarżenia nie odpowiada warunkom formalnym </a:t>
            </a:r>
            <a:r>
              <a:rPr lang="pl-PL" b="1" dirty="0"/>
              <a:t>wymienionym w art. 119, art. 332, art. 333 lub art. 335, a także jeżeli nie zostały spełnione warunki wymienione w art. 334, prezes sądu zwraca go oskarżycielowi w celu usunięcia braków </a:t>
            </a:r>
            <a:r>
              <a:rPr lang="pl-PL" b="1" dirty="0">
                <a:solidFill>
                  <a:srgbClr val="FF0000"/>
                </a:solidFill>
              </a:rPr>
              <a:t>w terminie 7 dni</a:t>
            </a:r>
            <a:r>
              <a:rPr lang="pl-PL" dirty="0"/>
              <a:t>.</a:t>
            </a:r>
          </a:p>
          <a:p>
            <a:pPr marL="0" indent="0" algn="just">
              <a:buNone/>
            </a:pPr>
            <a:r>
              <a:rPr lang="pl-PL" dirty="0"/>
              <a:t>§  2. Na zarządzenie, o którym mowa w § 1, oskarżycielowi przysługuje </a:t>
            </a:r>
            <a:r>
              <a:rPr lang="pl-PL" b="1" dirty="0"/>
              <a:t>zażalenie do sądu właściwego do rozpoznania sprawy</a:t>
            </a:r>
            <a:r>
              <a:rPr lang="pl-PL" dirty="0"/>
              <a:t>.</a:t>
            </a:r>
          </a:p>
          <a:p>
            <a:pPr marL="0" indent="0" algn="just">
              <a:buNone/>
            </a:pPr>
            <a:r>
              <a:rPr lang="pl-PL" dirty="0"/>
              <a:t>§  3. Oskarżyciel publiczny, który nie wnosi zażalenia, jest obowiązany wnieść w terminie wskazanym w § 1 poprawiony lub uzupełniony akt oskarżenia.</a:t>
            </a:r>
          </a:p>
          <a:p>
            <a:pPr marL="0" indent="0" algn="just">
              <a:buNone/>
            </a:pPr>
            <a:endParaRPr lang="en-GB" dirty="0"/>
          </a:p>
        </p:txBody>
      </p:sp>
    </p:spTree>
    <p:extLst>
      <p:ext uri="{BB962C8B-B14F-4D97-AF65-F5344CB8AC3E}">
        <p14:creationId xmlns:p14="http://schemas.microsoft.com/office/powerpoint/2010/main" val="83953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5D7932F-6E09-4442-97E0-CE44584BE6C4}"/>
              </a:ext>
            </a:extLst>
          </p:cNvPr>
          <p:cNvSpPr>
            <a:spLocks noGrp="1"/>
          </p:cNvSpPr>
          <p:nvPr>
            <p:ph type="body" sz="quarter" idx="10"/>
          </p:nvPr>
        </p:nvSpPr>
        <p:spPr/>
        <p:txBody>
          <a:bodyPr>
            <a:normAutofit fontScale="77500" lnSpcReduction="20000"/>
          </a:bodyPr>
          <a:lstStyle/>
          <a:p>
            <a:r>
              <a:rPr lang="pl-PL" dirty="0"/>
              <a:t>Kontrola formalna aktu oskarżenia </a:t>
            </a:r>
            <a:endParaRPr lang="en-GB" dirty="0"/>
          </a:p>
        </p:txBody>
      </p:sp>
      <p:sp>
        <p:nvSpPr>
          <p:cNvPr id="3" name="Symbol zastępczy tekstu 2">
            <a:extLst>
              <a:ext uri="{FF2B5EF4-FFF2-40B4-BE49-F238E27FC236}">
                <a16:creationId xmlns:a16="http://schemas.microsoft.com/office/drawing/2014/main" id="{1CFA2726-A062-4632-8451-EEE265F417D6}"/>
              </a:ext>
            </a:extLst>
          </p:cNvPr>
          <p:cNvSpPr>
            <a:spLocks noGrp="1"/>
          </p:cNvSpPr>
          <p:nvPr>
            <p:ph type="body" sz="quarter" idx="11"/>
          </p:nvPr>
        </p:nvSpPr>
        <p:spPr>
          <a:xfrm>
            <a:off x="234950" y="977900"/>
            <a:ext cx="11313203" cy="5584825"/>
          </a:xfrm>
        </p:spPr>
        <p:txBody>
          <a:bodyPr/>
          <a:lstStyle/>
          <a:p>
            <a:pPr algn="just"/>
            <a:r>
              <a:rPr lang="pl-PL" dirty="0"/>
              <a:t>Subsydiarny akt oskarżenia podlega kontroli na podstawie art. 337 k.p.k. i art. 120 k.p.k. (w odniesieniu do szczególnych warunków subsydiarnego aktu oskarżenia tj. przymusu adwokacko-radcowskiego oraz wniesienia opłaty. </a:t>
            </a:r>
          </a:p>
          <a:p>
            <a:pPr algn="just"/>
            <a:r>
              <a:rPr lang="pl-PL" dirty="0"/>
              <a:t>Prywatny akt oskarżenia – podlega kontroli z art. 120 k.p.k. </a:t>
            </a:r>
          </a:p>
          <a:p>
            <a:pPr algn="just"/>
            <a:endParaRPr lang="pl-PL" dirty="0"/>
          </a:p>
          <a:p>
            <a:pPr algn="just"/>
            <a:r>
              <a:rPr lang="pl-PL" i="1" dirty="0"/>
              <a:t>Zob. różnice w odniesieniu do kontroli z art. 120 k.p.k. i art. 337 k.p.k. </a:t>
            </a:r>
            <a:endParaRPr lang="en-GB" i="1" dirty="0"/>
          </a:p>
        </p:txBody>
      </p:sp>
    </p:spTree>
    <p:extLst>
      <p:ext uri="{BB962C8B-B14F-4D97-AF65-F5344CB8AC3E}">
        <p14:creationId xmlns:p14="http://schemas.microsoft.com/office/powerpoint/2010/main" val="214091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B59F9E-B345-41C7-A4D5-15993C5B0EEF}"/>
              </a:ext>
            </a:extLst>
          </p:cNvPr>
          <p:cNvSpPr>
            <a:spLocks noGrp="1"/>
          </p:cNvSpPr>
          <p:nvPr>
            <p:ph type="body" sz="quarter" idx="10"/>
          </p:nvPr>
        </p:nvSpPr>
        <p:spPr>
          <a:xfrm>
            <a:off x="234950" y="295275"/>
            <a:ext cx="8523288" cy="331788"/>
          </a:xfrm>
        </p:spPr>
        <p:txBody>
          <a:bodyPr>
            <a:normAutofit/>
          </a:bodyPr>
          <a:lstStyle/>
          <a:p>
            <a:r>
              <a:rPr lang="pl-PL" sz="1500"/>
              <a:t>Przykłady braków formalnych:</a:t>
            </a:r>
          </a:p>
        </p:txBody>
      </p:sp>
      <p:sp>
        <p:nvSpPr>
          <p:cNvPr id="3" name="Symbol zastępczy zawartości 2">
            <a:extLst>
              <a:ext uri="{FF2B5EF4-FFF2-40B4-BE49-F238E27FC236}">
                <a16:creationId xmlns:a16="http://schemas.microsoft.com/office/drawing/2014/main" id="{428F8A9A-1CAD-4244-88BB-60180FCD3CFC}"/>
              </a:ext>
            </a:extLst>
          </p:cNvPr>
          <p:cNvSpPr>
            <a:spLocks noGrp="1"/>
          </p:cNvSpPr>
          <p:nvPr>
            <p:ph type="body" sz="quarter" idx="11"/>
          </p:nvPr>
        </p:nvSpPr>
        <p:spPr>
          <a:xfrm>
            <a:off x="1530350" y="1838325"/>
            <a:ext cx="8601075" cy="3497263"/>
          </a:xfrm>
        </p:spPr>
        <p:txBody>
          <a:bodyPr>
            <a:normAutofit/>
          </a:bodyPr>
          <a:lstStyle/>
          <a:p>
            <a:r>
              <a:rPr lang="pl-PL" sz="2200"/>
              <a:t>Prezes sądu może żądać usunięcia w trybie art. 337 k.p.k., np.:</a:t>
            </a:r>
          </a:p>
          <a:p>
            <a:pPr lvl="1"/>
            <a:r>
              <a:rPr lang="pl-PL" sz="2200"/>
              <a:t>podpisu prokuratora pod aktem oskarżenia (wymogi ogólne pisma procesowego z art. 119) </a:t>
            </a:r>
          </a:p>
          <a:p>
            <a:pPr lvl="1"/>
            <a:r>
              <a:rPr lang="pl-PL" sz="2200"/>
              <a:t>nieokreślenia miejsca popełnienia przestępstwa, osób pokrzywdzonych i innych elementów czynu oskarżonego; </a:t>
            </a:r>
          </a:p>
          <a:p>
            <a:pPr lvl="1"/>
            <a:r>
              <a:rPr lang="pl-PL" sz="2200"/>
              <a:t>nieprawidłowo oznaczono oskarżonego; </a:t>
            </a:r>
          </a:p>
          <a:p>
            <a:pPr lvl="1"/>
            <a:r>
              <a:rPr lang="pl-PL" sz="2200"/>
              <a:t>nie wskazano trybu postępowania albo właściwości sądu; </a:t>
            </a:r>
          </a:p>
          <a:p>
            <a:pPr lvl="1"/>
            <a:r>
              <a:rPr lang="pl-PL" sz="2200"/>
              <a:t>akt oskarżenia nie zawiera listy dowodów do przeprowadzenia na rozprawie </a:t>
            </a:r>
          </a:p>
          <a:p>
            <a:pPr lvl="1"/>
            <a:endParaRPr lang="pl-PL" sz="2200"/>
          </a:p>
          <a:p>
            <a:pPr lvl="1"/>
            <a:endParaRPr lang="pl-PL" sz="2200"/>
          </a:p>
          <a:p>
            <a:pPr marL="457200" lvl="1" indent="0">
              <a:buNone/>
            </a:pPr>
            <a:endParaRPr lang="pl-PL" sz="2200"/>
          </a:p>
        </p:txBody>
      </p:sp>
      <p:sp>
        <p:nvSpPr>
          <p:cNvPr id="8" name="Text Placeholder 3">
            <a:extLst>
              <a:ext uri="{FF2B5EF4-FFF2-40B4-BE49-F238E27FC236}">
                <a16:creationId xmlns:a16="http://schemas.microsoft.com/office/drawing/2014/main" id="{263AB5E0-99CC-08F4-DA06-AA0F63745F00}"/>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922111124"/>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45944A0E-F130-4613-9743-3680F4E654E6}" vid="{63706564-5099-48B6-BCA0-D446B3348A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6108</Words>
  <Application>Microsoft Office PowerPoint</Application>
  <PresentationFormat>Panoramiczny</PresentationFormat>
  <Paragraphs>309</Paragraphs>
  <Slides>38</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38</vt:i4>
      </vt:variant>
    </vt:vector>
  </HeadingPairs>
  <TitlesOfParts>
    <vt:vector size="43" baseType="lpstr">
      <vt:lpstr>Arial</vt:lpstr>
      <vt:lpstr>Arial Black</vt:lpstr>
      <vt:lpstr>Calibri</vt:lpstr>
      <vt:lpstr>Calibri Light</vt:lpstr>
      <vt:lpstr>Motyw1</vt:lpstr>
      <vt:lpstr>Wykład 13</vt:lpstr>
      <vt:lpstr>Przebieg postępowania sądowego –  wykres – I instancja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Wyznaczenie składu orzekającego </vt:lpstr>
      <vt:lpstr>Prezentacja programu PowerPoint</vt:lpstr>
      <vt:lpstr>Prezentacja programu PowerPoint</vt:lpstr>
      <vt:lpstr>Prezentacja programu PowerPoint</vt:lpstr>
      <vt:lpstr>Prezentacja programu PowerPoint</vt:lpstr>
      <vt:lpstr>Przygotowanie do rozprawy głównej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13</dc:title>
  <dc:creator>Dominika Czerniak</dc:creator>
  <cp:lastModifiedBy>Dominika Czerniak</cp:lastModifiedBy>
  <cp:revision>1</cp:revision>
  <dcterms:created xsi:type="dcterms:W3CDTF">2023-03-14T13:16:28Z</dcterms:created>
  <dcterms:modified xsi:type="dcterms:W3CDTF">2023-03-14T13:21:49Z</dcterms:modified>
</cp:coreProperties>
</file>