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5.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9" r:id="rId1"/>
  </p:sldMasterIdLst>
  <p:notesMasterIdLst>
    <p:notesMasterId r:id="rId53"/>
  </p:notesMasterIdLst>
  <p:sldIdLst>
    <p:sldId id="256" r:id="rId2"/>
    <p:sldId id="257" r:id="rId3"/>
    <p:sldId id="301" r:id="rId4"/>
    <p:sldId id="332" r:id="rId5"/>
    <p:sldId id="329" r:id="rId6"/>
    <p:sldId id="330" r:id="rId7"/>
    <p:sldId id="331" r:id="rId8"/>
    <p:sldId id="303" r:id="rId9"/>
    <p:sldId id="373" r:id="rId10"/>
    <p:sldId id="374" r:id="rId11"/>
    <p:sldId id="263" r:id="rId12"/>
    <p:sldId id="334" r:id="rId13"/>
    <p:sldId id="375" r:id="rId14"/>
    <p:sldId id="376" r:id="rId15"/>
    <p:sldId id="377" r:id="rId16"/>
    <p:sldId id="378" r:id="rId17"/>
    <p:sldId id="379" r:id="rId18"/>
    <p:sldId id="380" r:id="rId19"/>
    <p:sldId id="381" r:id="rId20"/>
    <p:sldId id="382" r:id="rId21"/>
    <p:sldId id="383" r:id="rId22"/>
    <p:sldId id="384" r:id="rId23"/>
    <p:sldId id="342" r:id="rId24"/>
    <p:sldId id="385" r:id="rId25"/>
    <p:sldId id="386" r:id="rId26"/>
    <p:sldId id="387" r:id="rId27"/>
    <p:sldId id="388" r:id="rId28"/>
    <p:sldId id="389" r:id="rId29"/>
    <p:sldId id="390" r:id="rId30"/>
    <p:sldId id="391" r:id="rId31"/>
    <p:sldId id="393" r:id="rId32"/>
    <p:sldId id="394" r:id="rId33"/>
    <p:sldId id="395" r:id="rId34"/>
    <p:sldId id="396" r:id="rId35"/>
    <p:sldId id="364" r:id="rId36"/>
    <p:sldId id="351" r:id="rId37"/>
    <p:sldId id="397" r:id="rId38"/>
    <p:sldId id="398" r:id="rId39"/>
    <p:sldId id="399" r:id="rId40"/>
    <p:sldId id="400" r:id="rId41"/>
    <p:sldId id="401" r:id="rId42"/>
    <p:sldId id="402" r:id="rId43"/>
    <p:sldId id="403" r:id="rId44"/>
    <p:sldId id="370" r:id="rId45"/>
    <p:sldId id="404" r:id="rId46"/>
    <p:sldId id="405" r:id="rId47"/>
    <p:sldId id="406" r:id="rId48"/>
    <p:sldId id="407" r:id="rId49"/>
    <p:sldId id="408" r:id="rId50"/>
    <p:sldId id="318" r:id="rId51"/>
    <p:sldId id="353" r:id="rId52"/>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224F196-07C3-4624-BB3A-BC4C557E5316}" v="37" dt="2021-06-01T06:08:59.289"/>
  </p1510:revLst>
</p1510:revInfo>
</file>

<file path=ppt/tableStyles.xml><?xml version="1.0" encoding="utf-8"?>
<a:tblStyleLst xmlns:a="http://schemas.openxmlformats.org/drawingml/2006/main" def="{5C22544A-7EE6-4342-B048-85BDC9FD1C3A}">
  <a:tblStyle styleId="{3B4B98B0-60AC-42C2-AFA5-B58CD77FA1E5}" styleName="Styl jasny 1 — Ak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5" d="100"/>
          <a:sy n="75" d="100"/>
        </p:scale>
        <p:origin x="874"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microsoft.com/office/2015/10/relationships/revisionInfo" Target="revisionInfo.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diagrams/_rels/data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ata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ata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_rels/data9.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diagrams/_rels/drawing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rawing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_rels/drawing9.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accent4_2">
  <dgm:title val=""/>
  <dgm:desc val=""/>
  <dgm:catLst>
    <dgm:cat type="accent4" pri="14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a:alpha val="0"/>
      </a:schemeClr>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2C4A148-5034-433C-856D-199A27CD1C46}" type="doc">
      <dgm:prSet loTypeId="urn:microsoft.com/office/officeart/2008/layout/RadialCluster" loCatId="cycle" qsTypeId="urn:microsoft.com/office/officeart/2005/8/quickstyle/simple1" qsCatId="simple" csTypeId="urn:microsoft.com/office/officeart/2005/8/colors/colorful5" csCatId="colorful" phldr="1"/>
      <dgm:spPr/>
      <dgm:t>
        <a:bodyPr/>
        <a:lstStyle/>
        <a:p>
          <a:endParaRPr lang="pl-PL"/>
        </a:p>
      </dgm:t>
    </dgm:pt>
    <dgm:pt modelId="{EE62077F-AA81-4203-BA42-E0E9CC5D4CA9}">
      <dgm:prSet phldrT="[Tekst]"/>
      <dgm:spPr/>
      <dgm:t>
        <a:bodyPr/>
        <a:lstStyle/>
        <a:p>
          <a:r>
            <a:rPr lang="pl-PL" dirty="0"/>
            <a:t>NŚZ</a:t>
          </a:r>
        </a:p>
      </dgm:t>
    </dgm:pt>
    <dgm:pt modelId="{8146AFA0-1B7B-4D30-B509-896D510E46EF}" type="parTrans" cxnId="{28EA4333-8814-403F-A57E-91740B1043DB}">
      <dgm:prSet/>
      <dgm:spPr/>
      <dgm:t>
        <a:bodyPr/>
        <a:lstStyle/>
        <a:p>
          <a:endParaRPr lang="pl-PL"/>
        </a:p>
      </dgm:t>
    </dgm:pt>
    <dgm:pt modelId="{A90BE108-5782-45F2-8359-393484E84857}" type="sibTrans" cxnId="{28EA4333-8814-403F-A57E-91740B1043DB}">
      <dgm:prSet/>
      <dgm:spPr/>
      <dgm:t>
        <a:bodyPr/>
        <a:lstStyle/>
        <a:p>
          <a:endParaRPr lang="pl-PL"/>
        </a:p>
      </dgm:t>
    </dgm:pt>
    <dgm:pt modelId="{EE04883B-E9DE-4E50-97F6-9E977F745FF1}">
      <dgm:prSet phldrT="[Tekst]"/>
      <dgm:spPr/>
      <dgm:t>
        <a:bodyPr/>
        <a:lstStyle/>
        <a:p>
          <a:r>
            <a:rPr lang="pl-PL" dirty="0"/>
            <a:t>Kasacja </a:t>
          </a:r>
        </a:p>
      </dgm:t>
    </dgm:pt>
    <dgm:pt modelId="{2D1B4961-A3C4-4896-931F-7EA18E97730C}" type="parTrans" cxnId="{DBC7C383-F09A-4A95-8913-2CEAEAE5B597}">
      <dgm:prSet/>
      <dgm:spPr/>
      <dgm:t>
        <a:bodyPr/>
        <a:lstStyle/>
        <a:p>
          <a:endParaRPr lang="pl-PL"/>
        </a:p>
      </dgm:t>
    </dgm:pt>
    <dgm:pt modelId="{74E53E98-E531-4523-AE5E-CAF173F49CFC}" type="sibTrans" cxnId="{DBC7C383-F09A-4A95-8913-2CEAEAE5B597}">
      <dgm:prSet/>
      <dgm:spPr/>
      <dgm:t>
        <a:bodyPr/>
        <a:lstStyle/>
        <a:p>
          <a:endParaRPr lang="pl-PL"/>
        </a:p>
      </dgm:t>
    </dgm:pt>
    <dgm:pt modelId="{3FAEA64D-702D-4555-95E8-C3BC495C10C6}">
      <dgm:prSet phldrT="[Tekst]"/>
      <dgm:spPr/>
      <dgm:t>
        <a:bodyPr/>
        <a:lstStyle/>
        <a:p>
          <a:r>
            <a:rPr lang="pl-PL" dirty="0"/>
            <a:t>Wznowienie postępowania </a:t>
          </a:r>
        </a:p>
      </dgm:t>
    </dgm:pt>
    <dgm:pt modelId="{5AFFE271-3ED4-4BD0-8605-E1CB92C316CD}" type="parTrans" cxnId="{0CE629FF-DC81-4F63-B6AF-5441C3E91201}">
      <dgm:prSet/>
      <dgm:spPr/>
      <dgm:t>
        <a:bodyPr/>
        <a:lstStyle/>
        <a:p>
          <a:endParaRPr lang="pl-PL"/>
        </a:p>
      </dgm:t>
    </dgm:pt>
    <dgm:pt modelId="{C94E1712-D188-4EF8-B9EB-D626FF7732C3}" type="sibTrans" cxnId="{0CE629FF-DC81-4F63-B6AF-5441C3E91201}">
      <dgm:prSet/>
      <dgm:spPr/>
      <dgm:t>
        <a:bodyPr/>
        <a:lstStyle/>
        <a:p>
          <a:endParaRPr lang="pl-PL"/>
        </a:p>
      </dgm:t>
    </dgm:pt>
    <dgm:pt modelId="{B8A2958D-2D4F-41DD-B0CE-D9D263497DC1}">
      <dgm:prSet phldrT="[Tekst]"/>
      <dgm:spPr/>
      <dgm:t>
        <a:bodyPr/>
        <a:lstStyle/>
        <a:p>
          <a:r>
            <a:rPr lang="pl-PL" dirty="0"/>
            <a:t>Skarga na wyrok sądu odwoławczego</a:t>
          </a:r>
        </a:p>
      </dgm:t>
    </dgm:pt>
    <dgm:pt modelId="{8FB9920F-9B73-46A1-8731-8465C3D2BF0A}" type="parTrans" cxnId="{7C96743F-BB54-46F0-B142-ACBA4CB27CC9}">
      <dgm:prSet/>
      <dgm:spPr/>
      <dgm:t>
        <a:bodyPr/>
        <a:lstStyle/>
        <a:p>
          <a:endParaRPr lang="pl-PL"/>
        </a:p>
      </dgm:t>
    </dgm:pt>
    <dgm:pt modelId="{84C214C9-C6FF-49A1-862B-DD30E66B6DDA}" type="sibTrans" cxnId="{7C96743F-BB54-46F0-B142-ACBA4CB27CC9}">
      <dgm:prSet/>
      <dgm:spPr/>
      <dgm:t>
        <a:bodyPr/>
        <a:lstStyle/>
        <a:p>
          <a:endParaRPr lang="pl-PL"/>
        </a:p>
      </dgm:t>
    </dgm:pt>
    <dgm:pt modelId="{B5F2B2E1-57AB-4FA9-82E7-72A07D5595C5}">
      <dgm:prSet phldrT="[Tekst]"/>
      <dgm:spPr/>
      <dgm:t>
        <a:bodyPr/>
        <a:lstStyle/>
        <a:p>
          <a:r>
            <a:rPr lang="pl-PL" dirty="0"/>
            <a:t>Skarga nadzwyczajna z ustawy o SN</a:t>
          </a:r>
        </a:p>
      </dgm:t>
    </dgm:pt>
    <dgm:pt modelId="{DC4318A8-E3A2-4FE1-B8FC-6DFF238FA22D}" type="parTrans" cxnId="{4035E30A-2DE6-47A5-A0AE-9A7B2FCD156F}">
      <dgm:prSet/>
      <dgm:spPr/>
      <dgm:t>
        <a:bodyPr/>
        <a:lstStyle/>
        <a:p>
          <a:endParaRPr lang="en-GB"/>
        </a:p>
      </dgm:t>
    </dgm:pt>
    <dgm:pt modelId="{9DA6E289-DB38-4CCC-B4AD-9AFDD0314142}" type="sibTrans" cxnId="{4035E30A-2DE6-47A5-A0AE-9A7B2FCD156F}">
      <dgm:prSet/>
      <dgm:spPr/>
      <dgm:t>
        <a:bodyPr/>
        <a:lstStyle/>
        <a:p>
          <a:endParaRPr lang="en-GB"/>
        </a:p>
      </dgm:t>
    </dgm:pt>
    <dgm:pt modelId="{C757ECA9-3794-4F66-A021-B4A7F25F0ABD}">
      <dgm:prSet phldrT="[Tekst]"/>
      <dgm:spPr/>
      <dgm:t>
        <a:bodyPr/>
        <a:lstStyle/>
        <a:p>
          <a:endParaRPr lang="pl-PL" dirty="0"/>
        </a:p>
      </dgm:t>
    </dgm:pt>
    <dgm:pt modelId="{01A0B0BC-14F3-4B1D-A834-41C0173F0ABD}" type="parTrans" cxnId="{1E5D2C47-3679-48D7-913F-92DDF95F349D}">
      <dgm:prSet/>
      <dgm:spPr/>
      <dgm:t>
        <a:bodyPr/>
        <a:lstStyle/>
        <a:p>
          <a:endParaRPr lang="en-GB"/>
        </a:p>
      </dgm:t>
    </dgm:pt>
    <dgm:pt modelId="{9D684B60-88BE-48FA-B4C6-2F8F5E6B00FB}" type="sibTrans" cxnId="{1E5D2C47-3679-48D7-913F-92DDF95F349D}">
      <dgm:prSet/>
      <dgm:spPr/>
      <dgm:t>
        <a:bodyPr/>
        <a:lstStyle/>
        <a:p>
          <a:endParaRPr lang="en-GB"/>
        </a:p>
      </dgm:t>
    </dgm:pt>
    <dgm:pt modelId="{2FDF716F-AE2E-4C69-B994-8DBCFEB1FB33}" type="pres">
      <dgm:prSet presAssocID="{12C4A148-5034-433C-856D-199A27CD1C46}" presName="Name0" presStyleCnt="0">
        <dgm:presLayoutVars>
          <dgm:chMax val="1"/>
          <dgm:chPref val="1"/>
          <dgm:dir/>
          <dgm:animOne val="branch"/>
          <dgm:animLvl val="lvl"/>
        </dgm:presLayoutVars>
      </dgm:prSet>
      <dgm:spPr/>
    </dgm:pt>
    <dgm:pt modelId="{38956573-A843-45E3-8CB8-DF0C40B324C7}" type="pres">
      <dgm:prSet presAssocID="{EE62077F-AA81-4203-BA42-E0E9CC5D4CA9}" presName="singleCycle" presStyleCnt="0"/>
      <dgm:spPr/>
    </dgm:pt>
    <dgm:pt modelId="{3ABEE9EE-1B4D-4085-A54E-1BECB97B9FFA}" type="pres">
      <dgm:prSet presAssocID="{EE62077F-AA81-4203-BA42-E0E9CC5D4CA9}" presName="singleCenter" presStyleLbl="node1" presStyleIdx="0" presStyleCnt="5">
        <dgm:presLayoutVars>
          <dgm:chMax val="7"/>
          <dgm:chPref val="7"/>
        </dgm:presLayoutVars>
      </dgm:prSet>
      <dgm:spPr/>
    </dgm:pt>
    <dgm:pt modelId="{8E659485-2F24-40EB-96F5-B9569C70BAD5}" type="pres">
      <dgm:prSet presAssocID="{2D1B4961-A3C4-4896-931F-7EA18E97730C}" presName="Name56" presStyleLbl="parChTrans1D2" presStyleIdx="0" presStyleCnt="4"/>
      <dgm:spPr/>
    </dgm:pt>
    <dgm:pt modelId="{2F95633A-6BD1-4F53-9A37-B6F521FD04FE}" type="pres">
      <dgm:prSet presAssocID="{EE04883B-E9DE-4E50-97F6-9E977F745FF1}" presName="text0" presStyleLbl="node1" presStyleIdx="1" presStyleCnt="5">
        <dgm:presLayoutVars>
          <dgm:bulletEnabled val="1"/>
        </dgm:presLayoutVars>
      </dgm:prSet>
      <dgm:spPr/>
    </dgm:pt>
    <dgm:pt modelId="{93FFAE1E-7205-4D8A-8E44-DFAD54C95D20}" type="pres">
      <dgm:prSet presAssocID="{5AFFE271-3ED4-4BD0-8605-E1CB92C316CD}" presName="Name56" presStyleLbl="parChTrans1D2" presStyleIdx="1" presStyleCnt="4"/>
      <dgm:spPr/>
    </dgm:pt>
    <dgm:pt modelId="{E323D917-BD29-454B-91A6-21945FEF13F6}" type="pres">
      <dgm:prSet presAssocID="{3FAEA64D-702D-4555-95E8-C3BC495C10C6}" presName="text0" presStyleLbl="node1" presStyleIdx="2" presStyleCnt="5" custScaleX="158020">
        <dgm:presLayoutVars>
          <dgm:bulletEnabled val="1"/>
        </dgm:presLayoutVars>
      </dgm:prSet>
      <dgm:spPr/>
    </dgm:pt>
    <dgm:pt modelId="{2DDFBB1E-A8EA-4711-8092-14465E6F6228}" type="pres">
      <dgm:prSet presAssocID="{8FB9920F-9B73-46A1-8731-8465C3D2BF0A}" presName="Name56" presStyleLbl="parChTrans1D2" presStyleIdx="2" presStyleCnt="4"/>
      <dgm:spPr/>
    </dgm:pt>
    <dgm:pt modelId="{08B9BBAC-E738-44B4-93B9-3ADEA5BF47FF}" type="pres">
      <dgm:prSet presAssocID="{B8A2958D-2D4F-41DD-B0CE-D9D263497DC1}" presName="text0" presStyleLbl="node1" presStyleIdx="3" presStyleCnt="5" custScaleX="147903">
        <dgm:presLayoutVars>
          <dgm:bulletEnabled val="1"/>
        </dgm:presLayoutVars>
      </dgm:prSet>
      <dgm:spPr/>
    </dgm:pt>
    <dgm:pt modelId="{DD1BF91F-A486-4813-A294-F1C6692548DF}" type="pres">
      <dgm:prSet presAssocID="{DC4318A8-E3A2-4FE1-B8FC-6DFF238FA22D}" presName="Name56" presStyleLbl="parChTrans1D2" presStyleIdx="3" presStyleCnt="4"/>
      <dgm:spPr/>
    </dgm:pt>
    <dgm:pt modelId="{B04285C4-3AC2-48CA-9680-60F2E1FF3384}" type="pres">
      <dgm:prSet presAssocID="{B5F2B2E1-57AB-4FA9-82E7-72A07D5595C5}" presName="text0" presStyleLbl="node1" presStyleIdx="4" presStyleCnt="5">
        <dgm:presLayoutVars>
          <dgm:bulletEnabled val="1"/>
        </dgm:presLayoutVars>
      </dgm:prSet>
      <dgm:spPr/>
    </dgm:pt>
  </dgm:ptLst>
  <dgm:cxnLst>
    <dgm:cxn modelId="{02242108-DCCB-441B-9154-2FABEB564732}" type="presOf" srcId="{5AFFE271-3ED4-4BD0-8605-E1CB92C316CD}" destId="{93FFAE1E-7205-4D8A-8E44-DFAD54C95D20}" srcOrd="0" destOrd="0" presId="urn:microsoft.com/office/officeart/2008/layout/RadialCluster"/>
    <dgm:cxn modelId="{4035E30A-2DE6-47A5-A0AE-9A7B2FCD156F}" srcId="{EE62077F-AA81-4203-BA42-E0E9CC5D4CA9}" destId="{B5F2B2E1-57AB-4FA9-82E7-72A07D5595C5}" srcOrd="3" destOrd="0" parTransId="{DC4318A8-E3A2-4FE1-B8FC-6DFF238FA22D}" sibTransId="{9DA6E289-DB38-4CCC-B4AD-9AFDD0314142}"/>
    <dgm:cxn modelId="{8803B30C-4863-41E1-907B-01A2E474A0D0}" type="presOf" srcId="{B8A2958D-2D4F-41DD-B0CE-D9D263497DC1}" destId="{08B9BBAC-E738-44B4-93B9-3ADEA5BF47FF}" srcOrd="0" destOrd="0" presId="urn:microsoft.com/office/officeart/2008/layout/RadialCluster"/>
    <dgm:cxn modelId="{60620131-25F9-43A6-A473-0EB97FD7E010}" type="presOf" srcId="{DC4318A8-E3A2-4FE1-B8FC-6DFF238FA22D}" destId="{DD1BF91F-A486-4813-A294-F1C6692548DF}" srcOrd="0" destOrd="0" presId="urn:microsoft.com/office/officeart/2008/layout/RadialCluster"/>
    <dgm:cxn modelId="{28EA4333-8814-403F-A57E-91740B1043DB}" srcId="{12C4A148-5034-433C-856D-199A27CD1C46}" destId="{EE62077F-AA81-4203-BA42-E0E9CC5D4CA9}" srcOrd="0" destOrd="0" parTransId="{8146AFA0-1B7B-4D30-B509-896D510E46EF}" sibTransId="{A90BE108-5782-45F2-8359-393484E84857}"/>
    <dgm:cxn modelId="{7C96743F-BB54-46F0-B142-ACBA4CB27CC9}" srcId="{EE62077F-AA81-4203-BA42-E0E9CC5D4CA9}" destId="{B8A2958D-2D4F-41DD-B0CE-D9D263497DC1}" srcOrd="2" destOrd="0" parTransId="{8FB9920F-9B73-46A1-8731-8465C3D2BF0A}" sibTransId="{84C214C9-C6FF-49A1-862B-DD30E66B6DDA}"/>
    <dgm:cxn modelId="{B3F67D65-0904-4BB2-8A69-1231B8951EF5}" type="presOf" srcId="{EE04883B-E9DE-4E50-97F6-9E977F745FF1}" destId="{2F95633A-6BD1-4F53-9A37-B6F521FD04FE}" srcOrd="0" destOrd="0" presId="urn:microsoft.com/office/officeart/2008/layout/RadialCluster"/>
    <dgm:cxn modelId="{1E5D2C47-3679-48D7-913F-92DDF95F349D}" srcId="{12C4A148-5034-433C-856D-199A27CD1C46}" destId="{C757ECA9-3794-4F66-A021-B4A7F25F0ABD}" srcOrd="1" destOrd="0" parTransId="{01A0B0BC-14F3-4B1D-A834-41C0173F0ABD}" sibTransId="{9D684B60-88BE-48FA-B4C6-2F8F5E6B00FB}"/>
    <dgm:cxn modelId="{DBC7C383-F09A-4A95-8913-2CEAEAE5B597}" srcId="{EE62077F-AA81-4203-BA42-E0E9CC5D4CA9}" destId="{EE04883B-E9DE-4E50-97F6-9E977F745FF1}" srcOrd="0" destOrd="0" parTransId="{2D1B4961-A3C4-4896-931F-7EA18E97730C}" sibTransId="{74E53E98-E531-4523-AE5E-CAF173F49CFC}"/>
    <dgm:cxn modelId="{0584818F-3E4F-4F04-A00E-E3967EFCCCAC}" type="presOf" srcId="{12C4A148-5034-433C-856D-199A27CD1C46}" destId="{2FDF716F-AE2E-4C69-B994-8DBCFEB1FB33}" srcOrd="0" destOrd="0" presId="urn:microsoft.com/office/officeart/2008/layout/RadialCluster"/>
    <dgm:cxn modelId="{89275E99-13CB-4CF3-A041-C9865D248332}" type="presOf" srcId="{8FB9920F-9B73-46A1-8731-8465C3D2BF0A}" destId="{2DDFBB1E-A8EA-4711-8092-14465E6F6228}" srcOrd="0" destOrd="0" presId="urn:microsoft.com/office/officeart/2008/layout/RadialCluster"/>
    <dgm:cxn modelId="{9A40C59B-53F3-4009-9085-717185BCC13F}" type="presOf" srcId="{2D1B4961-A3C4-4896-931F-7EA18E97730C}" destId="{8E659485-2F24-40EB-96F5-B9569C70BAD5}" srcOrd="0" destOrd="0" presId="urn:microsoft.com/office/officeart/2008/layout/RadialCluster"/>
    <dgm:cxn modelId="{DC8787A6-5BF3-4500-AED3-7D6D56446151}" type="presOf" srcId="{B5F2B2E1-57AB-4FA9-82E7-72A07D5595C5}" destId="{B04285C4-3AC2-48CA-9680-60F2E1FF3384}" srcOrd="0" destOrd="0" presId="urn:microsoft.com/office/officeart/2008/layout/RadialCluster"/>
    <dgm:cxn modelId="{5DFE47AD-1984-42E9-84A4-43F658272F2E}" type="presOf" srcId="{3FAEA64D-702D-4555-95E8-C3BC495C10C6}" destId="{E323D917-BD29-454B-91A6-21945FEF13F6}" srcOrd="0" destOrd="0" presId="urn:microsoft.com/office/officeart/2008/layout/RadialCluster"/>
    <dgm:cxn modelId="{C8DB64D2-076A-45B7-870E-5D7A5B0511B6}" type="presOf" srcId="{EE62077F-AA81-4203-BA42-E0E9CC5D4CA9}" destId="{3ABEE9EE-1B4D-4085-A54E-1BECB97B9FFA}" srcOrd="0" destOrd="0" presId="urn:microsoft.com/office/officeart/2008/layout/RadialCluster"/>
    <dgm:cxn modelId="{0CE629FF-DC81-4F63-B6AF-5441C3E91201}" srcId="{EE62077F-AA81-4203-BA42-E0E9CC5D4CA9}" destId="{3FAEA64D-702D-4555-95E8-C3BC495C10C6}" srcOrd="1" destOrd="0" parTransId="{5AFFE271-3ED4-4BD0-8605-E1CB92C316CD}" sibTransId="{C94E1712-D188-4EF8-B9EB-D626FF7732C3}"/>
    <dgm:cxn modelId="{7290879C-5495-452D-9885-7241319DC116}" type="presParOf" srcId="{2FDF716F-AE2E-4C69-B994-8DBCFEB1FB33}" destId="{38956573-A843-45E3-8CB8-DF0C40B324C7}" srcOrd="0" destOrd="0" presId="urn:microsoft.com/office/officeart/2008/layout/RadialCluster"/>
    <dgm:cxn modelId="{2CFE16A2-582E-4454-9526-B342F4B09C8A}" type="presParOf" srcId="{38956573-A843-45E3-8CB8-DF0C40B324C7}" destId="{3ABEE9EE-1B4D-4085-A54E-1BECB97B9FFA}" srcOrd="0" destOrd="0" presId="urn:microsoft.com/office/officeart/2008/layout/RadialCluster"/>
    <dgm:cxn modelId="{8ED010A5-CFDB-4E5D-80E6-595ED5B9B01B}" type="presParOf" srcId="{38956573-A843-45E3-8CB8-DF0C40B324C7}" destId="{8E659485-2F24-40EB-96F5-B9569C70BAD5}" srcOrd="1" destOrd="0" presId="urn:microsoft.com/office/officeart/2008/layout/RadialCluster"/>
    <dgm:cxn modelId="{05D0815A-5B83-4E2A-8F24-D8BBEEEA66D9}" type="presParOf" srcId="{38956573-A843-45E3-8CB8-DF0C40B324C7}" destId="{2F95633A-6BD1-4F53-9A37-B6F521FD04FE}" srcOrd="2" destOrd="0" presId="urn:microsoft.com/office/officeart/2008/layout/RadialCluster"/>
    <dgm:cxn modelId="{D176F2E0-7CCB-4D91-AD65-ACEF8216A9AB}" type="presParOf" srcId="{38956573-A843-45E3-8CB8-DF0C40B324C7}" destId="{93FFAE1E-7205-4D8A-8E44-DFAD54C95D20}" srcOrd="3" destOrd="0" presId="urn:microsoft.com/office/officeart/2008/layout/RadialCluster"/>
    <dgm:cxn modelId="{2710067C-D6C4-48E1-885E-EB11FD7AAB52}" type="presParOf" srcId="{38956573-A843-45E3-8CB8-DF0C40B324C7}" destId="{E323D917-BD29-454B-91A6-21945FEF13F6}" srcOrd="4" destOrd="0" presId="urn:microsoft.com/office/officeart/2008/layout/RadialCluster"/>
    <dgm:cxn modelId="{C8A9E572-8F1A-427D-A967-D5BC67F157A0}" type="presParOf" srcId="{38956573-A843-45E3-8CB8-DF0C40B324C7}" destId="{2DDFBB1E-A8EA-4711-8092-14465E6F6228}" srcOrd="5" destOrd="0" presId="urn:microsoft.com/office/officeart/2008/layout/RadialCluster"/>
    <dgm:cxn modelId="{09FE2DA6-05D9-4938-B372-02AFAADBE70A}" type="presParOf" srcId="{38956573-A843-45E3-8CB8-DF0C40B324C7}" destId="{08B9BBAC-E738-44B4-93B9-3ADEA5BF47FF}" srcOrd="6" destOrd="0" presId="urn:microsoft.com/office/officeart/2008/layout/RadialCluster"/>
    <dgm:cxn modelId="{EC72E171-2676-455E-A076-01E37C91E296}" type="presParOf" srcId="{38956573-A843-45E3-8CB8-DF0C40B324C7}" destId="{DD1BF91F-A486-4813-A294-F1C6692548DF}" srcOrd="7" destOrd="0" presId="urn:microsoft.com/office/officeart/2008/layout/RadialCluster"/>
    <dgm:cxn modelId="{9ED44007-E2B8-4713-8748-A627808AE3BA}" type="presParOf" srcId="{38956573-A843-45E3-8CB8-DF0C40B324C7}" destId="{B04285C4-3AC2-48CA-9680-60F2E1FF3384}" srcOrd="8"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1F8B981-A41B-488C-B381-9D80D3FC8D8F}" type="doc">
      <dgm:prSet loTypeId="urn:microsoft.com/office/officeart/2005/8/layout/vList5" loCatId="list" qsTypeId="urn:microsoft.com/office/officeart/2005/8/quickstyle/simple1" qsCatId="simple" csTypeId="urn:microsoft.com/office/officeart/2005/8/colors/colorful5" csCatId="colorful" phldr="1"/>
      <dgm:spPr/>
      <dgm:t>
        <a:bodyPr/>
        <a:lstStyle/>
        <a:p>
          <a:endParaRPr lang="pl-PL"/>
        </a:p>
      </dgm:t>
    </dgm:pt>
    <dgm:pt modelId="{22172D90-A313-4D80-A5A2-E4854A21476D}">
      <dgm:prSet/>
      <dgm:spPr/>
      <dgm:t>
        <a:bodyPr/>
        <a:lstStyle/>
        <a:p>
          <a:r>
            <a:rPr lang="pl-PL" b="1" dirty="0"/>
            <a:t>Utrzymaniu w mocy (orzeczenie aprobacyjne)</a:t>
          </a:r>
        </a:p>
      </dgm:t>
    </dgm:pt>
    <dgm:pt modelId="{708C6735-BA78-4448-8764-B9D14B5A2CC3}" type="parTrans" cxnId="{13249C87-945C-4F05-8851-D07802E7E726}">
      <dgm:prSet/>
      <dgm:spPr/>
      <dgm:t>
        <a:bodyPr/>
        <a:lstStyle/>
        <a:p>
          <a:endParaRPr lang="pl-PL"/>
        </a:p>
      </dgm:t>
    </dgm:pt>
    <dgm:pt modelId="{4F6E37D7-F8F6-4D05-A050-4E170F75807E}" type="sibTrans" cxnId="{13249C87-945C-4F05-8851-D07802E7E726}">
      <dgm:prSet/>
      <dgm:spPr/>
      <dgm:t>
        <a:bodyPr/>
        <a:lstStyle/>
        <a:p>
          <a:endParaRPr lang="pl-PL"/>
        </a:p>
      </dgm:t>
    </dgm:pt>
    <dgm:pt modelId="{90E09A5B-E61F-46A4-899D-03F3DC78656F}">
      <dgm:prSet/>
      <dgm:spPr/>
      <dgm:t>
        <a:bodyPr/>
        <a:lstStyle/>
        <a:p>
          <a:r>
            <a:rPr lang="pl-PL" b="1" dirty="0"/>
            <a:t>Zmianie (orzeczenie reformacyjne) </a:t>
          </a:r>
        </a:p>
      </dgm:t>
    </dgm:pt>
    <dgm:pt modelId="{0BA77764-BF8A-4044-9F1F-A0509B6B5AB7}" type="parTrans" cxnId="{25E35F33-EE9F-4375-BF06-3AC316BF3E00}">
      <dgm:prSet/>
      <dgm:spPr/>
      <dgm:t>
        <a:bodyPr/>
        <a:lstStyle/>
        <a:p>
          <a:endParaRPr lang="pl-PL"/>
        </a:p>
      </dgm:t>
    </dgm:pt>
    <dgm:pt modelId="{A1008C77-D59D-4365-A206-59895370322E}" type="sibTrans" cxnId="{25E35F33-EE9F-4375-BF06-3AC316BF3E00}">
      <dgm:prSet/>
      <dgm:spPr/>
      <dgm:t>
        <a:bodyPr/>
        <a:lstStyle/>
        <a:p>
          <a:endParaRPr lang="pl-PL"/>
        </a:p>
      </dgm:t>
    </dgm:pt>
    <dgm:pt modelId="{D7E1E8D4-F62F-4D4F-8F04-DDDAEAFB1C5D}">
      <dgm:prSet/>
      <dgm:spPr/>
      <dgm:t>
        <a:bodyPr/>
        <a:lstStyle/>
        <a:p>
          <a:r>
            <a:rPr lang="pl-PL" b="1" dirty="0"/>
            <a:t>Uchyleniu zaskarżonego orzeczenia (orzeczenie </a:t>
          </a:r>
          <a:r>
            <a:rPr lang="pl-PL" b="1" dirty="0" err="1"/>
            <a:t>kasatoryjne</a:t>
          </a:r>
          <a:r>
            <a:rPr lang="pl-PL" b="1" dirty="0"/>
            <a:t>)</a:t>
          </a:r>
        </a:p>
      </dgm:t>
    </dgm:pt>
    <dgm:pt modelId="{2B2B71C0-212B-4339-8529-73EBC887150A}" type="parTrans" cxnId="{30BA37B2-0D37-414D-9CA7-5027061DFA43}">
      <dgm:prSet/>
      <dgm:spPr/>
      <dgm:t>
        <a:bodyPr/>
        <a:lstStyle/>
        <a:p>
          <a:endParaRPr lang="pl-PL"/>
        </a:p>
      </dgm:t>
    </dgm:pt>
    <dgm:pt modelId="{71CDF616-513D-49F8-B384-2B8804182C90}" type="sibTrans" cxnId="{30BA37B2-0D37-414D-9CA7-5027061DFA43}">
      <dgm:prSet/>
      <dgm:spPr/>
      <dgm:t>
        <a:bodyPr/>
        <a:lstStyle/>
        <a:p>
          <a:endParaRPr lang="pl-PL"/>
        </a:p>
      </dgm:t>
    </dgm:pt>
    <dgm:pt modelId="{0515556D-0F18-47D2-AF67-EB6D751DAE60}">
      <dgm:prSet/>
      <dgm:spPr/>
      <dgm:t>
        <a:bodyPr/>
        <a:lstStyle/>
        <a:p>
          <a:r>
            <a:rPr lang="pl-PL" dirty="0"/>
            <a:t>w przypadku uznania środka za bezzasadny, czyli niestwierdzenia uchybień, jakie zarzucono orzeczeniu ani innych uwzględnianych z urzędu.</a:t>
          </a:r>
        </a:p>
      </dgm:t>
    </dgm:pt>
    <dgm:pt modelId="{025C0836-A422-4596-8F79-2A02B4F5EA80}" type="parTrans" cxnId="{ED27C485-9FFB-498A-A273-40D4093FAD48}">
      <dgm:prSet/>
      <dgm:spPr/>
      <dgm:t>
        <a:bodyPr/>
        <a:lstStyle/>
        <a:p>
          <a:endParaRPr lang="pl-PL"/>
        </a:p>
      </dgm:t>
    </dgm:pt>
    <dgm:pt modelId="{946833E7-3C88-4312-A194-5AFBA8CFEFF9}" type="sibTrans" cxnId="{ED27C485-9FFB-498A-A273-40D4093FAD48}">
      <dgm:prSet/>
      <dgm:spPr/>
      <dgm:t>
        <a:bodyPr/>
        <a:lstStyle/>
        <a:p>
          <a:endParaRPr lang="pl-PL"/>
        </a:p>
      </dgm:t>
    </dgm:pt>
    <dgm:pt modelId="{7885176F-AA64-4F5A-8F2B-66DECE3C971C}">
      <dgm:prSet/>
      <dgm:spPr/>
      <dgm:t>
        <a:bodyPr/>
        <a:lstStyle/>
        <a:p>
          <a:r>
            <a:rPr lang="pl-PL"/>
            <a:t>stwierdzenie uchybień podniesionych w środku odwoławczym albo tych, uwzględnianych z urzędu</a:t>
          </a:r>
        </a:p>
      </dgm:t>
    </dgm:pt>
    <dgm:pt modelId="{E0E8C4D8-16DF-4077-9E03-87FB35194107}" type="parTrans" cxnId="{C40AFCEB-CE95-4793-BB88-92C56B78D07C}">
      <dgm:prSet/>
      <dgm:spPr/>
      <dgm:t>
        <a:bodyPr/>
        <a:lstStyle/>
        <a:p>
          <a:endParaRPr lang="pl-PL"/>
        </a:p>
      </dgm:t>
    </dgm:pt>
    <dgm:pt modelId="{829A997A-16F1-49B6-9945-A4D9F0D68144}" type="sibTrans" cxnId="{C40AFCEB-CE95-4793-BB88-92C56B78D07C}">
      <dgm:prSet/>
      <dgm:spPr/>
      <dgm:t>
        <a:bodyPr/>
        <a:lstStyle/>
        <a:p>
          <a:endParaRPr lang="pl-PL"/>
        </a:p>
      </dgm:t>
    </dgm:pt>
    <dgm:pt modelId="{3CFBFE86-485F-472E-95C4-B8F9BE930C4B}">
      <dgm:prSet/>
      <dgm:spPr/>
      <dgm:t>
        <a:bodyPr/>
        <a:lstStyle/>
        <a:p>
          <a:r>
            <a:rPr lang="pl-PL" dirty="0"/>
            <a:t>Sąd nie może poprawić błędów popełnionych przez sąd I instancji ze względu na treść art. 437 </a:t>
          </a:r>
        </a:p>
      </dgm:t>
    </dgm:pt>
    <dgm:pt modelId="{49FB4055-57F8-4457-9031-A943461B2CBC}" type="parTrans" cxnId="{B4BFB453-A40C-4557-BAC3-2279D2A776D0}">
      <dgm:prSet/>
      <dgm:spPr/>
      <dgm:t>
        <a:bodyPr/>
        <a:lstStyle/>
        <a:p>
          <a:endParaRPr lang="pl-PL"/>
        </a:p>
      </dgm:t>
    </dgm:pt>
    <dgm:pt modelId="{D78F642F-D56C-4141-84AD-54676ACF7B6C}" type="sibTrans" cxnId="{B4BFB453-A40C-4557-BAC3-2279D2A776D0}">
      <dgm:prSet/>
      <dgm:spPr/>
      <dgm:t>
        <a:bodyPr/>
        <a:lstStyle/>
        <a:p>
          <a:endParaRPr lang="pl-PL"/>
        </a:p>
      </dgm:t>
    </dgm:pt>
    <dgm:pt modelId="{B7BD7A95-B2C1-4148-A7D9-06BC75D2CCE2}">
      <dgm:prSet/>
      <dgm:spPr/>
      <dgm:t>
        <a:bodyPr/>
        <a:lstStyle/>
        <a:p>
          <a:r>
            <a:rPr lang="pl-PL" dirty="0"/>
            <a:t>orzekanie odmienne co do istoty sprawy; </a:t>
          </a:r>
        </a:p>
      </dgm:t>
    </dgm:pt>
    <dgm:pt modelId="{9AA6E144-0C23-44F4-81A9-7A5728F821D3}" type="parTrans" cxnId="{B65CB83F-6164-4FF5-9415-6795821192D2}">
      <dgm:prSet/>
      <dgm:spPr/>
      <dgm:t>
        <a:bodyPr/>
        <a:lstStyle/>
        <a:p>
          <a:endParaRPr lang="pl-PL"/>
        </a:p>
      </dgm:t>
    </dgm:pt>
    <dgm:pt modelId="{63EEFAA1-0AF8-4A7A-A33E-47750D6E3261}" type="sibTrans" cxnId="{B65CB83F-6164-4FF5-9415-6795821192D2}">
      <dgm:prSet/>
      <dgm:spPr/>
      <dgm:t>
        <a:bodyPr/>
        <a:lstStyle/>
        <a:p>
          <a:endParaRPr lang="pl-PL"/>
        </a:p>
      </dgm:t>
    </dgm:pt>
    <dgm:pt modelId="{9453ABC2-FB98-4B84-9E08-2B3F30B41B6C}">
      <dgm:prSet/>
      <dgm:spPr/>
      <dgm:t>
        <a:bodyPr/>
        <a:lstStyle/>
        <a:p>
          <a:r>
            <a:rPr lang="pl-PL" b="1" dirty="0"/>
            <a:t>Pozostawienie środka odwoławczego bez rozpoznania:</a:t>
          </a:r>
        </a:p>
      </dgm:t>
    </dgm:pt>
    <dgm:pt modelId="{39CC80C9-7807-4EBC-B1F8-43B4A9098705}" type="parTrans" cxnId="{02A55082-3D9A-475F-B852-427AF2BA5807}">
      <dgm:prSet/>
      <dgm:spPr/>
      <dgm:t>
        <a:bodyPr/>
        <a:lstStyle/>
        <a:p>
          <a:endParaRPr lang="pl-PL"/>
        </a:p>
      </dgm:t>
    </dgm:pt>
    <dgm:pt modelId="{2CE09D72-B828-44D8-9EA4-026B26AA6D2C}" type="sibTrans" cxnId="{02A55082-3D9A-475F-B852-427AF2BA5807}">
      <dgm:prSet/>
      <dgm:spPr/>
      <dgm:t>
        <a:bodyPr/>
        <a:lstStyle/>
        <a:p>
          <a:endParaRPr lang="pl-PL"/>
        </a:p>
      </dgm:t>
    </dgm:pt>
    <dgm:pt modelId="{C3943F41-AFBB-4693-BC1E-7E5959B5651A}">
      <dgm:prSet/>
      <dgm:spPr/>
      <dgm:t>
        <a:bodyPr/>
        <a:lstStyle/>
        <a:p>
          <a:r>
            <a:rPr lang="pl-PL"/>
            <a:t>Jeżeli środek odwoławczy został cofnięty</a:t>
          </a:r>
        </a:p>
      </dgm:t>
    </dgm:pt>
    <dgm:pt modelId="{DEE3484F-55F4-413C-8865-A78FFF865B20}" type="parTrans" cxnId="{09E0572A-3CD5-40A7-B5A7-4EDFCC24D4C9}">
      <dgm:prSet/>
      <dgm:spPr/>
      <dgm:t>
        <a:bodyPr/>
        <a:lstStyle/>
        <a:p>
          <a:endParaRPr lang="pl-PL"/>
        </a:p>
      </dgm:t>
    </dgm:pt>
    <dgm:pt modelId="{B58B16AC-E56D-4835-A303-4154B0539C2F}" type="sibTrans" cxnId="{09E0572A-3CD5-40A7-B5A7-4EDFCC24D4C9}">
      <dgm:prSet/>
      <dgm:spPr/>
      <dgm:t>
        <a:bodyPr/>
        <a:lstStyle/>
        <a:p>
          <a:endParaRPr lang="pl-PL"/>
        </a:p>
      </dgm:t>
    </dgm:pt>
    <dgm:pt modelId="{CF11D1BF-A938-4F72-9621-67C0A76B906B}">
      <dgm:prSet/>
      <dgm:spPr/>
      <dgm:t>
        <a:bodyPr/>
        <a:lstStyle/>
        <a:p>
          <a:r>
            <a:rPr lang="pl-PL"/>
            <a:t>Jeżeli został niesłusznie przyjęty – pochodził od osoby nieuprawnionej, był niedopuszczalny albo uchybiono terminowi do jego wniesienia (lub niezasadnie przywrócono termin). </a:t>
          </a:r>
        </a:p>
      </dgm:t>
    </dgm:pt>
    <dgm:pt modelId="{CF7FA0AF-8831-428C-B3AC-AF3449790AA7}" type="parTrans" cxnId="{B2359C84-4A6F-4C33-8B8A-BFA01EBF5717}">
      <dgm:prSet/>
      <dgm:spPr/>
      <dgm:t>
        <a:bodyPr/>
        <a:lstStyle/>
        <a:p>
          <a:endParaRPr lang="pl-PL"/>
        </a:p>
      </dgm:t>
    </dgm:pt>
    <dgm:pt modelId="{F32961A4-3473-4834-88B3-15E17ECB9DEE}" type="sibTrans" cxnId="{B2359C84-4A6F-4C33-8B8A-BFA01EBF5717}">
      <dgm:prSet/>
      <dgm:spPr/>
      <dgm:t>
        <a:bodyPr/>
        <a:lstStyle/>
        <a:p>
          <a:endParaRPr lang="pl-PL"/>
        </a:p>
      </dgm:t>
    </dgm:pt>
    <dgm:pt modelId="{314809E8-6FFD-4F52-B9A6-1D1F331B246E}">
      <dgm:prSet/>
      <dgm:spPr/>
      <dgm:t>
        <a:bodyPr/>
        <a:lstStyle/>
        <a:p>
          <a:r>
            <a:rPr lang="pl-PL" dirty="0"/>
            <a:t>Sąd I instancji wydał prawidłowe orzeczenie. </a:t>
          </a:r>
        </a:p>
      </dgm:t>
    </dgm:pt>
    <dgm:pt modelId="{71A34AC0-6E50-4EA9-BEFF-78E7A1FE913D}" type="parTrans" cxnId="{20040323-532E-4822-8A04-8B09B67ABE74}">
      <dgm:prSet/>
      <dgm:spPr/>
      <dgm:t>
        <a:bodyPr/>
        <a:lstStyle/>
        <a:p>
          <a:endParaRPr lang="en-GB"/>
        </a:p>
      </dgm:t>
    </dgm:pt>
    <dgm:pt modelId="{E6C0C3B5-1095-420E-97B8-331B7F7659A6}" type="sibTrans" cxnId="{20040323-532E-4822-8A04-8B09B67ABE74}">
      <dgm:prSet/>
      <dgm:spPr/>
      <dgm:t>
        <a:bodyPr/>
        <a:lstStyle/>
        <a:p>
          <a:endParaRPr lang="en-GB"/>
        </a:p>
      </dgm:t>
    </dgm:pt>
    <dgm:pt modelId="{D0659C9D-1A6F-4221-A1F8-EC19818DF05F}">
      <dgm:prSet/>
      <dgm:spPr/>
      <dgm:t>
        <a:bodyPr/>
        <a:lstStyle/>
        <a:p>
          <a:r>
            <a:rPr lang="pl-PL" dirty="0"/>
            <a:t>Sąd może zmienić albo uchylić orzeczenie w razie stwierdzenia uchybień podniesionych w środku odwoławczym albo innych, uwzględnianych z urzędu. </a:t>
          </a:r>
        </a:p>
      </dgm:t>
    </dgm:pt>
    <dgm:pt modelId="{EE8BA51B-10C9-4D13-BD79-4F59D683E5D1}" type="parTrans" cxnId="{B5651941-7DF6-44D1-B3C7-92CDB130D620}">
      <dgm:prSet/>
      <dgm:spPr/>
      <dgm:t>
        <a:bodyPr/>
        <a:lstStyle/>
        <a:p>
          <a:endParaRPr lang="en-GB"/>
        </a:p>
      </dgm:t>
    </dgm:pt>
    <dgm:pt modelId="{30C77FB3-369E-4AE8-83EC-B85123BC8066}" type="sibTrans" cxnId="{B5651941-7DF6-44D1-B3C7-92CDB130D620}">
      <dgm:prSet/>
      <dgm:spPr/>
      <dgm:t>
        <a:bodyPr/>
        <a:lstStyle/>
        <a:p>
          <a:endParaRPr lang="en-GB"/>
        </a:p>
      </dgm:t>
    </dgm:pt>
    <dgm:pt modelId="{C69035A8-8C21-4A84-9C03-36F0D741B46E}" type="pres">
      <dgm:prSet presAssocID="{21F8B981-A41B-488C-B381-9D80D3FC8D8F}" presName="Name0" presStyleCnt="0">
        <dgm:presLayoutVars>
          <dgm:dir/>
          <dgm:animLvl val="lvl"/>
          <dgm:resizeHandles val="exact"/>
        </dgm:presLayoutVars>
      </dgm:prSet>
      <dgm:spPr/>
    </dgm:pt>
    <dgm:pt modelId="{0FDF7E9B-0E46-4927-9340-24689F007B6B}" type="pres">
      <dgm:prSet presAssocID="{22172D90-A313-4D80-A5A2-E4854A21476D}" presName="linNode" presStyleCnt="0"/>
      <dgm:spPr/>
    </dgm:pt>
    <dgm:pt modelId="{75BD245C-3FA2-40B6-BB6F-562524E0CC14}" type="pres">
      <dgm:prSet presAssocID="{22172D90-A313-4D80-A5A2-E4854A21476D}" presName="parentText" presStyleLbl="node1" presStyleIdx="0" presStyleCnt="4">
        <dgm:presLayoutVars>
          <dgm:chMax val="1"/>
          <dgm:bulletEnabled val="1"/>
        </dgm:presLayoutVars>
      </dgm:prSet>
      <dgm:spPr/>
    </dgm:pt>
    <dgm:pt modelId="{0C73E7E1-60AD-4CD5-831D-3EF494C90D27}" type="pres">
      <dgm:prSet presAssocID="{22172D90-A313-4D80-A5A2-E4854A21476D}" presName="descendantText" presStyleLbl="alignAccFollowNode1" presStyleIdx="0" presStyleCnt="4">
        <dgm:presLayoutVars>
          <dgm:bulletEnabled val="1"/>
        </dgm:presLayoutVars>
      </dgm:prSet>
      <dgm:spPr/>
    </dgm:pt>
    <dgm:pt modelId="{B39FDC95-68F9-4FE2-B6FF-4411B0E06159}" type="pres">
      <dgm:prSet presAssocID="{4F6E37D7-F8F6-4D05-A050-4E170F75807E}" presName="sp" presStyleCnt="0"/>
      <dgm:spPr/>
    </dgm:pt>
    <dgm:pt modelId="{CA5DAACA-054C-4BCD-B5CB-2F2B630A3D22}" type="pres">
      <dgm:prSet presAssocID="{90E09A5B-E61F-46A4-899D-03F3DC78656F}" presName="linNode" presStyleCnt="0"/>
      <dgm:spPr/>
    </dgm:pt>
    <dgm:pt modelId="{BC3AB6D4-87DB-4540-8810-785D0D8DA02C}" type="pres">
      <dgm:prSet presAssocID="{90E09A5B-E61F-46A4-899D-03F3DC78656F}" presName="parentText" presStyleLbl="node1" presStyleIdx="1" presStyleCnt="4">
        <dgm:presLayoutVars>
          <dgm:chMax val="1"/>
          <dgm:bulletEnabled val="1"/>
        </dgm:presLayoutVars>
      </dgm:prSet>
      <dgm:spPr/>
    </dgm:pt>
    <dgm:pt modelId="{36D1EDD3-DC3D-4919-88C7-4A94A9B150E0}" type="pres">
      <dgm:prSet presAssocID="{90E09A5B-E61F-46A4-899D-03F3DC78656F}" presName="descendantText" presStyleLbl="alignAccFollowNode1" presStyleIdx="1" presStyleCnt="4">
        <dgm:presLayoutVars>
          <dgm:bulletEnabled val="1"/>
        </dgm:presLayoutVars>
      </dgm:prSet>
      <dgm:spPr/>
    </dgm:pt>
    <dgm:pt modelId="{B950B58A-89E1-4118-91E7-E9631DAC776A}" type="pres">
      <dgm:prSet presAssocID="{A1008C77-D59D-4365-A206-59895370322E}" presName="sp" presStyleCnt="0"/>
      <dgm:spPr/>
    </dgm:pt>
    <dgm:pt modelId="{A85A4365-F67F-426F-BCB2-E89BB27547C7}" type="pres">
      <dgm:prSet presAssocID="{D7E1E8D4-F62F-4D4F-8F04-DDDAEAFB1C5D}" presName="linNode" presStyleCnt="0"/>
      <dgm:spPr/>
    </dgm:pt>
    <dgm:pt modelId="{37770324-23F8-4612-AEE2-98C696AA55B8}" type="pres">
      <dgm:prSet presAssocID="{D7E1E8D4-F62F-4D4F-8F04-DDDAEAFB1C5D}" presName="parentText" presStyleLbl="node1" presStyleIdx="2" presStyleCnt="4">
        <dgm:presLayoutVars>
          <dgm:chMax val="1"/>
          <dgm:bulletEnabled val="1"/>
        </dgm:presLayoutVars>
      </dgm:prSet>
      <dgm:spPr/>
    </dgm:pt>
    <dgm:pt modelId="{9BE51E98-ADF5-43FE-AA06-7C758CA95953}" type="pres">
      <dgm:prSet presAssocID="{D7E1E8D4-F62F-4D4F-8F04-DDDAEAFB1C5D}" presName="descendantText" presStyleLbl="alignAccFollowNode1" presStyleIdx="2" presStyleCnt="4">
        <dgm:presLayoutVars>
          <dgm:bulletEnabled val="1"/>
        </dgm:presLayoutVars>
      </dgm:prSet>
      <dgm:spPr/>
    </dgm:pt>
    <dgm:pt modelId="{8950CE51-B410-4AE4-A691-347F65267DE9}" type="pres">
      <dgm:prSet presAssocID="{71CDF616-513D-49F8-B384-2B8804182C90}" presName="sp" presStyleCnt="0"/>
      <dgm:spPr/>
    </dgm:pt>
    <dgm:pt modelId="{C0E579B4-3DC6-408E-99AB-F7FFD883DEFB}" type="pres">
      <dgm:prSet presAssocID="{9453ABC2-FB98-4B84-9E08-2B3F30B41B6C}" presName="linNode" presStyleCnt="0"/>
      <dgm:spPr/>
    </dgm:pt>
    <dgm:pt modelId="{CA3F84E6-321A-4268-AB92-84D54B719208}" type="pres">
      <dgm:prSet presAssocID="{9453ABC2-FB98-4B84-9E08-2B3F30B41B6C}" presName="parentText" presStyleLbl="node1" presStyleIdx="3" presStyleCnt="4">
        <dgm:presLayoutVars>
          <dgm:chMax val="1"/>
          <dgm:bulletEnabled val="1"/>
        </dgm:presLayoutVars>
      </dgm:prSet>
      <dgm:spPr/>
    </dgm:pt>
    <dgm:pt modelId="{9280EC4B-7A85-40FA-892E-78EF807E153F}" type="pres">
      <dgm:prSet presAssocID="{9453ABC2-FB98-4B84-9E08-2B3F30B41B6C}" presName="descendantText" presStyleLbl="alignAccFollowNode1" presStyleIdx="3" presStyleCnt="4">
        <dgm:presLayoutVars>
          <dgm:bulletEnabled val="1"/>
        </dgm:presLayoutVars>
      </dgm:prSet>
      <dgm:spPr/>
    </dgm:pt>
  </dgm:ptLst>
  <dgm:cxnLst>
    <dgm:cxn modelId="{20040323-532E-4822-8A04-8B09B67ABE74}" srcId="{22172D90-A313-4D80-A5A2-E4854A21476D}" destId="{314809E8-6FFD-4F52-B9A6-1D1F331B246E}" srcOrd="1" destOrd="0" parTransId="{71A34AC0-6E50-4EA9-BEFF-78E7A1FE913D}" sibTransId="{E6C0C3B5-1095-420E-97B8-331B7F7659A6}"/>
    <dgm:cxn modelId="{BB787A26-16BC-47C5-A08B-0C91AAD6ACD2}" type="presOf" srcId="{B7BD7A95-B2C1-4148-A7D9-06BC75D2CCE2}" destId="{36D1EDD3-DC3D-4919-88C7-4A94A9B150E0}" srcOrd="0" destOrd="0" presId="urn:microsoft.com/office/officeart/2005/8/layout/vList5"/>
    <dgm:cxn modelId="{09E0572A-3CD5-40A7-B5A7-4EDFCC24D4C9}" srcId="{9453ABC2-FB98-4B84-9E08-2B3F30B41B6C}" destId="{C3943F41-AFBB-4693-BC1E-7E5959B5651A}" srcOrd="0" destOrd="0" parTransId="{DEE3484F-55F4-413C-8865-A78FFF865B20}" sibTransId="{B58B16AC-E56D-4835-A303-4154B0539C2F}"/>
    <dgm:cxn modelId="{2B849B2A-6D77-4A72-99ED-292D07099390}" type="presOf" srcId="{D7E1E8D4-F62F-4D4F-8F04-DDDAEAFB1C5D}" destId="{37770324-23F8-4612-AEE2-98C696AA55B8}" srcOrd="0" destOrd="0" presId="urn:microsoft.com/office/officeart/2005/8/layout/vList5"/>
    <dgm:cxn modelId="{4BA1C632-B2C6-40B5-B840-D0A7ACF2C580}" type="presOf" srcId="{CF11D1BF-A938-4F72-9621-67C0A76B906B}" destId="{9280EC4B-7A85-40FA-892E-78EF807E153F}" srcOrd="0" destOrd="1" presId="urn:microsoft.com/office/officeart/2005/8/layout/vList5"/>
    <dgm:cxn modelId="{25E35F33-EE9F-4375-BF06-3AC316BF3E00}" srcId="{21F8B981-A41B-488C-B381-9D80D3FC8D8F}" destId="{90E09A5B-E61F-46A4-899D-03F3DC78656F}" srcOrd="1" destOrd="0" parTransId="{0BA77764-BF8A-4044-9F1F-A0509B6B5AB7}" sibTransId="{A1008C77-D59D-4365-A206-59895370322E}"/>
    <dgm:cxn modelId="{B65CB83F-6164-4FF5-9415-6795821192D2}" srcId="{90E09A5B-E61F-46A4-899D-03F3DC78656F}" destId="{B7BD7A95-B2C1-4148-A7D9-06BC75D2CCE2}" srcOrd="0" destOrd="0" parTransId="{9AA6E144-0C23-44F4-81A9-7A5728F821D3}" sibTransId="{63EEFAA1-0AF8-4A7A-A33E-47750D6E3261}"/>
    <dgm:cxn modelId="{B5651941-7DF6-44D1-B3C7-92CDB130D620}" srcId="{90E09A5B-E61F-46A4-899D-03F3DC78656F}" destId="{D0659C9D-1A6F-4221-A1F8-EC19818DF05F}" srcOrd="1" destOrd="0" parTransId="{EE8BA51B-10C9-4D13-BD79-4F59D683E5D1}" sibTransId="{30C77FB3-369E-4AE8-83EC-B85123BC8066}"/>
    <dgm:cxn modelId="{84E33C66-F185-424A-92E7-8644BEC7E82A}" type="presOf" srcId="{314809E8-6FFD-4F52-B9A6-1D1F331B246E}" destId="{0C73E7E1-60AD-4CD5-831D-3EF494C90D27}" srcOrd="0" destOrd="1" presId="urn:microsoft.com/office/officeart/2005/8/layout/vList5"/>
    <dgm:cxn modelId="{B4BFB453-A40C-4557-BAC3-2279D2A776D0}" srcId="{D7E1E8D4-F62F-4D4F-8F04-DDDAEAFB1C5D}" destId="{3CFBFE86-485F-472E-95C4-B8F9BE930C4B}" srcOrd="1" destOrd="0" parTransId="{49FB4055-57F8-4457-9031-A943461B2CBC}" sibTransId="{D78F642F-D56C-4141-84AD-54676ACF7B6C}"/>
    <dgm:cxn modelId="{D32F267C-5C8B-4DF3-B83A-88F2207EA186}" type="presOf" srcId="{22172D90-A313-4D80-A5A2-E4854A21476D}" destId="{75BD245C-3FA2-40B6-BB6F-562524E0CC14}" srcOrd="0" destOrd="0" presId="urn:microsoft.com/office/officeart/2005/8/layout/vList5"/>
    <dgm:cxn modelId="{02A55082-3D9A-475F-B852-427AF2BA5807}" srcId="{21F8B981-A41B-488C-B381-9D80D3FC8D8F}" destId="{9453ABC2-FB98-4B84-9E08-2B3F30B41B6C}" srcOrd="3" destOrd="0" parTransId="{39CC80C9-7807-4EBC-B1F8-43B4A9098705}" sibTransId="{2CE09D72-B828-44D8-9EA4-026B26AA6D2C}"/>
    <dgm:cxn modelId="{B2359C84-4A6F-4C33-8B8A-BFA01EBF5717}" srcId="{9453ABC2-FB98-4B84-9E08-2B3F30B41B6C}" destId="{CF11D1BF-A938-4F72-9621-67C0A76B906B}" srcOrd="1" destOrd="0" parTransId="{CF7FA0AF-8831-428C-B3AC-AF3449790AA7}" sibTransId="{F32961A4-3473-4834-88B3-15E17ECB9DEE}"/>
    <dgm:cxn modelId="{13953985-4B4D-4780-8DB2-862BD2184540}" type="presOf" srcId="{0515556D-0F18-47D2-AF67-EB6D751DAE60}" destId="{0C73E7E1-60AD-4CD5-831D-3EF494C90D27}" srcOrd="0" destOrd="0" presId="urn:microsoft.com/office/officeart/2005/8/layout/vList5"/>
    <dgm:cxn modelId="{ED27C485-9FFB-498A-A273-40D4093FAD48}" srcId="{22172D90-A313-4D80-A5A2-E4854A21476D}" destId="{0515556D-0F18-47D2-AF67-EB6D751DAE60}" srcOrd="0" destOrd="0" parTransId="{025C0836-A422-4596-8F79-2A02B4F5EA80}" sibTransId="{946833E7-3C88-4312-A194-5AFBA8CFEFF9}"/>
    <dgm:cxn modelId="{13228B87-7AFD-41E7-B714-07749B164F95}" type="presOf" srcId="{21F8B981-A41B-488C-B381-9D80D3FC8D8F}" destId="{C69035A8-8C21-4A84-9C03-36F0D741B46E}" srcOrd="0" destOrd="0" presId="urn:microsoft.com/office/officeart/2005/8/layout/vList5"/>
    <dgm:cxn modelId="{13249C87-945C-4F05-8851-D07802E7E726}" srcId="{21F8B981-A41B-488C-B381-9D80D3FC8D8F}" destId="{22172D90-A313-4D80-A5A2-E4854A21476D}" srcOrd="0" destOrd="0" parTransId="{708C6735-BA78-4448-8764-B9D14B5A2CC3}" sibTransId="{4F6E37D7-F8F6-4D05-A050-4E170F75807E}"/>
    <dgm:cxn modelId="{1E27D290-343D-45B0-96EC-90628AE0ABC3}" type="presOf" srcId="{C3943F41-AFBB-4693-BC1E-7E5959B5651A}" destId="{9280EC4B-7A85-40FA-892E-78EF807E153F}" srcOrd="0" destOrd="0" presId="urn:microsoft.com/office/officeart/2005/8/layout/vList5"/>
    <dgm:cxn modelId="{4C163296-442A-46B7-B444-9BE1608062DC}" type="presOf" srcId="{9453ABC2-FB98-4B84-9E08-2B3F30B41B6C}" destId="{CA3F84E6-321A-4268-AB92-84D54B719208}" srcOrd="0" destOrd="0" presId="urn:microsoft.com/office/officeart/2005/8/layout/vList5"/>
    <dgm:cxn modelId="{56D2C89B-025F-4D0F-8FCB-7A704259C7F8}" type="presOf" srcId="{7885176F-AA64-4F5A-8F2B-66DECE3C971C}" destId="{9BE51E98-ADF5-43FE-AA06-7C758CA95953}" srcOrd="0" destOrd="0" presId="urn:microsoft.com/office/officeart/2005/8/layout/vList5"/>
    <dgm:cxn modelId="{30BA37B2-0D37-414D-9CA7-5027061DFA43}" srcId="{21F8B981-A41B-488C-B381-9D80D3FC8D8F}" destId="{D7E1E8D4-F62F-4D4F-8F04-DDDAEAFB1C5D}" srcOrd="2" destOrd="0" parTransId="{2B2B71C0-212B-4339-8529-73EBC887150A}" sibTransId="{71CDF616-513D-49F8-B384-2B8804182C90}"/>
    <dgm:cxn modelId="{0A194DC4-5C48-4B32-A62F-82E2286659CA}" type="presOf" srcId="{3CFBFE86-485F-472E-95C4-B8F9BE930C4B}" destId="{9BE51E98-ADF5-43FE-AA06-7C758CA95953}" srcOrd="0" destOrd="1" presId="urn:microsoft.com/office/officeart/2005/8/layout/vList5"/>
    <dgm:cxn modelId="{588E84D4-1F41-4ED6-BEC1-AEA4E18C9088}" type="presOf" srcId="{90E09A5B-E61F-46A4-899D-03F3DC78656F}" destId="{BC3AB6D4-87DB-4540-8810-785D0D8DA02C}" srcOrd="0" destOrd="0" presId="urn:microsoft.com/office/officeart/2005/8/layout/vList5"/>
    <dgm:cxn modelId="{AAAC38DC-F254-4CA6-AD74-8DAC49A16B6A}" type="presOf" srcId="{D0659C9D-1A6F-4221-A1F8-EC19818DF05F}" destId="{36D1EDD3-DC3D-4919-88C7-4A94A9B150E0}" srcOrd="0" destOrd="1" presId="urn:microsoft.com/office/officeart/2005/8/layout/vList5"/>
    <dgm:cxn modelId="{C40AFCEB-CE95-4793-BB88-92C56B78D07C}" srcId="{D7E1E8D4-F62F-4D4F-8F04-DDDAEAFB1C5D}" destId="{7885176F-AA64-4F5A-8F2B-66DECE3C971C}" srcOrd="0" destOrd="0" parTransId="{E0E8C4D8-16DF-4077-9E03-87FB35194107}" sibTransId="{829A997A-16F1-49B6-9945-A4D9F0D68144}"/>
    <dgm:cxn modelId="{D60AFCF5-C73F-467A-971F-9C874B42A07B}" type="presParOf" srcId="{C69035A8-8C21-4A84-9C03-36F0D741B46E}" destId="{0FDF7E9B-0E46-4927-9340-24689F007B6B}" srcOrd="0" destOrd="0" presId="urn:microsoft.com/office/officeart/2005/8/layout/vList5"/>
    <dgm:cxn modelId="{AB3DF38B-01A3-4A39-8423-341A4C92A3DD}" type="presParOf" srcId="{0FDF7E9B-0E46-4927-9340-24689F007B6B}" destId="{75BD245C-3FA2-40B6-BB6F-562524E0CC14}" srcOrd="0" destOrd="0" presId="urn:microsoft.com/office/officeart/2005/8/layout/vList5"/>
    <dgm:cxn modelId="{D8267E8A-1002-4D6A-A3A5-21074BE188B2}" type="presParOf" srcId="{0FDF7E9B-0E46-4927-9340-24689F007B6B}" destId="{0C73E7E1-60AD-4CD5-831D-3EF494C90D27}" srcOrd="1" destOrd="0" presId="urn:microsoft.com/office/officeart/2005/8/layout/vList5"/>
    <dgm:cxn modelId="{C960CBC8-1791-4108-A5EF-D2C74D1384A8}" type="presParOf" srcId="{C69035A8-8C21-4A84-9C03-36F0D741B46E}" destId="{B39FDC95-68F9-4FE2-B6FF-4411B0E06159}" srcOrd="1" destOrd="0" presId="urn:microsoft.com/office/officeart/2005/8/layout/vList5"/>
    <dgm:cxn modelId="{9D2E6512-9CEF-4ADE-8AD3-36F86E3EC954}" type="presParOf" srcId="{C69035A8-8C21-4A84-9C03-36F0D741B46E}" destId="{CA5DAACA-054C-4BCD-B5CB-2F2B630A3D22}" srcOrd="2" destOrd="0" presId="urn:microsoft.com/office/officeart/2005/8/layout/vList5"/>
    <dgm:cxn modelId="{D7BFFECE-6911-43F1-BACF-FE32A3D3F7BC}" type="presParOf" srcId="{CA5DAACA-054C-4BCD-B5CB-2F2B630A3D22}" destId="{BC3AB6D4-87DB-4540-8810-785D0D8DA02C}" srcOrd="0" destOrd="0" presId="urn:microsoft.com/office/officeart/2005/8/layout/vList5"/>
    <dgm:cxn modelId="{5A275AE9-CB87-434B-B2FA-05D388A4FA08}" type="presParOf" srcId="{CA5DAACA-054C-4BCD-B5CB-2F2B630A3D22}" destId="{36D1EDD3-DC3D-4919-88C7-4A94A9B150E0}" srcOrd="1" destOrd="0" presId="urn:microsoft.com/office/officeart/2005/8/layout/vList5"/>
    <dgm:cxn modelId="{5C2F5A79-838F-49EE-B821-DB9E66984DB8}" type="presParOf" srcId="{C69035A8-8C21-4A84-9C03-36F0D741B46E}" destId="{B950B58A-89E1-4118-91E7-E9631DAC776A}" srcOrd="3" destOrd="0" presId="urn:microsoft.com/office/officeart/2005/8/layout/vList5"/>
    <dgm:cxn modelId="{39046E86-EADD-4040-AAD1-F446CF26ED6D}" type="presParOf" srcId="{C69035A8-8C21-4A84-9C03-36F0D741B46E}" destId="{A85A4365-F67F-426F-BCB2-E89BB27547C7}" srcOrd="4" destOrd="0" presId="urn:microsoft.com/office/officeart/2005/8/layout/vList5"/>
    <dgm:cxn modelId="{71F8CC03-95FE-4146-82E6-54BAFF050DCE}" type="presParOf" srcId="{A85A4365-F67F-426F-BCB2-E89BB27547C7}" destId="{37770324-23F8-4612-AEE2-98C696AA55B8}" srcOrd="0" destOrd="0" presId="urn:microsoft.com/office/officeart/2005/8/layout/vList5"/>
    <dgm:cxn modelId="{FC029578-D620-48BA-9FA2-FA9FD9C20E25}" type="presParOf" srcId="{A85A4365-F67F-426F-BCB2-E89BB27547C7}" destId="{9BE51E98-ADF5-43FE-AA06-7C758CA95953}" srcOrd="1" destOrd="0" presId="urn:microsoft.com/office/officeart/2005/8/layout/vList5"/>
    <dgm:cxn modelId="{B298FB98-641C-45E6-9216-6E062F312974}" type="presParOf" srcId="{C69035A8-8C21-4A84-9C03-36F0D741B46E}" destId="{8950CE51-B410-4AE4-A691-347F65267DE9}" srcOrd="5" destOrd="0" presId="urn:microsoft.com/office/officeart/2005/8/layout/vList5"/>
    <dgm:cxn modelId="{2CDA7BB5-65F0-4833-BEC3-FCCBD33CD216}" type="presParOf" srcId="{C69035A8-8C21-4A84-9C03-36F0D741B46E}" destId="{C0E579B4-3DC6-408E-99AB-F7FFD883DEFB}" srcOrd="6" destOrd="0" presId="urn:microsoft.com/office/officeart/2005/8/layout/vList5"/>
    <dgm:cxn modelId="{A1011239-CE11-4780-A6C0-F792DC95BAA3}" type="presParOf" srcId="{C0E579B4-3DC6-408E-99AB-F7FFD883DEFB}" destId="{CA3F84E6-321A-4268-AB92-84D54B719208}" srcOrd="0" destOrd="0" presId="urn:microsoft.com/office/officeart/2005/8/layout/vList5"/>
    <dgm:cxn modelId="{844B5B38-8349-4F25-ACF7-49E4D7EB639A}" type="presParOf" srcId="{C0E579B4-3DC6-408E-99AB-F7FFD883DEFB}" destId="{9280EC4B-7A85-40FA-892E-78EF807E153F}"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19F872B-BB28-42C0-B793-AF1F4640D14D}"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pl-PL"/>
        </a:p>
      </dgm:t>
    </dgm:pt>
    <dgm:pt modelId="{BF1E7039-5748-4644-9871-59332542552C}">
      <dgm:prSet phldrT="[Tekst]" custT="1"/>
      <dgm:spPr/>
      <dgm:t>
        <a:bodyPr/>
        <a:lstStyle/>
        <a:p>
          <a:r>
            <a:rPr lang="pl-PL" sz="1600" dirty="0"/>
            <a:t>Środki odwoławcze </a:t>
          </a:r>
        </a:p>
      </dgm:t>
    </dgm:pt>
    <dgm:pt modelId="{34DAEE00-70D3-44D0-AA2A-90BC97D6F154}" type="parTrans" cxnId="{BA6ABE8B-E59D-44CE-B3FE-815AE1D93252}">
      <dgm:prSet/>
      <dgm:spPr/>
      <dgm:t>
        <a:bodyPr/>
        <a:lstStyle/>
        <a:p>
          <a:endParaRPr lang="pl-PL"/>
        </a:p>
      </dgm:t>
    </dgm:pt>
    <dgm:pt modelId="{2B99A92D-F6F5-4E76-98B9-220AE9B189A0}" type="sibTrans" cxnId="{BA6ABE8B-E59D-44CE-B3FE-815AE1D93252}">
      <dgm:prSet/>
      <dgm:spPr/>
      <dgm:t>
        <a:bodyPr/>
        <a:lstStyle/>
        <a:p>
          <a:endParaRPr lang="pl-PL"/>
        </a:p>
      </dgm:t>
    </dgm:pt>
    <dgm:pt modelId="{32147D66-B195-455B-8DA0-5CA6922572DE}">
      <dgm:prSet phldrT="[Tekst]" custT="1"/>
      <dgm:spPr/>
      <dgm:t>
        <a:bodyPr/>
        <a:lstStyle/>
        <a:p>
          <a:r>
            <a:rPr lang="pl-PL" sz="1600" dirty="0"/>
            <a:t>Apelacja </a:t>
          </a:r>
        </a:p>
      </dgm:t>
    </dgm:pt>
    <dgm:pt modelId="{893F1966-8F0A-43A2-A9CF-1648B493CAC8}" type="parTrans" cxnId="{B46BBE8D-96F9-43CF-87BB-CF8E841780A8}">
      <dgm:prSet/>
      <dgm:spPr/>
      <dgm:t>
        <a:bodyPr/>
        <a:lstStyle/>
        <a:p>
          <a:endParaRPr lang="pl-PL"/>
        </a:p>
      </dgm:t>
    </dgm:pt>
    <dgm:pt modelId="{9E592544-D5D1-4BC2-8644-0B381C9DFDF2}" type="sibTrans" cxnId="{B46BBE8D-96F9-43CF-87BB-CF8E841780A8}">
      <dgm:prSet/>
      <dgm:spPr/>
      <dgm:t>
        <a:bodyPr/>
        <a:lstStyle/>
        <a:p>
          <a:endParaRPr lang="pl-PL"/>
        </a:p>
      </dgm:t>
    </dgm:pt>
    <dgm:pt modelId="{68BB8222-C7C5-475A-89EE-26A94F30FD93}">
      <dgm:prSet phldrT="[Tekst]" custT="1"/>
      <dgm:spPr/>
      <dgm:t>
        <a:bodyPr/>
        <a:lstStyle/>
        <a:p>
          <a:r>
            <a:rPr lang="pl-PL" sz="1600" dirty="0"/>
            <a:t>Zażalenie </a:t>
          </a:r>
        </a:p>
      </dgm:t>
    </dgm:pt>
    <dgm:pt modelId="{68AED504-B4B5-490E-99A1-7B5CD7F25843}" type="parTrans" cxnId="{6C7BD911-50BF-4112-A073-E5F79D0520C5}">
      <dgm:prSet/>
      <dgm:spPr/>
      <dgm:t>
        <a:bodyPr/>
        <a:lstStyle/>
        <a:p>
          <a:endParaRPr lang="pl-PL"/>
        </a:p>
      </dgm:t>
    </dgm:pt>
    <dgm:pt modelId="{6090F975-B531-463E-91CF-E00D6EA46D0C}" type="sibTrans" cxnId="{6C7BD911-50BF-4112-A073-E5F79D0520C5}">
      <dgm:prSet/>
      <dgm:spPr/>
      <dgm:t>
        <a:bodyPr/>
        <a:lstStyle/>
        <a:p>
          <a:endParaRPr lang="pl-PL"/>
        </a:p>
      </dgm:t>
    </dgm:pt>
    <dgm:pt modelId="{5E0D0229-00FB-4BF9-A52D-E16DD950675F}">
      <dgm:prSet phldrT="[Tekst]" custT="1"/>
      <dgm:spPr/>
      <dgm:t>
        <a:bodyPr/>
        <a:lstStyle/>
        <a:p>
          <a:r>
            <a:rPr lang="pl-PL" sz="1600" dirty="0"/>
            <a:t>Sprzeciwy</a:t>
          </a:r>
        </a:p>
      </dgm:t>
    </dgm:pt>
    <dgm:pt modelId="{4429EBAC-699C-4455-955E-E2EF532F1AF8}" type="parTrans" cxnId="{FFF953A9-FE18-4C0D-A7C2-00A52B193CE1}">
      <dgm:prSet/>
      <dgm:spPr/>
      <dgm:t>
        <a:bodyPr/>
        <a:lstStyle/>
        <a:p>
          <a:endParaRPr lang="pl-PL"/>
        </a:p>
      </dgm:t>
    </dgm:pt>
    <dgm:pt modelId="{40917C8B-C0BD-4084-BF54-90690CD28411}" type="sibTrans" cxnId="{FFF953A9-FE18-4C0D-A7C2-00A52B193CE1}">
      <dgm:prSet/>
      <dgm:spPr/>
      <dgm:t>
        <a:bodyPr/>
        <a:lstStyle/>
        <a:p>
          <a:endParaRPr lang="pl-PL"/>
        </a:p>
      </dgm:t>
    </dgm:pt>
    <dgm:pt modelId="{1182F97A-A8AB-4B07-B162-8CCC3CB41723}">
      <dgm:prSet phldrT="[Tekst]" custT="1"/>
      <dgm:spPr/>
      <dgm:t>
        <a:bodyPr/>
        <a:lstStyle/>
        <a:p>
          <a:r>
            <a:rPr lang="pl-PL" sz="1600" dirty="0"/>
            <a:t>służą od decyzji nieprawomocnych i skutkiem ich wniesienia jest skasowanie (uchylenie) wcześniej wydanej decyzji procesowej). </a:t>
          </a:r>
        </a:p>
      </dgm:t>
    </dgm:pt>
    <dgm:pt modelId="{F839F454-20B0-4840-84E8-AA96B4CBF280}" type="parTrans" cxnId="{1143F186-71AE-440A-99DA-73A68454AB29}">
      <dgm:prSet/>
      <dgm:spPr/>
      <dgm:t>
        <a:bodyPr/>
        <a:lstStyle/>
        <a:p>
          <a:endParaRPr lang="pl-PL"/>
        </a:p>
      </dgm:t>
    </dgm:pt>
    <dgm:pt modelId="{85D683A5-2E19-4C0A-9D50-065E68274F62}" type="sibTrans" cxnId="{1143F186-71AE-440A-99DA-73A68454AB29}">
      <dgm:prSet/>
      <dgm:spPr/>
      <dgm:t>
        <a:bodyPr/>
        <a:lstStyle/>
        <a:p>
          <a:endParaRPr lang="pl-PL"/>
        </a:p>
      </dgm:t>
    </dgm:pt>
    <dgm:pt modelId="{C00A80D2-8FF8-46C8-8F46-EEF57467A377}">
      <dgm:prSet phldrT="[Tekst]" custT="1"/>
      <dgm:spPr/>
      <dgm:t>
        <a:bodyPr/>
        <a:lstStyle/>
        <a:p>
          <a:r>
            <a:rPr lang="pl-PL" sz="1600" dirty="0"/>
            <a:t>Quasi-sprzeciwy</a:t>
          </a:r>
        </a:p>
      </dgm:t>
    </dgm:pt>
    <dgm:pt modelId="{C1203A13-1213-4FB2-865A-424DB6A49424}" type="parTrans" cxnId="{791C363A-003D-41B7-A148-F063686C4FFD}">
      <dgm:prSet/>
      <dgm:spPr/>
      <dgm:t>
        <a:bodyPr/>
        <a:lstStyle/>
        <a:p>
          <a:endParaRPr lang="pl-PL"/>
        </a:p>
      </dgm:t>
    </dgm:pt>
    <dgm:pt modelId="{1D2A9D95-80EA-4CA0-B832-64B2FCBE57D4}" type="sibTrans" cxnId="{791C363A-003D-41B7-A148-F063686C4FFD}">
      <dgm:prSet/>
      <dgm:spPr/>
      <dgm:t>
        <a:bodyPr/>
        <a:lstStyle/>
        <a:p>
          <a:endParaRPr lang="pl-PL"/>
        </a:p>
      </dgm:t>
    </dgm:pt>
    <dgm:pt modelId="{8CE0584E-218F-4780-BD0C-1E3E91B7A4EB}">
      <dgm:prSet phldrT="[Tekst]" custT="1"/>
      <dgm:spPr/>
      <dgm:t>
        <a:bodyPr/>
        <a:lstStyle/>
        <a:p>
          <a:r>
            <a:rPr lang="pl-PL" sz="1600" dirty="0"/>
            <a:t>środki zbliżone do sprzeciwu, ale nie mają wszystkich ich cech. Decyzja, od której wniesiono quasi – sprzeciw nie traci swojej mocy</a:t>
          </a:r>
        </a:p>
      </dgm:t>
    </dgm:pt>
    <dgm:pt modelId="{3AAE08CC-2850-49A4-A868-917028F881E5}" type="parTrans" cxnId="{A3D3CAE9-8D4F-45E7-AC36-DC8754E19A84}">
      <dgm:prSet/>
      <dgm:spPr/>
      <dgm:t>
        <a:bodyPr/>
        <a:lstStyle/>
        <a:p>
          <a:endParaRPr lang="pl-PL"/>
        </a:p>
      </dgm:t>
    </dgm:pt>
    <dgm:pt modelId="{F3BB42C4-8443-48B2-A1F0-3B49AA3DB8E4}" type="sibTrans" cxnId="{A3D3CAE9-8D4F-45E7-AC36-DC8754E19A84}">
      <dgm:prSet/>
      <dgm:spPr/>
      <dgm:t>
        <a:bodyPr/>
        <a:lstStyle/>
        <a:p>
          <a:endParaRPr lang="pl-PL"/>
        </a:p>
      </dgm:t>
    </dgm:pt>
    <dgm:pt modelId="{2A054EC2-C2EA-4F62-90BE-5D4CA9DE4804}">
      <dgm:prSet phldrT="[Tekst]" custT="1"/>
      <dgm:spPr/>
      <dgm:t>
        <a:bodyPr/>
        <a:lstStyle/>
        <a:p>
          <a:r>
            <a:rPr lang="pl-PL" sz="1600" dirty="0"/>
            <a:t>Np. wniosek o przywrócenie terminu </a:t>
          </a:r>
        </a:p>
      </dgm:t>
    </dgm:pt>
    <dgm:pt modelId="{58AC24FC-D8A2-4153-9990-1A6DCAE90CF9}" type="parTrans" cxnId="{D580BB53-BEDB-40C8-9A15-818FF912733D}">
      <dgm:prSet/>
      <dgm:spPr/>
      <dgm:t>
        <a:bodyPr/>
        <a:lstStyle/>
        <a:p>
          <a:endParaRPr lang="pl-PL"/>
        </a:p>
      </dgm:t>
    </dgm:pt>
    <dgm:pt modelId="{06BED746-FDB1-468E-AC1B-ACD2FC05C646}" type="sibTrans" cxnId="{D580BB53-BEDB-40C8-9A15-818FF912733D}">
      <dgm:prSet/>
      <dgm:spPr/>
      <dgm:t>
        <a:bodyPr/>
        <a:lstStyle/>
        <a:p>
          <a:endParaRPr lang="pl-PL"/>
        </a:p>
      </dgm:t>
    </dgm:pt>
    <dgm:pt modelId="{07C76B1E-6A90-4B2E-BB3A-03A346DE9753}">
      <dgm:prSet phldrT="[Tekst]" custT="1"/>
      <dgm:spPr/>
      <dgm:t>
        <a:bodyPr/>
        <a:lstStyle/>
        <a:p>
          <a:r>
            <a:rPr lang="pl-PL" sz="1600" dirty="0"/>
            <a:t>Odwołanie </a:t>
          </a:r>
        </a:p>
      </dgm:t>
    </dgm:pt>
    <dgm:pt modelId="{437EE5B8-4A21-438A-BDA0-45EF2F80B703}" type="parTrans" cxnId="{3C80FB19-0B6D-46E6-AADC-A82AAA94E048}">
      <dgm:prSet/>
      <dgm:spPr/>
      <dgm:t>
        <a:bodyPr/>
        <a:lstStyle/>
        <a:p>
          <a:endParaRPr lang="pl-PL"/>
        </a:p>
      </dgm:t>
    </dgm:pt>
    <dgm:pt modelId="{6E7BE82B-7961-4B91-9027-217EA5559A23}" type="sibTrans" cxnId="{3C80FB19-0B6D-46E6-AADC-A82AAA94E048}">
      <dgm:prSet/>
      <dgm:spPr/>
      <dgm:t>
        <a:bodyPr/>
        <a:lstStyle/>
        <a:p>
          <a:endParaRPr lang="pl-PL"/>
        </a:p>
      </dgm:t>
    </dgm:pt>
    <dgm:pt modelId="{66928145-6C1A-4D91-A49B-B73F1A980EB9}">
      <dgm:prSet custT="1"/>
      <dgm:spPr/>
      <dgm:t>
        <a:bodyPr/>
        <a:lstStyle/>
        <a:p>
          <a:r>
            <a:rPr lang="pl-PL" sz="1600" dirty="0"/>
            <a:t>specyficzny środek zaskarżenia. Przysługuje od zarządzenia przewodniczącego wydanego na rozprawie do całego składu orzekającego (art. 373)</a:t>
          </a:r>
        </a:p>
      </dgm:t>
    </dgm:pt>
    <dgm:pt modelId="{9F10B607-657B-4250-871F-C3810AC9769F}" type="parTrans" cxnId="{22BD9486-2F59-4AAF-B291-C4E08CBEB5F4}">
      <dgm:prSet/>
      <dgm:spPr/>
      <dgm:t>
        <a:bodyPr/>
        <a:lstStyle/>
        <a:p>
          <a:endParaRPr lang="pl-PL"/>
        </a:p>
      </dgm:t>
    </dgm:pt>
    <dgm:pt modelId="{81CAAB66-DFBB-4BA7-A3EB-1B92FB820E7B}" type="sibTrans" cxnId="{22BD9486-2F59-4AAF-B291-C4E08CBEB5F4}">
      <dgm:prSet/>
      <dgm:spPr/>
      <dgm:t>
        <a:bodyPr/>
        <a:lstStyle/>
        <a:p>
          <a:endParaRPr lang="pl-PL"/>
        </a:p>
      </dgm:t>
    </dgm:pt>
    <dgm:pt modelId="{99E9B414-7813-489D-B7B0-BCA0EDFA4C57}">
      <dgm:prSet custT="1"/>
      <dgm:spPr/>
      <dgm:t>
        <a:bodyPr/>
        <a:lstStyle/>
        <a:p>
          <a:r>
            <a:rPr lang="pl-PL" sz="1600" dirty="0"/>
            <a:t>Inne środki zaskarżenia </a:t>
          </a:r>
        </a:p>
      </dgm:t>
    </dgm:pt>
    <dgm:pt modelId="{1606748B-A26F-4564-9A30-9F071049B63F}" type="parTrans" cxnId="{FBC40B1B-C3F2-43D2-BEBB-07E0B43E6FBC}">
      <dgm:prSet/>
      <dgm:spPr/>
      <dgm:t>
        <a:bodyPr/>
        <a:lstStyle/>
        <a:p>
          <a:endParaRPr lang="pl-PL"/>
        </a:p>
      </dgm:t>
    </dgm:pt>
    <dgm:pt modelId="{E3252336-340B-4034-8840-57598E64BEFD}" type="sibTrans" cxnId="{FBC40B1B-C3F2-43D2-BEBB-07E0B43E6FBC}">
      <dgm:prSet/>
      <dgm:spPr/>
      <dgm:t>
        <a:bodyPr/>
        <a:lstStyle/>
        <a:p>
          <a:endParaRPr lang="pl-PL"/>
        </a:p>
      </dgm:t>
    </dgm:pt>
    <dgm:pt modelId="{187513B8-2E74-4EDE-AC3C-87901681CADD}">
      <dgm:prSet custT="1"/>
      <dgm:spPr/>
      <dgm:t>
        <a:bodyPr/>
        <a:lstStyle/>
        <a:p>
          <a:pPr>
            <a:buFont typeface="Arial" panose="020B0604020202020204" pitchFamily="34" charset="0"/>
            <a:buChar char="•"/>
          </a:pPr>
          <a:r>
            <a:rPr lang="pl-PL" sz="1600" dirty="0"/>
            <a:t>Wniosek do sądu lub prokuratora o chylenie lub zmianę środka zapobiegawczego (art. 254)</a:t>
          </a:r>
        </a:p>
      </dgm:t>
    </dgm:pt>
    <dgm:pt modelId="{1799BADC-0E71-4EB7-AB28-9423B3D85BF2}" type="parTrans" cxnId="{C26B7AA4-A9ED-4953-8784-31818696D207}">
      <dgm:prSet/>
      <dgm:spPr/>
      <dgm:t>
        <a:bodyPr/>
        <a:lstStyle/>
        <a:p>
          <a:endParaRPr lang="pl-PL"/>
        </a:p>
      </dgm:t>
    </dgm:pt>
    <dgm:pt modelId="{68B13B6A-12F2-4520-AD4C-45DDE0B258DA}" type="sibTrans" cxnId="{C26B7AA4-A9ED-4953-8784-31818696D207}">
      <dgm:prSet/>
      <dgm:spPr/>
      <dgm:t>
        <a:bodyPr/>
        <a:lstStyle/>
        <a:p>
          <a:endParaRPr lang="pl-PL"/>
        </a:p>
      </dgm:t>
    </dgm:pt>
    <dgm:pt modelId="{02C7ACC5-0EB5-4EA5-8008-027689AA3DEF}" type="pres">
      <dgm:prSet presAssocID="{619F872B-BB28-42C0-B793-AF1F4640D14D}" presName="linear" presStyleCnt="0">
        <dgm:presLayoutVars>
          <dgm:dir/>
          <dgm:animLvl val="lvl"/>
          <dgm:resizeHandles val="exact"/>
        </dgm:presLayoutVars>
      </dgm:prSet>
      <dgm:spPr/>
    </dgm:pt>
    <dgm:pt modelId="{C18E4ECE-AFEC-422D-AE30-06FA14ABE71B}" type="pres">
      <dgm:prSet presAssocID="{BF1E7039-5748-4644-9871-59332542552C}" presName="parentLin" presStyleCnt="0"/>
      <dgm:spPr/>
    </dgm:pt>
    <dgm:pt modelId="{1E87158D-C7E3-4DF4-9EEA-9B9ECB9A3AB5}" type="pres">
      <dgm:prSet presAssocID="{BF1E7039-5748-4644-9871-59332542552C}" presName="parentLeftMargin" presStyleLbl="node1" presStyleIdx="0" presStyleCnt="5"/>
      <dgm:spPr/>
    </dgm:pt>
    <dgm:pt modelId="{E00D5C55-7EEB-4111-A629-A3437DAF9196}" type="pres">
      <dgm:prSet presAssocID="{BF1E7039-5748-4644-9871-59332542552C}" presName="parentText" presStyleLbl="node1" presStyleIdx="0" presStyleCnt="5">
        <dgm:presLayoutVars>
          <dgm:chMax val="0"/>
          <dgm:bulletEnabled val="1"/>
        </dgm:presLayoutVars>
      </dgm:prSet>
      <dgm:spPr/>
    </dgm:pt>
    <dgm:pt modelId="{843CC570-74C5-493E-81E8-C7457E7BB12D}" type="pres">
      <dgm:prSet presAssocID="{BF1E7039-5748-4644-9871-59332542552C}" presName="negativeSpace" presStyleCnt="0"/>
      <dgm:spPr/>
    </dgm:pt>
    <dgm:pt modelId="{E6DB9990-C292-4DCE-818D-3646C663D322}" type="pres">
      <dgm:prSet presAssocID="{BF1E7039-5748-4644-9871-59332542552C}" presName="childText" presStyleLbl="conFgAcc1" presStyleIdx="0" presStyleCnt="5">
        <dgm:presLayoutVars>
          <dgm:bulletEnabled val="1"/>
        </dgm:presLayoutVars>
      </dgm:prSet>
      <dgm:spPr/>
    </dgm:pt>
    <dgm:pt modelId="{C826064B-DB4B-4B22-BC6B-7370AB524780}" type="pres">
      <dgm:prSet presAssocID="{2B99A92D-F6F5-4E76-98B9-220AE9B189A0}" presName="spaceBetweenRectangles" presStyleCnt="0"/>
      <dgm:spPr/>
    </dgm:pt>
    <dgm:pt modelId="{C96297FF-658B-460B-B666-1375580C1641}" type="pres">
      <dgm:prSet presAssocID="{5E0D0229-00FB-4BF9-A52D-E16DD950675F}" presName="parentLin" presStyleCnt="0"/>
      <dgm:spPr/>
    </dgm:pt>
    <dgm:pt modelId="{C2D5F2C4-3509-4D71-A38B-B1E45F6FC6B5}" type="pres">
      <dgm:prSet presAssocID="{5E0D0229-00FB-4BF9-A52D-E16DD950675F}" presName="parentLeftMargin" presStyleLbl="node1" presStyleIdx="0" presStyleCnt="5"/>
      <dgm:spPr/>
    </dgm:pt>
    <dgm:pt modelId="{8EC10EC2-DF5C-4A43-B8E0-8E99791F47C5}" type="pres">
      <dgm:prSet presAssocID="{5E0D0229-00FB-4BF9-A52D-E16DD950675F}" presName="parentText" presStyleLbl="node1" presStyleIdx="1" presStyleCnt="5">
        <dgm:presLayoutVars>
          <dgm:chMax val="0"/>
          <dgm:bulletEnabled val="1"/>
        </dgm:presLayoutVars>
      </dgm:prSet>
      <dgm:spPr/>
    </dgm:pt>
    <dgm:pt modelId="{06986ABE-B6E9-47C9-9901-E107E566E455}" type="pres">
      <dgm:prSet presAssocID="{5E0D0229-00FB-4BF9-A52D-E16DD950675F}" presName="negativeSpace" presStyleCnt="0"/>
      <dgm:spPr/>
    </dgm:pt>
    <dgm:pt modelId="{C08C870E-A131-4F93-B0B4-2BFF0DC5D0F1}" type="pres">
      <dgm:prSet presAssocID="{5E0D0229-00FB-4BF9-A52D-E16DD950675F}" presName="childText" presStyleLbl="conFgAcc1" presStyleIdx="1" presStyleCnt="5">
        <dgm:presLayoutVars>
          <dgm:bulletEnabled val="1"/>
        </dgm:presLayoutVars>
      </dgm:prSet>
      <dgm:spPr/>
    </dgm:pt>
    <dgm:pt modelId="{46DDEE76-594E-4679-BB37-7B81AA46879D}" type="pres">
      <dgm:prSet presAssocID="{40917C8B-C0BD-4084-BF54-90690CD28411}" presName="spaceBetweenRectangles" presStyleCnt="0"/>
      <dgm:spPr/>
    </dgm:pt>
    <dgm:pt modelId="{2C17FEC7-C345-4CEE-8CA3-5B7361DFD8BD}" type="pres">
      <dgm:prSet presAssocID="{C00A80D2-8FF8-46C8-8F46-EEF57467A377}" presName="parentLin" presStyleCnt="0"/>
      <dgm:spPr/>
    </dgm:pt>
    <dgm:pt modelId="{DA521E67-C0AF-48D8-BD3D-4C0C46FCBE90}" type="pres">
      <dgm:prSet presAssocID="{C00A80D2-8FF8-46C8-8F46-EEF57467A377}" presName="parentLeftMargin" presStyleLbl="node1" presStyleIdx="1" presStyleCnt="5"/>
      <dgm:spPr/>
    </dgm:pt>
    <dgm:pt modelId="{32F3308E-EA8C-4D7D-97F4-0D20811CDC43}" type="pres">
      <dgm:prSet presAssocID="{C00A80D2-8FF8-46C8-8F46-EEF57467A377}" presName="parentText" presStyleLbl="node1" presStyleIdx="2" presStyleCnt="5">
        <dgm:presLayoutVars>
          <dgm:chMax val="0"/>
          <dgm:bulletEnabled val="1"/>
        </dgm:presLayoutVars>
      </dgm:prSet>
      <dgm:spPr/>
    </dgm:pt>
    <dgm:pt modelId="{8374B79A-7AFD-43AB-BEFB-6C0DD08D49D8}" type="pres">
      <dgm:prSet presAssocID="{C00A80D2-8FF8-46C8-8F46-EEF57467A377}" presName="negativeSpace" presStyleCnt="0"/>
      <dgm:spPr/>
    </dgm:pt>
    <dgm:pt modelId="{5FA6D897-965B-4758-882B-9A2BAE81AF00}" type="pres">
      <dgm:prSet presAssocID="{C00A80D2-8FF8-46C8-8F46-EEF57467A377}" presName="childText" presStyleLbl="conFgAcc1" presStyleIdx="2" presStyleCnt="5">
        <dgm:presLayoutVars>
          <dgm:bulletEnabled val="1"/>
        </dgm:presLayoutVars>
      </dgm:prSet>
      <dgm:spPr/>
    </dgm:pt>
    <dgm:pt modelId="{F8018334-3BB9-432F-B22F-9D09AE9E3F79}" type="pres">
      <dgm:prSet presAssocID="{1D2A9D95-80EA-4CA0-B832-64B2FCBE57D4}" presName="spaceBetweenRectangles" presStyleCnt="0"/>
      <dgm:spPr/>
    </dgm:pt>
    <dgm:pt modelId="{246D838B-FF4E-4786-9CA4-D3491CB45685}" type="pres">
      <dgm:prSet presAssocID="{07C76B1E-6A90-4B2E-BB3A-03A346DE9753}" presName="parentLin" presStyleCnt="0"/>
      <dgm:spPr/>
    </dgm:pt>
    <dgm:pt modelId="{8CB2C8FB-974B-4331-B0D0-315163CF0638}" type="pres">
      <dgm:prSet presAssocID="{07C76B1E-6A90-4B2E-BB3A-03A346DE9753}" presName="parentLeftMargin" presStyleLbl="node1" presStyleIdx="2" presStyleCnt="5"/>
      <dgm:spPr/>
    </dgm:pt>
    <dgm:pt modelId="{7EBFCF89-E441-46D5-9CFD-6DC2B3DAC3F4}" type="pres">
      <dgm:prSet presAssocID="{07C76B1E-6A90-4B2E-BB3A-03A346DE9753}" presName="parentText" presStyleLbl="node1" presStyleIdx="3" presStyleCnt="5">
        <dgm:presLayoutVars>
          <dgm:chMax val="0"/>
          <dgm:bulletEnabled val="1"/>
        </dgm:presLayoutVars>
      </dgm:prSet>
      <dgm:spPr/>
    </dgm:pt>
    <dgm:pt modelId="{48E7AB9F-8502-498E-8C0C-6CA6EDC2FEB7}" type="pres">
      <dgm:prSet presAssocID="{07C76B1E-6A90-4B2E-BB3A-03A346DE9753}" presName="negativeSpace" presStyleCnt="0"/>
      <dgm:spPr/>
    </dgm:pt>
    <dgm:pt modelId="{8A7849AA-F9FE-4E82-8E86-FA9794581D11}" type="pres">
      <dgm:prSet presAssocID="{07C76B1E-6A90-4B2E-BB3A-03A346DE9753}" presName="childText" presStyleLbl="conFgAcc1" presStyleIdx="3" presStyleCnt="5">
        <dgm:presLayoutVars>
          <dgm:bulletEnabled val="1"/>
        </dgm:presLayoutVars>
      </dgm:prSet>
      <dgm:spPr/>
    </dgm:pt>
    <dgm:pt modelId="{143A96DF-FB6B-421C-BACB-790B229957BD}" type="pres">
      <dgm:prSet presAssocID="{6E7BE82B-7961-4B91-9027-217EA5559A23}" presName="spaceBetweenRectangles" presStyleCnt="0"/>
      <dgm:spPr/>
    </dgm:pt>
    <dgm:pt modelId="{57C4C41E-C14A-4339-8E33-531482E4044E}" type="pres">
      <dgm:prSet presAssocID="{99E9B414-7813-489D-B7B0-BCA0EDFA4C57}" presName="parentLin" presStyleCnt="0"/>
      <dgm:spPr/>
    </dgm:pt>
    <dgm:pt modelId="{00D46C7F-0F4C-4992-9560-AAF573B70303}" type="pres">
      <dgm:prSet presAssocID="{99E9B414-7813-489D-B7B0-BCA0EDFA4C57}" presName="parentLeftMargin" presStyleLbl="node1" presStyleIdx="3" presStyleCnt="5"/>
      <dgm:spPr/>
    </dgm:pt>
    <dgm:pt modelId="{28EFE46C-52FC-4CD8-B262-F868BA8D020E}" type="pres">
      <dgm:prSet presAssocID="{99E9B414-7813-489D-B7B0-BCA0EDFA4C57}" presName="parentText" presStyleLbl="node1" presStyleIdx="4" presStyleCnt="5">
        <dgm:presLayoutVars>
          <dgm:chMax val="0"/>
          <dgm:bulletEnabled val="1"/>
        </dgm:presLayoutVars>
      </dgm:prSet>
      <dgm:spPr/>
    </dgm:pt>
    <dgm:pt modelId="{49A674AB-BD7A-4B8F-920D-6281674DBF7D}" type="pres">
      <dgm:prSet presAssocID="{99E9B414-7813-489D-B7B0-BCA0EDFA4C57}" presName="negativeSpace" presStyleCnt="0"/>
      <dgm:spPr/>
    </dgm:pt>
    <dgm:pt modelId="{0EB520BB-63F8-4F59-A203-7CB653BF2057}" type="pres">
      <dgm:prSet presAssocID="{99E9B414-7813-489D-B7B0-BCA0EDFA4C57}" presName="childText" presStyleLbl="conFgAcc1" presStyleIdx="4" presStyleCnt="5">
        <dgm:presLayoutVars>
          <dgm:bulletEnabled val="1"/>
        </dgm:presLayoutVars>
      </dgm:prSet>
      <dgm:spPr/>
    </dgm:pt>
  </dgm:ptLst>
  <dgm:cxnLst>
    <dgm:cxn modelId="{6C7BD911-50BF-4112-A073-E5F79D0520C5}" srcId="{BF1E7039-5748-4644-9871-59332542552C}" destId="{68BB8222-C7C5-475A-89EE-26A94F30FD93}" srcOrd="1" destOrd="0" parTransId="{68AED504-B4B5-490E-99A1-7B5CD7F25843}" sibTransId="{6090F975-B531-463E-91CF-E00D6EA46D0C}"/>
    <dgm:cxn modelId="{2AEB6B17-6474-40B4-93B7-942E7043C3E8}" type="presOf" srcId="{68BB8222-C7C5-475A-89EE-26A94F30FD93}" destId="{E6DB9990-C292-4DCE-818D-3646C663D322}" srcOrd="0" destOrd="1" presId="urn:microsoft.com/office/officeart/2005/8/layout/list1"/>
    <dgm:cxn modelId="{3C80FB19-0B6D-46E6-AADC-A82AAA94E048}" srcId="{619F872B-BB28-42C0-B793-AF1F4640D14D}" destId="{07C76B1E-6A90-4B2E-BB3A-03A346DE9753}" srcOrd="3" destOrd="0" parTransId="{437EE5B8-4A21-438A-BDA0-45EF2F80B703}" sibTransId="{6E7BE82B-7961-4B91-9027-217EA5559A23}"/>
    <dgm:cxn modelId="{FBC40B1B-C3F2-43D2-BEBB-07E0B43E6FBC}" srcId="{619F872B-BB28-42C0-B793-AF1F4640D14D}" destId="{99E9B414-7813-489D-B7B0-BCA0EDFA4C57}" srcOrd="4" destOrd="0" parTransId="{1606748B-A26F-4564-9A30-9F071049B63F}" sibTransId="{E3252336-340B-4034-8840-57598E64BEFD}"/>
    <dgm:cxn modelId="{204C552B-1176-461C-A95E-4CF1D2C32511}" type="presOf" srcId="{99E9B414-7813-489D-B7B0-BCA0EDFA4C57}" destId="{28EFE46C-52FC-4CD8-B262-F868BA8D020E}" srcOrd="1" destOrd="0" presId="urn:microsoft.com/office/officeart/2005/8/layout/list1"/>
    <dgm:cxn modelId="{FFB6062D-DD41-4342-A6B0-3C90062E4C33}" type="presOf" srcId="{187513B8-2E74-4EDE-AC3C-87901681CADD}" destId="{0EB520BB-63F8-4F59-A203-7CB653BF2057}" srcOrd="0" destOrd="0" presId="urn:microsoft.com/office/officeart/2005/8/layout/list1"/>
    <dgm:cxn modelId="{CB68D133-9A9F-44C7-9B3B-9D4E67FE0AB0}" type="presOf" srcId="{BF1E7039-5748-4644-9871-59332542552C}" destId="{E00D5C55-7EEB-4111-A629-A3437DAF9196}" srcOrd="1" destOrd="0" presId="urn:microsoft.com/office/officeart/2005/8/layout/list1"/>
    <dgm:cxn modelId="{791C363A-003D-41B7-A148-F063686C4FFD}" srcId="{619F872B-BB28-42C0-B793-AF1F4640D14D}" destId="{C00A80D2-8FF8-46C8-8F46-EEF57467A377}" srcOrd="2" destOrd="0" parTransId="{C1203A13-1213-4FB2-865A-424DB6A49424}" sibTransId="{1D2A9D95-80EA-4CA0-B832-64B2FCBE57D4}"/>
    <dgm:cxn modelId="{821C405F-5E1E-4215-8831-BD15164E3E99}" type="presOf" srcId="{99E9B414-7813-489D-B7B0-BCA0EDFA4C57}" destId="{00D46C7F-0F4C-4992-9560-AAF573B70303}" srcOrd="0" destOrd="0" presId="urn:microsoft.com/office/officeart/2005/8/layout/list1"/>
    <dgm:cxn modelId="{A3BDFF48-F74D-4595-834D-1C139F2632F4}" type="presOf" srcId="{C00A80D2-8FF8-46C8-8F46-EEF57467A377}" destId="{DA521E67-C0AF-48D8-BD3D-4C0C46FCBE90}" srcOrd="0" destOrd="0" presId="urn:microsoft.com/office/officeart/2005/8/layout/list1"/>
    <dgm:cxn modelId="{7364626A-1026-4E22-9EFF-ABC1CF3BB79E}" type="presOf" srcId="{1182F97A-A8AB-4B07-B162-8CCC3CB41723}" destId="{C08C870E-A131-4F93-B0B4-2BFF0DC5D0F1}" srcOrd="0" destOrd="0" presId="urn:microsoft.com/office/officeart/2005/8/layout/list1"/>
    <dgm:cxn modelId="{F0C85853-4023-4D1E-A327-22B402EFCBE6}" type="presOf" srcId="{32147D66-B195-455B-8DA0-5CA6922572DE}" destId="{E6DB9990-C292-4DCE-818D-3646C663D322}" srcOrd="0" destOrd="0" presId="urn:microsoft.com/office/officeart/2005/8/layout/list1"/>
    <dgm:cxn modelId="{D580BB53-BEDB-40C8-9A15-818FF912733D}" srcId="{C00A80D2-8FF8-46C8-8F46-EEF57467A377}" destId="{2A054EC2-C2EA-4F62-90BE-5D4CA9DE4804}" srcOrd="1" destOrd="0" parTransId="{58AC24FC-D8A2-4153-9990-1A6DCAE90CF9}" sibTransId="{06BED746-FDB1-468E-AC1B-ACD2FC05C646}"/>
    <dgm:cxn modelId="{E27EAC85-F105-41CB-96BA-ADFB39AC9E28}" type="presOf" srcId="{07C76B1E-6A90-4B2E-BB3A-03A346DE9753}" destId="{7EBFCF89-E441-46D5-9CFD-6DC2B3DAC3F4}" srcOrd="1" destOrd="0" presId="urn:microsoft.com/office/officeart/2005/8/layout/list1"/>
    <dgm:cxn modelId="{22BD9486-2F59-4AAF-B291-C4E08CBEB5F4}" srcId="{07C76B1E-6A90-4B2E-BB3A-03A346DE9753}" destId="{66928145-6C1A-4D91-A49B-B73F1A980EB9}" srcOrd="0" destOrd="0" parTransId="{9F10B607-657B-4250-871F-C3810AC9769F}" sibTransId="{81CAAB66-DFBB-4BA7-A3EB-1B92FB820E7B}"/>
    <dgm:cxn modelId="{1143F186-71AE-440A-99DA-73A68454AB29}" srcId="{5E0D0229-00FB-4BF9-A52D-E16DD950675F}" destId="{1182F97A-A8AB-4B07-B162-8CCC3CB41723}" srcOrd="0" destOrd="0" parTransId="{F839F454-20B0-4840-84E8-AA96B4CBF280}" sibTransId="{85D683A5-2E19-4C0A-9D50-065E68274F62}"/>
    <dgm:cxn modelId="{29978E88-D628-4A75-A1EB-6C8060DBD105}" type="presOf" srcId="{07C76B1E-6A90-4B2E-BB3A-03A346DE9753}" destId="{8CB2C8FB-974B-4331-B0D0-315163CF0638}" srcOrd="0" destOrd="0" presId="urn:microsoft.com/office/officeart/2005/8/layout/list1"/>
    <dgm:cxn modelId="{BA6ABE8B-E59D-44CE-B3FE-815AE1D93252}" srcId="{619F872B-BB28-42C0-B793-AF1F4640D14D}" destId="{BF1E7039-5748-4644-9871-59332542552C}" srcOrd="0" destOrd="0" parTransId="{34DAEE00-70D3-44D0-AA2A-90BC97D6F154}" sibTransId="{2B99A92D-F6F5-4E76-98B9-220AE9B189A0}"/>
    <dgm:cxn modelId="{B46BBE8D-96F9-43CF-87BB-CF8E841780A8}" srcId="{BF1E7039-5748-4644-9871-59332542552C}" destId="{32147D66-B195-455B-8DA0-5CA6922572DE}" srcOrd="0" destOrd="0" parTransId="{893F1966-8F0A-43A2-A9CF-1648B493CAC8}" sibTransId="{9E592544-D5D1-4BC2-8644-0B381C9DFDF2}"/>
    <dgm:cxn modelId="{6F8EA3A1-FC1D-4D90-871B-EC890AC2A1E8}" type="presOf" srcId="{5E0D0229-00FB-4BF9-A52D-E16DD950675F}" destId="{C2D5F2C4-3509-4D71-A38B-B1E45F6FC6B5}" srcOrd="0" destOrd="0" presId="urn:microsoft.com/office/officeart/2005/8/layout/list1"/>
    <dgm:cxn modelId="{C26B7AA4-A9ED-4953-8784-31818696D207}" srcId="{99E9B414-7813-489D-B7B0-BCA0EDFA4C57}" destId="{187513B8-2E74-4EDE-AC3C-87901681CADD}" srcOrd="0" destOrd="0" parTransId="{1799BADC-0E71-4EB7-AB28-9423B3D85BF2}" sibTransId="{68B13B6A-12F2-4520-AD4C-45DDE0B258DA}"/>
    <dgm:cxn modelId="{FFF953A9-FE18-4C0D-A7C2-00A52B193CE1}" srcId="{619F872B-BB28-42C0-B793-AF1F4640D14D}" destId="{5E0D0229-00FB-4BF9-A52D-E16DD950675F}" srcOrd="1" destOrd="0" parTransId="{4429EBAC-699C-4455-955E-E2EF532F1AF8}" sibTransId="{40917C8B-C0BD-4084-BF54-90690CD28411}"/>
    <dgm:cxn modelId="{3792E4AE-F2C6-4DBC-9501-CB78D9230FA2}" type="presOf" srcId="{66928145-6C1A-4D91-A49B-B73F1A980EB9}" destId="{8A7849AA-F9FE-4E82-8E86-FA9794581D11}" srcOrd="0" destOrd="0" presId="urn:microsoft.com/office/officeart/2005/8/layout/list1"/>
    <dgm:cxn modelId="{D67D92BA-DB7D-4194-9CA9-EDAF1127060B}" type="presOf" srcId="{8CE0584E-218F-4780-BD0C-1E3E91B7A4EB}" destId="{5FA6D897-965B-4758-882B-9A2BAE81AF00}" srcOrd="0" destOrd="0" presId="urn:microsoft.com/office/officeart/2005/8/layout/list1"/>
    <dgm:cxn modelId="{ABCE15BB-651B-4584-A132-E5C0EDF1E8DD}" type="presOf" srcId="{C00A80D2-8FF8-46C8-8F46-EEF57467A377}" destId="{32F3308E-EA8C-4D7D-97F4-0D20811CDC43}" srcOrd="1" destOrd="0" presId="urn:microsoft.com/office/officeart/2005/8/layout/list1"/>
    <dgm:cxn modelId="{5706B1CB-3A38-4D50-AB7C-F1C6C8527927}" type="presOf" srcId="{BF1E7039-5748-4644-9871-59332542552C}" destId="{1E87158D-C7E3-4DF4-9EEA-9B9ECB9A3AB5}" srcOrd="0" destOrd="0" presId="urn:microsoft.com/office/officeart/2005/8/layout/list1"/>
    <dgm:cxn modelId="{A3D3CAE9-8D4F-45E7-AC36-DC8754E19A84}" srcId="{C00A80D2-8FF8-46C8-8F46-EEF57467A377}" destId="{8CE0584E-218F-4780-BD0C-1E3E91B7A4EB}" srcOrd="0" destOrd="0" parTransId="{3AAE08CC-2850-49A4-A868-917028F881E5}" sibTransId="{F3BB42C4-8443-48B2-A1F0-3B49AA3DB8E4}"/>
    <dgm:cxn modelId="{993FADED-DD02-45EF-A959-F5F57BA614F9}" type="presOf" srcId="{2A054EC2-C2EA-4F62-90BE-5D4CA9DE4804}" destId="{5FA6D897-965B-4758-882B-9A2BAE81AF00}" srcOrd="0" destOrd="1" presId="urn:microsoft.com/office/officeart/2005/8/layout/list1"/>
    <dgm:cxn modelId="{F10710F0-5852-4EAA-B16A-E699957EE005}" type="presOf" srcId="{5E0D0229-00FB-4BF9-A52D-E16DD950675F}" destId="{8EC10EC2-DF5C-4A43-B8E0-8E99791F47C5}" srcOrd="1" destOrd="0" presId="urn:microsoft.com/office/officeart/2005/8/layout/list1"/>
    <dgm:cxn modelId="{1A1640F6-74F4-45C6-943B-CC91B214CFCE}" type="presOf" srcId="{619F872B-BB28-42C0-B793-AF1F4640D14D}" destId="{02C7ACC5-0EB5-4EA5-8008-027689AA3DEF}" srcOrd="0" destOrd="0" presId="urn:microsoft.com/office/officeart/2005/8/layout/list1"/>
    <dgm:cxn modelId="{F9140BC7-1FF4-433E-937E-0525A11B40B6}" type="presParOf" srcId="{02C7ACC5-0EB5-4EA5-8008-027689AA3DEF}" destId="{C18E4ECE-AFEC-422D-AE30-06FA14ABE71B}" srcOrd="0" destOrd="0" presId="urn:microsoft.com/office/officeart/2005/8/layout/list1"/>
    <dgm:cxn modelId="{D861F485-82D5-4EB5-A2CC-16C086A47158}" type="presParOf" srcId="{C18E4ECE-AFEC-422D-AE30-06FA14ABE71B}" destId="{1E87158D-C7E3-4DF4-9EEA-9B9ECB9A3AB5}" srcOrd="0" destOrd="0" presId="urn:microsoft.com/office/officeart/2005/8/layout/list1"/>
    <dgm:cxn modelId="{DF18AA29-F909-4CE8-87D6-B01AAE6161A0}" type="presParOf" srcId="{C18E4ECE-AFEC-422D-AE30-06FA14ABE71B}" destId="{E00D5C55-7EEB-4111-A629-A3437DAF9196}" srcOrd="1" destOrd="0" presId="urn:microsoft.com/office/officeart/2005/8/layout/list1"/>
    <dgm:cxn modelId="{E2C9FE4B-05EF-4E59-A70B-24BBBDA3EC63}" type="presParOf" srcId="{02C7ACC5-0EB5-4EA5-8008-027689AA3DEF}" destId="{843CC570-74C5-493E-81E8-C7457E7BB12D}" srcOrd="1" destOrd="0" presId="urn:microsoft.com/office/officeart/2005/8/layout/list1"/>
    <dgm:cxn modelId="{5526CE9A-0CE0-42ED-BDDA-8D69C2D0DF34}" type="presParOf" srcId="{02C7ACC5-0EB5-4EA5-8008-027689AA3DEF}" destId="{E6DB9990-C292-4DCE-818D-3646C663D322}" srcOrd="2" destOrd="0" presId="urn:microsoft.com/office/officeart/2005/8/layout/list1"/>
    <dgm:cxn modelId="{C1BA6492-AAC3-4989-B80E-0D012EB0B948}" type="presParOf" srcId="{02C7ACC5-0EB5-4EA5-8008-027689AA3DEF}" destId="{C826064B-DB4B-4B22-BC6B-7370AB524780}" srcOrd="3" destOrd="0" presId="urn:microsoft.com/office/officeart/2005/8/layout/list1"/>
    <dgm:cxn modelId="{79DC537C-9B90-49AF-93DB-76794DD4DE63}" type="presParOf" srcId="{02C7ACC5-0EB5-4EA5-8008-027689AA3DEF}" destId="{C96297FF-658B-460B-B666-1375580C1641}" srcOrd="4" destOrd="0" presId="urn:microsoft.com/office/officeart/2005/8/layout/list1"/>
    <dgm:cxn modelId="{CA6C964C-995B-47ED-A9C8-B299F252BFDB}" type="presParOf" srcId="{C96297FF-658B-460B-B666-1375580C1641}" destId="{C2D5F2C4-3509-4D71-A38B-B1E45F6FC6B5}" srcOrd="0" destOrd="0" presId="urn:microsoft.com/office/officeart/2005/8/layout/list1"/>
    <dgm:cxn modelId="{141CF441-2B22-4E52-9329-9BCED72AAC9F}" type="presParOf" srcId="{C96297FF-658B-460B-B666-1375580C1641}" destId="{8EC10EC2-DF5C-4A43-B8E0-8E99791F47C5}" srcOrd="1" destOrd="0" presId="urn:microsoft.com/office/officeart/2005/8/layout/list1"/>
    <dgm:cxn modelId="{A5FA0097-5746-4F53-9CB8-494BE13F8EAA}" type="presParOf" srcId="{02C7ACC5-0EB5-4EA5-8008-027689AA3DEF}" destId="{06986ABE-B6E9-47C9-9901-E107E566E455}" srcOrd="5" destOrd="0" presId="urn:microsoft.com/office/officeart/2005/8/layout/list1"/>
    <dgm:cxn modelId="{30433006-10B0-4577-A7FE-313DF5C66B24}" type="presParOf" srcId="{02C7ACC5-0EB5-4EA5-8008-027689AA3DEF}" destId="{C08C870E-A131-4F93-B0B4-2BFF0DC5D0F1}" srcOrd="6" destOrd="0" presId="urn:microsoft.com/office/officeart/2005/8/layout/list1"/>
    <dgm:cxn modelId="{EA50C5C0-7105-41EA-87B2-7A1AF9D868FD}" type="presParOf" srcId="{02C7ACC5-0EB5-4EA5-8008-027689AA3DEF}" destId="{46DDEE76-594E-4679-BB37-7B81AA46879D}" srcOrd="7" destOrd="0" presId="urn:microsoft.com/office/officeart/2005/8/layout/list1"/>
    <dgm:cxn modelId="{A3A23F32-22A7-425C-9516-206C9EBC83D1}" type="presParOf" srcId="{02C7ACC5-0EB5-4EA5-8008-027689AA3DEF}" destId="{2C17FEC7-C345-4CEE-8CA3-5B7361DFD8BD}" srcOrd="8" destOrd="0" presId="urn:microsoft.com/office/officeart/2005/8/layout/list1"/>
    <dgm:cxn modelId="{7F278AF3-3811-430C-BFCE-6C7F7188299A}" type="presParOf" srcId="{2C17FEC7-C345-4CEE-8CA3-5B7361DFD8BD}" destId="{DA521E67-C0AF-48D8-BD3D-4C0C46FCBE90}" srcOrd="0" destOrd="0" presId="urn:microsoft.com/office/officeart/2005/8/layout/list1"/>
    <dgm:cxn modelId="{4C6B40CD-9B04-4622-9350-73D0D5385230}" type="presParOf" srcId="{2C17FEC7-C345-4CEE-8CA3-5B7361DFD8BD}" destId="{32F3308E-EA8C-4D7D-97F4-0D20811CDC43}" srcOrd="1" destOrd="0" presId="urn:microsoft.com/office/officeart/2005/8/layout/list1"/>
    <dgm:cxn modelId="{3A2F4AEF-68F0-4AC4-9CBF-E5147DDB0B87}" type="presParOf" srcId="{02C7ACC5-0EB5-4EA5-8008-027689AA3DEF}" destId="{8374B79A-7AFD-43AB-BEFB-6C0DD08D49D8}" srcOrd="9" destOrd="0" presId="urn:microsoft.com/office/officeart/2005/8/layout/list1"/>
    <dgm:cxn modelId="{037A65DF-8567-4EB7-89AE-8F74D38BC5A7}" type="presParOf" srcId="{02C7ACC5-0EB5-4EA5-8008-027689AA3DEF}" destId="{5FA6D897-965B-4758-882B-9A2BAE81AF00}" srcOrd="10" destOrd="0" presId="urn:microsoft.com/office/officeart/2005/8/layout/list1"/>
    <dgm:cxn modelId="{0A91CAB1-BA77-48C2-9A5E-7203052861B9}" type="presParOf" srcId="{02C7ACC5-0EB5-4EA5-8008-027689AA3DEF}" destId="{F8018334-3BB9-432F-B22F-9D09AE9E3F79}" srcOrd="11" destOrd="0" presId="urn:microsoft.com/office/officeart/2005/8/layout/list1"/>
    <dgm:cxn modelId="{3E8B9B00-DE20-4D0D-A825-4039793B7602}" type="presParOf" srcId="{02C7ACC5-0EB5-4EA5-8008-027689AA3DEF}" destId="{246D838B-FF4E-4786-9CA4-D3491CB45685}" srcOrd="12" destOrd="0" presId="urn:microsoft.com/office/officeart/2005/8/layout/list1"/>
    <dgm:cxn modelId="{F8203D52-4B21-433C-897A-D48C01A0BAD4}" type="presParOf" srcId="{246D838B-FF4E-4786-9CA4-D3491CB45685}" destId="{8CB2C8FB-974B-4331-B0D0-315163CF0638}" srcOrd="0" destOrd="0" presId="urn:microsoft.com/office/officeart/2005/8/layout/list1"/>
    <dgm:cxn modelId="{31DB2B69-DD30-4FD4-89BB-08485BD37131}" type="presParOf" srcId="{246D838B-FF4E-4786-9CA4-D3491CB45685}" destId="{7EBFCF89-E441-46D5-9CFD-6DC2B3DAC3F4}" srcOrd="1" destOrd="0" presId="urn:microsoft.com/office/officeart/2005/8/layout/list1"/>
    <dgm:cxn modelId="{BA7374B5-A97A-409E-A275-CE12F48B9A98}" type="presParOf" srcId="{02C7ACC5-0EB5-4EA5-8008-027689AA3DEF}" destId="{48E7AB9F-8502-498E-8C0C-6CA6EDC2FEB7}" srcOrd="13" destOrd="0" presId="urn:microsoft.com/office/officeart/2005/8/layout/list1"/>
    <dgm:cxn modelId="{CB0E404B-C29A-4D61-BBD6-B338DFB83EB4}" type="presParOf" srcId="{02C7ACC5-0EB5-4EA5-8008-027689AA3DEF}" destId="{8A7849AA-F9FE-4E82-8E86-FA9794581D11}" srcOrd="14" destOrd="0" presId="urn:microsoft.com/office/officeart/2005/8/layout/list1"/>
    <dgm:cxn modelId="{26A1A6D7-6B1D-42A9-ABFE-D14FE0C5F482}" type="presParOf" srcId="{02C7ACC5-0EB5-4EA5-8008-027689AA3DEF}" destId="{143A96DF-FB6B-421C-BACB-790B229957BD}" srcOrd="15" destOrd="0" presId="urn:microsoft.com/office/officeart/2005/8/layout/list1"/>
    <dgm:cxn modelId="{E24CDF7D-1CE0-454C-806F-8F46AB7D6A29}" type="presParOf" srcId="{02C7ACC5-0EB5-4EA5-8008-027689AA3DEF}" destId="{57C4C41E-C14A-4339-8E33-531482E4044E}" srcOrd="16" destOrd="0" presId="urn:microsoft.com/office/officeart/2005/8/layout/list1"/>
    <dgm:cxn modelId="{FCBDE020-FEE3-4A71-9664-6F89E6C8FB19}" type="presParOf" srcId="{57C4C41E-C14A-4339-8E33-531482E4044E}" destId="{00D46C7F-0F4C-4992-9560-AAF573B70303}" srcOrd="0" destOrd="0" presId="urn:microsoft.com/office/officeart/2005/8/layout/list1"/>
    <dgm:cxn modelId="{52B001D3-53A9-4D20-ADCB-2E82D3874AB6}" type="presParOf" srcId="{57C4C41E-C14A-4339-8E33-531482E4044E}" destId="{28EFE46C-52FC-4CD8-B262-F868BA8D020E}" srcOrd="1" destOrd="0" presId="urn:microsoft.com/office/officeart/2005/8/layout/list1"/>
    <dgm:cxn modelId="{70B820DD-03D2-4E26-8292-F432BA9A74C6}" type="presParOf" srcId="{02C7ACC5-0EB5-4EA5-8008-027689AA3DEF}" destId="{49A674AB-BD7A-4B8F-920D-6281674DBF7D}" srcOrd="17" destOrd="0" presId="urn:microsoft.com/office/officeart/2005/8/layout/list1"/>
    <dgm:cxn modelId="{BBA49D89-D1A2-480D-8DD8-71BD8874EE6C}" type="presParOf" srcId="{02C7ACC5-0EB5-4EA5-8008-027689AA3DEF}" destId="{0EB520BB-63F8-4F59-A203-7CB653BF2057}"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9D1CE26-23A9-4F5E-9CEE-DC9F2C292419}" type="doc">
      <dgm:prSet loTypeId="urn:microsoft.com/office/officeart/2005/8/layout/hList1" loCatId="list" qsTypeId="urn:microsoft.com/office/officeart/2005/8/quickstyle/simple1" qsCatId="simple" csTypeId="urn:microsoft.com/office/officeart/2005/8/colors/colorful5" csCatId="colorful" phldr="1"/>
      <dgm:spPr/>
      <dgm:t>
        <a:bodyPr/>
        <a:lstStyle/>
        <a:p>
          <a:endParaRPr lang="pl-PL"/>
        </a:p>
      </dgm:t>
    </dgm:pt>
    <dgm:pt modelId="{4B5F053E-58A4-4AC8-BA44-3AEF8129B590}">
      <dgm:prSet phldrT="[Tekst]"/>
      <dgm:spPr/>
      <dgm:t>
        <a:bodyPr/>
        <a:lstStyle/>
        <a:p>
          <a:r>
            <a:rPr lang="pl-PL" b="1" dirty="0"/>
            <a:t>Model apelacyjny</a:t>
          </a:r>
        </a:p>
      </dgm:t>
    </dgm:pt>
    <dgm:pt modelId="{B7059FA7-5FB9-4356-B6F8-FDF972AA177C}" type="parTrans" cxnId="{FF21DA06-774B-4C76-8552-7C780C880609}">
      <dgm:prSet/>
      <dgm:spPr/>
      <dgm:t>
        <a:bodyPr/>
        <a:lstStyle/>
        <a:p>
          <a:endParaRPr lang="pl-PL"/>
        </a:p>
      </dgm:t>
    </dgm:pt>
    <dgm:pt modelId="{56E10ACB-DB25-48C0-BDEE-549313C45237}" type="sibTrans" cxnId="{FF21DA06-774B-4C76-8552-7C780C880609}">
      <dgm:prSet/>
      <dgm:spPr/>
      <dgm:t>
        <a:bodyPr/>
        <a:lstStyle/>
        <a:p>
          <a:endParaRPr lang="pl-PL"/>
        </a:p>
      </dgm:t>
    </dgm:pt>
    <dgm:pt modelId="{21ACD877-4451-48EB-A45B-75590B88F1FD}">
      <dgm:prSet phldrT="[Tekst]"/>
      <dgm:spPr/>
      <dgm:t>
        <a:bodyPr/>
        <a:lstStyle/>
        <a:p>
          <a:pPr algn="just"/>
          <a:r>
            <a:rPr lang="pl-PL" dirty="0"/>
            <a:t>Pełne badanie przez sąd odwoławczy całej sprawy pod kątem faktycznym i prawnym.</a:t>
          </a:r>
        </a:p>
      </dgm:t>
    </dgm:pt>
    <dgm:pt modelId="{CFAA5E1C-10BC-4837-B5C7-C17F0A34C0C2}" type="parTrans" cxnId="{FE2AE60D-D65D-4DFD-A3CD-C6A941FC4AF2}">
      <dgm:prSet/>
      <dgm:spPr/>
      <dgm:t>
        <a:bodyPr/>
        <a:lstStyle/>
        <a:p>
          <a:endParaRPr lang="pl-PL"/>
        </a:p>
      </dgm:t>
    </dgm:pt>
    <dgm:pt modelId="{404C380C-EA53-418B-8F72-E07089F0DD76}" type="sibTrans" cxnId="{FE2AE60D-D65D-4DFD-A3CD-C6A941FC4AF2}">
      <dgm:prSet/>
      <dgm:spPr/>
      <dgm:t>
        <a:bodyPr/>
        <a:lstStyle/>
        <a:p>
          <a:endParaRPr lang="pl-PL"/>
        </a:p>
      </dgm:t>
    </dgm:pt>
    <dgm:pt modelId="{255BDC29-46BD-4975-96F2-AC2F6D3D9A46}">
      <dgm:prSet phldrT="[Tekst]"/>
      <dgm:spPr/>
      <dgm:t>
        <a:bodyPr/>
        <a:lstStyle/>
        <a:p>
          <a:pPr algn="just"/>
          <a:r>
            <a:rPr lang="pl-PL" dirty="0"/>
            <a:t>Sąd może prowadzić własne postępowanie dowodowe, zmienić ustalenia faktyczne i wydać każde rozstrzygnięcie.</a:t>
          </a:r>
        </a:p>
      </dgm:t>
    </dgm:pt>
    <dgm:pt modelId="{B8116D5C-B5EF-44A9-BEC5-E99DBEC3302B}" type="parTrans" cxnId="{38DFC5A9-4912-4E62-8403-2C3C3122A599}">
      <dgm:prSet/>
      <dgm:spPr/>
      <dgm:t>
        <a:bodyPr/>
        <a:lstStyle/>
        <a:p>
          <a:endParaRPr lang="pl-PL"/>
        </a:p>
      </dgm:t>
    </dgm:pt>
    <dgm:pt modelId="{FC0EBDAD-1C67-478B-AB40-8288A33B60E6}" type="sibTrans" cxnId="{38DFC5A9-4912-4E62-8403-2C3C3122A599}">
      <dgm:prSet/>
      <dgm:spPr/>
      <dgm:t>
        <a:bodyPr/>
        <a:lstStyle/>
        <a:p>
          <a:endParaRPr lang="pl-PL"/>
        </a:p>
      </dgm:t>
    </dgm:pt>
    <dgm:pt modelId="{AB9DE5EA-A46D-47BA-A9B1-1BDFE453769B}">
      <dgm:prSet phldrT="[Tekst]"/>
      <dgm:spPr/>
      <dgm:t>
        <a:bodyPr/>
        <a:lstStyle/>
        <a:p>
          <a:r>
            <a:rPr lang="pl-PL" b="1"/>
            <a:t>Model rewizyjny</a:t>
          </a:r>
        </a:p>
      </dgm:t>
    </dgm:pt>
    <dgm:pt modelId="{778C39D6-E3CC-4795-9DB1-C77BB1EAA219}" type="parTrans" cxnId="{4FBEE4C1-8F8D-4204-B25B-D5B2C6FE9D1F}">
      <dgm:prSet/>
      <dgm:spPr/>
      <dgm:t>
        <a:bodyPr/>
        <a:lstStyle/>
        <a:p>
          <a:endParaRPr lang="pl-PL"/>
        </a:p>
      </dgm:t>
    </dgm:pt>
    <dgm:pt modelId="{DB3626B7-E4EE-4D26-8B29-AFF8FA9A9AB0}" type="sibTrans" cxnId="{4FBEE4C1-8F8D-4204-B25B-D5B2C6FE9D1F}">
      <dgm:prSet/>
      <dgm:spPr/>
      <dgm:t>
        <a:bodyPr/>
        <a:lstStyle/>
        <a:p>
          <a:endParaRPr lang="pl-PL"/>
        </a:p>
      </dgm:t>
    </dgm:pt>
    <dgm:pt modelId="{85919D51-3E0E-4D65-9D1D-DBC7D80035F1}">
      <dgm:prSet phldrT="[Tekst]"/>
      <dgm:spPr/>
      <dgm:t>
        <a:bodyPr/>
        <a:lstStyle/>
        <a:p>
          <a:pPr algn="just"/>
          <a:r>
            <a:rPr lang="pl-PL" dirty="0"/>
            <a:t>Sąd odwoławczy pełni funkcję kontrolą i tylko wyjątkowo orzeka </a:t>
          </a:r>
          <a:r>
            <a:rPr lang="pl-PL" dirty="0" err="1"/>
            <a:t>reformatoryjnie</a:t>
          </a:r>
          <a:r>
            <a:rPr lang="pl-PL" dirty="0"/>
            <a:t> (zmienia orzeczenie bez przekazywania sprawy do ponownego rozpoznania).</a:t>
          </a:r>
        </a:p>
      </dgm:t>
    </dgm:pt>
    <dgm:pt modelId="{78EDA10A-D584-4B28-9B7C-8E031D5FCCD9}" type="parTrans" cxnId="{89CF6E58-7A8F-4642-8864-18AD04FAECAB}">
      <dgm:prSet/>
      <dgm:spPr/>
      <dgm:t>
        <a:bodyPr/>
        <a:lstStyle/>
        <a:p>
          <a:endParaRPr lang="pl-PL"/>
        </a:p>
      </dgm:t>
    </dgm:pt>
    <dgm:pt modelId="{452AD077-07DD-4EB1-94F2-B7C58E52A0CA}" type="sibTrans" cxnId="{89CF6E58-7A8F-4642-8864-18AD04FAECAB}">
      <dgm:prSet/>
      <dgm:spPr/>
      <dgm:t>
        <a:bodyPr/>
        <a:lstStyle/>
        <a:p>
          <a:endParaRPr lang="pl-PL"/>
        </a:p>
      </dgm:t>
    </dgm:pt>
    <dgm:pt modelId="{6A1BC138-841E-44E4-BCBC-BDAE3E284636}">
      <dgm:prSet phldrT="[Tekst]"/>
      <dgm:spPr/>
      <dgm:t>
        <a:bodyPr/>
        <a:lstStyle/>
        <a:p>
          <a:pPr algn="just"/>
          <a:r>
            <a:rPr lang="pl-PL" dirty="0"/>
            <a:t>Sąd nie prowadzi własnego postępowania dowodowego i bazuje na wynikach postępowania dowodowego z I instancji. </a:t>
          </a:r>
        </a:p>
      </dgm:t>
    </dgm:pt>
    <dgm:pt modelId="{2C9F295E-7382-400E-9895-108DBA107787}" type="parTrans" cxnId="{0772917D-0ECE-490D-836F-480B86CF1190}">
      <dgm:prSet/>
      <dgm:spPr/>
      <dgm:t>
        <a:bodyPr/>
        <a:lstStyle/>
        <a:p>
          <a:endParaRPr lang="pl-PL"/>
        </a:p>
      </dgm:t>
    </dgm:pt>
    <dgm:pt modelId="{F3A150D7-E2A7-4909-AE5C-0115FDA540EF}" type="sibTrans" cxnId="{0772917D-0ECE-490D-836F-480B86CF1190}">
      <dgm:prSet/>
      <dgm:spPr/>
      <dgm:t>
        <a:bodyPr/>
        <a:lstStyle/>
        <a:p>
          <a:endParaRPr lang="pl-PL"/>
        </a:p>
      </dgm:t>
    </dgm:pt>
    <dgm:pt modelId="{16298BFF-8F11-48FC-88D4-63D1B8C9843F}">
      <dgm:prSet phldrT="[Tekst]"/>
      <dgm:spPr/>
      <dgm:t>
        <a:bodyPr/>
        <a:lstStyle/>
        <a:p>
          <a:r>
            <a:rPr lang="pl-PL" b="1" dirty="0"/>
            <a:t>Model mieszany </a:t>
          </a:r>
        </a:p>
      </dgm:t>
    </dgm:pt>
    <dgm:pt modelId="{1DFD69EE-888E-4E9F-99C1-0D11F7091986}" type="parTrans" cxnId="{648B368E-148E-4396-8580-1FF834D8DE55}">
      <dgm:prSet/>
      <dgm:spPr/>
      <dgm:t>
        <a:bodyPr/>
        <a:lstStyle/>
        <a:p>
          <a:endParaRPr lang="pl-PL"/>
        </a:p>
      </dgm:t>
    </dgm:pt>
    <dgm:pt modelId="{544E6B05-9D3C-4CC5-8F13-3D79422F4EA1}" type="sibTrans" cxnId="{648B368E-148E-4396-8580-1FF834D8DE55}">
      <dgm:prSet/>
      <dgm:spPr/>
      <dgm:t>
        <a:bodyPr/>
        <a:lstStyle/>
        <a:p>
          <a:endParaRPr lang="pl-PL"/>
        </a:p>
      </dgm:t>
    </dgm:pt>
    <dgm:pt modelId="{8FFF20D5-557F-4E8D-A4A2-94C699E68E68}">
      <dgm:prSet phldrT="[Tekst]"/>
      <dgm:spPr/>
      <dgm:t>
        <a:bodyPr/>
        <a:lstStyle/>
        <a:p>
          <a:pPr algn="just"/>
          <a:r>
            <a:rPr lang="pl-PL" dirty="0"/>
            <a:t>Model apelacyjno-rewizyjny. </a:t>
          </a:r>
        </a:p>
      </dgm:t>
    </dgm:pt>
    <dgm:pt modelId="{F2598786-073B-474D-BCE5-65D40D0363A2}" type="parTrans" cxnId="{21609888-ADF6-433A-A735-D90F3DD2BD4A}">
      <dgm:prSet/>
      <dgm:spPr/>
      <dgm:t>
        <a:bodyPr/>
        <a:lstStyle/>
        <a:p>
          <a:endParaRPr lang="pl-PL"/>
        </a:p>
      </dgm:t>
    </dgm:pt>
    <dgm:pt modelId="{84EFA729-B7E7-4ED0-A72B-A526B432B76E}" type="sibTrans" cxnId="{21609888-ADF6-433A-A735-D90F3DD2BD4A}">
      <dgm:prSet/>
      <dgm:spPr/>
      <dgm:t>
        <a:bodyPr/>
        <a:lstStyle/>
        <a:p>
          <a:endParaRPr lang="pl-PL"/>
        </a:p>
      </dgm:t>
    </dgm:pt>
    <dgm:pt modelId="{E32496C7-B9B4-4924-8BDF-8EEAACFDC568}">
      <dgm:prSet phldrT="[Tekst]"/>
      <dgm:spPr/>
      <dgm:t>
        <a:bodyPr/>
        <a:lstStyle/>
        <a:p>
          <a:pPr algn="just"/>
          <a:r>
            <a:rPr lang="pl-PL" dirty="0"/>
            <a:t>Sąd odwoławczy może prowadzić własne postępowanie dowodowe, odmiennie ocenić zebrane dowodowy, może zmienić orzeczenie (orzekanie </a:t>
          </a:r>
          <a:r>
            <a:rPr lang="pl-PL" dirty="0" err="1"/>
            <a:t>reformatoryjne</a:t>
          </a:r>
          <a:r>
            <a:rPr lang="pl-PL" dirty="0"/>
            <a:t>) albo uchylić wyrok i przekazać sprawę do ponownego rozpoznania (orzeczenie </a:t>
          </a:r>
          <a:r>
            <a:rPr lang="pl-PL" dirty="0" err="1"/>
            <a:t>kasatoryjne</a:t>
          </a:r>
          <a:r>
            <a:rPr lang="pl-PL" dirty="0"/>
            <a:t>). </a:t>
          </a:r>
        </a:p>
      </dgm:t>
    </dgm:pt>
    <dgm:pt modelId="{6B31CE2E-57A1-4ACC-8953-86F5B605AFF9}" type="parTrans" cxnId="{118A39D2-A7A8-4487-A912-8CADEAA95631}">
      <dgm:prSet/>
      <dgm:spPr/>
      <dgm:t>
        <a:bodyPr/>
        <a:lstStyle/>
        <a:p>
          <a:endParaRPr lang="pl-PL"/>
        </a:p>
      </dgm:t>
    </dgm:pt>
    <dgm:pt modelId="{BB58157F-82A0-4608-AC3C-0A04FE1AAF72}" type="sibTrans" cxnId="{118A39D2-A7A8-4487-A912-8CADEAA95631}">
      <dgm:prSet/>
      <dgm:spPr/>
      <dgm:t>
        <a:bodyPr/>
        <a:lstStyle/>
        <a:p>
          <a:endParaRPr lang="pl-PL"/>
        </a:p>
      </dgm:t>
    </dgm:pt>
    <dgm:pt modelId="{C49A30CA-C345-40E3-A25B-A487E970DB14}">
      <dgm:prSet phldrT="[Tekst]"/>
      <dgm:spPr/>
      <dgm:t>
        <a:bodyPr/>
        <a:lstStyle/>
        <a:p>
          <a:pPr algn="just"/>
          <a:r>
            <a:rPr lang="pl-PL" dirty="0"/>
            <a:t>Model sprzyja szybkości postępowania </a:t>
          </a:r>
        </a:p>
      </dgm:t>
    </dgm:pt>
    <dgm:pt modelId="{717D568D-3077-493D-9C35-7492B7227E55}" type="parTrans" cxnId="{C04431C3-FF35-470C-AE7B-E8F25BF2564E}">
      <dgm:prSet/>
      <dgm:spPr/>
      <dgm:t>
        <a:bodyPr/>
        <a:lstStyle/>
        <a:p>
          <a:endParaRPr lang="pl-PL"/>
        </a:p>
      </dgm:t>
    </dgm:pt>
    <dgm:pt modelId="{B4FA5217-7E10-4761-99CC-40EEBB35640B}" type="sibTrans" cxnId="{C04431C3-FF35-470C-AE7B-E8F25BF2564E}">
      <dgm:prSet/>
      <dgm:spPr/>
      <dgm:t>
        <a:bodyPr/>
        <a:lstStyle/>
        <a:p>
          <a:endParaRPr lang="pl-PL"/>
        </a:p>
      </dgm:t>
    </dgm:pt>
    <dgm:pt modelId="{8C5E3ED4-E962-4574-AA92-0BA50C53AE24}">
      <dgm:prSet phldrT="[Tekst]"/>
      <dgm:spPr/>
      <dgm:t>
        <a:bodyPr/>
        <a:lstStyle/>
        <a:p>
          <a:pPr algn="just"/>
          <a:r>
            <a:rPr lang="pl-PL" dirty="0"/>
            <a:t>Sprzyja zagwarantowaniu w najszerszym zakresie praw uczestników postępowania, ale prowadzi do przewlekłości procesu. </a:t>
          </a:r>
        </a:p>
      </dgm:t>
    </dgm:pt>
    <dgm:pt modelId="{D92DBA1A-E42F-42EC-9EBA-4FE7D4E0BAF1}" type="parTrans" cxnId="{58E35068-C6AC-49FB-9D89-0B427CC595FC}">
      <dgm:prSet/>
      <dgm:spPr/>
      <dgm:t>
        <a:bodyPr/>
        <a:lstStyle/>
        <a:p>
          <a:endParaRPr lang="pl-PL"/>
        </a:p>
      </dgm:t>
    </dgm:pt>
    <dgm:pt modelId="{552418BC-EBB4-455C-8D84-AEE74F4236B4}" type="sibTrans" cxnId="{58E35068-C6AC-49FB-9D89-0B427CC595FC}">
      <dgm:prSet/>
      <dgm:spPr/>
      <dgm:t>
        <a:bodyPr/>
        <a:lstStyle/>
        <a:p>
          <a:endParaRPr lang="pl-PL"/>
        </a:p>
      </dgm:t>
    </dgm:pt>
    <dgm:pt modelId="{C02F2732-1948-4A11-8C9A-D8319A1AC7B4}">
      <dgm:prSet phldrT="[Tekst]"/>
      <dgm:spPr/>
      <dgm:t>
        <a:bodyPr/>
        <a:lstStyle/>
        <a:p>
          <a:pPr algn="just"/>
          <a:r>
            <a:rPr lang="pl-PL" dirty="0"/>
            <a:t>Połączenie i wybranie najlepszych elementów z obu wcześniejszych rozwiązań. </a:t>
          </a:r>
        </a:p>
      </dgm:t>
    </dgm:pt>
    <dgm:pt modelId="{08021273-5D24-4C3E-BCD8-601F049CE379}" type="parTrans" cxnId="{49733326-73A0-4D3D-B7EC-E8742514516E}">
      <dgm:prSet/>
      <dgm:spPr/>
      <dgm:t>
        <a:bodyPr/>
        <a:lstStyle/>
        <a:p>
          <a:endParaRPr lang="pl-PL"/>
        </a:p>
      </dgm:t>
    </dgm:pt>
    <dgm:pt modelId="{AB5BDCBA-7463-423B-8104-F9E7145719A9}" type="sibTrans" cxnId="{49733326-73A0-4D3D-B7EC-E8742514516E}">
      <dgm:prSet/>
      <dgm:spPr/>
      <dgm:t>
        <a:bodyPr/>
        <a:lstStyle/>
        <a:p>
          <a:endParaRPr lang="pl-PL"/>
        </a:p>
      </dgm:t>
    </dgm:pt>
    <dgm:pt modelId="{5F3C77E8-5903-485F-ABCB-E2F8C828DD23}" type="pres">
      <dgm:prSet presAssocID="{E9D1CE26-23A9-4F5E-9CEE-DC9F2C292419}" presName="Name0" presStyleCnt="0">
        <dgm:presLayoutVars>
          <dgm:dir/>
          <dgm:animLvl val="lvl"/>
          <dgm:resizeHandles val="exact"/>
        </dgm:presLayoutVars>
      </dgm:prSet>
      <dgm:spPr/>
    </dgm:pt>
    <dgm:pt modelId="{7558AA7D-5B56-4E99-BE31-144C20582164}" type="pres">
      <dgm:prSet presAssocID="{4B5F053E-58A4-4AC8-BA44-3AEF8129B590}" presName="composite" presStyleCnt="0"/>
      <dgm:spPr/>
    </dgm:pt>
    <dgm:pt modelId="{37A1817A-C017-4A49-B860-D7CC8D99BC16}" type="pres">
      <dgm:prSet presAssocID="{4B5F053E-58A4-4AC8-BA44-3AEF8129B590}" presName="parTx" presStyleLbl="alignNode1" presStyleIdx="0" presStyleCnt="3">
        <dgm:presLayoutVars>
          <dgm:chMax val="0"/>
          <dgm:chPref val="0"/>
          <dgm:bulletEnabled val="1"/>
        </dgm:presLayoutVars>
      </dgm:prSet>
      <dgm:spPr/>
    </dgm:pt>
    <dgm:pt modelId="{EE66E98A-3840-43CB-BFC7-0598C94C4D38}" type="pres">
      <dgm:prSet presAssocID="{4B5F053E-58A4-4AC8-BA44-3AEF8129B590}" presName="desTx" presStyleLbl="alignAccFollowNode1" presStyleIdx="0" presStyleCnt="3">
        <dgm:presLayoutVars>
          <dgm:bulletEnabled val="1"/>
        </dgm:presLayoutVars>
      </dgm:prSet>
      <dgm:spPr/>
    </dgm:pt>
    <dgm:pt modelId="{76F887DF-5DBF-4072-BEA8-6CA037CC31D3}" type="pres">
      <dgm:prSet presAssocID="{56E10ACB-DB25-48C0-BDEE-549313C45237}" presName="space" presStyleCnt="0"/>
      <dgm:spPr/>
    </dgm:pt>
    <dgm:pt modelId="{B7506FD8-5B27-4919-A2FE-D6998F1946F9}" type="pres">
      <dgm:prSet presAssocID="{AB9DE5EA-A46D-47BA-A9B1-1BDFE453769B}" presName="composite" presStyleCnt="0"/>
      <dgm:spPr/>
    </dgm:pt>
    <dgm:pt modelId="{ABC68BB7-17F9-4356-A7B4-60BF4F22F611}" type="pres">
      <dgm:prSet presAssocID="{AB9DE5EA-A46D-47BA-A9B1-1BDFE453769B}" presName="parTx" presStyleLbl="alignNode1" presStyleIdx="1" presStyleCnt="3">
        <dgm:presLayoutVars>
          <dgm:chMax val="0"/>
          <dgm:chPref val="0"/>
          <dgm:bulletEnabled val="1"/>
        </dgm:presLayoutVars>
      </dgm:prSet>
      <dgm:spPr/>
    </dgm:pt>
    <dgm:pt modelId="{264C6430-5C7F-4BFB-A44E-CB9403E1A9F4}" type="pres">
      <dgm:prSet presAssocID="{AB9DE5EA-A46D-47BA-A9B1-1BDFE453769B}" presName="desTx" presStyleLbl="alignAccFollowNode1" presStyleIdx="1" presStyleCnt="3">
        <dgm:presLayoutVars>
          <dgm:bulletEnabled val="1"/>
        </dgm:presLayoutVars>
      </dgm:prSet>
      <dgm:spPr/>
    </dgm:pt>
    <dgm:pt modelId="{9373F1FA-2ECE-4CF4-A370-AB7BD94BDB43}" type="pres">
      <dgm:prSet presAssocID="{DB3626B7-E4EE-4D26-8B29-AFF8FA9A9AB0}" presName="space" presStyleCnt="0"/>
      <dgm:spPr/>
    </dgm:pt>
    <dgm:pt modelId="{5ED0EF7A-A744-456B-B1B2-BB7E6920B30E}" type="pres">
      <dgm:prSet presAssocID="{16298BFF-8F11-48FC-88D4-63D1B8C9843F}" presName="composite" presStyleCnt="0"/>
      <dgm:spPr/>
    </dgm:pt>
    <dgm:pt modelId="{24C8484C-09F5-4F03-9633-1E5A2427EE3C}" type="pres">
      <dgm:prSet presAssocID="{16298BFF-8F11-48FC-88D4-63D1B8C9843F}" presName="parTx" presStyleLbl="alignNode1" presStyleIdx="2" presStyleCnt="3">
        <dgm:presLayoutVars>
          <dgm:chMax val="0"/>
          <dgm:chPref val="0"/>
          <dgm:bulletEnabled val="1"/>
        </dgm:presLayoutVars>
      </dgm:prSet>
      <dgm:spPr/>
    </dgm:pt>
    <dgm:pt modelId="{74A0334F-7A17-4ACA-9BB4-6E610A57C0D9}" type="pres">
      <dgm:prSet presAssocID="{16298BFF-8F11-48FC-88D4-63D1B8C9843F}" presName="desTx" presStyleLbl="alignAccFollowNode1" presStyleIdx="2" presStyleCnt="3">
        <dgm:presLayoutVars>
          <dgm:bulletEnabled val="1"/>
        </dgm:presLayoutVars>
      </dgm:prSet>
      <dgm:spPr/>
    </dgm:pt>
  </dgm:ptLst>
  <dgm:cxnLst>
    <dgm:cxn modelId="{FF21DA06-774B-4C76-8552-7C780C880609}" srcId="{E9D1CE26-23A9-4F5E-9CEE-DC9F2C292419}" destId="{4B5F053E-58A4-4AC8-BA44-3AEF8129B590}" srcOrd="0" destOrd="0" parTransId="{B7059FA7-5FB9-4356-B6F8-FDF972AA177C}" sibTransId="{56E10ACB-DB25-48C0-BDEE-549313C45237}"/>
    <dgm:cxn modelId="{FE2AE60D-D65D-4DFD-A3CD-C6A941FC4AF2}" srcId="{4B5F053E-58A4-4AC8-BA44-3AEF8129B590}" destId="{21ACD877-4451-48EB-A45B-75590B88F1FD}" srcOrd="0" destOrd="0" parTransId="{CFAA5E1C-10BC-4837-B5C7-C17F0A34C0C2}" sibTransId="{404C380C-EA53-418B-8F72-E07089F0DD76}"/>
    <dgm:cxn modelId="{7D4E371D-2E8E-4E0E-97E9-251E1461078A}" type="presOf" srcId="{85919D51-3E0E-4D65-9D1D-DBC7D80035F1}" destId="{264C6430-5C7F-4BFB-A44E-CB9403E1A9F4}" srcOrd="0" destOrd="0" presId="urn:microsoft.com/office/officeart/2005/8/layout/hList1"/>
    <dgm:cxn modelId="{49733326-73A0-4D3D-B7EC-E8742514516E}" srcId="{16298BFF-8F11-48FC-88D4-63D1B8C9843F}" destId="{C02F2732-1948-4A11-8C9A-D8319A1AC7B4}" srcOrd="2" destOrd="0" parTransId="{08021273-5D24-4C3E-BCD8-601F049CE379}" sibTransId="{AB5BDCBA-7463-423B-8104-F9E7145719A9}"/>
    <dgm:cxn modelId="{38187660-0A38-4FAE-8B75-25F78A1A8C37}" type="presOf" srcId="{6A1BC138-841E-44E4-BCBC-BDAE3E284636}" destId="{264C6430-5C7F-4BFB-A44E-CB9403E1A9F4}" srcOrd="0" destOrd="1" presId="urn:microsoft.com/office/officeart/2005/8/layout/hList1"/>
    <dgm:cxn modelId="{58E35068-C6AC-49FB-9D89-0B427CC595FC}" srcId="{AB9DE5EA-A46D-47BA-A9B1-1BDFE453769B}" destId="{8C5E3ED4-E962-4574-AA92-0BA50C53AE24}" srcOrd="2" destOrd="0" parTransId="{D92DBA1A-E42F-42EC-9EBA-4FE7D4E0BAF1}" sibTransId="{552418BC-EBB4-455C-8D84-AEE74F4236B4}"/>
    <dgm:cxn modelId="{5A275D57-15B0-4C58-A00D-B681FB45213D}" type="presOf" srcId="{21ACD877-4451-48EB-A45B-75590B88F1FD}" destId="{EE66E98A-3840-43CB-BFC7-0598C94C4D38}" srcOrd="0" destOrd="0" presId="urn:microsoft.com/office/officeart/2005/8/layout/hList1"/>
    <dgm:cxn modelId="{89CF6E58-7A8F-4642-8864-18AD04FAECAB}" srcId="{AB9DE5EA-A46D-47BA-A9B1-1BDFE453769B}" destId="{85919D51-3E0E-4D65-9D1D-DBC7D80035F1}" srcOrd="0" destOrd="0" parTransId="{78EDA10A-D584-4B28-9B7C-8E031D5FCCD9}" sibTransId="{452AD077-07DD-4EB1-94F2-B7C58E52A0CA}"/>
    <dgm:cxn modelId="{0772917D-0ECE-490D-836F-480B86CF1190}" srcId="{AB9DE5EA-A46D-47BA-A9B1-1BDFE453769B}" destId="{6A1BC138-841E-44E4-BCBC-BDAE3E284636}" srcOrd="1" destOrd="0" parTransId="{2C9F295E-7382-400E-9895-108DBA107787}" sibTransId="{F3A150D7-E2A7-4909-AE5C-0115FDA540EF}"/>
    <dgm:cxn modelId="{62B4EB7D-B1A6-4658-B72F-B79CE3C4CA8C}" type="presOf" srcId="{16298BFF-8F11-48FC-88D4-63D1B8C9843F}" destId="{24C8484C-09F5-4F03-9633-1E5A2427EE3C}" srcOrd="0" destOrd="0" presId="urn:microsoft.com/office/officeart/2005/8/layout/hList1"/>
    <dgm:cxn modelId="{21609888-ADF6-433A-A735-D90F3DD2BD4A}" srcId="{16298BFF-8F11-48FC-88D4-63D1B8C9843F}" destId="{8FFF20D5-557F-4E8D-A4A2-94C699E68E68}" srcOrd="0" destOrd="0" parTransId="{F2598786-073B-474D-BCE5-65D40D0363A2}" sibTransId="{84EFA729-B7E7-4ED0-A72B-A526B432B76E}"/>
    <dgm:cxn modelId="{648B368E-148E-4396-8580-1FF834D8DE55}" srcId="{E9D1CE26-23A9-4F5E-9CEE-DC9F2C292419}" destId="{16298BFF-8F11-48FC-88D4-63D1B8C9843F}" srcOrd="2" destOrd="0" parTransId="{1DFD69EE-888E-4E9F-99C1-0D11F7091986}" sibTransId="{544E6B05-9D3C-4CC5-8F13-3D79422F4EA1}"/>
    <dgm:cxn modelId="{E0F95C9A-EDB0-445D-A0B2-109E482540B3}" type="presOf" srcId="{E9D1CE26-23A9-4F5E-9CEE-DC9F2C292419}" destId="{5F3C77E8-5903-485F-ABCB-E2F8C828DD23}" srcOrd="0" destOrd="0" presId="urn:microsoft.com/office/officeart/2005/8/layout/hList1"/>
    <dgm:cxn modelId="{285EFD9F-13CB-45A6-895F-197818DB5EA6}" type="presOf" srcId="{C49A30CA-C345-40E3-A25B-A487E970DB14}" destId="{EE66E98A-3840-43CB-BFC7-0598C94C4D38}" srcOrd="0" destOrd="2" presId="urn:microsoft.com/office/officeart/2005/8/layout/hList1"/>
    <dgm:cxn modelId="{30A783A2-C2F9-4CE8-9BFC-9E722271FC4E}" type="presOf" srcId="{4B5F053E-58A4-4AC8-BA44-3AEF8129B590}" destId="{37A1817A-C017-4A49-B860-D7CC8D99BC16}" srcOrd="0" destOrd="0" presId="urn:microsoft.com/office/officeart/2005/8/layout/hList1"/>
    <dgm:cxn modelId="{38DFC5A9-4912-4E62-8403-2C3C3122A599}" srcId="{4B5F053E-58A4-4AC8-BA44-3AEF8129B590}" destId="{255BDC29-46BD-4975-96F2-AC2F6D3D9A46}" srcOrd="1" destOrd="0" parTransId="{B8116D5C-B5EF-44A9-BEC5-E99DBEC3302B}" sibTransId="{FC0EBDAD-1C67-478B-AB40-8288A33B60E6}"/>
    <dgm:cxn modelId="{BF9BBBBB-0284-445B-80BE-44AD75BF5FB1}" type="presOf" srcId="{8C5E3ED4-E962-4574-AA92-0BA50C53AE24}" destId="{264C6430-5C7F-4BFB-A44E-CB9403E1A9F4}" srcOrd="0" destOrd="2" presId="urn:microsoft.com/office/officeart/2005/8/layout/hList1"/>
    <dgm:cxn modelId="{4FBEE4C1-8F8D-4204-B25B-D5B2C6FE9D1F}" srcId="{E9D1CE26-23A9-4F5E-9CEE-DC9F2C292419}" destId="{AB9DE5EA-A46D-47BA-A9B1-1BDFE453769B}" srcOrd="1" destOrd="0" parTransId="{778C39D6-E3CC-4795-9DB1-C77BB1EAA219}" sibTransId="{DB3626B7-E4EE-4D26-8B29-AFF8FA9A9AB0}"/>
    <dgm:cxn modelId="{C04431C3-FF35-470C-AE7B-E8F25BF2564E}" srcId="{4B5F053E-58A4-4AC8-BA44-3AEF8129B590}" destId="{C49A30CA-C345-40E3-A25B-A487E970DB14}" srcOrd="2" destOrd="0" parTransId="{717D568D-3077-493D-9C35-7492B7227E55}" sibTransId="{B4FA5217-7E10-4761-99CC-40EEBB35640B}"/>
    <dgm:cxn modelId="{B09657C3-B74B-4D2E-9A30-12C0FC2534F8}" type="presOf" srcId="{8FFF20D5-557F-4E8D-A4A2-94C699E68E68}" destId="{74A0334F-7A17-4ACA-9BB4-6E610A57C0D9}" srcOrd="0" destOrd="0" presId="urn:microsoft.com/office/officeart/2005/8/layout/hList1"/>
    <dgm:cxn modelId="{75EDFACD-933D-4C09-89BE-D933E14970B3}" type="presOf" srcId="{AB9DE5EA-A46D-47BA-A9B1-1BDFE453769B}" destId="{ABC68BB7-17F9-4356-A7B4-60BF4F22F611}" srcOrd="0" destOrd="0" presId="urn:microsoft.com/office/officeart/2005/8/layout/hList1"/>
    <dgm:cxn modelId="{118A39D2-A7A8-4487-A912-8CADEAA95631}" srcId="{16298BFF-8F11-48FC-88D4-63D1B8C9843F}" destId="{E32496C7-B9B4-4924-8BDF-8EEAACFDC568}" srcOrd="1" destOrd="0" parTransId="{6B31CE2E-57A1-4ACC-8953-86F5B605AFF9}" sibTransId="{BB58157F-82A0-4608-AC3C-0A04FE1AAF72}"/>
    <dgm:cxn modelId="{76E768DA-A9DE-4F11-9C77-656E70F719B4}" type="presOf" srcId="{E32496C7-B9B4-4924-8BDF-8EEAACFDC568}" destId="{74A0334F-7A17-4ACA-9BB4-6E610A57C0D9}" srcOrd="0" destOrd="1" presId="urn:microsoft.com/office/officeart/2005/8/layout/hList1"/>
    <dgm:cxn modelId="{775EBBE8-890B-4812-B9B2-7A736A981A1E}" type="presOf" srcId="{255BDC29-46BD-4975-96F2-AC2F6D3D9A46}" destId="{EE66E98A-3840-43CB-BFC7-0598C94C4D38}" srcOrd="0" destOrd="1" presId="urn:microsoft.com/office/officeart/2005/8/layout/hList1"/>
    <dgm:cxn modelId="{3A90A0FE-2ABA-4DAA-8A07-653D9246FB4D}" type="presOf" srcId="{C02F2732-1948-4A11-8C9A-D8319A1AC7B4}" destId="{74A0334F-7A17-4ACA-9BB4-6E610A57C0D9}" srcOrd="0" destOrd="2" presId="urn:microsoft.com/office/officeart/2005/8/layout/hList1"/>
    <dgm:cxn modelId="{2363233D-DD1C-444C-8C46-11B47FF360D7}" type="presParOf" srcId="{5F3C77E8-5903-485F-ABCB-E2F8C828DD23}" destId="{7558AA7D-5B56-4E99-BE31-144C20582164}" srcOrd="0" destOrd="0" presId="urn:microsoft.com/office/officeart/2005/8/layout/hList1"/>
    <dgm:cxn modelId="{7E500AEC-9B75-4F7A-997B-637F29B99B87}" type="presParOf" srcId="{7558AA7D-5B56-4E99-BE31-144C20582164}" destId="{37A1817A-C017-4A49-B860-D7CC8D99BC16}" srcOrd="0" destOrd="0" presId="urn:microsoft.com/office/officeart/2005/8/layout/hList1"/>
    <dgm:cxn modelId="{023549CA-421A-4D24-AA7C-BF57B8B686AC}" type="presParOf" srcId="{7558AA7D-5B56-4E99-BE31-144C20582164}" destId="{EE66E98A-3840-43CB-BFC7-0598C94C4D38}" srcOrd="1" destOrd="0" presId="urn:microsoft.com/office/officeart/2005/8/layout/hList1"/>
    <dgm:cxn modelId="{3DD0B851-99D3-4C74-AA72-CBB2F47DD409}" type="presParOf" srcId="{5F3C77E8-5903-485F-ABCB-E2F8C828DD23}" destId="{76F887DF-5DBF-4072-BEA8-6CA037CC31D3}" srcOrd="1" destOrd="0" presId="urn:microsoft.com/office/officeart/2005/8/layout/hList1"/>
    <dgm:cxn modelId="{FAB4EF2B-D270-4653-A741-714810FAFE44}" type="presParOf" srcId="{5F3C77E8-5903-485F-ABCB-E2F8C828DD23}" destId="{B7506FD8-5B27-4919-A2FE-D6998F1946F9}" srcOrd="2" destOrd="0" presId="urn:microsoft.com/office/officeart/2005/8/layout/hList1"/>
    <dgm:cxn modelId="{1471A80E-781F-491D-A9C4-69EAF80BD081}" type="presParOf" srcId="{B7506FD8-5B27-4919-A2FE-D6998F1946F9}" destId="{ABC68BB7-17F9-4356-A7B4-60BF4F22F611}" srcOrd="0" destOrd="0" presId="urn:microsoft.com/office/officeart/2005/8/layout/hList1"/>
    <dgm:cxn modelId="{FDC29067-C986-4CF6-AF7D-5B55C63A9209}" type="presParOf" srcId="{B7506FD8-5B27-4919-A2FE-D6998F1946F9}" destId="{264C6430-5C7F-4BFB-A44E-CB9403E1A9F4}" srcOrd="1" destOrd="0" presId="urn:microsoft.com/office/officeart/2005/8/layout/hList1"/>
    <dgm:cxn modelId="{5AA8919C-28D6-4820-BFCE-DDFB166F25CC}" type="presParOf" srcId="{5F3C77E8-5903-485F-ABCB-E2F8C828DD23}" destId="{9373F1FA-2ECE-4CF4-A370-AB7BD94BDB43}" srcOrd="3" destOrd="0" presId="urn:microsoft.com/office/officeart/2005/8/layout/hList1"/>
    <dgm:cxn modelId="{6BD3A7FA-73E0-4AAF-A13F-EAC62A3D5962}" type="presParOf" srcId="{5F3C77E8-5903-485F-ABCB-E2F8C828DD23}" destId="{5ED0EF7A-A744-456B-B1B2-BB7E6920B30E}" srcOrd="4" destOrd="0" presId="urn:microsoft.com/office/officeart/2005/8/layout/hList1"/>
    <dgm:cxn modelId="{C183A87A-2593-44D6-81CE-F1EC02054B99}" type="presParOf" srcId="{5ED0EF7A-A744-456B-B1B2-BB7E6920B30E}" destId="{24C8484C-09F5-4F03-9633-1E5A2427EE3C}" srcOrd="0" destOrd="0" presId="urn:microsoft.com/office/officeart/2005/8/layout/hList1"/>
    <dgm:cxn modelId="{B3F4A396-5AAF-4FD5-80E2-5BE210E10DA9}" type="presParOf" srcId="{5ED0EF7A-A744-456B-B1B2-BB7E6920B30E}" destId="{74A0334F-7A17-4ACA-9BB4-6E610A57C0D9}"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4C4EA12-2E34-4AF4-B454-490CDAD33788}"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4DB959C8-CB15-45A3-8143-F224C442321F}">
      <dgm:prSet/>
      <dgm:spPr/>
      <dgm:t>
        <a:bodyPr/>
        <a:lstStyle/>
        <a:p>
          <a:r>
            <a:rPr lang="pl-PL" b="1" dirty="0">
              <a:solidFill>
                <a:schemeClr val="bg1"/>
              </a:solidFill>
            </a:rPr>
            <a:t>Art. 78 - Każda ze stron ma prawo do zaskarżenia orzeczeń i decyzji wydanych w pierwszej instancji. Wyjątki od tej zasady oraz tryb zaskarżania określa ustawa.</a:t>
          </a:r>
          <a:endParaRPr lang="en-US" b="1" dirty="0">
            <a:solidFill>
              <a:schemeClr val="bg1"/>
            </a:solidFill>
          </a:endParaRPr>
        </a:p>
      </dgm:t>
    </dgm:pt>
    <dgm:pt modelId="{90834279-18C9-438B-8C27-DB67DD21E4A7}" type="parTrans" cxnId="{2859D558-F077-4A02-A542-F66831838D1B}">
      <dgm:prSet/>
      <dgm:spPr/>
      <dgm:t>
        <a:bodyPr/>
        <a:lstStyle/>
        <a:p>
          <a:endParaRPr lang="en-US"/>
        </a:p>
      </dgm:t>
    </dgm:pt>
    <dgm:pt modelId="{8C590691-6C18-487A-AA0F-F8413066DE31}" type="sibTrans" cxnId="{2859D558-F077-4A02-A542-F66831838D1B}">
      <dgm:prSet/>
      <dgm:spPr/>
      <dgm:t>
        <a:bodyPr/>
        <a:lstStyle/>
        <a:p>
          <a:endParaRPr lang="en-US"/>
        </a:p>
      </dgm:t>
    </dgm:pt>
    <dgm:pt modelId="{BA0D4815-8B4E-4B80-A2BC-510D587450D7}">
      <dgm:prSet/>
      <dgm:spPr/>
      <dgm:t>
        <a:bodyPr/>
        <a:lstStyle/>
        <a:p>
          <a:r>
            <a:rPr lang="pl-PL">
              <a:solidFill>
                <a:schemeClr val="bg1"/>
              </a:solidFill>
            </a:rPr>
            <a:t>Konstytucyjna zasada kontroli</a:t>
          </a:r>
          <a:endParaRPr lang="en-US">
            <a:solidFill>
              <a:schemeClr val="bg1"/>
            </a:solidFill>
          </a:endParaRPr>
        </a:p>
      </dgm:t>
    </dgm:pt>
    <dgm:pt modelId="{F6507767-B2BA-4181-BE91-7D6B77631F4B}" type="parTrans" cxnId="{612E83E0-BEE2-4B2D-9972-8A83199EA33C}">
      <dgm:prSet/>
      <dgm:spPr/>
      <dgm:t>
        <a:bodyPr/>
        <a:lstStyle/>
        <a:p>
          <a:endParaRPr lang="en-US"/>
        </a:p>
      </dgm:t>
    </dgm:pt>
    <dgm:pt modelId="{8E2A6D83-EC3F-4249-B031-33295BD63E61}" type="sibTrans" cxnId="{612E83E0-BEE2-4B2D-9972-8A83199EA33C}">
      <dgm:prSet/>
      <dgm:spPr/>
      <dgm:t>
        <a:bodyPr/>
        <a:lstStyle/>
        <a:p>
          <a:endParaRPr lang="en-US"/>
        </a:p>
      </dgm:t>
    </dgm:pt>
    <dgm:pt modelId="{5653283C-D4E6-4B41-A2F0-4DB4302105A1}">
      <dgm:prSet/>
      <dgm:spPr/>
      <dgm:t>
        <a:bodyPr/>
        <a:lstStyle/>
        <a:p>
          <a:r>
            <a:rPr lang="pl-PL" dirty="0">
              <a:solidFill>
                <a:schemeClr val="bg1"/>
              </a:solidFill>
            </a:rPr>
            <a:t>Postulat takiego ukształtowania przez ustawodawcę procedury, by w miarę możliwości, przewidywała możliwość wniesienia środka zaskarżenia. </a:t>
          </a:r>
          <a:endParaRPr lang="en-US" dirty="0">
            <a:solidFill>
              <a:schemeClr val="bg1"/>
            </a:solidFill>
          </a:endParaRPr>
        </a:p>
      </dgm:t>
    </dgm:pt>
    <dgm:pt modelId="{6BFE12C5-90E8-4899-923E-0FD91FA5AA22}" type="parTrans" cxnId="{79E901B2-96D3-4AD2-973C-562128BDC067}">
      <dgm:prSet/>
      <dgm:spPr/>
      <dgm:t>
        <a:bodyPr/>
        <a:lstStyle/>
        <a:p>
          <a:endParaRPr lang="en-US"/>
        </a:p>
      </dgm:t>
    </dgm:pt>
    <dgm:pt modelId="{C71FF10F-D088-40B7-A6A7-0787591AD43B}" type="sibTrans" cxnId="{79E901B2-96D3-4AD2-973C-562128BDC067}">
      <dgm:prSet/>
      <dgm:spPr/>
      <dgm:t>
        <a:bodyPr/>
        <a:lstStyle/>
        <a:p>
          <a:endParaRPr lang="en-US"/>
        </a:p>
      </dgm:t>
    </dgm:pt>
    <dgm:pt modelId="{4D230484-A08C-4CC8-8781-0FAC7A05AE4D}">
      <dgm:prSet/>
      <dgm:spPr/>
      <dgm:t>
        <a:bodyPr/>
        <a:lstStyle/>
        <a:p>
          <a:r>
            <a:rPr lang="pl-PL" dirty="0">
              <a:solidFill>
                <a:schemeClr val="bg1"/>
              </a:solidFill>
            </a:rPr>
            <a:t>Wyjątki od zaskarżenia orzeczenia powinny być oceniane z uwzględnieniem zasady proporcjonalności (art. 31 ust. 3 Konstytucji) i racjonalności ograniczenia tego uprawnienia. </a:t>
          </a:r>
          <a:endParaRPr lang="en-US" dirty="0">
            <a:solidFill>
              <a:schemeClr val="bg1"/>
            </a:solidFill>
          </a:endParaRPr>
        </a:p>
      </dgm:t>
    </dgm:pt>
    <dgm:pt modelId="{02AE7164-6052-4F58-B8E5-BA9262324EAA}" type="parTrans" cxnId="{B14EAA0E-5F67-4CDA-B9FF-29E82917BFFF}">
      <dgm:prSet/>
      <dgm:spPr/>
      <dgm:t>
        <a:bodyPr/>
        <a:lstStyle/>
        <a:p>
          <a:endParaRPr lang="en-US"/>
        </a:p>
      </dgm:t>
    </dgm:pt>
    <dgm:pt modelId="{AC86CBF4-9727-451F-9E5D-730AD72574F3}" type="sibTrans" cxnId="{B14EAA0E-5F67-4CDA-B9FF-29E82917BFFF}">
      <dgm:prSet/>
      <dgm:spPr/>
      <dgm:t>
        <a:bodyPr/>
        <a:lstStyle/>
        <a:p>
          <a:endParaRPr lang="en-US"/>
        </a:p>
      </dgm:t>
    </dgm:pt>
    <dgm:pt modelId="{FCF9D278-5CF9-4BA9-A941-CCEBA411E786}">
      <dgm:prSet/>
      <dgm:spPr/>
      <dgm:t>
        <a:bodyPr/>
        <a:lstStyle/>
        <a:p>
          <a:r>
            <a:rPr lang="pl-PL" b="1" dirty="0">
              <a:solidFill>
                <a:schemeClr val="bg1"/>
              </a:solidFill>
            </a:rPr>
            <a:t>Art. 176 ust. 1 – Postępowanie sądowe jest co najmniej dwuinstancyjne </a:t>
          </a:r>
          <a:endParaRPr lang="en-US" b="1" dirty="0">
            <a:solidFill>
              <a:schemeClr val="bg1"/>
            </a:solidFill>
          </a:endParaRPr>
        </a:p>
      </dgm:t>
    </dgm:pt>
    <dgm:pt modelId="{C4057199-D6F4-4996-BBAB-39B759925824}" type="parTrans" cxnId="{025F67CE-B8AE-4A52-B3D0-205E423B9E4A}">
      <dgm:prSet/>
      <dgm:spPr/>
      <dgm:t>
        <a:bodyPr/>
        <a:lstStyle/>
        <a:p>
          <a:endParaRPr lang="en-US"/>
        </a:p>
      </dgm:t>
    </dgm:pt>
    <dgm:pt modelId="{B1DF36E5-471E-4307-869E-9A56EB802E52}" type="sibTrans" cxnId="{025F67CE-B8AE-4A52-B3D0-205E423B9E4A}">
      <dgm:prSet/>
      <dgm:spPr/>
      <dgm:t>
        <a:bodyPr/>
        <a:lstStyle/>
        <a:p>
          <a:endParaRPr lang="en-US"/>
        </a:p>
      </dgm:t>
    </dgm:pt>
    <dgm:pt modelId="{A66490DC-7817-409B-891E-957616C4A648}">
      <dgm:prSet/>
      <dgm:spPr/>
      <dgm:t>
        <a:bodyPr/>
        <a:lstStyle/>
        <a:p>
          <a:r>
            <a:rPr lang="pl-PL">
              <a:solidFill>
                <a:schemeClr val="bg1"/>
              </a:solidFill>
            </a:rPr>
            <a:t>Zasada dwuinstancyjności postępowania i zarazem standard minimalny, który musi zostać spełniony. </a:t>
          </a:r>
          <a:endParaRPr lang="en-US">
            <a:solidFill>
              <a:schemeClr val="bg1"/>
            </a:solidFill>
          </a:endParaRPr>
        </a:p>
      </dgm:t>
    </dgm:pt>
    <dgm:pt modelId="{1F2A249C-261E-42DA-BA5F-A6DE84DE10CE}" type="parTrans" cxnId="{DB9D5249-C247-42AB-851B-0EBB393AC817}">
      <dgm:prSet/>
      <dgm:spPr/>
      <dgm:t>
        <a:bodyPr/>
        <a:lstStyle/>
        <a:p>
          <a:endParaRPr lang="en-US"/>
        </a:p>
      </dgm:t>
    </dgm:pt>
    <dgm:pt modelId="{6CE05D78-7A91-41C7-BEAC-FF5EECC6D88D}" type="sibTrans" cxnId="{DB9D5249-C247-42AB-851B-0EBB393AC817}">
      <dgm:prSet/>
      <dgm:spPr/>
      <dgm:t>
        <a:bodyPr/>
        <a:lstStyle/>
        <a:p>
          <a:endParaRPr lang="en-US"/>
        </a:p>
      </dgm:t>
    </dgm:pt>
    <dgm:pt modelId="{B60D7428-0AE4-43C5-84CA-584C7F8F4957}">
      <dgm:prSet/>
      <dgm:spPr/>
      <dgm:t>
        <a:bodyPr/>
        <a:lstStyle/>
        <a:p>
          <a:r>
            <a:rPr lang="pl-PL">
              <a:solidFill>
                <a:schemeClr val="bg1"/>
              </a:solidFill>
            </a:rPr>
            <a:t>Rozwinięcie konstytucyjnego prawa do sądu wynikającego z art. 45 ust. 1 Konstytucji </a:t>
          </a:r>
          <a:endParaRPr lang="en-US" dirty="0">
            <a:solidFill>
              <a:schemeClr val="bg1"/>
            </a:solidFill>
          </a:endParaRPr>
        </a:p>
      </dgm:t>
    </dgm:pt>
    <dgm:pt modelId="{1D0662B1-94DD-4302-BAA4-7FEB8DCBBC26}" type="parTrans" cxnId="{2FB5E41B-F191-4943-BC30-8CFFB909BB90}">
      <dgm:prSet/>
      <dgm:spPr/>
      <dgm:t>
        <a:bodyPr/>
        <a:lstStyle/>
        <a:p>
          <a:endParaRPr lang="en-US"/>
        </a:p>
      </dgm:t>
    </dgm:pt>
    <dgm:pt modelId="{060D21F0-3B46-41B2-8DED-F3AFC5051683}" type="sibTrans" cxnId="{2FB5E41B-F191-4943-BC30-8CFFB909BB90}">
      <dgm:prSet/>
      <dgm:spPr/>
      <dgm:t>
        <a:bodyPr/>
        <a:lstStyle/>
        <a:p>
          <a:endParaRPr lang="en-US"/>
        </a:p>
      </dgm:t>
    </dgm:pt>
    <dgm:pt modelId="{F95C0D09-E931-4EB5-84FF-E3B0A5BDF89F}">
      <dgm:prSet/>
      <dgm:spPr/>
      <dgm:t>
        <a:bodyPr/>
        <a:lstStyle/>
        <a:p>
          <a:r>
            <a:rPr lang="pl-PL" dirty="0">
              <a:solidFill>
                <a:schemeClr val="bg1"/>
              </a:solidFill>
            </a:rPr>
            <a:t>Przepis został umiejscowiony w rozdziale o sądach i dotyczy tylko spraw przekazanych ustawami do właściwości sądów, tzn. rozpoznawanych przez sądy od początku do końca </a:t>
          </a:r>
          <a:r>
            <a:rPr lang="pl-PL" dirty="0">
              <a:solidFill>
                <a:schemeClr val="bg1"/>
              </a:solidFill>
              <a:sym typeface="Wingdings" panose="05000000000000000000" pitchFamily="2" charset="2"/>
            </a:rPr>
            <a:t></a:t>
          </a:r>
          <a:r>
            <a:rPr lang="pl-PL" dirty="0">
              <a:solidFill>
                <a:schemeClr val="bg1"/>
              </a:solidFill>
            </a:rPr>
            <a:t> wyrok TK z dnia 8 grudnia 1998 r. (K 41/97)</a:t>
          </a:r>
          <a:endParaRPr lang="en-US" dirty="0">
            <a:solidFill>
              <a:schemeClr val="bg1"/>
            </a:solidFill>
          </a:endParaRPr>
        </a:p>
      </dgm:t>
    </dgm:pt>
    <dgm:pt modelId="{06CF8BB3-5A87-44B5-9524-EAEEAB4B1B0E}" type="parTrans" cxnId="{65F5298E-F29E-4FC5-864D-72DCA576715E}">
      <dgm:prSet/>
      <dgm:spPr/>
      <dgm:t>
        <a:bodyPr/>
        <a:lstStyle/>
        <a:p>
          <a:endParaRPr lang="en-US"/>
        </a:p>
      </dgm:t>
    </dgm:pt>
    <dgm:pt modelId="{B5CB35BE-2145-40DD-A736-E77063CC3206}" type="sibTrans" cxnId="{65F5298E-F29E-4FC5-864D-72DCA576715E}">
      <dgm:prSet/>
      <dgm:spPr/>
      <dgm:t>
        <a:bodyPr/>
        <a:lstStyle/>
        <a:p>
          <a:endParaRPr lang="en-US"/>
        </a:p>
      </dgm:t>
    </dgm:pt>
    <dgm:pt modelId="{90FC6778-08A5-4E90-8CF3-A6E0477302D1}" type="pres">
      <dgm:prSet presAssocID="{54C4EA12-2E34-4AF4-B454-490CDAD33788}" presName="linear" presStyleCnt="0">
        <dgm:presLayoutVars>
          <dgm:animLvl val="lvl"/>
          <dgm:resizeHandles val="exact"/>
        </dgm:presLayoutVars>
      </dgm:prSet>
      <dgm:spPr/>
    </dgm:pt>
    <dgm:pt modelId="{4E226958-0FFD-4665-99D8-FAFDA5DCC061}" type="pres">
      <dgm:prSet presAssocID="{4DB959C8-CB15-45A3-8143-F224C442321F}" presName="parentText" presStyleLbl="node1" presStyleIdx="0" presStyleCnt="2">
        <dgm:presLayoutVars>
          <dgm:chMax val="0"/>
          <dgm:bulletEnabled val="1"/>
        </dgm:presLayoutVars>
      </dgm:prSet>
      <dgm:spPr/>
    </dgm:pt>
    <dgm:pt modelId="{DF9D6414-E2F3-45F9-A8A7-A3838F0BB7B3}" type="pres">
      <dgm:prSet presAssocID="{4DB959C8-CB15-45A3-8143-F224C442321F}" presName="childText" presStyleLbl="revTx" presStyleIdx="0" presStyleCnt="2">
        <dgm:presLayoutVars>
          <dgm:bulletEnabled val="1"/>
        </dgm:presLayoutVars>
      </dgm:prSet>
      <dgm:spPr/>
    </dgm:pt>
    <dgm:pt modelId="{985826FB-E0F8-4A87-9ECF-C2F972599D6E}" type="pres">
      <dgm:prSet presAssocID="{FCF9D278-5CF9-4BA9-A941-CCEBA411E786}" presName="parentText" presStyleLbl="node1" presStyleIdx="1" presStyleCnt="2">
        <dgm:presLayoutVars>
          <dgm:chMax val="0"/>
          <dgm:bulletEnabled val="1"/>
        </dgm:presLayoutVars>
      </dgm:prSet>
      <dgm:spPr/>
    </dgm:pt>
    <dgm:pt modelId="{AC3F019B-5E82-4CA5-9EFC-5B2D8D0BA50F}" type="pres">
      <dgm:prSet presAssocID="{FCF9D278-5CF9-4BA9-A941-CCEBA411E786}" presName="childText" presStyleLbl="revTx" presStyleIdx="1" presStyleCnt="2">
        <dgm:presLayoutVars>
          <dgm:bulletEnabled val="1"/>
        </dgm:presLayoutVars>
      </dgm:prSet>
      <dgm:spPr/>
    </dgm:pt>
  </dgm:ptLst>
  <dgm:cxnLst>
    <dgm:cxn modelId="{77CF5E03-CB65-4CA2-9FD3-D0071D1A46F4}" type="presOf" srcId="{4D230484-A08C-4CC8-8781-0FAC7A05AE4D}" destId="{DF9D6414-E2F3-45F9-A8A7-A3838F0BB7B3}" srcOrd="0" destOrd="2" presId="urn:microsoft.com/office/officeart/2005/8/layout/vList2"/>
    <dgm:cxn modelId="{B14EAA0E-5F67-4CDA-B9FF-29E82917BFFF}" srcId="{4DB959C8-CB15-45A3-8143-F224C442321F}" destId="{4D230484-A08C-4CC8-8781-0FAC7A05AE4D}" srcOrd="2" destOrd="0" parTransId="{02AE7164-6052-4F58-B8E5-BA9262324EAA}" sibTransId="{AC86CBF4-9727-451F-9E5D-730AD72574F3}"/>
    <dgm:cxn modelId="{9D13E00E-0761-4BBE-A20D-CD0B791B6DE1}" type="presOf" srcId="{A66490DC-7817-409B-891E-957616C4A648}" destId="{AC3F019B-5E82-4CA5-9EFC-5B2D8D0BA50F}" srcOrd="0" destOrd="0" presId="urn:microsoft.com/office/officeart/2005/8/layout/vList2"/>
    <dgm:cxn modelId="{2FB5E41B-F191-4943-BC30-8CFFB909BB90}" srcId="{FCF9D278-5CF9-4BA9-A941-CCEBA411E786}" destId="{B60D7428-0AE4-43C5-84CA-584C7F8F4957}" srcOrd="1" destOrd="0" parTransId="{1D0662B1-94DD-4302-BAA4-7FEB8DCBBC26}" sibTransId="{060D21F0-3B46-41B2-8DED-F3AFC5051683}"/>
    <dgm:cxn modelId="{EAD60046-BCBF-4101-A61E-10C3326233EE}" type="presOf" srcId="{54C4EA12-2E34-4AF4-B454-490CDAD33788}" destId="{90FC6778-08A5-4E90-8CF3-A6E0477302D1}" srcOrd="0" destOrd="0" presId="urn:microsoft.com/office/officeart/2005/8/layout/vList2"/>
    <dgm:cxn modelId="{DB9D5249-C247-42AB-851B-0EBB393AC817}" srcId="{FCF9D278-5CF9-4BA9-A941-CCEBA411E786}" destId="{A66490DC-7817-409B-891E-957616C4A648}" srcOrd="0" destOrd="0" parTransId="{1F2A249C-261E-42DA-BA5F-A6DE84DE10CE}" sibTransId="{6CE05D78-7A91-41C7-BEAC-FF5EECC6D88D}"/>
    <dgm:cxn modelId="{057BF36B-45D8-42BB-8696-757C640CC134}" type="presOf" srcId="{FCF9D278-5CF9-4BA9-A941-CCEBA411E786}" destId="{985826FB-E0F8-4A87-9ECF-C2F972599D6E}" srcOrd="0" destOrd="0" presId="urn:microsoft.com/office/officeart/2005/8/layout/vList2"/>
    <dgm:cxn modelId="{5D1E424F-6EF6-4FD2-A9FD-4B68700B3529}" type="presOf" srcId="{F95C0D09-E931-4EB5-84FF-E3B0A5BDF89F}" destId="{AC3F019B-5E82-4CA5-9EFC-5B2D8D0BA50F}" srcOrd="0" destOrd="2" presId="urn:microsoft.com/office/officeart/2005/8/layout/vList2"/>
    <dgm:cxn modelId="{2859D558-F077-4A02-A542-F66831838D1B}" srcId="{54C4EA12-2E34-4AF4-B454-490CDAD33788}" destId="{4DB959C8-CB15-45A3-8143-F224C442321F}" srcOrd="0" destOrd="0" parTransId="{90834279-18C9-438B-8C27-DB67DD21E4A7}" sibTransId="{8C590691-6C18-487A-AA0F-F8413066DE31}"/>
    <dgm:cxn modelId="{65F5298E-F29E-4FC5-864D-72DCA576715E}" srcId="{FCF9D278-5CF9-4BA9-A941-CCEBA411E786}" destId="{F95C0D09-E931-4EB5-84FF-E3B0A5BDF89F}" srcOrd="2" destOrd="0" parTransId="{06CF8BB3-5A87-44B5-9524-EAEEAB4B1B0E}" sibTransId="{B5CB35BE-2145-40DD-A736-E77063CC3206}"/>
    <dgm:cxn modelId="{E6DB139F-D543-4D49-BBC3-C2DE5D0B90D1}" type="presOf" srcId="{B60D7428-0AE4-43C5-84CA-584C7F8F4957}" destId="{AC3F019B-5E82-4CA5-9EFC-5B2D8D0BA50F}" srcOrd="0" destOrd="1" presId="urn:microsoft.com/office/officeart/2005/8/layout/vList2"/>
    <dgm:cxn modelId="{641525A9-1956-4385-9D39-94E737A5430D}" type="presOf" srcId="{4DB959C8-CB15-45A3-8143-F224C442321F}" destId="{4E226958-0FFD-4665-99D8-FAFDA5DCC061}" srcOrd="0" destOrd="0" presId="urn:microsoft.com/office/officeart/2005/8/layout/vList2"/>
    <dgm:cxn modelId="{7FCA04B0-668B-43DF-8D96-9191D505321C}" type="presOf" srcId="{5653283C-D4E6-4B41-A2F0-4DB4302105A1}" destId="{DF9D6414-E2F3-45F9-A8A7-A3838F0BB7B3}" srcOrd="0" destOrd="1" presId="urn:microsoft.com/office/officeart/2005/8/layout/vList2"/>
    <dgm:cxn modelId="{79E901B2-96D3-4AD2-973C-562128BDC067}" srcId="{4DB959C8-CB15-45A3-8143-F224C442321F}" destId="{5653283C-D4E6-4B41-A2F0-4DB4302105A1}" srcOrd="1" destOrd="0" parTransId="{6BFE12C5-90E8-4899-923E-0FD91FA5AA22}" sibTransId="{C71FF10F-D088-40B7-A6A7-0787591AD43B}"/>
    <dgm:cxn modelId="{025F67CE-B8AE-4A52-B3D0-205E423B9E4A}" srcId="{54C4EA12-2E34-4AF4-B454-490CDAD33788}" destId="{FCF9D278-5CF9-4BA9-A941-CCEBA411E786}" srcOrd="1" destOrd="0" parTransId="{C4057199-D6F4-4996-BBAB-39B759925824}" sibTransId="{B1DF36E5-471E-4307-869E-9A56EB802E52}"/>
    <dgm:cxn modelId="{4BF6BFDB-CFB7-45DE-9B3A-4EE1B30F1595}" type="presOf" srcId="{BA0D4815-8B4E-4B80-A2BC-510D587450D7}" destId="{DF9D6414-E2F3-45F9-A8A7-A3838F0BB7B3}" srcOrd="0" destOrd="0" presId="urn:microsoft.com/office/officeart/2005/8/layout/vList2"/>
    <dgm:cxn modelId="{612E83E0-BEE2-4B2D-9972-8A83199EA33C}" srcId="{4DB959C8-CB15-45A3-8143-F224C442321F}" destId="{BA0D4815-8B4E-4B80-A2BC-510D587450D7}" srcOrd="0" destOrd="0" parTransId="{F6507767-B2BA-4181-BE91-7D6B77631F4B}" sibTransId="{8E2A6D83-EC3F-4249-B031-33295BD63E61}"/>
    <dgm:cxn modelId="{1652F35E-BB7D-46A0-8A0B-5E95319C5397}" type="presParOf" srcId="{90FC6778-08A5-4E90-8CF3-A6E0477302D1}" destId="{4E226958-0FFD-4665-99D8-FAFDA5DCC061}" srcOrd="0" destOrd="0" presId="urn:microsoft.com/office/officeart/2005/8/layout/vList2"/>
    <dgm:cxn modelId="{BD49D3F1-6E01-4DB1-8C0F-32565268543A}" type="presParOf" srcId="{90FC6778-08A5-4E90-8CF3-A6E0477302D1}" destId="{DF9D6414-E2F3-45F9-A8A7-A3838F0BB7B3}" srcOrd="1" destOrd="0" presId="urn:microsoft.com/office/officeart/2005/8/layout/vList2"/>
    <dgm:cxn modelId="{E27D8EE3-3B75-4119-9C28-0F6C9DF25E00}" type="presParOf" srcId="{90FC6778-08A5-4E90-8CF3-A6E0477302D1}" destId="{985826FB-E0F8-4A87-9ECF-C2F972599D6E}" srcOrd="2" destOrd="0" presId="urn:microsoft.com/office/officeart/2005/8/layout/vList2"/>
    <dgm:cxn modelId="{7F9C4B65-529D-48BB-885D-7750E97BC99D}" type="presParOf" srcId="{90FC6778-08A5-4E90-8CF3-A6E0477302D1}" destId="{AC3F019B-5E82-4CA5-9EFC-5B2D8D0BA50F}"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DDC6643-BA2F-4E7B-8CCB-DE7B6DC4AD26}" type="doc">
      <dgm:prSet loTypeId="urn:microsoft.com/office/officeart/2018/2/layout/IconLabelDescriptionList" loCatId="icon" qsTypeId="urn:microsoft.com/office/officeart/2005/8/quickstyle/simple1" qsCatId="simple" csTypeId="urn:microsoft.com/office/officeart/2018/5/colors/Iconchunking_neutralbg_accent4_2" csCatId="accent4" phldr="1"/>
      <dgm:spPr/>
      <dgm:t>
        <a:bodyPr/>
        <a:lstStyle/>
        <a:p>
          <a:endParaRPr lang="en-US"/>
        </a:p>
      </dgm:t>
    </dgm:pt>
    <dgm:pt modelId="{F4CE4502-0B41-45BA-A6EA-46AB500965A8}">
      <dgm:prSet/>
      <dgm:spPr/>
      <dgm:t>
        <a:bodyPr/>
        <a:lstStyle/>
        <a:p>
          <a:pPr>
            <a:lnSpc>
              <a:spcPct val="100000"/>
            </a:lnSpc>
            <a:defRPr b="1"/>
          </a:pPr>
          <a:r>
            <a:rPr lang="pl-PL" dirty="0"/>
            <a:t>1. art. 427 §  3a.  </a:t>
          </a:r>
          <a:r>
            <a:rPr lang="pl-PL" b="1" dirty="0"/>
            <a:t>W środku odwoławczym nie można podnosić zarzutu nieprzeprowadzenia dowodu z urzędu, </a:t>
          </a:r>
          <a:r>
            <a:rPr lang="pl-PL" dirty="0"/>
            <a:t>chyba że okoliczność, która ma być udowodniona, ma istotne znaczenie dla ustalenia, czy został popełniony czyn zabroniony, czy stanowi on przestępstwo i jakie, czy czyn zabroniony został popełniony w warunkach, o których mowa w art. 64 lub art. 65 Kodeksu karnego, lub czy zachodzą warunki do orzeczenia pobytu w zakładzie psychiatrycznym na podstawie art. 93g Kodeksu karnego.</a:t>
          </a:r>
          <a:endParaRPr lang="en-US" dirty="0"/>
        </a:p>
      </dgm:t>
    </dgm:pt>
    <dgm:pt modelId="{6081992D-3F97-43D5-98E3-4DBFABEA9E41}" type="parTrans" cxnId="{9DCFFA51-AEA5-4CFE-9521-4731B185344F}">
      <dgm:prSet/>
      <dgm:spPr/>
      <dgm:t>
        <a:bodyPr/>
        <a:lstStyle/>
        <a:p>
          <a:endParaRPr lang="en-US"/>
        </a:p>
      </dgm:t>
    </dgm:pt>
    <dgm:pt modelId="{F9CD9DB6-6BA1-4EB8-ACCD-51D06EE8574F}" type="sibTrans" cxnId="{9DCFFA51-AEA5-4CFE-9521-4731B185344F}">
      <dgm:prSet/>
      <dgm:spPr/>
      <dgm:t>
        <a:bodyPr/>
        <a:lstStyle/>
        <a:p>
          <a:endParaRPr lang="en-US"/>
        </a:p>
      </dgm:t>
    </dgm:pt>
    <dgm:pt modelId="{59BE62F1-8897-4C06-8D74-4BF5F57E4720}">
      <dgm:prSet/>
      <dgm:spPr/>
      <dgm:t>
        <a:bodyPr/>
        <a:lstStyle/>
        <a:p>
          <a:pPr>
            <a:lnSpc>
              <a:spcPct val="100000"/>
            </a:lnSpc>
          </a:pPr>
          <a:r>
            <a:rPr lang="pl-PL" dirty="0"/>
            <a:t>Rozwiązanie funkcjonalnie powiązane z prekluzją dowodową – art. 170 § 1 pkt 6 i § 1a </a:t>
          </a:r>
          <a:endParaRPr lang="en-US" dirty="0"/>
        </a:p>
      </dgm:t>
    </dgm:pt>
    <dgm:pt modelId="{47F5B54E-AB50-463E-80BF-ADE64C375767}" type="parTrans" cxnId="{6E71E0B5-E9CB-4C2F-91D1-8BA4108EE525}">
      <dgm:prSet/>
      <dgm:spPr/>
      <dgm:t>
        <a:bodyPr/>
        <a:lstStyle/>
        <a:p>
          <a:endParaRPr lang="en-US"/>
        </a:p>
      </dgm:t>
    </dgm:pt>
    <dgm:pt modelId="{E9D9D7D3-FBC4-4765-89DB-7037B9883C60}" type="sibTrans" cxnId="{6E71E0B5-E9CB-4C2F-91D1-8BA4108EE525}">
      <dgm:prSet/>
      <dgm:spPr/>
      <dgm:t>
        <a:bodyPr/>
        <a:lstStyle/>
        <a:p>
          <a:endParaRPr lang="en-US"/>
        </a:p>
      </dgm:t>
    </dgm:pt>
    <dgm:pt modelId="{8F8660F3-C341-4AA5-99D2-3A3F81E1EAA0}">
      <dgm:prSet/>
      <dgm:spPr/>
      <dgm:t>
        <a:bodyPr/>
        <a:lstStyle/>
        <a:p>
          <a:pPr>
            <a:lnSpc>
              <a:spcPct val="100000"/>
            </a:lnSpc>
            <a:defRPr b="1"/>
          </a:pPr>
          <a:r>
            <a:rPr lang="pl-PL" dirty="0"/>
            <a:t>2. art. 447 §  5.  Podstawą apelacji nie mogą być zarzuty określone w art. 438 pkt 3 i 4, związane z treścią zawartego porozumienia, o którym mowa w art. 343, art. 343a i art. 387.</a:t>
          </a:r>
          <a:endParaRPr lang="en-US" dirty="0"/>
        </a:p>
      </dgm:t>
    </dgm:pt>
    <dgm:pt modelId="{A0AED269-52ED-47B5-B1F1-620F7275E083}" type="parTrans" cxnId="{6A636ED1-B710-4FB7-A728-19E655294249}">
      <dgm:prSet/>
      <dgm:spPr/>
      <dgm:t>
        <a:bodyPr/>
        <a:lstStyle/>
        <a:p>
          <a:endParaRPr lang="en-US"/>
        </a:p>
      </dgm:t>
    </dgm:pt>
    <dgm:pt modelId="{AA8A1F25-D074-4C2D-9D29-919BF436BF76}" type="sibTrans" cxnId="{6A636ED1-B710-4FB7-A728-19E655294249}">
      <dgm:prSet/>
      <dgm:spPr/>
      <dgm:t>
        <a:bodyPr/>
        <a:lstStyle/>
        <a:p>
          <a:endParaRPr lang="en-US"/>
        </a:p>
      </dgm:t>
    </dgm:pt>
    <dgm:pt modelId="{998F37D3-983F-4BB0-A4C4-AD0766D64F3F}">
      <dgm:prSet/>
      <dgm:spPr/>
      <dgm:t>
        <a:bodyPr/>
        <a:lstStyle/>
        <a:p>
          <a:pPr>
            <a:lnSpc>
              <a:spcPct val="100000"/>
            </a:lnSpc>
          </a:pPr>
          <a:r>
            <a:rPr lang="pl-PL"/>
            <a:t>Dotyczy ograniczenia możliwości kwestionowania porozumień procesowych – brak wątpliwości odnośnie do okoliczności faktycznych czynu zabronionego oraz uzgodnienie kary to istota porozumień: dobrowolnego poddania się karze i skazania bez rozprawy. </a:t>
          </a:r>
          <a:endParaRPr lang="en-US"/>
        </a:p>
      </dgm:t>
    </dgm:pt>
    <dgm:pt modelId="{5C9E28EB-1090-4DE5-B356-787E7681645B}" type="parTrans" cxnId="{520415FB-F8CF-4DB3-9A2A-4519A7E590F4}">
      <dgm:prSet/>
      <dgm:spPr/>
      <dgm:t>
        <a:bodyPr/>
        <a:lstStyle/>
        <a:p>
          <a:endParaRPr lang="en-US"/>
        </a:p>
      </dgm:t>
    </dgm:pt>
    <dgm:pt modelId="{198D6076-5986-4B82-A09C-897FC73B01BD}" type="sibTrans" cxnId="{520415FB-F8CF-4DB3-9A2A-4519A7E590F4}">
      <dgm:prSet/>
      <dgm:spPr/>
      <dgm:t>
        <a:bodyPr/>
        <a:lstStyle/>
        <a:p>
          <a:endParaRPr lang="en-US"/>
        </a:p>
      </dgm:t>
    </dgm:pt>
    <dgm:pt modelId="{3BB1021D-8472-42C1-8D7F-5B40F8E9B35A}">
      <dgm:prSet/>
      <dgm:spPr/>
      <dgm:t>
        <a:bodyPr/>
        <a:lstStyle/>
        <a:p>
          <a:pPr>
            <a:lnSpc>
              <a:spcPct val="100000"/>
            </a:lnSpc>
            <a:defRPr b="1"/>
          </a:pPr>
          <a:r>
            <a:rPr lang="pl-PL"/>
            <a:t>3. art. 447 § 6. Podstawą apelacji nie mogą być wyłącznie zarzuty, których uwzględnienie mogłoby nastąpić w trybie określonym w art. 105, art. 420 lub art. 626. Przepisy art. 118 § 1 i 2 stosuje się.</a:t>
          </a:r>
          <a:endParaRPr lang="en-US"/>
        </a:p>
      </dgm:t>
    </dgm:pt>
    <dgm:pt modelId="{E384F4FE-2078-432C-99F5-FAD0B03B2A52}" type="parTrans" cxnId="{97BA541D-366F-4974-9382-C43FC77E2A11}">
      <dgm:prSet/>
      <dgm:spPr/>
      <dgm:t>
        <a:bodyPr/>
        <a:lstStyle/>
        <a:p>
          <a:endParaRPr lang="en-US"/>
        </a:p>
      </dgm:t>
    </dgm:pt>
    <dgm:pt modelId="{4E2A585A-FF02-4425-8DD8-3AD7D4343884}" type="sibTrans" cxnId="{97BA541D-366F-4974-9382-C43FC77E2A11}">
      <dgm:prSet/>
      <dgm:spPr/>
      <dgm:t>
        <a:bodyPr/>
        <a:lstStyle/>
        <a:p>
          <a:endParaRPr lang="en-US"/>
        </a:p>
      </dgm:t>
    </dgm:pt>
    <dgm:pt modelId="{C51B2C21-78C2-4891-A853-1E430BD4E67C}">
      <dgm:prSet/>
      <dgm:spPr/>
      <dgm:t>
        <a:bodyPr/>
        <a:lstStyle/>
        <a:p>
          <a:pPr>
            <a:lnSpc>
              <a:spcPct val="100000"/>
            </a:lnSpc>
          </a:pPr>
          <a:r>
            <a:rPr lang="pl-PL"/>
            <a:t>Celem przepisu jest usprawnienie toku postepowania i umożliwienie sądowi I instancji na poprawienie drobnych uchybień technicznych, bez potrzeby rozpoznawania sprawy przez sąd odwoławczy. </a:t>
          </a:r>
          <a:endParaRPr lang="en-US"/>
        </a:p>
      </dgm:t>
    </dgm:pt>
    <dgm:pt modelId="{32B27100-B89D-4F3D-81D9-884F99572C61}" type="parTrans" cxnId="{6C83E19B-7EAD-4F75-927D-FE708C2DE4B7}">
      <dgm:prSet/>
      <dgm:spPr/>
      <dgm:t>
        <a:bodyPr/>
        <a:lstStyle/>
        <a:p>
          <a:endParaRPr lang="en-US"/>
        </a:p>
      </dgm:t>
    </dgm:pt>
    <dgm:pt modelId="{89F6EDED-0D3C-4B0C-9107-965BB6997828}" type="sibTrans" cxnId="{6C83E19B-7EAD-4F75-927D-FE708C2DE4B7}">
      <dgm:prSet/>
      <dgm:spPr/>
      <dgm:t>
        <a:bodyPr/>
        <a:lstStyle/>
        <a:p>
          <a:endParaRPr lang="en-US"/>
        </a:p>
      </dgm:t>
    </dgm:pt>
    <dgm:pt modelId="{EF71868D-3189-496C-A168-785D9CB57E3E}" type="pres">
      <dgm:prSet presAssocID="{4DDC6643-BA2F-4E7B-8CCB-DE7B6DC4AD26}" presName="root" presStyleCnt="0">
        <dgm:presLayoutVars>
          <dgm:dir/>
          <dgm:resizeHandles val="exact"/>
        </dgm:presLayoutVars>
      </dgm:prSet>
      <dgm:spPr/>
    </dgm:pt>
    <dgm:pt modelId="{B879E01F-66F8-4EC8-BCAD-77F281810EFC}" type="pres">
      <dgm:prSet presAssocID="{F4CE4502-0B41-45BA-A6EA-46AB500965A8}" presName="compNode" presStyleCnt="0"/>
      <dgm:spPr/>
    </dgm:pt>
    <dgm:pt modelId="{FD70E491-8D12-491C-9057-AB9360477C17}" type="pres">
      <dgm:prSet presAssocID="{F4CE4502-0B41-45BA-A6EA-46AB500965A8}"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isconnected"/>
        </a:ext>
      </dgm:extLst>
    </dgm:pt>
    <dgm:pt modelId="{A68C2CF5-B4BC-4597-B30D-BBAF5E3F70F8}" type="pres">
      <dgm:prSet presAssocID="{F4CE4502-0B41-45BA-A6EA-46AB500965A8}" presName="iconSpace" presStyleCnt="0"/>
      <dgm:spPr/>
    </dgm:pt>
    <dgm:pt modelId="{AD712E12-48E5-4AC7-AA20-3EBB9EC82206}" type="pres">
      <dgm:prSet presAssocID="{F4CE4502-0B41-45BA-A6EA-46AB500965A8}" presName="parTx" presStyleLbl="revTx" presStyleIdx="0" presStyleCnt="6" custScaleX="135379">
        <dgm:presLayoutVars>
          <dgm:chMax val="0"/>
          <dgm:chPref val="0"/>
        </dgm:presLayoutVars>
      </dgm:prSet>
      <dgm:spPr/>
    </dgm:pt>
    <dgm:pt modelId="{124209E8-1A93-482E-97DD-A1E43790BF51}" type="pres">
      <dgm:prSet presAssocID="{F4CE4502-0B41-45BA-A6EA-46AB500965A8}" presName="txSpace" presStyleCnt="0"/>
      <dgm:spPr/>
    </dgm:pt>
    <dgm:pt modelId="{A13C0BD4-7200-4E65-A277-ED0FE9045C51}" type="pres">
      <dgm:prSet presAssocID="{F4CE4502-0B41-45BA-A6EA-46AB500965A8}" presName="desTx" presStyleLbl="revTx" presStyleIdx="1" presStyleCnt="6" custLinFactY="100000" custLinFactNeighborX="-15251" custLinFactNeighborY="161281">
        <dgm:presLayoutVars/>
      </dgm:prSet>
      <dgm:spPr/>
    </dgm:pt>
    <dgm:pt modelId="{2B5C6708-BFF0-4C17-A04D-372EC85E46C6}" type="pres">
      <dgm:prSet presAssocID="{F9CD9DB6-6BA1-4EB8-ACCD-51D06EE8574F}" presName="sibTrans" presStyleCnt="0"/>
      <dgm:spPr/>
    </dgm:pt>
    <dgm:pt modelId="{30519AA5-3CBB-46C9-BA4C-A23ABB406F0F}" type="pres">
      <dgm:prSet presAssocID="{8F8660F3-C341-4AA5-99D2-3A3F81E1EAA0}" presName="compNode" presStyleCnt="0"/>
      <dgm:spPr/>
    </dgm:pt>
    <dgm:pt modelId="{3F6D5AD4-4662-4E57-92EE-9F8D7E004ED5}" type="pres">
      <dgm:prSet presAssocID="{8F8660F3-C341-4AA5-99D2-3A3F81E1EAA0}"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Venn Diagram"/>
        </a:ext>
      </dgm:extLst>
    </dgm:pt>
    <dgm:pt modelId="{CC3686C4-5FBC-4465-B94E-5655B0E5488C}" type="pres">
      <dgm:prSet presAssocID="{8F8660F3-C341-4AA5-99D2-3A3F81E1EAA0}" presName="iconSpace" presStyleCnt="0"/>
      <dgm:spPr/>
    </dgm:pt>
    <dgm:pt modelId="{A42EB037-2F21-4CC4-9BCC-5B2F2CB09293}" type="pres">
      <dgm:prSet presAssocID="{8F8660F3-C341-4AA5-99D2-3A3F81E1EAA0}" presName="parTx" presStyleLbl="revTx" presStyleIdx="2" presStyleCnt="6">
        <dgm:presLayoutVars>
          <dgm:chMax val="0"/>
          <dgm:chPref val="0"/>
        </dgm:presLayoutVars>
      </dgm:prSet>
      <dgm:spPr/>
    </dgm:pt>
    <dgm:pt modelId="{1CE3404A-074F-455B-8477-9DF486C958CA}" type="pres">
      <dgm:prSet presAssocID="{8F8660F3-C341-4AA5-99D2-3A3F81E1EAA0}" presName="txSpace" presStyleCnt="0"/>
      <dgm:spPr/>
    </dgm:pt>
    <dgm:pt modelId="{C8B355DF-DB7C-4BE6-9BF1-96DF8A8CB5D3}" type="pres">
      <dgm:prSet presAssocID="{8F8660F3-C341-4AA5-99D2-3A3F81E1EAA0}" presName="desTx" presStyleLbl="revTx" presStyleIdx="3" presStyleCnt="6">
        <dgm:presLayoutVars/>
      </dgm:prSet>
      <dgm:spPr/>
    </dgm:pt>
    <dgm:pt modelId="{E66F9681-2DF2-41F6-9807-7713EA6A2515}" type="pres">
      <dgm:prSet presAssocID="{AA8A1F25-D074-4C2D-9D29-919BF436BF76}" presName="sibTrans" presStyleCnt="0"/>
      <dgm:spPr/>
    </dgm:pt>
    <dgm:pt modelId="{15E5A9DB-0BA2-40D8-BADF-118E7654A890}" type="pres">
      <dgm:prSet presAssocID="{3BB1021D-8472-42C1-8D7F-5B40F8E9B35A}" presName="compNode" presStyleCnt="0"/>
      <dgm:spPr/>
    </dgm:pt>
    <dgm:pt modelId="{B21A418E-85A6-40E3-836B-4FC52C499356}" type="pres">
      <dgm:prSet presAssocID="{3BB1021D-8472-42C1-8D7F-5B40F8E9B35A}"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keleton"/>
        </a:ext>
      </dgm:extLst>
    </dgm:pt>
    <dgm:pt modelId="{28BA0830-4DA3-419E-9F15-440A16BCD4C1}" type="pres">
      <dgm:prSet presAssocID="{3BB1021D-8472-42C1-8D7F-5B40F8E9B35A}" presName="iconSpace" presStyleCnt="0"/>
      <dgm:spPr/>
    </dgm:pt>
    <dgm:pt modelId="{6CAE0DFE-DF1F-4EC6-AD5E-0C6DA78292B7}" type="pres">
      <dgm:prSet presAssocID="{3BB1021D-8472-42C1-8D7F-5B40F8E9B35A}" presName="parTx" presStyleLbl="revTx" presStyleIdx="4" presStyleCnt="6">
        <dgm:presLayoutVars>
          <dgm:chMax val="0"/>
          <dgm:chPref val="0"/>
        </dgm:presLayoutVars>
      </dgm:prSet>
      <dgm:spPr/>
    </dgm:pt>
    <dgm:pt modelId="{F196C965-C4D1-4A5E-A95F-345551778356}" type="pres">
      <dgm:prSet presAssocID="{3BB1021D-8472-42C1-8D7F-5B40F8E9B35A}" presName="txSpace" presStyleCnt="0"/>
      <dgm:spPr/>
    </dgm:pt>
    <dgm:pt modelId="{3FF14A57-4201-4B88-9A5C-EB54798673E5}" type="pres">
      <dgm:prSet presAssocID="{3BB1021D-8472-42C1-8D7F-5B40F8E9B35A}" presName="desTx" presStyleLbl="revTx" presStyleIdx="5" presStyleCnt="6">
        <dgm:presLayoutVars/>
      </dgm:prSet>
      <dgm:spPr/>
    </dgm:pt>
  </dgm:ptLst>
  <dgm:cxnLst>
    <dgm:cxn modelId="{97BA541D-366F-4974-9382-C43FC77E2A11}" srcId="{4DDC6643-BA2F-4E7B-8CCB-DE7B6DC4AD26}" destId="{3BB1021D-8472-42C1-8D7F-5B40F8E9B35A}" srcOrd="2" destOrd="0" parTransId="{E384F4FE-2078-432C-99F5-FAD0B03B2A52}" sibTransId="{4E2A585A-FF02-4425-8DD8-3AD7D4343884}"/>
    <dgm:cxn modelId="{33247224-552E-4EA5-83E1-9125B951C923}" type="presOf" srcId="{4DDC6643-BA2F-4E7B-8CCB-DE7B6DC4AD26}" destId="{EF71868D-3189-496C-A168-785D9CB57E3E}" srcOrd="0" destOrd="0" presId="urn:microsoft.com/office/officeart/2018/2/layout/IconLabelDescriptionList"/>
    <dgm:cxn modelId="{D9A33637-AFD0-44FC-B5DE-711FEC3ED935}" type="presOf" srcId="{F4CE4502-0B41-45BA-A6EA-46AB500965A8}" destId="{AD712E12-48E5-4AC7-AA20-3EBB9EC82206}" srcOrd="0" destOrd="0" presId="urn:microsoft.com/office/officeart/2018/2/layout/IconLabelDescriptionList"/>
    <dgm:cxn modelId="{54F87341-1CB0-4036-BD04-BB7D13CD22A5}" type="presOf" srcId="{C51B2C21-78C2-4891-A853-1E430BD4E67C}" destId="{3FF14A57-4201-4B88-9A5C-EB54798673E5}" srcOrd="0" destOrd="0" presId="urn:microsoft.com/office/officeart/2018/2/layout/IconLabelDescriptionList"/>
    <dgm:cxn modelId="{A927F461-3345-4158-9DE8-90B1D8E53477}" type="presOf" srcId="{3BB1021D-8472-42C1-8D7F-5B40F8E9B35A}" destId="{6CAE0DFE-DF1F-4EC6-AD5E-0C6DA78292B7}" srcOrd="0" destOrd="0" presId="urn:microsoft.com/office/officeart/2018/2/layout/IconLabelDescriptionList"/>
    <dgm:cxn modelId="{9DCFFA51-AEA5-4CFE-9521-4731B185344F}" srcId="{4DDC6643-BA2F-4E7B-8CCB-DE7B6DC4AD26}" destId="{F4CE4502-0B41-45BA-A6EA-46AB500965A8}" srcOrd="0" destOrd="0" parTransId="{6081992D-3F97-43D5-98E3-4DBFABEA9E41}" sibTransId="{F9CD9DB6-6BA1-4EB8-ACCD-51D06EE8574F}"/>
    <dgm:cxn modelId="{6C83E19B-7EAD-4F75-927D-FE708C2DE4B7}" srcId="{3BB1021D-8472-42C1-8D7F-5B40F8E9B35A}" destId="{C51B2C21-78C2-4891-A853-1E430BD4E67C}" srcOrd="0" destOrd="0" parTransId="{32B27100-B89D-4F3D-81D9-884F99572C61}" sibTransId="{89F6EDED-0D3C-4B0C-9107-965BB6997828}"/>
    <dgm:cxn modelId="{FBE7709F-4E26-4050-AFF3-904035C51F4B}" type="presOf" srcId="{8F8660F3-C341-4AA5-99D2-3A3F81E1EAA0}" destId="{A42EB037-2F21-4CC4-9BCC-5B2F2CB09293}" srcOrd="0" destOrd="0" presId="urn:microsoft.com/office/officeart/2018/2/layout/IconLabelDescriptionList"/>
    <dgm:cxn modelId="{EE514FAC-7DDC-45C3-A5A8-66DB61AA26C3}" type="presOf" srcId="{59BE62F1-8897-4C06-8D74-4BF5F57E4720}" destId="{A13C0BD4-7200-4E65-A277-ED0FE9045C51}" srcOrd="0" destOrd="0" presId="urn:microsoft.com/office/officeart/2018/2/layout/IconLabelDescriptionList"/>
    <dgm:cxn modelId="{6E71E0B5-E9CB-4C2F-91D1-8BA4108EE525}" srcId="{F4CE4502-0B41-45BA-A6EA-46AB500965A8}" destId="{59BE62F1-8897-4C06-8D74-4BF5F57E4720}" srcOrd="0" destOrd="0" parTransId="{47F5B54E-AB50-463E-80BF-ADE64C375767}" sibTransId="{E9D9D7D3-FBC4-4765-89DB-7037B9883C60}"/>
    <dgm:cxn modelId="{EB7518C2-58D1-471A-8609-7F01F022C6BE}" type="presOf" srcId="{998F37D3-983F-4BB0-A4C4-AD0766D64F3F}" destId="{C8B355DF-DB7C-4BE6-9BF1-96DF8A8CB5D3}" srcOrd="0" destOrd="0" presId="urn:microsoft.com/office/officeart/2018/2/layout/IconLabelDescriptionList"/>
    <dgm:cxn modelId="{6A636ED1-B710-4FB7-A728-19E655294249}" srcId="{4DDC6643-BA2F-4E7B-8CCB-DE7B6DC4AD26}" destId="{8F8660F3-C341-4AA5-99D2-3A3F81E1EAA0}" srcOrd="1" destOrd="0" parTransId="{A0AED269-52ED-47B5-B1F1-620F7275E083}" sibTransId="{AA8A1F25-D074-4C2D-9D29-919BF436BF76}"/>
    <dgm:cxn modelId="{520415FB-F8CF-4DB3-9A2A-4519A7E590F4}" srcId="{8F8660F3-C341-4AA5-99D2-3A3F81E1EAA0}" destId="{998F37D3-983F-4BB0-A4C4-AD0766D64F3F}" srcOrd="0" destOrd="0" parTransId="{5C9E28EB-1090-4DE5-B356-787E7681645B}" sibTransId="{198D6076-5986-4B82-A09C-897FC73B01BD}"/>
    <dgm:cxn modelId="{905B7175-647E-46FF-9066-9257A0B3182D}" type="presParOf" srcId="{EF71868D-3189-496C-A168-785D9CB57E3E}" destId="{B879E01F-66F8-4EC8-BCAD-77F281810EFC}" srcOrd="0" destOrd="0" presId="urn:microsoft.com/office/officeart/2018/2/layout/IconLabelDescriptionList"/>
    <dgm:cxn modelId="{34BEF7F2-ECFA-4953-9AE9-6D809EFD2895}" type="presParOf" srcId="{B879E01F-66F8-4EC8-BCAD-77F281810EFC}" destId="{FD70E491-8D12-491C-9057-AB9360477C17}" srcOrd="0" destOrd="0" presId="urn:microsoft.com/office/officeart/2018/2/layout/IconLabelDescriptionList"/>
    <dgm:cxn modelId="{63B7E253-781D-4114-B7AB-C4B582A69E3D}" type="presParOf" srcId="{B879E01F-66F8-4EC8-BCAD-77F281810EFC}" destId="{A68C2CF5-B4BC-4597-B30D-BBAF5E3F70F8}" srcOrd="1" destOrd="0" presId="urn:microsoft.com/office/officeart/2018/2/layout/IconLabelDescriptionList"/>
    <dgm:cxn modelId="{ED8E2A32-8643-41C8-91C5-CAEFBB5ADB26}" type="presParOf" srcId="{B879E01F-66F8-4EC8-BCAD-77F281810EFC}" destId="{AD712E12-48E5-4AC7-AA20-3EBB9EC82206}" srcOrd="2" destOrd="0" presId="urn:microsoft.com/office/officeart/2018/2/layout/IconLabelDescriptionList"/>
    <dgm:cxn modelId="{2DB47DF1-A765-4FA0-82CA-CC625F045578}" type="presParOf" srcId="{B879E01F-66F8-4EC8-BCAD-77F281810EFC}" destId="{124209E8-1A93-482E-97DD-A1E43790BF51}" srcOrd="3" destOrd="0" presId="urn:microsoft.com/office/officeart/2018/2/layout/IconLabelDescriptionList"/>
    <dgm:cxn modelId="{2B23CFFF-BA4D-4705-8C26-A7E132D45251}" type="presParOf" srcId="{B879E01F-66F8-4EC8-BCAD-77F281810EFC}" destId="{A13C0BD4-7200-4E65-A277-ED0FE9045C51}" srcOrd="4" destOrd="0" presId="urn:microsoft.com/office/officeart/2018/2/layout/IconLabelDescriptionList"/>
    <dgm:cxn modelId="{960B3EBA-C6D7-4136-AA42-0D84C0AF4A53}" type="presParOf" srcId="{EF71868D-3189-496C-A168-785D9CB57E3E}" destId="{2B5C6708-BFF0-4C17-A04D-372EC85E46C6}" srcOrd="1" destOrd="0" presId="urn:microsoft.com/office/officeart/2018/2/layout/IconLabelDescriptionList"/>
    <dgm:cxn modelId="{0DC3FD26-AD14-44A2-91DB-21C34D0FDEB5}" type="presParOf" srcId="{EF71868D-3189-496C-A168-785D9CB57E3E}" destId="{30519AA5-3CBB-46C9-BA4C-A23ABB406F0F}" srcOrd="2" destOrd="0" presId="urn:microsoft.com/office/officeart/2018/2/layout/IconLabelDescriptionList"/>
    <dgm:cxn modelId="{22253AD7-493F-4CDD-80B2-52E53AE67EB8}" type="presParOf" srcId="{30519AA5-3CBB-46C9-BA4C-A23ABB406F0F}" destId="{3F6D5AD4-4662-4E57-92EE-9F8D7E004ED5}" srcOrd="0" destOrd="0" presId="urn:microsoft.com/office/officeart/2018/2/layout/IconLabelDescriptionList"/>
    <dgm:cxn modelId="{8AD3B75D-0D5E-4DA7-B9D1-30BC852BB4F6}" type="presParOf" srcId="{30519AA5-3CBB-46C9-BA4C-A23ABB406F0F}" destId="{CC3686C4-5FBC-4465-B94E-5655B0E5488C}" srcOrd="1" destOrd="0" presId="urn:microsoft.com/office/officeart/2018/2/layout/IconLabelDescriptionList"/>
    <dgm:cxn modelId="{FE606C4F-577A-4987-81DC-008A9677164D}" type="presParOf" srcId="{30519AA5-3CBB-46C9-BA4C-A23ABB406F0F}" destId="{A42EB037-2F21-4CC4-9BCC-5B2F2CB09293}" srcOrd="2" destOrd="0" presId="urn:microsoft.com/office/officeart/2018/2/layout/IconLabelDescriptionList"/>
    <dgm:cxn modelId="{26D22715-32C1-47E0-B972-62A7387138AA}" type="presParOf" srcId="{30519AA5-3CBB-46C9-BA4C-A23ABB406F0F}" destId="{1CE3404A-074F-455B-8477-9DF486C958CA}" srcOrd="3" destOrd="0" presId="urn:microsoft.com/office/officeart/2018/2/layout/IconLabelDescriptionList"/>
    <dgm:cxn modelId="{84DE14BF-F999-4735-A4E9-558D26003A54}" type="presParOf" srcId="{30519AA5-3CBB-46C9-BA4C-A23ABB406F0F}" destId="{C8B355DF-DB7C-4BE6-9BF1-96DF8A8CB5D3}" srcOrd="4" destOrd="0" presId="urn:microsoft.com/office/officeart/2018/2/layout/IconLabelDescriptionList"/>
    <dgm:cxn modelId="{2606BD72-5DF3-4F7F-B511-A231102A986D}" type="presParOf" srcId="{EF71868D-3189-496C-A168-785D9CB57E3E}" destId="{E66F9681-2DF2-41F6-9807-7713EA6A2515}" srcOrd="3" destOrd="0" presId="urn:microsoft.com/office/officeart/2018/2/layout/IconLabelDescriptionList"/>
    <dgm:cxn modelId="{D4DDE8E2-E0BC-4632-9BC3-53D080DC06B3}" type="presParOf" srcId="{EF71868D-3189-496C-A168-785D9CB57E3E}" destId="{15E5A9DB-0BA2-40D8-BADF-118E7654A890}" srcOrd="4" destOrd="0" presId="urn:microsoft.com/office/officeart/2018/2/layout/IconLabelDescriptionList"/>
    <dgm:cxn modelId="{978D63E5-80E6-4FCF-9C01-7D2DB0F5D719}" type="presParOf" srcId="{15E5A9DB-0BA2-40D8-BADF-118E7654A890}" destId="{B21A418E-85A6-40E3-836B-4FC52C499356}" srcOrd="0" destOrd="0" presId="urn:microsoft.com/office/officeart/2018/2/layout/IconLabelDescriptionList"/>
    <dgm:cxn modelId="{C3810735-BD8B-4D70-90D8-82B429E05527}" type="presParOf" srcId="{15E5A9DB-0BA2-40D8-BADF-118E7654A890}" destId="{28BA0830-4DA3-419E-9F15-440A16BCD4C1}" srcOrd="1" destOrd="0" presId="urn:microsoft.com/office/officeart/2018/2/layout/IconLabelDescriptionList"/>
    <dgm:cxn modelId="{DCDF8CDB-6814-4C95-A329-0B408EEFB036}" type="presParOf" srcId="{15E5A9DB-0BA2-40D8-BADF-118E7654A890}" destId="{6CAE0DFE-DF1F-4EC6-AD5E-0C6DA78292B7}" srcOrd="2" destOrd="0" presId="urn:microsoft.com/office/officeart/2018/2/layout/IconLabelDescriptionList"/>
    <dgm:cxn modelId="{51808529-5EA4-45F4-AD16-E2D5B68982A5}" type="presParOf" srcId="{15E5A9DB-0BA2-40D8-BADF-118E7654A890}" destId="{F196C965-C4D1-4A5E-A95F-345551778356}" srcOrd="3" destOrd="0" presId="urn:microsoft.com/office/officeart/2018/2/layout/IconLabelDescriptionList"/>
    <dgm:cxn modelId="{DE62252F-1AB5-4E7E-8BE6-3E2B6BCC8714}" type="presParOf" srcId="{15E5A9DB-0BA2-40D8-BADF-118E7654A890}" destId="{3FF14A57-4201-4B88-9A5C-EB54798673E5}" srcOrd="4" destOrd="0" presId="urn:microsoft.com/office/officeart/2018/2/layout/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BAE5232-CDEA-459B-809C-5A8CEAB5B31F}"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DF2D268A-5498-4F01-A073-25E283D87441}">
      <dgm:prSet custT="1"/>
      <dgm:spPr/>
      <dgm:t>
        <a:bodyPr/>
        <a:lstStyle/>
        <a:p>
          <a:r>
            <a:rPr lang="pl-PL" sz="1200"/>
            <a:t>1) w wydaniu orzeczenia brała udział osoba nieuprawniona lub niezdolna do orzekania bądź podlegająca wyłączeniu na podstawie art. 40;</a:t>
          </a:r>
          <a:endParaRPr lang="en-US" sz="1200"/>
        </a:p>
      </dgm:t>
    </dgm:pt>
    <dgm:pt modelId="{D084279E-DF6D-4B4B-9CB7-C349D35F0D3E}" type="parTrans" cxnId="{14800B58-703F-42AF-91DF-98A28CF1E6CE}">
      <dgm:prSet/>
      <dgm:spPr/>
      <dgm:t>
        <a:bodyPr/>
        <a:lstStyle/>
        <a:p>
          <a:endParaRPr lang="en-US"/>
        </a:p>
      </dgm:t>
    </dgm:pt>
    <dgm:pt modelId="{CAF67B3F-4513-41D9-921B-B7986412F8D0}" type="sibTrans" cxnId="{14800B58-703F-42AF-91DF-98A28CF1E6CE}">
      <dgm:prSet/>
      <dgm:spPr/>
      <dgm:t>
        <a:bodyPr/>
        <a:lstStyle/>
        <a:p>
          <a:endParaRPr lang="en-US"/>
        </a:p>
      </dgm:t>
    </dgm:pt>
    <dgm:pt modelId="{41DF4D02-D518-4788-9212-24AC26F992BE}">
      <dgm:prSet custT="1"/>
      <dgm:spPr/>
      <dgm:t>
        <a:bodyPr/>
        <a:lstStyle/>
        <a:p>
          <a:r>
            <a:rPr lang="pl-PL" sz="1200" dirty="0"/>
            <a:t>2) sąd był nienależycie obsadzony lub którykolwiek z jego członków nie był obecny na całej rozprawie</a:t>
          </a:r>
          <a:endParaRPr lang="en-US" sz="1200" dirty="0"/>
        </a:p>
      </dgm:t>
    </dgm:pt>
    <dgm:pt modelId="{BF18AE5E-789C-4026-A422-36983B9DAF0D}" type="parTrans" cxnId="{90628AB6-301C-4A8A-9DF5-F8DEE25E7C10}">
      <dgm:prSet/>
      <dgm:spPr/>
      <dgm:t>
        <a:bodyPr/>
        <a:lstStyle/>
        <a:p>
          <a:endParaRPr lang="en-US"/>
        </a:p>
      </dgm:t>
    </dgm:pt>
    <dgm:pt modelId="{9A29A2DE-218C-4F55-B075-3446C3FE9C45}" type="sibTrans" cxnId="{90628AB6-301C-4A8A-9DF5-F8DEE25E7C10}">
      <dgm:prSet/>
      <dgm:spPr/>
      <dgm:t>
        <a:bodyPr/>
        <a:lstStyle/>
        <a:p>
          <a:endParaRPr lang="en-US"/>
        </a:p>
      </dgm:t>
    </dgm:pt>
    <dgm:pt modelId="{64144D52-F7C1-48AA-8C59-374CBDFEF15B}">
      <dgm:prSet custT="1"/>
      <dgm:spPr/>
      <dgm:t>
        <a:bodyPr/>
        <a:lstStyle/>
        <a:p>
          <a:r>
            <a:rPr lang="pl-PL" sz="1200" dirty="0"/>
            <a:t>3) sąd powszechny orzekł w sprawie należącej do właściwości sądu szczególnego albo sąd szczególny orzekł w sprawie należącej do właściwości sądu powszechnego;</a:t>
          </a:r>
          <a:endParaRPr lang="en-US" sz="1200" dirty="0"/>
        </a:p>
      </dgm:t>
    </dgm:pt>
    <dgm:pt modelId="{E8A2F3E1-F28D-45C9-962E-506A8E52C095}" type="parTrans" cxnId="{3A79CDA2-BE5B-4547-8CA7-FFF45A0FB42C}">
      <dgm:prSet/>
      <dgm:spPr/>
      <dgm:t>
        <a:bodyPr/>
        <a:lstStyle/>
        <a:p>
          <a:endParaRPr lang="en-US"/>
        </a:p>
      </dgm:t>
    </dgm:pt>
    <dgm:pt modelId="{54D6E112-DBC0-4BD6-9498-9D8AEC96755F}" type="sibTrans" cxnId="{3A79CDA2-BE5B-4547-8CA7-FFF45A0FB42C}">
      <dgm:prSet/>
      <dgm:spPr/>
      <dgm:t>
        <a:bodyPr/>
        <a:lstStyle/>
        <a:p>
          <a:endParaRPr lang="en-US"/>
        </a:p>
      </dgm:t>
    </dgm:pt>
    <dgm:pt modelId="{78AB3478-5865-4F29-8264-85CB329EC57B}">
      <dgm:prSet custT="1"/>
      <dgm:spPr/>
      <dgm:t>
        <a:bodyPr/>
        <a:lstStyle/>
        <a:p>
          <a:r>
            <a:rPr lang="pl-PL" sz="1200" dirty="0"/>
            <a:t>4) sąd niższego rzędu orzekł w sprawie należącej do właściwości sądu wyższego rzędu;</a:t>
          </a:r>
          <a:endParaRPr lang="en-US" sz="1200" dirty="0"/>
        </a:p>
      </dgm:t>
    </dgm:pt>
    <dgm:pt modelId="{340EE3C1-1E04-4199-B952-72BDF53BC55D}" type="parTrans" cxnId="{2D42EDB0-EF3C-48D6-A53C-3E915CE95D47}">
      <dgm:prSet/>
      <dgm:spPr/>
      <dgm:t>
        <a:bodyPr/>
        <a:lstStyle/>
        <a:p>
          <a:endParaRPr lang="en-US"/>
        </a:p>
      </dgm:t>
    </dgm:pt>
    <dgm:pt modelId="{91575BBC-F7A7-41E5-9385-ABEC2269AF3D}" type="sibTrans" cxnId="{2D42EDB0-EF3C-48D6-A53C-3E915CE95D47}">
      <dgm:prSet/>
      <dgm:spPr/>
      <dgm:t>
        <a:bodyPr/>
        <a:lstStyle/>
        <a:p>
          <a:endParaRPr lang="en-US"/>
        </a:p>
      </dgm:t>
    </dgm:pt>
    <dgm:pt modelId="{8BAF126D-DABA-4708-8E2C-F8C6326C65D7}">
      <dgm:prSet custT="1"/>
      <dgm:spPr/>
      <dgm:t>
        <a:bodyPr/>
        <a:lstStyle/>
        <a:p>
          <a:r>
            <a:rPr lang="pl-PL" sz="1200" dirty="0"/>
            <a:t>5) orzeczono karę, środek karny, środek kompensacyjny lub środek zabezpieczający nieznane ustawie;</a:t>
          </a:r>
          <a:endParaRPr lang="en-US" sz="1200" dirty="0"/>
        </a:p>
      </dgm:t>
    </dgm:pt>
    <dgm:pt modelId="{CBA2F303-E645-479E-95C8-C34BD47D9252}" type="parTrans" cxnId="{229BD5BF-5EA1-4A40-B4DB-C9EFBD6FE962}">
      <dgm:prSet/>
      <dgm:spPr/>
      <dgm:t>
        <a:bodyPr/>
        <a:lstStyle/>
        <a:p>
          <a:endParaRPr lang="en-US"/>
        </a:p>
      </dgm:t>
    </dgm:pt>
    <dgm:pt modelId="{ED09A02D-B245-4D3B-B31B-BF8D11CEAEC6}" type="sibTrans" cxnId="{229BD5BF-5EA1-4A40-B4DB-C9EFBD6FE962}">
      <dgm:prSet/>
      <dgm:spPr/>
      <dgm:t>
        <a:bodyPr/>
        <a:lstStyle/>
        <a:p>
          <a:endParaRPr lang="en-US"/>
        </a:p>
      </dgm:t>
    </dgm:pt>
    <dgm:pt modelId="{A327D763-2D2D-4A94-9227-B1DB3BA65ED0}">
      <dgm:prSet custT="1"/>
      <dgm:spPr/>
      <dgm:t>
        <a:bodyPr/>
        <a:lstStyle/>
        <a:p>
          <a:r>
            <a:rPr lang="pl-PL" sz="1200"/>
            <a:t>6) zapadło z naruszeniem zasady większości głosów lub nie zostało podpisane przez którąkolwiek z osób biorących udział w jego wydaniu;</a:t>
          </a:r>
          <a:endParaRPr lang="en-US" sz="1200"/>
        </a:p>
      </dgm:t>
    </dgm:pt>
    <dgm:pt modelId="{1F467E15-52BA-45BC-85A7-9E7093F20D8C}" type="parTrans" cxnId="{CD6085F6-525E-4185-A7A5-FB95B1015946}">
      <dgm:prSet/>
      <dgm:spPr/>
      <dgm:t>
        <a:bodyPr/>
        <a:lstStyle/>
        <a:p>
          <a:endParaRPr lang="en-US"/>
        </a:p>
      </dgm:t>
    </dgm:pt>
    <dgm:pt modelId="{5749ED11-CF09-43E0-A1D8-D2A581309B37}" type="sibTrans" cxnId="{CD6085F6-525E-4185-A7A5-FB95B1015946}">
      <dgm:prSet/>
      <dgm:spPr/>
      <dgm:t>
        <a:bodyPr/>
        <a:lstStyle/>
        <a:p>
          <a:endParaRPr lang="en-US"/>
        </a:p>
      </dgm:t>
    </dgm:pt>
    <dgm:pt modelId="{799B658D-75F9-4F92-9C23-05B2035CAD03}">
      <dgm:prSet custT="1"/>
      <dgm:spPr/>
      <dgm:t>
        <a:bodyPr/>
        <a:lstStyle/>
        <a:p>
          <a:r>
            <a:rPr lang="pl-PL" sz="1200"/>
            <a:t>7) zachodzi sprzeczność w treści orzeczenia, uniemożliwiająca jego wykonanie;</a:t>
          </a:r>
          <a:endParaRPr lang="en-US" sz="1200"/>
        </a:p>
      </dgm:t>
    </dgm:pt>
    <dgm:pt modelId="{65D20043-C229-4319-91E1-A0ACF945F4E0}" type="parTrans" cxnId="{E11546CE-B231-460C-B401-88705E0F7068}">
      <dgm:prSet/>
      <dgm:spPr/>
      <dgm:t>
        <a:bodyPr/>
        <a:lstStyle/>
        <a:p>
          <a:endParaRPr lang="en-US"/>
        </a:p>
      </dgm:t>
    </dgm:pt>
    <dgm:pt modelId="{D299A986-428E-4121-BDE9-3D7AF01F9F77}" type="sibTrans" cxnId="{E11546CE-B231-460C-B401-88705E0F7068}">
      <dgm:prSet/>
      <dgm:spPr/>
      <dgm:t>
        <a:bodyPr/>
        <a:lstStyle/>
        <a:p>
          <a:endParaRPr lang="en-US"/>
        </a:p>
      </dgm:t>
    </dgm:pt>
    <dgm:pt modelId="{47AE559B-67EC-4D24-800C-28792F8D64A4}">
      <dgm:prSet custT="1"/>
      <dgm:spPr/>
      <dgm:t>
        <a:bodyPr/>
        <a:lstStyle/>
        <a:p>
          <a:r>
            <a:rPr lang="pl-PL" sz="1200"/>
            <a:t>8) zostało wydane pomimo to, że postępowanie karne co do tego samego czynu tej samej osoby zostało już prawomocnie zakończone;</a:t>
          </a:r>
          <a:endParaRPr lang="en-US" sz="1200"/>
        </a:p>
      </dgm:t>
    </dgm:pt>
    <dgm:pt modelId="{433DC0FA-4082-4927-A46F-33B325D76C20}" type="parTrans" cxnId="{04A9ADCD-D4EB-47F8-9470-D3C5A7350C56}">
      <dgm:prSet/>
      <dgm:spPr/>
      <dgm:t>
        <a:bodyPr/>
        <a:lstStyle/>
        <a:p>
          <a:endParaRPr lang="en-US"/>
        </a:p>
      </dgm:t>
    </dgm:pt>
    <dgm:pt modelId="{9C33DF38-E57B-483A-898D-BE59B43689ED}" type="sibTrans" cxnId="{04A9ADCD-D4EB-47F8-9470-D3C5A7350C56}">
      <dgm:prSet/>
      <dgm:spPr/>
      <dgm:t>
        <a:bodyPr/>
        <a:lstStyle/>
        <a:p>
          <a:endParaRPr lang="en-US"/>
        </a:p>
      </dgm:t>
    </dgm:pt>
    <dgm:pt modelId="{CB249099-9A19-4E4A-B030-0EE3E4E64F6E}">
      <dgm:prSet custT="1"/>
      <dgm:spPr/>
      <dgm:t>
        <a:bodyPr/>
        <a:lstStyle/>
        <a:p>
          <a:r>
            <a:rPr lang="pl-PL" sz="1200" dirty="0"/>
            <a:t>9) zachodzi jedna z okoliczności wyłączających postępowanie, określonych w art. 17 § 1 pkt 5, 6 i 8-11;</a:t>
          </a:r>
          <a:endParaRPr lang="en-US" sz="1200" dirty="0"/>
        </a:p>
      </dgm:t>
    </dgm:pt>
    <dgm:pt modelId="{E81A1465-CAD3-47AB-BB0C-9A6B50EE0A68}" type="parTrans" cxnId="{C8773F9A-C99C-417A-AC13-EB4D06868FF8}">
      <dgm:prSet/>
      <dgm:spPr/>
      <dgm:t>
        <a:bodyPr/>
        <a:lstStyle/>
        <a:p>
          <a:endParaRPr lang="en-US"/>
        </a:p>
      </dgm:t>
    </dgm:pt>
    <dgm:pt modelId="{9E1FD3C7-59DE-4D04-B5F0-3664551858EC}" type="sibTrans" cxnId="{C8773F9A-C99C-417A-AC13-EB4D06868FF8}">
      <dgm:prSet/>
      <dgm:spPr/>
      <dgm:t>
        <a:bodyPr/>
        <a:lstStyle/>
        <a:p>
          <a:endParaRPr lang="en-US"/>
        </a:p>
      </dgm:t>
    </dgm:pt>
    <dgm:pt modelId="{19EC9279-2F31-4ACD-B768-D38CE5322C1F}">
      <dgm:prSet custT="1"/>
      <dgm:spPr/>
      <dgm:t>
        <a:bodyPr/>
        <a:lstStyle/>
        <a:p>
          <a:r>
            <a:rPr lang="pl-PL" sz="1200" dirty="0"/>
            <a:t>10) oskarżony w postępowaniu sądowym nie miał obrońcy w wypadkach określonych w art. 79 § 1 i 2 oraz art. 80 lub obrońca nie brał udziału w czynnościach, w których jego udział był obowiązkowy;</a:t>
          </a:r>
          <a:endParaRPr lang="en-US" sz="1200" dirty="0"/>
        </a:p>
      </dgm:t>
    </dgm:pt>
    <dgm:pt modelId="{B6D84C74-9955-47C0-8CAC-073A1C8D18FC}" type="parTrans" cxnId="{B152CE1D-CE76-4F21-A507-09362DC0AEA6}">
      <dgm:prSet/>
      <dgm:spPr/>
      <dgm:t>
        <a:bodyPr/>
        <a:lstStyle/>
        <a:p>
          <a:endParaRPr lang="en-US"/>
        </a:p>
      </dgm:t>
    </dgm:pt>
    <dgm:pt modelId="{D256CE81-9B1E-4BB5-9823-34A4C2464930}" type="sibTrans" cxnId="{B152CE1D-CE76-4F21-A507-09362DC0AEA6}">
      <dgm:prSet/>
      <dgm:spPr/>
      <dgm:t>
        <a:bodyPr/>
        <a:lstStyle/>
        <a:p>
          <a:endParaRPr lang="en-US"/>
        </a:p>
      </dgm:t>
    </dgm:pt>
    <dgm:pt modelId="{01EB0B99-2666-4C01-808E-1AF88C5FC170}">
      <dgm:prSet custT="1"/>
      <dgm:spPr/>
      <dgm:t>
        <a:bodyPr/>
        <a:lstStyle/>
        <a:p>
          <a:r>
            <a:rPr lang="pl-PL" sz="1200" dirty="0"/>
            <a:t>11) sprawę rozpoznano podczas nieobecności oskarżonego, którego obecność była obowiązkowa.</a:t>
          </a:r>
          <a:endParaRPr lang="en-US" sz="1200" dirty="0"/>
        </a:p>
      </dgm:t>
    </dgm:pt>
    <dgm:pt modelId="{96FAAF6A-67BB-4225-9DB5-4525E32EBE7D}" type="parTrans" cxnId="{7E12BBC1-5CF0-49FC-9343-DD35A366FCCF}">
      <dgm:prSet/>
      <dgm:spPr/>
      <dgm:t>
        <a:bodyPr/>
        <a:lstStyle/>
        <a:p>
          <a:endParaRPr lang="en-US"/>
        </a:p>
      </dgm:t>
    </dgm:pt>
    <dgm:pt modelId="{C5CD5189-2603-4DF1-8360-D55A86E89C10}" type="sibTrans" cxnId="{7E12BBC1-5CF0-49FC-9343-DD35A366FCCF}">
      <dgm:prSet/>
      <dgm:spPr/>
      <dgm:t>
        <a:bodyPr/>
        <a:lstStyle/>
        <a:p>
          <a:endParaRPr lang="en-US"/>
        </a:p>
      </dgm:t>
    </dgm:pt>
    <dgm:pt modelId="{9E5F3907-715D-4AA5-AD27-790F7B117030}" type="pres">
      <dgm:prSet presAssocID="{2BAE5232-CDEA-459B-809C-5A8CEAB5B31F}" presName="diagram" presStyleCnt="0">
        <dgm:presLayoutVars>
          <dgm:dir/>
          <dgm:resizeHandles val="exact"/>
        </dgm:presLayoutVars>
      </dgm:prSet>
      <dgm:spPr/>
    </dgm:pt>
    <dgm:pt modelId="{891E195F-B82E-4472-9739-33A1C72D268E}" type="pres">
      <dgm:prSet presAssocID="{DF2D268A-5498-4F01-A073-25E283D87441}" presName="node" presStyleLbl="node1" presStyleIdx="0" presStyleCnt="11">
        <dgm:presLayoutVars>
          <dgm:bulletEnabled val="1"/>
        </dgm:presLayoutVars>
      </dgm:prSet>
      <dgm:spPr/>
    </dgm:pt>
    <dgm:pt modelId="{A044C1B8-ACCD-4C78-9F24-B019EB0EB952}" type="pres">
      <dgm:prSet presAssocID="{CAF67B3F-4513-41D9-921B-B7986412F8D0}" presName="sibTrans" presStyleCnt="0"/>
      <dgm:spPr/>
    </dgm:pt>
    <dgm:pt modelId="{92322E55-87CC-4ED5-99D8-53FDF1D4EB0E}" type="pres">
      <dgm:prSet presAssocID="{41DF4D02-D518-4788-9212-24AC26F992BE}" presName="node" presStyleLbl="node1" presStyleIdx="1" presStyleCnt="11">
        <dgm:presLayoutVars>
          <dgm:bulletEnabled val="1"/>
        </dgm:presLayoutVars>
      </dgm:prSet>
      <dgm:spPr/>
    </dgm:pt>
    <dgm:pt modelId="{11F0B8BA-020F-471A-8544-448F41B0F74C}" type="pres">
      <dgm:prSet presAssocID="{9A29A2DE-218C-4F55-B075-3446C3FE9C45}" presName="sibTrans" presStyleCnt="0"/>
      <dgm:spPr/>
    </dgm:pt>
    <dgm:pt modelId="{FEADB003-3741-47AF-A8FC-D0ED00CAB4ED}" type="pres">
      <dgm:prSet presAssocID="{64144D52-F7C1-48AA-8C59-374CBDFEF15B}" presName="node" presStyleLbl="node1" presStyleIdx="2" presStyleCnt="11">
        <dgm:presLayoutVars>
          <dgm:bulletEnabled val="1"/>
        </dgm:presLayoutVars>
      </dgm:prSet>
      <dgm:spPr/>
    </dgm:pt>
    <dgm:pt modelId="{A3532A73-5117-4C15-9D33-AF4A99612011}" type="pres">
      <dgm:prSet presAssocID="{54D6E112-DBC0-4BD6-9498-9D8AEC96755F}" presName="sibTrans" presStyleCnt="0"/>
      <dgm:spPr/>
    </dgm:pt>
    <dgm:pt modelId="{330E3353-2D78-476B-83B5-D670D1AA6D4F}" type="pres">
      <dgm:prSet presAssocID="{78AB3478-5865-4F29-8264-85CB329EC57B}" presName="node" presStyleLbl="node1" presStyleIdx="3" presStyleCnt="11">
        <dgm:presLayoutVars>
          <dgm:bulletEnabled val="1"/>
        </dgm:presLayoutVars>
      </dgm:prSet>
      <dgm:spPr/>
    </dgm:pt>
    <dgm:pt modelId="{7322462C-9734-4C56-8E1F-944EEE6041E1}" type="pres">
      <dgm:prSet presAssocID="{91575BBC-F7A7-41E5-9385-ABEC2269AF3D}" presName="sibTrans" presStyleCnt="0"/>
      <dgm:spPr/>
    </dgm:pt>
    <dgm:pt modelId="{A6BA6B31-1886-404D-8A0E-EE766619CC64}" type="pres">
      <dgm:prSet presAssocID="{8BAF126D-DABA-4708-8E2C-F8C6326C65D7}" presName="node" presStyleLbl="node1" presStyleIdx="4" presStyleCnt="11">
        <dgm:presLayoutVars>
          <dgm:bulletEnabled val="1"/>
        </dgm:presLayoutVars>
      </dgm:prSet>
      <dgm:spPr/>
    </dgm:pt>
    <dgm:pt modelId="{7FE7CABA-F1BC-44A4-8F16-025B4FEBB52A}" type="pres">
      <dgm:prSet presAssocID="{ED09A02D-B245-4D3B-B31B-BF8D11CEAEC6}" presName="sibTrans" presStyleCnt="0"/>
      <dgm:spPr/>
    </dgm:pt>
    <dgm:pt modelId="{5453A488-27AB-482B-84A7-5B066E2F725D}" type="pres">
      <dgm:prSet presAssocID="{A327D763-2D2D-4A94-9227-B1DB3BA65ED0}" presName="node" presStyleLbl="node1" presStyleIdx="5" presStyleCnt="11">
        <dgm:presLayoutVars>
          <dgm:bulletEnabled val="1"/>
        </dgm:presLayoutVars>
      </dgm:prSet>
      <dgm:spPr/>
    </dgm:pt>
    <dgm:pt modelId="{CFF9430A-B228-4E17-A79B-AEC8EF738B8C}" type="pres">
      <dgm:prSet presAssocID="{5749ED11-CF09-43E0-A1D8-D2A581309B37}" presName="sibTrans" presStyleCnt="0"/>
      <dgm:spPr/>
    </dgm:pt>
    <dgm:pt modelId="{8D3E9A2C-0108-4A31-89ED-E04777BCB0D7}" type="pres">
      <dgm:prSet presAssocID="{799B658D-75F9-4F92-9C23-05B2035CAD03}" presName="node" presStyleLbl="node1" presStyleIdx="6" presStyleCnt="11">
        <dgm:presLayoutVars>
          <dgm:bulletEnabled val="1"/>
        </dgm:presLayoutVars>
      </dgm:prSet>
      <dgm:spPr/>
    </dgm:pt>
    <dgm:pt modelId="{AEFBC8FE-4F29-415F-8F0A-CAE5EDD3DD55}" type="pres">
      <dgm:prSet presAssocID="{D299A986-428E-4121-BDE9-3D7AF01F9F77}" presName="sibTrans" presStyleCnt="0"/>
      <dgm:spPr/>
    </dgm:pt>
    <dgm:pt modelId="{F23B44A4-6F51-49BB-9CDF-4E2D24AF441D}" type="pres">
      <dgm:prSet presAssocID="{47AE559B-67EC-4D24-800C-28792F8D64A4}" presName="node" presStyleLbl="node1" presStyleIdx="7" presStyleCnt="11">
        <dgm:presLayoutVars>
          <dgm:bulletEnabled val="1"/>
        </dgm:presLayoutVars>
      </dgm:prSet>
      <dgm:spPr/>
    </dgm:pt>
    <dgm:pt modelId="{3DAC9568-CBBE-4814-9824-A3F362D66CDA}" type="pres">
      <dgm:prSet presAssocID="{9C33DF38-E57B-483A-898D-BE59B43689ED}" presName="sibTrans" presStyleCnt="0"/>
      <dgm:spPr/>
    </dgm:pt>
    <dgm:pt modelId="{469855F3-EDC9-4C41-8553-98ADB11D440D}" type="pres">
      <dgm:prSet presAssocID="{CB249099-9A19-4E4A-B030-0EE3E4E64F6E}" presName="node" presStyleLbl="node1" presStyleIdx="8" presStyleCnt="11" custLinFactNeighborX="58554" custLinFactNeighborY="1067">
        <dgm:presLayoutVars>
          <dgm:bulletEnabled val="1"/>
        </dgm:presLayoutVars>
      </dgm:prSet>
      <dgm:spPr/>
    </dgm:pt>
    <dgm:pt modelId="{34CC825E-6142-429F-B882-7CD0CD790F5B}" type="pres">
      <dgm:prSet presAssocID="{9E1FD3C7-59DE-4D04-B5F0-3664551858EC}" presName="sibTrans" presStyleCnt="0"/>
      <dgm:spPr/>
    </dgm:pt>
    <dgm:pt modelId="{E2AB2029-4FCA-47D0-A75B-A63B65F3C66F}" type="pres">
      <dgm:prSet presAssocID="{19EC9279-2F31-4ACD-B768-D38CE5322C1F}" presName="node" presStyleLbl="node1" presStyleIdx="9" presStyleCnt="11" custLinFactNeighborX="60289" custLinFactNeighborY="165">
        <dgm:presLayoutVars>
          <dgm:bulletEnabled val="1"/>
        </dgm:presLayoutVars>
      </dgm:prSet>
      <dgm:spPr/>
    </dgm:pt>
    <dgm:pt modelId="{707BBACF-9469-4F5D-A64E-2DA666427736}" type="pres">
      <dgm:prSet presAssocID="{D256CE81-9B1E-4BB5-9823-34A4C2464930}" presName="sibTrans" presStyleCnt="0"/>
      <dgm:spPr/>
    </dgm:pt>
    <dgm:pt modelId="{85C014E8-91AF-456C-AD11-4AAF024234DF}" type="pres">
      <dgm:prSet presAssocID="{01EB0B99-2666-4C01-808E-1AF88C5FC170}" presName="node" presStyleLbl="node1" presStyleIdx="10" presStyleCnt="11" custLinFactNeighborX="55265" custLinFactNeighborY="165">
        <dgm:presLayoutVars>
          <dgm:bulletEnabled val="1"/>
        </dgm:presLayoutVars>
      </dgm:prSet>
      <dgm:spPr/>
    </dgm:pt>
  </dgm:ptLst>
  <dgm:cxnLst>
    <dgm:cxn modelId="{B152CE1D-CE76-4F21-A507-09362DC0AEA6}" srcId="{2BAE5232-CDEA-459B-809C-5A8CEAB5B31F}" destId="{19EC9279-2F31-4ACD-B768-D38CE5322C1F}" srcOrd="9" destOrd="0" parTransId="{B6D84C74-9955-47C0-8CAC-073A1C8D18FC}" sibTransId="{D256CE81-9B1E-4BB5-9823-34A4C2464930}"/>
    <dgm:cxn modelId="{E79AD944-EBCA-4B4E-8E11-EC87208736BE}" type="presOf" srcId="{19EC9279-2F31-4ACD-B768-D38CE5322C1F}" destId="{E2AB2029-4FCA-47D0-A75B-A63B65F3C66F}" srcOrd="0" destOrd="0" presId="urn:microsoft.com/office/officeart/2005/8/layout/default"/>
    <dgm:cxn modelId="{31357167-1DE4-4F4F-B3D0-121DA8761ECC}" type="presOf" srcId="{A327D763-2D2D-4A94-9227-B1DB3BA65ED0}" destId="{5453A488-27AB-482B-84A7-5B066E2F725D}" srcOrd="0" destOrd="0" presId="urn:microsoft.com/office/officeart/2005/8/layout/default"/>
    <dgm:cxn modelId="{B46B9272-98FF-4358-8A4C-2C26C4430617}" type="presOf" srcId="{2BAE5232-CDEA-459B-809C-5A8CEAB5B31F}" destId="{9E5F3907-715D-4AA5-AD27-790F7B117030}" srcOrd="0" destOrd="0" presId="urn:microsoft.com/office/officeart/2005/8/layout/default"/>
    <dgm:cxn modelId="{3D052D54-35AC-4F50-A86D-98047DE0568D}" type="presOf" srcId="{64144D52-F7C1-48AA-8C59-374CBDFEF15B}" destId="{FEADB003-3741-47AF-A8FC-D0ED00CAB4ED}" srcOrd="0" destOrd="0" presId="urn:microsoft.com/office/officeart/2005/8/layout/default"/>
    <dgm:cxn modelId="{14800B58-703F-42AF-91DF-98A28CF1E6CE}" srcId="{2BAE5232-CDEA-459B-809C-5A8CEAB5B31F}" destId="{DF2D268A-5498-4F01-A073-25E283D87441}" srcOrd="0" destOrd="0" parTransId="{D084279E-DF6D-4B4B-9CB7-C349D35F0D3E}" sibTransId="{CAF67B3F-4513-41D9-921B-B7986412F8D0}"/>
    <dgm:cxn modelId="{E357285A-CAF7-4C63-B29B-DC14B12A4849}" type="presOf" srcId="{799B658D-75F9-4F92-9C23-05B2035CAD03}" destId="{8D3E9A2C-0108-4A31-89ED-E04777BCB0D7}" srcOrd="0" destOrd="0" presId="urn:microsoft.com/office/officeart/2005/8/layout/default"/>
    <dgm:cxn modelId="{87663F84-468B-4649-B141-3372B96B7662}" type="presOf" srcId="{8BAF126D-DABA-4708-8E2C-F8C6326C65D7}" destId="{A6BA6B31-1886-404D-8A0E-EE766619CC64}" srcOrd="0" destOrd="0" presId="urn:microsoft.com/office/officeart/2005/8/layout/default"/>
    <dgm:cxn modelId="{BCC70C90-0CF2-461A-9E3A-F3A5D3991316}" type="presOf" srcId="{DF2D268A-5498-4F01-A073-25E283D87441}" destId="{891E195F-B82E-4472-9739-33A1C72D268E}" srcOrd="0" destOrd="0" presId="urn:microsoft.com/office/officeart/2005/8/layout/default"/>
    <dgm:cxn modelId="{C8773F9A-C99C-417A-AC13-EB4D06868FF8}" srcId="{2BAE5232-CDEA-459B-809C-5A8CEAB5B31F}" destId="{CB249099-9A19-4E4A-B030-0EE3E4E64F6E}" srcOrd="8" destOrd="0" parTransId="{E81A1465-CAD3-47AB-BB0C-9A6B50EE0A68}" sibTransId="{9E1FD3C7-59DE-4D04-B5F0-3664551858EC}"/>
    <dgm:cxn modelId="{E4D8039E-4269-4B48-B029-1F4CF724DAF6}" type="presOf" srcId="{01EB0B99-2666-4C01-808E-1AF88C5FC170}" destId="{85C014E8-91AF-456C-AD11-4AAF024234DF}" srcOrd="0" destOrd="0" presId="urn:microsoft.com/office/officeart/2005/8/layout/default"/>
    <dgm:cxn modelId="{3A79CDA2-BE5B-4547-8CA7-FFF45A0FB42C}" srcId="{2BAE5232-CDEA-459B-809C-5A8CEAB5B31F}" destId="{64144D52-F7C1-48AA-8C59-374CBDFEF15B}" srcOrd="2" destOrd="0" parTransId="{E8A2F3E1-F28D-45C9-962E-506A8E52C095}" sibTransId="{54D6E112-DBC0-4BD6-9498-9D8AEC96755F}"/>
    <dgm:cxn modelId="{FE554FA3-2086-49F9-B5AB-149CCF8896E7}" type="presOf" srcId="{41DF4D02-D518-4788-9212-24AC26F992BE}" destId="{92322E55-87CC-4ED5-99D8-53FDF1D4EB0E}" srcOrd="0" destOrd="0" presId="urn:microsoft.com/office/officeart/2005/8/layout/default"/>
    <dgm:cxn modelId="{2D42EDB0-EF3C-48D6-A53C-3E915CE95D47}" srcId="{2BAE5232-CDEA-459B-809C-5A8CEAB5B31F}" destId="{78AB3478-5865-4F29-8264-85CB329EC57B}" srcOrd="3" destOrd="0" parTransId="{340EE3C1-1E04-4199-B952-72BDF53BC55D}" sibTransId="{91575BBC-F7A7-41E5-9385-ABEC2269AF3D}"/>
    <dgm:cxn modelId="{CB1A7EB2-2A21-4970-88D6-6F39D14516D6}" type="presOf" srcId="{78AB3478-5865-4F29-8264-85CB329EC57B}" destId="{330E3353-2D78-476B-83B5-D670D1AA6D4F}" srcOrd="0" destOrd="0" presId="urn:microsoft.com/office/officeart/2005/8/layout/default"/>
    <dgm:cxn modelId="{FAB817B3-A164-41A2-B517-6F787A0FFC3B}" type="presOf" srcId="{CB249099-9A19-4E4A-B030-0EE3E4E64F6E}" destId="{469855F3-EDC9-4C41-8553-98ADB11D440D}" srcOrd="0" destOrd="0" presId="urn:microsoft.com/office/officeart/2005/8/layout/default"/>
    <dgm:cxn modelId="{90628AB6-301C-4A8A-9DF5-F8DEE25E7C10}" srcId="{2BAE5232-CDEA-459B-809C-5A8CEAB5B31F}" destId="{41DF4D02-D518-4788-9212-24AC26F992BE}" srcOrd="1" destOrd="0" parTransId="{BF18AE5E-789C-4026-A422-36983B9DAF0D}" sibTransId="{9A29A2DE-218C-4F55-B075-3446C3FE9C45}"/>
    <dgm:cxn modelId="{229BD5BF-5EA1-4A40-B4DB-C9EFBD6FE962}" srcId="{2BAE5232-CDEA-459B-809C-5A8CEAB5B31F}" destId="{8BAF126D-DABA-4708-8E2C-F8C6326C65D7}" srcOrd="4" destOrd="0" parTransId="{CBA2F303-E645-479E-95C8-C34BD47D9252}" sibTransId="{ED09A02D-B245-4D3B-B31B-BF8D11CEAEC6}"/>
    <dgm:cxn modelId="{7E12BBC1-5CF0-49FC-9343-DD35A366FCCF}" srcId="{2BAE5232-CDEA-459B-809C-5A8CEAB5B31F}" destId="{01EB0B99-2666-4C01-808E-1AF88C5FC170}" srcOrd="10" destOrd="0" parTransId="{96FAAF6A-67BB-4225-9DB5-4525E32EBE7D}" sibTransId="{C5CD5189-2603-4DF1-8360-D55A86E89C10}"/>
    <dgm:cxn modelId="{04A9ADCD-D4EB-47F8-9470-D3C5A7350C56}" srcId="{2BAE5232-CDEA-459B-809C-5A8CEAB5B31F}" destId="{47AE559B-67EC-4D24-800C-28792F8D64A4}" srcOrd="7" destOrd="0" parTransId="{433DC0FA-4082-4927-A46F-33B325D76C20}" sibTransId="{9C33DF38-E57B-483A-898D-BE59B43689ED}"/>
    <dgm:cxn modelId="{E11546CE-B231-460C-B401-88705E0F7068}" srcId="{2BAE5232-CDEA-459B-809C-5A8CEAB5B31F}" destId="{799B658D-75F9-4F92-9C23-05B2035CAD03}" srcOrd="6" destOrd="0" parTransId="{65D20043-C229-4319-91E1-A0ACF945F4E0}" sibTransId="{D299A986-428E-4121-BDE9-3D7AF01F9F77}"/>
    <dgm:cxn modelId="{2EFA42E3-F81A-4D26-8F2D-E9B21698EBC2}" type="presOf" srcId="{47AE559B-67EC-4D24-800C-28792F8D64A4}" destId="{F23B44A4-6F51-49BB-9CDF-4E2D24AF441D}" srcOrd="0" destOrd="0" presId="urn:microsoft.com/office/officeart/2005/8/layout/default"/>
    <dgm:cxn modelId="{CD6085F6-525E-4185-A7A5-FB95B1015946}" srcId="{2BAE5232-CDEA-459B-809C-5A8CEAB5B31F}" destId="{A327D763-2D2D-4A94-9227-B1DB3BA65ED0}" srcOrd="5" destOrd="0" parTransId="{1F467E15-52BA-45BC-85A7-9E7093F20D8C}" sibTransId="{5749ED11-CF09-43E0-A1D8-D2A581309B37}"/>
    <dgm:cxn modelId="{77D8B318-AC39-4EFF-83AF-74FC8034624F}" type="presParOf" srcId="{9E5F3907-715D-4AA5-AD27-790F7B117030}" destId="{891E195F-B82E-4472-9739-33A1C72D268E}" srcOrd="0" destOrd="0" presId="urn:microsoft.com/office/officeart/2005/8/layout/default"/>
    <dgm:cxn modelId="{48E1D6B8-1BAD-4B79-AE41-3E2478510B04}" type="presParOf" srcId="{9E5F3907-715D-4AA5-AD27-790F7B117030}" destId="{A044C1B8-ACCD-4C78-9F24-B019EB0EB952}" srcOrd="1" destOrd="0" presId="urn:microsoft.com/office/officeart/2005/8/layout/default"/>
    <dgm:cxn modelId="{B9603526-9403-4506-85F7-80EE93D7EE13}" type="presParOf" srcId="{9E5F3907-715D-4AA5-AD27-790F7B117030}" destId="{92322E55-87CC-4ED5-99D8-53FDF1D4EB0E}" srcOrd="2" destOrd="0" presId="urn:microsoft.com/office/officeart/2005/8/layout/default"/>
    <dgm:cxn modelId="{04435789-AE5A-4D5F-A990-19039EB2D1B7}" type="presParOf" srcId="{9E5F3907-715D-4AA5-AD27-790F7B117030}" destId="{11F0B8BA-020F-471A-8544-448F41B0F74C}" srcOrd="3" destOrd="0" presId="urn:microsoft.com/office/officeart/2005/8/layout/default"/>
    <dgm:cxn modelId="{6004F4AC-7267-4F0F-807D-2E44110C1F56}" type="presParOf" srcId="{9E5F3907-715D-4AA5-AD27-790F7B117030}" destId="{FEADB003-3741-47AF-A8FC-D0ED00CAB4ED}" srcOrd="4" destOrd="0" presId="urn:microsoft.com/office/officeart/2005/8/layout/default"/>
    <dgm:cxn modelId="{D2CFED89-5C3D-499D-9531-93D397A7A790}" type="presParOf" srcId="{9E5F3907-715D-4AA5-AD27-790F7B117030}" destId="{A3532A73-5117-4C15-9D33-AF4A99612011}" srcOrd="5" destOrd="0" presId="urn:microsoft.com/office/officeart/2005/8/layout/default"/>
    <dgm:cxn modelId="{9643C32F-E332-4F31-AE34-6B971A135B27}" type="presParOf" srcId="{9E5F3907-715D-4AA5-AD27-790F7B117030}" destId="{330E3353-2D78-476B-83B5-D670D1AA6D4F}" srcOrd="6" destOrd="0" presId="urn:microsoft.com/office/officeart/2005/8/layout/default"/>
    <dgm:cxn modelId="{7047DF67-BB10-43BE-B277-AC36078C7367}" type="presParOf" srcId="{9E5F3907-715D-4AA5-AD27-790F7B117030}" destId="{7322462C-9734-4C56-8E1F-944EEE6041E1}" srcOrd="7" destOrd="0" presId="urn:microsoft.com/office/officeart/2005/8/layout/default"/>
    <dgm:cxn modelId="{675D2FEF-FDAA-43CB-805D-1CFCEEB02996}" type="presParOf" srcId="{9E5F3907-715D-4AA5-AD27-790F7B117030}" destId="{A6BA6B31-1886-404D-8A0E-EE766619CC64}" srcOrd="8" destOrd="0" presId="urn:microsoft.com/office/officeart/2005/8/layout/default"/>
    <dgm:cxn modelId="{5A3B1CE2-7047-4A72-8ED5-42475F07F0C0}" type="presParOf" srcId="{9E5F3907-715D-4AA5-AD27-790F7B117030}" destId="{7FE7CABA-F1BC-44A4-8F16-025B4FEBB52A}" srcOrd="9" destOrd="0" presId="urn:microsoft.com/office/officeart/2005/8/layout/default"/>
    <dgm:cxn modelId="{5328B07B-C7A2-489C-9C49-E145D4B3C5EF}" type="presParOf" srcId="{9E5F3907-715D-4AA5-AD27-790F7B117030}" destId="{5453A488-27AB-482B-84A7-5B066E2F725D}" srcOrd="10" destOrd="0" presId="urn:microsoft.com/office/officeart/2005/8/layout/default"/>
    <dgm:cxn modelId="{A3FBBAC3-ED36-4A32-AA55-35FB200B94B9}" type="presParOf" srcId="{9E5F3907-715D-4AA5-AD27-790F7B117030}" destId="{CFF9430A-B228-4E17-A79B-AEC8EF738B8C}" srcOrd="11" destOrd="0" presId="urn:microsoft.com/office/officeart/2005/8/layout/default"/>
    <dgm:cxn modelId="{3AADBA15-F646-453E-A2C2-01406F1BF263}" type="presParOf" srcId="{9E5F3907-715D-4AA5-AD27-790F7B117030}" destId="{8D3E9A2C-0108-4A31-89ED-E04777BCB0D7}" srcOrd="12" destOrd="0" presId="urn:microsoft.com/office/officeart/2005/8/layout/default"/>
    <dgm:cxn modelId="{7873BDAD-4ED9-4953-B4D3-82E906C62FE2}" type="presParOf" srcId="{9E5F3907-715D-4AA5-AD27-790F7B117030}" destId="{AEFBC8FE-4F29-415F-8F0A-CAE5EDD3DD55}" srcOrd="13" destOrd="0" presId="urn:microsoft.com/office/officeart/2005/8/layout/default"/>
    <dgm:cxn modelId="{353F1F53-3D61-4463-AB47-213605DC2BEF}" type="presParOf" srcId="{9E5F3907-715D-4AA5-AD27-790F7B117030}" destId="{F23B44A4-6F51-49BB-9CDF-4E2D24AF441D}" srcOrd="14" destOrd="0" presId="urn:microsoft.com/office/officeart/2005/8/layout/default"/>
    <dgm:cxn modelId="{D14D701E-681D-48C1-993B-C776CDC7B6ED}" type="presParOf" srcId="{9E5F3907-715D-4AA5-AD27-790F7B117030}" destId="{3DAC9568-CBBE-4814-9824-A3F362D66CDA}" srcOrd="15" destOrd="0" presId="urn:microsoft.com/office/officeart/2005/8/layout/default"/>
    <dgm:cxn modelId="{05C81ABF-71D5-476C-A602-8EDE3AF08177}" type="presParOf" srcId="{9E5F3907-715D-4AA5-AD27-790F7B117030}" destId="{469855F3-EDC9-4C41-8553-98ADB11D440D}" srcOrd="16" destOrd="0" presId="urn:microsoft.com/office/officeart/2005/8/layout/default"/>
    <dgm:cxn modelId="{15E239F4-9893-4AC2-8DBE-CD8B5F7C5581}" type="presParOf" srcId="{9E5F3907-715D-4AA5-AD27-790F7B117030}" destId="{34CC825E-6142-429F-B882-7CD0CD790F5B}" srcOrd="17" destOrd="0" presId="urn:microsoft.com/office/officeart/2005/8/layout/default"/>
    <dgm:cxn modelId="{00126C49-0D9D-472D-9374-4CB7CBDB9321}" type="presParOf" srcId="{9E5F3907-715D-4AA5-AD27-790F7B117030}" destId="{E2AB2029-4FCA-47D0-A75B-A63B65F3C66F}" srcOrd="18" destOrd="0" presId="urn:microsoft.com/office/officeart/2005/8/layout/default"/>
    <dgm:cxn modelId="{B403AC2C-383E-4602-8DAF-D307216C5185}" type="presParOf" srcId="{9E5F3907-715D-4AA5-AD27-790F7B117030}" destId="{707BBACF-9469-4F5D-A64E-2DA666427736}" srcOrd="19" destOrd="0" presId="urn:microsoft.com/office/officeart/2005/8/layout/default"/>
    <dgm:cxn modelId="{DA1BA954-6A72-481C-BC83-DD3A2BF2F05A}" type="presParOf" srcId="{9E5F3907-715D-4AA5-AD27-790F7B117030}" destId="{85C014E8-91AF-456C-AD11-4AAF024234DF}" srcOrd="2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51A3D0D-8407-4A58-9BFA-41865A9D47B8}"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F5A93F38-97D9-45C7-A746-56663A53D9D1}">
      <dgm:prSet/>
      <dgm:spPr/>
      <dgm:t>
        <a:bodyPr/>
        <a:lstStyle/>
        <a:p>
          <a:r>
            <a:rPr lang="pl-PL" b="1" dirty="0"/>
            <a:t>Zakres zaskarżenia </a:t>
          </a:r>
          <a:r>
            <a:rPr lang="pl-PL" dirty="0"/>
            <a:t>(czy orzeczenie jest zaskarżone w całości czy w części, czy w odniesieniu do wszystkich czynów oskarżonego, czy do jednego, czy w odniesieniu do wszystkich oskarżonych czy tylko części z nich)</a:t>
          </a:r>
          <a:endParaRPr lang="en-US" dirty="0"/>
        </a:p>
      </dgm:t>
    </dgm:pt>
    <dgm:pt modelId="{AD91CB07-EFDC-4F8F-9F43-4D1AD72746C1}" type="parTrans" cxnId="{10629B8F-6F55-4439-A028-83BC6E1028A8}">
      <dgm:prSet/>
      <dgm:spPr/>
      <dgm:t>
        <a:bodyPr/>
        <a:lstStyle/>
        <a:p>
          <a:endParaRPr lang="en-US"/>
        </a:p>
      </dgm:t>
    </dgm:pt>
    <dgm:pt modelId="{37912CDD-B8FC-4B9F-B8B4-7706516D15F8}" type="sibTrans" cxnId="{10629B8F-6F55-4439-A028-83BC6E1028A8}">
      <dgm:prSet/>
      <dgm:spPr/>
      <dgm:t>
        <a:bodyPr/>
        <a:lstStyle/>
        <a:p>
          <a:endParaRPr lang="en-US"/>
        </a:p>
      </dgm:t>
    </dgm:pt>
    <dgm:pt modelId="{B7E0FBCF-BF40-4D51-9BF3-1023B89FFECA}">
      <dgm:prSet/>
      <dgm:spPr/>
      <dgm:t>
        <a:bodyPr/>
        <a:lstStyle/>
        <a:p>
          <a:r>
            <a:rPr lang="pl-PL" b="1"/>
            <a:t>Kierunek zaskarżenia </a:t>
          </a:r>
          <a:r>
            <a:rPr lang="pl-PL"/>
            <a:t>(czy na korzyść czy na niekorzyść oskarżonego)</a:t>
          </a:r>
          <a:endParaRPr lang="en-US"/>
        </a:p>
      </dgm:t>
    </dgm:pt>
    <dgm:pt modelId="{ECBAD16D-B7FF-423E-B930-99D6431E9829}" type="parTrans" cxnId="{AF775B43-5189-4AF5-A5D5-338455ACBC26}">
      <dgm:prSet/>
      <dgm:spPr/>
      <dgm:t>
        <a:bodyPr/>
        <a:lstStyle/>
        <a:p>
          <a:endParaRPr lang="en-US"/>
        </a:p>
      </dgm:t>
    </dgm:pt>
    <dgm:pt modelId="{419DA61A-0569-47E5-9C06-4018A36DB692}" type="sibTrans" cxnId="{AF775B43-5189-4AF5-A5D5-338455ACBC26}">
      <dgm:prSet/>
      <dgm:spPr/>
      <dgm:t>
        <a:bodyPr/>
        <a:lstStyle/>
        <a:p>
          <a:endParaRPr lang="en-US"/>
        </a:p>
      </dgm:t>
    </dgm:pt>
    <dgm:pt modelId="{594721CA-33EC-459C-8F7B-0C593A21F866}">
      <dgm:prSet/>
      <dgm:spPr/>
      <dgm:t>
        <a:bodyPr/>
        <a:lstStyle/>
        <a:p>
          <a:r>
            <a:rPr lang="pl-PL" b="1" dirty="0"/>
            <a:t>Zarzuty odwoławcze </a:t>
          </a:r>
          <a:r>
            <a:rPr lang="pl-PL" dirty="0"/>
            <a:t>(art. 438/439) – zob. wcześniejsze slajdy</a:t>
          </a:r>
          <a:endParaRPr lang="en-US" dirty="0"/>
        </a:p>
      </dgm:t>
    </dgm:pt>
    <dgm:pt modelId="{A0550E31-3301-41CF-BE57-DEA03FB45010}" type="parTrans" cxnId="{E925D9AC-7EDC-4961-9821-16311EB8B8D4}">
      <dgm:prSet/>
      <dgm:spPr/>
      <dgm:t>
        <a:bodyPr/>
        <a:lstStyle/>
        <a:p>
          <a:endParaRPr lang="en-US"/>
        </a:p>
      </dgm:t>
    </dgm:pt>
    <dgm:pt modelId="{16AE96D1-832F-4DC1-AA18-A6A9577DAC95}" type="sibTrans" cxnId="{E925D9AC-7EDC-4961-9821-16311EB8B8D4}">
      <dgm:prSet/>
      <dgm:spPr/>
      <dgm:t>
        <a:bodyPr/>
        <a:lstStyle/>
        <a:p>
          <a:endParaRPr lang="en-US"/>
        </a:p>
      </dgm:t>
    </dgm:pt>
    <dgm:pt modelId="{3252D5BC-5775-4FD5-87E2-FA661069E5D6}" type="pres">
      <dgm:prSet presAssocID="{151A3D0D-8407-4A58-9BFA-41865A9D47B8}" presName="root" presStyleCnt="0">
        <dgm:presLayoutVars>
          <dgm:dir/>
          <dgm:resizeHandles val="exact"/>
        </dgm:presLayoutVars>
      </dgm:prSet>
      <dgm:spPr/>
    </dgm:pt>
    <dgm:pt modelId="{5ACECDB0-7487-4969-83C6-C1961EB795F6}" type="pres">
      <dgm:prSet presAssocID="{F5A93F38-97D9-45C7-A746-56663A53D9D1}" presName="compNode" presStyleCnt="0"/>
      <dgm:spPr/>
    </dgm:pt>
    <dgm:pt modelId="{5175C034-78EA-4B7E-8BC8-C0AC10467492}" type="pres">
      <dgm:prSet presAssocID="{F5A93F38-97D9-45C7-A746-56663A53D9D1}" presName="bgRect" presStyleLbl="bgShp" presStyleIdx="0" presStyleCnt="3"/>
      <dgm:spPr/>
    </dgm:pt>
    <dgm:pt modelId="{A26634A6-D208-49C7-BD6E-7CC4AEA1A743}" type="pres">
      <dgm:prSet presAssocID="{F5A93F38-97D9-45C7-A746-56663A53D9D1}"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keleton"/>
        </a:ext>
      </dgm:extLst>
    </dgm:pt>
    <dgm:pt modelId="{E93E6C14-92E7-410B-B9F0-512513167DDE}" type="pres">
      <dgm:prSet presAssocID="{F5A93F38-97D9-45C7-A746-56663A53D9D1}" presName="spaceRect" presStyleCnt="0"/>
      <dgm:spPr/>
    </dgm:pt>
    <dgm:pt modelId="{5570F49B-A9B2-47A8-979E-C7496A18733E}" type="pres">
      <dgm:prSet presAssocID="{F5A93F38-97D9-45C7-A746-56663A53D9D1}" presName="parTx" presStyleLbl="revTx" presStyleIdx="0" presStyleCnt="3">
        <dgm:presLayoutVars>
          <dgm:chMax val="0"/>
          <dgm:chPref val="0"/>
        </dgm:presLayoutVars>
      </dgm:prSet>
      <dgm:spPr/>
    </dgm:pt>
    <dgm:pt modelId="{EEDE18A7-110D-4B50-9B02-BCF43F3654EC}" type="pres">
      <dgm:prSet presAssocID="{37912CDD-B8FC-4B9F-B8B4-7706516D15F8}" presName="sibTrans" presStyleCnt="0"/>
      <dgm:spPr/>
    </dgm:pt>
    <dgm:pt modelId="{1602C4AD-9942-425D-B85A-20A983F60F7A}" type="pres">
      <dgm:prSet presAssocID="{B7E0FBCF-BF40-4D51-9BF3-1023B89FFECA}" presName="compNode" presStyleCnt="0"/>
      <dgm:spPr/>
    </dgm:pt>
    <dgm:pt modelId="{1CCD16AE-8645-4251-BE4C-3FE5416C5CC4}" type="pres">
      <dgm:prSet presAssocID="{B7E0FBCF-BF40-4D51-9BF3-1023B89FFECA}" presName="bgRect" presStyleLbl="bgShp" presStyleIdx="1" presStyleCnt="3"/>
      <dgm:spPr/>
    </dgm:pt>
    <dgm:pt modelId="{23CF8832-F211-44F2-A368-045E4C2031FA}" type="pres">
      <dgm:prSet presAssocID="{B7E0FBCF-BF40-4D51-9BF3-1023B89FFECA}"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itcoin"/>
        </a:ext>
      </dgm:extLst>
    </dgm:pt>
    <dgm:pt modelId="{563D34DA-B588-45AC-9C97-418B6EA4AC4E}" type="pres">
      <dgm:prSet presAssocID="{B7E0FBCF-BF40-4D51-9BF3-1023B89FFECA}" presName="spaceRect" presStyleCnt="0"/>
      <dgm:spPr/>
    </dgm:pt>
    <dgm:pt modelId="{84B0E292-239A-4D2B-8102-E8EF1E34C64D}" type="pres">
      <dgm:prSet presAssocID="{B7E0FBCF-BF40-4D51-9BF3-1023B89FFECA}" presName="parTx" presStyleLbl="revTx" presStyleIdx="1" presStyleCnt="3">
        <dgm:presLayoutVars>
          <dgm:chMax val="0"/>
          <dgm:chPref val="0"/>
        </dgm:presLayoutVars>
      </dgm:prSet>
      <dgm:spPr/>
    </dgm:pt>
    <dgm:pt modelId="{F019BD08-680F-412D-86C7-5522CA745EB1}" type="pres">
      <dgm:prSet presAssocID="{419DA61A-0569-47E5-9C06-4018A36DB692}" presName="sibTrans" presStyleCnt="0"/>
      <dgm:spPr/>
    </dgm:pt>
    <dgm:pt modelId="{4674FB65-7F29-4BF0-9A61-1A4F71342A4F}" type="pres">
      <dgm:prSet presAssocID="{594721CA-33EC-459C-8F7B-0C593A21F866}" presName="compNode" presStyleCnt="0"/>
      <dgm:spPr/>
    </dgm:pt>
    <dgm:pt modelId="{3E680F97-C6F6-42A4-A3A1-C6E2A0E74083}" type="pres">
      <dgm:prSet presAssocID="{594721CA-33EC-459C-8F7B-0C593A21F866}" presName="bgRect" presStyleLbl="bgShp" presStyleIdx="2" presStyleCnt="3"/>
      <dgm:spPr/>
    </dgm:pt>
    <dgm:pt modelId="{CD89741D-5EAE-4E54-9054-F979032403D2}" type="pres">
      <dgm:prSet presAssocID="{594721CA-33EC-459C-8F7B-0C593A21F866}"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Questions"/>
        </a:ext>
      </dgm:extLst>
    </dgm:pt>
    <dgm:pt modelId="{2872A02F-76BD-42B3-80F0-18C8DD3AA975}" type="pres">
      <dgm:prSet presAssocID="{594721CA-33EC-459C-8F7B-0C593A21F866}" presName="spaceRect" presStyleCnt="0"/>
      <dgm:spPr/>
    </dgm:pt>
    <dgm:pt modelId="{2DA278E0-783E-4E74-BC39-B82DFD029B61}" type="pres">
      <dgm:prSet presAssocID="{594721CA-33EC-459C-8F7B-0C593A21F866}" presName="parTx" presStyleLbl="revTx" presStyleIdx="2" presStyleCnt="3">
        <dgm:presLayoutVars>
          <dgm:chMax val="0"/>
          <dgm:chPref val="0"/>
        </dgm:presLayoutVars>
      </dgm:prSet>
      <dgm:spPr/>
    </dgm:pt>
  </dgm:ptLst>
  <dgm:cxnLst>
    <dgm:cxn modelId="{5341D205-A217-4DDE-8D5C-2933A859FDC0}" type="presOf" srcId="{B7E0FBCF-BF40-4D51-9BF3-1023B89FFECA}" destId="{84B0E292-239A-4D2B-8102-E8EF1E34C64D}" srcOrd="0" destOrd="0" presId="urn:microsoft.com/office/officeart/2018/2/layout/IconVerticalSolidList"/>
    <dgm:cxn modelId="{AF775B43-5189-4AF5-A5D5-338455ACBC26}" srcId="{151A3D0D-8407-4A58-9BFA-41865A9D47B8}" destId="{B7E0FBCF-BF40-4D51-9BF3-1023B89FFECA}" srcOrd="1" destOrd="0" parTransId="{ECBAD16D-B7FF-423E-B930-99D6431E9829}" sibTransId="{419DA61A-0569-47E5-9C06-4018A36DB692}"/>
    <dgm:cxn modelId="{37967D49-DF72-4C0E-8384-46F9DA5BC93A}" type="presOf" srcId="{594721CA-33EC-459C-8F7B-0C593A21F866}" destId="{2DA278E0-783E-4E74-BC39-B82DFD029B61}" srcOrd="0" destOrd="0" presId="urn:microsoft.com/office/officeart/2018/2/layout/IconVerticalSolidList"/>
    <dgm:cxn modelId="{10629B8F-6F55-4439-A028-83BC6E1028A8}" srcId="{151A3D0D-8407-4A58-9BFA-41865A9D47B8}" destId="{F5A93F38-97D9-45C7-A746-56663A53D9D1}" srcOrd="0" destOrd="0" parTransId="{AD91CB07-EFDC-4F8F-9F43-4D1AD72746C1}" sibTransId="{37912CDD-B8FC-4B9F-B8B4-7706516D15F8}"/>
    <dgm:cxn modelId="{5A5E1C90-538F-4124-AEDF-F2A95635209E}" type="presOf" srcId="{F5A93F38-97D9-45C7-A746-56663A53D9D1}" destId="{5570F49B-A9B2-47A8-979E-C7496A18733E}" srcOrd="0" destOrd="0" presId="urn:microsoft.com/office/officeart/2018/2/layout/IconVerticalSolidList"/>
    <dgm:cxn modelId="{E925D9AC-7EDC-4961-9821-16311EB8B8D4}" srcId="{151A3D0D-8407-4A58-9BFA-41865A9D47B8}" destId="{594721CA-33EC-459C-8F7B-0C593A21F866}" srcOrd="2" destOrd="0" parTransId="{A0550E31-3301-41CF-BE57-DEA03FB45010}" sibTransId="{16AE96D1-832F-4DC1-AA18-A6A9577DAC95}"/>
    <dgm:cxn modelId="{2780E0BA-7B26-4F46-82D0-3FFC714C941B}" type="presOf" srcId="{151A3D0D-8407-4A58-9BFA-41865A9D47B8}" destId="{3252D5BC-5775-4FD5-87E2-FA661069E5D6}" srcOrd="0" destOrd="0" presId="urn:microsoft.com/office/officeart/2018/2/layout/IconVerticalSolidList"/>
    <dgm:cxn modelId="{DA9BBD3E-4F25-4249-83DC-BB6AC9215F79}" type="presParOf" srcId="{3252D5BC-5775-4FD5-87E2-FA661069E5D6}" destId="{5ACECDB0-7487-4969-83C6-C1961EB795F6}" srcOrd="0" destOrd="0" presId="urn:microsoft.com/office/officeart/2018/2/layout/IconVerticalSolidList"/>
    <dgm:cxn modelId="{3571C283-E4C2-457A-9AE1-9E74B29F1ECB}" type="presParOf" srcId="{5ACECDB0-7487-4969-83C6-C1961EB795F6}" destId="{5175C034-78EA-4B7E-8BC8-C0AC10467492}" srcOrd="0" destOrd="0" presId="urn:microsoft.com/office/officeart/2018/2/layout/IconVerticalSolidList"/>
    <dgm:cxn modelId="{BFACC36F-6CCE-407A-B0E5-F35C549DD34A}" type="presParOf" srcId="{5ACECDB0-7487-4969-83C6-C1961EB795F6}" destId="{A26634A6-D208-49C7-BD6E-7CC4AEA1A743}" srcOrd="1" destOrd="0" presId="urn:microsoft.com/office/officeart/2018/2/layout/IconVerticalSolidList"/>
    <dgm:cxn modelId="{2905411B-9AD8-4574-8915-51C4E9632BEE}" type="presParOf" srcId="{5ACECDB0-7487-4969-83C6-C1961EB795F6}" destId="{E93E6C14-92E7-410B-B9F0-512513167DDE}" srcOrd="2" destOrd="0" presId="urn:microsoft.com/office/officeart/2018/2/layout/IconVerticalSolidList"/>
    <dgm:cxn modelId="{7398B408-228E-4824-B45A-6BBFCF142AAA}" type="presParOf" srcId="{5ACECDB0-7487-4969-83C6-C1961EB795F6}" destId="{5570F49B-A9B2-47A8-979E-C7496A18733E}" srcOrd="3" destOrd="0" presId="urn:microsoft.com/office/officeart/2018/2/layout/IconVerticalSolidList"/>
    <dgm:cxn modelId="{2F4632CF-3DB1-471E-995B-A900879FF75A}" type="presParOf" srcId="{3252D5BC-5775-4FD5-87E2-FA661069E5D6}" destId="{EEDE18A7-110D-4B50-9B02-BCF43F3654EC}" srcOrd="1" destOrd="0" presId="urn:microsoft.com/office/officeart/2018/2/layout/IconVerticalSolidList"/>
    <dgm:cxn modelId="{558036C2-2420-4314-A7F1-092C80A9AAFD}" type="presParOf" srcId="{3252D5BC-5775-4FD5-87E2-FA661069E5D6}" destId="{1602C4AD-9942-425D-B85A-20A983F60F7A}" srcOrd="2" destOrd="0" presId="urn:microsoft.com/office/officeart/2018/2/layout/IconVerticalSolidList"/>
    <dgm:cxn modelId="{839ED914-C94D-495B-AC63-86CD1E2CE75C}" type="presParOf" srcId="{1602C4AD-9942-425D-B85A-20A983F60F7A}" destId="{1CCD16AE-8645-4251-BE4C-3FE5416C5CC4}" srcOrd="0" destOrd="0" presId="urn:microsoft.com/office/officeart/2018/2/layout/IconVerticalSolidList"/>
    <dgm:cxn modelId="{A6EDD582-CB5B-4A83-84A6-987C306B8A12}" type="presParOf" srcId="{1602C4AD-9942-425D-B85A-20A983F60F7A}" destId="{23CF8832-F211-44F2-A368-045E4C2031FA}" srcOrd="1" destOrd="0" presId="urn:microsoft.com/office/officeart/2018/2/layout/IconVerticalSolidList"/>
    <dgm:cxn modelId="{A42F55B1-F2DC-48E1-B1DF-51695AD2BE69}" type="presParOf" srcId="{1602C4AD-9942-425D-B85A-20A983F60F7A}" destId="{563D34DA-B588-45AC-9C97-418B6EA4AC4E}" srcOrd="2" destOrd="0" presId="urn:microsoft.com/office/officeart/2018/2/layout/IconVerticalSolidList"/>
    <dgm:cxn modelId="{C6EB5DBB-D43A-4617-B769-0373FF4AD510}" type="presParOf" srcId="{1602C4AD-9942-425D-B85A-20A983F60F7A}" destId="{84B0E292-239A-4D2B-8102-E8EF1E34C64D}" srcOrd="3" destOrd="0" presId="urn:microsoft.com/office/officeart/2018/2/layout/IconVerticalSolidList"/>
    <dgm:cxn modelId="{671AEFE9-FD5D-4306-8E0D-08D76D46DAE9}" type="presParOf" srcId="{3252D5BC-5775-4FD5-87E2-FA661069E5D6}" destId="{F019BD08-680F-412D-86C7-5522CA745EB1}" srcOrd="3" destOrd="0" presId="urn:microsoft.com/office/officeart/2018/2/layout/IconVerticalSolidList"/>
    <dgm:cxn modelId="{3E7724AF-C0DB-45F7-AFAD-B3D1E5B7A2F9}" type="presParOf" srcId="{3252D5BC-5775-4FD5-87E2-FA661069E5D6}" destId="{4674FB65-7F29-4BF0-9A61-1A4F71342A4F}" srcOrd="4" destOrd="0" presId="urn:microsoft.com/office/officeart/2018/2/layout/IconVerticalSolidList"/>
    <dgm:cxn modelId="{6866B28D-CB82-4857-B243-3102EA4BA75B}" type="presParOf" srcId="{4674FB65-7F29-4BF0-9A61-1A4F71342A4F}" destId="{3E680F97-C6F6-42A4-A3A1-C6E2A0E74083}" srcOrd="0" destOrd="0" presId="urn:microsoft.com/office/officeart/2018/2/layout/IconVerticalSolidList"/>
    <dgm:cxn modelId="{B1547526-40A2-4F85-B923-628952BA15AE}" type="presParOf" srcId="{4674FB65-7F29-4BF0-9A61-1A4F71342A4F}" destId="{CD89741D-5EAE-4E54-9054-F979032403D2}" srcOrd="1" destOrd="0" presId="urn:microsoft.com/office/officeart/2018/2/layout/IconVerticalSolidList"/>
    <dgm:cxn modelId="{CDE301F9-9971-435D-A955-3F087DE2D348}" type="presParOf" srcId="{4674FB65-7F29-4BF0-9A61-1A4F71342A4F}" destId="{2872A02F-76BD-42B3-80F0-18C8DD3AA975}" srcOrd="2" destOrd="0" presId="urn:microsoft.com/office/officeart/2018/2/layout/IconVerticalSolidList"/>
    <dgm:cxn modelId="{AACA382E-135E-42DF-A027-DD6774DBC4B2}" type="presParOf" srcId="{4674FB65-7F29-4BF0-9A61-1A4F71342A4F}" destId="{2DA278E0-783E-4E74-BC39-B82DFD029B61}"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A715E8E-39E0-43BA-991C-19BF2B70783C}" type="doc">
      <dgm:prSet loTypeId="urn:microsoft.com/office/officeart/2018/5/layout/Centered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25C7786D-6516-4ECB-B4E2-D9D2CD331B23}">
      <dgm:prSet custT="1"/>
      <dgm:spPr/>
      <dgm:t>
        <a:bodyPr/>
        <a:lstStyle/>
        <a:p>
          <a:pPr>
            <a:lnSpc>
              <a:spcPct val="100000"/>
            </a:lnSpc>
            <a:defRPr b="1"/>
          </a:pPr>
          <a:r>
            <a:rPr lang="pl-PL" sz="1800"/>
            <a:t>Reguły ne peius do 1.07.2015 r. </a:t>
          </a:r>
          <a:endParaRPr lang="en-US" sz="1800"/>
        </a:p>
      </dgm:t>
    </dgm:pt>
    <dgm:pt modelId="{74F6BE5B-430E-47A7-B990-841EE65BA948}" type="parTrans" cxnId="{FB6C1A6B-F02D-4BD7-BA4A-ECCECCF65F2C}">
      <dgm:prSet/>
      <dgm:spPr/>
      <dgm:t>
        <a:bodyPr/>
        <a:lstStyle/>
        <a:p>
          <a:endParaRPr lang="en-US"/>
        </a:p>
      </dgm:t>
    </dgm:pt>
    <dgm:pt modelId="{8D1053EC-D591-4CF8-89A3-03C3AE107B33}" type="sibTrans" cxnId="{FB6C1A6B-F02D-4BD7-BA4A-ECCECCF65F2C}">
      <dgm:prSet/>
      <dgm:spPr/>
      <dgm:t>
        <a:bodyPr/>
        <a:lstStyle/>
        <a:p>
          <a:endParaRPr lang="en-US"/>
        </a:p>
      </dgm:t>
    </dgm:pt>
    <dgm:pt modelId="{2684BBB3-9F34-4A93-95DD-026A9591AE40}">
      <dgm:prSet custT="1"/>
      <dgm:spPr/>
      <dgm:t>
        <a:bodyPr/>
        <a:lstStyle/>
        <a:p>
          <a:pPr>
            <a:lnSpc>
              <a:spcPct val="100000"/>
            </a:lnSpc>
          </a:pPr>
          <a:r>
            <a:rPr lang="pl-PL" sz="1400" dirty="0"/>
            <a:t>§  1.  Sąd odwoławczy nie może skazać oskarżonego, który został uniewinniony w pierwszej instancji lub co do którego w pierwszej instancji umorzono lub warunkowo umorzono postępowanie.</a:t>
          </a:r>
          <a:endParaRPr lang="en-US" sz="1400" dirty="0"/>
        </a:p>
      </dgm:t>
    </dgm:pt>
    <dgm:pt modelId="{E680B37D-B648-4EE2-9546-E81B67046F3F}" type="parTrans" cxnId="{CF38600A-8A5E-4C50-BC7A-6894E511D310}">
      <dgm:prSet/>
      <dgm:spPr/>
      <dgm:t>
        <a:bodyPr/>
        <a:lstStyle/>
        <a:p>
          <a:endParaRPr lang="en-US"/>
        </a:p>
      </dgm:t>
    </dgm:pt>
    <dgm:pt modelId="{2E420A67-B344-4F4B-BCDE-F11CD0A67EEB}" type="sibTrans" cxnId="{CF38600A-8A5E-4C50-BC7A-6894E511D310}">
      <dgm:prSet/>
      <dgm:spPr/>
      <dgm:t>
        <a:bodyPr/>
        <a:lstStyle/>
        <a:p>
          <a:endParaRPr lang="en-US"/>
        </a:p>
      </dgm:t>
    </dgm:pt>
    <dgm:pt modelId="{55BA7E0D-233A-459C-A916-DA29D82F37C7}">
      <dgm:prSet custT="1"/>
      <dgm:spPr/>
      <dgm:t>
        <a:bodyPr/>
        <a:lstStyle/>
        <a:p>
          <a:pPr>
            <a:lnSpc>
              <a:spcPct val="100000"/>
            </a:lnSpc>
          </a:pPr>
          <a:r>
            <a:rPr lang="pl-PL" sz="1400"/>
            <a:t>§  2.  Sąd odwoławczy może orzec surowszą karę pozbawienia wolności tylko wtedy, gdy nie zmienia ustaleń faktycznych przyjętych za podstawę zaskarżonego wyroku.</a:t>
          </a:r>
          <a:endParaRPr lang="en-US" sz="1400"/>
        </a:p>
      </dgm:t>
    </dgm:pt>
    <dgm:pt modelId="{876F760B-247B-4BCA-AE68-F4D6532139BF}" type="parTrans" cxnId="{D12198D9-D138-4201-956A-213D978D03AB}">
      <dgm:prSet/>
      <dgm:spPr/>
      <dgm:t>
        <a:bodyPr/>
        <a:lstStyle/>
        <a:p>
          <a:endParaRPr lang="en-US"/>
        </a:p>
      </dgm:t>
    </dgm:pt>
    <dgm:pt modelId="{ABE33CA1-6C5F-4135-9A5D-179F97AB1D60}" type="sibTrans" cxnId="{D12198D9-D138-4201-956A-213D978D03AB}">
      <dgm:prSet/>
      <dgm:spPr/>
      <dgm:t>
        <a:bodyPr/>
        <a:lstStyle/>
        <a:p>
          <a:endParaRPr lang="en-US"/>
        </a:p>
      </dgm:t>
    </dgm:pt>
    <dgm:pt modelId="{E3E91273-9762-4DF2-9DB4-E1C9DA3D65CF}">
      <dgm:prSet custT="1"/>
      <dgm:spPr/>
      <dgm:t>
        <a:bodyPr/>
        <a:lstStyle/>
        <a:p>
          <a:pPr>
            <a:lnSpc>
              <a:spcPct val="100000"/>
            </a:lnSpc>
          </a:pPr>
          <a:r>
            <a:rPr lang="pl-PL" sz="1400"/>
            <a:t>§  3. Sąd odwoławczy nie może zaostrzyć kary przez wymierzenie kary dożywotniego pozbawienia wolności.</a:t>
          </a:r>
          <a:endParaRPr lang="en-US" sz="1400"/>
        </a:p>
      </dgm:t>
    </dgm:pt>
    <dgm:pt modelId="{0CD27965-1A99-4AC1-8354-08FF1709913F}" type="parTrans" cxnId="{C894D35E-00A3-4144-9061-11A79FBFB407}">
      <dgm:prSet/>
      <dgm:spPr/>
      <dgm:t>
        <a:bodyPr/>
        <a:lstStyle/>
        <a:p>
          <a:endParaRPr lang="en-US"/>
        </a:p>
      </dgm:t>
    </dgm:pt>
    <dgm:pt modelId="{3639B33B-2751-47DB-9399-CC343A879368}" type="sibTrans" cxnId="{C894D35E-00A3-4144-9061-11A79FBFB407}">
      <dgm:prSet/>
      <dgm:spPr/>
      <dgm:t>
        <a:bodyPr/>
        <a:lstStyle/>
        <a:p>
          <a:endParaRPr lang="en-US"/>
        </a:p>
      </dgm:t>
    </dgm:pt>
    <dgm:pt modelId="{9D96E47B-E6A1-48C0-855F-6D31360CD02F}">
      <dgm:prSet custT="1"/>
      <dgm:spPr/>
      <dgm:t>
        <a:bodyPr/>
        <a:lstStyle/>
        <a:p>
          <a:pPr>
            <a:lnSpc>
              <a:spcPct val="100000"/>
            </a:lnSpc>
            <a:defRPr b="1"/>
          </a:pPr>
          <a:r>
            <a:rPr lang="pl-PL" sz="1800"/>
            <a:t>Reguły ne peius w stanie prawnym 1.07.2015 r. - 5.10.2019 r. </a:t>
          </a:r>
          <a:endParaRPr lang="en-US" sz="1800"/>
        </a:p>
      </dgm:t>
    </dgm:pt>
    <dgm:pt modelId="{B24FE8B5-E552-411D-9B23-45FC443D488E}" type="parTrans" cxnId="{776F7642-D271-43FC-844C-BFC8A2876669}">
      <dgm:prSet/>
      <dgm:spPr/>
      <dgm:t>
        <a:bodyPr/>
        <a:lstStyle/>
        <a:p>
          <a:endParaRPr lang="en-US"/>
        </a:p>
      </dgm:t>
    </dgm:pt>
    <dgm:pt modelId="{8F5FE6D4-AAC2-4A89-8244-9401D83FD343}" type="sibTrans" cxnId="{776F7642-D271-43FC-844C-BFC8A2876669}">
      <dgm:prSet/>
      <dgm:spPr/>
      <dgm:t>
        <a:bodyPr/>
        <a:lstStyle/>
        <a:p>
          <a:endParaRPr lang="en-US"/>
        </a:p>
      </dgm:t>
    </dgm:pt>
    <dgm:pt modelId="{DFBD5937-71D8-483F-B326-3EDAEED5442A}">
      <dgm:prSet custT="1"/>
      <dgm:spPr/>
      <dgm:t>
        <a:bodyPr/>
        <a:lstStyle/>
        <a:p>
          <a:pPr>
            <a:lnSpc>
              <a:spcPct val="100000"/>
            </a:lnSpc>
          </a:pPr>
          <a:r>
            <a:rPr lang="pl-PL" sz="1400" dirty="0"/>
            <a:t>§  1.  Sąd odwoławczy nie może skazać oskarżonego, który został uniewinniony w pierwszej instancji lub co do którego w pierwszej instancji umorzono lub warunkowo umorzono postępowanie.</a:t>
          </a:r>
          <a:endParaRPr lang="en-US" sz="1400" dirty="0"/>
        </a:p>
      </dgm:t>
    </dgm:pt>
    <dgm:pt modelId="{4F437EA0-0EA0-4968-B72F-3FAD133841DF}" type="parTrans" cxnId="{E1B40843-9AFA-4CEB-AD90-92AF1F408C46}">
      <dgm:prSet/>
      <dgm:spPr/>
      <dgm:t>
        <a:bodyPr/>
        <a:lstStyle/>
        <a:p>
          <a:endParaRPr lang="en-US"/>
        </a:p>
      </dgm:t>
    </dgm:pt>
    <dgm:pt modelId="{69B84E5E-B51A-4F0C-ADFF-B3F9141F4F9C}" type="sibTrans" cxnId="{E1B40843-9AFA-4CEB-AD90-92AF1F408C46}">
      <dgm:prSet/>
      <dgm:spPr/>
      <dgm:t>
        <a:bodyPr/>
        <a:lstStyle/>
        <a:p>
          <a:endParaRPr lang="en-US"/>
        </a:p>
      </dgm:t>
    </dgm:pt>
    <dgm:pt modelId="{0538D03D-8981-44D6-966E-E71553F41078}">
      <dgm:prSet custT="1"/>
      <dgm:spPr/>
      <dgm:t>
        <a:bodyPr/>
        <a:lstStyle/>
        <a:p>
          <a:pPr>
            <a:lnSpc>
              <a:spcPct val="100000"/>
            </a:lnSpc>
          </a:pPr>
          <a:r>
            <a:rPr lang="pl-PL" sz="1400"/>
            <a:t>§ 2. </a:t>
          </a:r>
          <a:r>
            <a:rPr lang="pl-PL" sz="1400" i="1"/>
            <a:t>uchylony</a:t>
          </a:r>
          <a:endParaRPr lang="en-US" sz="1400"/>
        </a:p>
      </dgm:t>
    </dgm:pt>
    <dgm:pt modelId="{7BEB6C7C-BC25-4EF4-B369-3525E0DB93F6}" type="parTrans" cxnId="{A2B90700-D3AD-4936-BFF4-92168C915379}">
      <dgm:prSet/>
      <dgm:spPr/>
      <dgm:t>
        <a:bodyPr/>
        <a:lstStyle/>
        <a:p>
          <a:endParaRPr lang="en-US"/>
        </a:p>
      </dgm:t>
    </dgm:pt>
    <dgm:pt modelId="{0627C281-B72B-4445-B599-97FD9D9B6D98}" type="sibTrans" cxnId="{A2B90700-D3AD-4936-BFF4-92168C915379}">
      <dgm:prSet/>
      <dgm:spPr/>
      <dgm:t>
        <a:bodyPr/>
        <a:lstStyle/>
        <a:p>
          <a:endParaRPr lang="en-US"/>
        </a:p>
      </dgm:t>
    </dgm:pt>
    <dgm:pt modelId="{4C8D386D-3DD8-4C28-B815-C0A00830D574}">
      <dgm:prSet custT="1"/>
      <dgm:spPr/>
      <dgm:t>
        <a:bodyPr/>
        <a:lstStyle/>
        <a:p>
          <a:pPr>
            <a:lnSpc>
              <a:spcPct val="100000"/>
            </a:lnSpc>
          </a:pPr>
          <a:r>
            <a:rPr lang="pl-PL" sz="1400"/>
            <a:t>§  3. Sąd odwoławczy nie może zaostrzyć kary przez wymierzenie kary dożywotniego pozbawienia wolności.</a:t>
          </a:r>
          <a:endParaRPr lang="en-US" sz="1400"/>
        </a:p>
      </dgm:t>
    </dgm:pt>
    <dgm:pt modelId="{D5401700-8A27-4546-8BDD-E290B57EA599}" type="parTrans" cxnId="{01F4A3C3-6045-4F3F-B1D0-8D09D50434DA}">
      <dgm:prSet/>
      <dgm:spPr/>
      <dgm:t>
        <a:bodyPr/>
        <a:lstStyle/>
        <a:p>
          <a:endParaRPr lang="en-US"/>
        </a:p>
      </dgm:t>
    </dgm:pt>
    <dgm:pt modelId="{11963EB5-2F7B-4DF7-8F7C-B8BFF11749A9}" type="sibTrans" cxnId="{01F4A3C3-6045-4F3F-B1D0-8D09D50434DA}">
      <dgm:prSet/>
      <dgm:spPr/>
      <dgm:t>
        <a:bodyPr/>
        <a:lstStyle/>
        <a:p>
          <a:endParaRPr lang="en-US"/>
        </a:p>
      </dgm:t>
    </dgm:pt>
    <dgm:pt modelId="{6C846424-0848-4346-B52B-09B94236158E}">
      <dgm:prSet custT="1"/>
      <dgm:spPr/>
      <dgm:t>
        <a:bodyPr/>
        <a:lstStyle/>
        <a:p>
          <a:pPr>
            <a:lnSpc>
              <a:spcPct val="100000"/>
            </a:lnSpc>
            <a:defRPr b="1"/>
          </a:pPr>
          <a:r>
            <a:rPr lang="pl-PL" sz="1800" dirty="0"/>
            <a:t>Reguły </a:t>
          </a:r>
          <a:r>
            <a:rPr lang="pl-PL" sz="1800" dirty="0" err="1"/>
            <a:t>ne</a:t>
          </a:r>
          <a:r>
            <a:rPr lang="pl-PL" sz="1800" dirty="0"/>
            <a:t> </a:t>
          </a:r>
          <a:r>
            <a:rPr lang="pl-PL" sz="1800" dirty="0" err="1"/>
            <a:t>peius</a:t>
          </a:r>
          <a:r>
            <a:rPr lang="pl-PL" sz="1800" dirty="0"/>
            <a:t> po 5.10.2019 r. </a:t>
          </a:r>
          <a:endParaRPr lang="en-US" sz="1800" dirty="0"/>
        </a:p>
      </dgm:t>
    </dgm:pt>
    <dgm:pt modelId="{C3710D36-F569-4988-A0F5-1F4877C97901}" type="parTrans" cxnId="{6E6EC183-955D-412B-A052-B76430B18DD0}">
      <dgm:prSet/>
      <dgm:spPr/>
      <dgm:t>
        <a:bodyPr/>
        <a:lstStyle/>
        <a:p>
          <a:endParaRPr lang="en-US"/>
        </a:p>
      </dgm:t>
    </dgm:pt>
    <dgm:pt modelId="{F0E7C4E5-DF85-4EFD-89A4-7E2E418FA22E}" type="sibTrans" cxnId="{6E6EC183-955D-412B-A052-B76430B18DD0}">
      <dgm:prSet/>
      <dgm:spPr/>
      <dgm:t>
        <a:bodyPr/>
        <a:lstStyle/>
        <a:p>
          <a:endParaRPr lang="en-US"/>
        </a:p>
      </dgm:t>
    </dgm:pt>
    <dgm:pt modelId="{CA2EB96B-8B3C-4749-A0F6-8B22FA9FD7CF}">
      <dgm:prSet custT="1"/>
      <dgm:spPr/>
      <dgm:t>
        <a:bodyPr/>
        <a:lstStyle/>
        <a:p>
          <a:pPr>
            <a:lnSpc>
              <a:spcPct val="100000"/>
            </a:lnSpc>
          </a:pPr>
          <a:r>
            <a:rPr lang="pl-PL" sz="1400" dirty="0"/>
            <a:t>§  1.  Sąd odwoławczy nie może skazać oskarżonego, który został uniewinniony w pierwszej instancji lub co do którego w pierwszej instancji umorzono postępowanie.</a:t>
          </a:r>
        </a:p>
        <a:p>
          <a:pPr>
            <a:lnSpc>
              <a:spcPct val="100000"/>
            </a:lnSpc>
          </a:pPr>
          <a:r>
            <a:rPr lang="pl-PL" sz="1400" dirty="0"/>
            <a:t>§ 2. uchylony </a:t>
          </a:r>
        </a:p>
        <a:p>
          <a:pPr>
            <a:lnSpc>
              <a:spcPct val="100000"/>
            </a:lnSpc>
          </a:pPr>
          <a:r>
            <a:rPr lang="pl-PL" sz="1400" dirty="0"/>
            <a:t>§ 3. uchylony</a:t>
          </a:r>
          <a:endParaRPr lang="en-US" sz="1400" dirty="0"/>
        </a:p>
      </dgm:t>
    </dgm:pt>
    <dgm:pt modelId="{CCE57FDD-9D93-41C9-85E6-A82A26FE5134}" type="parTrans" cxnId="{CCF50B1B-2A8B-4D3B-8DC1-6C2E51AC427B}">
      <dgm:prSet/>
      <dgm:spPr/>
      <dgm:t>
        <a:bodyPr/>
        <a:lstStyle/>
        <a:p>
          <a:endParaRPr lang="pl-PL"/>
        </a:p>
      </dgm:t>
    </dgm:pt>
    <dgm:pt modelId="{A20E6E18-F966-4747-B2DA-2421CC40F495}" type="sibTrans" cxnId="{CCF50B1B-2A8B-4D3B-8DC1-6C2E51AC427B}">
      <dgm:prSet/>
      <dgm:spPr/>
      <dgm:t>
        <a:bodyPr/>
        <a:lstStyle/>
        <a:p>
          <a:endParaRPr lang="pl-PL"/>
        </a:p>
      </dgm:t>
    </dgm:pt>
    <dgm:pt modelId="{8579E939-86EE-4277-BA0A-8CC74488771E}" type="pres">
      <dgm:prSet presAssocID="{CA715E8E-39E0-43BA-991C-19BF2B70783C}" presName="root" presStyleCnt="0">
        <dgm:presLayoutVars>
          <dgm:dir/>
          <dgm:resizeHandles val="exact"/>
        </dgm:presLayoutVars>
      </dgm:prSet>
      <dgm:spPr/>
    </dgm:pt>
    <dgm:pt modelId="{FF5B1820-EF26-4274-961C-FDEDCD44121C}" type="pres">
      <dgm:prSet presAssocID="{25C7786D-6516-4ECB-B4E2-D9D2CD331B23}" presName="compNode" presStyleCnt="0"/>
      <dgm:spPr/>
    </dgm:pt>
    <dgm:pt modelId="{AF1C6901-8514-4235-AD43-95F976F48748}" type="pres">
      <dgm:prSet presAssocID="{25C7786D-6516-4ECB-B4E2-D9D2CD331B23}"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keleton"/>
        </a:ext>
      </dgm:extLst>
    </dgm:pt>
    <dgm:pt modelId="{179D4CD3-B98E-4A1C-966C-593A51E2CC91}" type="pres">
      <dgm:prSet presAssocID="{25C7786D-6516-4ECB-B4E2-D9D2CD331B23}" presName="iconSpace" presStyleCnt="0"/>
      <dgm:spPr/>
    </dgm:pt>
    <dgm:pt modelId="{26672895-3EB2-4351-BAA9-0395BAE63347}" type="pres">
      <dgm:prSet presAssocID="{25C7786D-6516-4ECB-B4E2-D9D2CD331B23}" presName="parTx" presStyleLbl="revTx" presStyleIdx="0" presStyleCnt="6">
        <dgm:presLayoutVars>
          <dgm:chMax val="0"/>
          <dgm:chPref val="0"/>
        </dgm:presLayoutVars>
      </dgm:prSet>
      <dgm:spPr/>
    </dgm:pt>
    <dgm:pt modelId="{D76E813B-A839-4C88-87A3-914D4BDBD978}" type="pres">
      <dgm:prSet presAssocID="{25C7786D-6516-4ECB-B4E2-D9D2CD331B23}" presName="txSpace" presStyleCnt="0"/>
      <dgm:spPr/>
    </dgm:pt>
    <dgm:pt modelId="{1D67636C-B248-467B-B99F-782FE65EC388}" type="pres">
      <dgm:prSet presAssocID="{25C7786D-6516-4ECB-B4E2-D9D2CD331B23}" presName="desTx" presStyleLbl="revTx" presStyleIdx="1" presStyleCnt="6">
        <dgm:presLayoutVars/>
      </dgm:prSet>
      <dgm:spPr/>
    </dgm:pt>
    <dgm:pt modelId="{D98BCBC4-8201-48BD-A1FA-A11959799E11}" type="pres">
      <dgm:prSet presAssocID="{8D1053EC-D591-4CF8-89A3-03C3AE107B33}" presName="sibTrans" presStyleCnt="0"/>
      <dgm:spPr/>
    </dgm:pt>
    <dgm:pt modelId="{4CF01E44-69A3-47EE-A4EF-29828E0D1AE1}" type="pres">
      <dgm:prSet presAssocID="{9D96E47B-E6A1-48C0-855F-6D31360CD02F}" presName="compNode" presStyleCnt="0"/>
      <dgm:spPr/>
    </dgm:pt>
    <dgm:pt modelId="{3FDE7F8C-AA21-440B-A0AF-3A30D09DB4E5}" type="pres">
      <dgm:prSet presAssocID="{9D96E47B-E6A1-48C0-855F-6D31360CD02F}"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avel"/>
        </a:ext>
      </dgm:extLst>
    </dgm:pt>
    <dgm:pt modelId="{F25D8B5F-401F-4096-8385-D9CA9620D3F0}" type="pres">
      <dgm:prSet presAssocID="{9D96E47B-E6A1-48C0-855F-6D31360CD02F}" presName="iconSpace" presStyleCnt="0"/>
      <dgm:spPr/>
    </dgm:pt>
    <dgm:pt modelId="{CB8B4B62-5ED5-4CA4-9E44-ACEDC0AD832A}" type="pres">
      <dgm:prSet presAssocID="{9D96E47B-E6A1-48C0-855F-6D31360CD02F}" presName="parTx" presStyleLbl="revTx" presStyleIdx="2" presStyleCnt="6">
        <dgm:presLayoutVars>
          <dgm:chMax val="0"/>
          <dgm:chPref val="0"/>
        </dgm:presLayoutVars>
      </dgm:prSet>
      <dgm:spPr/>
    </dgm:pt>
    <dgm:pt modelId="{F7652FEA-A586-44D4-8208-CDD0EF8141AC}" type="pres">
      <dgm:prSet presAssocID="{9D96E47B-E6A1-48C0-855F-6D31360CD02F}" presName="txSpace" presStyleCnt="0"/>
      <dgm:spPr/>
    </dgm:pt>
    <dgm:pt modelId="{C97FE04E-83AC-4F56-85AA-12E033BF4501}" type="pres">
      <dgm:prSet presAssocID="{9D96E47B-E6A1-48C0-855F-6D31360CD02F}" presName="desTx" presStyleLbl="revTx" presStyleIdx="3" presStyleCnt="6">
        <dgm:presLayoutVars/>
      </dgm:prSet>
      <dgm:spPr/>
    </dgm:pt>
    <dgm:pt modelId="{21E22DDE-407E-4132-AAA1-37E86B7ADDB2}" type="pres">
      <dgm:prSet presAssocID="{8F5FE6D4-AAC2-4A89-8244-9401D83FD343}" presName="sibTrans" presStyleCnt="0"/>
      <dgm:spPr/>
    </dgm:pt>
    <dgm:pt modelId="{3F30B147-EF16-4E13-8313-9F7673E31F8A}" type="pres">
      <dgm:prSet presAssocID="{6C846424-0848-4346-B52B-09B94236158E}" presName="compNode" presStyleCnt="0"/>
      <dgm:spPr/>
    </dgm:pt>
    <dgm:pt modelId="{89D3E91E-BC18-4BBF-A406-15C57108A424}" type="pres">
      <dgm:prSet presAssocID="{6C846424-0848-4346-B52B-09B94236158E}"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Wind Chime"/>
        </a:ext>
      </dgm:extLst>
    </dgm:pt>
    <dgm:pt modelId="{0E3B0585-3FF2-4CEF-B426-79173DF4E41A}" type="pres">
      <dgm:prSet presAssocID="{6C846424-0848-4346-B52B-09B94236158E}" presName="iconSpace" presStyleCnt="0"/>
      <dgm:spPr/>
    </dgm:pt>
    <dgm:pt modelId="{5C7458C5-5A05-43AD-8491-4A88753BC35A}" type="pres">
      <dgm:prSet presAssocID="{6C846424-0848-4346-B52B-09B94236158E}" presName="parTx" presStyleLbl="revTx" presStyleIdx="4" presStyleCnt="6">
        <dgm:presLayoutVars>
          <dgm:chMax val="0"/>
          <dgm:chPref val="0"/>
        </dgm:presLayoutVars>
      </dgm:prSet>
      <dgm:spPr/>
    </dgm:pt>
    <dgm:pt modelId="{11A6CED5-0C99-4160-8CF5-42E336AC4076}" type="pres">
      <dgm:prSet presAssocID="{6C846424-0848-4346-B52B-09B94236158E}" presName="txSpace" presStyleCnt="0"/>
      <dgm:spPr/>
    </dgm:pt>
    <dgm:pt modelId="{5177468B-59B3-494A-941D-9F24013DA116}" type="pres">
      <dgm:prSet presAssocID="{6C846424-0848-4346-B52B-09B94236158E}" presName="desTx" presStyleLbl="revTx" presStyleIdx="5" presStyleCnt="6">
        <dgm:presLayoutVars/>
      </dgm:prSet>
      <dgm:spPr/>
    </dgm:pt>
  </dgm:ptLst>
  <dgm:cxnLst>
    <dgm:cxn modelId="{A2B90700-D3AD-4936-BFF4-92168C915379}" srcId="{9D96E47B-E6A1-48C0-855F-6D31360CD02F}" destId="{0538D03D-8981-44D6-966E-E71553F41078}" srcOrd="1" destOrd="0" parTransId="{7BEB6C7C-BC25-4EF4-B369-3525E0DB93F6}" sibTransId="{0627C281-B72B-4445-B599-97FD9D9B6D98}"/>
    <dgm:cxn modelId="{CF38600A-8A5E-4C50-BC7A-6894E511D310}" srcId="{25C7786D-6516-4ECB-B4E2-D9D2CD331B23}" destId="{2684BBB3-9F34-4A93-95DD-026A9591AE40}" srcOrd="0" destOrd="0" parTransId="{E680B37D-B648-4EE2-9546-E81B67046F3F}" sibTransId="{2E420A67-B344-4F4B-BCDE-F11CD0A67EEB}"/>
    <dgm:cxn modelId="{CCF50B1B-2A8B-4D3B-8DC1-6C2E51AC427B}" srcId="{6C846424-0848-4346-B52B-09B94236158E}" destId="{CA2EB96B-8B3C-4749-A0F6-8B22FA9FD7CF}" srcOrd="0" destOrd="0" parTransId="{CCE57FDD-9D93-41C9-85E6-A82A26FE5134}" sibTransId="{A20E6E18-F966-4747-B2DA-2421CC40F495}"/>
    <dgm:cxn modelId="{F295C038-4C9B-4C19-892E-5FA26EA76873}" type="presOf" srcId="{CA715E8E-39E0-43BA-991C-19BF2B70783C}" destId="{8579E939-86EE-4277-BA0A-8CC74488771E}" srcOrd="0" destOrd="0" presId="urn:microsoft.com/office/officeart/2018/5/layout/CenteredIconLabelDescriptionList"/>
    <dgm:cxn modelId="{9E996F3E-27BB-423D-A125-C8AE115C71F3}" type="presOf" srcId="{2684BBB3-9F34-4A93-95DD-026A9591AE40}" destId="{1D67636C-B248-467B-B99F-782FE65EC388}" srcOrd="0" destOrd="0" presId="urn:microsoft.com/office/officeart/2018/5/layout/CenteredIconLabelDescriptionList"/>
    <dgm:cxn modelId="{1788975D-2A42-4989-A999-A5D561540306}" type="presOf" srcId="{0538D03D-8981-44D6-966E-E71553F41078}" destId="{C97FE04E-83AC-4F56-85AA-12E033BF4501}" srcOrd="0" destOrd="1" presId="urn:microsoft.com/office/officeart/2018/5/layout/CenteredIconLabelDescriptionList"/>
    <dgm:cxn modelId="{C894D35E-00A3-4144-9061-11A79FBFB407}" srcId="{25C7786D-6516-4ECB-B4E2-D9D2CD331B23}" destId="{E3E91273-9762-4DF2-9DB4-E1C9DA3D65CF}" srcOrd="2" destOrd="0" parTransId="{0CD27965-1A99-4AC1-8354-08FF1709913F}" sibTransId="{3639B33B-2751-47DB-9399-CC343A879368}"/>
    <dgm:cxn modelId="{03031D42-9BB2-419D-886E-DC03DC237542}" type="presOf" srcId="{9D96E47B-E6A1-48C0-855F-6D31360CD02F}" destId="{CB8B4B62-5ED5-4CA4-9E44-ACEDC0AD832A}" srcOrd="0" destOrd="0" presId="urn:microsoft.com/office/officeart/2018/5/layout/CenteredIconLabelDescriptionList"/>
    <dgm:cxn modelId="{776F7642-D271-43FC-844C-BFC8A2876669}" srcId="{CA715E8E-39E0-43BA-991C-19BF2B70783C}" destId="{9D96E47B-E6A1-48C0-855F-6D31360CD02F}" srcOrd="1" destOrd="0" parTransId="{B24FE8B5-E552-411D-9B23-45FC443D488E}" sibTransId="{8F5FE6D4-AAC2-4A89-8244-9401D83FD343}"/>
    <dgm:cxn modelId="{E1B40843-9AFA-4CEB-AD90-92AF1F408C46}" srcId="{9D96E47B-E6A1-48C0-855F-6D31360CD02F}" destId="{DFBD5937-71D8-483F-B326-3EDAEED5442A}" srcOrd="0" destOrd="0" parTransId="{4F437EA0-0EA0-4968-B72F-3FAD133841DF}" sibTransId="{69B84E5E-B51A-4F0C-ADFF-B3F9141F4F9C}"/>
    <dgm:cxn modelId="{FB6C1A6B-F02D-4BD7-BA4A-ECCECCF65F2C}" srcId="{CA715E8E-39E0-43BA-991C-19BF2B70783C}" destId="{25C7786D-6516-4ECB-B4E2-D9D2CD331B23}" srcOrd="0" destOrd="0" parTransId="{74F6BE5B-430E-47A7-B990-841EE65BA948}" sibTransId="{8D1053EC-D591-4CF8-89A3-03C3AE107B33}"/>
    <dgm:cxn modelId="{5F17EC50-A53C-4D2E-9745-445F89E1391D}" type="presOf" srcId="{55BA7E0D-233A-459C-A916-DA29D82F37C7}" destId="{1D67636C-B248-467B-B99F-782FE65EC388}" srcOrd="0" destOrd="1" presId="urn:microsoft.com/office/officeart/2018/5/layout/CenteredIconLabelDescriptionList"/>
    <dgm:cxn modelId="{2E97E97F-41E0-45EF-B466-FB6FDF46C9E4}" type="presOf" srcId="{6C846424-0848-4346-B52B-09B94236158E}" destId="{5C7458C5-5A05-43AD-8491-4A88753BC35A}" srcOrd="0" destOrd="0" presId="urn:microsoft.com/office/officeart/2018/5/layout/CenteredIconLabelDescriptionList"/>
    <dgm:cxn modelId="{6E6EC183-955D-412B-A052-B76430B18DD0}" srcId="{CA715E8E-39E0-43BA-991C-19BF2B70783C}" destId="{6C846424-0848-4346-B52B-09B94236158E}" srcOrd="2" destOrd="0" parTransId="{C3710D36-F569-4988-A0F5-1F4877C97901}" sibTransId="{F0E7C4E5-DF85-4EFD-89A4-7E2E418FA22E}"/>
    <dgm:cxn modelId="{C420959A-B5B5-40F1-9F25-FD7A8BC277F0}" type="presOf" srcId="{DFBD5937-71D8-483F-B326-3EDAEED5442A}" destId="{C97FE04E-83AC-4F56-85AA-12E033BF4501}" srcOrd="0" destOrd="0" presId="urn:microsoft.com/office/officeart/2018/5/layout/CenteredIconLabelDescriptionList"/>
    <dgm:cxn modelId="{C45910A2-7C27-4780-A7D7-D835E20BBA9A}" type="presOf" srcId="{25C7786D-6516-4ECB-B4E2-D9D2CD331B23}" destId="{26672895-3EB2-4351-BAA9-0395BAE63347}" srcOrd="0" destOrd="0" presId="urn:microsoft.com/office/officeart/2018/5/layout/CenteredIconLabelDescriptionList"/>
    <dgm:cxn modelId="{BDACECAB-BBC3-4A4E-907E-5A14312A4387}" type="presOf" srcId="{4C8D386D-3DD8-4C28-B815-C0A00830D574}" destId="{C97FE04E-83AC-4F56-85AA-12E033BF4501}" srcOrd="0" destOrd="2" presId="urn:microsoft.com/office/officeart/2018/5/layout/CenteredIconLabelDescriptionList"/>
    <dgm:cxn modelId="{3D1644BC-1A2A-4DE2-BDED-F381D8F5245F}" type="presOf" srcId="{E3E91273-9762-4DF2-9DB4-E1C9DA3D65CF}" destId="{1D67636C-B248-467B-B99F-782FE65EC388}" srcOrd="0" destOrd="2" presId="urn:microsoft.com/office/officeart/2018/5/layout/CenteredIconLabelDescriptionList"/>
    <dgm:cxn modelId="{01F4A3C3-6045-4F3F-B1D0-8D09D50434DA}" srcId="{9D96E47B-E6A1-48C0-855F-6D31360CD02F}" destId="{4C8D386D-3DD8-4C28-B815-C0A00830D574}" srcOrd="2" destOrd="0" parTransId="{D5401700-8A27-4546-8BDD-E290B57EA599}" sibTransId="{11963EB5-2F7B-4DF7-8F7C-B8BFF11749A9}"/>
    <dgm:cxn modelId="{D12198D9-D138-4201-956A-213D978D03AB}" srcId="{25C7786D-6516-4ECB-B4E2-D9D2CD331B23}" destId="{55BA7E0D-233A-459C-A916-DA29D82F37C7}" srcOrd="1" destOrd="0" parTransId="{876F760B-247B-4BCA-AE68-F4D6532139BF}" sibTransId="{ABE33CA1-6C5F-4135-9A5D-179F97AB1D60}"/>
    <dgm:cxn modelId="{F2B84EF0-CDB8-4F0B-A7CE-B4908E7BB582}" type="presOf" srcId="{CA2EB96B-8B3C-4749-A0F6-8B22FA9FD7CF}" destId="{5177468B-59B3-494A-941D-9F24013DA116}" srcOrd="0" destOrd="0" presId="urn:microsoft.com/office/officeart/2018/5/layout/CenteredIconLabelDescriptionList"/>
    <dgm:cxn modelId="{F5453EE8-205E-4D0A-982C-99713269051C}" type="presParOf" srcId="{8579E939-86EE-4277-BA0A-8CC74488771E}" destId="{FF5B1820-EF26-4274-961C-FDEDCD44121C}" srcOrd="0" destOrd="0" presId="urn:microsoft.com/office/officeart/2018/5/layout/CenteredIconLabelDescriptionList"/>
    <dgm:cxn modelId="{6A2129FD-686F-42AB-9E26-EBE9E954A42F}" type="presParOf" srcId="{FF5B1820-EF26-4274-961C-FDEDCD44121C}" destId="{AF1C6901-8514-4235-AD43-95F976F48748}" srcOrd="0" destOrd="0" presId="urn:microsoft.com/office/officeart/2018/5/layout/CenteredIconLabelDescriptionList"/>
    <dgm:cxn modelId="{F315DCA4-8BA7-4773-97E8-4102610021CE}" type="presParOf" srcId="{FF5B1820-EF26-4274-961C-FDEDCD44121C}" destId="{179D4CD3-B98E-4A1C-966C-593A51E2CC91}" srcOrd="1" destOrd="0" presId="urn:microsoft.com/office/officeart/2018/5/layout/CenteredIconLabelDescriptionList"/>
    <dgm:cxn modelId="{5967691F-A159-4281-BB97-12E99E5B73C3}" type="presParOf" srcId="{FF5B1820-EF26-4274-961C-FDEDCD44121C}" destId="{26672895-3EB2-4351-BAA9-0395BAE63347}" srcOrd="2" destOrd="0" presId="urn:microsoft.com/office/officeart/2018/5/layout/CenteredIconLabelDescriptionList"/>
    <dgm:cxn modelId="{C3BF487A-1A1A-4D8A-9CB6-0BAB42196ED6}" type="presParOf" srcId="{FF5B1820-EF26-4274-961C-FDEDCD44121C}" destId="{D76E813B-A839-4C88-87A3-914D4BDBD978}" srcOrd="3" destOrd="0" presId="urn:microsoft.com/office/officeart/2018/5/layout/CenteredIconLabelDescriptionList"/>
    <dgm:cxn modelId="{76E5F884-125A-412F-B001-3613B2EF07E4}" type="presParOf" srcId="{FF5B1820-EF26-4274-961C-FDEDCD44121C}" destId="{1D67636C-B248-467B-B99F-782FE65EC388}" srcOrd="4" destOrd="0" presId="urn:microsoft.com/office/officeart/2018/5/layout/CenteredIconLabelDescriptionList"/>
    <dgm:cxn modelId="{BF7B1428-3847-4EC5-8E60-2C4A0E09C12C}" type="presParOf" srcId="{8579E939-86EE-4277-BA0A-8CC74488771E}" destId="{D98BCBC4-8201-48BD-A1FA-A11959799E11}" srcOrd="1" destOrd="0" presId="urn:microsoft.com/office/officeart/2018/5/layout/CenteredIconLabelDescriptionList"/>
    <dgm:cxn modelId="{2FDE71EB-DAD8-4C62-8D26-E82D55C438DC}" type="presParOf" srcId="{8579E939-86EE-4277-BA0A-8CC74488771E}" destId="{4CF01E44-69A3-47EE-A4EF-29828E0D1AE1}" srcOrd="2" destOrd="0" presId="urn:microsoft.com/office/officeart/2018/5/layout/CenteredIconLabelDescriptionList"/>
    <dgm:cxn modelId="{B1796475-F459-4049-8AD7-B23F82D36CED}" type="presParOf" srcId="{4CF01E44-69A3-47EE-A4EF-29828E0D1AE1}" destId="{3FDE7F8C-AA21-440B-A0AF-3A30D09DB4E5}" srcOrd="0" destOrd="0" presId="urn:microsoft.com/office/officeart/2018/5/layout/CenteredIconLabelDescriptionList"/>
    <dgm:cxn modelId="{9806A911-6F92-474A-A2D4-C2E254BE9678}" type="presParOf" srcId="{4CF01E44-69A3-47EE-A4EF-29828E0D1AE1}" destId="{F25D8B5F-401F-4096-8385-D9CA9620D3F0}" srcOrd="1" destOrd="0" presId="urn:microsoft.com/office/officeart/2018/5/layout/CenteredIconLabelDescriptionList"/>
    <dgm:cxn modelId="{BE1E6775-6FA5-4ED2-89AD-CFFAE0353B5B}" type="presParOf" srcId="{4CF01E44-69A3-47EE-A4EF-29828E0D1AE1}" destId="{CB8B4B62-5ED5-4CA4-9E44-ACEDC0AD832A}" srcOrd="2" destOrd="0" presId="urn:microsoft.com/office/officeart/2018/5/layout/CenteredIconLabelDescriptionList"/>
    <dgm:cxn modelId="{AEAD7D32-5DB6-4AFF-9B80-AE769EBFE0C9}" type="presParOf" srcId="{4CF01E44-69A3-47EE-A4EF-29828E0D1AE1}" destId="{F7652FEA-A586-44D4-8208-CDD0EF8141AC}" srcOrd="3" destOrd="0" presId="urn:microsoft.com/office/officeart/2018/5/layout/CenteredIconLabelDescriptionList"/>
    <dgm:cxn modelId="{EDB0AA36-A761-4703-B6D3-635F16EEBC86}" type="presParOf" srcId="{4CF01E44-69A3-47EE-A4EF-29828E0D1AE1}" destId="{C97FE04E-83AC-4F56-85AA-12E033BF4501}" srcOrd="4" destOrd="0" presId="urn:microsoft.com/office/officeart/2018/5/layout/CenteredIconLabelDescriptionList"/>
    <dgm:cxn modelId="{D0A03CE9-727B-440C-8379-0DF62A2B7163}" type="presParOf" srcId="{8579E939-86EE-4277-BA0A-8CC74488771E}" destId="{21E22DDE-407E-4132-AAA1-37E86B7ADDB2}" srcOrd="3" destOrd="0" presId="urn:microsoft.com/office/officeart/2018/5/layout/CenteredIconLabelDescriptionList"/>
    <dgm:cxn modelId="{E10AE711-7D84-48B0-B943-0B81E2EB529D}" type="presParOf" srcId="{8579E939-86EE-4277-BA0A-8CC74488771E}" destId="{3F30B147-EF16-4E13-8313-9F7673E31F8A}" srcOrd="4" destOrd="0" presId="urn:microsoft.com/office/officeart/2018/5/layout/CenteredIconLabelDescriptionList"/>
    <dgm:cxn modelId="{3A12B5AE-F6C1-4AC1-A0B0-24C3819BA853}" type="presParOf" srcId="{3F30B147-EF16-4E13-8313-9F7673E31F8A}" destId="{89D3E91E-BC18-4BBF-A406-15C57108A424}" srcOrd="0" destOrd="0" presId="urn:microsoft.com/office/officeart/2018/5/layout/CenteredIconLabelDescriptionList"/>
    <dgm:cxn modelId="{3DA84489-DC00-4D97-9551-3CDE639276E3}" type="presParOf" srcId="{3F30B147-EF16-4E13-8313-9F7673E31F8A}" destId="{0E3B0585-3FF2-4CEF-B426-79173DF4E41A}" srcOrd="1" destOrd="0" presId="urn:microsoft.com/office/officeart/2018/5/layout/CenteredIconLabelDescriptionList"/>
    <dgm:cxn modelId="{97F12A4C-C124-4B06-A106-1CDB6FDE7EE2}" type="presParOf" srcId="{3F30B147-EF16-4E13-8313-9F7673E31F8A}" destId="{5C7458C5-5A05-43AD-8491-4A88753BC35A}" srcOrd="2" destOrd="0" presId="urn:microsoft.com/office/officeart/2018/5/layout/CenteredIconLabelDescriptionList"/>
    <dgm:cxn modelId="{C4D0CB34-FE05-4B58-91F7-B5064429A202}" type="presParOf" srcId="{3F30B147-EF16-4E13-8313-9F7673E31F8A}" destId="{11A6CED5-0C99-4160-8CF5-42E336AC4076}" srcOrd="3" destOrd="0" presId="urn:microsoft.com/office/officeart/2018/5/layout/CenteredIconLabelDescriptionList"/>
    <dgm:cxn modelId="{F816833F-C633-4BA3-BC0E-26947C3FFFDC}" type="presParOf" srcId="{3F30B147-EF16-4E13-8313-9F7673E31F8A}" destId="{5177468B-59B3-494A-941D-9F24013DA116}" srcOrd="4" destOrd="0" presId="urn:microsoft.com/office/officeart/2018/5/layout/Centered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6EBDD3B-F4AF-42B3-86A6-B3C6759515B9}"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B4623B51-8517-470D-8C47-08A8287ADACC}">
      <dgm:prSet/>
      <dgm:spPr/>
      <dgm:t>
        <a:bodyPr/>
        <a:lstStyle/>
        <a:p>
          <a:pPr>
            <a:lnSpc>
              <a:spcPct val="100000"/>
            </a:lnSpc>
            <a:defRPr cap="all"/>
          </a:pPr>
          <a:r>
            <a:rPr lang="pl-PL"/>
            <a:t>Bezwzględne przyczyny odwoławcze (zob. wcześniejsze slajdy)</a:t>
          </a:r>
          <a:endParaRPr lang="en-US"/>
        </a:p>
      </dgm:t>
    </dgm:pt>
    <dgm:pt modelId="{1C871670-5FD3-4398-BCAF-6A61CCE9E719}" type="parTrans" cxnId="{014D75BD-ED52-4BCB-AFE1-4F7F34F1E754}">
      <dgm:prSet/>
      <dgm:spPr/>
      <dgm:t>
        <a:bodyPr/>
        <a:lstStyle/>
        <a:p>
          <a:endParaRPr lang="en-US"/>
        </a:p>
      </dgm:t>
    </dgm:pt>
    <dgm:pt modelId="{6CF1CA87-3184-47D8-B90F-7C1101BE0C9B}" type="sibTrans" cxnId="{014D75BD-ED52-4BCB-AFE1-4F7F34F1E754}">
      <dgm:prSet/>
      <dgm:spPr/>
      <dgm:t>
        <a:bodyPr/>
        <a:lstStyle/>
        <a:p>
          <a:endParaRPr lang="en-US"/>
        </a:p>
      </dgm:t>
    </dgm:pt>
    <dgm:pt modelId="{0771E7A3-9FA3-403C-BAED-EC96EE594996}">
      <dgm:prSet/>
      <dgm:spPr/>
      <dgm:t>
        <a:bodyPr/>
        <a:lstStyle/>
        <a:p>
          <a:pPr>
            <a:lnSpc>
              <a:spcPct val="100000"/>
            </a:lnSpc>
            <a:defRPr cap="all"/>
          </a:pPr>
          <a:r>
            <a:rPr lang="pl-PL"/>
            <a:t>Rażąca niesprawiedliwość orzeczenia </a:t>
          </a:r>
          <a:endParaRPr lang="en-US"/>
        </a:p>
      </dgm:t>
    </dgm:pt>
    <dgm:pt modelId="{7E824DB3-0D24-4178-8E74-F22D6290B737}" type="parTrans" cxnId="{6E20A068-E8FD-4A92-B0BF-9ED164D7319A}">
      <dgm:prSet/>
      <dgm:spPr/>
      <dgm:t>
        <a:bodyPr/>
        <a:lstStyle/>
        <a:p>
          <a:endParaRPr lang="en-US"/>
        </a:p>
      </dgm:t>
    </dgm:pt>
    <dgm:pt modelId="{D0B3949A-4361-4E48-9D66-2C9D2FF68B80}" type="sibTrans" cxnId="{6E20A068-E8FD-4A92-B0BF-9ED164D7319A}">
      <dgm:prSet/>
      <dgm:spPr/>
      <dgm:t>
        <a:bodyPr/>
        <a:lstStyle/>
        <a:p>
          <a:endParaRPr lang="en-US"/>
        </a:p>
      </dgm:t>
    </dgm:pt>
    <dgm:pt modelId="{99269FD5-CC2F-4199-83CE-F2D651B13ACB}">
      <dgm:prSet/>
      <dgm:spPr/>
      <dgm:t>
        <a:bodyPr/>
        <a:lstStyle/>
        <a:p>
          <a:pPr>
            <a:lnSpc>
              <a:spcPct val="100000"/>
            </a:lnSpc>
            <a:defRPr cap="all"/>
          </a:pPr>
          <a:r>
            <a:rPr lang="pl-PL" dirty="0"/>
            <a:t>Dobrodziejstwo cudzego środka odwoławczego </a:t>
          </a:r>
          <a:endParaRPr lang="en-US" dirty="0"/>
        </a:p>
      </dgm:t>
    </dgm:pt>
    <dgm:pt modelId="{18B1DA41-25C9-44C4-B1AB-2CCACB8EB7DF}" type="parTrans" cxnId="{DBCB5C04-17CC-42E1-8ACD-43F4D2017737}">
      <dgm:prSet/>
      <dgm:spPr/>
      <dgm:t>
        <a:bodyPr/>
        <a:lstStyle/>
        <a:p>
          <a:endParaRPr lang="en-US"/>
        </a:p>
      </dgm:t>
    </dgm:pt>
    <dgm:pt modelId="{24FAF932-D546-4A75-8DE5-4426C1016CD1}" type="sibTrans" cxnId="{DBCB5C04-17CC-42E1-8ACD-43F4D2017737}">
      <dgm:prSet/>
      <dgm:spPr/>
      <dgm:t>
        <a:bodyPr/>
        <a:lstStyle/>
        <a:p>
          <a:endParaRPr lang="en-US"/>
        </a:p>
      </dgm:t>
    </dgm:pt>
    <dgm:pt modelId="{3D6F438D-0121-4573-BBCD-FD53C45CE72A}">
      <dgm:prSet/>
      <dgm:spPr/>
      <dgm:t>
        <a:bodyPr/>
        <a:lstStyle/>
        <a:p>
          <a:pPr>
            <a:lnSpc>
              <a:spcPct val="100000"/>
            </a:lnSpc>
            <a:defRPr cap="all"/>
          </a:pPr>
          <a:r>
            <a:rPr lang="pl-PL" dirty="0"/>
            <a:t>Poprawienie błędnej kwalifikacji prawnej czynu </a:t>
          </a:r>
          <a:endParaRPr lang="en-US" dirty="0"/>
        </a:p>
      </dgm:t>
    </dgm:pt>
    <dgm:pt modelId="{41C01AF3-0A11-4B00-AC37-8C06AA5C7C6D}" type="parTrans" cxnId="{0BF693DD-8C17-4A63-B47C-AB1DC6B2BD05}">
      <dgm:prSet/>
      <dgm:spPr/>
      <dgm:t>
        <a:bodyPr/>
        <a:lstStyle/>
        <a:p>
          <a:endParaRPr lang="en-US"/>
        </a:p>
      </dgm:t>
    </dgm:pt>
    <dgm:pt modelId="{4FFCD184-9880-4FE5-9863-E10BEC032E32}" type="sibTrans" cxnId="{0BF693DD-8C17-4A63-B47C-AB1DC6B2BD05}">
      <dgm:prSet/>
      <dgm:spPr/>
      <dgm:t>
        <a:bodyPr/>
        <a:lstStyle/>
        <a:p>
          <a:endParaRPr lang="en-US"/>
        </a:p>
      </dgm:t>
    </dgm:pt>
    <dgm:pt modelId="{EF2ED06B-498A-4CCC-910A-E7CCF0EBA0E3}" type="pres">
      <dgm:prSet presAssocID="{76EBDD3B-F4AF-42B3-86A6-B3C6759515B9}" presName="root" presStyleCnt="0">
        <dgm:presLayoutVars>
          <dgm:dir/>
          <dgm:resizeHandles val="exact"/>
        </dgm:presLayoutVars>
      </dgm:prSet>
      <dgm:spPr/>
    </dgm:pt>
    <dgm:pt modelId="{DD2CB0BB-EB31-4D02-B8E3-E44BA5BFF516}" type="pres">
      <dgm:prSet presAssocID="{B4623B51-8517-470D-8C47-08A8287ADACC}" presName="compNode" presStyleCnt="0"/>
      <dgm:spPr/>
    </dgm:pt>
    <dgm:pt modelId="{7F0354C9-4007-413F-B23F-E7F67507FE37}" type="pres">
      <dgm:prSet presAssocID="{B4623B51-8517-470D-8C47-08A8287ADACC}" presName="iconBgRect" presStyleLbl="bgShp" presStyleIdx="0" presStyleCnt="4"/>
      <dgm:spPr/>
    </dgm:pt>
    <dgm:pt modelId="{21F3237C-030A-404A-9E38-7FBF1DBB1F33}" type="pres">
      <dgm:prSet presAssocID="{B4623B51-8517-470D-8C47-08A8287ADACC}"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keleton"/>
        </a:ext>
      </dgm:extLst>
    </dgm:pt>
    <dgm:pt modelId="{161064C2-9CFC-4D66-B447-FC17D6339285}" type="pres">
      <dgm:prSet presAssocID="{B4623B51-8517-470D-8C47-08A8287ADACC}" presName="spaceRect" presStyleCnt="0"/>
      <dgm:spPr/>
    </dgm:pt>
    <dgm:pt modelId="{4B26E8BE-0B09-433E-9B03-3175CA8DF1D4}" type="pres">
      <dgm:prSet presAssocID="{B4623B51-8517-470D-8C47-08A8287ADACC}" presName="textRect" presStyleLbl="revTx" presStyleIdx="0" presStyleCnt="4">
        <dgm:presLayoutVars>
          <dgm:chMax val="1"/>
          <dgm:chPref val="1"/>
        </dgm:presLayoutVars>
      </dgm:prSet>
      <dgm:spPr/>
    </dgm:pt>
    <dgm:pt modelId="{D6D105F8-2603-41CE-87A2-A13C6A57911D}" type="pres">
      <dgm:prSet presAssocID="{6CF1CA87-3184-47D8-B90F-7C1101BE0C9B}" presName="sibTrans" presStyleCnt="0"/>
      <dgm:spPr/>
    </dgm:pt>
    <dgm:pt modelId="{A8D64C4B-0B27-4631-8C18-0FC7D7D19C65}" type="pres">
      <dgm:prSet presAssocID="{0771E7A3-9FA3-403C-BAED-EC96EE594996}" presName="compNode" presStyleCnt="0"/>
      <dgm:spPr/>
    </dgm:pt>
    <dgm:pt modelId="{3461922E-CCF4-44F1-A1A4-0EB625048E4E}" type="pres">
      <dgm:prSet presAssocID="{0771E7A3-9FA3-403C-BAED-EC96EE594996}" presName="iconBgRect" presStyleLbl="bgShp" presStyleIdx="1" presStyleCnt="4"/>
      <dgm:spPr/>
    </dgm:pt>
    <dgm:pt modelId="{7BDA2930-36E8-4ABC-BF85-D552B44C898F}" type="pres">
      <dgm:prSet presAssocID="{0771E7A3-9FA3-403C-BAED-EC96EE594996}"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avel"/>
        </a:ext>
      </dgm:extLst>
    </dgm:pt>
    <dgm:pt modelId="{A93F9F17-9FA7-4CDC-A1B6-1CBB8E020C46}" type="pres">
      <dgm:prSet presAssocID="{0771E7A3-9FA3-403C-BAED-EC96EE594996}" presName="spaceRect" presStyleCnt="0"/>
      <dgm:spPr/>
    </dgm:pt>
    <dgm:pt modelId="{77CABEA6-ADAB-45AD-8129-AF8218FC8FBD}" type="pres">
      <dgm:prSet presAssocID="{0771E7A3-9FA3-403C-BAED-EC96EE594996}" presName="textRect" presStyleLbl="revTx" presStyleIdx="1" presStyleCnt="4">
        <dgm:presLayoutVars>
          <dgm:chMax val="1"/>
          <dgm:chPref val="1"/>
        </dgm:presLayoutVars>
      </dgm:prSet>
      <dgm:spPr/>
    </dgm:pt>
    <dgm:pt modelId="{1AD3B2A4-F77D-47E2-83F7-73165CCE7453}" type="pres">
      <dgm:prSet presAssocID="{D0B3949A-4361-4E48-9D66-2C9D2FF68B80}" presName="sibTrans" presStyleCnt="0"/>
      <dgm:spPr/>
    </dgm:pt>
    <dgm:pt modelId="{E8849CAA-8A7C-4C7E-B18C-EAFE0BD32E7F}" type="pres">
      <dgm:prSet presAssocID="{99269FD5-CC2F-4199-83CE-F2D651B13ACB}" presName="compNode" presStyleCnt="0"/>
      <dgm:spPr/>
    </dgm:pt>
    <dgm:pt modelId="{56AB4FF7-A0F1-4814-BDD2-7950358B802C}" type="pres">
      <dgm:prSet presAssocID="{99269FD5-CC2F-4199-83CE-F2D651B13ACB}" presName="iconBgRect" presStyleLbl="bgShp" presStyleIdx="2" presStyleCnt="4"/>
      <dgm:spPr/>
    </dgm:pt>
    <dgm:pt modelId="{A448D9A0-1557-4CCD-90D8-647BE6E70610}" type="pres">
      <dgm:prSet presAssocID="{99269FD5-CC2F-4199-83CE-F2D651B13ACB}"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itcoin"/>
        </a:ext>
      </dgm:extLst>
    </dgm:pt>
    <dgm:pt modelId="{ED2231F3-A629-40D1-9E53-77B499923A4C}" type="pres">
      <dgm:prSet presAssocID="{99269FD5-CC2F-4199-83CE-F2D651B13ACB}" presName="spaceRect" presStyleCnt="0"/>
      <dgm:spPr/>
    </dgm:pt>
    <dgm:pt modelId="{7C45A9E1-F490-446E-A3C4-A65616882D45}" type="pres">
      <dgm:prSet presAssocID="{99269FD5-CC2F-4199-83CE-F2D651B13ACB}" presName="textRect" presStyleLbl="revTx" presStyleIdx="2" presStyleCnt="4">
        <dgm:presLayoutVars>
          <dgm:chMax val="1"/>
          <dgm:chPref val="1"/>
        </dgm:presLayoutVars>
      </dgm:prSet>
      <dgm:spPr/>
    </dgm:pt>
    <dgm:pt modelId="{30DE6935-174A-497A-BA74-4AD60F4B7CE2}" type="pres">
      <dgm:prSet presAssocID="{24FAF932-D546-4A75-8DE5-4426C1016CD1}" presName="sibTrans" presStyleCnt="0"/>
      <dgm:spPr/>
    </dgm:pt>
    <dgm:pt modelId="{AEE171F1-356E-43D8-BA85-B10032B76F58}" type="pres">
      <dgm:prSet presAssocID="{3D6F438D-0121-4573-BBCD-FD53C45CE72A}" presName="compNode" presStyleCnt="0"/>
      <dgm:spPr/>
    </dgm:pt>
    <dgm:pt modelId="{61E8200B-0CAA-4548-BD5B-D6C968A3AB8F}" type="pres">
      <dgm:prSet presAssocID="{3D6F438D-0121-4573-BBCD-FD53C45CE72A}" presName="iconBgRect" presStyleLbl="bgShp" presStyleIdx="3" presStyleCnt="4"/>
      <dgm:spPr/>
    </dgm:pt>
    <dgm:pt modelId="{070F204A-5F1E-4A76-B551-AEE4630BE54D}" type="pres">
      <dgm:prSet presAssocID="{3D6F438D-0121-4573-BBCD-FD53C45CE72A}"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Diploma Roll"/>
        </a:ext>
      </dgm:extLst>
    </dgm:pt>
    <dgm:pt modelId="{6EAE434D-D17F-4482-83F0-726BBDA68BB3}" type="pres">
      <dgm:prSet presAssocID="{3D6F438D-0121-4573-BBCD-FD53C45CE72A}" presName="spaceRect" presStyleCnt="0"/>
      <dgm:spPr/>
    </dgm:pt>
    <dgm:pt modelId="{4DBA2B5E-A6C1-429A-9A3B-53C9F2189562}" type="pres">
      <dgm:prSet presAssocID="{3D6F438D-0121-4573-BBCD-FD53C45CE72A}" presName="textRect" presStyleLbl="revTx" presStyleIdx="3" presStyleCnt="4">
        <dgm:presLayoutVars>
          <dgm:chMax val="1"/>
          <dgm:chPref val="1"/>
        </dgm:presLayoutVars>
      </dgm:prSet>
      <dgm:spPr/>
    </dgm:pt>
  </dgm:ptLst>
  <dgm:cxnLst>
    <dgm:cxn modelId="{DBCB5C04-17CC-42E1-8ACD-43F4D2017737}" srcId="{76EBDD3B-F4AF-42B3-86A6-B3C6759515B9}" destId="{99269FD5-CC2F-4199-83CE-F2D651B13ACB}" srcOrd="2" destOrd="0" parTransId="{18B1DA41-25C9-44C4-B1AB-2CCACB8EB7DF}" sibTransId="{24FAF932-D546-4A75-8DE5-4426C1016CD1}"/>
    <dgm:cxn modelId="{9A03171E-2FB5-4CF7-A00A-04E5C58DB771}" type="presOf" srcId="{0771E7A3-9FA3-403C-BAED-EC96EE594996}" destId="{77CABEA6-ADAB-45AD-8129-AF8218FC8FBD}" srcOrd="0" destOrd="0" presId="urn:microsoft.com/office/officeart/2018/5/layout/IconCircleLabelList"/>
    <dgm:cxn modelId="{6E20A068-E8FD-4A92-B0BF-9ED164D7319A}" srcId="{76EBDD3B-F4AF-42B3-86A6-B3C6759515B9}" destId="{0771E7A3-9FA3-403C-BAED-EC96EE594996}" srcOrd="1" destOrd="0" parTransId="{7E824DB3-0D24-4178-8E74-F22D6290B737}" sibTransId="{D0B3949A-4361-4E48-9D66-2C9D2FF68B80}"/>
    <dgm:cxn modelId="{AAB73F80-3F6A-45B3-9E40-CD6A25D0F456}" type="presOf" srcId="{99269FD5-CC2F-4199-83CE-F2D651B13ACB}" destId="{7C45A9E1-F490-446E-A3C4-A65616882D45}" srcOrd="0" destOrd="0" presId="urn:microsoft.com/office/officeart/2018/5/layout/IconCircleLabelList"/>
    <dgm:cxn modelId="{28ACC185-D217-42C4-AA53-AF7009FEC71C}" type="presOf" srcId="{3D6F438D-0121-4573-BBCD-FD53C45CE72A}" destId="{4DBA2B5E-A6C1-429A-9A3B-53C9F2189562}" srcOrd="0" destOrd="0" presId="urn:microsoft.com/office/officeart/2018/5/layout/IconCircleLabelList"/>
    <dgm:cxn modelId="{014D75BD-ED52-4BCB-AFE1-4F7F34F1E754}" srcId="{76EBDD3B-F4AF-42B3-86A6-B3C6759515B9}" destId="{B4623B51-8517-470D-8C47-08A8287ADACC}" srcOrd="0" destOrd="0" parTransId="{1C871670-5FD3-4398-BCAF-6A61CCE9E719}" sibTransId="{6CF1CA87-3184-47D8-B90F-7C1101BE0C9B}"/>
    <dgm:cxn modelId="{6AE7CDCD-3464-4721-B464-CB38C5B6066D}" type="presOf" srcId="{76EBDD3B-F4AF-42B3-86A6-B3C6759515B9}" destId="{EF2ED06B-498A-4CCC-910A-E7CCF0EBA0E3}" srcOrd="0" destOrd="0" presId="urn:microsoft.com/office/officeart/2018/5/layout/IconCircleLabelList"/>
    <dgm:cxn modelId="{0BF693DD-8C17-4A63-B47C-AB1DC6B2BD05}" srcId="{76EBDD3B-F4AF-42B3-86A6-B3C6759515B9}" destId="{3D6F438D-0121-4573-BBCD-FD53C45CE72A}" srcOrd="3" destOrd="0" parTransId="{41C01AF3-0A11-4B00-AC37-8C06AA5C7C6D}" sibTransId="{4FFCD184-9880-4FE5-9863-E10BEC032E32}"/>
    <dgm:cxn modelId="{8F2197ED-AED1-4CB2-91F3-75AD3D1E922A}" type="presOf" srcId="{B4623B51-8517-470D-8C47-08A8287ADACC}" destId="{4B26E8BE-0B09-433E-9B03-3175CA8DF1D4}" srcOrd="0" destOrd="0" presId="urn:microsoft.com/office/officeart/2018/5/layout/IconCircleLabelList"/>
    <dgm:cxn modelId="{E7385D13-DE20-444E-826C-863AFCE821D3}" type="presParOf" srcId="{EF2ED06B-498A-4CCC-910A-E7CCF0EBA0E3}" destId="{DD2CB0BB-EB31-4D02-B8E3-E44BA5BFF516}" srcOrd="0" destOrd="0" presId="urn:microsoft.com/office/officeart/2018/5/layout/IconCircleLabelList"/>
    <dgm:cxn modelId="{8B26EE50-6C73-428E-8F97-D8104EE1FD87}" type="presParOf" srcId="{DD2CB0BB-EB31-4D02-B8E3-E44BA5BFF516}" destId="{7F0354C9-4007-413F-B23F-E7F67507FE37}" srcOrd="0" destOrd="0" presId="urn:microsoft.com/office/officeart/2018/5/layout/IconCircleLabelList"/>
    <dgm:cxn modelId="{2A7FA17D-A29F-4BB0-8052-243E8D564480}" type="presParOf" srcId="{DD2CB0BB-EB31-4D02-B8E3-E44BA5BFF516}" destId="{21F3237C-030A-404A-9E38-7FBF1DBB1F33}" srcOrd="1" destOrd="0" presId="urn:microsoft.com/office/officeart/2018/5/layout/IconCircleLabelList"/>
    <dgm:cxn modelId="{03649B1A-D6EA-4C01-95BA-765A7774273A}" type="presParOf" srcId="{DD2CB0BB-EB31-4D02-B8E3-E44BA5BFF516}" destId="{161064C2-9CFC-4D66-B447-FC17D6339285}" srcOrd="2" destOrd="0" presId="urn:microsoft.com/office/officeart/2018/5/layout/IconCircleLabelList"/>
    <dgm:cxn modelId="{106846B7-B602-43A0-B5B9-7C09F27CE9DB}" type="presParOf" srcId="{DD2CB0BB-EB31-4D02-B8E3-E44BA5BFF516}" destId="{4B26E8BE-0B09-433E-9B03-3175CA8DF1D4}" srcOrd="3" destOrd="0" presId="urn:microsoft.com/office/officeart/2018/5/layout/IconCircleLabelList"/>
    <dgm:cxn modelId="{3CC5790B-D72D-42BB-AFD2-A02F6B47EF01}" type="presParOf" srcId="{EF2ED06B-498A-4CCC-910A-E7CCF0EBA0E3}" destId="{D6D105F8-2603-41CE-87A2-A13C6A57911D}" srcOrd="1" destOrd="0" presId="urn:microsoft.com/office/officeart/2018/5/layout/IconCircleLabelList"/>
    <dgm:cxn modelId="{E13E554D-1A56-4DDD-93D6-9290C8A973FC}" type="presParOf" srcId="{EF2ED06B-498A-4CCC-910A-E7CCF0EBA0E3}" destId="{A8D64C4B-0B27-4631-8C18-0FC7D7D19C65}" srcOrd="2" destOrd="0" presId="urn:microsoft.com/office/officeart/2018/5/layout/IconCircleLabelList"/>
    <dgm:cxn modelId="{A2BBB5A9-66DF-4B7D-AD9A-D4B1937EE3D5}" type="presParOf" srcId="{A8D64C4B-0B27-4631-8C18-0FC7D7D19C65}" destId="{3461922E-CCF4-44F1-A1A4-0EB625048E4E}" srcOrd="0" destOrd="0" presId="urn:microsoft.com/office/officeart/2018/5/layout/IconCircleLabelList"/>
    <dgm:cxn modelId="{7F54CB93-DB52-4E20-80BB-4591CC217AF3}" type="presParOf" srcId="{A8D64C4B-0B27-4631-8C18-0FC7D7D19C65}" destId="{7BDA2930-36E8-4ABC-BF85-D552B44C898F}" srcOrd="1" destOrd="0" presId="urn:microsoft.com/office/officeart/2018/5/layout/IconCircleLabelList"/>
    <dgm:cxn modelId="{560DC636-8352-47FD-8333-277BB5477EC5}" type="presParOf" srcId="{A8D64C4B-0B27-4631-8C18-0FC7D7D19C65}" destId="{A93F9F17-9FA7-4CDC-A1B6-1CBB8E020C46}" srcOrd="2" destOrd="0" presId="urn:microsoft.com/office/officeart/2018/5/layout/IconCircleLabelList"/>
    <dgm:cxn modelId="{27DA972C-2C16-42BF-A71B-5C974020B5C0}" type="presParOf" srcId="{A8D64C4B-0B27-4631-8C18-0FC7D7D19C65}" destId="{77CABEA6-ADAB-45AD-8129-AF8218FC8FBD}" srcOrd="3" destOrd="0" presId="urn:microsoft.com/office/officeart/2018/5/layout/IconCircleLabelList"/>
    <dgm:cxn modelId="{31ADDA13-F782-41CD-A33B-9D60AED60A16}" type="presParOf" srcId="{EF2ED06B-498A-4CCC-910A-E7CCF0EBA0E3}" destId="{1AD3B2A4-F77D-47E2-83F7-73165CCE7453}" srcOrd="3" destOrd="0" presId="urn:microsoft.com/office/officeart/2018/5/layout/IconCircleLabelList"/>
    <dgm:cxn modelId="{9709BEAE-101A-4965-A238-BA40E6C527AB}" type="presParOf" srcId="{EF2ED06B-498A-4CCC-910A-E7CCF0EBA0E3}" destId="{E8849CAA-8A7C-4C7E-B18C-EAFE0BD32E7F}" srcOrd="4" destOrd="0" presId="urn:microsoft.com/office/officeart/2018/5/layout/IconCircleLabelList"/>
    <dgm:cxn modelId="{827B63B3-335E-4A24-A0E3-77DFF210AFDB}" type="presParOf" srcId="{E8849CAA-8A7C-4C7E-B18C-EAFE0BD32E7F}" destId="{56AB4FF7-A0F1-4814-BDD2-7950358B802C}" srcOrd="0" destOrd="0" presId="urn:microsoft.com/office/officeart/2018/5/layout/IconCircleLabelList"/>
    <dgm:cxn modelId="{04BEB064-E3CE-4B32-8DCC-E5D45CD1957A}" type="presParOf" srcId="{E8849CAA-8A7C-4C7E-B18C-EAFE0BD32E7F}" destId="{A448D9A0-1557-4CCD-90D8-647BE6E70610}" srcOrd="1" destOrd="0" presId="urn:microsoft.com/office/officeart/2018/5/layout/IconCircleLabelList"/>
    <dgm:cxn modelId="{B2379C96-CDCB-4730-B289-C1BE9A84B128}" type="presParOf" srcId="{E8849CAA-8A7C-4C7E-B18C-EAFE0BD32E7F}" destId="{ED2231F3-A629-40D1-9E53-77B499923A4C}" srcOrd="2" destOrd="0" presId="urn:microsoft.com/office/officeart/2018/5/layout/IconCircleLabelList"/>
    <dgm:cxn modelId="{6C3B3E7F-00A9-4120-81A9-04281B302B8D}" type="presParOf" srcId="{E8849CAA-8A7C-4C7E-B18C-EAFE0BD32E7F}" destId="{7C45A9E1-F490-446E-A3C4-A65616882D45}" srcOrd="3" destOrd="0" presId="urn:microsoft.com/office/officeart/2018/5/layout/IconCircleLabelList"/>
    <dgm:cxn modelId="{2D3D0605-661A-4FCD-BE95-4DE999DBA298}" type="presParOf" srcId="{EF2ED06B-498A-4CCC-910A-E7CCF0EBA0E3}" destId="{30DE6935-174A-497A-BA74-4AD60F4B7CE2}" srcOrd="5" destOrd="0" presId="urn:microsoft.com/office/officeart/2018/5/layout/IconCircleLabelList"/>
    <dgm:cxn modelId="{60F8F7C8-E70D-4A16-9FD1-42DB9469738E}" type="presParOf" srcId="{EF2ED06B-498A-4CCC-910A-E7CCF0EBA0E3}" destId="{AEE171F1-356E-43D8-BA85-B10032B76F58}" srcOrd="6" destOrd="0" presId="urn:microsoft.com/office/officeart/2018/5/layout/IconCircleLabelList"/>
    <dgm:cxn modelId="{F3F133C9-DFF0-4682-BCBF-8495442354A1}" type="presParOf" srcId="{AEE171F1-356E-43D8-BA85-B10032B76F58}" destId="{61E8200B-0CAA-4548-BD5B-D6C968A3AB8F}" srcOrd="0" destOrd="0" presId="urn:microsoft.com/office/officeart/2018/5/layout/IconCircleLabelList"/>
    <dgm:cxn modelId="{16FB3A2E-0E5F-4AD5-B584-CD52871FF5E8}" type="presParOf" srcId="{AEE171F1-356E-43D8-BA85-B10032B76F58}" destId="{070F204A-5F1E-4A76-B551-AEE4630BE54D}" srcOrd="1" destOrd="0" presId="urn:microsoft.com/office/officeart/2018/5/layout/IconCircleLabelList"/>
    <dgm:cxn modelId="{0FDD69A8-59B9-4F89-9754-796B243FD9F2}" type="presParOf" srcId="{AEE171F1-356E-43D8-BA85-B10032B76F58}" destId="{6EAE434D-D17F-4482-83F0-726BBDA68BB3}" srcOrd="2" destOrd="0" presId="urn:microsoft.com/office/officeart/2018/5/layout/IconCircleLabelList"/>
    <dgm:cxn modelId="{58CE1685-C156-4149-996B-A7D601A8D7FE}" type="presParOf" srcId="{AEE171F1-356E-43D8-BA85-B10032B76F58}" destId="{4DBA2B5E-A6C1-429A-9A3B-53C9F2189562}"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BEE9EE-1B4D-4085-A54E-1BECB97B9FFA}">
      <dsp:nvSpPr>
        <dsp:cNvPr id="0" name=""/>
        <dsp:cNvSpPr/>
      </dsp:nvSpPr>
      <dsp:spPr>
        <a:xfrm>
          <a:off x="3183348" y="2279248"/>
          <a:ext cx="1953641" cy="1953641"/>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600200">
            <a:lnSpc>
              <a:spcPct val="90000"/>
            </a:lnSpc>
            <a:spcBef>
              <a:spcPct val="0"/>
            </a:spcBef>
            <a:spcAft>
              <a:spcPct val="35000"/>
            </a:spcAft>
            <a:buNone/>
          </a:pPr>
          <a:r>
            <a:rPr lang="pl-PL" sz="3600" kern="1200" dirty="0"/>
            <a:t>NŚZ</a:t>
          </a:r>
        </a:p>
      </dsp:txBody>
      <dsp:txXfrm>
        <a:off x="3278717" y="2374617"/>
        <a:ext cx="1762903" cy="1762903"/>
      </dsp:txXfrm>
    </dsp:sp>
    <dsp:sp modelId="{8E659485-2F24-40EB-96F5-B9569C70BAD5}">
      <dsp:nvSpPr>
        <dsp:cNvPr id="0" name=""/>
        <dsp:cNvSpPr/>
      </dsp:nvSpPr>
      <dsp:spPr>
        <a:xfrm rot="16200000">
          <a:off x="3675295" y="1794374"/>
          <a:ext cx="969749" cy="0"/>
        </a:xfrm>
        <a:custGeom>
          <a:avLst/>
          <a:gdLst/>
          <a:ahLst/>
          <a:cxnLst/>
          <a:rect l="0" t="0" r="0" b="0"/>
          <a:pathLst>
            <a:path>
              <a:moveTo>
                <a:pt x="0" y="0"/>
              </a:moveTo>
              <a:lnTo>
                <a:pt x="969749" y="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F95633A-6BD1-4F53-9A37-B6F521FD04FE}">
      <dsp:nvSpPr>
        <dsp:cNvPr id="0" name=""/>
        <dsp:cNvSpPr/>
      </dsp:nvSpPr>
      <dsp:spPr>
        <a:xfrm>
          <a:off x="3505699" y="559"/>
          <a:ext cx="1308939" cy="1308939"/>
        </a:xfrm>
        <a:prstGeom prst="roundRect">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1200150">
            <a:lnSpc>
              <a:spcPct val="90000"/>
            </a:lnSpc>
            <a:spcBef>
              <a:spcPct val="0"/>
            </a:spcBef>
            <a:spcAft>
              <a:spcPct val="35000"/>
            </a:spcAft>
            <a:buNone/>
          </a:pPr>
          <a:r>
            <a:rPr lang="pl-PL" sz="2700" kern="1200" dirty="0"/>
            <a:t>Kasacja </a:t>
          </a:r>
        </a:p>
      </dsp:txBody>
      <dsp:txXfrm>
        <a:off x="3569596" y="64456"/>
        <a:ext cx="1181145" cy="1181145"/>
      </dsp:txXfrm>
    </dsp:sp>
    <dsp:sp modelId="{93FFAE1E-7205-4D8A-8E44-DFAD54C95D20}">
      <dsp:nvSpPr>
        <dsp:cNvPr id="0" name=""/>
        <dsp:cNvSpPr/>
      </dsp:nvSpPr>
      <dsp:spPr>
        <a:xfrm>
          <a:off x="5136990" y="3256069"/>
          <a:ext cx="590025" cy="0"/>
        </a:xfrm>
        <a:custGeom>
          <a:avLst/>
          <a:gdLst/>
          <a:ahLst/>
          <a:cxnLst/>
          <a:rect l="0" t="0" r="0" b="0"/>
          <a:pathLst>
            <a:path>
              <a:moveTo>
                <a:pt x="0" y="0"/>
              </a:moveTo>
              <a:lnTo>
                <a:pt x="590025" y="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323D917-BD29-454B-91A6-21945FEF13F6}">
      <dsp:nvSpPr>
        <dsp:cNvPr id="0" name=""/>
        <dsp:cNvSpPr/>
      </dsp:nvSpPr>
      <dsp:spPr>
        <a:xfrm>
          <a:off x="5727016" y="2601599"/>
          <a:ext cx="2068386" cy="1308939"/>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r>
            <a:rPr lang="pl-PL" sz="2400" kern="1200" dirty="0"/>
            <a:t>Wznowienie postępowania </a:t>
          </a:r>
        </a:p>
      </dsp:txBody>
      <dsp:txXfrm>
        <a:off x="5790913" y="2665496"/>
        <a:ext cx="1940592" cy="1181145"/>
      </dsp:txXfrm>
    </dsp:sp>
    <dsp:sp modelId="{2DDFBB1E-A8EA-4711-8092-14465E6F6228}">
      <dsp:nvSpPr>
        <dsp:cNvPr id="0" name=""/>
        <dsp:cNvSpPr/>
      </dsp:nvSpPr>
      <dsp:spPr>
        <a:xfrm rot="5400000">
          <a:off x="3675295" y="4717764"/>
          <a:ext cx="969749" cy="0"/>
        </a:xfrm>
        <a:custGeom>
          <a:avLst/>
          <a:gdLst/>
          <a:ahLst/>
          <a:cxnLst/>
          <a:rect l="0" t="0" r="0" b="0"/>
          <a:pathLst>
            <a:path>
              <a:moveTo>
                <a:pt x="0" y="0"/>
              </a:moveTo>
              <a:lnTo>
                <a:pt x="969749" y="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8B9BBAC-E738-44B4-93B9-3ADEA5BF47FF}">
      <dsp:nvSpPr>
        <dsp:cNvPr id="0" name=""/>
        <dsp:cNvSpPr/>
      </dsp:nvSpPr>
      <dsp:spPr>
        <a:xfrm>
          <a:off x="3192189" y="5202639"/>
          <a:ext cx="1935961" cy="1308939"/>
        </a:xfrm>
        <a:prstGeom prst="roundRect">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marL="0" lvl="0" indent="0" algn="ctr" defTabSz="977900">
            <a:lnSpc>
              <a:spcPct val="90000"/>
            </a:lnSpc>
            <a:spcBef>
              <a:spcPct val="0"/>
            </a:spcBef>
            <a:spcAft>
              <a:spcPct val="35000"/>
            </a:spcAft>
            <a:buNone/>
          </a:pPr>
          <a:r>
            <a:rPr lang="pl-PL" sz="2200" kern="1200" dirty="0"/>
            <a:t>Skarga na wyrok sądu odwoławczego</a:t>
          </a:r>
        </a:p>
      </dsp:txBody>
      <dsp:txXfrm>
        <a:off x="3256086" y="5266536"/>
        <a:ext cx="1808167" cy="1181145"/>
      </dsp:txXfrm>
    </dsp:sp>
    <dsp:sp modelId="{DD1BF91F-A486-4813-A294-F1C6692548DF}">
      <dsp:nvSpPr>
        <dsp:cNvPr id="0" name=""/>
        <dsp:cNvSpPr/>
      </dsp:nvSpPr>
      <dsp:spPr>
        <a:xfrm rot="10800000">
          <a:off x="2213599" y="3256069"/>
          <a:ext cx="969749" cy="0"/>
        </a:xfrm>
        <a:custGeom>
          <a:avLst/>
          <a:gdLst/>
          <a:ahLst/>
          <a:cxnLst/>
          <a:rect l="0" t="0" r="0" b="0"/>
          <a:pathLst>
            <a:path>
              <a:moveTo>
                <a:pt x="0" y="0"/>
              </a:moveTo>
              <a:lnTo>
                <a:pt x="969749" y="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04285C4-3AC2-48CA-9680-60F2E1FF3384}">
      <dsp:nvSpPr>
        <dsp:cNvPr id="0" name=""/>
        <dsp:cNvSpPr/>
      </dsp:nvSpPr>
      <dsp:spPr>
        <a:xfrm>
          <a:off x="904659" y="2601599"/>
          <a:ext cx="1308939" cy="1308939"/>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666750">
            <a:lnSpc>
              <a:spcPct val="90000"/>
            </a:lnSpc>
            <a:spcBef>
              <a:spcPct val="0"/>
            </a:spcBef>
            <a:spcAft>
              <a:spcPct val="35000"/>
            </a:spcAft>
            <a:buNone/>
          </a:pPr>
          <a:r>
            <a:rPr lang="pl-PL" sz="1500" kern="1200" dirty="0"/>
            <a:t>Skarga nadzwyczajna z ustawy o SN</a:t>
          </a:r>
        </a:p>
      </dsp:txBody>
      <dsp:txXfrm>
        <a:off x="968556" y="2665496"/>
        <a:ext cx="1181145" cy="118114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73E7E1-60AD-4CD5-831D-3EF494C90D27}">
      <dsp:nvSpPr>
        <dsp:cNvPr id="0" name=""/>
        <dsp:cNvSpPr/>
      </dsp:nvSpPr>
      <dsp:spPr>
        <a:xfrm rot="5400000">
          <a:off x="7348565" y="-3036415"/>
          <a:ext cx="1075014" cy="7422186"/>
        </a:xfrm>
        <a:prstGeom prst="round2Same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pl-PL" sz="1500" kern="1200" dirty="0"/>
            <a:t>w przypadku uznania środka za bezzasadny, czyli niestwierdzenia uchybień, jakie zarzucono orzeczeniu ani innych uwzględnianych z urzędu.</a:t>
          </a:r>
        </a:p>
        <a:p>
          <a:pPr marL="114300" lvl="1" indent="-114300" algn="l" defTabSz="666750">
            <a:lnSpc>
              <a:spcPct val="90000"/>
            </a:lnSpc>
            <a:spcBef>
              <a:spcPct val="0"/>
            </a:spcBef>
            <a:spcAft>
              <a:spcPct val="15000"/>
            </a:spcAft>
            <a:buChar char="•"/>
          </a:pPr>
          <a:r>
            <a:rPr lang="pl-PL" sz="1500" kern="1200" dirty="0"/>
            <a:t>Sąd I instancji wydał prawidłowe orzeczenie. </a:t>
          </a:r>
        </a:p>
      </dsp:txBody>
      <dsp:txXfrm rot="-5400000">
        <a:off x="4174979" y="189649"/>
        <a:ext cx="7369708" cy="970058"/>
      </dsp:txXfrm>
    </dsp:sp>
    <dsp:sp modelId="{75BD245C-3FA2-40B6-BB6F-562524E0CC14}">
      <dsp:nvSpPr>
        <dsp:cNvPr id="0" name=""/>
        <dsp:cNvSpPr/>
      </dsp:nvSpPr>
      <dsp:spPr>
        <a:xfrm>
          <a:off x="0" y="2793"/>
          <a:ext cx="4174979" cy="1343768"/>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pl-PL" sz="2600" b="1" kern="1200" dirty="0"/>
            <a:t>Utrzymaniu w mocy (orzeczenie aprobacyjne)</a:t>
          </a:r>
        </a:p>
      </dsp:txBody>
      <dsp:txXfrm>
        <a:off x="65597" y="68390"/>
        <a:ext cx="4043785" cy="1212574"/>
      </dsp:txXfrm>
    </dsp:sp>
    <dsp:sp modelId="{36D1EDD3-DC3D-4919-88C7-4A94A9B150E0}">
      <dsp:nvSpPr>
        <dsp:cNvPr id="0" name=""/>
        <dsp:cNvSpPr/>
      </dsp:nvSpPr>
      <dsp:spPr>
        <a:xfrm rot="5400000">
          <a:off x="7348565" y="-1625458"/>
          <a:ext cx="1075014" cy="7422186"/>
        </a:xfrm>
        <a:prstGeom prst="round2SameRect">
          <a:avLst/>
        </a:prstGeom>
        <a:solidFill>
          <a:schemeClr val="accent5">
            <a:tint val="40000"/>
            <a:alpha val="90000"/>
            <a:hueOff val="-2246587"/>
            <a:satOff val="-7611"/>
            <a:lumOff val="-976"/>
            <a:alphaOff val="0"/>
          </a:schemeClr>
        </a:solidFill>
        <a:ln w="12700" cap="flat" cmpd="sng" algn="ctr">
          <a:solidFill>
            <a:schemeClr val="accent5">
              <a:tint val="40000"/>
              <a:alpha val="90000"/>
              <a:hueOff val="-2246587"/>
              <a:satOff val="-7611"/>
              <a:lumOff val="-97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pl-PL" sz="1500" kern="1200" dirty="0"/>
            <a:t>orzekanie odmienne co do istoty sprawy; </a:t>
          </a:r>
        </a:p>
        <a:p>
          <a:pPr marL="114300" lvl="1" indent="-114300" algn="l" defTabSz="666750">
            <a:lnSpc>
              <a:spcPct val="90000"/>
            </a:lnSpc>
            <a:spcBef>
              <a:spcPct val="0"/>
            </a:spcBef>
            <a:spcAft>
              <a:spcPct val="15000"/>
            </a:spcAft>
            <a:buChar char="•"/>
          </a:pPr>
          <a:r>
            <a:rPr lang="pl-PL" sz="1500" kern="1200" dirty="0"/>
            <a:t>Sąd może zmienić albo uchylić orzeczenie w razie stwierdzenia uchybień podniesionych w środku odwoławczym albo innych, uwzględnianych z urzędu. </a:t>
          </a:r>
        </a:p>
      </dsp:txBody>
      <dsp:txXfrm rot="-5400000">
        <a:off x="4174979" y="1600606"/>
        <a:ext cx="7369708" cy="970058"/>
      </dsp:txXfrm>
    </dsp:sp>
    <dsp:sp modelId="{BC3AB6D4-87DB-4540-8810-785D0D8DA02C}">
      <dsp:nvSpPr>
        <dsp:cNvPr id="0" name=""/>
        <dsp:cNvSpPr/>
      </dsp:nvSpPr>
      <dsp:spPr>
        <a:xfrm>
          <a:off x="0" y="1413750"/>
          <a:ext cx="4174979" cy="1343768"/>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pl-PL" sz="2600" b="1" kern="1200" dirty="0"/>
            <a:t>Zmianie (orzeczenie reformacyjne) </a:t>
          </a:r>
        </a:p>
      </dsp:txBody>
      <dsp:txXfrm>
        <a:off x="65597" y="1479347"/>
        <a:ext cx="4043785" cy="1212574"/>
      </dsp:txXfrm>
    </dsp:sp>
    <dsp:sp modelId="{9BE51E98-ADF5-43FE-AA06-7C758CA95953}">
      <dsp:nvSpPr>
        <dsp:cNvPr id="0" name=""/>
        <dsp:cNvSpPr/>
      </dsp:nvSpPr>
      <dsp:spPr>
        <a:xfrm rot="5400000">
          <a:off x="7348565" y="-214502"/>
          <a:ext cx="1075014" cy="7422186"/>
        </a:xfrm>
        <a:prstGeom prst="round2SameRect">
          <a:avLst/>
        </a:prstGeom>
        <a:solidFill>
          <a:schemeClr val="accent5">
            <a:tint val="40000"/>
            <a:alpha val="90000"/>
            <a:hueOff val="-4493175"/>
            <a:satOff val="-15221"/>
            <a:lumOff val="-1952"/>
            <a:alphaOff val="0"/>
          </a:schemeClr>
        </a:solidFill>
        <a:ln w="12700" cap="flat" cmpd="sng" algn="ctr">
          <a:solidFill>
            <a:schemeClr val="accent5">
              <a:tint val="40000"/>
              <a:alpha val="90000"/>
              <a:hueOff val="-4493175"/>
              <a:satOff val="-15221"/>
              <a:lumOff val="-195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pl-PL" sz="1500" kern="1200"/>
            <a:t>stwierdzenie uchybień podniesionych w środku odwoławczym albo tych, uwzględnianych z urzędu</a:t>
          </a:r>
        </a:p>
        <a:p>
          <a:pPr marL="114300" lvl="1" indent="-114300" algn="l" defTabSz="666750">
            <a:lnSpc>
              <a:spcPct val="90000"/>
            </a:lnSpc>
            <a:spcBef>
              <a:spcPct val="0"/>
            </a:spcBef>
            <a:spcAft>
              <a:spcPct val="15000"/>
            </a:spcAft>
            <a:buChar char="•"/>
          </a:pPr>
          <a:r>
            <a:rPr lang="pl-PL" sz="1500" kern="1200" dirty="0"/>
            <a:t>Sąd nie może poprawić błędów popełnionych przez sąd I instancji ze względu na treść art. 437 </a:t>
          </a:r>
        </a:p>
      </dsp:txBody>
      <dsp:txXfrm rot="-5400000">
        <a:off x="4174979" y="3011562"/>
        <a:ext cx="7369708" cy="970058"/>
      </dsp:txXfrm>
    </dsp:sp>
    <dsp:sp modelId="{37770324-23F8-4612-AEE2-98C696AA55B8}">
      <dsp:nvSpPr>
        <dsp:cNvPr id="0" name=""/>
        <dsp:cNvSpPr/>
      </dsp:nvSpPr>
      <dsp:spPr>
        <a:xfrm>
          <a:off x="0" y="2824706"/>
          <a:ext cx="4174979" cy="1343768"/>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pl-PL" sz="2600" b="1" kern="1200" dirty="0"/>
            <a:t>Uchyleniu zaskarżonego orzeczenia (orzeczenie </a:t>
          </a:r>
          <a:r>
            <a:rPr lang="pl-PL" sz="2600" b="1" kern="1200" dirty="0" err="1"/>
            <a:t>kasatoryjne</a:t>
          </a:r>
          <a:r>
            <a:rPr lang="pl-PL" sz="2600" b="1" kern="1200" dirty="0"/>
            <a:t>)</a:t>
          </a:r>
        </a:p>
      </dsp:txBody>
      <dsp:txXfrm>
        <a:off x="65597" y="2890303"/>
        <a:ext cx="4043785" cy="1212574"/>
      </dsp:txXfrm>
    </dsp:sp>
    <dsp:sp modelId="{9280EC4B-7A85-40FA-892E-78EF807E153F}">
      <dsp:nvSpPr>
        <dsp:cNvPr id="0" name=""/>
        <dsp:cNvSpPr/>
      </dsp:nvSpPr>
      <dsp:spPr>
        <a:xfrm rot="5400000">
          <a:off x="7348565" y="1196454"/>
          <a:ext cx="1075014" cy="7422186"/>
        </a:xfrm>
        <a:prstGeom prst="round2SameRect">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6739762"/>
              <a:satOff val="-22832"/>
              <a:lumOff val="-29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pl-PL" sz="1500" kern="1200"/>
            <a:t>Jeżeli środek odwoławczy został cofnięty</a:t>
          </a:r>
        </a:p>
        <a:p>
          <a:pPr marL="114300" lvl="1" indent="-114300" algn="l" defTabSz="666750">
            <a:lnSpc>
              <a:spcPct val="90000"/>
            </a:lnSpc>
            <a:spcBef>
              <a:spcPct val="0"/>
            </a:spcBef>
            <a:spcAft>
              <a:spcPct val="15000"/>
            </a:spcAft>
            <a:buChar char="•"/>
          </a:pPr>
          <a:r>
            <a:rPr lang="pl-PL" sz="1500" kern="1200"/>
            <a:t>Jeżeli został niesłusznie przyjęty – pochodził od osoby nieuprawnionej, był niedopuszczalny albo uchybiono terminowi do jego wniesienia (lub niezasadnie przywrócono termin). </a:t>
          </a:r>
        </a:p>
      </dsp:txBody>
      <dsp:txXfrm rot="-5400000">
        <a:off x="4174979" y="4422518"/>
        <a:ext cx="7369708" cy="970058"/>
      </dsp:txXfrm>
    </dsp:sp>
    <dsp:sp modelId="{CA3F84E6-321A-4268-AB92-84D54B719208}">
      <dsp:nvSpPr>
        <dsp:cNvPr id="0" name=""/>
        <dsp:cNvSpPr/>
      </dsp:nvSpPr>
      <dsp:spPr>
        <a:xfrm>
          <a:off x="0" y="4235663"/>
          <a:ext cx="4174979" cy="1343768"/>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pl-PL" sz="2600" b="1" kern="1200" dirty="0"/>
            <a:t>Pozostawienie środka odwoławczego bez rozpoznania:</a:t>
          </a:r>
        </a:p>
      </dsp:txBody>
      <dsp:txXfrm>
        <a:off x="65597" y="4301260"/>
        <a:ext cx="4043785" cy="121257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DB9990-C292-4DCE-818D-3646C663D322}">
      <dsp:nvSpPr>
        <dsp:cNvPr id="0" name=""/>
        <dsp:cNvSpPr/>
      </dsp:nvSpPr>
      <dsp:spPr>
        <a:xfrm>
          <a:off x="0" y="205879"/>
          <a:ext cx="11919112" cy="8505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5056" tIns="249936" rIns="925056" bIns="113792" numCol="1" spcCol="1270" anchor="t" anchorCtr="0">
          <a:noAutofit/>
        </a:bodyPr>
        <a:lstStyle/>
        <a:p>
          <a:pPr marL="171450" lvl="1" indent="-171450" algn="l" defTabSz="711200">
            <a:lnSpc>
              <a:spcPct val="90000"/>
            </a:lnSpc>
            <a:spcBef>
              <a:spcPct val="0"/>
            </a:spcBef>
            <a:spcAft>
              <a:spcPct val="15000"/>
            </a:spcAft>
            <a:buChar char="•"/>
          </a:pPr>
          <a:r>
            <a:rPr lang="pl-PL" sz="1600" kern="1200" dirty="0"/>
            <a:t>Apelacja </a:t>
          </a:r>
        </a:p>
        <a:p>
          <a:pPr marL="171450" lvl="1" indent="-171450" algn="l" defTabSz="711200">
            <a:lnSpc>
              <a:spcPct val="90000"/>
            </a:lnSpc>
            <a:spcBef>
              <a:spcPct val="0"/>
            </a:spcBef>
            <a:spcAft>
              <a:spcPct val="15000"/>
            </a:spcAft>
            <a:buChar char="•"/>
          </a:pPr>
          <a:r>
            <a:rPr lang="pl-PL" sz="1600" kern="1200" dirty="0"/>
            <a:t>Zażalenie </a:t>
          </a:r>
        </a:p>
      </dsp:txBody>
      <dsp:txXfrm>
        <a:off x="0" y="205879"/>
        <a:ext cx="11919112" cy="850500"/>
      </dsp:txXfrm>
    </dsp:sp>
    <dsp:sp modelId="{E00D5C55-7EEB-4111-A629-A3437DAF9196}">
      <dsp:nvSpPr>
        <dsp:cNvPr id="0" name=""/>
        <dsp:cNvSpPr/>
      </dsp:nvSpPr>
      <dsp:spPr>
        <a:xfrm>
          <a:off x="595955" y="28759"/>
          <a:ext cx="8343379" cy="35424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5360" tIns="0" rIns="315360" bIns="0" numCol="1" spcCol="1270" anchor="ctr" anchorCtr="0">
          <a:noAutofit/>
        </a:bodyPr>
        <a:lstStyle/>
        <a:p>
          <a:pPr marL="0" lvl="0" indent="0" algn="l" defTabSz="711200">
            <a:lnSpc>
              <a:spcPct val="90000"/>
            </a:lnSpc>
            <a:spcBef>
              <a:spcPct val="0"/>
            </a:spcBef>
            <a:spcAft>
              <a:spcPct val="35000"/>
            </a:spcAft>
            <a:buNone/>
          </a:pPr>
          <a:r>
            <a:rPr lang="pl-PL" sz="1600" kern="1200" dirty="0"/>
            <a:t>Środki odwoławcze </a:t>
          </a:r>
        </a:p>
      </dsp:txBody>
      <dsp:txXfrm>
        <a:off x="613248" y="46052"/>
        <a:ext cx="8308793" cy="319654"/>
      </dsp:txXfrm>
    </dsp:sp>
    <dsp:sp modelId="{C08C870E-A131-4F93-B0B4-2BFF0DC5D0F1}">
      <dsp:nvSpPr>
        <dsp:cNvPr id="0" name=""/>
        <dsp:cNvSpPr/>
      </dsp:nvSpPr>
      <dsp:spPr>
        <a:xfrm>
          <a:off x="0" y="1298300"/>
          <a:ext cx="11919112" cy="812700"/>
        </a:xfrm>
        <a:prstGeom prst="rect">
          <a:avLst/>
        </a:prstGeom>
        <a:solidFill>
          <a:schemeClr val="lt1">
            <a:alpha val="90000"/>
            <a:hueOff val="0"/>
            <a:satOff val="0"/>
            <a:lumOff val="0"/>
            <a:alphaOff val="0"/>
          </a:schemeClr>
        </a:solidFill>
        <a:ln w="12700" cap="flat" cmpd="sng" algn="ctr">
          <a:solidFill>
            <a:schemeClr val="accent5">
              <a:hueOff val="-1689636"/>
              <a:satOff val="-4355"/>
              <a:lumOff val="-294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5056" tIns="249936" rIns="925056" bIns="113792" numCol="1" spcCol="1270" anchor="t" anchorCtr="0">
          <a:noAutofit/>
        </a:bodyPr>
        <a:lstStyle/>
        <a:p>
          <a:pPr marL="171450" lvl="1" indent="-171450" algn="l" defTabSz="711200">
            <a:lnSpc>
              <a:spcPct val="90000"/>
            </a:lnSpc>
            <a:spcBef>
              <a:spcPct val="0"/>
            </a:spcBef>
            <a:spcAft>
              <a:spcPct val="15000"/>
            </a:spcAft>
            <a:buChar char="•"/>
          </a:pPr>
          <a:r>
            <a:rPr lang="pl-PL" sz="1600" kern="1200" dirty="0"/>
            <a:t>służą od decyzji nieprawomocnych i skutkiem ich wniesienia jest skasowanie (uchylenie) wcześniej wydanej decyzji procesowej). </a:t>
          </a:r>
        </a:p>
      </dsp:txBody>
      <dsp:txXfrm>
        <a:off x="0" y="1298300"/>
        <a:ext cx="11919112" cy="812700"/>
      </dsp:txXfrm>
    </dsp:sp>
    <dsp:sp modelId="{8EC10EC2-DF5C-4A43-B8E0-8E99791F47C5}">
      <dsp:nvSpPr>
        <dsp:cNvPr id="0" name=""/>
        <dsp:cNvSpPr/>
      </dsp:nvSpPr>
      <dsp:spPr>
        <a:xfrm>
          <a:off x="595955" y="1121180"/>
          <a:ext cx="8343379" cy="354240"/>
        </a:xfrm>
        <a:prstGeom prst="roundRect">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5360" tIns="0" rIns="315360" bIns="0" numCol="1" spcCol="1270" anchor="ctr" anchorCtr="0">
          <a:noAutofit/>
        </a:bodyPr>
        <a:lstStyle/>
        <a:p>
          <a:pPr marL="0" lvl="0" indent="0" algn="l" defTabSz="711200">
            <a:lnSpc>
              <a:spcPct val="90000"/>
            </a:lnSpc>
            <a:spcBef>
              <a:spcPct val="0"/>
            </a:spcBef>
            <a:spcAft>
              <a:spcPct val="35000"/>
            </a:spcAft>
            <a:buNone/>
          </a:pPr>
          <a:r>
            <a:rPr lang="pl-PL" sz="1600" kern="1200" dirty="0"/>
            <a:t>Sprzeciwy</a:t>
          </a:r>
        </a:p>
      </dsp:txBody>
      <dsp:txXfrm>
        <a:off x="613248" y="1138473"/>
        <a:ext cx="8308793" cy="319654"/>
      </dsp:txXfrm>
    </dsp:sp>
    <dsp:sp modelId="{5FA6D897-965B-4758-882B-9A2BAE81AF00}">
      <dsp:nvSpPr>
        <dsp:cNvPr id="0" name=""/>
        <dsp:cNvSpPr/>
      </dsp:nvSpPr>
      <dsp:spPr>
        <a:xfrm>
          <a:off x="0" y="2352920"/>
          <a:ext cx="11919112" cy="1077300"/>
        </a:xfrm>
        <a:prstGeom prst="rect">
          <a:avLst/>
        </a:prstGeom>
        <a:solidFill>
          <a:schemeClr val="lt1">
            <a:alpha val="90000"/>
            <a:hueOff val="0"/>
            <a:satOff val="0"/>
            <a:lumOff val="0"/>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5056" tIns="249936" rIns="925056" bIns="113792" numCol="1" spcCol="1270" anchor="t" anchorCtr="0">
          <a:noAutofit/>
        </a:bodyPr>
        <a:lstStyle/>
        <a:p>
          <a:pPr marL="171450" lvl="1" indent="-171450" algn="l" defTabSz="711200">
            <a:lnSpc>
              <a:spcPct val="90000"/>
            </a:lnSpc>
            <a:spcBef>
              <a:spcPct val="0"/>
            </a:spcBef>
            <a:spcAft>
              <a:spcPct val="15000"/>
            </a:spcAft>
            <a:buChar char="•"/>
          </a:pPr>
          <a:r>
            <a:rPr lang="pl-PL" sz="1600" kern="1200" dirty="0"/>
            <a:t>środki zbliżone do sprzeciwu, ale nie mają wszystkich ich cech. Decyzja, od której wniesiono quasi – sprzeciw nie traci swojej mocy</a:t>
          </a:r>
        </a:p>
        <a:p>
          <a:pPr marL="171450" lvl="1" indent="-171450" algn="l" defTabSz="711200">
            <a:lnSpc>
              <a:spcPct val="90000"/>
            </a:lnSpc>
            <a:spcBef>
              <a:spcPct val="0"/>
            </a:spcBef>
            <a:spcAft>
              <a:spcPct val="15000"/>
            </a:spcAft>
            <a:buChar char="•"/>
          </a:pPr>
          <a:r>
            <a:rPr lang="pl-PL" sz="1600" kern="1200" dirty="0"/>
            <a:t>Np. wniosek o przywrócenie terminu </a:t>
          </a:r>
        </a:p>
      </dsp:txBody>
      <dsp:txXfrm>
        <a:off x="0" y="2352920"/>
        <a:ext cx="11919112" cy="1077300"/>
      </dsp:txXfrm>
    </dsp:sp>
    <dsp:sp modelId="{32F3308E-EA8C-4D7D-97F4-0D20811CDC43}">
      <dsp:nvSpPr>
        <dsp:cNvPr id="0" name=""/>
        <dsp:cNvSpPr/>
      </dsp:nvSpPr>
      <dsp:spPr>
        <a:xfrm>
          <a:off x="595955" y="2175799"/>
          <a:ext cx="8343379" cy="354240"/>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5360" tIns="0" rIns="315360" bIns="0" numCol="1" spcCol="1270" anchor="ctr" anchorCtr="0">
          <a:noAutofit/>
        </a:bodyPr>
        <a:lstStyle/>
        <a:p>
          <a:pPr marL="0" lvl="0" indent="0" algn="l" defTabSz="711200">
            <a:lnSpc>
              <a:spcPct val="90000"/>
            </a:lnSpc>
            <a:spcBef>
              <a:spcPct val="0"/>
            </a:spcBef>
            <a:spcAft>
              <a:spcPct val="35000"/>
            </a:spcAft>
            <a:buNone/>
          </a:pPr>
          <a:r>
            <a:rPr lang="pl-PL" sz="1600" kern="1200" dirty="0"/>
            <a:t>Quasi-sprzeciwy</a:t>
          </a:r>
        </a:p>
      </dsp:txBody>
      <dsp:txXfrm>
        <a:off x="613248" y="2193092"/>
        <a:ext cx="8308793" cy="319654"/>
      </dsp:txXfrm>
    </dsp:sp>
    <dsp:sp modelId="{8A7849AA-F9FE-4E82-8E86-FA9794581D11}">
      <dsp:nvSpPr>
        <dsp:cNvPr id="0" name=""/>
        <dsp:cNvSpPr/>
      </dsp:nvSpPr>
      <dsp:spPr>
        <a:xfrm>
          <a:off x="0" y="3672140"/>
          <a:ext cx="11919112" cy="812700"/>
        </a:xfrm>
        <a:prstGeom prst="rect">
          <a:avLst/>
        </a:prstGeom>
        <a:solidFill>
          <a:schemeClr val="lt1">
            <a:alpha val="90000"/>
            <a:hueOff val="0"/>
            <a:satOff val="0"/>
            <a:lumOff val="0"/>
            <a:alphaOff val="0"/>
          </a:schemeClr>
        </a:solidFill>
        <a:ln w="12700" cap="flat" cmpd="sng" algn="ctr">
          <a:solidFill>
            <a:schemeClr val="accent5">
              <a:hueOff val="-5068907"/>
              <a:satOff val="-13064"/>
              <a:lumOff val="-882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5056" tIns="249936" rIns="925056" bIns="113792" numCol="1" spcCol="1270" anchor="t" anchorCtr="0">
          <a:noAutofit/>
        </a:bodyPr>
        <a:lstStyle/>
        <a:p>
          <a:pPr marL="171450" lvl="1" indent="-171450" algn="l" defTabSz="711200">
            <a:lnSpc>
              <a:spcPct val="90000"/>
            </a:lnSpc>
            <a:spcBef>
              <a:spcPct val="0"/>
            </a:spcBef>
            <a:spcAft>
              <a:spcPct val="15000"/>
            </a:spcAft>
            <a:buChar char="•"/>
          </a:pPr>
          <a:r>
            <a:rPr lang="pl-PL" sz="1600" kern="1200" dirty="0"/>
            <a:t>specyficzny środek zaskarżenia. Przysługuje od zarządzenia przewodniczącego wydanego na rozprawie do całego składu orzekającego (art. 373)</a:t>
          </a:r>
        </a:p>
      </dsp:txBody>
      <dsp:txXfrm>
        <a:off x="0" y="3672140"/>
        <a:ext cx="11919112" cy="812700"/>
      </dsp:txXfrm>
    </dsp:sp>
    <dsp:sp modelId="{7EBFCF89-E441-46D5-9CFD-6DC2B3DAC3F4}">
      <dsp:nvSpPr>
        <dsp:cNvPr id="0" name=""/>
        <dsp:cNvSpPr/>
      </dsp:nvSpPr>
      <dsp:spPr>
        <a:xfrm>
          <a:off x="595955" y="3495020"/>
          <a:ext cx="8343379" cy="354240"/>
        </a:xfrm>
        <a:prstGeom prst="roundRect">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5360" tIns="0" rIns="315360" bIns="0" numCol="1" spcCol="1270" anchor="ctr" anchorCtr="0">
          <a:noAutofit/>
        </a:bodyPr>
        <a:lstStyle/>
        <a:p>
          <a:pPr marL="0" lvl="0" indent="0" algn="l" defTabSz="711200">
            <a:lnSpc>
              <a:spcPct val="90000"/>
            </a:lnSpc>
            <a:spcBef>
              <a:spcPct val="0"/>
            </a:spcBef>
            <a:spcAft>
              <a:spcPct val="35000"/>
            </a:spcAft>
            <a:buNone/>
          </a:pPr>
          <a:r>
            <a:rPr lang="pl-PL" sz="1600" kern="1200" dirty="0"/>
            <a:t>Odwołanie </a:t>
          </a:r>
        </a:p>
      </dsp:txBody>
      <dsp:txXfrm>
        <a:off x="613248" y="3512313"/>
        <a:ext cx="8308793" cy="319654"/>
      </dsp:txXfrm>
    </dsp:sp>
    <dsp:sp modelId="{0EB520BB-63F8-4F59-A203-7CB653BF2057}">
      <dsp:nvSpPr>
        <dsp:cNvPr id="0" name=""/>
        <dsp:cNvSpPr/>
      </dsp:nvSpPr>
      <dsp:spPr>
        <a:xfrm>
          <a:off x="0" y="4726760"/>
          <a:ext cx="11919112" cy="595350"/>
        </a:xfrm>
        <a:prstGeom prst="rect">
          <a:avLst/>
        </a:prstGeom>
        <a:solidFill>
          <a:schemeClr val="lt1">
            <a:alpha val="90000"/>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5056" tIns="249936" rIns="925056" bIns="113792" numCol="1" spcCol="1270" anchor="t" anchorCtr="0">
          <a:noAutofit/>
        </a:bodyPr>
        <a:lstStyle/>
        <a:p>
          <a:pPr marL="171450" lvl="1" indent="-171450" algn="l" defTabSz="711200">
            <a:lnSpc>
              <a:spcPct val="90000"/>
            </a:lnSpc>
            <a:spcBef>
              <a:spcPct val="0"/>
            </a:spcBef>
            <a:spcAft>
              <a:spcPct val="15000"/>
            </a:spcAft>
            <a:buFont typeface="Arial" panose="020B0604020202020204" pitchFamily="34" charset="0"/>
            <a:buChar char="•"/>
          </a:pPr>
          <a:r>
            <a:rPr lang="pl-PL" sz="1600" kern="1200" dirty="0"/>
            <a:t>Wniosek do sądu lub prokuratora o chylenie lub zmianę środka zapobiegawczego (art. 254)</a:t>
          </a:r>
        </a:p>
      </dsp:txBody>
      <dsp:txXfrm>
        <a:off x="0" y="4726760"/>
        <a:ext cx="11919112" cy="595350"/>
      </dsp:txXfrm>
    </dsp:sp>
    <dsp:sp modelId="{28EFE46C-52FC-4CD8-B262-F868BA8D020E}">
      <dsp:nvSpPr>
        <dsp:cNvPr id="0" name=""/>
        <dsp:cNvSpPr/>
      </dsp:nvSpPr>
      <dsp:spPr>
        <a:xfrm>
          <a:off x="595955" y="4549640"/>
          <a:ext cx="8343379" cy="35424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5360" tIns="0" rIns="315360" bIns="0" numCol="1" spcCol="1270" anchor="ctr" anchorCtr="0">
          <a:noAutofit/>
        </a:bodyPr>
        <a:lstStyle/>
        <a:p>
          <a:pPr marL="0" lvl="0" indent="0" algn="l" defTabSz="711200">
            <a:lnSpc>
              <a:spcPct val="90000"/>
            </a:lnSpc>
            <a:spcBef>
              <a:spcPct val="0"/>
            </a:spcBef>
            <a:spcAft>
              <a:spcPct val="35000"/>
            </a:spcAft>
            <a:buNone/>
          </a:pPr>
          <a:r>
            <a:rPr lang="pl-PL" sz="1600" kern="1200" dirty="0"/>
            <a:t>Inne środki zaskarżenia </a:t>
          </a:r>
        </a:p>
      </dsp:txBody>
      <dsp:txXfrm>
        <a:off x="613248" y="4566933"/>
        <a:ext cx="8308793" cy="31965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A1817A-C017-4A49-B860-D7CC8D99BC16}">
      <dsp:nvSpPr>
        <dsp:cNvPr id="0" name=""/>
        <dsp:cNvSpPr/>
      </dsp:nvSpPr>
      <dsp:spPr>
        <a:xfrm>
          <a:off x="3783" y="16665"/>
          <a:ext cx="3689015" cy="576000"/>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pl-PL" sz="2000" b="1" kern="1200" dirty="0"/>
            <a:t>Model apelacyjny</a:t>
          </a:r>
        </a:p>
      </dsp:txBody>
      <dsp:txXfrm>
        <a:off x="3783" y="16665"/>
        <a:ext cx="3689015" cy="576000"/>
      </dsp:txXfrm>
    </dsp:sp>
    <dsp:sp modelId="{EE66E98A-3840-43CB-BFC7-0598C94C4D38}">
      <dsp:nvSpPr>
        <dsp:cNvPr id="0" name=""/>
        <dsp:cNvSpPr/>
      </dsp:nvSpPr>
      <dsp:spPr>
        <a:xfrm>
          <a:off x="3783" y="592665"/>
          <a:ext cx="3689015" cy="4910118"/>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just" defTabSz="889000">
            <a:lnSpc>
              <a:spcPct val="90000"/>
            </a:lnSpc>
            <a:spcBef>
              <a:spcPct val="0"/>
            </a:spcBef>
            <a:spcAft>
              <a:spcPct val="15000"/>
            </a:spcAft>
            <a:buChar char="•"/>
          </a:pPr>
          <a:r>
            <a:rPr lang="pl-PL" sz="2000" kern="1200" dirty="0"/>
            <a:t>Pełne badanie przez sąd odwoławczy całej sprawy pod kątem faktycznym i prawnym.</a:t>
          </a:r>
        </a:p>
        <a:p>
          <a:pPr marL="228600" lvl="1" indent="-228600" algn="just" defTabSz="889000">
            <a:lnSpc>
              <a:spcPct val="90000"/>
            </a:lnSpc>
            <a:spcBef>
              <a:spcPct val="0"/>
            </a:spcBef>
            <a:spcAft>
              <a:spcPct val="15000"/>
            </a:spcAft>
            <a:buChar char="•"/>
          </a:pPr>
          <a:r>
            <a:rPr lang="pl-PL" sz="2000" kern="1200" dirty="0"/>
            <a:t>Sąd może prowadzić własne postępowanie dowodowe, zmienić ustalenia faktyczne i wydać każde rozstrzygnięcie.</a:t>
          </a:r>
        </a:p>
        <a:p>
          <a:pPr marL="228600" lvl="1" indent="-228600" algn="just" defTabSz="889000">
            <a:lnSpc>
              <a:spcPct val="90000"/>
            </a:lnSpc>
            <a:spcBef>
              <a:spcPct val="0"/>
            </a:spcBef>
            <a:spcAft>
              <a:spcPct val="15000"/>
            </a:spcAft>
            <a:buChar char="•"/>
          </a:pPr>
          <a:r>
            <a:rPr lang="pl-PL" sz="2000" kern="1200" dirty="0"/>
            <a:t>Model sprzyja szybkości postępowania </a:t>
          </a:r>
        </a:p>
      </dsp:txBody>
      <dsp:txXfrm>
        <a:off x="3783" y="592665"/>
        <a:ext cx="3689015" cy="4910118"/>
      </dsp:txXfrm>
    </dsp:sp>
    <dsp:sp modelId="{ABC68BB7-17F9-4356-A7B4-60BF4F22F611}">
      <dsp:nvSpPr>
        <dsp:cNvPr id="0" name=""/>
        <dsp:cNvSpPr/>
      </dsp:nvSpPr>
      <dsp:spPr>
        <a:xfrm>
          <a:off x="4209260" y="16665"/>
          <a:ext cx="3689015" cy="576000"/>
        </a:xfrm>
        <a:prstGeom prst="rect">
          <a:avLst/>
        </a:prstGeom>
        <a:solidFill>
          <a:schemeClr val="accent5">
            <a:hueOff val="-3379271"/>
            <a:satOff val="-8710"/>
            <a:lumOff val="-5883"/>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pl-PL" sz="2000" b="1" kern="1200"/>
            <a:t>Model rewizyjny</a:t>
          </a:r>
        </a:p>
      </dsp:txBody>
      <dsp:txXfrm>
        <a:off x="4209260" y="16665"/>
        <a:ext cx="3689015" cy="576000"/>
      </dsp:txXfrm>
    </dsp:sp>
    <dsp:sp modelId="{264C6430-5C7F-4BFB-A44E-CB9403E1A9F4}">
      <dsp:nvSpPr>
        <dsp:cNvPr id="0" name=""/>
        <dsp:cNvSpPr/>
      </dsp:nvSpPr>
      <dsp:spPr>
        <a:xfrm>
          <a:off x="4209260" y="592665"/>
          <a:ext cx="3689015" cy="4910118"/>
        </a:xfrm>
        <a:prstGeom prst="rect">
          <a:avLst/>
        </a:prstGeom>
        <a:solidFill>
          <a:schemeClr val="accent5">
            <a:tint val="40000"/>
            <a:alpha val="90000"/>
            <a:hueOff val="-3369881"/>
            <a:satOff val="-11416"/>
            <a:lumOff val="-1464"/>
            <a:alphaOff val="0"/>
          </a:schemeClr>
        </a:solidFill>
        <a:ln w="12700" cap="flat" cmpd="sng" algn="ctr">
          <a:solidFill>
            <a:schemeClr val="accent5">
              <a:tint val="40000"/>
              <a:alpha val="90000"/>
              <a:hueOff val="-3369881"/>
              <a:satOff val="-11416"/>
              <a:lumOff val="-146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just" defTabSz="889000">
            <a:lnSpc>
              <a:spcPct val="90000"/>
            </a:lnSpc>
            <a:spcBef>
              <a:spcPct val="0"/>
            </a:spcBef>
            <a:spcAft>
              <a:spcPct val="15000"/>
            </a:spcAft>
            <a:buChar char="•"/>
          </a:pPr>
          <a:r>
            <a:rPr lang="pl-PL" sz="2000" kern="1200" dirty="0"/>
            <a:t>Sąd odwoławczy pełni funkcję kontrolą i tylko wyjątkowo orzeka </a:t>
          </a:r>
          <a:r>
            <a:rPr lang="pl-PL" sz="2000" kern="1200" dirty="0" err="1"/>
            <a:t>reformatoryjnie</a:t>
          </a:r>
          <a:r>
            <a:rPr lang="pl-PL" sz="2000" kern="1200" dirty="0"/>
            <a:t> (zmienia orzeczenie bez przekazywania sprawy do ponownego rozpoznania).</a:t>
          </a:r>
        </a:p>
        <a:p>
          <a:pPr marL="228600" lvl="1" indent="-228600" algn="just" defTabSz="889000">
            <a:lnSpc>
              <a:spcPct val="90000"/>
            </a:lnSpc>
            <a:spcBef>
              <a:spcPct val="0"/>
            </a:spcBef>
            <a:spcAft>
              <a:spcPct val="15000"/>
            </a:spcAft>
            <a:buChar char="•"/>
          </a:pPr>
          <a:r>
            <a:rPr lang="pl-PL" sz="2000" kern="1200" dirty="0"/>
            <a:t>Sąd nie prowadzi własnego postępowania dowodowego i bazuje na wynikach postępowania dowodowego z I instancji. </a:t>
          </a:r>
        </a:p>
        <a:p>
          <a:pPr marL="228600" lvl="1" indent="-228600" algn="just" defTabSz="889000">
            <a:lnSpc>
              <a:spcPct val="90000"/>
            </a:lnSpc>
            <a:spcBef>
              <a:spcPct val="0"/>
            </a:spcBef>
            <a:spcAft>
              <a:spcPct val="15000"/>
            </a:spcAft>
            <a:buChar char="•"/>
          </a:pPr>
          <a:r>
            <a:rPr lang="pl-PL" sz="2000" kern="1200" dirty="0"/>
            <a:t>Sprzyja zagwarantowaniu w najszerszym zakresie praw uczestników postępowania, ale prowadzi do przewlekłości procesu. </a:t>
          </a:r>
        </a:p>
      </dsp:txBody>
      <dsp:txXfrm>
        <a:off x="4209260" y="592665"/>
        <a:ext cx="3689015" cy="4910118"/>
      </dsp:txXfrm>
    </dsp:sp>
    <dsp:sp modelId="{24C8484C-09F5-4F03-9633-1E5A2427EE3C}">
      <dsp:nvSpPr>
        <dsp:cNvPr id="0" name=""/>
        <dsp:cNvSpPr/>
      </dsp:nvSpPr>
      <dsp:spPr>
        <a:xfrm>
          <a:off x="8414738" y="16665"/>
          <a:ext cx="3689015" cy="576000"/>
        </a:xfrm>
        <a:prstGeom prst="rect">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pl-PL" sz="2000" b="1" kern="1200" dirty="0"/>
            <a:t>Model mieszany </a:t>
          </a:r>
        </a:p>
      </dsp:txBody>
      <dsp:txXfrm>
        <a:off x="8414738" y="16665"/>
        <a:ext cx="3689015" cy="576000"/>
      </dsp:txXfrm>
    </dsp:sp>
    <dsp:sp modelId="{74A0334F-7A17-4ACA-9BB4-6E610A57C0D9}">
      <dsp:nvSpPr>
        <dsp:cNvPr id="0" name=""/>
        <dsp:cNvSpPr/>
      </dsp:nvSpPr>
      <dsp:spPr>
        <a:xfrm>
          <a:off x="8414738" y="592665"/>
          <a:ext cx="3689015" cy="4910118"/>
        </a:xfrm>
        <a:prstGeom prst="rect">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6739762"/>
              <a:satOff val="-22832"/>
              <a:lumOff val="-29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just" defTabSz="889000">
            <a:lnSpc>
              <a:spcPct val="90000"/>
            </a:lnSpc>
            <a:spcBef>
              <a:spcPct val="0"/>
            </a:spcBef>
            <a:spcAft>
              <a:spcPct val="15000"/>
            </a:spcAft>
            <a:buChar char="•"/>
          </a:pPr>
          <a:r>
            <a:rPr lang="pl-PL" sz="2000" kern="1200" dirty="0"/>
            <a:t>Model apelacyjno-rewizyjny. </a:t>
          </a:r>
        </a:p>
        <a:p>
          <a:pPr marL="228600" lvl="1" indent="-228600" algn="just" defTabSz="889000">
            <a:lnSpc>
              <a:spcPct val="90000"/>
            </a:lnSpc>
            <a:spcBef>
              <a:spcPct val="0"/>
            </a:spcBef>
            <a:spcAft>
              <a:spcPct val="15000"/>
            </a:spcAft>
            <a:buChar char="•"/>
          </a:pPr>
          <a:r>
            <a:rPr lang="pl-PL" sz="2000" kern="1200" dirty="0"/>
            <a:t>Sąd odwoławczy może prowadzić własne postępowanie dowodowe, odmiennie ocenić zebrane dowodowy, może zmienić orzeczenie (orzekanie </a:t>
          </a:r>
          <a:r>
            <a:rPr lang="pl-PL" sz="2000" kern="1200" dirty="0" err="1"/>
            <a:t>reformatoryjne</a:t>
          </a:r>
          <a:r>
            <a:rPr lang="pl-PL" sz="2000" kern="1200" dirty="0"/>
            <a:t>) albo uchylić wyrok i przekazać sprawę do ponownego rozpoznania (orzeczenie </a:t>
          </a:r>
          <a:r>
            <a:rPr lang="pl-PL" sz="2000" kern="1200" dirty="0" err="1"/>
            <a:t>kasatoryjne</a:t>
          </a:r>
          <a:r>
            <a:rPr lang="pl-PL" sz="2000" kern="1200" dirty="0"/>
            <a:t>). </a:t>
          </a:r>
        </a:p>
        <a:p>
          <a:pPr marL="228600" lvl="1" indent="-228600" algn="just" defTabSz="889000">
            <a:lnSpc>
              <a:spcPct val="90000"/>
            </a:lnSpc>
            <a:spcBef>
              <a:spcPct val="0"/>
            </a:spcBef>
            <a:spcAft>
              <a:spcPct val="15000"/>
            </a:spcAft>
            <a:buChar char="•"/>
          </a:pPr>
          <a:r>
            <a:rPr lang="pl-PL" sz="2000" kern="1200" dirty="0"/>
            <a:t>Połączenie i wybranie najlepszych elementów z obu wcześniejszych rozwiązań. </a:t>
          </a:r>
        </a:p>
      </dsp:txBody>
      <dsp:txXfrm>
        <a:off x="8414738" y="592665"/>
        <a:ext cx="3689015" cy="491011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226958-0FFD-4665-99D8-FAFDA5DCC061}">
      <dsp:nvSpPr>
        <dsp:cNvPr id="0" name=""/>
        <dsp:cNvSpPr/>
      </dsp:nvSpPr>
      <dsp:spPr>
        <a:xfrm>
          <a:off x="0" y="107724"/>
          <a:ext cx="11957050" cy="107406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pl-PL" sz="2700" b="1" kern="1200" dirty="0">
              <a:solidFill>
                <a:schemeClr val="bg1"/>
              </a:solidFill>
            </a:rPr>
            <a:t>Art. 78 - Każda ze stron ma prawo do zaskarżenia orzeczeń i decyzji wydanych w pierwszej instancji. Wyjątki od tej zasady oraz tryb zaskarżania określa ustawa.</a:t>
          </a:r>
          <a:endParaRPr lang="en-US" sz="2700" b="1" kern="1200" dirty="0">
            <a:solidFill>
              <a:schemeClr val="bg1"/>
            </a:solidFill>
          </a:endParaRPr>
        </a:p>
      </dsp:txBody>
      <dsp:txXfrm>
        <a:off x="52431" y="160155"/>
        <a:ext cx="11852188" cy="969198"/>
      </dsp:txXfrm>
    </dsp:sp>
    <dsp:sp modelId="{DF9D6414-E2F3-45F9-A8A7-A3838F0BB7B3}">
      <dsp:nvSpPr>
        <dsp:cNvPr id="0" name=""/>
        <dsp:cNvSpPr/>
      </dsp:nvSpPr>
      <dsp:spPr>
        <a:xfrm>
          <a:off x="0" y="1181785"/>
          <a:ext cx="11957050" cy="16766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79636"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pl-PL" sz="2100" kern="1200">
              <a:solidFill>
                <a:schemeClr val="bg1"/>
              </a:solidFill>
            </a:rPr>
            <a:t>Konstytucyjna zasada kontroli</a:t>
          </a:r>
          <a:endParaRPr lang="en-US" sz="2100" kern="1200">
            <a:solidFill>
              <a:schemeClr val="bg1"/>
            </a:solidFill>
          </a:endParaRPr>
        </a:p>
        <a:p>
          <a:pPr marL="228600" lvl="1" indent="-228600" algn="l" defTabSz="933450">
            <a:lnSpc>
              <a:spcPct val="90000"/>
            </a:lnSpc>
            <a:spcBef>
              <a:spcPct val="0"/>
            </a:spcBef>
            <a:spcAft>
              <a:spcPct val="20000"/>
            </a:spcAft>
            <a:buChar char="•"/>
          </a:pPr>
          <a:r>
            <a:rPr lang="pl-PL" sz="2100" kern="1200" dirty="0">
              <a:solidFill>
                <a:schemeClr val="bg1"/>
              </a:solidFill>
            </a:rPr>
            <a:t>Postulat takiego ukształtowania przez ustawodawcę procedury, by w miarę możliwości, przewidywała możliwość wniesienia środka zaskarżenia. </a:t>
          </a:r>
          <a:endParaRPr lang="en-US" sz="2100" kern="1200" dirty="0">
            <a:solidFill>
              <a:schemeClr val="bg1"/>
            </a:solidFill>
          </a:endParaRPr>
        </a:p>
        <a:p>
          <a:pPr marL="228600" lvl="1" indent="-228600" algn="l" defTabSz="933450">
            <a:lnSpc>
              <a:spcPct val="90000"/>
            </a:lnSpc>
            <a:spcBef>
              <a:spcPct val="0"/>
            </a:spcBef>
            <a:spcAft>
              <a:spcPct val="20000"/>
            </a:spcAft>
            <a:buChar char="•"/>
          </a:pPr>
          <a:r>
            <a:rPr lang="pl-PL" sz="2100" kern="1200" dirty="0">
              <a:solidFill>
                <a:schemeClr val="bg1"/>
              </a:solidFill>
            </a:rPr>
            <a:t>Wyjątki od zaskarżenia orzeczenia powinny być oceniane z uwzględnieniem zasady proporcjonalności (art. 31 ust. 3 Konstytucji) i racjonalności ograniczenia tego uprawnienia. </a:t>
          </a:r>
          <a:endParaRPr lang="en-US" sz="2100" kern="1200" dirty="0">
            <a:solidFill>
              <a:schemeClr val="bg1"/>
            </a:solidFill>
          </a:endParaRPr>
        </a:p>
      </dsp:txBody>
      <dsp:txXfrm>
        <a:off x="0" y="1181785"/>
        <a:ext cx="11957050" cy="1676699"/>
      </dsp:txXfrm>
    </dsp:sp>
    <dsp:sp modelId="{985826FB-E0F8-4A87-9ECF-C2F972599D6E}">
      <dsp:nvSpPr>
        <dsp:cNvPr id="0" name=""/>
        <dsp:cNvSpPr/>
      </dsp:nvSpPr>
      <dsp:spPr>
        <a:xfrm>
          <a:off x="0" y="2858484"/>
          <a:ext cx="11957050" cy="107406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pl-PL" sz="2700" b="1" kern="1200" dirty="0">
              <a:solidFill>
                <a:schemeClr val="bg1"/>
              </a:solidFill>
            </a:rPr>
            <a:t>Art. 176 ust. 1 – Postępowanie sądowe jest co najmniej dwuinstancyjne </a:t>
          </a:r>
          <a:endParaRPr lang="en-US" sz="2700" b="1" kern="1200" dirty="0">
            <a:solidFill>
              <a:schemeClr val="bg1"/>
            </a:solidFill>
          </a:endParaRPr>
        </a:p>
      </dsp:txBody>
      <dsp:txXfrm>
        <a:off x="52431" y="2910915"/>
        <a:ext cx="11852188" cy="969198"/>
      </dsp:txXfrm>
    </dsp:sp>
    <dsp:sp modelId="{AC3F019B-5E82-4CA5-9EFC-5B2D8D0BA50F}">
      <dsp:nvSpPr>
        <dsp:cNvPr id="0" name=""/>
        <dsp:cNvSpPr/>
      </dsp:nvSpPr>
      <dsp:spPr>
        <a:xfrm>
          <a:off x="0" y="3932545"/>
          <a:ext cx="11957050" cy="16766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79636"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pl-PL" sz="2100" kern="1200">
              <a:solidFill>
                <a:schemeClr val="bg1"/>
              </a:solidFill>
            </a:rPr>
            <a:t>Zasada dwuinstancyjności postępowania i zarazem standard minimalny, który musi zostać spełniony. </a:t>
          </a:r>
          <a:endParaRPr lang="en-US" sz="2100" kern="1200">
            <a:solidFill>
              <a:schemeClr val="bg1"/>
            </a:solidFill>
          </a:endParaRPr>
        </a:p>
        <a:p>
          <a:pPr marL="228600" lvl="1" indent="-228600" algn="l" defTabSz="933450">
            <a:lnSpc>
              <a:spcPct val="90000"/>
            </a:lnSpc>
            <a:spcBef>
              <a:spcPct val="0"/>
            </a:spcBef>
            <a:spcAft>
              <a:spcPct val="20000"/>
            </a:spcAft>
            <a:buChar char="•"/>
          </a:pPr>
          <a:r>
            <a:rPr lang="pl-PL" sz="2100" kern="1200">
              <a:solidFill>
                <a:schemeClr val="bg1"/>
              </a:solidFill>
            </a:rPr>
            <a:t>Rozwinięcie konstytucyjnego prawa do sądu wynikającego z art. 45 ust. 1 Konstytucji </a:t>
          </a:r>
          <a:endParaRPr lang="en-US" sz="2100" kern="1200" dirty="0">
            <a:solidFill>
              <a:schemeClr val="bg1"/>
            </a:solidFill>
          </a:endParaRPr>
        </a:p>
        <a:p>
          <a:pPr marL="228600" lvl="1" indent="-228600" algn="l" defTabSz="933450">
            <a:lnSpc>
              <a:spcPct val="90000"/>
            </a:lnSpc>
            <a:spcBef>
              <a:spcPct val="0"/>
            </a:spcBef>
            <a:spcAft>
              <a:spcPct val="20000"/>
            </a:spcAft>
            <a:buChar char="•"/>
          </a:pPr>
          <a:r>
            <a:rPr lang="pl-PL" sz="2100" kern="1200" dirty="0">
              <a:solidFill>
                <a:schemeClr val="bg1"/>
              </a:solidFill>
            </a:rPr>
            <a:t>Przepis został umiejscowiony w rozdziale o sądach i dotyczy tylko spraw przekazanych ustawami do właściwości sądów, tzn. rozpoznawanych przez sądy od początku do końca </a:t>
          </a:r>
          <a:r>
            <a:rPr lang="pl-PL" sz="2100" kern="1200" dirty="0">
              <a:solidFill>
                <a:schemeClr val="bg1"/>
              </a:solidFill>
              <a:sym typeface="Wingdings" panose="05000000000000000000" pitchFamily="2" charset="2"/>
            </a:rPr>
            <a:t></a:t>
          </a:r>
          <a:r>
            <a:rPr lang="pl-PL" sz="2100" kern="1200" dirty="0">
              <a:solidFill>
                <a:schemeClr val="bg1"/>
              </a:solidFill>
            </a:rPr>
            <a:t> wyrok TK z dnia 8 grudnia 1998 r. (K 41/97)</a:t>
          </a:r>
          <a:endParaRPr lang="en-US" sz="2100" kern="1200" dirty="0">
            <a:solidFill>
              <a:schemeClr val="bg1"/>
            </a:solidFill>
          </a:endParaRPr>
        </a:p>
      </dsp:txBody>
      <dsp:txXfrm>
        <a:off x="0" y="3932545"/>
        <a:ext cx="11957050" cy="167669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70E491-8D12-491C-9057-AB9360477C17}">
      <dsp:nvSpPr>
        <dsp:cNvPr id="0" name=""/>
        <dsp:cNvSpPr/>
      </dsp:nvSpPr>
      <dsp:spPr>
        <a:xfrm>
          <a:off x="594963" y="1899761"/>
          <a:ext cx="1149470" cy="114947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D712E12-48E5-4AC7-AA20-3EBB9EC82206}">
      <dsp:nvSpPr>
        <dsp:cNvPr id="0" name=""/>
        <dsp:cNvSpPr/>
      </dsp:nvSpPr>
      <dsp:spPr>
        <a:xfrm>
          <a:off x="14004" y="3174206"/>
          <a:ext cx="4446118" cy="14624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defRPr b="1"/>
          </a:pPr>
          <a:r>
            <a:rPr lang="pl-PL" sz="1400" kern="1200" dirty="0"/>
            <a:t>1. art. 427 §  3a.  </a:t>
          </a:r>
          <a:r>
            <a:rPr lang="pl-PL" sz="1400" b="1" kern="1200" dirty="0"/>
            <a:t>W środku odwoławczym nie można podnosić zarzutu nieprzeprowadzenia dowodu z urzędu, </a:t>
          </a:r>
          <a:r>
            <a:rPr lang="pl-PL" sz="1400" kern="1200" dirty="0"/>
            <a:t>chyba że okoliczność, która ma być udowodniona, ma istotne znaczenie dla ustalenia, czy został popełniony czyn zabroniony, czy stanowi on przestępstwo i jakie, czy czyn zabroniony został popełniony w warunkach, o których mowa w art. 64 lub art. 65 Kodeksu karnego, lub czy zachodzą warunki do orzeczenia pobytu w zakładzie psychiatrycznym na podstawie art. 93g Kodeksu karnego.</a:t>
          </a:r>
          <a:endParaRPr lang="en-US" sz="1400" kern="1200" dirty="0"/>
        </a:p>
      </dsp:txBody>
      <dsp:txXfrm>
        <a:off x="14004" y="3174206"/>
        <a:ext cx="4446118" cy="1462448"/>
      </dsp:txXfrm>
    </dsp:sp>
    <dsp:sp modelId="{A13C0BD4-7200-4E65-A277-ED0FE9045C51}">
      <dsp:nvSpPr>
        <dsp:cNvPr id="0" name=""/>
        <dsp:cNvSpPr/>
      </dsp:nvSpPr>
      <dsp:spPr>
        <a:xfrm>
          <a:off x="94089" y="5383141"/>
          <a:ext cx="3284201" cy="2634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88950">
            <a:lnSpc>
              <a:spcPct val="100000"/>
            </a:lnSpc>
            <a:spcBef>
              <a:spcPct val="0"/>
            </a:spcBef>
            <a:spcAft>
              <a:spcPct val="35000"/>
            </a:spcAft>
            <a:buNone/>
          </a:pPr>
          <a:r>
            <a:rPr lang="pl-PL" sz="1100" kern="1200" dirty="0"/>
            <a:t>Rozwiązanie funkcjonalnie powiązane z prekluzją dowodową – art. 170 § 1 pkt 6 i § 1a </a:t>
          </a:r>
          <a:endParaRPr lang="en-US" sz="1100" kern="1200" dirty="0"/>
        </a:p>
      </dsp:txBody>
      <dsp:txXfrm>
        <a:off x="94089" y="5383141"/>
        <a:ext cx="3284201" cy="263454"/>
      </dsp:txXfrm>
    </dsp:sp>
    <dsp:sp modelId="{3F6D5AD4-4662-4E57-92EE-9F8D7E004ED5}">
      <dsp:nvSpPr>
        <dsp:cNvPr id="0" name=""/>
        <dsp:cNvSpPr/>
      </dsp:nvSpPr>
      <dsp:spPr>
        <a:xfrm>
          <a:off x="5034858" y="1987476"/>
          <a:ext cx="1149470" cy="114947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42EB037-2F21-4CC4-9BCC-5B2F2CB09293}">
      <dsp:nvSpPr>
        <dsp:cNvPr id="0" name=""/>
        <dsp:cNvSpPr/>
      </dsp:nvSpPr>
      <dsp:spPr>
        <a:xfrm>
          <a:off x="5034858" y="3261922"/>
          <a:ext cx="3284201" cy="14624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defRPr b="1"/>
          </a:pPr>
          <a:r>
            <a:rPr lang="pl-PL" sz="1400" kern="1200" dirty="0"/>
            <a:t>2. art. 447 §  5.  Podstawą apelacji nie mogą być zarzuty określone w art. 438 pkt 3 i 4, związane z treścią zawartego porozumienia, o którym mowa w art. 343, art. 343a i art. 387.</a:t>
          </a:r>
          <a:endParaRPr lang="en-US" sz="1400" kern="1200" dirty="0"/>
        </a:p>
      </dsp:txBody>
      <dsp:txXfrm>
        <a:off x="5034858" y="3261922"/>
        <a:ext cx="3284201" cy="1462448"/>
      </dsp:txXfrm>
    </dsp:sp>
    <dsp:sp modelId="{C8B355DF-DB7C-4BE6-9BF1-96DF8A8CB5D3}">
      <dsp:nvSpPr>
        <dsp:cNvPr id="0" name=""/>
        <dsp:cNvSpPr/>
      </dsp:nvSpPr>
      <dsp:spPr>
        <a:xfrm>
          <a:off x="5034858" y="4782499"/>
          <a:ext cx="3284201" cy="880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88950">
            <a:lnSpc>
              <a:spcPct val="100000"/>
            </a:lnSpc>
            <a:spcBef>
              <a:spcPct val="0"/>
            </a:spcBef>
            <a:spcAft>
              <a:spcPct val="35000"/>
            </a:spcAft>
            <a:buNone/>
          </a:pPr>
          <a:r>
            <a:rPr lang="pl-PL" sz="1100" kern="1200"/>
            <a:t>Dotyczy ograniczenia możliwości kwestionowania porozumień procesowych – brak wątpliwości odnośnie do okoliczności faktycznych czynu zabronionego oraz uzgodnienie kary to istota porozumień: dobrowolnego poddania się karze i skazania bez rozprawy. </a:t>
          </a:r>
          <a:endParaRPr lang="en-US" sz="1100" kern="1200"/>
        </a:p>
      </dsp:txBody>
      <dsp:txXfrm>
        <a:off x="5034858" y="4782499"/>
        <a:ext cx="3284201" cy="88023"/>
      </dsp:txXfrm>
    </dsp:sp>
    <dsp:sp modelId="{B21A418E-85A6-40E3-836B-4FC52C499356}">
      <dsp:nvSpPr>
        <dsp:cNvPr id="0" name=""/>
        <dsp:cNvSpPr/>
      </dsp:nvSpPr>
      <dsp:spPr>
        <a:xfrm>
          <a:off x="8893794" y="1987476"/>
          <a:ext cx="1149470" cy="114947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CAE0DFE-DF1F-4EC6-AD5E-0C6DA78292B7}">
      <dsp:nvSpPr>
        <dsp:cNvPr id="0" name=""/>
        <dsp:cNvSpPr/>
      </dsp:nvSpPr>
      <dsp:spPr>
        <a:xfrm>
          <a:off x="8893794" y="3261922"/>
          <a:ext cx="3284201" cy="14624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defRPr b="1"/>
          </a:pPr>
          <a:r>
            <a:rPr lang="pl-PL" sz="1400" kern="1200"/>
            <a:t>3. art. 447 § 6. Podstawą apelacji nie mogą być wyłącznie zarzuty, których uwzględnienie mogłoby nastąpić w trybie określonym w art. 105, art. 420 lub art. 626. Przepisy art. 118 § 1 i 2 stosuje się.</a:t>
          </a:r>
          <a:endParaRPr lang="en-US" sz="1400" kern="1200"/>
        </a:p>
      </dsp:txBody>
      <dsp:txXfrm>
        <a:off x="8893794" y="3261922"/>
        <a:ext cx="3284201" cy="1462448"/>
      </dsp:txXfrm>
    </dsp:sp>
    <dsp:sp modelId="{3FF14A57-4201-4B88-9A5C-EB54798673E5}">
      <dsp:nvSpPr>
        <dsp:cNvPr id="0" name=""/>
        <dsp:cNvSpPr/>
      </dsp:nvSpPr>
      <dsp:spPr>
        <a:xfrm>
          <a:off x="8893794" y="4782499"/>
          <a:ext cx="3284201" cy="880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88950">
            <a:lnSpc>
              <a:spcPct val="100000"/>
            </a:lnSpc>
            <a:spcBef>
              <a:spcPct val="0"/>
            </a:spcBef>
            <a:spcAft>
              <a:spcPct val="35000"/>
            </a:spcAft>
            <a:buNone/>
          </a:pPr>
          <a:r>
            <a:rPr lang="pl-PL" sz="1100" kern="1200"/>
            <a:t>Celem przepisu jest usprawnienie toku postepowania i umożliwienie sądowi I instancji na poprawienie drobnych uchybień technicznych, bez potrzeby rozpoznawania sprawy przez sąd odwoławczy. </a:t>
          </a:r>
          <a:endParaRPr lang="en-US" sz="1100" kern="1200"/>
        </a:p>
      </dsp:txBody>
      <dsp:txXfrm>
        <a:off x="8893794" y="4782499"/>
        <a:ext cx="3284201" cy="8802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1E195F-B82E-4472-9739-33A1C72D268E}">
      <dsp:nvSpPr>
        <dsp:cNvPr id="0" name=""/>
        <dsp:cNvSpPr/>
      </dsp:nvSpPr>
      <dsp:spPr>
        <a:xfrm>
          <a:off x="768178" y="2338"/>
          <a:ext cx="2249530" cy="134971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pl-PL" sz="1200" kern="1200"/>
            <a:t>1) w wydaniu orzeczenia brała udział osoba nieuprawniona lub niezdolna do orzekania bądź podlegająca wyłączeniu na podstawie art. 40;</a:t>
          </a:r>
          <a:endParaRPr lang="en-US" sz="1200" kern="1200"/>
        </a:p>
      </dsp:txBody>
      <dsp:txXfrm>
        <a:off x="768178" y="2338"/>
        <a:ext cx="2249530" cy="1349718"/>
      </dsp:txXfrm>
    </dsp:sp>
    <dsp:sp modelId="{92322E55-87CC-4ED5-99D8-53FDF1D4EB0E}">
      <dsp:nvSpPr>
        <dsp:cNvPr id="0" name=""/>
        <dsp:cNvSpPr/>
      </dsp:nvSpPr>
      <dsp:spPr>
        <a:xfrm>
          <a:off x="3242661" y="2338"/>
          <a:ext cx="2249530" cy="1349718"/>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pl-PL" sz="1200" kern="1200" dirty="0"/>
            <a:t>2) sąd był nienależycie obsadzony lub którykolwiek z jego członków nie był obecny na całej rozprawie</a:t>
          </a:r>
          <a:endParaRPr lang="en-US" sz="1200" kern="1200" dirty="0"/>
        </a:p>
      </dsp:txBody>
      <dsp:txXfrm>
        <a:off x="3242661" y="2338"/>
        <a:ext cx="2249530" cy="1349718"/>
      </dsp:txXfrm>
    </dsp:sp>
    <dsp:sp modelId="{FEADB003-3741-47AF-A8FC-D0ED00CAB4ED}">
      <dsp:nvSpPr>
        <dsp:cNvPr id="0" name=""/>
        <dsp:cNvSpPr/>
      </dsp:nvSpPr>
      <dsp:spPr>
        <a:xfrm>
          <a:off x="5717145" y="2338"/>
          <a:ext cx="2249530" cy="1349718"/>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pl-PL" sz="1200" kern="1200" dirty="0"/>
            <a:t>3) sąd powszechny orzekł w sprawie należącej do właściwości sądu szczególnego albo sąd szczególny orzekł w sprawie należącej do właściwości sądu powszechnego;</a:t>
          </a:r>
          <a:endParaRPr lang="en-US" sz="1200" kern="1200" dirty="0"/>
        </a:p>
      </dsp:txBody>
      <dsp:txXfrm>
        <a:off x="5717145" y="2338"/>
        <a:ext cx="2249530" cy="1349718"/>
      </dsp:txXfrm>
    </dsp:sp>
    <dsp:sp modelId="{330E3353-2D78-476B-83B5-D670D1AA6D4F}">
      <dsp:nvSpPr>
        <dsp:cNvPr id="0" name=""/>
        <dsp:cNvSpPr/>
      </dsp:nvSpPr>
      <dsp:spPr>
        <a:xfrm>
          <a:off x="8191628" y="2338"/>
          <a:ext cx="2249530" cy="1349718"/>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pl-PL" sz="1200" kern="1200" dirty="0"/>
            <a:t>4) sąd niższego rzędu orzekł w sprawie należącej do właściwości sądu wyższego rzędu;</a:t>
          </a:r>
          <a:endParaRPr lang="en-US" sz="1200" kern="1200" dirty="0"/>
        </a:p>
      </dsp:txBody>
      <dsp:txXfrm>
        <a:off x="8191628" y="2338"/>
        <a:ext cx="2249530" cy="1349718"/>
      </dsp:txXfrm>
    </dsp:sp>
    <dsp:sp modelId="{A6BA6B31-1886-404D-8A0E-EE766619CC64}">
      <dsp:nvSpPr>
        <dsp:cNvPr id="0" name=""/>
        <dsp:cNvSpPr/>
      </dsp:nvSpPr>
      <dsp:spPr>
        <a:xfrm>
          <a:off x="768178" y="1577009"/>
          <a:ext cx="2249530" cy="1349718"/>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pl-PL" sz="1200" kern="1200" dirty="0"/>
            <a:t>5) orzeczono karę, środek karny, środek kompensacyjny lub środek zabezpieczający nieznane ustawie;</a:t>
          </a:r>
          <a:endParaRPr lang="en-US" sz="1200" kern="1200" dirty="0"/>
        </a:p>
      </dsp:txBody>
      <dsp:txXfrm>
        <a:off x="768178" y="1577009"/>
        <a:ext cx="2249530" cy="1349718"/>
      </dsp:txXfrm>
    </dsp:sp>
    <dsp:sp modelId="{5453A488-27AB-482B-84A7-5B066E2F725D}">
      <dsp:nvSpPr>
        <dsp:cNvPr id="0" name=""/>
        <dsp:cNvSpPr/>
      </dsp:nvSpPr>
      <dsp:spPr>
        <a:xfrm>
          <a:off x="3242661" y="1577009"/>
          <a:ext cx="2249530" cy="134971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pl-PL" sz="1200" kern="1200"/>
            <a:t>6) zapadło z naruszeniem zasady większości głosów lub nie zostało podpisane przez którąkolwiek z osób biorących udział w jego wydaniu;</a:t>
          </a:r>
          <a:endParaRPr lang="en-US" sz="1200" kern="1200"/>
        </a:p>
      </dsp:txBody>
      <dsp:txXfrm>
        <a:off x="3242661" y="1577009"/>
        <a:ext cx="2249530" cy="1349718"/>
      </dsp:txXfrm>
    </dsp:sp>
    <dsp:sp modelId="{8D3E9A2C-0108-4A31-89ED-E04777BCB0D7}">
      <dsp:nvSpPr>
        <dsp:cNvPr id="0" name=""/>
        <dsp:cNvSpPr/>
      </dsp:nvSpPr>
      <dsp:spPr>
        <a:xfrm>
          <a:off x="5717145" y="1577009"/>
          <a:ext cx="2249530" cy="1349718"/>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pl-PL" sz="1200" kern="1200"/>
            <a:t>7) zachodzi sprzeczność w treści orzeczenia, uniemożliwiająca jego wykonanie;</a:t>
          </a:r>
          <a:endParaRPr lang="en-US" sz="1200" kern="1200"/>
        </a:p>
      </dsp:txBody>
      <dsp:txXfrm>
        <a:off x="5717145" y="1577009"/>
        <a:ext cx="2249530" cy="1349718"/>
      </dsp:txXfrm>
    </dsp:sp>
    <dsp:sp modelId="{F23B44A4-6F51-49BB-9CDF-4E2D24AF441D}">
      <dsp:nvSpPr>
        <dsp:cNvPr id="0" name=""/>
        <dsp:cNvSpPr/>
      </dsp:nvSpPr>
      <dsp:spPr>
        <a:xfrm>
          <a:off x="8191628" y="1577009"/>
          <a:ext cx="2249530" cy="1349718"/>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pl-PL" sz="1200" kern="1200"/>
            <a:t>8) zostało wydane pomimo to, że postępowanie karne co do tego samego czynu tej samej osoby zostało już prawomocnie zakończone;</a:t>
          </a:r>
          <a:endParaRPr lang="en-US" sz="1200" kern="1200"/>
        </a:p>
      </dsp:txBody>
      <dsp:txXfrm>
        <a:off x="8191628" y="1577009"/>
        <a:ext cx="2249530" cy="1349718"/>
      </dsp:txXfrm>
    </dsp:sp>
    <dsp:sp modelId="{469855F3-EDC9-4C41-8553-98ADB11D440D}">
      <dsp:nvSpPr>
        <dsp:cNvPr id="0" name=""/>
        <dsp:cNvSpPr/>
      </dsp:nvSpPr>
      <dsp:spPr>
        <a:xfrm>
          <a:off x="3322610" y="3154018"/>
          <a:ext cx="2249530" cy="1349718"/>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pl-PL" sz="1200" kern="1200" dirty="0"/>
            <a:t>9) zachodzi jedna z okoliczności wyłączających postępowanie, określonych w art. 17 § 1 pkt 5, 6 i 8-11;</a:t>
          </a:r>
          <a:endParaRPr lang="en-US" sz="1200" kern="1200" dirty="0"/>
        </a:p>
      </dsp:txBody>
      <dsp:txXfrm>
        <a:off x="3322610" y="3154018"/>
        <a:ext cx="2249530" cy="1349718"/>
      </dsp:txXfrm>
    </dsp:sp>
    <dsp:sp modelId="{E2AB2029-4FCA-47D0-A75B-A63B65F3C66F}">
      <dsp:nvSpPr>
        <dsp:cNvPr id="0" name=""/>
        <dsp:cNvSpPr/>
      </dsp:nvSpPr>
      <dsp:spPr>
        <a:xfrm>
          <a:off x="5836122" y="3153907"/>
          <a:ext cx="2249530" cy="1349718"/>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pl-PL" sz="1200" kern="1200" dirty="0"/>
            <a:t>10) oskarżony w postępowaniu sądowym nie miał obrońcy w wypadkach określonych w art. 79 § 1 i 2 oraz art. 80 lub obrońca nie brał udziału w czynnościach, w których jego udział był obowiązkowy;</a:t>
          </a:r>
          <a:endParaRPr lang="en-US" sz="1200" kern="1200" dirty="0"/>
        </a:p>
      </dsp:txBody>
      <dsp:txXfrm>
        <a:off x="5836122" y="3153907"/>
        <a:ext cx="2249530" cy="1349718"/>
      </dsp:txXfrm>
    </dsp:sp>
    <dsp:sp modelId="{85C014E8-91AF-456C-AD11-4AAF024234DF}">
      <dsp:nvSpPr>
        <dsp:cNvPr id="0" name=""/>
        <dsp:cNvSpPr/>
      </dsp:nvSpPr>
      <dsp:spPr>
        <a:xfrm>
          <a:off x="8197589" y="3153907"/>
          <a:ext cx="2249530" cy="134971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pl-PL" sz="1200" kern="1200" dirty="0"/>
            <a:t>11) sprawę rozpoznano podczas nieobecności oskarżonego, którego obecność była obowiązkowa.</a:t>
          </a:r>
          <a:endParaRPr lang="en-US" sz="1200" kern="1200" dirty="0"/>
        </a:p>
      </dsp:txBody>
      <dsp:txXfrm>
        <a:off x="8197589" y="3153907"/>
        <a:ext cx="2249530" cy="134971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75C034-78EA-4B7E-8BC8-C0AC10467492}">
      <dsp:nvSpPr>
        <dsp:cNvPr id="0" name=""/>
        <dsp:cNvSpPr/>
      </dsp:nvSpPr>
      <dsp:spPr>
        <a:xfrm>
          <a:off x="0" y="584"/>
          <a:ext cx="11145474" cy="1368178"/>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26634A6-D208-49C7-BD6E-7CC4AEA1A743}">
      <dsp:nvSpPr>
        <dsp:cNvPr id="0" name=""/>
        <dsp:cNvSpPr/>
      </dsp:nvSpPr>
      <dsp:spPr>
        <a:xfrm>
          <a:off x="413873" y="308424"/>
          <a:ext cx="752497" cy="75249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570F49B-A9B2-47A8-979E-C7496A18733E}">
      <dsp:nvSpPr>
        <dsp:cNvPr id="0" name=""/>
        <dsp:cNvSpPr/>
      </dsp:nvSpPr>
      <dsp:spPr>
        <a:xfrm>
          <a:off x="1580245" y="584"/>
          <a:ext cx="9565228" cy="13681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99" tIns="144799" rIns="144799" bIns="144799" numCol="1" spcCol="1270" anchor="ctr" anchorCtr="0">
          <a:noAutofit/>
        </a:bodyPr>
        <a:lstStyle/>
        <a:p>
          <a:pPr marL="0" lvl="0" indent="0" algn="l" defTabSz="1066800">
            <a:lnSpc>
              <a:spcPct val="90000"/>
            </a:lnSpc>
            <a:spcBef>
              <a:spcPct val="0"/>
            </a:spcBef>
            <a:spcAft>
              <a:spcPct val="35000"/>
            </a:spcAft>
            <a:buNone/>
          </a:pPr>
          <a:r>
            <a:rPr lang="pl-PL" sz="2400" b="1" kern="1200" dirty="0"/>
            <a:t>Zakres zaskarżenia </a:t>
          </a:r>
          <a:r>
            <a:rPr lang="pl-PL" sz="2400" kern="1200" dirty="0"/>
            <a:t>(czy orzeczenie jest zaskarżone w całości czy w części, czy w odniesieniu do wszystkich czynów oskarżonego, czy do jednego, czy w odniesieniu do wszystkich oskarżonych czy tylko części z nich)</a:t>
          </a:r>
          <a:endParaRPr lang="en-US" sz="2400" kern="1200" dirty="0"/>
        </a:p>
      </dsp:txBody>
      <dsp:txXfrm>
        <a:off x="1580245" y="584"/>
        <a:ext cx="9565228" cy="1368178"/>
      </dsp:txXfrm>
    </dsp:sp>
    <dsp:sp modelId="{1CCD16AE-8645-4251-BE4C-3FE5416C5CC4}">
      <dsp:nvSpPr>
        <dsp:cNvPr id="0" name=""/>
        <dsp:cNvSpPr/>
      </dsp:nvSpPr>
      <dsp:spPr>
        <a:xfrm>
          <a:off x="0" y="1710807"/>
          <a:ext cx="11145474" cy="1368178"/>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3CF8832-F211-44F2-A368-045E4C2031FA}">
      <dsp:nvSpPr>
        <dsp:cNvPr id="0" name=""/>
        <dsp:cNvSpPr/>
      </dsp:nvSpPr>
      <dsp:spPr>
        <a:xfrm>
          <a:off x="413873" y="2018647"/>
          <a:ext cx="752497" cy="75249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4B0E292-239A-4D2B-8102-E8EF1E34C64D}">
      <dsp:nvSpPr>
        <dsp:cNvPr id="0" name=""/>
        <dsp:cNvSpPr/>
      </dsp:nvSpPr>
      <dsp:spPr>
        <a:xfrm>
          <a:off x="1580245" y="1710807"/>
          <a:ext cx="9565228" cy="13681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99" tIns="144799" rIns="144799" bIns="144799" numCol="1" spcCol="1270" anchor="ctr" anchorCtr="0">
          <a:noAutofit/>
        </a:bodyPr>
        <a:lstStyle/>
        <a:p>
          <a:pPr marL="0" lvl="0" indent="0" algn="l" defTabSz="1066800">
            <a:lnSpc>
              <a:spcPct val="90000"/>
            </a:lnSpc>
            <a:spcBef>
              <a:spcPct val="0"/>
            </a:spcBef>
            <a:spcAft>
              <a:spcPct val="35000"/>
            </a:spcAft>
            <a:buNone/>
          </a:pPr>
          <a:r>
            <a:rPr lang="pl-PL" sz="2400" b="1" kern="1200"/>
            <a:t>Kierunek zaskarżenia </a:t>
          </a:r>
          <a:r>
            <a:rPr lang="pl-PL" sz="2400" kern="1200"/>
            <a:t>(czy na korzyść czy na niekorzyść oskarżonego)</a:t>
          </a:r>
          <a:endParaRPr lang="en-US" sz="2400" kern="1200"/>
        </a:p>
      </dsp:txBody>
      <dsp:txXfrm>
        <a:off x="1580245" y="1710807"/>
        <a:ext cx="9565228" cy="1368178"/>
      </dsp:txXfrm>
    </dsp:sp>
    <dsp:sp modelId="{3E680F97-C6F6-42A4-A3A1-C6E2A0E74083}">
      <dsp:nvSpPr>
        <dsp:cNvPr id="0" name=""/>
        <dsp:cNvSpPr/>
      </dsp:nvSpPr>
      <dsp:spPr>
        <a:xfrm>
          <a:off x="0" y="3421030"/>
          <a:ext cx="11145474" cy="1368178"/>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D89741D-5EAE-4E54-9054-F979032403D2}">
      <dsp:nvSpPr>
        <dsp:cNvPr id="0" name=""/>
        <dsp:cNvSpPr/>
      </dsp:nvSpPr>
      <dsp:spPr>
        <a:xfrm>
          <a:off x="413873" y="3728870"/>
          <a:ext cx="752497" cy="75249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DA278E0-783E-4E74-BC39-B82DFD029B61}">
      <dsp:nvSpPr>
        <dsp:cNvPr id="0" name=""/>
        <dsp:cNvSpPr/>
      </dsp:nvSpPr>
      <dsp:spPr>
        <a:xfrm>
          <a:off x="1580245" y="3421030"/>
          <a:ext cx="9565228" cy="13681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99" tIns="144799" rIns="144799" bIns="144799" numCol="1" spcCol="1270" anchor="ctr" anchorCtr="0">
          <a:noAutofit/>
        </a:bodyPr>
        <a:lstStyle/>
        <a:p>
          <a:pPr marL="0" lvl="0" indent="0" algn="l" defTabSz="1066800">
            <a:lnSpc>
              <a:spcPct val="90000"/>
            </a:lnSpc>
            <a:spcBef>
              <a:spcPct val="0"/>
            </a:spcBef>
            <a:spcAft>
              <a:spcPct val="35000"/>
            </a:spcAft>
            <a:buNone/>
          </a:pPr>
          <a:r>
            <a:rPr lang="pl-PL" sz="2400" b="1" kern="1200" dirty="0"/>
            <a:t>Zarzuty odwoławcze </a:t>
          </a:r>
          <a:r>
            <a:rPr lang="pl-PL" sz="2400" kern="1200" dirty="0"/>
            <a:t>(art. 438/439) – zob. wcześniejsze slajdy</a:t>
          </a:r>
          <a:endParaRPr lang="en-US" sz="2400" kern="1200" dirty="0"/>
        </a:p>
      </dsp:txBody>
      <dsp:txXfrm>
        <a:off x="1580245" y="3421030"/>
        <a:ext cx="9565228" cy="136817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1C6901-8514-4235-AD43-95F976F48748}">
      <dsp:nvSpPr>
        <dsp:cNvPr id="0" name=""/>
        <dsp:cNvSpPr/>
      </dsp:nvSpPr>
      <dsp:spPr>
        <a:xfrm>
          <a:off x="1145268" y="0"/>
          <a:ext cx="1217259" cy="106496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6672895-3EB2-4351-BAA9-0395BAE63347}">
      <dsp:nvSpPr>
        <dsp:cNvPr id="0" name=""/>
        <dsp:cNvSpPr/>
      </dsp:nvSpPr>
      <dsp:spPr>
        <a:xfrm>
          <a:off x="14955" y="1223432"/>
          <a:ext cx="3477884" cy="4996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b="1"/>
          </a:pPr>
          <a:r>
            <a:rPr lang="pl-PL" sz="1800" kern="1200"/>
            <a:t>Reguły ne peius do 1.07.2015 r. </a:t>
          </a:r>
          <a:endParaRPr lang="en-US" sz="1800" kern="1200"/>
        </a:p>
      </dsp:txBody>
      <dsp:txXfrm>
        <a:off x="14955" y="1223432"/>
        <a:ext cx="3477884" cy="499690"/>
      </dsp:txXfrm>
    </dsp:sp>
    <dsp:sp modelId="{1D67636C-B248-467B-B99F-782FE65EC388}">
      <dsp:nvSpPr>
        <dsp:cNvPr id="0" name=""/>
        <dsp:cNvSpPr/>
      </dsp:nvSpPr>
      <dsp:spPr>
        <a:xfrm>
          <a:off x="14955" y="1796828"/>
          <a:ext cx="3477884" cy="24195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pl-PL" sz="1400" kern="1200" dirty="0"/>
            <a:t>§  1.  Sąd odwoławczy nie może skazać oskarżonego, który został uniewinniony w pierwszej instancji lub co do którego w pierwszej instancji umorzono lub warunkowo umorzono postępowanie.</a:t>
          </a:r>
          <a:endParaRPr lang="en-US" sz="1400" kern="1200" dirty="0"/>
        </a:p>
        <a:p>
          <a:pPr marL="0" lvl="0" indent="0" algn="ctr" defTabSz="622300">
            <a:lnSpc>
              <a:spcPct val="100000"/>
            </a:lnSpc>
            <a:spcBef>
              <a:spcPct val="0"/>
            </a:spcBef>
            <a:spcAft>
              <a:spcPct val="35000"/>
            </a:spcAft>
            <a:buNone/>
          </a:pPr>
          <a:r>
            <a:rPr lang="pl-PL" sz="1400" kern="1200"/>
            <a:t>§  2.  Sąd odwoławczy może orzec surowszą karę pozbawienia wolności tylko wtedy, gdy nie zmienia ustaleń faktycznych przyjętych za podstawę zaskarżonego wyroku.</a:t>
          </a:r>
          <a:endParaRPr lang="en-US" sz="1400" kern="1200"/>
        </a:p>
        <a:p>
          <a:pPr marL="0" lvl="0" indent="0" algn="ctr" defTabSz="622300">
            <a:lnSpc>
              <a:spcPct val="100000"/>
            </a:lnSpc>
            <a:spcBef>
              <a:spcPct val="0"/>
            </a:spcBef>
            <a:spcAft>
              <a:spcPct val="35000"/>
            </a:spcAft>
            <a:buNone/>
          </a:pPr>
          <a:r>
            <a:rPr lang="pl-PL" sz="1400" kern="1200"/>
            <a:t>§  3. Sąd odwoławczy nie może zaostrzyć kary przez wymierzenie kary dożywotniego pozbawienia wolności.</a:t>
          </a:r>
          <a:endParaRPr lang="en-US" sz="1400" kern="1200"/>
        </a:p>
      </dsp:txBody>
      <dsp:txXfrm>
        <a:off x="14955" y="1796828"/>
        <a:ext cx="3477884" cy="2419571"/>
      </dsp:txXfrm>
    </dsp:sp>
    <dsp:sp modelId="{3FDE7F8C-AA21-440B-A0AF-3A30D09DB4E5}">
      <dsp:nvSpPr>
        <dsp:cNvPr id="0" name=""/>
        <dsp:cNvSpPr/>
      </dsp:nvSpPr>
      <dsp:spPr>
        <a:xfrm>
          <a:off x="5231782" y="0"/>
          <a:ext cx="1217259" cy="106496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B8B4B62-5ED5-4CA4-9E44-ACEDC0AD832A}">
      <dsp:nvSpPr>
        <dsp:cNvPr id="0" name=""/>
        <dsp:cNvSpPr/>
      </dsp:nvSpPr>
      <dsp:spPr>
        <a:xfrm>
          <a:off x="4101470" y="1223432"/>
          <a:ext cx="3477884" cy="4996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b="1"/>
          </a:pPr>
          <a:r>
            <a:rPr lang="pl-PL" sz="1800" kern="1200"/>
            <a:t>Reguły ne peius w stanie prawnym 1.07.2015 r. - 5.10.2019 r. </a:t>
          </a:r>
          <a:endParaRPr lang="en-US" sz="1800" kern="1200"/>
        </a:p>
      </dsp:txBody>
      <dsp:txXfrm>
        <a:off x="4101470" y="1223432"/>
        <a:ext cx="3477884" cy="499690"/>
      </dsp:txXfrm>
    </dsp:sp>
    <dsp:sp modelId="{C97FE04E-83AC-4F56-85AA-12E033BF4501}">
      <dsp:nvSpPr>
        <dsp:cNvPr id="0" name=""/>
        <dsp:cNvSpPr/>
      </dsp:nvSpPr>
      <dsp:spPr>
        <a:xfrm>
          <a:off x="4101470" y="1796828"/>
          <a:ext cx="3477884" cy="24195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pl-PL" sz="1400" kern="1200" dirty="0"/>
            <a:t>§  1.  Sąd odwoławczy nie może skazać oskarżonego, który został uniewinniony w pierwszej instancji lub co do którego w pierwszej instancji umorzono lub warunkowo umorzono postępowanie.</a:t>
          </a:r>
          <a:endParaRPr lang="en-US" sz="1400" kern="1200" dirty="0"/>
        </a:p>
        <a:p>
          <a:pPr marL="0" lvl="0" indent="0" algn="ctr" defTabSz="622300">
            <a:lnSpc>
              <a:spcPct val="100000"/>
            </a:lnSpc>
            <a:spcBef>
              <a:spcPct val="0"/>
            </a:spcBef>
            <a:spcAft>
              <a:spcPct val="35000"/>
            </a:spcAft>
            <a:buNone/>
          </a:pPr>
          <a:r>
            <a:rPr lang="pl-PL" sz="1400" kern="1200"/>
            <a:t>§ 2. </a:t>
          </a:r>
          <a:r>
            <a:rPr lang="pl-PL" sz="1400" i="1" kern="1200"/>
            <a:t>uchylony</a:t>
          </a:r>
          <a:endParaRPr lang="en-US" sz="1400" kern="1200"/>
        </a:p>
        <a:p>
          <a:pPr marL="0" lvl="0" indent="0" algn="ctr" defTabSz="622300">
            <a:lnSpc>
              <a:spcPct val="100000"/>
            </a:lnSpc>
            <a:spcBef>
              <a:spcPct val="0"/>
            </a:spcBef>
            <a:spcAft>
              <a:spcPct val="35000"/>
            </a:spcAft>
            <a:buNone/>
          </a:pPr>
          <a:r>
            <a:rPr lang="pl-PL" sz="1400" kern="1200"/>
            <a:t>§  3. Sąd odwoławczy nie może zaostrzyć kary przez wymierzenie kary dożywotniego pozbawienia wolności.</a:t>
          </a:r>
          <a:endParaRPr lang="en-US" sz="1400" kern="1200"/>
        </a:p>
      </dsp:txBody>
      <dsp:txXfrm>
        <a:off x="4101470" y="1796828"/>
        <a:ext cx="3477884" cy="2419571"/>
      </dsp:txXfrm>
    </dsp:sp>
    <dsp:sp modelId="{89D3E91E-BC18-4BBF-A406-15C57108A424}">
      <dsp:nvSpPr>
        <dsp:cNvPr id="0" name=""/>
        <dsp:cNvSpPr/>
      </dsp:nvSpPr>
      <dsp:spPr>
        <a:xfrm>
          <a:off x="9318297" y="0"/>
          <a:ext cx="1217259" cy="106496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C7458C5-5A05-43AD-8491-4A88753BC35A}">
      <dsp:nvSpPr>
        <dsp:cNvPr id="0" name=""/>
        <dsp:cNvSpPr/>
      </dsp:nvSpPr>
      <dsp:spPr>
        <a:xfrm>
          <a:off x="8187984" y="1223432"/>
          <a:ext cx="3477884" cy="4996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b="1"/>
          </a:pPr>
          <a:r>
            <a:rPr lang="pl-PL" sz="1800" kern="1200" dirty="0"/>
            <a:t>Reguły </a:t>
          </a:r>
          <a:r>
            <a:rPr lang="pl-PL" sz="1800" kern="1200" dirty="0" err="1"/>
            <a:t>ne</a:t>
          </a:r>
          <a:r>
            <a:rPr lang="pl-PL" sz="1800" kern="1200" dirty="0"/>
            <a:t> </a:t>
          </a:r>
          <a:r>
            <a:rPr lang="pl-PL" sz="1800" kern="1200" dirty="0" err="1"/>
            <a:t>peius</a:t>
          </a:r>
          <a:r>
            <a:rPr lang="pl-PL" sz="1800" kern="1200" dirty="0"/>
            <a:t> po 5.10.2019 r. </a:t>
          </a:r>
          <a:endParaRPr lang="en-US" sz="1800" kern="1200" dirty="0"/>
        </a:p>
      </dsp:txBody>
      <dsp:txXfrm>
        <a:off x="8187984" y="1223432"/>
        <a:ext cx="3477884" cy="499690"/>
      </dsp:txXfrm>
    </dsp:sp>
    <dsp:sp modelId="{5177468B-59B3-494A-941D-9F24013DA116}">
      <dsp:nvSpPr>
        <dsp:cNvPr id="0" name=""/>
        <dsp:cNvSpPr/>
      </dsp:nvSpPr>
      <dsp:spPr>
        <a:xfrm>
          <a:off x="8187984" y="1796828"/>
          <a:ext cx="3477884" cy="24195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pl-PL" sz="1400" kern="1200" dirty="0"/>
            <a:t>§  1.  Sąd odwoławczy nie może skazać oskarżonego, który został uniewinniony w pierwszej instancji lub co do którego w pierwszej instancji umorzono postępowanie.</a:t>
          </a:r>
        </a:p>
        <a:p>
          <a:pPr marL="0" lvl="0" indent="0" algn="ctr" defTabSz="622300">
            <a:lnSpc>
              <a:spcPct val="100000"/>
            </a:lnSpc>
            <a:spcBef>
              <a:spcPct val="0"/>
            </a:spcBef>
            <a:spcAft>
              <a:spcPct val="35000"/>
            </a:spcAft>
            <a:buNone/>
          </a:pPr>
          <a:r>
            <a:rPr lang="pl-PL" sz="1400" kern="1200" dirty="0"/>
            <a:t>§ 2. uchylony </a:t>
          </a:r>
        </a:p>
        <a:p>
          <a:pPr marL="0" lvl="0" indent="0" algn="ctr" defTabSz="622300">
            <a:lnSpc>
              <a:spcPct val="100000"/>
            </a:lnSpc>
            <a:spcBef>
              <a:spcPct val="0"/>
            </a:spcBef>
            <a:spcAft>
              <a:spcPct val="35000"/>
            </a:spcAft>
            <a:buNone/>
          </a:pPr>
          <a:r>
            <a:rPr lang="pl-PL" sz="1400" kern="1200" dirty="0"/>
            <a:t>§ 3. uchylony</a:t>
          </a:r>
          <a:endParaRPr lang="en-US" sz="1400" kern="1200" dirty="0"/>
        </a:p>
      </dsp:txBody>
      <dsp:txXfrm>
        <a:off x="8187984" y="1796828"/>
        <a:ext cx="3477884" cy="241957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0354C9-4007-413F-B23F-E7F67507FE37}">
      <dsp:nvSpPr>
        <dsp:cNvPr id="0" name=""/>
        <dsp:cNvSpPr/>
      </dsp:nvSpPr>
      <dsp:spPr>
        <a:xfrm>
          <a:off x="774129" y="709809"/>
          <a:ext cx="1255425" cy="1255425"/>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1F3237C-030A-404A-9E38-7FBF1DBB1F33}">
      <dsp:nvSpPr>
        <dsp:cNvPr id="0" name=""/>
        <dsp:cNvSpPr/>
      </dsp:nvSpPr>
      <dsp:spPr>
        <a:xfrm>
          <a:off x="1041679" y="977359"/>
          <a:ext cx="720326" cy="72032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B26E8BE-0B09-433E-9B03-3175CA8DF1D4}">
      <dsp:nvSpPr>
        <dsp:cNvPr id="0" name=""/>
        <dsp:cNvSpPr/>
      </dsp:nvSpPr>
      <dsp:spPr>
        <a:xfrm>
          <a:off x="372805" y="2356270"/>
          <a:ext cx="2058075"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pl-PL" sz="1400" kern="1200"/>
            <a:t>Bezwzględne przyczyny odwoławcze (zob. wcześniejsze slajdy)</a:t>
          </a:r>
          <a:endParaRPr lang="en-US" sz="1400" kern="1200"/>
        </a:p>
      </dsp:txBody>
      <dsp:txXfrm>
        <a:off x="372805" y="2356270"/>
        <a:ext cx="2058075" cy="720000"/>
      </dsp:txXfrm>
    </dsp:sp>
    <dsp:sp modelId="{3461922E-CCF4-44F1-A1A4-0EB625048E4E}">
      <dsp:nvSpPr>
        <dsp:cNvPr id="0" name=""/>
        <dsp:cNvSpPr/>
      </dsp:nvSpPr>
      <dsp:spPr>
        <a:xfrm>
          <a:off x="3192368" y="709809"/>
          <a:ext cx="1255425" cy="1255425"/>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BDA2930-36E8-4ABC-BF85-D552B44C898F}">
      <dsp:nvSpPr>
        <dsp:cNvPr id="0" name=""/>
        <dsp:cNvSpPr/>
      </dsp:nvSpPr>
      <dsp:spPr>
        <a:xfrm>
          <a:off x="3459917" y="977359"/>
          <a:ext cx="720326" cy="72032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7CABEA6-ADAB-45AD-8129-AF8218FC8FBD}">
      <dsp:nvSpPr>
        <dsp:cNvPr id="0" name=""/>
        <dsp:cNvSpPr/>
      </dsp:nvSpPr>
      <dsp:spPr>
        <a:xfrm>
          <a:off x="2791043" y="2356270"/>
          <a:ext cx="2058075"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pl-PL" sz="1400" kern="1200"/>
            <a:t>Rażąca niesprawiedliwość orzeczenia </a:t>
          </a:r>
          <a:endParaRPr lang="en-US" sz="1400" kern="1200"/>
        </a:p>
      </dsp:txBody>
      <dsp:txXfrm>
        <a:off x="2791043" y="2356270"/>
        <a:ext cx="2058075" cy="720000"/>
      </dsp:txXfrm>
    </dsp:sp>
    <dsp:sp modelId="{56AB4FF7-A0F1-4814-BDD2-7950358B802C}">
      <dsp:nvSpPr>
        <dsp:cNvPr id="0" name=""/>
        <dsp:cNvSpPr/>
      </dsp:nvSpPr>
      <dsp:spPr>
        <a:xfrm>
          <a:off x="5610606" y="709809"/>
          <a:ext cx="1255425" cy="1255425"/>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448D9A0-1557-4CCD-90D8-647BE6E70610}">
      <dsp:nvSpPr>
        <dsp:cNvPr id="0" name=""/>
        <dsp:cNvSpPr/>
      </dsp:nvSpPr>
      <dsp:spPr>
        <a:xfrm>
          <a:off x="5878155" y="977359"/>
          <a:ext cx="720326" cy="72032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C45A9E1-F490-446E-A3C4-A65616882D45}">
      <dsp:nvSpPr>
        <dsp:cNvPr id="0" name=""/>
        <dsp:cNvSpPr/>
      </dsp:nvSpPr>
      <dsp:spPr>
        <a:xfrm>
          <a:off x="5209281" y="2356270"/>
          <a:ext cx="2058075"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pl-PL" sz="1400" kern="1200" dirty="0"/>
            <a:t>Dobrodziejstwo cudzego środka odwoławczego </a:t>
          </a:r>
          <a:endParaRPr lang="en-US" sz="1400" kern="1200" dirty="0"/>
        </a:p>
      </dsp:txBody>
      <dsp:txXfrm>
        <a:off x="5209281" y="2356270"/>
        <a:ext cx="2058075" cy="720000"/>
      </dsp:txXfrm>
    </dsp:sp>
    <dsp:sp modelId="{61E8200B-0CAA-4548-BD5B-D6C968A3AB8F}">
      <dsp:nvSpPr>
        <dsp:cNvPr id="0" name=""/>
        <dsp:cNvSpPr/>
      </dsp:nvSpPr>
      <dsp:spPr>
        <a:xfrm>
          <a:off x="8028844" y="709809"/>
          <a:ext cx="1255425" cy="1255425"/>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70F204A-5F1E-4A76-B551-AEE4630BE54D}">
      <dsp:nvSpPr>
        <dsp:cNvPr id="0" name=""/>
        <dsp:cNvSpPr/>
      </dsp:nvSpPr>
      <dsp:spPr>
        <a:xfrm>
          <a:off x="8296394" y="977359"/>
          <a:ext cx="720326" cy="72032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DBA2B5E-A6C1-429A-9A3B-53C9F2189562}">
      <dsp:nvSpPr>
        <dsp:cNvPr id="0" name=""/>
        <dsp:cNvSpPr/>
      </dsp:nvSpPr>
      <dsp:spPr>
        <a:xfrm>
          <a:off x="7627519" y="2356270"/>
          <a:ext cx="2058075"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pl-PL" sz="1400" kern="1200" dirty="0"/>
            <a:t>Poprawienie błędnej kwalifikacji prawnej czynu </a:t>
          </a:r>
          <a:endParaRPr lang="en-US" sz="1400" kern="1200" dirty="0"/>
        </a:p>
      </dsp:txBody>
      <dsp:txXfrm>
        <a:off x="7627519" y="2356270"/>
        <a:ext cx="2058075" cy="720000"/>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9.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94DB3B-A535-47A8-B1F4-A7FF64CB99C0}" type="datetimeFigureOut">
              <a:rPr lang="pl-PL" smtClean="0"/>
              <a:t>06.05.2024</a:t>
            </a:fld>
            <a:endParaRPr lang="pl-PL"/>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47ACD9-4D36-437A-AEFA-504FE62D0084}" type="slidenum">
              <a:rPr lang="pl-PL" smtClean="0"/>
              <a:t>‹#›</a:t>
            </a:fld>
            <a:endParaRPr lang="pl-PL"/>
          </a:p>
        </p:txBody>
      </p:sp>
    </p:spTree>
    <p:extLst>
      <p:ext uri="{BB962C8B-B14F-4D97-AF65-F5344CB8AC3E}">
        <p14:creationId xmlns:p14="http://schemas.microsoft.com/office/powerpoint/2010/main" val="15949952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en-GB" dirty="0"/>
          </a:p>
        </p:txBody>
      </p:sp>
      <p:sp>
        <p:nvSpPr>
          <p:cNvPr id="4" name="Symbol zastępczy numeru slajdu 3"/>
          <p:cNvSpPr>
            <a:spLocks noGrp="1"/>
          </p:cNvSpPr>
          <p:nvPr>
            <p:ph type="sldNum" sz="quarter" idx="5"/>
          </p:nvPr>
        </p:nvSpPr>
        <p:spPr/>
        <p:txBody>
          <a:bodyPr/>
          <a:lstStyle/>
          <a:p>
            <a:fld id="{E247ACD9-4D36-437A-AEFA-504FE62D0084}" type="slidenum">
              <a:rPr lang="pl-PL" smtClean="0"/>
              <a:t>2</a:t>
            </a:fld>
            <a:endParaRPr lang="pl-PL"/>
          </a:p>
        </p:txBody>
      </p:sp>
    </p:spTree>
    <p:extLst>
      <p:ext uri="{BB962C8B-B14F-4D97-AF65-F5344CB8AC3E}">
        <p14:creationId xmlns:p14="http://schemas.microsoft.com/office/powerpoint/2010/main" val="22063391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Tip: Add your own speaker notes here.</a:t>
            </a:r>
          </a:p>
        </p:txBody>
      </p:sp>
      <p:sp>
        <p:nvSpPr>
          <p:cNvPr id="4" name="Slide Number Placeholder 3"/>
          <p:cNvSpPr>
            <a:spLocks noGrp="1"/>
          </p:cNvSpPr>
          <p:nvPr>
            <p:ph type="sldNum" sz="quarter" idx="10"/>
          </p:nvPr>
        </p:nvSpPr>
        <p:spPr/>
        <p:txBody>
          <a:bodyPr/>
          <a:lstStyle/>
          <a:p>
            <a:fld id="{F7EBFB8C-BBFF-4397-A51C-1E92596422A9}" type="slidenum">
              <a:rPr lang="en-US" smtClean="0"/>
              <a:pPr/>
              <a:t>12</a:t>
            </a:fld>
            <a:endParaRPr lang="en-US" dirty="0"/>
          </a:p>
        </p:txBody>
      </p:sp>
    </p:spTree>
    <p:extLst>
      <p:ext uri="{BB962C8B-B14F-4D97-AF65-F5344CB8AC3E}">
        <p14:creationId xmlns:p14="http://schemas.microsoft.com/office/powerpoint/2010/main" val="16304033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en-GB" dirty="0"/>
          </a:p>
        </p:txBody>
      </p:sp>
      <p:sp>
        <p:nvSpPr>
          <p:cNvPr id="4" name="Symbol zastępczy numeru slajdu 3"/>
          <p:cNvSpPr>
            <a:spLocks noGrp="1"/>
          </p:cNvSpPr>
          <p:nvPr>
            <p:ph type="sldNum" sz="quarter" idx="5"/>
          </p:nvPr>
        </p:nvSpPr>
        <p:spPr/>
        <p:txBody>
          <a:bodyPr/>
          <a:lstStyle/>
          <a:p>
            <a:fld id="{E247ACD9-4D36-437A-AEFA-504FE62D0084}" type="slidenum">
              <a:rPr lang="pl-PL" smtClean="0"/>
              <a:t>23</a:t>
            </a:fld>
            <a:endParaRPr lang="pl-PL"/>
          </a:p>
        </p:txBody>
      </p:sp>
    </p:spTree>
    <p:extLst>
      <p:ext uri="{BB962C8B-B14F-4D97-AF65-F5344CB8AC3E}">
        <p14:creationId xmlns:p14="http://schemas.microsoft.com/office/powerpoint/2010/main" val="10090686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en-GB" dirty="0"/>
          </a:p>
        </p:txBody>
      </p:sp>
      <p:sp>
        <p:nvSpPr>
          <p:cNvPr id="4" name="Symbol zastępczy numeru slajdu 3"/>
          <p:cNvSpPr>
            <a:spLocks noGrp="1"/>
          </p:cNvSpPr>
          <p:nvPr>
            <p:ph type="sldNum" sz="quarter" idx="5"/>
          </p:nvPr>
        </p:nvSpPr>
        <p:spPr/>
        <p:txBody>
          <a:bodyPr/>
          <a:lstStyle/>
          <a:p>
            <a:fld id="{E247ACD9-4D36-437A-AEFA-504FE62D0084}" type="slidenum">
              <a:rPr lang="pl-PL" smtClean="0"/>
              <a:t>44</a:t>
            </a:fld>
            <a:endParaRPr lang="pl-PL"/>
          </a:p>
        </p:txBody>
      </p:sp>
    </p:spTree>
    <p:extLst>
      <p:ext uri="{BB962C8B-B14F-4D97-AF65-F5344CB8AC3E}">
        <p14:creationId xmlns:p14="http://schemas.microsoft.com/office/powerpoint/2010/main" val="18964811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E247ACD9-4D36-437A-AEFA-504FE62D0084}" type="slidenum">
              <a:rPr lang="pl-PL" smtClean="0"/>
              <a:t>50</a:t>
            </a:fld>
            <a:endParaRPr lang="pl-PL"/>
          </a:p>
        </p:txBody>
      </p:sp>
    </p:spTree>
    <p:extLst>
      <p:ext uri="{BB962C8B-B14F-4D97-AF65-F5344CB8AC3E}">
        <p14:creationId xmlns:p14="http://schemas.microsoft.com/office/powerpoint/2010/main" val="39956875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ytułi podtytuł">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3966548-FB16-47C0-8B0C-A797FC249CA1}"/>
              </a:ext>
            </a:extLst>
          </p:cNvPr>
          <p:cNvSpPr>
            <a:spLocks noGrp="1"/>
          </p:cNvSpPr>
          <p:nvPr>
            <p:ph type="ctrTitle" hasCustomPrompt="1"/>
          </p:nvPr>
        </p:nvSpPr>
        <p:spPr>
          <a:xfrm>
            <a:off x="838200" y="4894263"/>
            <a:ext cx="9144000" cy="1251560"/>
          </a:xfrm>
        </p:spPr>
        <p:txBody>
          <a:bodyPr anchor="t">
            <a:normAutofit/>
          </a:bodyPr>
          <a:lstStyle>
            <a:lvl1pPr algn="l">
              <a:defRPr sz="4000">
                <a:solidFill>
                  <a:schemeClr val="bg1"/>
                </a:solidFill>
                <a:latin typeface="Arial Black" panose="020B0A04020102020204" pitchFamily="34" charset="0"/>
              </a:defRPr>
            </a:lvl1pPr>
          </a:lstStyle>
          <a:p>
            <a:r>
              <a:rPr lang="pl-PL" dirty="0"/>
              <a:t>KLIKNIJ, ABY EDYTOWAĆ STYL</a:t>
            </a:r>
          </a:p>
        </p:txBody>
      </p:sp>
      <p:sp>
        <p:nvSpPr>
          <p:cNvPr id="3" name="Podtytuł 2">
            <a:extLst>
              <a:ext uri="{FF2B5EF4-FFF2-40B4-BE49-F238E27FC236}">
                <a16:creationId xmlns:a16="http://schemas.microsoft.com/office/drawing/2014/main" id="{8A73617C-C96D-43BE-BB64-B5FE2397C30F}"/>
              </a:ext>
            </a:extLst>
          </p:cNvPr>
          <p:cNvSpPr>
            <a:spLocks noGrp="1"/>
          </p:cNvSpPr>
          <p:nvPr>
            <p:ph type="subTitle" idx="1" hasCustomPrompt="1"/>
          </p:nvPr>
        </p:nvSpPr>
        <p:spPr>
          <a:xfrm>
            <a:off x="838200" y="2933823"/>
            <a:ext cx="9144000" cy="1655762"/>
          </a:xfrm>
        </p:spPr>
        <p:txBody>
          <a:bodyPr anchor="b"/>
          <a:lstStyle>
            <a:lvl1pPr marL="0" indent="0" algn="l">
              <a:buNone/>
              <a:defRPr sz="24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KLIKNIJ, ABY EDYTOWAĆ STYL WZORCA PODTYTUŁU</a:t>
            </a:r>
          </a:p>
        </p:txBody>
      </p:sp>
      <p:sp>
        <p:nvSpPr>
          <p:cNvPr id="4" name="Symbol zastępczy daty 3">
            <a:extLst>
              <a:ext uri="{FF2B5EF4-FFF2-40B4-BE49-F238E27FC236}">
                <a16:creationId xmlns:a16="http://schemas.microsoft.com/office/drawing/2014/main" id="{339A34E8-788F-4825-9B15-DEA183F66274}"/>
              </a:ext>
            </a:extLst>
          </p:cNvPr>
          <p:cNvSpPr>
            <a:spLocks noGrp="1"/>
          </p:cNvSpPr>
          <p:nvPr>
            <p:ph type="dt" sz="half" idx="10"/>
          </p:nvPr>
        </p:nvSpPr>
        <p:spPr/>
        <p:txBody>
          <a:bodyPr/>
          <a:lstStyle/>
          <a:p>
            <a:fld id="{62D6E202-B606-4609-B914-27C9371A1F6D}" type="datetime1">
              <a:rPr lang="en-US" smtClean="0"/>
              <a:t>5/6/2024</a:t>
            </a:fld>
            <a:endParaRPr lang="en-US" dirty="0"/>
          </a:p>
        </p:txBody>
      </p:sp>
      <p:sp>
        <p:nvSpPr>
          <p:cNvPr id="5" name="Symbol zastępczy stopki 4">
            <a:extLst>
              <a:ext uri="{FF2B5EF4-FFF2-40B4-BE49-F238E27FC236}">
                <a16:creationId xmlns:a16="http://schemas.microsoft.com/office/drawing/2014/main" id="{B6F52438-F736-455C-AC8D-B09203415CB7}"/>
              </a:ext>
            </a:extLst>
          </p:cNvPr>
          <p:cNvSpPr>
            <a:spLocks noGrp="1"/>
          </p:cNvSpPr>
          <p:nvPr>
            <p:ph type="ftr" sz="quarter" idx="11"/>
          </p:nvPr>
        </p:nvSpPr>
        <p:spPr/>
        <p:txBody>
          <a:bodyPr/>
          <a:lstStyle/>
          <a:p>
            <a:endParaRPr lang="en-US" dirty="0"/>
          </a:p>
        </p:txBody>
      </p:sp>
      <p:sp>
        <p:nvSpPr>
          <p:cNvPr id="6" name="Symbol zastępczy numeru slajdu 5">
            <a:extLst>
              <a:ext uri="{FF2B5EF4-FFF2-40B4-BE49-F238E27FC236}">
                <a16:creationId xmlns:a16="http://schemas.microsoft.com/office/drawing/2014/main" id="{A76CAEBF-58A7-43FE-87FB-8FD77E44FD13}"/>
              </a:ext>
            </a:extLst>
          </p:cNvPr>
          <p:cNvSpPr>
            <a:spLocks noGrp="1"/>
          </p:cNvSpPr>
          <p:nvPr>
            <p:ph type="sldNum" sz="quarter" idx="12"/>
          </p:nvPr>
        </p:nvSpPr>
        <p:spPr/>
        <p:txBody>
          <a:bodyPr/>
          <a:lstStyle/>
          <a:p>
            <a:fld id="{3A98EE3D-8CD1-4C3F-BD1C-C98C9596463C}" type="slidenum">
              <a:rPr lang="en-US" smtClean="0"/>
              <a:t>‹#›</a:t>
            </a:fld>
            <a:endParaRPr lang="en-US" dirty="0"/>
          </a:p>
        </p:txBody>
      </p:sp>
      <p:sp>
        <p:nvSpPr>
          <p:cNvPr id="9" name="Prostokąt 8">
            <a:extLst>
              <a:ext uri="{FF2B5EF4-FFF2-40B4-BE49-F238E27FC236}">
                <a16:creationId xmlns:a16="http://schemas.microsoft.com/office/drawing/2014/main" id="{B1B900E0-B83D-435A-ADCF-98A3C0115E0C}"/>
              </a:ext>
            </a:extLst>
          </p:cNvPr>
          <p:cNvSpPr/>
          <p:nvPr/>
        </p:nvSpPr>
        <p:spPr>
          <a:xfrm>
            <a:off x="838200" y="4683736"/>
            <a:ext cx="10952285"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3731077239"/>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cytat">
    <p:spTree>
      <p:nvGrpSpPr>
        <p:cNvPr id="1" name=""/>
        <p:cNvGrpSpPr/>
        <p:nvPr/>
      </p:nvGrpSpPr>
      <p:grpSpPr>
        <a:xfrm>
          <a:off x="0" y="0"/>
          <a:ext cx="0" cy="0"/>
          <a:chOff x="0" y="0"/>
          <a:chExt cx="0" cy="0"/>
        </a:xfrm>
      </p:grpSpPr>
      <p:sp>
        <p:nvSpPr>
          <p:cNvPr id="6" name="Prostokąt 5">
            <a:extLst>
              <a:ext uri="{FF2B5EF4-FFF2-40B4-BE49-F238E27FC236}">
                <a16:creationId xmlns:a16="http://schemas.microsoft.com/office/drawing/2014/main" id="{240F0FAA-41C4-413E-B1E8-B1140C25E9D6}"/>
              </a:ext>
            </a:extLst>
          </p:cNvPr>
          <p:cNvSpPr/>
          <p:nvPr/>
        </p:nvSpPr>
        <p:spPr>
          <a:xfrm>
            <a:off x="0" y="0"/>
            <a:ext cx="12192000" cy="6858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pic>
        <p:nvPicPr>
          <p:cNvPr id="8" name="Obraz 7">
            <a:extLst>
              <a:ext uri="{FF2B5EF4-FFF2-40B4-BE49-F238E27FC236}">
                <a16:creationId xmlns:a16="http://schemas.microsoft.com/office/drawing/2014/main" id="{3F5E8F0E-6B31-4506-B51C-1D4BF41AA7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53138" y="150598"/>
            <a:ext cx="3075681" cy="689922"/>
          </a:xfrm>
          <a:prstGeom prst="rect">
            <a:avLst/>
          </a:prstGeom>
        </p:spPr>
      </p:pic>
      <p:sp>
        <p:nvSpPr>
          <p:cNvPr id="9" name="Prostokąt 8">
            <a:extLst>
              <a:ext uri="{FF2B5EF4-FFF2-40B4-BE49-F238E27FC236}">
                <a16:creationId xmlns:a16="http://schemas.microsoft.com/office/drawing/2014/main" id="{B1B900E0-B83D-435A-ADCF-98A3C0115E0C}"/>
              </a:ext>
            </a:extLst>
          </p:cNvPr>
          <p:cNvSpPr/>
          <p:nvPr/>
        </p:nvSpPr>
        <p:spPr>
          <a:xfrm>
            <a:off x="234461" y="744941"/>
            <a:ext cx="860180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 name="Symbol zastępczy tekstu 4">
            <a:extLst>
              <a:ext uri="{FF2B5EF4-FFF2-40B4-BE49-F238E27FC236}">
                <a16:creationId xmlns:a16="http://schemas.microsoft.com/office/drawing/2014/main" id="{94B0C864-6E19-4FEE-BBF3-CA3E0B8DC8FF}"/>
              </a:ext>
            </a:extLst>
          </p:cNvPr>
          <p:cNvSpPr>
            <a:spLocks noGrp="1"/>
          </p:cNvSpPr>
          <p:nvPr>
            <p:ph type="body" sz="quarter" idx="10"/>
          </p:nvPr>
        </p:nvSpPr>
        <p:spPr>
          <a:xfrm>
            <a:off x="234950" y="295275"/>
            <a:ext cx="8523288" cy="331788"/>
          </a:xfrm>
        </p:spPr>
        <p:txBody>
          <a:bodyPr/>
          <a:lstStyle>
            <a:lvl1pPr>
              <a:defRPr>
                <a:solidFill>
                  <a:schemeClr val="bg1"/>
                </a:solidFill>
                <a:latin typeface="Arial" panose="020B0604020202020204" pitchFamily="34" charset="0"/>
                <a:cs typeface="Arial" panose="020B0604020202020204" pitchFamily="34" charset="0"/>
              </a:defRPr>
            </a:lvl1pPr>
            <a:lvl2pPr marL="457200" indent="0">
              <a:buNone/>
              <a:defRPr>
                <a:solidFill>
                  <a:schemeClr val="bg1"/>
                </a:solidFill>
                <a:latin typeface="Arial" panose="020B0604020202020204" pitchFamily="34" charset="0"/>
                <a:cs typeface="Arial" panose="020B0604020202020204" pitchFamily="34" charset="0"/>
              </a:defRPr>
            </a:lvl2pPr>
            <a:lvl3pPr>
              <a:defRPr>
                <a:solidFill>
                  <a:schemeClr val="bg1"/>
                </a:solidFill>
                <a:latin typeface="Arial" panose="020B0604020202020204" pitchFamily="34" charset="0"/>
                <a:cs typeface="Arial" panose="020B0604020202020204" pitchFamily="34" charset="0"/>
              </a:defRPr>
            </a:lvl3pPr>
            <a:lvl4pPr>
              <a:defRPr>
                <a:solidFill>
                  <a:schemeClr val="bg1"/>
                </a:solidFill>
                <a:latin typeface="Arial" panose="020B0604020202020204" pitchFamily="34" charset="0"/>
                <a:cs typeface="Arial" panose="020B0604020202020204" pitchFamily="34" charset="0"/>
              </a:defRPr>
            </a:lvl4pPr>
            <a:lvl5pPr>
              <a:defRPr>
                <a:solidFill>
                  <a:schemeClr val="bg1"/>
                </a:solidFill>
                <a:latin typeface="Arial" panose="020B0604020202020204" pitchFamily="34" charset="0"/>
                <a:cs typeface="Arial" panose="020B0604020202020204" pitchFamily="34" charset="0"/>
              </a:defRPr>
            </a:lvl5pPr>
          </a:lstStyle>
          <a:p>
            <a:pPr lvl="0"/>
            <a:r>
              <a:rPr lang="pl-PL"/>
              <a:t>Kliknij, aby edytować style wzorca tekstu</a:t>
            </a:r>
          </a:p>
        </p:txBody>
      </p:sp>
      <p:sp>
        <p:nvSpPr>
          <p:cNvPr id="2" name="Dymek mowy: prostokąt z zaokrąglonymi rogami 1">
            <a:extLst>
              <a:ext uri="{FF2B5EF4-FFF2-40B4-BE49-F238E27FC236}">
                <a16:creationId xmlns:a16="http://schemas.microsoft.com/office/drawing/2014/main" id="{EEDA6785-1E93-4226-B832-B987BD9CD11B}"/>
              </a:ext>
            </a:extLst>
          </p:cNvPr>
          <p:cNvSpPr/>
          <p:nvPr/>
        </p:nvSpPr>
        <p:spPr>
          <a:xfrm>
            <a:off x="931984" y="1372003"/>
            <a:ext cx="9794631" cy="4996451"/>
          </a:xfrm>
          <a:custGeom>
            <a:avLst/>
            <a:gdLst>
              <a:gd name="connsiteX0" fmla="*/ 0 w 9794631"/>
              <a:gd name="connsiteY0" fmla="*/ 755861 h 4535074"/>
              <a:gd name="connsiteX1" fmla="*/ 755861 w 9794631"/>
              <a:gd name="connsiteY1" fmla="*/ 0 h 4535074"/>
              <a:gd name="connsiteX2" fmla="*/ 1632439 w 9794631"/>
              <a:gd name="connsiteY2" fmla="*/ 0 h 4535074"/>
              <a:gd name="connsiteX3" fmla="*/ 1632439 w 9794631"/>
              <a:gd name="connsiteY3" fmla="*/ 0 h 4535074"/>
              <a:gd name="connsiteX4" fmla="*/ 4081096 w 9794631"/>
              <a:gd name="connsiteY4" fmla="*/ 0 h 4535074"/>
              <a:gd name="connsiteX5" fmla="*/ 9038770 w 9794631"/>
              <a:gd name="connsiteY5" fmla="*/ 0 h 4535074"/>
              <a:gd name="connsiteX6" fmla="*/ 9794631 w 9794631"/>
              <a:gd name="connsiteY6" fmla="*/ 755861 h 4535074"/>
              <a:gd name="connsiteX7" fmla="*/ 9794631 w 9794631"/>
              <a:gd name="connsiteY7" fmla="*/ 2645460 h 4535074"/>
              <a:gd name="connsiteX8" fmla="*/ 9794631 w 9794631"/>
              <a:gd name="connsiteY8" fmla="*/ 2645460 h 4535074"/>
              <a:gd name="connsiteX9" fmla="*/ 9794631 w 9794631"/>
              <a:gd name="connsiteY9" fmla="*/ 3779228 h 4535074"/>
              <a:gd name="connsiteX10" fmla="*/ 9794631 w 9794631"/>
              <a:gd name="connsiteY10" fmla="*/ 3779213 h 4535074"/>
              <a:gd name="connsiteX11" fmla="*/ 9038770 w 9794631"/>
              <a:gd name="connsiteY11" fmla="*/ 4535074 h 4535074"/>
              <a:gd name="connsiteX12" fmla="*/ 4081096 w 9794631"/>
              <a:gd name="connsiteY12" fmla="*/ 4535074 h 4535074"/>
              <a:gd name="connsiteX13" fmla="*/ 2856800 w 9794631"/>
              <a:gd name="connsiteY13" fmla="*/ 5101958 h 4535074"/>
              <a:gd name="connsiteX14" fmla="*/ 1632439 w 9794631"/>
              <a:gd name="connsiteY14" fmla="*/ 4535074 h 4535074"/>
              <a:gd name="connsiteX15" fmla="*/ 755861 w 9794631"/>
              <a:gd name="connsiteY15" fmla="*/ 4535074 h 4535074"/>
              <a:gd name="connsiteX16" fmla="*/ 0 w 9794631"/>
              <a:gd name="connsiteY16" fmla="*/ 3779213 h 4535074"/>
              <a:gd name="connsiteX17" fmla="*/ 0 w 9794631"/>
              <a:gd name="connsiteY17" fmla="*/ 3779228 h 4535074"/>
              <a:gd name="connsiteX18" fmla="*/ 0 w 9794631"/>
              <a:gd name="connsiteY18" fmla="*/ 2645460 h 4535074"/>
              <a:gd name="connsiteX19" fmla="*/ 0 w 9794631"/>
              <a:gd name="connsiteY19" fmla="*/ 2645460 h 4535074"/>
              <a:gd name="connsiteX20" fmla="*/ 0 w 9794631"/>
              <a:gd name="connsiteY20" fmla="*/ 755861 h 4535074"/>
              <a:gd name="connsiteX0" fmla="*/ 0 w 9794631"/>
              <a:gd name="connsiteY0" fmla="*/ 755861 h 5101958"/>
              <a:gd name="connsiteX1" fmla="*/ 755861 w 9794631"/>
              <a:gd name="connsiteY1" fmla="*/ 0 h 5101958"/>
              <a:gd name="connsiteX2" fmla="*/ 1632439 w 9794631"/>
              <a:gd name="connsiteY2" fmla="*/ 0 h 5101958"/>
              <a:gd name="connsiteX3" fmla="*/ 1632439 w 9794631"/>
              <a:gd name="connsiteY3" fmla="*/ 0 h 5101958"/>
              <a:gd name="connsiteX4" fmla="*/ 4081096 w 9794631"/>
              <a:gd name="connsiteY4" fmla="*/ 0 h 5101958"/>
              <a:gd name="connsiteX5" fmla="*/ 9038770 w 9794631"/>
              <a:gd name="connsiteY5" fmla="*/ 0 h 5101958"/>
              <a:gd name="connsiteX6" fmla="*/ 9794631 w 9794631"/>
              <a:gd name="connsiteY6" fmla="*/ 755861 h 5101958"/>
              <a:gd name="connsiteX7" fmla="*/ 9794631 w 9794631"/>
              <a:gd name="connsiteY7" fmla="*/ 2645460 h 5101958"/>
              <a:gd name="connsiteX8" fmla="*/ 9794631 w 9794631"/>
              <a:gd name="connsiteY8" fmla="*/ 2645460 h 5101958"/>
              <a:gd name="connsiteX9" fmla="*/ 9794631 w 9794631"/>
              <a:gd name="connsiteY9" fmla="*/ 3779228 h 5101958"/>
              <a:gd name="connsiteX10" fmla="*/ 9794631 w 9794631"/>
              <a:gd name="connsiteY10" fmla="*/ 3779213 h 5101958"/>
              <a:gd name="connsiteX11" fmla="*/ 9038770 w 9794631"/>
              <a:gd name="connsiteY11" fmla="*/ 4535074 h 5101958"/>
              <a:gd name="connsiteX12" fmla="*/ 3166696 w 9794631"/>
              <a:gd name="connsiteY12" fmla="*/ 4543867 h 5101958"/>
              <a:gd name="connsiteX13" fmla="*/ 2856800 w 9794631"/>
              <a:gd name="connsiteY13" fmla="*/ 5101958 h 5101958"/>
              <a:gd name="connsiteX14" fmla="*/ 1632439 w 9794631"/>
              <a:gd name="connsiteY14" fmla="*/ 4535074 h 5101958"/>
              <a:gd name="connsiteX15" fmla="*/ 755861 w 9794631"/>
              <a:gd name="connsiteY15" fmla="*/ 4535074 h 5101958"/>
              <a:gd name="connsiteX16" fmla="*/ 0 w 9794631"/>
              <a:gd name="connsiteY16" fmla="*/ 3779213 h 5101958"/>
              <a:gd name="connsiteX17" fmla="*/ 0 w 9794631"/>
              <a:gd name="connsiteY17" fmla="*/ 3779228 h 5101958"/>
              <a:gd name="connsiteX18" fmla="*/ 0 w 9794631"/>
              <a:gd name="connsiteY18" fmla="*/ 2645460 h 5101958"/>
              <a:gd name="connsiteX19" fmla="*/ 0 w 9794631"/>
              <a:gd name="connsiteY19" fmla="*/ 2645460 h 5101958"/>
              <a:gd name="connsiteX20" fmla="*/ 0 w 9794631"/>
              <a:gd name="connsiteY20" fmla="*/ 755861 h 5101958"/>
              <a:gd name="connsiteX0" fmla="*/ 0 w 9794631"/>
              <a:gd name="connsiteY0" fmla="*/ 755861 h 5101958"/>
              <a:gd name="connsiteX1" fmla="*/ 755861 w 9794631"/>
              <a:gd name="connsiteY1" fmla="*/ 0 h 5101958"/>
              <a:gd name="connsiteX2" fmla="*/ 1632439 w 9794631"/>
              <a:gd name="connsiteY2" fmla="*/ 0 h 5101958"/>
              <a:gd name="connsiteX3" fmla="*/ 1632439 w 9794631"/>
              <a:gd name="connsiteY3" fmla="*/ 0 h 5101958"/>
              <a:gd name="connsiteX4" fmla="*/ 4081096 w 9794631"/>
              <a:gd name="connsiteY4" fmla="*/ 0 h 5101958"/>
              <a:gd name="connsiteX5" fmla="*/ 9038770 w 9794631"/>
              <a:gd name="connsiteY5" fmla="*/ 0 h 5101958"/>
              <a:gd name="connsiteX6" fmla="*/ 9794631 w 9794631"/>
              <a:gd name="connsiteY6" fmla="*/ 755861 h 5101958"/>
              <a:gd name="connsiteX7" fmla="*/ 9794631 w 9794631"/>
              <a:gd name="connsiteY7" fmla="*/ 2645460 h 5101958"/>
              <a:gd name="connsiteX8" fmla="*/ 9794631 w 9794631"/>
              <a:gd name="connsiteY8" fmla="*/ 2645460 h 5101958"/>
              <a:gd name="connsiteX9" fmla="*/ 9794631 w 9794631"/>
              <a:gd name="connsiteY9" fmla="*/ 3779228 h 5101958"/>
              <a:gd name="connsiteX10" fmla="*/ 9794631 w 9794631"/>
              <a:gd name="connsiteY10" fmla="*/ 3779213 h 5101958"/>
              <a:gd name="connsiteX11" fmla="*/ 9038770 w 9794631"/>
              <a:gd name="connsiteY11" fmla="*/ 4535074 h 5101958"/>
              <a:gd name="connsiteX12" fmla="*/ 3166696 w 9794631"/>
              <a:gd name="connsiteY12" fmla="*/ 4543867 h 5101958"/>
              <a:gd name="connsiteX13" fmla="*/ 2856800 w 9794631"/>
              <a:gd name="connsiteY13" fmla="*/ 5101958 h 5101958"/>
              <a:gd name="connsiteX14" fmla="*/ 2810608 w 9794631"/>
              <a:gd name="connsiteY14" fmla="*/ 4543866 h 5101958"/>
              <a:gd name="connsiteX15" fmla="*/ 755861 w 9794631"/>
              <a:gd name="connsiteY15" fmla="*/ 4535074 h 5101958"/>
              <a:gd name="connsiteX16" fmla="*/ 0 w 9794631"/>
              <a:gd name="connsiteY16" fmla="*/ 3779213 h 5101958"/>
              <a:gd name="connsiteX17" fmla="*/ 0 w 9794631"/>
              <a:gd name="connsiteY17" fmla="*/ 3779228 h 5101958"/>
              <a:gd name="connsiteX18" fmla="*/ 0 w 9794631"/>
              <a:gd name="connsiteY18" fmla="*/ 2645460 h 5101958"/>
              <a:gd name="connsiteX19" fmla="*/ 0 w 9794631"/>
              <a:gd name="connsiteY19" fmla="*/ 2645460 h 5101958"/>
              <a:gd name="connsiteX20" fmla="*/ 0 w 9794631"/>
              <a:gd name="connsiteY20" fmla="*/ 755861 h 5101958"/>
              <a:gd name="connsiteX0" fmla="*/ 0 w 9794631"/>
              <a:gd name="connsiteY0" fmla="*/ 755861 h 4996451"/>
              <a:gd name="connsiteX1" fmla="*/ 755861 w 9794631"/>
              <a:gd name="connsiteY1" fmla="*/ 0 h 4996451"/>
              <a:gd name="connsiteX2" fmla="*/ 1632439 w 9794631"/>
              <a:gd name="connsiteY2" fmla="*/ 0 h 4996451"/>
              <a:gd name="connsiteX3" fmla="*/ 1632439 w 9794631"/>
              <a:gd name="connsiteY3" fmla="*/ 0 h 4996451"/>
              <a:gd name="connsiteX4" fmla="*/ 4081096 w 9794631"/>
              <a:gd name="connsiteY4" fmla="*/ 0 h 4996451"/>
              <a:gd name="connsiteX5" fmla="*/ 9038770 w 9794631"/>
              <a:gd name="connsiteY5" fmla="*/ 0 h 4996451"/>
              <a:gd name="connsiteX6" fmla="*/ 9794631 w 9794631"/>
              <a:gd name="connsiteY6" fmla="*/ 755861 h 4996451"/>
              <a:gd name="connsiteX7" fmla="*/ 9794631 w 9794631"/>
              <a:gd name="connsiteY7" fmla="*/ 2645460 h 4996451"/>
              <a:gd name="connsiteX8" fmla="*/ 9794631 w 9794631"/>
              <a:gd name="connsiteY8" fmla="*/ 2645460 h 4996451"/>
              <a:gd name="connsiteX9" fmla="*/ 9794631 w 9794631"/>
              <a:gd name="connsiteY9" fmla="*/ 3779228 h 4996451"/>
              <a:gd name="connsiteX10" fmla="*/ 9794631 w 9794631"/>
              <a:gd name="connsiteY10" fmla="*/ 3779213 h 4996451"/>
              <a:gd name="connsiteX11" fmla="*/ 9038770 w 9794631"/>
              <a:gd name="connsiteY11" fmla="*/ 4535074 h 4996451"/>
              <a:gd name="connsiteX12" fmla="*/ 3166696 w 9794631"/>
              <a:gd name="connsiteY12" fmla="*/ 4543867 h 4996451"/>
              <a:gd name="connsiteX13" fmla="*/ 3155739 w 9794631"/>
              <a:gd name="connsiteY13" fmla="*/ 4996451 h 4996451"/>
              <a:gd name="connsiteX14" fmla="*/ 2810608 w 9794631"/>
              <a:gd name="connsiteY14" fmla="*/ 4543866 h 4996451"/>
              <a:gd name="connsiteX15" fmla="*/ 755861 w 9794631"/>
              <a:gd name="connsiteY15" fmla="*/ 4535074 h 4996451"/>
              <a:gd name="connsiteX16" fmla="*/ 0 w 9794631"/>
              <a:gd name="connsiteY16" fmla="*/ 3779213 h 4996451"/>
              <a:gd name="connsiteX17" fmla="*/ 0 w 9794631"/>
              <a:gd name="connsiteY17" fmla="*/ 3779228 h 4996451"/>
              <a:gd name="connsiteX18" fmla="*/ 0 w 9794631"/>
              <a:gd name="connsiteY18" fmla="*/ 2645460 h 4996451"/>
              <a:gd name="connsiteX19" fmla="*/ 0 w 9794631"/>
              <a:gd name="connsiteY19" fmla="*/ 2645460 h 4996451"/>
              <a:gd name="connsiteX20" fmla="*/ 0 w 9794631"/>
              <a:gd name="connsiteY20" fmla="*/ 755861 h 4996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794631" h="4996451">
                <a:moveTo>
                  <a:pt x="0" y="755861"/>
                </a:moveTo>
                <a:cubicBezTo>
                  <a:pt x="0" y="338410"/>
                  <a:pt x="338410" y="0"/>
                  <a:pt x="755861" y="0"/>
                </a:cubicBezTo>
                <a:lnTo>
                  <a:pt x="1632439" y="0"/>
                </a:lnTo>
                <a:lnTo>
                  <a:pt x="1632439" y="0"/>
                </a:lnTo>
                <a:lnTo>
                  <a:pt x="4081096" y="0"/>
                </a:lnTo>
                <a:lnTo>
                  <a:pt x="9038770" y="0"/>
                </a:lnTo>
                <a:cubicBezTo>
                  <a:pt x="9456221" y="0"/>
                  <a:pt x="9794631" y="338410"/>
                  <a:pt x="9794631" y="755861"/>
                </a:cubicBezTo>
                <a:lnTo>
                  <a:pt x="9794631" y="2645460"/>
                </a:lnTo>
                <a:lnTo>
                  <a:pt x="9794631" y="2645460"/>
                </a:lnTo>
                <a:lnTo>
                  <a:pt x="9794631" y="3779228"/>
                </a:lnTo>
                <a:lnTo>
                  <a:pt x="9794631" y="3779213"/>
                </a:lnTo>
                <a:cubicBezTo>
                  <a:pt x="9794631" y="4196664"/>
                  <a:pt x="9456221" y="4535074"/>
                  <a:pt x="9038770" y="4535074"/>
                </a:cubicBezTo>
                <a:lnTo>
                  <a:pt x="3166696" y="4543867"/>
                </a:lnTo>
                <a:lnTo>
                  <a:pt x="3155739" y="4996451"/>
                </a:lnTo>
                <a:lnTo>
                  <a:pt x="2810608" y="4543866"/>
                </a:lnTo>
                <a:lnTo>
                  <a:pt x="755861" y="4535074"/>
                </a:lnTo>
                <a:cubicBezTo>
                  <a:pt x="338410" y="4535074"/>
                  <a:pt x="0" y="4196664"/>
                  <a:pt x="0" y="3779213"/>
                </a:cubicBezTo>
                <a:lnTo>
                  <a:pt x="0" y="3779228"/>
                </a:lnTo>
                <a:lnTo>
                  <a:pt x="0" y="2645460"/>
                </a:lnTo>
                <a:lnTo>
                  <a:pt x="0" y="2645460"/>
                </a:lnTo>
                <a:lnTo>
                  <a:pt x="0" y="755861"/>
                </a:lnTo>
                <a:close/>
              </a:path>
            </a:pathLst>
          </a:custGeom>
        </p:spPr>
        <p:style>
          <a:lnRef idx="3">
            <a:schemeClr val="lt1"/>
          </a:lnRef>
          <a:fillRef idx="1">
            <a:schemeClr val="accent1"/>
          </a:fillRef>
          <a:effectRef idx="1">
            <a:schemeClr val="accent1"/>
          </a:effectRef>
          <a:fontRef idx="minor">
            <a:schemeClr val="lt1"/>
          </a:fontRef>
        </p:style>
        <p:txBody>
          <a:bodyPr rtlCol="0" anchor="ctr"/>
          <a:lstStyle/>
          <a:p>
            <a:pPr algn="ctr"/>
            <a:endParaRPr lang="pl-PL"/>
          </a:p>
        </p:txBody>
      </p:sp>
      <p:sp>
        <p:nvSpPr>
          <p:cNvPr id="11" name="Symbol zastępczy tekstu 10">
            <a:extLst>
              <a:ext uri="{FF2B5EF4-FFF2-40B4-BE49-F238E27FC236}">
                <a16:creationId xmlns:a16="http://schemas.microsoft.com/office/drawing/2014/main" id="{DA43622B-205D-47A3-AA78-A5C8B18EA14D}"/>
              </a:ext>
            </a:extLst>
          </p:cNvPr>
          <p:cNvSpPr>
            <a:spLocks noGrp="1"/>
          </p:cNvSpPr>
          <p:nvPr>
            <p:ph type="body" sz="quarter" idx="11"/>
          </p:nvPr>
        </p:nvSpPr>
        <p:spPr>
          <a:xfrm>
            <a:off x="1530350" y="1838325"/>
            <a:ext cx="8601075" cy="3497263"/>
          </a:xfrm>
        </p:spPr>
        <p:txBody>
          <a:bodyPr/>
          <a:lstStyle>
            <a:lvl1pPr marL="0" indent="0">
              <a:buNone/>
              <a:defRPr i="1">
                <a:latin typeface="Arial" panose="020B0604020202020204" pitchFamily="34" charset="0"/>
                <a:cs typeface="Arial" panose="020B0604020202020204" pitchFamily="34" charset="0"/>
              </a:defRPr>
            </a:lvl1pPr>
            <a:lvl2pPr>
              <a:defRPr i="1">
                <a:latin typeface="Arial" panose="020B0604020202020204" pitchFamily="34" charset="0"/>
                <a:cs typeface="Arial" panose="020B0604020202020204" pitchFamily="34" charset="0"/>
              </a:defRPr>
            </a:lvl2pPr>
            <a:lvl3pPr>
              <a:defRPr i="1">
                <a:latin typeface="Arial" panose="020B0604020202020204" pitchFamily="34" charset="0"/>
                <a:cs typeface="Arial" panose="020B0604020202020204" pitchFamily="34" charset="0"/>
              </a:defRPr>
            </a:lvl3pPr>
            <a:lvl4pPr>
              <a:defRPr i="1">
                <a:latin typeface="Arial" panose="020B0604020202020204" pitchFamily="34" charset="0"/>
                <a:cs typeface="Arial" panose="020B0604020202020204" pitchFamily="34" charset="0"/>
              </a:defRPr>
            </a:lvl4pPr>
            <a:lvl5pPr>
              <a:defRPr i="1">
                <a:latin typeface="Arial" panose="020B0604020202020204" pitchFamily="34" charset="0"/>
                <a:cs typeface="Arial" panose="020B0604020202020204" pitchFamily="34" charset="0"/>
              </a:defRPr>
            </a:lvl5pPr>
          </a:lstStyle>
          <a:p>
            <a:pPr lvl="0"/>
            <a:r>
              <a:rPr lang="pl-PL"/>
              <a:t>Kliknij, aby edytować style wzorca tekstu</a:t>
            </a:r>
          </a:p>
        </p:txBody>
      </p:sp>
      <p:sp>
        <p:nvSpPr>
          <p:cNvPr id="13" name="Symbol zastępczy tekstu 12">
            <a:extLst>
              <a:ext uri="{FF2B5EF4-FFF2-40B4-BE49-F238E27FC236}">
                <a16:creationId xmlns:a16="http://schemas.microsoft.com/office/drawing/2014/main" id="{A7C7710C-3F3E-4861-9C00-95AA4BE09F98}"/>
              </a:ext>
            </a:extLst>
          </p:cNvPr>
          <p:cNvSpPr>
            <a:spLocks noGrp="1"/>
          </p:cNvSpPr>
          <p:nvPr>
            <p:ph type="body" sz="quarter" idx="12"/>
          </p:nvPr>
        </p:nvSpPr>
        <p:spPr>
          <a:xfrm>
            <a:off x="4316413" y="6172200"/>
            <a:ext cx="6269037" cy="390525"/>
          </a:xfrm>
        </p:spPr>
        <p:txBody>
          <a:bodyPr/>
          <a:lstStyle>
            <a:lvl1pPr marL="0" indent="0">
              <a:buNone/>
              <a:defRPr>
                <a:solidFill>
                  <a:schemeClr val="bg1"/>
                </a:solidFill>
              </a:defRPr>
            </a:lvl1pPr>
          </a:lstStyle>
          <a:p>
            <a:pPr lvl="0"/>
            <a:r>
              <a:rPr lang="pl-PL"/>
              <a:t>Kliknij, aby edytować style wzorca tekstu</a:t>
            </a:r>
          </a:p>
        </p:txBody>
      </p:sp>
    </p:spTree>
    <p:extLst>
      <p:ext uri="{BB962C8B-B14F-4D97-AF65-F5344CB8AC3E}">
        <p14:creationId xmlns:p14="http://schemas.microsoft.com/office/powerpoint/2010/main" val="2274260590"/>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zdjęcie full screen">
    <p:spTree>
      <p:nvGrpSpPr>
        <p:cNvPr id="1" name=""/>
        <p:cNvGrpSpPr/>
        <p:nvPr/>
      </p:nvGrpSpPr>
      <p:grpSpPr>
        <a:xfrm>
          <a:off x="0" y="0"/>
          <a:ext cx="0" cy="0"/>
          <a:chOff x="0" y="0"/>
          <a:chExt cx="0" cy="0"/>
        </a:xfrm>
      </p:grpSpPr>
      <p:sp>
        <p:nvSpPr>
          <p:cNvPr id="4" name="Symbol zastępczy obrazu 3">
            <a:extLst>
              <a:ext uri="{FF2B5EF4-FFF2-40B4-BE49-F238E27FC236}">
                <a16:creationId xmlns:a16="http://schemas.microsoft.com/office/drawing/2014/main" id="{194CB8A1-B6B9-47FE-AD24-5E1C17FAC5A1}"/>
              </a:ext>
            </a:extLst>
          </p:cNvPr>
          <p:cNvSpPr>
            <a:spLocks noGrp="1"/>
          </p:cNvSpPr>
          <p:nvPr>
            <p:ph type="pic" sz="quarter" idx="13"/>
          </p:nvPr>
        </p:nvSpPr>
        <p:spPr>
          <a:xfrm>
            <a:off x="0" y="0"/>
            <a:ext cx="12192000" cy="6858000"/>
          </a:xfrm>
        </p:spPr>
        <p:txBody>
          <a:bodyPr/>
          <a:lstStyle/>
          <a:p>
            <a:r>
              <a:rPr lang="pl-PL"/>
              <a:t>Kliknij ikonę, aby dodać obraz</a:t>
            </a:r>
            <a:endParaRPr lang="pl-PL" dirty="0"/>
          </a:p>
        </p:txBody>
      </p:sp>
      <p:pic>
        <p:nvPicPr>
          <p:cNvPr id="8" name="Obraz 7">
            <a:extLst>
              <a:ext uri="{FF2B5EF4-FFF2-40B4-BE49-F238E27FC236}">
                <a16:creationId xmlns:a16="http://schemas.microsoft.com/office/drawing/2014/main" id="{3F5E8F0E-6B31-4506-B51C-1D4BF41AA7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53138" y="150598"/>
            <a:ext cx="3075681" cy="689922"/>
          </a:xfrm>
          <a:prstGeom prst="rect">
            <a:avLst/>
          </a:prstGeom>
        </p:spPr>
      </p:pic>
      <p:sp>
        <p:nvSpPr>
          <p:cNvPr id="13" name="Symbol zastępczy tekstu 12">
            <a:extLst>
              <a:ext uri="{FF2B5EF4-FFF2-40B4-BE49-F238E27FC236}">
                <a16:creationId xmlns:a16="http://schemas.microsoft.com/office/drawing/2014/main" id="{A7C7710C-3F3E-4861-9C00-95AA4BE09F98}"/>
              </a:ext>
            </a:extLst>
          </p:cNvPr>
          <p:cNvSpPr>
            <a:spLocks noGrp="1"/>
          </p:cNvSpPr>
          <p:nvPr>
            <p:ph type="body" sz="quarter" idx="12"/>
          </p:nvPr>
        </p:nvSpPr>
        <p:spPr>
          <a:xfrm>
            <a:off x="234461" y="6172200"/>
            <a:ext cx="10350989" cy="390525"/>
          </a:xfrm>
        </p:spPr>
        <p:txBody>
          <a:bodyPr/>
          <a:lstStyle>
            <a:lvl1pPr marL="0" indent="0">
              <a:buNone/>
              <a:defRPr>
                <a:solidFill>
                  <a:schemeClr val="tx1"/>
                </a:solidFill>
              </a:defRPr>
            </a:lvl1pPr>
          </a:lstStyle>
          <a:p>
            <a:pPr lvl="0"/>
            <a:r>
              <a:rPr lang="pl-PL"/>
              <a:t>Kliknij, aby edytować style wzorca tekstu</a:t>
            </a:r>
          </a:p>
        </p:txBody>
      </p:sp>
    </p:spTree>
    <p:extLst>
      <p:ext uri="{BB962C8B-B14F-4D97-AF65-F5344CB8AC3E}">
        <p14:creationId xmlns:p14="http://schemas.microsoft.com/office/powerpoint/2010/main" val="2622605695"/>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pusta- ciemna szarość">
    <p:spTree>
      <p:nvGrpSpPr>
        <p:cNvPr id="1" name=""/>
        <p:cNvGrpSpPr/>
        <p:nvPr/>
      </p:nvGrpSpPr>
      <p:grpSpPr>
        <a:xfrm>
          <a:off x="0" y="0"/>
          <a:ext cx="0" cy="0"/>
          <a:chOff x="0" y="0"/>
          <a:chExt cx="0" cy="0"/>
        </a:xfrm>
      </p:grpSpPr>
      <p:sp>
        <p:nvSpPr>
          <p:cNvPr id="6" name="Prostokąt 5">
            <a:extLst>
              <a:ext uri="{FF2B5EF4-FFF2-40B4-BE49-F238E27FC236}">
                <a16:creationId xmlns:a16="http://schemas.microsoft.com/office/drawing/2014/main" id="{240F0FAA-41C4-413E-B1E8-B1140C25E9D6}"/>
              </a:ext>
            </a:extLst>
          </p:cNvPr>
          <p:cNvSpPr/>
          <p:nvPr/>
        </p:nvSpPr>
        <p:spPr>
          <a:xfrm>
            <a:off x="0" y="0"/>
            <a:ext cx="12192000" cy="6858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pic>
        <p:nvPicPr>
          <p:cNvPr id="8" name="Obraz 7">
            <a:extLst>
              <a:ext uri="{FF2B5EF4-FFF2-40B4-BE49-F238E27FC236}">
                <a16:creationId xmlns:a16="http://schemas.microsoft.com/office/drawing/2014/main" id="{3F5E8F0E-6B31-4506-B51C-1D4BF41AA7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53138" y="150598"/>
            <a:ext cx="3075681" cy="689922"/>
          </a:xfrm>
          <a:prstGeom prst="rect">
            <a:avLst/>
          </a:prstGeom>
        </p:spPr>
      </p:pic>
    </p:spTree>
    <p:extLst>
      <p:ext uri="{BB962C8B-B14F-4D97-AF65-F5344CB8AC3E}">
        <p14:creationId xmlns:p14="http://schemas.microsoft.com/office/powerpoint/2010/main" val="2585213359"/>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1_pusta- błękit">
    <p:spTree>
      <p:nvGrpSpPr>
        <p:cNvPr id="1" name=""/>
        <p:cNvGrpSpPr/>
        <p:nvPr/>
      </p:nvGrpSpPr>
      <p:grpSpPr>
        <a:xfrm>
          <a:off x="0" y="0"/>
          <a:ext cx="0" cy="0"/>
          <a:chOff x="0" y="0"/>
          <a:chExt cx="0" cy="0"/>
        </a:xfrm>
      </p:grpSpPr>
      <p:sp>
        <p:nvSpPr>
          <p:cNvPr id="6" name="Prostokąt 5">
            <a:extLst>
              <a:ext uri="{FF2B5EF4-FFF2-40B4-BE49-F238E27FC236}">
                <a16:creationId xmlns:a16="http://schemas.microsoft.com/office/drawing/2014/main" id="{240F0FAA-41C4-413E-B1E8-B1140C25E9D6}"/>
              </a:ext>
            </a:extLst>
          </p:cNvPr>
          <p:cNvSpPr/>
          <p:nvPr/>
        </p:nvSpPr>
        <p:spPr>
          <a:xfrm>
            <a:off x="0" y="0"/>
            <a:ext cx="121920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pic>
        <p:nvPicPr>
          <p:cNvPr id="8" name="Obraz 7">
            <a:extLst>
              <a:ext uri="{FF2B5EF4-FFF2-40B4-BE49-F238E27FC236}">
                <a16:creationId xmlns:a16="http://schemas.microsoft.com/office/drawing/2014/main" id="{3F5E8F0E-6B31-4506-B51C-1D4BF41AA7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53138" y="150598"/>
            <a:ext cx="3075681" cy="689922"/>
          </a:xfrm>
          <a:prstGeom prst="rect">
            <a:avLst/>
          </a:prstGeom>
        </p:spPr>
      </p:pic>
    </p:spTree>
    <p:extLst>
      <p:ext uri="{BB962C8B-B14F-4D97-AF65-F5344CB8AC3E}">
        <p14:creationId xmlns:p14="http://schemas.microsoft.com/office/powerpoint/2010/main" val="355200301"/>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zakończenie">
    <p:spTree>
      <p:nvGrpSpPr>
        <p:cNvPr id="1" name=""/>
        <p:cNvGrpSpPr/>
        <p:nvPr/>
      </p:nvGrpSpPr>
      <p:grpSpPr>
        <a:xfrm>
          <a:off x="0" y="0"/>
          <a:ext cx="0" cy="0"/>
          <a:chOff x="0" y="0"/>
          <a:chExt cx="0" cy="0"/>
        </a:xfrm>
      </p:grpSpPr>
      <p:sp>
        <p:nvSpPr>
          <p:cNvPr id="13" name="Symbol zastępczy tekstu 12">
            <a:extLst>
              <a:ext uri="{FF2B5EF4-FFF2-40B4-BE49-F238E27FC236}">
                <a16:creationId xmlns:a16="http://schemas.microsoft.com/office/drawing/2014/main" id="{A7C7710C-3F3E-4861-9C00-95AA4BE09F98}"/>
              </a:ext>
            </a:extLst>
          </p:cNvPr>
          <p:cNvSpPr>
            <a:spLocks noGrp="1"/>
          </p:cNvSpPr>
          <p:nvPr>
            <p:ph type="body" sz="quarter" idx="12"/>
          </p:nvPr>
        </p:nvSpPr>
        <p:spPr>
          <a:xfrm>
            <a:off x="234461" y="3314700"/>
            <a:ext cx="10350989" cy="390525"/>
          </a:xfrm>
        </p:spPr>
        <p:txBody>
          <a:bodyPr/>
          <a:lstStyle>
            <a:lvl1pPr marL="0" indent="0">
              <a:buNone/>
              <a:defRPr>
                <a:solidFill>
                  <a:schemeClr val="tx1">
                    <a:lumMod val="75000"/>
                    <a:lumOff val="25000"/>
                  </a:schemeClr>
                </a:solidFill>
              </a:defRPr>
            </a:lvl1pPr>
          </a:lstStyle>
          <a:p>
            <a:pPr lvl="0"/>
            <a:r>
              <a:rPr lang="pl-PL"/>
              <a:t>Kliknij, aby edytować style wzorca tekstu</a:t>
            </a:r>
          </a:p>
        </p:txBody>
      </p:sp>
      <p:sp>
        <p:nvSpPr>
          <p:cNvPr id="3" name="Symbol zastępczy tekstu 2">
            <a:extLst>
              <a:ext uri="{FF2B5EF4-FFF2-40B4-BE49-F238E27FC236}">
                <a16:creationId xmlns:a16="http://schemas.microsoft.com/office/drawing/2014/main" id="{10E6ADF7-26B3-4989-9375-24F2F98C866F}"/>
              </a:ext>
            </a:extLst>
          </p:cNvPr>
          <p:cNvSpPr>
            <a:spLocks noGrp="1"/>
          </p:cNvSpPr>
          <p:nvPr>
            <p:ph type="body" sz="quarter" idx="13"/>
          </p:nvPr>
        </p:nvSpPr>
        <p:spPr>
          <a:xfrm>
            <a:off x="234461" y="966788"/>
            <a:ext cx="10368452" cy="2206625"/>
          </a:xfrm>
        </p:spPr>
        <p:txBody>
          <a:bodyPr/>
          <a:lstStyle>
            <a:lvl1pPr>
              <a:defRPr>
                <a:solidFill>
                  <a:schemeClr val="tx1">
                    <a:lumMod val="75000"/>
                    <a:lumOff val="25000"/>
                  </a:schemeClr>
                </a:solidFill>
              </a:defRPr>
            </a:lvl1pPr>
          </a:lstStyle>
          <a:p>
            <a:pPr lvl="0"/>
            <a:r>
              <a:rPr lang="pl-PL"/>
              <a:t>Kliknij, aby edytować style wzorca tekstu</a:t>
            </a:r>
          </a:p>
        </p:txBody>
      </p:sp>
    </p:spTree>
    <p:extLst>
      <p:ext uri="{BB962C8B-B14F-4D97-AF65-F5344CB8AC3E}">
        <p14:creationId xmlns:p14="http://schemas.microsoft.com/office/powerpoint/2010/main" val="3623957772"/>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5/6/2024</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587003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cSld name="Section Head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5/6/2024</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3734223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zdjęcie + tytuł">
    <p:spTree>
      <p:nvGrpSpPr>
        <p:cNvPr id="1" name=""/>
        <p:cNvGrpSpPr/>
        <p:nvPr/>
      </p:nvGrpSpPr>
      <p:grpSpPr>
        <a:xfrm>
          <a:off x="0" y="0"/>
          <a:ext cx="0" cy="0"/>
          <a:chOff x="0" y="0"/>
          <a:chExt cx="0" cy="0"/>
        </a:xfrm>
      </p:grpSpPr>
      <p:sp>
        <p:nvSpPr>
          <p:cNvPr id="8" name="Symbol zastępczy obrazu 7">
            <a:extLst>
              <a:ext uri="{FF2B5EF4-FFF2-40B4-BE49-F238E27FC236}">
                <a16:creationId xmlns:a16="http://schemas.microsoft.com/office/drawing/2014/main" id="{55CF5CDF-7DAF-4E9C-9149-38797CC64BAF}"/>
              </a:ext>
            </a:extLst>
          </p:cNvPr>
          <p:cNvSpPr>
            <a:spLocks noGrp="1"/>
          </p:cNvSpPr>
          <p:nvPr>
            <p:ph type="pic" sz="quarter" idx="13"/>
          </p:nvPr>
        </p:nvSpPr>
        <p:spPr>
          <a:xfrm>
            <a:off x="0" y="0"/>
            <a:ext cx="12192000" cy="7526338"/>
          </a:xfrm>
        </p:spPr>
        <p:txBody>
          <a:bodyPr/>
          <a:lstStyle/>
          <a:p>
            <a:r>
              <a:rPr lang="pl-PL"/>
              <a:t>Kliknij ikonę, aby dodać obraz</a:t>
            </a:r>
            <a:endParaRPr lang="pl-PL" dirty="0"/>
          </a:p>
        </p:txBody>
      </p:sp>
      <p:sp>
        <p:nvSpPr>
          <p:cNvPr id="2" name="Tytuł 1">
            <a:extLst>
              <a:ext uri="{FF2B5EF4-FFF2-40B4-BE49-F238E27FC236}">
                <a16:creationId xmlns:a16="http://schemas.microsoft.com/office/drawing/2014/main" id="{93966548-FB16-47C0-8B0C-A797FC249CA1}"/>
              </a:ext>
            </a:extLst>
          </p:cNvPr>
          <p:cNvSpPr>
            <a:spLocks noGrp="1"/>
          </p:cNvSpPr>
          <p:nvPr>
            <p:ph type="ctrTitle" hasCustomPrompt="1"/>
          </p:nvPr>
        </p:nvSpPr>
        <p:spPr>
          <a:xfrm>
            <a:off x="838200" y="4894263"/>
            <a:ext cx="9144000" cy="1251560"/>
          </a:xfrm>
        </p:spPr>
        <p:txBody>
          <a:bodyPr anchor="t">
            <a:normAutofit/>
          </a:bodyPr>
          <a:lstStyle>
            <a:lvl1pPr algn="l">
              <a:defRPr sz="4000">
                <a:solidFill>
                  <a:schemeClr val="accent1">
                    <a:lumMod val="75000"/>
                  </a:schemeClr>
                </a:solidFill>
                <a:latin typeface="Arial Black" panose="020B0A04020102020204" pitchFamily="34" charset="0"/>
              </a:defRPr>
            </a:lvl1pPr>
          </a:lstStyle>
          <a:p>
            <a:r>
              <a:rPr lang="pl-PL" dirty="0"/>
              <a:t>KLIKNIJ, ABY EDYTOWAĆ STYL</a:t>
            </a:r>
          </a:p>
        </p:txBody>
      </p:sp>
      <p:sp>
        <p:nvSpPr>
          <p:cNvPr id="3" name="Podtytuł 2">
            <a:extLst>
              <a:ext uri="{FF2B5EF4-FFF2-40B4-BE49-F238E27FC236}">
                <a16:creationId xmlns:a16="http://schemas.microsoft.com/office/drawing/2014/main" id="{8A73617C-C96D-43BE-BB64-B5FE2397C30F}"/>
              </a:ext>
            </a:extLst>
          </p:cNvPr>
          <p:cNvSpPr>
            <a:spLocks noGrp="1"/>
          </p:cNvSpPr>
          <p:nvPr>
            <p:ph type="subTitle" idx="1" hasCustomPrompt="1"/>
          </p:nvPr>
        </p:nvSpPr>
        <p:spPr>
          <a:xfrm>
            <a:off x="838200" y="2933823"/>
            <a:ext cx="9144000" cy="1655762"/>
          </a:xfrm>
        </p:spPr>
        <p:txBody>
          <a:bodyPr anchor="b"/>
          <a:lstStyle>
            <a:lvl1pPr marL="0" indent="0" algn="l">
              <a:buNone/>
              <a:defRPr sz="2400">
                <a:solidFill>
                  <a:schemeClr val="accent1">
                    <a:lumMod val="75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KLIKNIJ, ABY EDYTOWAĆ STYL WZORCA PODTYTUŁU</a:t>
            </a:r>
          </a:p>
        </p:txBody>
      </p:sp>
      <p:sp>
        <p:nvSpPr>
          <p:cNvPr id="9" name="Prostokąt 8">
            <a:extLst>
              <a:ext uri="{FF2B5EF4-FFF2-40B4-BE49-F238E27FC236}">
                <a16:creationId xmlns:a16="http://schemas.microsoft.com/office/drawing/2014/main" id="{B1B900E0-B83D-435A-ADCF-98A3C0115E0C}"/>
              </a:ext>
            </a:extLst>
          </p:cNvPr>
          <p:cNvSpPr/>
          <p:nvPr/>
        </p:nvSpPr>
        <p:spPr>
          <a:xfrm>
            <a:off x="838200" y="4683736"/>
            <a:ext cx="10952285" cy="4571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1" name="Obraz 10">
            <a:extLst>
              <a:ext uri="{FF2B5EF4-FFF2-40B4-BE49-F238E27FC236}">
                <a16:creationId xmlns:a16="http://schemas.microsoft.com/office/drawing/2014/main" id="{C79C7481-0AA7-4A24-860A-9BCB3C937A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77173" y="187744"/>
            <a:ext cx="2880366" cy="597409"/>
          </a:xfrm>
          <a:prstGeom prst="rect">
            <a:avLst/>
          </a:prstGeom>
        </p:spPr>
      </p:pic>
    </p:spTree>
    <p:extLst>
      <p:ext uri="{BB962C8B-B14F-4D97-AF65-F5344CB8AC3E}">
        <p14:creationId xmlns:p14="http://schemas.microsoft.com/office/powerpoint/2010/main" val="1395232945"/>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ytuł ipodtytuł- zamienny">
    <p:spTree>
      <p:nvGrpSpPr>
        <p:cNvPr id="1" name=""/>
        <p:cNvGrpSpPr/>
        <p:nvPr/>
      </p:nvGrpSpPr>
      <p:grpSpPr>
        <a:xfrm>
          <a:off x="0" y="0"/>
          <a:ext cx="0" cy="0"/>
          <a:chOff x="0" y="0"/>
          <a:chExt cx="0" cy="0"/>
        </a:xfrm>
      </p:grpSpPr>
      <p:sp>
        <p:nvSpPr>
          <p:cNvPr id="4" name="Prostokąt 3">
            <a:extLst>
              <a:ext uri="{FF2B5EF4-FFF2-40B4-BE49-F238E27FC236}">
                <a16:creationId xmlns:a16="http://schemas.microsoft.com/office/drawing/2014/main" id="{B3195E5E-9579-432C-853B-CD8751185B75}"/>
              </a:ext>
            </a:extLst>
          </p:cNvPr>
          <p:cNvSpPr/>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ytuł 1">
            <a:extLst>
              <a:ext uri="{FF2B5EF4-FFF2-40B4-BE49-F238E27FC236}">
                <a16:creationId xmlns:a16="http://schemas.microsoft.com/office/drawing/2014/main" id="{93966548-FB16-47C0-8B0C-A797FC249CA1}"/>
              </a:ext>
            </a:extLst>
          </p:cNvPr>
          <p:cNvSpPr>
            <a:spLocks noGrp="1"/>
          </p:cNvSpPr>
          <p:nvPr>
            <p:ph type="ctrTitle" hasCustomPrompt="1"/>
          </p:nvPr>
        </p:nvSpPr>
        <p:spPr>
          <a:xfrm>
            <a:off x="838200" y="4894263"/>
            <a:ext cx="9144000" cy="1251560"/>
          </a:xfrm>
        </p:spPr>
        <p:txBody>
          <a:bodyPr anchor="t">
            <a:normAutofit/>
          </a:bodyPr>
          <a:lstStyle>
            <a:lvl1pPr algn="l">
              <a:defRPr sz="4000">
                <a:solidFill>
                  <a:schemeClr val="accent1">
                    <a:lumMod val="75000"/>
                  </a:schemeClr>
                </a:solidFill>
                <a:latin typeface="Arial Black" panose="020B0A04020102020204" pitchFamily="34" charset="0"/>
              </a:defRPr>
            </a:lvl1pPr>
          </a:lstStyle>
          <a:p>
            <a:r>
              <a:rPr lang="pl-PL" dirty="0"/>
              <a:t>KLIKNIJ, ABY EDYTOWAĆ STYL</a:t>
            </a:r>
          </a:p>
        </p:txBody>
      </p:sp>
      <p:sp>
        <p:nvSpPr>
          <p:cNvPr id="3" name="Podtytuł 2">
            <a:extLst>
              <a:ext uri="{FF2B5EF4-FFF2-40B4-BE49-F238E27FC236}">
                <a16:creationId xmlns:a16="http://schemas.microsoft.com/office/drawing/2014/main" id="{8A73617C-C96D-43BE-BB64-B5FE2397C30F}"/>
              </a:ext>
            </a:extLst>
          </p:cNvPr>
          <p:cNvSpPr>
            <a:spLocks noGrp="1"/>
          </p:cNvSpPr>
          <p:nvPr>
            <p:ph type="subTitle" idx="1" hasCustomPrompt="1"/>
          </p:nvPr>
        </p:nvSpPr>
        <p:spPr>
          <a:xfrm>
            <a:off x="838200" y="2933823"/>
            <a:ext cx="9144000" cy="1655762"/>
          </a:xfrm>
        </p:spPr>
        <p:txBody>
          <a:bodyPr anchor="b"/>
          <a:lstStyle>
            <a:lvl1pPr marL="0" indent="0" algn="l">
              <a:buNone/>
              <a:defRPr sz="2400">
                <a:solidFill>
                  <a:schemeClr val="bg1">
                    <a:lumMod val="75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KLIKNIJ, ABY EDYTOWAĆ STYL WZORCA PODTYTUŁU</a:t>
            </a:r>
          </a:p>
        </p:txBody>
      </p:sp>
      <p:sp>
        <p:nvSpPr>
          <p:cNvPr id="9" name="Prostokąt 8">
            <a:extLst>
              <a:ext uri="{FF2B5EF4-FFF2-40B4-BE49-F238E27FC236}">
                <a16:creationId xmlns:a16="http://schemas.microsoft.com/office/drawing/2014/main" id="{B1B900E0-B83D-435A-ADCF-98A3C0115E0C}"/>
              </a:ext>
            </a:extLst>
          </p:cNvPr>
          <p:cNvSpPr/>
          <p:nvPr/>
        </p:nvSpPr>
        <p:spPr>
          <a:xfrm>
            <a:off x="838200" y="4683736"/>
            <a:ext cx="10952285" cy="4571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6" name="Obraz 5">
            <a:extLst>
              <a:ext uri="{FF2B5EF4-FFF2-40B4-BE49-F238E27FC236}">
                <a16:creationId xmlns:a16="http://schemas.microsoft.com/office/drawing/2014/main" id="{761D14E2-B9E1-4F69-98A3-4C8F6CA3B3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53138" y="150598"/>
            <a:ext cx="3075681" cy="689922"/>
          </a:xfrm>
          <a:prstGeom prst="rect">
            <a:avLst/>
          </a:prstGeom>
        </p:spPr>
      </p:pic>
    </p:spTree>
    <p:extLst>
      <p:ext uri="{BB962C8B-B14F-4D97-AF65-F5344CB8AC3E}">
        <p14:creationId xmlns:p14="http://schemas.microsoft.com/office/powerpoint/2010/main" val="3602865257"/>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1_tytuł ipodtytuł- zamienny">
    <p:spTree>
      <p:nvGrpSpPr>
        <p:cNvPr id="1" name=""/>
        <p:cNvGrpSpPr/>
        <p:nvPr/>
      </p:nvGrpSpPr>
      <p:grpSpPr>
        <a:xfrm>
          <a:off x="0" y="0"/>
          <a:ext cx="0" cy="0"/>
          <a:chOff x="0" y="0"/>
          <a:chExt cx="0" cy="0"/>
        </a:xfrm>
      </p:grpSpPr>
      <p:sp>
        <p:nvSpPr>
          <p:cNvPr id="4" name="Prostokąt 3">
            <a:extLst>
              <a:ext uri="{FF2B5EF4-FFF2-40B4-BE49-F238E27FC236}">
                <a16:creationId xmlns:a16="http://schemas.microsoft.com/office/drawing/2014/main" id="{B3195E5E-9579-432C-853B-CD8751185B75}"/>
              </a:ext>
            </a:extLst>
          </p:cNvPr>
          <p:cNvSpPr/>
          <p:nvPr/>
        </p:nvSpPr>
        <p:spPr>
          <a:xfrm>
            <a:off x="0" y="0"/>
            <a:ext cx="121920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ytuł 1">
            <a:extLst>
              <a:ext uri="{FF2B5EF4-FFF2-40B4-BE49-F238E27FC236}">
                <a16:creationId xmlns:a16="http://schemas.microsoft.com/office/drawing/2014/main" id="{93966548-FB16-47C0-8B0C-A797FC249CA1}"/>
              </a:ext>
            </a:extLst>
          </p:cNvPr>
          <p:cNvSpPr>
            <a:spLocks noGrp="1"/>
          </p:cNvSpPr>
          <p:nvPr>
            <p:ph type="ctrTitle" hasCustomPrompt="1"/>
          </p:nvPr>
        </p:nvSpPr>
        <p:spPr>
          <a:xfrm>
            <a:off x="838200" y="4894263"/>
            <a:ext cx="9144000" cy="1251560"/>
          </a:xfrm>
        </p:spPr>
        <p:txBody>
          <a:bodyPr anchor="t">
            <a:normAutofit/>
          </a:bodyPr>
          <a:lstStyle>
            <a:lvl1pPr algn="l">
              <a:defRPr sz="4000">
                <a:solidFill>
                  <a:schemeClr val="bg1"/>
                </a:solidFill>
                <a:latin typeface="Arial Black" panose="020B0A04020102020204" pitchFamily="34" charset="0"/>
              </a:defRPr>
            </a:lvl1pPr>
          </a:lstStyle>
          <a:p>
            <a:r>
              <a:rPr lang="pl-PL" dirty="0"/>
              <a:t>KLIKNIJ, ABY EDYTOWAĆ STYL</a:t>
            </a:r>
          </a:p>
        </p:txBody>
      </p:sp>
      <p:sp>
        <p:nvSpPr>
          <p:cNvPr id="3" name="Podtytuł 2">
            <a:extLst>
              <a:ext uri="{FF2B5EF4-FFF2-40B4-BE49-F238E27FC236}">
                <a16:creationId xmlns:a16="http://schemas.microsoft.com/office/drawing/2014/main" id="{8A73617C-C96D-43BE-BB64-B5FE2397C30F}"/>
              </a:ext>
            </a:extLst>
          </p:cNvPr>
          <p:cNvSpPr>
            <a:spLocks noGrp="1"/>
          </p:cNvSpPr>
          <p:nvPr>
            <p:ph type="subTitle" idx="1" hasCustomPrompt="1"/>
          </p:nvPr>
        </p:nvSpPr>
        <p:spPr>
          <a:xfrm>
            <a:off x="838200" y="2933823"/>
            <a:ext cx="9144000" cy="1655762"/>
          </a:xfrm>
        </p:spPr>
        <p:txBody>
          <a:bodyPr anchor="b"/>
          <a:lstStyle>
            <a:lvl1pPr marL="0" indent="0" algn="l">
              <a:buNone/>
              <a:defRPr sz="2400">
                <a:solidFill>
                  <a:schemeClr val="bg1">
                    <a:lumMod val="75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KLIKNIJ, ABY EDYTOWAĆ STYL WZORCA PODTYTUŁU</a:t>
            </a:r>
          </a:p>
        </p:txBody>
      </p:sp>
      <p:sp>
        <p:nvSpPr>
          <p:cNvPr id="9" name="Prostokąt 8">
            <a:extLst>
              <a:ext uri="{FF2B5EF4-FFF2-40B4-BE49-F238E27FC236}">
                <a16:creationId xmlns:a16="http://schemas.microsoft.com/office/drawing/2014/main" id="{B1B900E0-B83D-435A-ADCF-98A3C0115E0C}"/>
              </a:ext>
            </a:extLst>
          </p:cNvPr>
          <p:cNvSpPr/>
          <p:nvPr/>
        </p:nvSpPr>
        <p:spPr>
          <a:xfrm>
            <a:off x="838200" y="4683736"/>
            <a:ext cx="10952285" cy="4571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6" name="Obraz 5">
            <a:extLst>
              <a:ext uri="{FF2B5EF4-FFF2-40B4-BE49-F238E27FC236}">
                <a16:creationId xmlns:a16="http://schemas.microsoft.com/office/drawing/2014/main" id="{761D14E2-B9E1-4F69-98A3-4C8F6CA3B3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53138" y="150598"/>
            <a:ext cx="3075681" cy="689922"/>
          </a:xfrm>
          <a:prstGeom prst="rect">
            <a:avLst/>
          </a:prstGeom>
        </p:spPr>
      </p:pic>
    </p:spTree>
    <p:extLst>
      <p:ext uri="{BB962C8B-B14F-4D97-AF65-F5344CB8AC3E}">
        <p14:creationId xmlns:p14="http://schemas.microsoft.com/office/powerpoint/2010/main" val="3428180652"/>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2_tytuł ipodtytuł- zamienny">
    <p:spTree>
      <p:nvGrpSpPr>
        <p:cNvPr id="1" name=""/>
        <p:cNvGrpSpPr/>
        <p:nvPr/>
      </p:nvGrpSpPr>
      <p:grpSpPr>
        <a:xfrm>
          <a:off x="0" y="0"/>
          <a:ext cx="0" cy="0"/>
          <a:chOff x="0" y="0"/>
          <a:chExt cx="0" cy="0"/>
        </a:xfrm>
      </p:grpSpPr>
      <p:sp>
        <p:nvSpPr>
          <p:cNvPr id="4" name="Prostokąt 3">
            <a:extLst>
              <a:ext uri="{FF2B5EF4-FFF2-40B4-BE49-F238E27FC236}">
                <a16:creationId xmlns:a16="http://schemas.microsoft.com/office/drawing/2014/main" id="{B3195E5E-9579-432C-853B-CD8751185B75}"/>
              </a:ext>
            </a:extLst>
          </p:cNvPr>
          <p:cNvSpPr/>
          <p:nvPr/>
        </p:nvSpPr>
        <p:spPr>
          <a:xfrm>
            <a:off x="4870938" y="0"/>
            <a:ext cx="7321062"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ytuł 1">
            <a:extLst>
              <a:ext uri="{FF2B5EF4-FFF2-40B4-BE49-F238E27FC236}">
                <a16:creationId xmlns:a16="http://schemas.microsoft.com/office/drawing/2014/main" id="{93966548-FB16-47C0-8B0C-A797FC249CA1}"/>
              </a:ext>
            </a:extLst>
          </p:cNvPr>
          <p:cNvSpPr>
            <a:spLocks noGrp="1"/>
          </p:cNvSpPr>
          <p:nvPr>
            <p:ph type="ctrTitle" hasCustomPrompt="1"/>
          </p:nvPr>
        </p:nvSpPr>
        <p:spPr>
          <a:xfrm>
            <a:off x="5407270" y="4894263"/>
            <a:ext cx="4574930" cy="1251560"/>
          </a:xfrm>
        </p:spPr>
        <p:txBody>
          <a:bodyPr anchor="t">
            <a:normAutofit/>
          </a:bodyPr>
          <a:lstStyle>
            <a:lvl1pPr algn="l">
              <a:defRPr sz="4000">
                <a:solidFill>
                  <a:schemeClr val="bg1"/>
                </a:solidFill>
                <a:latin typeface="Arial Black" panose="020B0A04020102020204" pitchFamily="34" charset="0"/>
              </a:defRPr>
            </a:lvl1pPr>
          </a:lstStyle>
          <a:p>
            <a:r>
              <a:rPr lang="pl-PL" dirty="0"/>
              <a:t>KLIKNIJ, ABY EDYTOWAĆ STYL</a:t>
            </a:r>
          </a:p>
        </p:txBody>
      </p:sp>
      <p:sp>
        <p:nvSpPr>
          <p:cNvPr id="3" name="Podtytuł 2">
            <a:extLst>
              <a:ext uri="{FF2B5EF4-FFF2-40B4-BE49-F238E27FC236}">
                <a16:creationId xmlns:a16="http://schemas.microsoft.com/office/drawing/2014/main" id="{8A73617C-C96D-43BE-BB64-B5FE2397C30F}"/>
              </a:ext>
            </a:extLst>
          </p:cNvPr>
          <p:cNvSpPr>
            <a:spLocks noGrp="1"/>
          </p:cNvSpPr>
          <p:nvPr>
            <p:ph type="subTitle" idx="1" hasCustomPrompt="1"/>
          </p:nvPr>
        </p:nvSpPr>
        <p:spPr>
          <a:xfrm>
            <a:off x="5407270" y="2897285"/>
            <a:ext cx="6299688" cy="1655762"/>
          </a:xfrm>
        </p:spPr>
        <p:txBody>
          <a:bodyPr anchor="b"/>
          <a:lstStyle>
            <a:lvl1pPr marL="0" indent="0" algn="l">
              <a:buNone/>
              <a:defRPr sz="2400">
                <a:solidFill>
                  <a:schemeClr val="bg1">
                    <a:lumMod val="75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KLIKNIJ, ABY EDYTOWAĆ STYL WZORCA PODTYTUŁU</a:t>
            </a:r>
          </a:p>
        </p:txBody>
      </p:sp>
      <p:sp>
        <p:nvSpPr>
          <p:cNvPr id="9" name="Prostokąt 8">
            <a:extLst>
              <a:ext uri="{FF2B5EF4-FFF2-40B4-BE49-F238E27FC236}">
                <a16:creationId xmlns:a16="http://schemas.microsoft.com/office/drawing/2014/main" id="{B1B900E0-B83D-435A-ADCF-98A3C0115E0C}"/>
              </a:ext>
            </a:extLst>
          </p:cNvPr>
          <p:cNvSpPr/>
          <p:nvPr/>
        </p:nvSpPr>
        <p:spPr>
          <a:xfrm flipV="1">
            <a:off x="5407270" y="4730261"/>
            <a:ext cx="6383215" cy="6154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6" name="Obraz 5">
            <a:extLst>
              <a:ext uri="{FF2B5EF4-FFF2-40B4-BE49-F238E27FC236}">
                <a16:creationId xmlns:a16="http://schemas.microsoft.com/office/drawing/2014/main" id="{761D14E2-B9E1-4F69-98A3-4C8F6CA3B3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53138" y="150598"/>
            <a:ext cx="3075681" cy="689922"/>
          </a:xfrm>
          <a:prstGeom prst="rect">
            <a:avLst/>
          </a:prstGeom>
        </p:spPr>
      </p:pic>
      <p:sp>
        <p:nvSpPr>
          <p:cNvPr id="7" name="Symbol zastępczy obrazu 6">
            <a:extLst>
              <a:ext uri="{FF2B5EF4-FFF2-40B4-BE49-F238E27FC236}">
                <a16:creationId xmlns:a16="http://schemas.microsoft.com/office/drawing/2014/main" id="{95D1DEB5-0178-46B3-8F53-5EF6C2874B18}"/>
              </a:ext>
            </a:extLst>
          </p:cNvPr>
          <p:cNvSpPr>
            <a:spLocks noGrp="1"/>
          </p:cNvSpPr>
          <p:nvPr>
            <p:ph type="pic" sz="quarter" idx="10"/>
          </p:nvPr>
        </p:nvSpPr>
        <p:spPr>
          <a:xfrm>
            <a:off x="0" y="0"/>
            <a:ext cx="4870450" cy="6858000"/>
          </a:xfrm>
        </p:spPr>
        <p:txBody>
          <a:bodyPr/>
          <a:lstStyle/>
          <a:p>
            <a:r>
              <a:rPr lang="pl-PL"/>
              <a:t>Kliknij ikonę, aby dodać obraz</a:t>
            </a:r>
            <a:endParaRPr lang="pl-PL" dirty="0"/>
          </a:p>
        </p:txBody>
      </p:sp>
    </p:spTree>
    <p:extLst>
      <p:ext uri="{BB962C8B-B14F-4D97-AF65-F5344CB8AC3E}">
        <p14:creationId xmlns:p14="http://schemas.microsoft.com/office/powerpoint/2010/main" val="1241497833"/>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ytuł + tekst">
    <p:spTree>
      <p:nvGrpSpPr>
        <p:cNvPr id="1" name=""/>
        <p:cNvGrpSpPr/>
        <p:nvPr/>
      </p:nvGrpSpPr>
      <p:grpSpPr>
        <a:xfrm>
          <a:off x="0" y="0"/>
          <a:ext cx="0" cy="0"/>
          <a:chOff x="0" y="0"/>
          <a:chExt cx="0" cy="0"/>
        </a:xfrm>
      </p:grpSpPr>
      <p:sp>
        <p:nvSpPr>
          <p:cNvPr id="9" name="Prostokąt 8">
            <a:extLst>
              <a:ext uri="{FF2B5EF4-FFF2-40B4-BE49-F238E27FC236}">
                <a16:creationId xmlns:a16="http://schemas.microsoft.com/office/drawing/2014/main" id="{B1B900E0-B83D-435A-ADCF-98A3C0115E0C}"/>
              </a:ext>
            </a:extLst>
          </p:cNvPr>
          <p:cNvSpPr/>
          <p:nvPr/>
        </p:nvSpPr>
        <p:spPr>
          <a:xfrm>
            <a:off x="234461" y="744941"/>
            <a:ext cx="8601809" cy="4571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1" name="Obraz 10">
            <a:extLst>
              <a:ext uri="{FF2B5EF4-FFF2-40B4-BE49-F238E27FC236}">
                <a16:creationId xmlns:a16="http://schemas.microsoft.com/office/drawing/2014/main" id="{C79C7481-0AA7-4A24-860A-9BCB3C937A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77173" y="187744"/>
            <a:ext cx="2880366" cy="597409"/>
          </a:xfrm>
          <a:prstGeom prst="rect">
            <a:avLst/>
          </a:prstGeom>
        </p:spPr>
      </p:pic>
      <p:sp>
        <p:nvSpPr>
          <p:cNvPr id="5" name="Symbol zastępczy tekstu 4">
            <a:extLst>
              <a:ext uri="{FF2B5EF4-FFF2-40B4-BE49-F238E27FC236}">
                <a16:creationId xmlns:a16="http://schemas.microsoft.com/office/drawing/2014/main" id="{94B0C864-6E19-4FEE-BBF3-CA3E0B8DC8FF}"/>
              </a:ext>
            </a:extLst>
          </p:cNvPr>
          <p:cNvSpPr>
            <a:spLocks noGrp="1"/>
          </p:cNvSpPr>
          <p:nvPr>
            <p:ph type="body" sz="quarter" idx="10" hasCustomPrompt="1"/>
          </p:nvPr>
        </p:nvSpPr>
        <p:spPr>
          <a:xfrm>
            <a:off x="234950" y="295275"/>
            <a:ext cx="8523288" cy="331788"/>
          </a:xfrm>
        </p:spPr>
        <p:txBody>
          <a:bodyPr/>
          <a:lstStyle>
            <a:lvl1pPr marL="0" indent="0">
              <a:buNone/>
              <a:defRPr>
                <a:latin typeface="Arial" panose="020B0604020202020204" pitchFamily="34" charset="0"/>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marL="1828800" indent="0">
              <a:buNone/>
              <a:defRPr>
                <a:latin typeface="Arial" panose="020B0604020202020204" pitchFamily="34" charset="0"/>
                <a:cs typeface="Arial" panose="020B0604020202020204" pitchFamily="34" charset="0"/>
              </a:defRPr>
            </a:lvl5pPr>
          </a:lstStyle>
          <a:p>
            <a:pPr lvl="0"/>
            <a:r>
              <a:rPr lang="pl-PL" dirty="0"/>
              <a:t>Drugi poziom</a:t>
            </a:r>
          </a:p>
        </p:txBody>
      </p:sp>
      <p:sp>
        <p:nvSpPr>
          <p:cNvPr id="7" name="Symbol zastępczy tekstu 6">
            <a:extLst>
              <a:ext uri="{FF2B5EF4-FFF2-40B4-BE49-F238E27FC236}">
                <a16:creationId xmlns:a16="http://schemas.microsoft.com/office/drawing/2014/main" id="{28502427-CE7F-432B-9FE2-554B81D4330F}"/>
              </a:ext>
            </a:extLst>
          </p:cNvPr>
          <p:cNvSpPr>
            <a:spLocks noGrp="1"/>
          </p:cNvSpPr>
          <p:nvPr>
            <p:ph type="body" sz="quarter" idx="11"/>
          </p:nvPr>
        </p:nvSpPr>
        <p:spPr>
          <a:xfrm>
            <a:off x="234950" y="977900"/>
            <a:ext cx="8601075" cy="5584825"/>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Tree>
    <p:extLst>
      <p:ext uri="{BB962C8B-B14F-4D97-AF65-F5344CB8AC3E}">
        <p14:creationId xmlns:p14="http://schemas.microsoft.com/office/powerpoint/2010/main" val="1296018333"/>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1_tytuł + tekst">
    <p:spTree>
      <p:nvGrpSpPr>
        <p:cNvPr id="1" name=""/>
        <p:cNvGrpSpPr/>
        <p:nvPr/>
      </p:nvGrpSpPr>
      <p:grpSpPr>
        <a:xfrm>
          <a:off x="0" y="0"/>
          <a:ext cx="0" cy="0"/>
          <a:chOff x="0" y="0"/>
          <a:chExt cx="0" cy="0"/>
        </a:xfrm>
      </p:grpSpPr>
      <p:sp>
        <p:nvSpPr>
          <p:cNvPr id="6" name="Prostokąt 5">
            <a:extLst>
              <a:ext uri="{FF2B5EF4-FFF2-40B4-BE49-F238E27FC236}">
                <a16:creationId xmlns:a16="http://schemas.microsoft.com/office/drawing/2014/main" id="{240F0FAA-41C4-413E-B1E8-B1140C25E9D6}"/>
              </a:ext>
            </a:extLst>
          </p:cNvPr>
          <p:cNvSpPr/>
          <p:nvPr/>
        </p:nvSpPr>
        <p:spPr>
          <a:xfrm>
            <a:off x="0" y="0"/>
            <a:ext cx="121920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8" name="Obraz 7">
            <a:extLst>
              <a:ext uri="{FF2B5EF4-FFF2-40B4-BE49-F238E27FC236}">
                <a16:creationId xmlns:a16="http://schemas.microsoft.com/office/drawing/2014/main" id="{3F5E8F0E-6B31-4506-B51C-1D4BF41AA7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53138" y="150598"/>
            <a:ext cx="3075681" cy="689922"/>
          </a:xfrm>
          <a:prstGeom prst="rect">
            <a:avLst/>
          </a:prstGeom>
        </p:spPr>
      </p:pic>
      <p:sp>
        <p:nvSpPr>
          <p:cNvPr id="9" name="Prostokąt 8">
            <a:extLst>
              <a:ext uri="{FF2B5EF4-FFF2-40B4-BE49-F238E27FC236}">
                <a16:creationId xmlns:a16="http://schemas.microsoft.com/office/drawing/2014/main" id="{B1B900E0-B83D-435A-ADCF-98A3C0115E0C}"/>
              </a:ext>
            </a:extLst>
          </p:cNvPr>
          <p:cNvSpPr/>
          <p:nvPr/>
        </p:nvSpPr>
        <p:spPr>
          <a:xfrm>
            <a:off x="234461" y="744941"/>
            <a:ext cx="860180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 name="Symbol zastępczy tekstu 4">
            <a:extLst>
              <a:ext uri="{FF2B5EF4-FFF2-40B4-BE49-F238E27FC236}">
                <a16:creationId xmlns:a16="http://schemas.microsoft.com/office/drawing/2014/main" id="{94B0C864-6E19-4FEE-BBF3-CA3E0B8DC8FF}"/>
              </a:ext>
            </a:extLst>
          </p:cNvPr>
          <p:cNvSpPr>
            <a:spLocks noGrp="1"/>
          </p:cNvSpPr>
          <p:nvPr>
            <p:ph type="body" sz="quarter" idx="10" hasCustomPrompt="1"/>
          </p:nvPr>
        </p:nvSpPr>
        <p:spPr>
          <a:xfrm>
            <a:off x="234950" y="295275"/>
            <a:ext cx="8523288" cy="331788"/>
          </a:xfrm>
        </p:spPr>
        <p:txBody>
          <a:bodyPr/>
          <a:lstStyle>
            <a:lvl1pPr>
              <a:defRPr>
                <a:solidFill>
                  <a:schemeClr val="bg1"/>
                </a:solidFill>
                <a:latin typeface="Arial" panose="020B0604020202020204" pitchFamily="34" charset="0"/>
                <a:cs typeface="Arial" panose="020B0604020202020204" pitchFamily="34" charset="0"/>
              </a:defRPr>
            </a:lvl1pPr>
            <a:lvl2pPr marL="457200" indent="0">
              <a:buNone/>
              <a:defRPr>
                <a:solidFill>
                  <a:schemeClr val="bg1"/>
                </a:solidFill>
                <a:latin typeface="Arial" panose="020B0604020202020204" pitchFamily="34" charset="0"/>
                <a:cs typeface="Arial" panose="020B0604020202020204" pitchFamily="34" charset="0"/>
              </a:defRPr>
            </a:lvl2pPr>
            <a:lvl3pPr>
              <a:defRPr>
                <a:solidFill>
                  <a:schemeClr val="bg1"/>
                </a:solidFill>
                <a:latin typeface="Arial" panose="020B0604020202020204" pitchFamily="34" charset="0"/>
                <a:cs typeface="Arial" panose="020B0604020202020204" pitchFamily="34" charset="0"/>
              </a:defRPr>
            </a:lvl3pPr>
            <a:lvl4pPr>
              <a:defRPr>
                <a:solidFill>
                  <a:schemeClr val="bg1"/>
                </a:solidFill>
                <a:latin typeface="Arial" panose="020B0604020202020204" pitchFamily="34" charset="0"/>
                <a:cs typeface="Arial" panose="020B0604020202020204" pitchFamily="34" charset="0"/>
              </a:defRPr>
            </a:lvl4pPr>
            <a:lvl5pPr>
              <a:defRPr>
                <a:solidFill>
                  <a:schemeClr val="bg1"/>
                </a:solidFill>
                <a:latin typeface="Arial" panose="020B0604020202020204" pitchFamily="34" charset="0"/>
                <a:cs typeface="Arial" panose="020B0604020202020204" pitchFamily="34" charset="0"/>
              </a:defRPr>
            </a:lvl5pPr>
          </a:lstStyle>
          <a:p>
            <a:pPr lvl="1"/>
            <a:r>
              <a:rPr lang="pl-PL" dirty="0"/>
              <a:t>tytuł</a:t>
            </a:r>
          </a:p>
        </p:txBody>
      </p:sp>
      <p:sp>
        <p:nvSpPr>
          <p:cNvPr id="7" name="Symbol zastępczy tekstu 6">
            <a:extLst>
              <a:ext uri="{FF2B5EF4-FFF2-40B4-BE49-F238E27FC236}">
                <a16:creationId xmlns:a16="http://schemas.microsoft.com/office/drawing/2014/main" id="{28502427-CE7F-432B-9FE2-554B81D4330F}"/>
              </a:ext>
            </a:extLst>
          </p:cNvPr>
          <p:cNvSpPr>
            <a:spLocks noGrp="1"/>
          </p:cNvSpPr>
          <p:nvPr>
            <p:ph type="body" sz="quarter" idx="11"/>
          </p:nvPr>
        </p:nvSpPr>
        <p:spPr>
          <a:xfrm>
            <a:off x="234950" y="977900"/>
            <a:ext cx="8601075" cy="558482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Tree>
    <p:extLst>
      <p:ext uri="{BB962C8B-B14F-4D97-AF65-F5344CB8AC3E}">
        <p14:creationId xmlns:p14="http://schemas.microsoft.com/office/powerpoint/2010/main" val="3882577075"/>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2_tytuł + tekst">
    <p:spTree>
      <p:nvGrpSpPr>
        <p:cNvPr id="1" name=""/>
        <p:cNvGrpSpPr/>
        <p:nvPr/>
      </p:nvGrpSpPr>
      <p:grpSpPr>
        <a:xfrm>
          <a:off x="0" y="0"/>
          <a:ext cx="0" cy="0"/>
          <a:chOff x="0" y="0"/>
          <a:chExt cx="0" cy="0"/>
        </a:xfrm>
      </p:grpSpPr>
      <p:sp>
        <p:nvSpPr>
          <p:cNvPr id="6" name="Prostokąt 5">
            <a:extLst>
              <a:ext uri="{FF2B5EF4-FFF2-40B4-BE49-F238E27FC236}">
                <a16:creationId xmlns:a16="http://schemas.microsoft.com/office/drawing/2014/main" id="{240F0FAA-41C4-413E-B1E8-B1140C25E9D6}"/>
              </a:ext>
            </a:extLst>
          </p:cNvPr>
          <p:cNvSpPr/>
          <p:nvPr/>
        </p:nvSpPr>
        <p:spPr>
          <a:xfrm>
            <a:off x="0" y="0"/>
            <a:ext cx="12192000" cy="6858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8" name="Obraz 7">
            <a:extLst>
              <a:ext uri="{FF2B5EF4-FFF2-40B4-BE49-F238E27FC236}">
                <a16:creationId xmlns:a16="http://schemas.microsoft.com/office/drawing/2014/main" id="{3F5E8F0E-6B31-4506-B51C-1D4BF41AA7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53138" y="150598"/>
            <a:ext cx="3075681" cy="689922"/>
          </a:xfrm>
          <a:prstGeom prst="rect">
            <a:avLst/>
          </a:prstGeom>
        </p:spPr>
      </p:pic>
      <p:sp>
        <p:nvSpPr>
          <p:cNvPr id="9" name="Prostokąt 8">
            <a:extLst>
              <a:ext uri="{FF2B5EF4-FFF2-40B4-BE49-F238E27FC236}">
                <a16:creationId xmlns:a16="http://schemas.microsoft.com/office/drawing/2014/main" id="{B1B900E0-B83D-435A-ADCF-98A3C0115E0C}"/>
              </a:ext>
            </a:extLst>
          </p:cNvPr>
          <p:cNvSpPr/>
          <p:nvPr/>
        </p:nvSpPr>
        <p:spPr>
          <a:xfrm>
            <a:off x="234461" y="744941"/>
            <a:ext cx="860180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 name="Symbol zastępczy tekstu 4">
            <a:extLst>
              <a:ext uri="{FF2B5EF4-FFF2-40B4-BE49-F238E27FC236}">
                <a16:creationId xmlns:a16="http://schemas.microsoft.com/office/drawing/2014/main" id="{94B0C864-6E19-4FEE-BBF3-CA3E0B8DC8FF}"/>
              </a:ext>
            </a:extLst>
          </p:cNvPr>
          <p:cNvSpPr>
            <a:spLocks noGrp="1"/>
          </p:cNvSpPr>
          <p:nvPr>
            <p:ph type="body" sz="quarter" idx="10" hasCustomPrompt="1"/>
          </p:nvPr>
        </p:nvSpPr>
        <p:spPr>
          <a:xfrm>
            <a:off x="234950" y="295275"/>
            <a:ext cx="8523288" cy="331788"/>
          </a:xfrm>
        </p:spPr>
        <p:txBody>
          <a:bodyPr/>
          <a:lstStyle>
            <a:lvl1pPr>
              <a:defRPr>
                <a:solidFill>
                  <a:schemeClr val="bg1"/>
                </a:solidFill>
                <a:latin typeface="Arial" panose="020B0604020202020204" pitchFamily="34" charset="0"/>
                <a:cs typeface="Arial" panose="020B0604020202020204" pitchFamily="34" charset="0"/>
              </a:defRPr>
            </a:lvl1pPr>
            <a:lvl2pPr marL="457200" indent="0">
              <a:buNone/>
              <a:defRPr>
                <a:solidFill>
                  <a:schemeClr val="bg1"/>
                </a:solidFill>
                <a:latin typeface="Arial" panose="020B0604020202020204" pitchFamily="34" charset="0"/>
                <a:cs typeface="Arial" panose="020B0604020202020204" pitchFamily="34" charset="0"/>
              </a:defRPr>
            </a:lvl2pPr>
            <a:lvl3pPr>
              <a:defRPr>
                <a:solidFill>
                  <a:schemeClr val="bg1"/>
                </a:solidFill>
                <a:latin typeface="Arial" panose="020B0604020202020204" pitchFamily="34" charset="0"/>
                <a:cs typeface="Arial" panose="020B0604020202020204" pitchFamily="34" charset="0"/>
              </a:defRPr>
            </a:lvl3pPr>
            <a:lvl4pPr>
              <a:defRPr>
                <a:solidFill>
                  <a:schemeClr val="bg1"/>
                </a:solidFill>
                <a:latin typeface="Arial" panose="020B0604020202020204" pitchFamily="34" charset="0"/>
                <a:cs typeface="Arial" panose="020B0604020202020204" pitchFamily="34" charset="0"/>
              </a:defRPr>
            </a:lvl4pPr>
            <a:lvl5pPr>
              <a:defRPr>
                <a:solidFill>
                  <a:schemeClr val="bg1"/>
                </a:solidFill>
                <a:latin typeface="Arial" panose="020B0604020202020204" pitchFamily="34" charset="0"/>
                <a:cs typeface="Arial" panose="020B0604020202020204" pitchFamily="34" charset="0"/>
              </a:defRPr>
            </a:lvl5pPr>
          </a:lstStyle>
          <a:p>
            <a:pPr lvl="1"/>
            <a:r>
              <a:rPr lang="pl-PL" dirty="0"/>
              <a:t>tytuł</a:t>
            </a:r>
          </a:p>
        </p:txBody>
      </p:sp>
      <p:sp>
        <p:nvSpPr>
          <p:cNvPr id="7" name="Symbol zastępczy tekstu 6">
            <a:extLst>
              <a:ext uri="{FF2B5EF4-FFF2-40B4-BE49-F238E27FC236}">
                <a16:creationId xmlns:a16="http://schemas.microsoft.com/office/drawing/2014/main" id="{28502427-CE7F-432B-9FE2-554B81D4330F}"/>
              </a:ext>
            </a:extLst>
          </p:cNvPr>
          <p:cNvSpPr>
            <a:spLocks noGrp="1"/>
          </p:cNvSpPr>
          <p:nvPr>
            <p:ph type="body" sz="quarter" idx="11"/>
          </p:nvPr>
        </p:nvSpPr>
        <p:spPr>
          <a:xfrm>
            <a:off x="234950" y="977900"/>
            <a:ext cx="5735027" cy="558482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
        <p:nvSpPr>
          <p:cNvPr id="3" name="Symbol zastępczy obrazu 2">
            <a:extLst>
              <a:ext uri="{FF2B5EF4-FFF2-40B4-BE49-F238E27FC236}">
                <a16:creationId xmlns:a16="http://schemas.microsoft.com/office/drawing/2014/main" id="{01441050-E069-414B-8EA2-91B85166B1CD}"/>
              </a:ext>
            </a:extLst>
          </p:cNvPr>
          <p:cNvSpPr>
            <a:spLocks noGrp="1"/>
          </p:cNvSpPr>
          <p:nvPr>
            <p:ph type="pic" sz="quarter" idx="12"/>
          </p:nvPr>
        </p:nvSpPr>
        <p:spPr>
          <a:xfrm>
            <a:off x="6207125" y="958850"/>
            <a:ext cx="5821363" cy="5624513"/>
          </a:xfrm>
        </p:spPr>
        <p:txBody>
          <a:bodyPr/>
          <a:lstStyle>
            <a:lvl1pPr>
              <a:defRPr>
                <a:solidFill>
                  <a:schemeClr val="bg1"/>
                </a:solidFill>
              </a:defRPr>
            </a:lvl1pPr>
          </a:lstStyle>
          <a:p>
            <a:r>
              <a:rPr lang="pl-PL"/>
              <a:t>Kliknij ikonę, aby dodać obraz</a:t>
            </a:r>
            <a:endParaRPr lang="pl-PL" dirty="0"/>
          </a:p>
        </p:txBody>
      </p:sp>
    </p:spTree>
    <p:extLst>
      <p:ext uri="{BB962C8B-B14F-4D97-AF65-F5344CB8AC3E}">
        <p14:creationId xmlns:p14="http://schemas.microsoft.com/office/powerpoint/2010/main" val="1126033294"/>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tytuł + zdjecia/obrazy">
    <p:spTree>
      <p:nvGrpSpPr>
        <p:cNvPr id="1" name=""/>
        <p:cNvGrpSpPr/>
        <p:nvPr/>
      </p:nvGrpSpPr>
      <p:grpSpPr>
        <a:xfrm>
          <a:off x="0" y="0"/>
          <a:ext cx="0" cy="0"/>
          <a:chOff x="0" y="0"/>
          <a:chExt cx="0" cy="0"/>
        </a:xfrm>
      </p:grpSpPr>
      <p:sp>
        <p:nvSpPr>
          <p:cNvPr id="6" name="Prostokąt 5">
            <a:extLst>
              <a:ext uri="{FF2B5EF4-FFF2-40B4-BE49-F238E27FC236}">
                <a16:creationId xmlns:a16="http://schemas.microsoft.com/office/drawing/2014/main" id="{240F0FAA-41C4-413E-B1E8-B1140C25E9D6}"/>
              </a:ext>
            </a:extLst>
          </p:cNvPr>
          <p:cNvSpPr/>
          <p:nvPr/>
        </p:nvSpPr>
        <p:spPr>
          <a:xfrm>
            <a:off x="0" y="0"/>
            <a:ext cx="12192000" cy="6858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8" name="Obraz 7">
            <a:extLst>
              <a:ext uri="{FF2B5EF4-FFF2-40B4-BE49-F238E27FC236}">
                <a16:creationId xmlns:a16="http://schemas.microsoft.com/office/drawing/2014/main" id="{3F5E8F0E-6B31-4506-B51C-1D4BF41AA7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53138" y="150598"/>
            <a:ext cx="3075681" cy="689922"/>
          </a:xfrm>
          <a:prstGeom prst="rect">
            <a:avLst/>
          </a:prstGeom>
        </p:spPr>
      </p:pic>
      <p:sp>
        <p:nvSpPr>
          <p:cNvPr id="9" name="Prostokąt 8">
            <a:extLst>
              <a:ext uri="{FF2B5EF4-FFF2-40B4-BE49-F238E27FC236}">
                <a16:creationId xmlns:a16="http://schemas.microsoft.com/office/drawing/2014/main" id="{B1B900E0-B83D-435A-ADCF-98A3C0115E0C}"/>
              </a:ext>
            </a:extLst>
          </p:cNvPr>
          <p:cNvSpPr/>
          <p:nvPr/>
        </p:nvSpPr>
        <p:spPr>
          <a:xfrm>
            <a:off x="234461" y="744941"/>
            <a:ext cx="860180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 name="Symbol zastępczy tekstu 4">
            <a:extLst>
              <a:ext uri="{FF2B5EF4-FFF2-40B4-BE49-F238E27FC236}">
                <a16:creationId xmlns:a16="http://schemas.microsoft.com/office/drawing/2014/main" id="{94B0C864-6E19-4FEE-BBF3-CA3E0B8DC8FF}"/>
              </a:ext>
            </a:extLst>
          </p:cNvPr>
          <p:cNvSpPr>
            <a:spLocks noGrp="1"/>
          </p:cNvSpPr>
          <p:nvPr>
            <p:ph type="body" sz="quarter" idx="10" hasCustomPrompt="1"/>
          </p:nvPr>
        </p:nvSpPr>
        <p:spPr>
          <a:xfrm>
            <a:off x="234950" y="295275"/>
            <a:ext cx="8523288" cy="331788"/>
          </a:xfrm>
        </p:spPr>
        <p:txBody>
          <a:bodyPr/>
          <a:lstStyle>
            <a:lvl1pPr>
              <a:defRPr>
                <a:solidFill>
                  <a:schemeClr val="bg1"/>
                </a:solidFill>
                <a:latin typeface="Arial" panose="020B0604020202020204" pitchFamily="34" charset="0"/>
                <a:cs typeface="Arial" panose="020B0604020202020204" pitchFamily="34" charset="0"/>
              </a:defRPr>
            </a:lvl1pPr>
            <a:lvl2pPr marL="457200" indent="0">
              <a:buNone/>
              <a:defRPr>
                <a:solidFill>
                  <a:schemeClr val="bg1"/>
                </a:solidFill>
                <a:latin typeface="Arial" panose="020B0604020202020204" pitchFamily="34" charset="0"/>
                <a:cs typeface="Arial" panose="020B0604020202020204" pitchFamily="34" charset="0"/>
              </a:defRPr>
            </a:lvl2pPr>
            <a:lvl3pPr>
              <a:defRPr>
                <a:solidFill>
                  <a:schemeClr val="bg1"/>
                </a:solidFill>
                <a:latin typeface="Arial" panose="020B0604020202020204" pitchFamily="34" charset="0"/>
                <a:cs typeface="Arial" panose="020B0604020202020204" pitchFamily="34" charset="0"/>
              </a:defRPr>
            </a:lvl3pPr>
            <a:lvl4pPr>
              <a:defRPr>
                <a:solidFill>
                  <a:schemeClr val="bg1"/>
                </a:solidFill>
                <a:latin typeface="Arial" panose="020B0604020202020204" pitchFamily="34" charset="0"/>
                <a:cs typeface="Arial" panose="020B0604020202020204" pitchFamily="34" charset="0"/>
              </a:defRPr>
            </a:lvl4pPr>
            <a:lvl5pPr>
              <a:defRPr>
                <a:solidFill>
                  <a:schemeClr val="bg1"/>
                </a:solidFill>
                <a:latin typeface="Arial" panose="020B0604020202020204" pitchFamily="34" charset="0"/>
                <a:cs typeface="Arial" panose="020B0604020202020204" pitchFamily="34" charset="0"/>
              </a:defRPr>
            </a:lvl5pPr>
          </a:lstStyle>
          <a:p>
            <a:pPr lvl="1"/>
            <a:r>
              <a:rPr lang="pl-PL" dirty="0"/>
              <a:t>Drugi poziom</a:t>
            </a:r>
          </a:p>
        </p:txBody>
      </p:sp>
      <p:sp>
        <p:nvSpPr>
          <p:cNvPr id="3" name="Symbol zastępczy obrazu 2">
            <a:extLst>
              <a:ext uri="{FF2B5EF4-FFF2-40B4-BE49-F238E27FC236}">
                <a16:creationId xmlns:a16="http://schemas.microsoft.com/office/drawing/2014/main" id="{01441050-E069-414B-8EA2-91B85166B1CD}"/>
              </a:ext>
            </a:extLst>
          </p:cNvPr>
          <p:cNvSpPr>
            <a:spLocks noGrp="1"/>
          </p:cNvSpPr>
          <p:nvPr>
            <p:ph type="pic" sz="quarter" idx="12"/>
          </p:nvPr>
        </p:nvSpPr>
        <p:spPr>
          <a:xfrm>
            <a:off x="6207125" y="958850"/>
            <a:ext cx="5821363" cy="5624513"/>
          </a:xfrm>
        </p:spPr>
        <p:txBody>
          <a:bodyPr/>
          <a:lstStyle>
            <a:lvl1pPr>
              <a:defRPr>
                <a:solidFill>
                  <a:schemeClr val="bg1"/>
                </a:solidFill>
              </a:defRPr>
            </a:lvl1pPr>
          </a:lstStyle>
          <a:p>
            <a:r>
              <a:rPr lang="pl-PL"/>
              <a:t>Kliknij ikonę, aby dodać obraz</a:t>
            </a:r>
            <a:endParaRPr lang="pl-PL" dirty="0"/>
          </a:p>
        </p:txBody>
      </p:sp>
      <p:sp>
        <p:nvSpPr>
          <p:cNvPr id="4" name="Symbol zastępczy obrazu 3">
            <a:extLst>
              <a:ext uri="{FF2B5EF4-FFF2-40B4-BE49-F238E27FC236}">
                <a16:creationId xmlns:a16="http://schemas.microsoft.com/office/drawing/2014/main" id="{E762964F-D4B6-4847-9E8C-81D4061C7F9C}"/>
              </a:ext>
            </a:extLst>
          </p:cNvPr>
          <p:cNvSpPr>
            <a:spLocks noGrp="1"/>
          </p:cNvSpPr>
          <p:nvPr>
            <p:ph type="pic" sz="quarter" idx="13"/>
          </p:nvPr>
        </p:nvSpPr>
        <p:spPr>
          <a:xfrm>
            <a:off x="234950" y="1004930"/>
            <a:ext cx="5821363" cy="2819400"/>
          </a:xfrm>
        </p:spPr>
        <p:txBody>
          <a:bodyPr/>
          <a:lstStyle>
            <a:lvl1pPr>
              <a:defRPr>
                <a:solidFill>
                  <a:schemeClr val="bg1"/>
                </a:solidFill>
              </a:defRPr>
            </a:lvl1pPr>
          </a:lstStyle>
          <a:p>
            <a:r>
              <a:rPr lang="pl-PL"/>
              <a:t>Kliknij ikonę, aby dodać obraz</a:t>
            </a:r>
            <a:endParaRPr lang="pl-PL" dirty="0"/>
          </a:p>
        </p:txBody>
      </p:sp>
      <p:sp>
        <p:nvSpPr>
          <p:cNvPr id="11" name="Symbol zastępczy obrazu 10">
            <a:extLst>
              <a:ext uri="{FF2B5EF4-FFF2-40B4-BE49-F238E27FC236}">
                <a16:creationId xmlns:a16="http://schemas.microsoft.com/office/drawing/2014/main" id="{6AE15399-3C20-4463-848C-95CAB439708D}"/>
              </a:ext>
            </a:extLst>
          </p:cNvPr>
          <p:cNvSpPr>
            <a:spLocks noGrp="1"/>
          </p:cNvSpPr>
          <p:nvPr>
            <p:ph type="pic" sz="quarter" idx="14"/>
          </p:nvPr>
        </p:nvSpPr>
        <p:spPr>
          <a:xfrm>
            <a:off x="234950" y="4000500"/>
            <a:ext cx="5821363" cy="2582863"/>
          </a:xfrm>
        </p:spPr>
        <p:txBody>
          <a:bodyPr/>
          <a:lstStyle>
            <a:lvl1pPr>
              <a:defRPr>
                <a:solidFill>
                  <a:schemeClr val="bg1"/>
                </a:solidFill>
              </a:defRPr>
            </a:lvl1pPr>
          </a:lstStyle>
          <a:p>
            <a:r>
              <a:rPr lang="pl-PL"/>
              <a:t>Kliknij ikonę, aby dodać obraz</a:t>
            </a:r>
            <a:endParaRPr lang="pl-PL" dirty="0"/>
          </a:p>
        </p:txBody>
      </p:sp>
    </p:spTree>
    <p:extLst>
      <p:ext uri="{BB962C8B-B14F-4D97-AF65-F5344CB8AC3E}">
        <p14:creationId xmlns:p14="http://schemas.microsoft.com/office/powerpoint/2010/main" val="904598313"/>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8" name="Obraz 7">
            <a:extLst>
              <a:ext uri="{FF2B5EF4-FFF2-40B4-BE49-F238E27FC236}">
                <a16:creationId xmlns:a16="http://schemas.microsoft.com/office/drawing/2014/main" id="{4A85637C-2C82-4635-8121-E1E454CB2344}"/>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0" y="0"/>
            <a:ext cx="12192000" cy="8132669"/>
          </a:xfrm>
          <a:prstGeom prst="rect">
            <a:avLst/>
          </a:prstGeom>
        </p:spPr>
      </p:pic>
      <p:sp>
        <p:nvSpPr>
          <p:cNvPr id="2" name="Symbol zastępczy tytułu 1">
            <a:extLst>
              <a:ext uri="{FF2B5EF4-FFF2-40B4-BE49-F238E27FC236}">
                <a16:creationId xmlns:a16="http://schemas.microsoft.com/office/drawing/2014/main" id="{2F0330C4-DCA5-4B82-99CE-1BD461C1283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a:extLst>
              <a:ext uri="{FF2B5EF4-FFF2-40B4-BE49-F238E27FC236}">
                <a16:creationId xmlns:a16="http://schemas.microsoft.com/office/drawing/2014/main" id="{9198F86B-94E5-4595-8D17-506CE82CF3A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BF80C82D-1B3A-4F82-92A8-E9C44FA1CD2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D6E202-B606-4609-B914-27C9371A1F6D}" type="datetime1">
              <a:rPr lang="en-US" smtClean="0"/>
              <a:t>5/6/2024</a:t>
            </a:fld>
            <a:endParaRPr lang="en-US" dirty="0"/>
          </a:p>
        </p:txBody>
      </p:sp>
      <p:sp>
        <p:nvSpPr>
          <p:cNvPr id="5" name="Symbol zastępczy stopki 4">
            <a:extLst>
              <a:ext uri="{FF2B5EF4-FFF2-40B4-BE49-F238E27FC236}">
                <a16:creationId xmlns:a16="http://schemas.microsoft.com/office/drawing/2014/main" id="{694B09BB-807F-4C43-985B-B368D8A460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ymbol zastępczy numeru slajdu 5">
            <a:extLst>
              <a:ext uri="{FF2B5EF4-FFF2-40B4-BE49-F238E27FC236}">
                <a16:creationId xmlns:a16="http://schemas.microsoft.com/office/drawing/2014/main" id="{7BFBF415-EB9F-4F8E-A208-58ABC3778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98EE3D-8CD1-4C3F-BD1C-C98C9596463C}" type="slidenum">
              <a:rPr lang="en-US" smtClean="0"/>
              <a:t>‹#›</a:t>
            </a:fld>
            <a:endParaRPr lang="en-US" dirty="0"/>
          </a:p>
        </p:txBody>
      </p:sp>
      <p:pic>
        <p:nvPicPr>
          <p:cNvPr id="10" name="Obraz 9">
            <a:extLst>
              <a:ext uri="{FF2B5EF4-FFF2-40B4-BE49-F238E27FC236}">
                <a16:creationId xmlns:a16="http://schemas.microsoft.com/office/drawing/2014/main" id="{4342DFC4-EC08-485E-9B3F-3517B579D68D}"/>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9069555" y="185738"/>
            <a:ext cx="2880366" cy="597409"/>
          </a:xfrm>
          <a:prstGeom prst="rect">
            <a:avLst/>
          </a:prstGeom>
        </p:spPr>
      </p:pic>
    </p:spTree>
    <p:extLst>
      <p:ext uri="{BB962C8B-B14F-4D97-AF65-F5344CB8AC3E}">
        <p14:creationId xmlns:p14="http://schemas.microsoft.com/office/powerpoint/2010/main" val="3423690412"/>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 id="2147483732" r:id="rId13"/>
    <p:sldLayoutId id="2147483733" r:id="rId14"/>
    <p:sldLayoutId id="2147483734" r:id="rId15"/>
    <p:sldLayoutId id="2147483735" r:id="rId16"/>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diagramLayout" Target="../diagrams/layout6.xml"/><Relationship Id="rId7" Type="http://schemas.openxmlformats.org/officeDocument/2006/relationships/image" Target="../media/image10.png"/><Relationship Id="rId2" Type="http://schemas.openxmlformats.org/officeDocument/2006/relationships/diagramData" Target="../diagrams/data6.xml"/><Relationship Id="rId1" Type="http://schemas.openxmlformats.org/officeDocument/2006/relationships/slideLayout" Target="../slideLayouts/slideLayout6.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6.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6.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97772FF-6041-4256-9331-C646B62D3340}"/>
              </a:ext>
            </a:extLst>
          </p:cNvPr>
          <p:cNvSpPr>
            <a:spLocks noGrp="1"/>
          </p:cNvSpPr>
          <p:nvPr>
            <p:ph type="ctrTitle"/>
          </p:nvPr>
        </p:nvSpPr>
        <p:spPr/>
        <p:txBody>
          <a:bodyPr>
            <a:normAutofit/>
          </a:bodyPr>
          <a:lstStyle/>
          <a:p>
            <a:r>
              <a:rPr lang="pl-PL" sz="4200"/>
              <a:t>Postępowanie odwoławcze</a:t>
            </a:r>
          </a:p>
        </p:txBody>
      </p:sp>
      <p:sp>
        <p:nvSpPr>
          <p:cNvPr id="5" name="Podtytuł 4">
            <a:extLst>
              <a:ext uri="{FF2B5EF4-FFF2-40B4-BE49-F238E27FC236}">
                <a16:creationId xmlns:a16="http://schemas.microsoft.com/office/drawing/2014/main" id="{6BBCE468-0299-4954-935C-035CFE74D181}"/>
              </a:ext>
            </a:extLst>
          </p:cNvPr>
          <p:cNvSpPr>
            <a:spLocks noGrp="1"/>
          </p:cNvSpPr>
          <p:nvPr>
            <p:ph type="subTitle" idx="1"/>
          </p:nvPr>
        </p:nvSpPr>
        <p:spPr/>
        <p:txBody>
          <a:bodyPr/>
          <a:lstStyle/>
          <a:p>
            <a:r>
              <a:rPr lang="pl-PL" dirty="0"/>
              <a:t>Wykład 16</a:t>
            </a:r>
            <a:endParaRPr lang="en-GB" dirty="0"/>
          </a:p>
        </p:txBody>
      </p:sp>
    </p:spTree>
    <p:extLst>
      <p:ext uri="{BB962C8B-B14F-4D97-AF65-F5344CB8AC3E}">
        <p14:creationId xmlns:p14="http://schemas.microsoft.com/office/powerpoint/2010/main" val="1763167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F8E1E079-02E6-43A5-8935-04652B29CC39}"/>
              </a:ext>
            </a:extLst>
          </p:cNvPr>
          <p:cNvSpPr>
            <a:spLocks noGrp="1"/>
          </p:cNvSpPr>
          <p:nvPr>
            <p:ph type="body" sz="quarter" idx="10"/>
          </p:nvPr>
        </p:nvSpPr>
        <p:spPr/>
        <p:txBody>
          <a:bodyPr>
            <a:normAutofit fontScale="77500" lnSpcReduction="20000"/>
          </a:bodyPr>
          <a:lstStyle/>
          <a:p>
            <a:r>
              <a:rPr lang="pl-PL" dirty="0"/>
              <a:t>Cechy środków odwoławczych </a:t>
            </a:r>
            <a:endParaRPr lang="en-GB" dirty="0"/>
          </a:p>
        </p:txBody>
      </p:sp>
      <p:graphicFrame>
        <p:nvGraphicFramePr>
          <p:cNvPr id="5" name="Symbol zastępczy zawartości 5">
            <a:extLst>
              <a:ext uri="{FF2B5EF4-FFF2-40B4-BE49-F238E27FC236}">
                <a16:creationId xmlns:a16="http://schemas.microsoft.com/office/drawing/2014/main" id="{28889FDA-2DC3-4637-A12D-0C48FF8DE8AB}"/>
              </a:ext>
            </a:extLst>
          </p:cNvPr>
          <p:cNvGraphicFramePr>
            <a:graphicFrameLocks/>
          </p:cNvGraphicFramePr>
          <p:nvPr>
            <p:extLst>
              <p:ext uri="{D42A27DB-BD31-4B8C-83A1-F6EECF244321}">
                <p14:modId xmlns:p14="http://schemas.microsoft.com/office/powerpoint/2010/main" val="434513051"/>
              </p:ext>
            </p:extLst>
          </p:nvPr>
        </p:nvGraphicFramePr>
        <p:xfrm>
          <a:off x="234950" y="1200839"/>
          <a:ext cx="11597166" cy="5361886"/>
        </p:xfrm>
        <a:graphic>
          <a:graphicData uri="http://schemas.openxmlformats.org/drawingml/2006/table">
            <a:tbl>
              <a:tblPr firstRow="1" firstCol="1" bandRow="1">
                <a:tableStyleId>{5C22544A-7EE6-4342-B048-85BDC9FD1C3A}</a:tableStyleId>
              </a:tblPr>
              <a:tblGrid>
                <a:gridCol w="2853805">
                  <a:extLst>
                    <a:ext uri="{9D8B030D-6E8A-4147-A177-3AD203B41FA5}">
                      <a16:colId xmlns:a16="http://schemas.microsoft.com/office/drawing/2014/main" val="20000"/>
                    </a:ext>
                  </a:extLst>
                </a:gridCol>
                <a:gridCol w="2856562">
                  <a:extLst>
                    <a:ext uri="{9D8B030D-6E8A-4147-A177-3AD203B41FA5}">
                      <a16:colId xmlns:a16="http://schemas.microsoft.com/office/drawing/2014/main" val="20001"/>
                    </a:ext>
                  </a:extLst>
                </a:gridCol>
                <a:gridCol w="2535406">
                  <a:extLst>
                    <a:ext uri="{9D8B030D-6E8A-4147-A177-3AD203B41FA5}">
                      <a16:colId xmlns:a16="http://schemas.microsoft.com/office/drawing/2014/main" val="20002"/>
                    </a:ext>
                  </a:extLst>
                </a:gridCol>
                <a:gridCol w="3351393">
                  <a:extLst>
                    <a:ext uri="{9D8B030D-6E8A-4147-A177-3AD203B41FA5}">
                      <a16:colId xmlns:a16="http://schemas.microsoft.com/office/drawing/2014/main" val="20003"/>
                    </a:ext>
                  </a:extLst>
                </a:gridCol>
              </a:tblGrid>
              <a:tr h="1305210">
                <a:tc>
                  <a:txBody>
                    <a:bodyPr/>
                    <a:lstStyle/>
                    <a:p>
                      <a:pPr algn="ctr">
                        <a:lnSpc>
                          <a:spcPct val="107000"/>
                        </a:lnSpc>
                        <a:spcAft>
                          <a:spcPts val="0"/>
                        </a:spcAft>
                      </a:pPr>
                      <a:r>
                        <a:rPr lang="pl-PL" sz="1800" dirty="0">
                          <a:effectLst/>
                        </a:rPr>
                        <a:t> </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0347" marR="50347" marT="0" marB="0" anchor="ctr"/>
                </a:tc>
                <a:tc>
                  <a:txBody>
                    <a:bodyPr/>
                    <a:lstStyle/>
                    <a:p>
                      <a:pPr algn="ctr">
                        <a:lnSpc>
                          <a:spcPct val="107000"/>
                        </a:lnSpc>
                        <a:spcAft>
                          <a:spcPts val="0"/>
                        </a:spcAft>
                      </a:pPr>
                      <a:r>
                        <a:rPr lang="pl-PL" sz="1800">
                          <a:effectLst/>
                        </a:rPr>
                        <a:t>Apelacja</a:t>
                      </a:r>
                      <a:endParaRPr lang="pl-PL" sz="1800">
                        <a:effectLst/>
                        <a:latin typeface="Calibri" panose="020F0502020204030204" pitchFamily="34" charset="0"/>
                        <a:ea typeface="Calibri" panose="020F0502020204030204" pitchFamily="34" charset="0"/>
                        <a:cs typeface="Times New Roman" panose="02020603050405020304" pitchFamily="18" charset="0"/>
                      </a:endParaRPr>
                    </a:p>
                  </a:txBody>
                  <a:tcPr marL="50347" marR="50347" marT="0" marB="0" anchor="ctr"/>
                </a:tc>
                <a:tc>
                  <a:txBody>
                    <a:bodyPr/>
                    <a:lstStyle/>
                    <a:p>
                      <a:pPr algn="ctr">
                        <a:lnSpc>
                          <a:spcPct val="107000"/>
                        </a:lnSpc>
                        <a:spcAft>
                          <a:spcPts val="0"/>
                        </a:spcAft>
                      </a:pPr>
                      <a:r>
                        <a:rPr lang="pl-PL" sz="1800">
                          <a:effectLst/>
                        </a:rPr>
                        <a:t>Zażalenie</a:t>
                      </a:r>
                      <a:endParaRPr lang="pl-PL" sz="1800">
                        <a:effectLst/>
                        <a:latin typeface="Calibri" panose="020F0502020204030204" pitchFamily="34" charset="0"/>
                        <a:ea typeface="Calibri" panose="020F0502020204030204" pitchFamily="34" charset="0"/>
                        <a:cs typeface="Times New Roman" panose="02020603050405020304" pitchFamily="18" charset="0"/>
                      </a:endParaRPr>
                    </a:p>
                  </a:txBody>
                  <a:tcPr marL="50347" marR="50347" marT="0" marB="0" anchor="ctr"/>
                </a:tc>
                <a:tc>
                  <a:txBody>
                    <a:bodyPr/>
                    <a:lstStyle/>
                    <a:p>
                      <a:pPr algn="ctr">
                        <a:lnSpc>
                          <a:spcPct val="107000"/>
                        </a:lnSpc>
                        <a:spcAft>
                          <a:spcPts val="0"/>
                        </a:spcAft>
                      </a:pPr>
                      <a:r>
                        <a:rPr lang="pl-PL" sz="1800">
                          <a:effectLst/>
                        </a:rPr>
                        <a:t>Sprzeciw od</a:t>
                      </a:r>
                      <a:r>
                        <a:rPr lang="pl-PL" sz="1800" baseline="0">
                          <a:effectLst/>
                        </a:rPr>
                        <a:t> postanowień i zarządzeń referendarza sądowego</a:t>
                      </a:r>
                      <a:endParaRPr lang="pl-PL" sz="1800">
                        <a:effectLst/>
                      </a:endParaRPr>
                    </a:p>
                    <a:p>
                      <a:pPr algn="ctr">
                        <a:lnSpc>
                          <a:spcPct val="107000"/>
                        </a:lnSpc>
                        <a:spcAft>
                          <a:spcPts val="0"/>
                        </a:spcAft>
                      </a:pPr>
                      <a:r>
                        <a:rPr lang="pl-PL" sz="1800">
                          <a:effectLst/>
                        </a:rPr>
                        <a:t>(93a)</a:t>
                      </a:r>
                      <a:endParaRPr lang="pl-PL" sz="1800">
                        <a:effectLst/>
                        <a:latin typeface="Calibri" panose="020F0502020204030204" pitchFamily="34" charset="0"/>
                        <a:ea typeface="Calibri" panose="020F0502020204030204" pitchFamily="34" charset="0"/>
                        <a:cs typeface="Times New Roman" panose="02020603050405020304" pitchFamily="18" charset="0"/>
                      </a:endParaRPr>
                    </a:p>
                  </a:txBody>
                  <a:tcPr marL="50347" marR="50347" marT="0" marB="0" anchor="ctr"/>
                </a:tc>
                <a:extLst>
                  <a:ext uri="{0D108BD9-81ED-4DB2-BD59-A6C34878D82A}">
                    <a16:rowId xmlns:a16="http://schemas.microsoft.com/office/drawing/2014/main" val="10000"/>
                  </a:ext>
                </a:extLst>
              </a:tr>
              <a:tr h="1779987">
                <a:tc>
                  <a:txBody>
                    <a:bodyPr/>
                    <a:lstStyle/>
                    <a:p>
                      <a:pPr algn="ctr">
                        <a:lnSpc>
                          <a:spcPct val="107000"/>
                        </a:lnSpc>
                        <a:spcAft>
                          <a:spcPts val="0"/>
                        </a:spcAft>
                      </a:pPr>
                      <a:r>
                        <a:rPr lang="pl-PL" sz="1800" dirty="0">
                          <a:effectLst/>
                        </a:rPr>
                        <a:t>Skargowość</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0347" marR="50347" marT="0" marB="0" anchor="ctr"/>
                </a:tc>
                <a:tc>
                  <a:txBody>
                    <a:bodyPr/>
                    <a:lstStyle/>
                    <a:p>
                      <a:pPr algn="ctr">
                        <a:lnSpc>
                          <a:spcPct val="107000"/>
                        </a:lnSpc>
                        <a:spcAft>
                          <a:spcPts val="0"/>
                        </a:spcAft>
                      </a:pPr>
                      <a:r>
                        <a:rPr lang="pl-PL" sz="1800" dirty="0">
                          <a:effectLst/>
                        </a:rPr>
                        <a:t>Art. 444</a:t>
                      </a:r>
                    </a:p>
                    <a:p>
                      <a:pPr algn="ctr">
                        <a:lnSpc>
                          <a:spcPct val="107000"/>
                        </a:lnSpc>
                        <a:spcAft>
                          <a:spcPts val="0"/>
                        </a:spcAft>
                      </a:pPr>
                      <a:r>
                        <a:rPr lang="pl-PL" sz="1800" dirty="0">
                          <a:effectLst/>
                        </a:rPr>
                        <a:t>- Strony</a:t>
                      </a:r>
                    </a:p>
                    <a:p>
                      <a:pPr algn="ctr">
                        <a:lnSpc>
                          <a:spcPct val="107000"/>
                        </a:lnSpc>
                        <a:spcAft>
                          <a:spcPts val="0"/>
                        </a:spcAft>
                      </a:pPr>
                      <a:r>
                        <a:rPr lang="pl-PL" sz="1800" dirty="0">
                          <a:effectLst/>
                        </a:rPr>
                        <a:t>- Pokrzywdzony od wyroku warunkowo umarzającego postępowanie wydanego na posiedzeniu</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0347" marR="50347" marT="0" marB="0" anchor="ctr"/>
                </a:tc>
                <a:tc>
                  <a:txBody>
                    <a:bodyPr/>
                    <a:lstStyle/>
                    <a:p>
                      <a:pPr algn="ctr">
                        <a:lnSpc>
                          <a:spcPct val="107000"/>
                        </a:lnSpc>
                        <a:spcAft>
                          <a:spcPts val="0"/>
                        </a:spcAft>
                      </a:pPr>
                      <a:r>
                        <a:rPr lang="pl-PL" sz="1800">
                          <a:effectLst/>
                        </a:rPr>
                        <a:t>Osoby, których</a:t>
                      </a:r>
                      <a:r>
                        <a:rPr lang="pl-PL" sz="1800" baseline="0">
                          <a:effectLst/>
                        </a:rPr>
                        <a:t> wydana decyzja bezpośrednio dotyczy</a:t>
                      </a:r>
                      <a:endParaRPr lang="pl-PL" sz="1800">
                        <a:effectLst/>
                      </a:endParaRPr>
                    </a:p>
                    <a:p>
                      <a:pPr algn="ctr">
                        <a:lnSpc>
                          <a:spcPct val="107000"/>
                        </a:lnSpc>
                        <a:spcAft>
                          <a:spcPts val="0"/>
                        </a:spcAft>
                      </a:pPr>
                      <a:r>
                        <a:rPr lang="pl-PL" sz="1800">
                          <a:effectLst/>
                        </a:rPr>
                        <a:t>Por. np.: art. 236, 302 § 1, 306</a:t>
                      </a:r>
                      <a:endParaRPr lang="pl-PL" sz="1800">
                        <a:effectLst/>
                        <a:latin typeface="Calibri" panose="020F0502020204030204" pitchFamily="34" charset="0"/>
                        <a:ea typeface="Calibri" panose="020F0502020204030204" pitchFamily="34" charset="0"/>
                        <a:cs typeface="Times New Roman" panose="02020603050405020304" pitchFamily="18" charset="0"/>
                      </a:endParaRPr>
                    </a:p>
                  </a:txBody>
                  <a:tcPr marL="50347" marR="50347" marT="0" marB="0" anchor="ctr"/>
                </a:tc>
                <a:tc>
                  <a:txBody>
                    <a:bodyPr/>
                    <a:lstStyle/>
                    <a:p>
                      <a:pPr algn="ctr">
                        <a:lnSpc>
                          <a:spcPct val="107000"/>
                        </a:lnSpc>
                        <a:spcAft>
                          <a:spcPts val="0"/>
                        </a:spcAft>
                        <a:tabLst>
                          <a:tab pos="1435100" algn="l"/>
                        </a:tabLst>
                      </a:pPr>
                      <a:r>
                        <a:rPr lang="pl-PL" sz="1800">
                          <a:effectLst/>
                        </a:rPr>
                        <a:t>Stronom,</a:t>
                      </a:r>
                      <a:r>
                        <a:rPr lang="pl-PL" sz="1800" baseline="0">
                          <a:effectLst/>
                        </a:rPr>
                        <a:t> osobie, której postanowienie bezpośrednio dotyczy</a:t>
                      </a:r>
                      <a:r>
                        <a:rPr lang="pl-PL" sz="1800">
                          <a:effectLst/>
                        </a:rPr>
                        <a:t> </a:t>
                      </a:r>
                      <a:endParaRPr lang="pl-PL" sz="1800">
                        <a:effectLst/>
                        <a:latin typeface="Calibri" panose="020F0502020204030204" pitchFamily="34" charset="0"/>
                        <a:ea typeface="Calibri" panose="020F0502020204030204" pitchFamily="34" charset="0"/>
                        <a:cs typeface="Times New Roman" panose="02020603050405020304" pitchFamily="18" charset="0"/>
                      </a:endParaRPr>
                    </a:p>
                  </a:txBody>
                  <a:tcPr marL="50347" marR="50347" marT="0" marB="0" anchor="ctr"/>
                </a:tc>
                <a:extLst>
                  <a:ext uri="{0D108BD9-81ED-4DB2-BD59-A6C34878D82A}">
                    <a16:rowId xmlns:a16="http://schemas.microsoft.com/office/drawing/2014/main" val="10001"/>
                  </a:ext>
                </a:extLst>
              </a:tr>
              <a:tr h="599830">
                <a:tc>
                  <a:txBody>
                    <a:bodyPr/>
                    <a:lstStyle/>
                    <a:p>
                      <a:pPr algn="ctr">
                        <a:lnSpc>
                          <a:spcPct val="107000"/>
                        </a:lnSpc>
                        <a:spcAft>
                          <a:spcPts val="0"/>
                        </a:spcAft>
                      </a:pPr>
                      <a:r>
                        <a:rPr lang="pl-PL" sz="1800">
                          <a:effectLst/>
                        </a:rPr>
                        <a:t>Dewolutywność</a:t>
                      </a:r>
                      <a:endParaRPr lang="pl-PL" sz="1800">
                        <a:effectLst/>
                        <a:latin typeface="Calibri" panose="020F0502020204030204" pitchFamily="34" charset="0"/>
                        <a:ea typeface="Calibri" panose="020F0502020204030204" pitchFamily="34" charset="0"/>
                        <a:cs typeface="Times New Roman" panose="02020603050405020304" pitchFamily="18" charset="0"/>
                      </a:endParaRPr>
                    </a:p>
                  </a:txBody>
                  <a:tcPr marL="50347" marR="50347" marT="0" marB="0" anchor="ctr"/>
                </a:tc>
                <a:tc>
                  <a:txBody>
                    <a:bodyPr/>
                    <a:lstStyle/>
                    <a:p>
                      <a:pPr algn="ctr">
                        <a:lnSpc>
                          <a:spcPct val="107000"/>
                        </a:lnSpc>
                        <a:spcAft>
                          <a:spcPts val="0"/>
                        </a:spcAft>
                      </a:pPr>
                      <a:r>
                        <a:rPr lang="pl-PL" sz="1800">
                          <a:effectLst/>
                        </a:rPr>
                        <a:t>Bezwzględna</a:t>
                      </a:r>
                    </a:p>
                    <a:p>
                      <a:pPr algn="ctr">
                        <a:lnSpc>
                          <a:spcPct val="107000"/>
                        </a:lnSpc>
                        <a:spcAft>
                          <a:spcPts val="0"/>
                        </a:spcAft>
                      </a:pPr>
                      <a:r>
                        <a:rPr lang="pl-PL" sz="1800">
                          <a:effectLst/>
                        </a:rPr>
                        <a:t>dewolutywność</a:t>
                      </a:r>
                      <a:endParaRPr lang="pl-PL" sz="1800">
                        <a:effectLst/>
                        <a:latin typeface="Calibri" panose="020F0502020204030204" pitchFamily="34" charset="0"/>
                        <a:ea typeface="Calibri" panose="020F0502020204030204" pitchFamily="34" charset="0"/>
                        <a:cs typeface="Times New Roman" panose="02020603050405020304" pitchFamily="18" charset="0"/>
                      </a:endParaRPr>
                    </a:p>
                  </a:txBody>
                  <a:tcPr marL="50347" marR="50347" marT="0" marB="0" anchor="ctr"/>
                </a:tc>
                <a:tc>
                  <a:txBody>
                    <a:bodyPr/>
                    <a:lstStyle/>
                    <a:p>
                      <a:pPr algn="ctr">
                        <a:lnSpc>
                          <a:spcPct val="107000"/>
                        </a:lnSpc>
                        <a:spcAft>
                          <a:spcPts val="0"/>
                        </a:spcAft>
                      </a:pPr>
                      <a:r>
                        <a:rPr lang="pl-PL" sz="1800">
                          <a:effectLst/>
                        </a:rPr>
                        <a:t>Względna dewolutywność</a:t>
                      </a:r>
                      <a:endParaRPr lang="pl-PL" sz="1800">
                        <a:effectLst/>
                        <a:latin typeface="Calibri" panose="020F0502020204030204" pitchFamily="34" charset="0"/>
                        <a:ea typeface="Calibri" panose="020F0502020204030204" pitchFamily="34" charset="0"/>
                        <a:cs typeface="Times New Roman" panose="02020603050405020304" pitchFamily="18" charset="0"/>
                      </a:endParaRPr>
                    </a:p>
                  </a:txBody>
                  <a:tcPr marL="50347" marR="50347" marT="0" marB="0" anchor="ctr"/>
                </a:tc>
                <a:tc>
                  <a:txBody>
                    <a:bodyPr/>
                    <a:lstStyle/>
                    <a:p>
                      <a:pPr algn="ctr">
                        <a:lnSpc>
                          <a:spcPct val="107000"/>
                        </a:lnSpc>
                        <a:spcAft>
                          <a:spcPts val="0"/>
                        </a:spcAft>
                      </a:pPr>
                      <a:r>
                        <a:rPr lang="pl-PL" sz="1800">
                          <a:effectLst/>
                        </a:rPr>
                        <a:t>niedewolutywny</a:t>
                      </a:r>
                      <a:endParaRPr lang="pl-PL" sz="1800">
                        <a:effectLst/>
                        <a:latin typeface="Calibri" panose="020F0502020204030204" pitchFamily="34" charset="0"/>
                        <a:ea typeface="Calibri" panose="020F0502020204030204" pitchFamily="34" charset="0"/>
                        <a:cs typeface="Times New Roman" panose="02020603050405020304" pitchFamily="18" charset="0"/>
                      </a:endParaRPr>
                    </a:p>
                  </a:txBody>
                  <a:tcPr marL="50347" marR="50347" marT="0" marB="0" anchor="ctr"/>
                </a:tc>
                <a:extLst>
                  <a:ext uri="{0D108BD9-81ED-4DB2-BD59-A6C34878D82A}">
                    <a16:rowId xmlns:a16="http://schemas.microsoft.com/office/drawing/2014/main" val="10002"/>
                  </a:ext>
                </a:extLst>
              </a:tr>
              <a:tr h="889015">
                <a:tc>
                  <a:txBody>
                    <a:bodyPr/>
                    <a:lstStyle/>
                    <a:p>
                      <a:pPr algn="ctr">
                        <a:lnSpc>
                          <a:spcPct val="107000"/>
                        </a:lnSpc>
                        <a:spcAft>
                          <a:spcPts val="0"/>
                        </a:spcAft>
                      </a:pPr>
                      <a:r>
                        <a:rPr lang="pl-PL" sz="1800">
                          <a:effectLst/>
                        </a:rPr>
                        <a:t>Suspensywność</a:t>
                      </a:r>
                      <a:endParaRPr lang="pl-PL" sz="1800">
                        <a:effectLst/>
                        <a:latin typeface="Calibri" panose="020F0502020204030204" pitchFamily="34" charset="0"/>
                        <a:ea typeface="Calibri" panose="020F0502020204030204" pitchFamily="34" charset="0"/>
                        <a:cs typeface="Times New Roman" panose="02020603050405020304" pitchFamily="18" charset="0"/>
                      </a:endParaRPr>
                    </a:p>
                  </a:txBody>
                  <a:tcPr marL="50347" marR="50347" marT="0" marB="0" anchor="ctr"/>
                </a:tc>
                <a:tc>
                  <a:txBody>
                    <a:bodyPr/>
                    <a:lstStyle/>
                    <a:p>
                      <a:pPr algn="ctr">
                        <a:lnSpc>
                          <a:spcPct val="107000"/>
                        </a:lnSpc>
                        <a:spcAft>
                          <a:spcPts val="0"/>
                        </a:spcAft>
                      </a:pPr>
                      <a:r>
                        <a:rPr lang="pl-PL" sz="1800">
                          <a:effectLst/>
                        </a:rPr>
                        <a:t>Bezwzględna suspensywność</a:t>
                      </a:r>
                      <a:endParaRPr lang="pl-PL" sz="1800">
                        <a:effectLst/>
                        <a:latin typeface="Calibri" panose="020F0502020204030204" pitchFamily="34" charset="0"/>
                        <a:ea typeface="Calibri" panose="020F0502020204030204" pitchFamily="34" charset="0"/>
                        <a:cs typeface="Times New Roman" panose="02020603050405020304" pitchFamily="18" charset="0"/>
                      </a:endParaRPr>
                    </a:p>
                  </a:txBody>
                  <a:tcPr marL="50347" marR="50347" marT="0" marB="0" anchor="ctr"/>
                </a:tc>
                <a:tc>
                  <a:txBody>
                    <a:bodyPr/>
                    <a:lstStyle/>
                    <a:p>
                      <a:pPr algn="ctr">
                        <a:lnSpc>
                          <a:spcPct val="107000"/>
                        </a:lnSpc>
                        <a:spcAft>
                          <a:spcPts val="0"/>
                        </a:spcAft>
                      </a:pPr>
                      <a:r>
                        <a:rPr lang="pl-PL" sz="1800" dirty="0">
                          <a:effectLst/>
                        </a:rPr>
                        <a:t>Względna suspensywność, ale art. 237 § 2, 290 § 3</a:t>
                      </a:r>
                      <a:r>
                        <a:rPr lang="pl-PL" sz="1800" baseline="0" dirty="0">
                          <a:effectLst/>
                        </a:rPr>
                        <a:t>, 257 </a:t>
                      </a:r>
                      <a:r>
                        <a:rPr lang="pl-PL" sz="1800" dirty="0">
                          <a:effectLst/>
                        </a:rPr>
                        <a:t> § 3</a:t>
                      </a:r>
                      <a:r>
                        <a:rPr lang="pl-PL" sz="1800" baseline="0" dirty="0">
                          <a:effectLst/>
                        </a:rPr>
                        <a:t> </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0347" marR="50347" marT="0" marB="0" anchor="ctr"/>
                </a:tc>
                <a:tc>
                  <a:txBody>
                    <a:bodyPr/>
                    <a:lstStyle/>
                    <a:p>
                      <a:pPr algn="ctr">
                        <a:lnSpc>
                          <a:spcPct val="107000"/>
                        </a:lnSpc>
                        <a:spcAft>
                          <a:spcPts val="0"/>
                        </a:spcAft>
                      </a:pPr>
                      <a:r>
                        <a:rPr lang="pl-PL" sz="1800">
                          <a:effectLst/>
                        </a:rPr>
                        <a:t>Skuteczne wniesienie sprzeciwu ma skutek kasatoryjny (skasowanie</a:t>
                      </a:r>
                      <a:r>
                        <a:rPr lang="pl-PL" sz="1800" baseline="0">
                          <a:effectLst/>
                        </a:rPr>
                        <a:t> decyzji procesowej)</a:t>
                      </a:r>
                      <a:endParaRPr lang="pl-PL" sz="1800">
                        <a:effectLst/>
                        <a:latin typeface="Calibri" panose="020F0502020204030204" pitchFamily="34" charset="0"/>
                        <a:ea typeface="Calibri" panose="020F0502020204030204" pitchFamily="34" charset="0"/>
                        <a:cs typeface="Times New Roman" panose="02020603050405020304" pitchFamily="18" charset="0"/>
                      </a:endParaRPr>
                    </a:p>
                  </a:txBody>
                  <a:tcPr marL="50347" marR="50347" marT="0" marB="0" anchor="ctr"/>
                </a:tc>
                <a:extLst>
                  <a:ext uri="{0D108BD9-81ED-4DB2-BD59-A6C34878D82A}">
                    <a16:rowId xmlns:a16="http://schemas.microsoft.com/office/drawing/2014/main" val="10003"/>
                  </a:ext>
                </a:extLst>
              </a:tr>
              <a:tr h="787844">
                <a:tc>
                  <a:txBody>
                    <a:bodyPr/>
                    <a:lstStyle/>
                    <a:p>
                      <a:pPr algn="ctr">
                        <a:lnSpc>
                          <a:spcPct val="107000"/>
                        </a:lnSpc>
                        <a:spcAft>
                          <a:spcPts val="0"/>
                        </a:spcAft>
                      </a:pPr>
                      <a:r>
                        <a:rPr lang="pl-PL" sz="1800">
                          <a:effectLst/>
                        </a:rPr>
                        <a:t>Zakaz reformationis in peius</a:t>
                      </a:r>
                      <a:endParaRPr lang="pl-PL" sz="1800">
                        <a:effectLst/>
                        <a:latin typeface="Calibri" panose="020F0502020204030204" pitchFamily="34" charset="0"/>
                        <a:ea typeface="Calibri" panose="020F0502020204030204" pitchFamily="34" charset="0"/>
                        <a:cs typeface="Times New Roman" panose="02020603050405020304" pitchFamily="18" charset="0"/>
                      </a:endParaRPr>
                    </a:p>
                  </a:txBody>
                  <a:tcPr marL="50347" marR="50347" marT="0" marB="0" anchor="ctr"/>
                </a:tc>
                <a:tc>
                  <a:txBody>
                    <a:bodyPr/>
                    <a:lstStyle/>
                    <a:p>
                      <a:pPr algn="ctr">
                        <a:lnSpc>
                          <a:spcPct val="107000"/>
                        </a:lnSpc>
                        <a:spcAft>
                          <a:spcPts val="0"/>
                        </a:spcAft>
                      </a:pPr>
                      <a:r>
                        <a:rPr lang="pl-PL" sz="1800">
                          <a:effectLst/>
                        </a:rPr>
                        <a:t>Tak, ale art. 434 § 4 k.p.k.</a:t>
                      </a:r>
                      <a:endParaRPr lang="pl-PL" sz="1800">
                        <a:effectLst/>
                        <a:latin typeface="Calibri" panose="020F0502020204030204" pitchFamily="34" charset="0"/>
                        <a:ea typeface="Calibri" panose="020F0502020204030204" pitchFamily="34" charset="0"/>
                        <a:cs typeface="Times New Roman" panose="02020603050405020304" pitchFamily="18" charset="0"/>
                      </a:endParaRPr>
                    </a:p>
                  </a:txBody>
                  <a:tcPr marL="50347" marR="50347" marT="0" marB="0" anchor="ctr"/>
                </a:tc>
                <a:tc>
                  <a:txBody>
                    <a:bodyPr/>
                    <a:lstStyle/>
                    <a:p>
                      <a:pPr algn="ctr">
                        <a:lnSpc>
                          <a:spcPct val="107000"/>
                        </a:lnSpc>
                        <a:spcAft>
                          <a:spcPts val="0"/>
                        </a:spcAft>
                      </a:pPr>
                      <a:r>
                        <a:rPr lang="pl-PL" sz="1800">
                          <a:effectLst/>
                        </a:rPr>
                        <a:t>Tak</a:t>
                      </a:r>
                      <a:endParaRPr lang="pl-PL" sz="1800">
                        <a:effectLst/>
                        <a:latin typeface="Calibri" panose="020F0502020204030204" pitchFamily="34" charset="0"/>
                        <a:ea typeface="Calibri" panose="020F0502020204030204" pitchFamily="34" charset="0"/>
                        <a:cs typeface="Times New Roman" panose="02020603050405020304" pitchFamily="18" charset="0"/>
                      </a:endParaRPr>
                    </a:p>
                  </a:txBody>
                  <a:tcPr marL="50347" marR="50347" marT="0" marB="0" anchor="ctr"/>
                </a:tc>
                <a:tc>
                  <a:txBody>
                    <a:bodyPr/>
                    <a:lstStyle/>
                    <a:p>
                      <a:pPr algn="ctr">
                        <a:lnSpc>
                          <a:spcPct val="107000"/>
                        </a:lnSpc>
                        <a:spcAft>
                          <a:spcPts val="0"/>
                        </a:spcAft>
                      </a:pPr>
                      <a:r>
                        <a:rPr lang="pl-PL" sz="1800" dirty="0">
                          <a:effectLst/>
                        </a:rPr>
                        <a:t>Nie</a:t>
                      </a:r>
                    </a:p>
                  </a:txBody>
                  <a:tcPr marL="50347" marR="50347" marT="0" marB="0"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6574728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ytuł 5">
            <a:extLst>
              <a:ext uri="{FF2B5EF4-FFF2-40B4-BE49-F238E27FC236}">
                <a16:creationId xmlns:a16="http://schemas.microsoft.com/office/drawing/2014/main" id="{79370C2A-2325-4D57-BA09-DC9681001AD0}"/>
              </a:ext>
            </a:extLst>
          </p:cNvPr>
          <p:cNvSpPr>
            <a:spLocks noGrp="1"/>
          </p:cNvSpPr>
          <p:nvPr>
            <p:ph type="ctrTitle"/>
          </p:nvPr>
        </p:nvSpPr>
        <p:spPr/>
        <p:txBody>
          <a:bodyPr/>
          <a:lstStyle/>
          <a:p>
            <a:r>
              <a:rPr lang="pl-PL" dirty="0"/>
              <a:t>Postępowanie odwoławcze w ogólności </a:t>
            </a:r>
          </a:p>
        </p:txBody>
      </p:sp>
      <p:sp>
        <p:nvSpPr>
          <p:cNvPr id="2" name="Podtytuł 1">
            <a:extLst>
              <a:ext uri="{FF2B5EF4-FFF2-40B4-BE49-F238E27FC236}">
                <a16:creationId xmlns:a16="http://schemas.microsoft.com/office/drawing/2014/main" id="{3E043343-8345-41F0-9308-B6AEFB926AC9}"/>
              </a:ext>
            </a:extLst>
          </p:cNvPr>
          <p:cNvSpPr>
            <a:spLocks noGrp="1"/>
          </p:cNvSpPr>
          <p:nvPr>
            <p:ph type="subTitle" idx="1"/>
          </p:nvPr>
        </p:nvSpPr>
        <p:spPr/>
        <p:txBody>
          <a:bodyPr/>
          <a:lstStyle/>
          <a:p>
            <a:endParaRPr lang="en-GB" dirty="0"/>
          </a:p>
        </p:txBody>
      </p:sp>
    </p:spTree>
    <p:extLst>
      <p:ext uri="{BB962C8B-B14F-4D97-AF65-F5344CB8AC3E}">
        <p14:creationId xmlns:p14="http://schemas.microsoft.com/office/powerpoint/2010/main" val="10003219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ymbol zastępczy tekstu 2">
            <a:extLst>
              <a:ext uri="{FF2B5EF4-FFF2-40B4-BE49-F238E27FC236}">
                <a16:creationId xmlns:a16="http://schemas.microsoft.com/office/drawing/2014/main" id="{97823B6B-6F18-468A-B8D0-4DF5A63A2B6C}"/>
              </a:ext>
            </a:extLst>
          </p:cNvPr>
          <p:cNvSpPr>
            <a:spLocks noGrp="1"/>
          </p:cNvSpPr>
          <p:nvPr>
            <p:ph type="body" sz="quarter" idx="10"/>
          </p:nvPr>
        </p:nvSpPr>
        <p:spPr/>
        <p:txBody>
          <a:bodyPr>
            <a:noAutofit/>
          </a:bodyPr>
          <a:lstStyle/>
          <a:p>
            <a:pPr marL="0" indent="0">
              <a:buNone/>
            </a:pPr>
            <a:r>
              <a:rPr lang="pl-PL" sz="2400" b="1" dirty="0"/>
              <a:t>Prawo do zaskarżenia orzeczenia– Konstytucja </a:t>
            </a:r>
            <a:endParaRPr lang="en-GB" sz="2400" b="1" dirty="0"/>
          </a:p>
        </p:txBody>
      </p:sp>
      <p:graphicFrame>
        <p:nvGraphicFramePr>
          <p:cNvPr id="5" name="Content Placeholder 2">
            <a:extLst>
              <a:ext uri="{FF2B5EF4-FFF2-40B4-BE49-F238E27FC236}">
                <a16:creationId xmlns:a16="http://schemas.microsoft.com/office/drawing/2014/main" id="{15E066E3-9614-4791-B668-50D82C0E4AEA}"/>
              </a:ext>
            </a:extLst>
          </p:cNvPr>
          <p:cNvGraphicFramePr>
            <a:graphicFrameLocks noGrp="1"/>
          </p:cNvGraphicFramePr>
          <p:nvPr>
            <p:ph idx="4294967295"/>
            <p:extLst>
              <p:ext uri="{D42A27DB-BD31-4B8C-83A1-F6EECF244321}">
                <p14:modId xmlns:p14="http://schemas.microsoft.com/office/powerpoint/2010/main" val="2515481490"/>
              </p:ext>
            </p:extLst>
          </p:nvPr>
        </p:nvGraphicFramePr>
        <p:xfrm>
          <a:off x="0" y="845755"/>
          <a:ext cx="11957050" cy="57169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86EF49F1-BD49-4C36-9192-7C21FEE3928D}"/>
              </a:ext>
            </a:extLst>
          </p:cNvPr>
          <p:cNvSpPr>
            <a:spLocks noGrp="1"/>
          </p:cNvSpPr>
          <p:nvPr>
            <p:ph type="body" sz="quarter" idx="10"/>
          </p:nvPr>
        </p:nvSpPr>
        <p:spPr>
          <a:xfrm>
            <a:off x="234950" y="240191"/>
            <a:ext cx="8523288" cy="331788"/>
          </a:xfrm>
        </p:spPr>
        <p:txBody>
          <a:bodyPr>
            <a:normAutofit fontScale="77500" lnSpcReduction="20000"/>
          </a:bodyPr>
          <a:lstStyle/>
          <a:p>
            <a:pPr marL="0" indent="0">
              <a:buNone/>
            </a:pPr>
            <a:r>
              <a:rPr lang="pl-PL" dirty="0">
                <a:solidFill>
                  <a:srgbClr val="FFFFFF"/>
                </a:solidFill>
              </a:rPr>
              <a:t>Prawo do zaskarżenia wyroku sądu I instancji – EKPC i </a:t>
            </a:r>
            <a:r>
              <a:rPr lang="pl-PL" dirty="0" err="1">
                <a:solidFill>
                  <a:srgbClr val="FFFFFF"/>
                </a:solidFill>
              </a:rPr>
              <a:t>MPPOiP</a:t>
            </a:r>
            <a:endParaRPr lang="en-GB" dirty="0"/>
          </a:p>
        </p:txBody>
      </p:sp>
      <p:sp>
        <p:nvSpPr>
          <p:cNvPr id="3" name="Symbol zastępczy tekstu 2">
            <a:extLst>
              <a:ext uri="{FF2B5EF4-FFF2-40B4-BE49-F238E27FC236}">
                <a16:creationId xmlns:a16="http://schemas.microsoft.com/office/drawing/2014/main" id="{882CB4CA-EEAE-4655-B07E-D21B3EFD13E2}"/>
              </a:ext>
            </a:extLst>
          </p:cNvPr>
          <p:cNvSpPr>
            <a:spLocks noGrp="1"/>
          </p:cNvSpPr>
          <p:nvPr>
            <p:ph type="body" sz="quarter" idx="11"/>
          </p:nvPr>
        </p:nvSpPr>
        <p:spPr>
          <a:xfrm>
            <a:off x="234950" y="977900"/>
            <a:ext cx="11024289" cy="5584825"/>
          </a:xfrm>
        </p:spPr>
        <p:txBody>
          <a:bodyPr>
            <a:normAutofit fontScale="77500" lnSpcReduction="20000"/>
          </a:bodyPr>
          <a:lstStyle/>
          <a:p>
            <a:pPr marL="0" indent="0" algn="just">
              <a:lnSpc>
                <a:spcPct val="110000"/>
              </a:lnSpc>
              <a:buNone/>
            </a:pPr>
            <a:r>
              <a:rPr lang="pl-PL" dirty="0"/>
              <a:t>Art. 13 EKPC </a:t>
            </a:r>
            <a:r>
              <a:rPr lang="pl-PL" dirty="0">
                <a:sym typeface="Wingdings" panose="05000000000000000000" pitchFamily="2" charset="2"/>
              </a:rPr>
              <a:t> </a:t>
            </a:r>
            <a:r>
              <a:rPr lang="pl-PL" dirty="0"/>
              <a:t>Każdy, czyje prawa i wolności zawarte w niniejszej konwencji zostały naruszone, ma prawo do skutecznego środka odwoławczego do właściwego organu państwowego także wówczas, gdy naruszenia dokonały osoby wykonujące swoje funkcje urzędowe.</a:t>
            </a:r>
          </a:p>
          <a:p>
            <a:pPr marL="0" indent="0" algn="just">
              <a:lnSpc>
                <a:spcPct val="110000"/>
              </a:lnSpc>
              <a:buNone/>
            </a:pPr>
            <a:r>
              <a:rPr lang="pl-PL" dirty="0"/>
              <a:t>Art. 2 Protokołu nr 7 do EKPC </a:t>
            </a:r>
            <a:r>
              <a:rPr lang="pl-PL" dirty="0">
                <a:sym typeface="Wingdings" panose="05000000000000000000" pitchFamily="2" charset="2"/>
              </a:rPr>
              <a:t> </a:t>
            </a:r>
          </a:p>
          <a:p>
            <a:pPr algn="just">
              <a:lnSpc>
                <a:spcPct val="110000"/>
              </a:lnSpc>
            </a:pPr>
            <a:r>
              <a:rPr lang="pl-PL" dirty="0"/>
              <a:t>1. Każdy, kto został uznany przez sąd za winnego popełnienia przestępstwa, ma prawo do rozpatrzenia przez sąd wyższej instancji jego sprawy, tak w przedmiocie orzeczenia o winie, jak i co do kary. Korzystanie z tego prawa, a także jego podstawy, reguluje ustawa.</a:t>
            </a:r>
          </a:p>
          <a:p>
            <a:pPr algn="just">
              <a:lnSpc>
                <a:spcPct val="110000"/>
              </a:lnSpc>
            </a:pPr>
            <a:r>
              <a:rPr lang="pl-PL" dirty="0"/>
              <a:t>2. Wyjątki od tego prawa mogą być stosowane w przypadku drobnych przestępstw, określonych w ustawie, lub w przypadkach, gdy dana osoba była sądzona w pierwszej instancji przez Sąd Najwyższy lub została uznana za winną i skazana w wyniku zaskarżenia wyroku uniewinniającego sądu pierwszej instancji.</a:t>
            </a:r>
          </a:p>
          <a:p>
            <a:pPr marL="0" indent="0" algn="just">
              <a:lnSpc>
                <a:spcPct val="110000"/>
              </a:lnSpc>
              <a:buNone/>
            </a:pPr>
            <a:r>
              <a:rPr lang="pl-PL" dirty="0"/>
              <a:t>Art. 14 ust. 5 </a:t>
            </a:r>
            <a:r>
              <a:rPr lang="pl-PL" dirty="0" err="1"/>
              <a:t>MPPOiP</a:t>
            </a:r>
            <a:r>
              <a:rPr lang="pl-PL" dirty="0"/>
              <a:t> </a:t>
            </a:r>
            <a:r>
              <a:rPr lang="pl-PL" dirty="0">
                <a:sym typeface="Wingdings" panose="05000000000000000000" pitchFamily="2" charset="2"/>
              </a:rPr>
              <a:t> </a:t>
            </a:r>
            <a:r>
              <a:rPr lang="pl-PL" dirty="0"/>
              <a:t>Każda osoba skazana za przestępstwo ma prawo odwołania się do sądu wyższej instalacji w celu ponownego rozpatrzenia orzeczenia o winie i karze zgodnie z ustawą.</a:t>
            </a:r>
          </a:p>
          <a:p>
            <a:pPr algn="just">
              <a:lnSpc>
                <a:spcPct val="110000"/>
              </a:lnSpc>
            </a:pPr>
            <a:endParaRPr lang="en-US" dirty="0"/>
          </a:p>
        </p:txBody>
      </p:sp>
    </p:spTree>
    <p:extLst>
      <p:ext uri="{BB962C8B-B14F-4D97-AF65-F5344CB8AC3E}">
        <p14:creationId xmlns:p14="http://schemas.microsoft.com/office/powerpoint/2010/main" val="5763150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505FFF18-B91A-4404-B161-AE3A698C444E}"/>
              </a:ext>
            </a:extLst>
          </p:cNvPr>
          <p:cNvSpPr>
            <a:spLocks noGrp="1"/>
          </p:cNvSpPr>
          <p:nvPr>
            <p:ph type="body" sz="quarter" idx="10"/>
          </p:nvPr>
        </p:nvSpPr>
        <p:spPr/>
        <p:txBody>
          <a:bodyPr>
            <a:normAutofit fontScale="77500" lnSpcReduction="20000"/>
          </a:bodyPr>
          <a:lstStyle/>
          <a:p>
            <a:r>
              <a:rPr lang="pl-PL" dirty="0"/>
              <a:t>Kolejność omawiania zagadnień </a:t>
            </a:r>
            <a:endParaRPr lang="en-GB" dirty="0"/>
          </a:p>
        </p:txBody>
      </p:sp>
      <p:sp>
        <p:nvSpPr>
          <p:cNvPr id="3" name="Symbol zastępczy tekstu 2">
            <a:extLst>
              <a:ext uri="{FF2B5EF4-FFF2-40B4-BE49-F238E27FC236}">
                <a16:creationId xmlns:a16="http://schemas.microsoft.com/office/drawing/2014/main" id="{E413E4A6-1BE1-407D-8FCB-744D0B6A5174}"/>
              </a:ext>
            </a:extLst>
          </p:cNvPr>
          <p:cNvSpPr>
            <a:spLocks noGrp="1"/>
          </p:cNvSpPr>
          <p:nvPr>
            <p:ph type="body" sz="quarter" idx="11"/>
          </p:nvPr>
        </p:nvSpPr>
        <p:spPr>
          <a:xfrm>
            <a:off x="234950" y="977900"/>
            <a:ext cx="10870052" cy="5584825"/>
          </a:xfrm>
        </p:spPr>
        <p:txBody>
          <a:bodyPr>
            <a:normAutofit/>
          </a:bodyPr>
          <a:lstStyle/>
          <a:p>
            <a:r>
              <a:rPr lang="pl-PL" sz="2400" b="1" dirty="0"/>
              <a:t>Dopuszczalność środka odwoławczego</a:t>
            </a:r>
          </a:p>
          <a:p>
            <a:pPr lvl="1"/>
            <a:r>
              <a:rPr lang="pl-PL" dirty="0"/>
              <a:t>Prawna dopuszczalność środka odwoławczego</a:t>
            </a:r>
          </a:p>
          <a:p>
            <a:pPr lvl="1"/>
            <a:r>
              <a:rPr lang="pl-PL" dirty="0" err="1"/>
              <a:t>Gravamen</a:t>
            </a:r>
            <a:r>
              <a:rPr lang="pl-PL" dirty="0"/>
              <a:t>  </a:t>
            </a:r>
          </a:p>
          <a:p>
            <a:r>
              <a:rPr lang="pl-PL" sz="2400" b="1" dirty="0"/>
              <a:t>Wymogi formalne środków odwoławczych </a:t>
            </a:r>
          </a:p>
          <a:p>
            <a:pPr lvl="1"/>
            <a:r>
              <a:rPr lang="pl-PL" dirty="0"/>
              <a:t>Terminy zawite </a:t>
            </a:r>
          </a:p>
          <a:p>
            <a:pPr lvl="1"/>
            <a:r>
              <a:rPr lang="pl-PL" dirty="0"/>
              <a:t>Wymogi formalne pisma procesowego i szczególne warunki formalne środków odwoławczych </a:t>
            </a:r>
          </a:p>
          <a:p>
            <a:r>
              <a:rPr lang="pl-PL" sz="2400" b="1" dirty="0"/>
              <a:t>Przyczyny odwoławcze </a:t>
            </a:r>
          </a:p>
          <a:p>
            <a:r>
              <a:rPr lang="pl-PL" sz="2400" b="1" dirty="0"/>
              <a:t>Cofnięcie środka odwoławczego </a:t>
            </a:r>
          </a:p>
          <a:p>
            <a:r>
              <a:rPr lang="pl-PL" sz="2400" b="1" dirty="0"/>
              <a:t>Zakres kontroli odwoławczej </a:t>
            </a:r>
          </a:p>
          <a:p>
            <a:r>
              <a:rPr lang="pl-PL" sz="2400" b="1" dirty="0"/>
              <a:t>Pytanie prawne do SN </a:t>
            </a:r>
          </a:p>
          <a:p>
            <a:r>
              <a:rPr lang="pl-PL" sz="2400" b="1" dirty="0"/>
              <a:t>Postępowanie ponowne </a:t>
            </a:r>
          </a:p>
          <a:p>
            <a:endParaRPr lang="en-GB" sz="4800" dirty="0"/>
          </a:p>
        </p:txBody>
      </p:sp>
    </p:spTree>
    <p:extLst>
      <p:ext uri="{BB962C8B-B14F-4D97-AF65-F5344CB8AC3E}">
        <p14:creationId xmlns:p14="http://schemas.microsoft.com/office/powerpoint/2010/main" val="3928508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06174A41-6353-4B3F-9AA1-9492CD66B194}"/>
              </a:ext>
            </a:extLst>
          </p:cNvPr>
          <p:cNvSpPr>
            <a:spLocks noGrp="1"/>
          </p:cNvSpPr>
          <p:nvPr>
            <p:ph type="body" sz="quarter" idx="10"/>
          </p:nvPr>
        </p:nvSpPr>
        <p:spPr/>
        <p:txBody>
          <a:bodyPr>
            <a:normAutofit fontScale="77500" lnSpcReduction="20000"/>
          </a:bodyPr>
          <a:lstStyle/>
          <a:p>
            <a:pPr marL="0" indent="0">
              <a:buNone/>
            </a:pPr>
            <a:r>
              <a:rPr lang="pl-PL" dirty="0"/>
              <a:t>Dopuszczalność środka odwoławczego </a:t>
            </a:r>
            <a:endParaRPr lang="en-GB" dirty="0"/>
          </a:p>
        </p:txBody>
      </p:sp>
      <p:sp>
        <p:nvSpPr>
          <p:cNvPr id="3" name="Symbol zastępczy tekstu 2">
            <a:extLst>
              <a:ext uri="{FF2B5EF4-FFF2-40B4-BE49-F238E27FC236}">
                <a16:creationId xmlns:a16="http://schemas.microsoft.com/office/drawing/2014/main" id="{A595681B-AE47-458C-9FC9-A335A84F3BC7}"/>
              </a:ext>
            </a:extLst>
          </p:cNvPr>
          <p:cNvSpPr>
            <a:spLocks noGrp="1"/>
          </p:cNvSpPr>
          <p:nvPr>
            <p:ph type="body" sz="quarter" idx="11"/>
          </p:nvPr>
        </p:nvSpPr>
        <p:spPr>
          <a:xfrm>
            <a:off x="234950" y="977900"/>
            <a:ext cx="11619199" cy="5584825"/>
          </a:xfrm>
        </p:spPr>
        <p:txBody>
          <a:bodyPr>
            <a:normAutofit fontScale="92500" lnSpcReduction="10000"/>
          </a:bodyPr>
          <a:lstStyle/>
          <a:p>
            <a:pPr marL="0" indent="0" algn="ctr">
              <a:buNone/>
            </a:pPr>
            <a:r>
              <a:rPr lang="pl-PL" b="1" dirty="0"/>
              <a:t>Środki odwoławcze przysługując od orzeczeń nieprawomocnych, </a:t>
            </a:r>
            <a:r>
              <a:rPr lang="pl-PL" b="1" dirty="0" err="1"/>
              <a:t>pierwszoinstancyjnych</a:t>
            </a:r>
            <a:r>
              <a:rPr lang="pl-PL" b="1" dirty="0"/>
              <a:t>. </a:t>
            </a:r>
          </a:p>
          <a:p>
            <a:pPr marL="0" indent="0" algn="ctr">
              <a:buNone/>
            </a:pPr>
            <a:endParaRPr lang="pl-PL" b="1" dirty="0"/>
          </a:p>
          <a:p>
            <a:pPr algn="just"/>
            <a:r>
              <a:rPr lang="pl-PL" dirty="0"/>
              <a:t>Art. 426 §  1.  Od orzeczeń sądu odwoławczego oraz od orzeczeń wydanych przez Sąd Najwyższy nie przysługuje środek odwoławczy, </a:t>
            </a:r>
            <a:r>
              <a:rPr lang="pl-PL" b="1" dirty="0">
                <a:solidFill>
                  <a:srgbClr val="00B050"/>
                </a:solidFill>
              </a:rPr>
              <a:t>chyba że ustawa stanowi inaczej</a:t>
            </a:r>
            <a:r>
              <a:rPr lang="pl-PL" dirty="0"/>
              <a:t>.</a:t>
            </a:r>
          </a:p>
          <a:p>
            <a:pPr algn="just"/>
            <a:r>
              <a:rPr lang="pl-PL" dirty="0"/>
              <a:t>Środki odwoławcze przysługują od orzeczeń wydanych w II instancji, w sytuacjach wskazanych w art. 426 §  2. </a:t>
            </a:r>
          </a:p>
          <a:p>
            <a:pPr lvl="1" algn="just"/>
            <a:r>
              <a:rPr lang="pl-PL" dirty="0"/>
              <a:t>Od </a:t>
            </a:r>
            <a:r>
              <a:rPr lang="pl-PL" dirty="0">
                <a:solidFill>
                  <a:srgbClr val="FF0000"/>
                </a:solidFill>
              </a:rPr>
              <a:t>postanowienia o zastosowaniu tymczasowego aresztowania wydanego na skutek zażalenia</a:t>
            </a:r>
            <a:r>
              <a:rPr lang="pl-PL" dirty="0"/>
              <a:t>, a także od </a:t>
            </a:r>
            <a:r>
              <a:rPr lang="pl-PL" dirty="0">
                <a:solidFill>
                  <a:srgbClr val="FF0000"/>
                </a:solidFill>
              </a:rPr>
              <a:t>wydanego w toku postępowania odwoławczego postanowienia o przeprowadzeniu obserwacji, zastosowaniu środka zapobiegawczego, nałożeniu kary porządkowej, zawieszeniu postępowania oraz w przedmiocie kosztów procesu, o których po raz pierwszy orzekał sąd odwoławczy</a:t>
            </a:r>
            <a:r>
              <a:rPr lang="pl-PL" dirty="0"/>
              <a:t>, przysługuje zażalenie do innego równorzędnego składu sądu odwoławczego. Jeżeli zaskarżone postanowienie wydał sąd w składzie jednego sędziego, zażalenie rozpoznaje sąd odwoławczy w składzie trzech sędziów, chyba że zażalenie dotyczy postanowienia o nałożeniu kary porządkowej lub w przedmiocie kosztów procesu.</a:t>
            </a:r>
          </a:p>
          <a:p>
            <a:pPr algn="just"/>
            <a:endParaRPr lang="en-GB" dirty="0"/>
          </a:p>
        </p:txBody>
      </p:sp>
    </p:spTree>
    <p:extLst>
      <p:ext uri="{BB962C8B-B14F-4D97-AF65-F5344CB8AC3E}">
        <p14:creationId xmlns:p14="http://schemas.microsoft.com/office/powerpoint/2010/main" val="32187059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58706E80-8D7F-4D73-B45E-8704DDDA3132}"/>
              </a:ext>
            </a:extLst>
          </p:cNvPr>
          <p:cNvSpPr>
            <a:spLocks noGrp="1"/>
          </p:cNvSpPr>
          <p:nvPr>
            <p:ph type="body" sz="quarter" idx="10"/>
          </p:nvPr>
        </p:nvSpPr>
        <p:spPr/>
        <p:txBody>
          <a:bodyPr>
            <a:noAutofit/>
          </a:bodyPr>
          <a:lstStyle/>
          <a:p>
            <a:pPr marL="0" indent="0">
              <a:buNone/>
            </a:pPr>
            <a:r>
              <a:rPr lang="pl-PL" sz="2200" dirty="0"/>
              <a:t>Dopuszczalność środka odwoławczego – </a:t>
            </a:r>
            <a:r>
              <a:rPr lang="pl-PL" sz="2200" i="1" dirty="0" err="1"/>
              <a:t>gravamen</a:t>
            </a:r>
            <a:r>
              <a:rPr lang="pl-PL" sz="2200" i="1" dirty="0"/>
              <a:t> (łac.) </a:t>
            </a:r>
            <a:endParaRPr lang="en-GB" sz="2200" dirty="0"/>
          </a:p>
        </p:txBody>
      </p:sp>
      <p:sp>
        <p:nvSpPr>
          <p:cNvPr id="3" name="Symbol zastępczy tekstu 2">
            <a:extLst>
              <a:ext uri="{FF2B5EF4-FFF2-40B4-BE49-F238E27FC236}">
                <a16:creationId xmlns:a16="http://schemas.microsoft.com/office/drawing/2014/main" id="{9A9E4CEB-4160-4A81-B1DE-967759176D3F}"/>
              </a:ext>
            </a:extLst>
          </p:cNvPr>
          <p:cNvSpPr>
            <a:spLocks noGrp="1"/>
          </p:cNvSpPr>
          <p:nvPr>
            <p:ph type="body" sz="quarter" idx="11"/>
          </p:nvPr>
        </p:nvSpPr>
        <p:spPr>
          <a:xfrm>
            <a:off x="234950" y="977900"/>
            <a:ext cx="11321744" cy="5584825"/>
          </a:xfrm>
        </p:spPr>
        <p:txBody>
          <a:bodyPr/>
          <a:lstStyle/>
          <a:p>
            <a:pPr algn="just"/>
            <a:r>
              <a:rPr lang="pl-PL" dirty="0"/>
              <a:t>Art. 425 </a:t>
            </a:r>
            <a:r>
              <a:rPr lang="en-GB" dirty="0"/>
              <a:t>§</a:t>
            </a:r>
            <a:r>
              <a:rPr lang="pl-PL" dirty="0"/>
              <a:t> 3 Odwołujący się może skarżyć jedynie </a:t>
            </a:r>
            <a:r>
              <a:rPr lang="pl-PL" b="1" dirty="0">
                <a:solidFill>
                  <a:srgbClr val="FFC000"/>
                </a:solidFill>
              </a:rPr>
              <a:t>rozstrzygnięcia lub ustalenia naruszające jego prawa lub szkodzące jego interesom</a:t>
            </a:r>
            <a:r>
              <a:rPr lang="pl-PL" dirty="0"/>
              <a:t>. Ograniczenie to nie dotyczy oskarżyciela publicznego.</a:t>
            </a:r>
          </a:p>
          <a:p>
            <a:pPr algn="just"/>
            <a:r>
              <a:rPr lang="pl-PL" dirty="0"/>
              <a:t>Prokurator/oskarżyciel publiczny działa w interesie społecznym/publicznym, jako strażnik praworządności. Nie ma własnego interesu w postępowaniu, stąd brak wymogu </a:t>
            </a:r>
            <a:r>
              <a:rPr lang="pl-PL" dirty="0" err="1"/>
              <a:t>gravamen</a:t>
            </a:r>
            <a:r>
              <a:rPr lang="pl-PL" dirty="0"/>
              <a:t>. </a:t>
            </a:r>
          </a:p>
          <a:p>
            <a:pPr lvl="1" algn="just"/>
            <a:r>
              <a:rPr lang="pl-PL" dirty="0"/>
              <a:t>Oskarżyciel publiczny/prokurator może wnosić środki zaskarżenia na korzyść i na niekorzyść oskarżonego. W środku zaskarżenia powinien być wskazany kierunek zaskarżenia. </a:t>
            </a:r>
          </a:p>
          <a:p>
            <a:pPr algn="just"/>
            <a:r>
              <a:rPr lang="pl-PL" i="1" dirty="0" err="1"/>
              <a:t>Gravamen</a:t>
            </a:r>
            <a:r>
              <a:rPr lang="pl-PL" dirty="0"/>
              <a:t> - subiektywne przekonanie skarżącego, że dane rozstrzygnięcie narusza jego prawa. Przekonanie jest subiektywne, ale kryteria oceny istnienia interesu prawnego jako naruszonego w jego przekonaniu muszą być obiektywne</a:t>
            </a:r>
            <a:endParaRPr lang="en-US" dirty="0"/>
          </a:p>
          <a:p>
            <a:pPr marL="0" indent="0" algn="just">
              <a:buNone/>
            </a:pPr>
            <a:endParaRPr lang="pl-PL" dirty="0"/>
          </a:p>
        </p:txBody>
      </p:sp>
    </p:spTree>
    <p:extLst>
      <p:ext uri="{BB962C8B-B14F-4D97-AF65-F5344CB8AC3E}">
        <p14:creationId xmlns:p14="http://schemas.microsoft.com/office/powerpoint/2010/main" val="23927413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7D363B70-52E0-47EE-8A8E-40064E19C284}"/>
              </a:ext>
            </a:extLst>
          </p:cNvPr>
          <p:cNvSpPr>
            <a:spLocks noGrp="1"/>
          </p:cNvSpPr>
          <p:nvPr>
            <p:ph type="body" sz="quarter" idx="10"/>
          </p:nvPr>
        </p:nvSpPr>
        <p:spPr/>
        <p:txBody>
          <a:bodyPr>
            <a:normAutofit fontScale="77500" lnSpcReduction="20000"/>
          </a:bodyPr>
          <a:lstStyle/>
          <a:p>
            <a:pPr marL="0" indent="0">
              <a:buNone/>
            </a:pPr>
            <a:r>
              <a:rPr lang="pl-PL" dirty="0"/>
              <a:t>Postanowienie SN z 26.08.2010 r., I KZP 13/10</a:t>
            </a:r>
            <a:endParaRPr lang="en-GB" dirty="0"/>
          </a:p>
        </p:txBody>
      </p:sp>
      <p:sp>
        <p:nvSpPr>
          <p:cNvPr id="3" name="Symbol zastępczy tekstu 2">
            <a:extLst>
              <a:ext uri="{FF2B5EF4-FFF2-40B4-BE49-F238E27FC236}">
                <a16:creationId xmlns:a16="http://schemas.microsoft.com/office/drawing/2014/main" id="{5F84ED45-3EA5-4FB1-8EB1-1B1D3E9A4597}"/>
              </a:ext>
            </a:extLst>
          </p:cNvPr>
          <p:cNvSpPr>
            <a:spLocks noGrp="1"/>
          </p:cNvSpPr>
          <p:nvPr>
            <p:ph type="body" sz="quarter" idx="11"/>
          </p:nvPr>
        </p:nvSpPr>
        <p:spPr>
          <a:xfrm>
            <a:off x="234950" y="977900"/>
            <a:ext cx="11409879" cy="5584825"/>
          </a:xfrm>
        </p:spPr>
        <p:txBody>
          <a:bodyPr>
            <a:normAutofit fontScale="92500" lnSpcReduction="10000"/>
          </a:bodyPr>
          <a:lstStyle/>
          <a:p>
            <a:pPr algn="just"/>
            <a:r>
              <a:rPr lang="pl-PL" dirty="0"/>
              <a:t>1. W świetle art. 425 § 3 zdanie 1 k.p.k. elementem decydującym o dopuszczalności zażalenia jest </a:t>
            </a:r>
            <a:r>
              <a:rPr lang="pl-PL" dirty="0" err="1"/>
              <a:t>gravamen</a:t>
            </a:r>
            <a:r>
              <a:rPr lang="pl-PL" dirty="0"/>
              <a:t>. </a:t>
            </a:r>
            <a:r>
              <a:rPr lang="pl-PL" b="1" dirty="0">
                <a:solidFill>
                  <a:srgbClr val="FFC000"/>
                </a:solidFill>
              </a:rPr>
              <a:t>Jest rzeczą oczywistą, że dokonanie oceny, czy podmiot będący autorem zażalenia ma interes prawny w zaskarżeniu danego orzeczenia, wymaga uwzględnienia kryteriów obiektywnych, a nie subiektywnych</a:t>
            </a:r>
            <a:r>
              <a:rPr lang="pl-PL" dirty="0"/>
              <a:t>. Kwestia </a:t>
            </a:r>
            <a:r>
              <a:rPr lang="pl-PL" dirty="0" err="1"/>
              <a:t>gravamen</a:t>
            </a:r>
            <a:r>
              <a:rPr lang="pl-PL" dirty="0"/>
              <a:t> może być badana jedynie w takim zakresie, w jakim autor zażalenia jest uprawniony do zaskarżenia orzeczenia. W przypadku podejrzanego granice dopuszczalności zażalenia wyznaczone są zakresem, w jakim uzyskał on taki status w toczącym się postępowaniu przygotowawczym.</a:t>
            </a:r>
          </a:p>
          <a:p>
            <a:pPr algn="just"/>
            <a:r>
              <a:rPr lang="pl-PL" dirty="0"/>
              <a:t>2. Kwestia uprawnienia skarżącego do przeglądania akt jest kwestia, która musi być rozstrzygnięta in concreto w każdej sprawie i wiąże się z procedowaniem w przedmiocie wniesionego środka odwoławczego. Nie ma jednak znaczenia dla rozstrzygnięcia w przedmiocie tego środka. Sąd, rozpoznając zażalenie na postanowienie o umorzeniu śledztwa, musi samodzielnie podjąć decyzje co do zakresu, w jakim podejrzanemu i jego obrońcy mogą być udostępnione akta śledztwa, biorąc pod uwagę w szczególności zakres, w jakim zażalenie jest w sprawie dopuszczalne.</a:t>
            </a:r>
          </a:p>
        </p:txBody>
      </p:sp>
    </p:spTree>
    <p:extLst>
      <p:ext uri="{BB962C8B-B14F-4D97-AF65-F5344CB8AC3E}">
        <p14:creationId xmlns:p14="http://schemas.microsoft.com/office/powerpoint/2010/main" val="25124985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B34C6E0B-CDB6-49F9-94FB-B9C497D8FE2B}"/>
              </a:ext>
            </a:extLst>
          </p:cNvPr>
          <p:cNvSpPr>
            <a:spLocks noGrp="1"/>
          </p:cNvSpPr>
          <p:nvPr>
            <p:ph type="body" sz="quarter" idx="10"/>
          </p:nvPr>
        </p:nvSpPr>
        <p:spPr/>
        <p:txBody>
          <a:bodyPr>
            <a:normAutofit fontScale="77500" lnSpcReduction="20000"/>
          </a:bodyPr>
          <a:lstStyle/>
          <a:p>
            <a:pPr marL="0" indent="0">
              <a:buNone/>
            </a:pPr>
            <a:r>
              <a:rPr lang="pl-PL" dirty="0"/>
              <a:t>Dopuszczalność środka odwoławczego </a:t>
            </a:r>
            <a:endParaRPr lang="en-GB" dirty="0"/>
          </a:p>
        </p:txBody>
      </p:sp>
      <p:sp>
        <p:nvSpPr>
          <p:cNvPr id="3" name="Symbol zastępczy tekstu 2">
            <a:extLst>
              <a:ext uri="{FF2B5EF4-FFF2-40B4-BE49-F238E27FC236}">
                <a16:creationId xmlns:a16="http://schemas.microsoft.com/office/drawing/2014/main" id="{866DEAB7-75F6-4089-9F45-DD28F3C12980}"/>
              </a:ext>
            </a:extLst>
          </p:cNvPr>
          <p:cNvSpPr>
            <a:spLocks noGrp="1"/>
          </p:cNvSpPr>
          <p:nvPr>
            <p:ph type="body" sz="quarter" idx="11"/>
          </p:nvPr>
        </p:nvSpPr>
        <p:spPr>
          <a:xfrm>
            <a:off x="234950" y="977900"/>
            <a:ext cx="11674284" cy="5584825"/>
          </a:xfrm>
        </p:spPr>
        <p:txBody>
          <a:bodyPr>
            <a:normAutofit/>
          </a:bodyPr>
          <a:lstStyle/>
          <a:p>
            <a:pPr algn="just"/>
            <a:r>
              <a:rPr lang="pl-PL" sz="3200" dirty="0"/>
              <a:t>Apelacja, zażalenie (jak i inne środki zaskarżenia) są zawsze w pierwszej kolejności badane pod kątem dopuszczalności, tj.:</a:t>
            </a:r>
          </a:p>
          <a:p>
            <a:pPr marL="971550" lvl="1" indent="-514350" algn="just">
              <a:buFont typeface="+mj-lt"/>
              <a:buAutoNum type="arabicPeriod"/>
            </a:pPr>
            <a:r>
              <a:rPr lang="pl-PL" sz="2800" dirty="0"/>
              <a:t>Czy </a:t>
            </a:r>
            <a:r>
              <a:rPr lang="pl-PL" sz="2800" b="1" dirty="0">
                <a:solidFill>
                  <a:srgbClr val="00B050"/>
                </a:solidFill>
              </a:rPr>
              <a:t>ustawa pozwala na wniesienie środka zaskarżenia </a:t>
            </a:r>
            <a:r>
              <a:rPr lang="pl-PL" sz="2800" dirty="0"/>
              <a:t>od danej decyzji procesowej (względnie na brak decyzji – zob. zażalenie na bezczynność art. 306 § 3 k.p.k. – albo na czynność procesową – np. zatrzymanie czy przeszukanie); </a:t>
            </a:r>
          </a:p>
          <a:p>
            <a:pPr marL="971550" lvl="1" indent="-514350" algn="just">
              <a:buFont typeface="+mj-lt"/>
              <a:buAutoNum type="arabicPeriod"/>
            </a:pPr>
            <a:r>
              <a:rPr lang="pl-PL" sz="2800" dirty="0"/>
              <a:t>Czy </a:t>
            </a:r>
            <a:r>
              <a:rPr lang="pl-PL" sz="2800" b="1" dirty="0">
                <a:solidFill>
                  <a:srgbClr val="00B050"/>
                </a:solidFill>
              </a:rPr>
              <a:t>środek został wniesiony w terminie </a:t>
            </a:r>
            <a:r>
              <a:rPr lang="pl-PL" sz="2800" dirty="0"/>
              <a:t>(terminy do wniesienia środka zaskarżenia to terminy zawite – art. 122) </a:t>
            </a:r>
          </a:p>
          <a:p>
            <a:pPr marL="971550" lvl="1" indent="-514350" algn="just">
              <a:buFont typeface="+mj-lt"/>
              <a:buAutoNum type="arabicPeriod"/>
            </a:pPr>
            <a:r>
              <a:rPr lang="pl-PL" sz="2800" dirty="0"/>
              <a:t>Czy został </a:t>
            </a:r>
            <a:r>
              <a:rPr lang="pl-PL" sz="2800" b="1" dirty="0">
                <a:solidFill>
                  <a:srgbClr val="00B050"/>
                </a:solidFill>
              </a:rPr>
              <a:t>wniesiony przez odpowiedni podmiot </a:t>
            </a:r>
            <a:r>
              <a:rPr lang="pl-PL" sz="2800" dirty="0"/>
              <a:t>(czy uczestnik postępowania miał prawo do wniesienia środka zaskarżenia) </a:t>
            </a:r>
          </a:p>
          <a:p>
            <a:pPr lvl="2" algn="just"/>
            <a:r>
              <a:rPr lang="pl-PL" sz="2400" dirty="0" err="1"/>
              <a:t>Gravamen</a:t>
            </a:r>
            <a:r>
              <a:rPr lang="pl-PL" sz="2400" dirty="0"/>
              <a:t> (uwaga – prokuratora nie obowiązuje wymóg </a:t>
            </a:r>
            <a:r>
              <a:rPr lang="pl-PL" sz="2400" dirty="0" err="1"/>
              <a:t>gravamen</a:t>
            </a:r>
            <a:r>
              <a:rPr lang="pl-PL" sz="2400" dirty="0"/>
              <a:t>) </a:t>
            </a:r>
          </a:p>
          <a:p>
            <a:pPr algn="just"/>
            <a:r>
              <a:rPr lang="pl-PL" sz="3200" dirty="0"/>
              <a:t>Zob. art. 429 i 430 </a:t>
            </a:r>
            <a:endParaRPr lang="pl-PL" sz="2800" dirty="0"/>
          </a:p>
          <a:p>
            <a:pPr algn="just"/>
            <a:endParaRPr lang="en-GB" sz="3200" dirty="0"/>
          </a:p>
        </p:txBody>
      </p:sp>
    </p:spTree>
    <p:extLst>
      <p:ext uri="{BB962C8B-B14F-4D97-AF65-F5344CB8AC3E}">
        <p14:creationId xmlns:p14="http://schemas.microsoft.com/office/powerpoint/2010/main" val="10330243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tekstu 3">
            <a:extLst>
              <a:ext uri="{FF2B5EF4-FFF2-40B4-BE49-F238E27FC236}">
                <a16:creationId xmlns:a16="http://schemas.microsoft.com/office/drawing/2014/main" id="{3353AD12-1A23-4318-86BF-46CC16587FB8}"/>
              </a:ext>
            </a:extLst>
          </p:cNvPr>
          <p:cNvSpPr>
            <a:spLocks noGrp="1"/>
          </p:cNvSpPr>
          <p:nvPr>
            <p:ph type="body" sz="quarter" idx="10"/>
          </p:nvPr>
        </p:nvSpPr>
        <p:spPr>
          <a:xfrm>
            <a:off x="234950" y="240191"/>
            <a:ext cx="8523288" cy="331788"/>
          </a:xfrm>
        </p:spPr>
        <p:txBody>
          <a:bodyPr>
            <a:normAutofit fontScale="77500" lnSpcReduction="20000"/>
          </a:bodyPr>
          <a:lstStyle/>
          <a:p>
            <a:r>
              <a:rPr lang="pl-PL" dirty="0"/>
              <a:t>Wymogi formalne środka odwoławczego</a:t>
            </a:r>
            <a:endParaRPr lang="en-GB" dirty="0"/>
          </a:p>
        </p:txBody>
      </p:sp>
      <p:sp>
        <p:nvSpPr>
          <p:cNvPr id="5" name="Symbol zastępczy tekstu 4">
            <a:extLst>
              <a:ext uri="{FF2B5EF4-FFF2-40B4-BE49-F238E27FC236}">
                <a16:creationId xmlns:a16="http://schemas.microsoft.com/office/drawing/2014/main" id="{E7CF1EE5-36EC-4B70-B36D-9EA4E3AE4061}"/>
              </a:ext>
            </a:extLst>
          </p:cNvPr>
          <p:cNvSpPr>
            <a:spLocks noGrp="1"/>
          </p:cNvSpPr>
          <p:nvPr>
            <p:ph type="body" sz="quarter" idx="11"/>
          </p:nvPr>
        </p:nvSpPr>
        <p:spPr>
          <a:xfrm>
            <a:off x="234950" y="977900"/>
            <a:ext cx="11321744" cy="5584825"/>
          </a:xfrm>
        </p:spPr>
        <p:txBody>
          <a:bodyPr>
            <a:normAutofit/>
          </a:bodyPr>
          <a:lstStyle/>
          <a:p>
            <a:pPr marL="0" indent="0" algn="ctr">
              <a:buNone/>
            </a:pPr>
            <a:r>
              <a:rPr lang="pl-PL" sz="2200" b="1" u="sng" dirty="0">
                <a:solidFill>
                  <a:srgbClr val="FF0000"/>
                </a:solidFill>
              </a:rPr>
              <a:t>Środki odwoławcze wnosi się na piśmie!!! </a:t>
            </a:r>
          </a:p>
          <a:p>
            <a:pPr algn="just"/>
            <a:r>
              <a:rPr lang="pl-PL" sz="2200" dirty="0"/>
              <a:t>Środek odwoławczy musi spełniać ogólne warunki pisma procesowego (art. 119) oraz szczególne warunki środka odwoławczego (art. 427). </a:t>
            </a:r>
          </a:p>
          <a:p>
            <a:pPr algn="just"/>
            <a:r>
              <a:rPr lang="pl-PL" sz="2200" dirty="0"/>
              <a:t>Art. 427 </a:t>
            </a:r>
          </a:p>
          <a:p>
            <a:pPr lvl="1" algn="just"/>
            <a:r>
              <a:rPr lang="pl-PL" sz="2200" dirty="0"/>
              <a:t>§1.Odwołujący się powinien </a:t>
            </a:r>
            <a:r>
              <a:rPr lang="pl-PL" sz="2200" b="1" dirty="0"/>
              <a:t>wskazać zaskarżone rozstrzygnięcie</a:t>
            </a:r>
            <a:r>
              <a:rPr lang="pl-PL" sz="2200" dirty="0"/>
              <a:t> lub ustalenie, a także podać, czego się </a:t>
            </a:r>
            <a:r>
              <a:rPr lang="pl-PL" sz="2200" b="1" dirty="0"/>
              <a:t>domaga</a:t>
            </a:r>
            <a:r>
              <a:rPr lang="pl-PL" sz="2200" dirty="0"/>
              <a:t>.</a:t>
            </a:r>
          </a:p>
          <a:p>
            <a:pPr lvl="1" algn="just"/>
            <a:r>
              <a:rPr lang="pl-PL" sz="2200" dirty="0"/>
              <a:t>§2.Jeżeli środek odwoławczy pochodzi od </a:t>
            </a:r>
            <a:r>
              <a:rPr lang="pl-PL" sz="2200" b="1" u="sng" dirty="0"/>
              <a:t>oskarżyciela publicznego, obrońcy lub pełnomocnika</a:t>
            </a:r>
            <a:r>
              <a:rPr lang="pl-PL" sz="2200" dirty="0"/>
              <a:t>, powinien ponadto zawierać wskazanie </a:t>
            </a:r>
            <a:r>
              <a:rPr lang="pl-PL" sz="2200" b="1" dirty="0"/>
              <a:t>zarzutów</a:t>
            </a:r>
            <a:r>
              <a:rPr lang="pl-PL" sz="2200" dirty="0"/>
              <a:t> stawianych rozstrzygnięciu oraz </a:t>
            </a:r>
            <a:r>
              <a:rPr lang="pl-PL" sz="2200" b="1" dirty="0"/>
              <a:t>uzasadnienie</a:t>
            </a:r>
            <a:r>
              <a:rPr lang="pl-PL" sz="2200" dirty="0"/>
              <a:t>.</a:t>
            </a:r>
          </a:p>
          <a:p>
            <a:pPr lvl="1" algn="just"/>
            <a:r>
              <a:rPr lang="pl-PL" sz="2200" dirty="0"/>
              <a:t>§ 3.Odwołujący się może również wskazać nowe fakty lub dowody, jeżeli nie mógł powołać ich w postępowaniu przed sądem pierwszej instancji</a:t>
            </a:r>
          </a:p>
          <a:p>
            <a:pPr lvl="1" algn="just"/>
            <a:r>
              <a:rPr lang="pl-PL" sz="2000" dirty="0"/>
              <a:t>§ 3a W środku odwoławczym nie można podnosić zarzutu nieprzeprowadzenia dowodu z urzędu, chyba że okoliczność, która ma być udowodniona, ma istotne znaczenie dla ustalenia, czy został popełniony czyn zabroniony, czy stanowi on przestępstwo i jakie, czy czyn zabroniony został popełniony w warunkach, o których mowa w art. 64 lub art. 65 Kodeksu karnego, lub czy zachodzą warunki do orzeczenia pobytu w zakładzie psychiatrycznym na podstawie art. 93g Kodeksu karnego.</a:t>
            </a:r>
            <a:endParaRPr lang="pl-PL" sz="2200" dirty="0"/>
          </a:p>
          <a:p>
            <a:pPr marL="0" indent="0" algn="just">
              <a:buNone/>
            </a:pPr>
            <a:endParaRPr lang="pl-PL" sz="2200" dirty="0"/>
          </a:p>
          <a:p>
            <a:endParaRPr lang="en-GB" sz="2200" dirty="0"/>
          </a:p>
        </p:txBody>
      </p:sp>
    </p:spTree>
    <p:extLst>
      <p:ext uri="{BB962C8B-B14F-4D97-AF65-F5344CB8AC3E}">
        <p14:creationId xmlns:p14="http://schemas.microsoft.com/office/powerpoint/2010/main" val="2430353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ymbol zastępczy tekstu 2">
            <a:extLst>
              <a:ext uri="{FF2B5EF4-FFF2-40B4-BE49-F238E27FC236}">
                <a16:creationId xmlns:a16="http://schemas.microsoft.com/office/drawing/2014/main" id="{E1F242D7-D77B-40E8-B7B8-4193E2CAF698}"/>
              </a:ext>
            </a:extLst>
          </p:cNvPr>
          <p:cNvSpPr>
            <a:spLocks noGrp="1"/>
          </p:cNvSpPr>
          <p:nvPr>
            <p:ph type="body" sz="quarter" idx="10"/>
          </p:nvPr>
        </p:nvSpPr>
        <p:spPr/>
        <p:txBody>
          <a:bodyPr>
            <a:normAutofit fontScale="77500" lnSpcReduction="20000"/>
          </a:bodyPr>
          <a:lstStyle/>
          <a:p>
            <a:pPr algn="just"/>
            <a:r>
              <a:rPr lang="pl-PL" dirty="0"/>
              <a:t>Uwagi ogólne </a:t>
            </a:r>
            <a:endParaRPr lang="en-GB" dirty="0"/>
          </a:p>
        </p:txBody>
      </p:sp>
      <p:sp>
        <p:nvSpPr>
          <p:cNvPr id="4" name="Symbol zastępczy tekstu 3">
            <a:extLst>
              <a:ext uri="{FF2B5EF4-FFF2-40B4-BE49-F238E27FC236}">
                <a16:creationId xmlns:a16="http://schemas.microsoft.com/office/drawing/2014/main" id="{5F6C70F3-61B5-4E4C-AB59-897404C6D50B}"/>
              </a:ext>
            </a:extLst>
          </p:cNvPr>
          <p:cNvSpPr>
            <a:spLocks noGrp="1"/>
          </p:cNvSpPr>
          <p:nvPr>
            <p:ph type="body" sz="quarter" idx="11"/>
          </p:nvPr>
        </p:nvSpPr>
        <p:spPr>
          <a:xfrm>
            <a:off x="234950" y="977900"/>
            <a:ext cx="11409879" cy="5584825"/>
          </a:xfrm>
        </p:spPr>
        <p:txBody>
          <a:bodyPr>
            <a:normAutofit lnSpcReduction="10000"/>
          </a:bodyPr>
          <a:lstStyle/>
          <a:p>
            <a:pPr algn="just"/>
            <a:r>
              <a:rPr lang="pl-PL" dirty="0"/>
              <a:t>Możliwość odwołania się od orzeczenia wydanego w pierwszej instancji ma zwiększyć prawdopodobieństwo, że dana sprawa zostanie rozstrzygnięta prawidłowo. Nawet najbardziej dokładne prowadzenie postępowania nie gwarantuje, że orzeczenie jest prawidłowe. </a:t>
            </a:r>
            <a:endParaRPr lang="en-US" dirty="0"/>
          </a:p>
          <a:p>
            <a:pPr algn="just"/>
            <a:r>
              <a:rPr lang="pl-PL" dirty="0"/>
              <a:t>Ustawodawca musi przewidywać i wprowadzić odpowiedni model (system) kontroli rozstrzygnięć. Wybór zależy od tradycji i systemu prawnego danego państwa. </a:t>
            </a:r>
          </a:p>
          <a:p>
            <a:pPr lvl="1" algn="just"/>
            <a:r>
              <a:rPr lang="pl-PL" dirty="0"/>
              <a:t>Możne być to kontrola w systemie dwuinstancyjnym, trójinstancyjnym. </a:t>
            </a:r>
            <a:endParaRPr lang="en-US" dirty="0"/>
          </a:p>
          <a:p>
            <a:pPr lvl="1" algn="just"/>
            <a:r>
              <a:rPr lang="pl-PL" dirty="0"/>
              <a:t>Może opierać się kontroli prawidłowości ustaleń faktycznych, koncentrować się na uchybieniach prawnych albo kwestionowaniu wymiaru kary. </a:t>
            </a:r>
            <a:endParaRPr lang="en-US" dirty="0"/>
          </a:p>
          <a:p>
            <a:pPr lvl="1" algn="just"/>
            <a:r>
              <a:rPr lang="pl-PL" dirty="0"/>
              <a:t>Model kontroli odwoławczej może opierać się na pełnej reformacyjności (sąd drugiej/trzeciej instancji może zmienić w całości rozstrzygnięcie, prowadzić własne postępowanie dowodowe) albo być </a:t>
            </a:r>
            <a:r>
              <a:rPr lang="pl-PL" dirty="0" err="1"/>
              <a:t>kasatoryjny</a:t>
            </a:r>
            <a:r>
              <a:rPr lang="pl-PL" dirty="0"/>
              <a:t> – sąd odwoławczy nie prowadzi własnego postępowania dowodowego, sprawdza prawidłowość działania organu I instancji i gdy dostrzeże uchybienia – uchyla orzeczenie i przekazuje sprawę do ponownego rozpoznania. </a:t>
            </a:r>
            <a:endParaRPr lang="en-US" dirty="0"/>
          </a:p>
          <a:p>
            <a:pPr marL="457200" lvl="1" indent="0" algn="just">
              <a:buNone/>
            </a:pPr>
            <a:endParaRPr lang="en-US" dirty="0"/>
          </a:p>
        </p:txBody>
      </p:sp>
    </p:spTree>
    <p:extLst>
      <p:ext uri="{BB962C8B-B14F-4D97-AF65-F5344CB8AC3E}">
        <p14:creationId xmlns:p14="http://schemas.microsoft.com/office/powerpoint/2010/main" val="31238969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4440CFF7-B7D5-4817-82EE-7826A8FA8EDD}"/>
              </a:ext>
            </a:extLst>
          </p:cNvPr>
          <p:cNvSpPr>
            <a:spLocks noGrp="1"/>
          </p:cNvSpPr>
          <p:nvPr>
            <p:ph type="body" sz="quarter" idx="10"/>
          </p:nvPr>
        </p:nvSpPr>
        <p:spPr/>
        <p:txBody>
          <a:bodyPr>
            <a:normAutofit fontScale="77500" lnSpcReduction="20000"/>
          </a:bodyPr>
          <a:lstStyle/>
          <a:p>
            <a:r>
              <a:rPr lang="pl-PL" dirty="0"/>
              <a:t>Wymogi formalne środka odwoławczego</a:t>
            </a:r>
            <a:endParaRPr lang="en-GB" dirty="0"/>
          </a:p>
          <a:p>
            <a:endParaRPr lang="en-GB" dirty="0"/>
          </a:p>
        </p:txBody>
      </p:sp>
      <p:sp>
        <p:nvSpPr>
          <p:cNvPr id="3" name="Symbol zastępczy tekstu 2">
            <a:extLst>
              <a:ext uri="{FF2B5EF4-FFF2-40B4-BE49-F238E27FC236}">
                <a16:creationId xmlns:a16="http://schemas.microsoft.com/office/drawing/2014/main" id="{32E5D055-8B58-4997-9C4C-F75B1E439A77}"/>
              </a:ext>
            </a:extLst>
          </p:cNvPr>
          <p:cNvSpPr>
            <a:spLocks noGrp="1"/>
          </p:cNvSpPr>
          <p:nvPr>
            <p:ph type="body" sz="quarter" idx="11"/>
          </p:nvPr>
        </p:nvSpPr>
        <p:spPr>
          <a:xfrm>
            <a:off x="234950" y="977900"/>
            <a:ext cx="11453946" cy="5584825"/>
          </a:xfrm>
        </p:spPr>
        <p:txBody>
          <a:bodyPr>
            <a:normAutofit/>
          </a:bodyPr>
          <a:lstStyle/>
          <a:p>
            <a:pPr marL="0" indent="0" algn="just">
              <a:buNone/>
            </a:pPr>
            <a:r>
              <a:rPr lang="pl-PL" sz="1800" dirty="0">
                <a:latin typeface="Calibri "/>
                <a:cs typeface="Times New Roman" panose="02020603050405020304" pitchFamily="18" charset="0"/>
                <a:sym typeface="Wingdings" panose="05000000000000000000" pitchFamily="2" charset="2"/>
              </a:rPr>
              <a:t>Zasadniczo trzeba wskazać:</a:t>
            </a:r>
          </a:p>
          <a:p>
            <a:pPr marL="800100" lvl="1" indent="-342900" algn="just">
              <a:buFont typeface="+mj-lt"/>
              <a:buAutoNum type="arabicPeriod"/>
            </a:pPr>
            <a:r>
              <a:rPr lang="pl-PL" sz="1800" b="1" dirty="0">
                <a:latin typeface="Calibri "/>
                <a:cs typeface="Times New Roman" panose="02020603050405020304" pitchFamily="18" charset="0"/>
                <a:sym typeface="Wingdings" panose="05000000000000000000" pitchFamily="2" charset="2"/>
              </a:rPr>
              <a:t>Co skarżymy </a:t>
            </a:r>
            <a:r>
              <a:rPr lang="pl-PL" sz="1800" dirty="0">
                <a:latin typeface="Calibri "/>
                <a:cs typeface="Times New Roman" panose="02020603050405020304" pitchFamily="18" charset="0"/>
                <a:sym typeface="Wingdings" panose="05000000000000000000" pitchFamily="2" charset="2"/>
              </a:rPr>
              <a:t>– oznaczenie orzeczenia, od którego wnoszony jest środek odwoławczy (np. postanowienie Sądu Rejonowego dla Wrocławia Śródmieścia, V Wydział Karny z dnia 15 marca 2023 r. w przedmiocie zastosowania tymczasowego aresztowania)</a:t>
            </a:r>
          </a:p>
          <a:p>
            <a:pPr marL="800100" lvl="1" indent="-342900" algn="just">
              <a:buFont typeface="+mj-lt"/>
              <a:buAutoNum type="arabicPeriod"/>
            </a:pPr>
            <a:r>
              <a:rPr lang="pl-PL" sz="1800" b="1" dirty="0">
                <a:latin typeface="Calibri "/>
                <a:cs typeface="Times New Roman" panose="02020603050405020304" pitchFamily="18" charset="0"/>
                <a:sym typeface="Wingdings" panose="05000000000000000000" pitchFamily="2" charset="2"/>
              </a:rPr>
              <a:t>W jakim zakresie </a:t>
            </a:r>
            <a:r>
              <a:rPr lang="pl-PL" sz="1800" dirty="0">
                <a:latin typeface="Calibri "/>
                <a:cs typeface="Times New Roman" panose="02020603050405020304" pitchFamily="18" charset="0"/>
                <a:sym typeface="Wingdings" panose="05000000000000000000" pitchFamily="2" charset="2"/>
              </a:rPr>
              <a:t>– w całości, w części (w odniesieniu do wszystkich oskarżonych/wszystkich czynów tego samego oskarżonego, czy w części, czy samo uzasadnienie)</a:t>
            </a:r>
          </a:p>
          <a:p>
            <a:pPr marL="914400" lvl="2" indent="0" algn="just">
              <a:buNone/>
            </a:pPr>
            <a:r>
              <a:rPr lang="pl-PL" sz="1800" dirty="0">
                <a:latin typeface="Calibri "/>
                <a:cs typeface="Times New Roman" panose="02020603050405020304" pitchFamily="18" charset="0"/>
                <a:sym typeface="Wingdings" panose="05000000000000000000" pitchFamily="2" charset="2"/>
              </a:rPr>
              <a:t>Uwaga – zaskarżanie uzasadnień: art. 443a </a:t>
            </a:r>
          </a:p>
          <a:p>
            <a:pPr marL="914400" lvl="2" indent="0" algn="just">
              <a:buNone/>
            </a:pPr>
            <a:r>
              <a:rPr lang="pl-PL" sz="1800" dirty="0"/>
              <a:t>§  1. Do zaskarżenia uzasadnienia orzeczenia stosuje się odpowiednio przepisy art. 438 i art. 440.</a:t>
            </a:r>
          </a:p>
          <a:p>
            <a:pPr marL="914400" lvl="2" indent="0" algn="just">
              <a:buNone/>
            </a:pPr>
            <a:r>
              <a:rPr lang="pl-PL" sz="1800" b="1" dirty="0">
                <a:solidFill>
                  <a:srgbClr val="00B050"/>
                </a:solidFill>
              </a:rPr>
              <a:t>§  2. Środkiem odwoławczym od uzasadnienia orzeczenia jest zażalenie, jeżeli nie wniesiono apelacji. W razie wniesienia apelacji i zażalenia - zażalenie rozpoznaje sąd odwoławczy łącznie z apelacją.</a:t>
            </a:r>
          </a:p>
          <a:p>
            <a:pPr marL="914400" lvl="2" indent="0" algn="just">
              <a:buNone/>
            </a:pPr>
            <a:r>
              <a:rPr lang="pl-PL" sz="1800" dirty="0"/>
              <a:t>§  3. Strony mają prawo wziąć udział w posiedzeniu sądu odwoławczego rozpoznającego zażalenie. Przepis art. 451 stosuje się odpowiednio.</a:t>
            </a:r>
          </a:p>
          <a:p>
            <a:pPr marL="914400" lvl="2" indent="0" algn="just">
              <a:buNone/>
            </a:pPr>
            <a:r>
              <a:rPr lang="pl-PL" sz="1800" dirty="0"/>
              <a:t>§  4. Po rozpoznaniu środka odwoławczego od uzasadnienia sąd orzeka o utrzymaniu w mocy lub zmianie zaskarżonego uzasadnienia w całości lub w części.</a:t>
            </a:r>
          </a:p>
          <a:p>
            <a:pPr marL="800100" lvl="1" indent="-342900" algn="just">
              <a:buFont typeface="+mj-lt"/>
              <a:buAutoNum type="arabicPeriod"/>
            </a:pPr>
            <a:r>
              <a:rPr lang="pl-PL" sz="1800" b="1" dirty="0">
                <a:latin typeface="Calibri "/>
                <a:cs typeface="Times New Roman" panose="02020603050405020304" pitchFamily="18" charset="0"/>
                <a:sym typeface="Wingdings" panose="05000000000000000000" pitchFamily="2" charset="2"/>
              </a:rPr>
              <a:t>Dlaczego coś skarżymy</a:t>
            </a:r>
            <a:r>
              <a:rPr lang="pl-PL" sz="1800" dirty="0">
                <a:latin typeface="Calibri "/>
                <a:cs typeface="Times New Roman" panose="02020603050405020304" pitchFamily="18" charset="0"/>
                <a:sym typeface="Wingdings" panose="05000000000000000000" pitchFamily="2" charset="2"/>
              </a:rPr>
              <a:t>  </a:t>
            </a:r>
            <a:r>
              <a:rPr lang="pl-PL" sz="1800" b="1" dirty="0">
                <a:latin typeface="Calibri "/>
                <a:cs typeface="Times New Roman" panose="02020603050405020304" pitchFamily="18" charset="0"/>
                <a:sym typeface="Wingdings" panose="05000000000000000000" pitchFamily="2" charset="2"/>
              </a:rPr>
              <a:t>zarzuty</a:t>
            </a:r>
            <a:r>
              <a:rPr lang="pl-PL" sz="1800" dirty="0">
                <a:latin typeface="Calibri "/>
                <a:cs typeface="Times New Roman" panose="02020603050405020304" pitchFamily="18" charset="0"/>
                <a:sym typeface="Wingdings" panose="05000000000000000000" pitchFamily="2" charset="2"/>
              </a:rPr>
              <a:t> </a:t>
            </a:r>
            <a:r>
              <a:rPr lang="pl-PL" sz="1800" b="1" dirty="0">
                <a:latin typeface="Calibri "/>
                <a:cs typeface="Times New Roman" panose="02020603050405020304" pitchFamily="18" charset="0"/>
                <a:sym typeface="Wingdings" panose="05000000000000000000" pitchFamily="2" charset="2"/>
              </a:rPr>
              <a:t>wraz z uzasadnieniem </a:t>
            </a:r>
            <a:r>
              <a:rPr lang="pl-PL" sz="1800" dirty="0">
                <a:latin typeface="Calibri "/>
                <a:cs typeface="Times New Roman" panose="02020603050405020304" pitchFamily="18" charset="0"/>
                <a:sym typeface="Wingdings" panose="05000000000000000000" pitchFamily="2" charset="2"/>
              </a:rPr>
              <a:t>(jeżeli jesteśmy obrońcą lub pełnomocnikiem albo prokuratorem) </a:t>
            </a:r>
          </a:p>
          <a:p>
            <a:pPr marL="800100" lvl="1" indent="-342900" algn="just">
              <a:buFont typeface="+mj-lt"/>
              <a:buAutoNum type="arabicPeriod"/>
            </a:pPr>
            <a:r>
              <a:rPr lang="pl-PL" sz="1800" b="1" dirty="0">
                <a:latin typeface="Calibri "/>
                <a:cs typeface="Times New Roman" panose="02020603050405020304" pitchFamily="18" charset="0"/>
                <a:sym typeface="Wingdings" panose="05000000000000000000" pitchFamily="2" charset="2"/>
              </a:rPr>
              <a:t>Czego chcemy </a:t>
            </a:r>
            <a:r>
              <a:rPr lang="pl-PL" sz="1800" dirty="0">
                <a:latin typeface="Calibri "/>
                <a:cs typeface="Times New Roman" panose="02020603050405020304" pitchFamily="18" charset="0"/>
                <a:sym typeface="Wingdings" panose="05000000000000000000" pitchFamily="2" charset="2"/>
              </a:rPr>
              <a:t> - wnioski apelacyjne/zażaleniowe (np. wniosek o zmianę orzeczenia, uchylenie orzeczenia i przekazanie sprawy do ponownego rozpoznania). </a:t>
            </a:r>
            <a:endParaRPr lang="pl-PL" sz="1800" dirty="0">
              <a:latin typeface="Calibri "/>
              <a:cs typeface="Times New Roman" panose="02020603050405020304" pitchFamily="18" charset="0"/>
            </a:endParaRPr>
          </a:p>
          <a:p>
            <a:pPr algn="just"/>
            <a:endParaRPr lang="en-GB" sz="1800" dirty="0">
              <a:latin typeface="Calibri "/>
              <a:cs typeface="Times New Roman" panose="02020603050405020304" pitchFamily="18" charset="0"/>
            </a:endParaRPr>
          </a:p>
        </p:txBody>
      </p:sp>
    </p:spTree>
    <p:extLst>
      <p:ext uri="{BB962C8B-B14F-4D97-AF65-F5344CB8AC3E}">
        <p14:creationId xmlns:p14="http://schemas.microsoft.com/office/powerpoint/2010/main" val="41782313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CDB465D6-8A8F-4F68-8A67-A773F6CA6AF7}"/>
              </a:ext>
            </a:extLst>
          </p:cNvPr>
          <p:cNvSpPr>
            <a:spLocks noGrp="1"/>
          </p:cNvSpPr>
          <p:nvPr>
            <p:ph type="body" sz="quarter" idx="10"/>
          </p:nvPr>
        </p:nvSpPr>
        <p:spPr/>
        <p:txBody>
          <a:bodyPr>
            <a:normAutofit fontScale="77500" lnSpcReduction="20000"/>
          </a:bodyPr>
          <a:lstStyle/>
          <a:p>
            <a:r>
              <a:rPr lang="pl-PL" dirty="0"/>
              <a:t>Zarzuty w środku odwoławczym – czy obligatoryjne?</a:t>
            </a:r>
            <a:endParaRPr lang="en-GB" dirty="0"/>
          </a:p>
        </p:txBody>
      </p:sp>
      <p:sp>
        <p:nvSpPr>
          <p:cNvPr id="3" name="Symbol zastępczy tekstu 2">
            <a:extLst>
              <a:ext uri="{FF2B5EF4-FFF2-40B4-BE49-F238E27FC236}">
                <a16:creationId xmlns:a16="http://schemas.microsoft.com/office/drawing/2014/main" id="{89B61B17-88B8-400F-B3EF-C844F152FBCF}"/>
              </a:ext>
            </a:extLst>
          </p:cNvPr>
          <p:cNvSpPr>
            <a:spLocks noGrp="1"/>
          </p:cNvSpPr>
          <p:nvPr>
            <p:ph type="body" sz="quarter" idx="11"/>
          </p:nvPr>
        </p:nvSpPr>
        <p:spPr>
          <a:xfrm>
            <a:off x="234950" y="977900"/>
            <a:ext cx="11542081" cy="5584825"/>
          </a:xfrm>
        </p:spPr>
        <p:txBody>
          <a:bodyPr>
            <a:normAutofit fontScale="92500"/>
          </a:bodyPr>
          <a:lstStyle/>
          <a:p>
            <a:pPr algn="just"/>
            <a:r>
              <a:rPr lang="pl-PL" dirty="0"/>
              <a:t>Ustawa co do zasady nie nakłada na odwołującego się obowiązku sformułowania zarzutów – zob. art. 427 § 1. </a:t>
            </a:r>
          </a:p>
          <a:p>
            <a:pPr algn="just"/>
            <a:r>
              <a:rPr lang="pl-PL" dirty="0"/>
              <a:t>Ale: art. 427 § 2: Jeżeli środek odwoławczy pochodzi od </a:t>
            </a:r>
            <a:r>
              <a:rPr lang="pl-PL" b="1" dirty="0">
                <a:solidFill>
                  <a:srgbClr val="00B050"/>
                </a:solidFill>
              </a:rPr>
              <a:t>oskarżyciela publicznego, obrońcy lub pełnomocnika</a:t>
            </a:r>
            <a:r>
              <a:rPr lang="pl-PL" dirty="0"/>
              <a:t>, powinien ponadto zawierać wskazanie zarzutów stawianych rozstrzygnięciu oraz uzasadnienie.</a:t>
            </a:r>
          </a:p>
          <a:p>
            <a:pPr algn="just">
              <a:lnSpc>
                <a:spcPct val="110000"/>
              </a:lnSpc>
            </a:pPr>
            <a:r>
              <a:rPr lang="pl-PL" dirty="0"/>
              <a:t>Zarzut to twierdzenie strony o uchybieniu, które zaistniało w postępowaniu. Może dotyczyć kwestii prawnych (naruszenie prawa materialnego, procesowego), ustaleń faktycznych (sąd/prokurator nie znalazł – choć powinien – określonych dowodów), wymiaru kary (rażąca niewspółmierność kary). </a:t>
            </a:r>
          </a:p>
          <a:p>
            <a:pPr algn="just">
              <a:lnSpc>
                <a:spcPct val="110000"/>
              </a:lnSpc>
            </a:pPr>
            <a:r>
              <a:rPr lang="pl-PL" dirty="0"/>
              <a:t>W środku odwoławczym, skarżący powinien wykazać zaistnienie okoliczności z art. 438 (względne przyczyny odwoławcze), art. 439 (bezwzględne przyczyny odwoławcze), czy np. rażącą niesprawiedliwość orzeczenia (art. 440). </a:t>
            </a:r>
          </a:p>
          <a:p>
            <a:pPr algn="just"/>
            <a:endParaRPr lang="en-GB" dirty="0"/>
          </a:p>
        </p:txBody>
      </p:sp>
    </p:spTree>
    <p:extLst>
      <p:ext uri="{BB962C8B-B14F-4D97-AF65-F5344CB8AC3E}">
        <p14:creationId xmlns:p14="http://schemas.microsoft.com/office/powerpoint/2010/main" val="27615240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DB96400D-20F8-4722-98F4-B29D1B8E88C5}"/>
              </a:ext>
            </a:extLst>
          </p:cNvPr>
          <p:cNvSpPr>
            <a:spLocks noGrp="1"/>
          </p:cNvSpPr>
          <p:nvPr>
            <p:ph type="body" sz="quarter" idx="10"/>
          </p:nvPr>
        </p:nvSpPr>
        <p:spPr>
          <a:xfrm>
            <a:off x="234950" y="207139"/>
            <a:ext cx="9052270" cy="575059"/>
          </a:xfrm>
        </p:spPr>
        <p:txBody>
          <a:bodyPr>
            <a:normAutofit fontScale="77500" lnSpcReduction="20000"/>
          </a:bodyPr>
          <a:lstStyle/>
          <a:p>
            <a:r>
              <a:rPr lang="pl-PL" dirty="0"/>
              <a:t>Brak zarzutów w środku odwoławczym pochodzącym od obrońcy/pełnomocnika/prokuratora </a:t>
            </a:r>
            <a:endParaRPr lang="en-GB" dirty="0"/>
          </a:p>
        </p:txBody>
      </p:sp>
      <p:sp>
        <p:nvSpPr>
          <p:cNvPr id="3" name="Symbol zastępczy tekstu 2">
            <a:extLst>
              <a:ext uri="{FF2B5EF4-FFF2-40B4-BE49-F238E27FC236}">
                <a16:creationId xmlns:a16="http://schemas.microsoft.com/office/drawing/2014/main" id="{FD6E1466-493E-4339-B711-4F953E68DAC9}"/>
              </a:ext>
            </a:extLst>
          </p:cNvPr>
          <p:cNvSpPr>
            <a:spLocks noGrp="1"/>
          </p:cNvSpPr>
          <p:nvPr>
            <p:ph type="body" sz="quarter" idx="11"/>
          </p:nvPr>
        </p:nvSpPr>
        <p:spPr>
          <a:xfrm>
            <a:off x="234950" y="977900"/>
            <a:ext cx="11002255" cy="5584825"/>
          </a:xfrm>
        </p:spPr>
        <p:txBody>
          <a:bodyPr>
            <a:normAutofit fontScale="85000" lnSpcReduction="10000"/>
          </a:bodyPr>
          <a:lstStyle/>
          <a:p>
            <a:pPr algn="just"/>
            <a:r>
              <a:rPr lang="pl-PL" dirty="0"/>
              <a:t>Postanowienie </a:t>
            </a:r>
            <a:r>
              <a:rPr lang="pl-PL" dirty="0" err="1"/>
              <a:t>SAw</a:t>
            </a:r>
            <a:r>
              <a:rPr lang="pl-PL" dirty="0"/>
              <a:t> Katowicach z 27.09.2017 r., II </a:t>
            </a:r>
            <a:r>
              <a:rPr lang="pl-PL" dirty="0" err="1"/>
              <a:t>AKa</a:t>
            </a:r>
            <a:r>
              <a:rPr lang="pl-PL" dirty="0"/>
              <a:t> 457/17</a:t>
            </a:r>
          </a:p>
          <a:p>
            <a:pPr algn="just"/>
            <a:r>
              <a:rPr lang="pl-PL" dirty="0"/>
              <a:t>Brak sformułowania w apelacji pochodzącej od podmiotu kwalifikowanego, zarzutów powoduje, że takie pismo procesowe zawiera braki formalne o </a:t>
            </a:r>
            <a:r>
              <a:rPr lang="pl-PL" i="1" dirty="0"/>
              <a:t>nieusuwalnym</a:t>
            </a:r>
            <a:r>
              <a:rPr lang="pl-PL" dirty="0"/>
              <a:t> charakterze, uniemożliwiające nadanie mu biegu i w istocie nie może być uznane za środek odwoławczy. Tego rodzaju braki nie mogą być konwalidowane przez wezwanie do ich usunięcia w trybie, o jakim mowa w art. 120 §1 k.p.k.</a:t>
            </a:r>
          </a:p>
          <a:p>
            <a:pPr algn="just"/>
            <a:r>
              <a:rPr lang="pl-PL" dirty="0"/>
              <a:t>Z utrwalonych poglądów tak doktryny, jak i orzecznictwa wynika, że niedopuszczalnym jest uzupełnianie, jak też dokonywanie zmian zarzutów przez podmioty kwalifikowane po upływie terminu do wniesienia środka odwoławczego bez względu na jego kierunek (zob. T. Grzegorczyk: Kodeks postępowania karnego. Komentarz, Kraków 2003, s. 1095-1096; wyrok SN z dnia 30 kwietnia 1996 r., sygn. akt WR 49/96, wyrok SN z dnia 5 marca 2008 r., sygn. akt IV KK 423/07, wyrok s. apel. w Krakowie z dnia 16 grudnia 2010 r., sygn. akt II </a:t>
            </a:r>
            <a:r>
              <a:rPr lang="pl-PL" dirty="0" err="1"/>
              <a:t>AKa</a:t>
            </a:r>
            <a:r>
              <a:rPr lang="pl-PL" dirty="0"/>
              <a:t> 230/10). W niniejszej sprawie nie można mówić nawet o uzupełnianiu zarzutów. Nie zostały one bowiem w ogóle sformułowane. Sięganie w tym przypadku po możliwość uzupełniania braków formalnych pisma procesowego prowadziłoby do niedopuszczalnego obchodzenia przepisu art. 445 § 1 k.p.k. i konsekwencji z niego wynikających.</a:t>
            </a:r>
          </a:p>
          <a:p>
            <a:pPr algn="just"/>
            <a:endParaRPr lang="pl-PL" dirty="0"/>
          </a:p>
          <a:p>
            <a:pPr algn="just"/>
            <a:endParaRPr lang="pl-PL" dirty="0"/>
          </a:p>
          <a:p>
            <a:pPr algn="just"/>
            <a:endParaRPr lang="en-GB" dirty="0"/>
          </a:p>
        </p:txBody>
      </p:sp>
    </p:spTree>
    <p:extLst>
      <p:ext uri="{BB962C8B-B14F-4D97-AF65-F5344CB8AC3E}">
        <p14:creationId xmlns:p14="http://schemas.microsoft.com/office/powerpoint/2010/main" val="27509529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9" name="Symbol zastępczy zawartości 2">
            <a:extLst>
              <a:ext uri="{FF2B5EF4-FFF2-40B4-BE49-F238E27FC236}">
                <a16:creationId xmlns:a16="http://schemas.microsoft.com/office/drawing/2014/main" id="{630A9E4F-3CCB-49C3-9C40-5625462709AE}"/>
              </a:ext>
            </a:extLst>
          </p:cNvPr>
          <p:cNvGraphicFramePr>
            <a:graphicFrameLocks noGrp="1"/>
          </p:cNvGraphicFramePr>
          <p:nvPr>
            <p:ph type="pic" sz="quarter" idx="13"/>
            <p:extLst>
              <p:ext uri="{D42A27DB-BD31-4B8C-83A1-F6EECF244321}">
                <p14:modId xmlns:p14="http://schemas.microsoft.com/office/powerpoint/2010/main" val="3004629331"/>
              </p:ext>
            </p:extLst>
          </p:nvPr>
        </p:nvGraphicFramePr>
        <p:xfrm>
          <a:off x="0" y="0"/>
          <a:ext cx="12192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ytuł 1">
            <a:extLst>
              <a:ext uri="{FF2B5EF4-FFF2-40B4-BE49-F238E27FC236}">
                <a16:creationId xmlns:a16="http://schemas.microsoft.com/office/drawing/2014/main" id="{9996338E-215D-46E5-AD72-E6CD30971DEC}"/>
              </a:ext>
            </a:extLst>
          </p:cNvPr>
          <p:cNvSpPr>
            <a:spLocks noGrp="1"/>
          </p:cNvSpPr>
          <p:nvPr>
            <p:ph type="title" idx="4294967295"/>
          </p:nvPr>
        </p:nvSpPr>
        <p:spPr>
          <a:xfrm>
            <a:off x="0" y="365125"/>
            <a:ext cx="10515600" cy="1325563"/>
          </a:xfrm>
        </p:spPr>
        <p:txBody>
          <a:bodyPr>
            <a:normAutofit fontScale="90000"/>
          </a:bodyPr>
          <a:lstStyle/>
          <a:p>
            <a:r>
              <a:rPr lang="pl-PL" sz="4000" dirty="0"/>
              <a:t>Ograniczenia zarzutów</a:t>
            </a:r>
            <a:br>
              <a:rPr lang="pl-PL" sz="1800" dirty="0"/>
            </a:br>
            <a:br>
              <a:rPr lang="pl-PL" sz="1800" dirty="0"/>
            </a:br>
            <a:r>
              <a:rPr lang="pl-PL" sz="1800" dirty="0"/>
              <a:t>Po nowelizacji z 5.10.2019 r. ustawodawca wprowadził ograniczenia w możliwości stawiania zarzutów przez skarżącego. </a:t>
            </a:r>
            <a:br>
              <a:rPr lang="en-US" sz="1800" dirty="0"/>
            </a:br>
            <a:endParaRPr lang="pl-PL" sz="1800" dirty="0"/>
          </a:p>
        </p:txBody>
      </p:sp>
    </p:spTree>
    <p:extLst>
      <p:ext uri="{BB962C8B-B14F-4D97-AF65-F5344CB8AC3E}">
        <p14:creationId xmlns:p14="http://schemas.microsoft.com/office/powerpoint/2010/main" val="41894151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tekstu 3">
            <a:extLst>
              <a:ext uri="{FF2B5EF4-FFF2-40B4-BE49-F238E27FC236}">
                <a16:creationId xmlns:a16="http://schemas.microsoft.com/office/drawing/2014/main" id="{2E19D3EB-E739-4B32-8660-69BBEA878D50}"/>
              </a:ext>
            </a:extLst>
          </p:cNvPr>
          <p:cNvSpPr>
            <a:spLocks noGrp="1"/>
          </p:cNvSpPr>
          <p:nvPr>
            <p:ph type="body" sz="quarter" idx="10"/>
          </p:nvPr>
        </p:nvSpPr>
        <p:spPr>
          <a:xfrm>
            <a:off x="234950" y="409441"/>
            <a:ext cx="8997185" cy="1136918"/>
          </a:xfrm>
        </p:spPr>
        <p:txBody>
          <a:bodyPr>
            <a:normAutofit/>
          </a:bodyPr>
          <a:lstStyle/>
          <a:p>
            <a:r>
              <a:rPr lang="pl-PL" dirty="0"/>
              <a:t>Ograniczenie podstaw apelacji ze względu na prekluzję dowodową – art. 427 § 3a – z uzasadnienia </a:t>
            </a:r>
            <a:endParaRPr lang="en-GB" dirty="0"/>
          </a:p>
        </p:txBody>
      </p:sp>
      <p:sp>
        <p:nvSpPr>
          <p:cNvPr id="5" name="Symbol zastępczy tekstu 4">
            <a:extLst>
              <a:ext uri="{FF2B5EF4-FFF2-40B4-BE49-F238E27FC236}">
                <a16:creationId xmlns:a16="http://schemas.microsoft.com/office/drawing/2014/main" id="{D2443E13-00B7-4315-8387-EF4E92084BE0}"/>
              </a:ext>
            </a:extLst>
          </p:cNvPr>
          <p:cNvSpPr>
            <a:spLocks noGrp="1"/>
          </p:cNvSpPr>
          <p:nvPr>
            <p:ph type="body" sz="quarter" idx="11"/>
          </p:nvPr>
        </p:nvSpPr>
        <p:spPr>
          <a:xfrm>
            <a:off x="234950" y="977900"/>
            <a:ext cx="11475980" cy="5584825"/>
          </a:xfrm>
        </p:spPr>
        <p:txBody>
          <a:bodyPr>
            <a:normAutofit fontScale="77500" lnSpcReduction="20000"/>
          </a:bodyPr>
          <a:lstStyle/>
          <a:p>
            <a:pPr algn="just"/>
            <a:endParaRPr lang="pl-PL" dirty="0"/>
          </a:p>
          <a:p>
            <a:pPr algn="just"/>
            <a:r>
              <a:rPr lang="pl-PL" dirty="0"/>
              <a:t>Systemową konsekwencją przyjętej zasady (zwiększenia kontradyktoryjności – przyp. aut.) musi być zatem normatywne ograniczenie zakresu podnoszonych przez strony zarzutów stawianych rozstrzygnięciu </a:t>
            </a:r>
            <a:r>
              <a:rPr lang="pl-PL" dirty="0" err="1"/>
              <a:t>pierwszoinstancyjnemu</a:t>
            </a:r>
            <a:r>
              <a:rPr lang="pl-PL" dirty="0"/>
              <a:t>. Bez wprowadzenia tego unormowania strona mogłaby przed sądem a quo wykazywać całkowitą bierność, jeżeli chodzi o inicjatywę dowodową, a w razie niekorzystnego dla siebie rozstrzygnięcia zarzucać taką bierność sądowi – przez nieprzeprowadzenie stosownego dowodu z urzędu. Taka możliwość zupełnie bezpodstawnie przenosiłaby na sąd odwoławczy obowiązek przeprowadzenia dowodów, które powinny być przeprowadzone na forum sądu pierwszej instancji. W praktyce zniweczono by także dyscyplinującą funkcję podstaw oddalenia wniosku dowodowego, o których mowa w art. 170 § 1 pkt 5 i 6 k.p.k. Wnioski dowodowe 54 podlegające oddaleniu z tego powodu mogłyby być wówczas ponawiane lub na nowo zgłaszane z powołaniem się na nieskorzystanie w tym zakresie przez sąd z własnej inicjatywy dowodowej. Aby przeciwdziałać takiemu ewentualnemu nielojalnemu postępowaniu stron, a jednocześnie zabezpieczyć zgodność ustaleń faktycznych z zasadą prawdy materialnej, proponuje się w dodanym art. 427 § 3a k.p.k. ograniczyć możliwość stawiania sądowi pierwszej instancji w środku odwoławczym zarzutu nieprzeprowadzenia dowodu z urzędu tylko do dowodów odnoszących się do okoliczności mających istotne znaczenie dla ustalenia czy został popełniony czyn zabroniony, czy stanowi on przestępstwo i jakie, czy czyn zabroniony został popełniony w warunkach, o których mowa w art. 64 lub art. 65 k.k. lub czy zachodzą warunki do orzeczenia pobytu w zakładzie psychiatrycznym na podstawie art. 93g k.k.</a:t>
            </a:r>
          </a:p>
          <a:p>
            <a:endParaRPr lang="en-GB" dirty="0"/>
          </a:p>
        </p:txBody>
      </p:sp>
    </p:spTree>
    <p:extLst>
      <p:ext uri="{BB962C8B-B14F-4D97-AF65-F5344CB8AC3E}">
        <p14:creationId xmlns:p14="http://schemas.microsoft.com/office/powerpoint/2010/main" val="8134789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9C57D70E-9A84-4AAE-AA15-BEACAE9F3D19}"/>
              </a:ext>
            </a:extLst>
          </p:cNvPr>
          <p:cNvSpPr>
            <a:spLocks noGrp="1"/>
          </p:cNvSpPr>
          <p:nvPr>
            <p:ph type="body" sz="quarter" idx="10"/>
          </p:nvPr>
        </p:nvSpPr>
        <p:spPr/>
        <p:txBody>
          <a:bodyPr>
            <a:normAutofit fontScale="77500" lnSpcReduction="20000"/>
          </a:bodyPr>
          <a:lstStyle/>
          <a:p>
            <a:r>
              <a:rPr lang="pl-PL" dirty="0"/>
              <a:t>Dopuszczalność apelacji w trybach konsensualnych</a:t>
            </a:r>
            <a:endParaRPr lang="en-GB" dirty="0"/>
          </a:p>
        </p:txBody>
      </p:sp>
      <p:sp>
        <p:nvSpPr>
          <p:cNvPr id="3" name="Symbol zastępczy tekstu 2">
            <a:extLst>
              <a:ext uri="{FF2B5EF4-FFF2-40B4-BE49-F238E27FC236}">
                <a16:creationId xmlns:a16="http://schemas.microsoft.com/office/drawing/2014/main" id="{1938964A-31A4-4593-81C8-4B062BFD7BDB}"/>
              </a:ext>
            </a:extLst>
          </p:cNvPr>
          <p:cNvSpPr>
            <a:spLocks noGrp="1"/>
          </p:cNvSpPr>
          <p:nvPr>
            <p:ph type="body" sz="quarter" idx="11"/>
          </p:nvPr>
        </p:nvSpPr>
        <p:spPr>
          <a:xfrm>
            <a:off x="234950" y="977900"/>
            <a:ext cx="10958187" cy="5584825"/>
          </a:xfrm>
        </p:spPr>
        <p:txBody>
          <a:bodyPr>
            <a:normAutofit fontScale="85000" lnSpcReduction="10000"/>
          </a:bodyPr>
          <a:lstStyle/>
          <a:p>
            <a:pPr algn="just"/>
            <a:r>
              <a:rPr lang="pl-PL" dirty="0"/>
              <a:t>Ustawodawca wprowadził istotną zmianę w modelu postępowania apelacyjnego. </a:t>
            </a:r>
          </a:p>
          <a:p>
            <a:pPr algn="just"/>
            <a:r>
              <a:rPr lang="pl-PL" dirty="0"/>
              <a:t>Art. 447 § 5 – podstawą apelacji nie mogą być zarzuty określone w art. 438 pkt. 3 i 4 związane z treścią zawartego porozumienia, o którym mowa w art. 343, 343a i art. 387 </a:t>
            </a:r>
            <a:r>
              <a:rPr lang="pl-PL" dirty="0">
                <a:sym typeface="Wingdings" panose="05000000000000000000" pitchFamily="2" charset="2"/>
              </a:rPr>
              <a:t> ograniczenie podstaw apelacji</a:t>
            </a:r>
            <a:endParaRPr lang="pl-PL" dirty="0"/>
          </a:p>
          <a:p>
            <a:pPr algn="just"/>
            <a:r>
              <a:rPr lang="pl-PL" dirty="0"/>
              <a:t>Z Uzasadnienia do projektu nowelizacji z dnia 27 września 2013 r.: </a:t>
            </a:r>
          </a:p>
          <a:p>
            <a:pPr lvl="1" algn="just"/>
            <a:r>
              <a:rPr lang="pl-PL" dirty="0"/>
              <a:t>Osoba skazana z zastosowaniem któregokolwiek z trybów konsensualnych </a:t>
            </a:r>
            <a:r>
              <a:rPr lang="pl-PL" b="1" dirty="0"/>
              <a:t>nie może, zgodnie z rozwiązaniem wprowadzonym w niniejszej noweli, uczynić podstawą apelacji zarzutu błędu w ustaleniach faktycznych i zarzutu rażącej niewspółmierności kary, które związane są z treścią zawartego przez tę stronę porozumienia</a:t>
            </a:r>
            <a:r>
              <a:rPr lang="pl-PL" dirty="0"/>
              <a:t>. Apelacja oparta na takich podstawach, </a:t>
            </a:r>
            <a:r>
              <a:rPr lang="pl-PL" b="1" dirty="0"/>
              <a:t>jako kontestująca samą istotę porozumienia dobrowolnie zawartego przez stronę, zostanie uznana za niedopuszczalną, z wszystkimi tego procesowymi konsekwencjami</a:t>
            </a:r>
            <a:r>
              <a:rPr lang="pl-PL" dirty="0"/>
              <a:t>. </a:t>
            </a:r>
            <a:r>
              <a:rPr lang="pl-PL" i="1" dirty="0"/>
              <a:t>A contrario</a:t>
            </a:r>
            <a:r>
              <a:rPr lang="pl-PL" dirty="0"/>
              <a:t>, strona może wnieść apelację od wyroku wydanego z zastosowaniem któregokolwiek z tych trybów, jeśli podstawą środka odwoławczego uczyni jakikolwiek inny zarzut (</a:t>
            </a:r>
            <a:r>
              <a:rPr lang="pl-PL" dirty="0" err="1"/>
              <a:t>t.j</a:t>
            </a:r>
            <a:r>
              <a:rPr lang="pl-PL" dirty="0"/>
              <a:t>. naruszenie prawa materialnego, w tym nie tylko prowadzące do błędnej kwalifikacji prawnej czynu przypisanego ale także polegające np. na wymierzeniu kary poza ustawowymi granicami sankcji, a także naruszenie prawa procesowego, mogące mieć wpływ na treść wydanego orzeczenia, w tym także związane z naruszeniem ustawowych warunków zakończenia sprawy w trybie konsensualnym) i wówczas jest, bez żadnych </a:t>
            </a:r>
            <a:r>
              <a:rPr lang="pl-PL" dirty="0" err="1"/>
              <a:t>wyłączeń</a:t>
            </a:r>
            <a:r>
              <a:rPr lang="pl-PL" dirty="0"/>
              <a:t>, chroniona zakazem </a:t>
            </a:r>
            <a:r>
              <a:rPr lang="pl-PL" i="1" dirty="0" err="1"/>
              <a:t>reformationis</a:t>
            </a:r>
            <a:r>
              <a:rPr lang="pl-PL" i="1" dirty="0"/>
              <a:t> in </a:t>
            </a:r>
            <a:r>
              <a:rPr lang="pl-PL" i="1" dirty="0" err="1"/>
              <a:t>peius</a:t>
            </a:r>
            <a:r>
              <a:rPr lang="pl-PL" dirty="0"/>
              <a:t>.</a:t>
            </a:r>
          </a:p>
          <a:p>
            <a:pPr algn="just"/>
            <a:endParaRPr lang="pl-PL" dirty="0"/>
          </a:p>
          <a:p>
            <a:endParaRPr lang="en-GB" dirty="0"/>
          </a:p>
        </p:txBody>
      </p:sp>
    </p:spTree>
    <p:extLst>
      <p:ext uri="{BB962C8B-B14F-4D97-AF65-F5344CB8AC3E}">
        <p14:creationId xmlns:p14="http://schemas.microsoft.com/office/powerpoint/2010/main" val="28887080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85A1BC85-51D3-48DE-8272-FB28B8E7B88C}"/>
              </a:ext>
            </a:extLst>
          </p:cNvPr>
          <p:cNvSpPr>
            <a:spLocks noGrp="1"/>
          </p:cNvSpPr>
          <p:nvPr>
            <p:ph type="body" sz="quarter" idx="10"/>
          </p:nvPr>
        </p:nvSpPr>
        <p:spPr/>
        <p:txBody>
          <a:bodyPr>
            <a:normAutofit fontScale="62500" lnSpcReduction="20000"/>
          </a:bodyPr>
          <a:lstStyle/>
          <a:p>
            <a:r>
              <a:rPr lang="pl-PL" dirty="0"/>
              <a:t>Ograniczenie podstaw apelacji z art. 447 § 6 – z uzasadnienia projektu nowelizacji </a:t>
            </a:r>
            <a:endParaRPr lang="en-GB" dirty="0"/>
          </a:p>
        </p:txBody>
      </p:sp>
      <p:sp>
        <p:nvSpPr>
          <p:cNvPr id="3" name="Symbol zastępczy tekstu 2">
            <a:extLst>
              <a:ext uri="{FF2B5EF4-FFF2-40B4-BE49-F238E27FC236}">
                <a16:creationId xmlns:a16="http://schemas.microsoft.com/office/drawing/2014/main" id="{A0B3E843-4543-49BA-8CC1-50794D469E03}"/>
              </a:ext>
            </a:extLst>
          </p:cNvPr>
          <p:cNvSpPr>
            <a:spLocks noGrp="1"/>
          </p:cNvSpPr>
          <p:nvPr>
            <p:ph type="body" sz="quarter" idx="11"/>
          </p:nvPr>
        </p:nvSpPr>
        <p:spPr>
          <a:xfrm>
            <a:off x="234950" y="977900"/>
            <a:ext cx="11332761" cy="5584825"/>
          </a:xfrm>
        </p:spPr>
        <p:txBody>
          <a:bodyPr>
            <a:normAutofit fontScale="92500" lnSpcReduction="10000"/>
          </a:bodyPr>
          <a:lstStyle/>
          <a:p>
            <a:pPr algn="just"/>
            <a:r>
              <a:rPr lang="pl-PL" dirty="0"/>
              <a:t>„W aktualnym stanie prawnym zastosowanie tych instytucji i możliwość skorzystania z apelacji jest konkurencyjna, gdyż ustawa nie wyłącza podniesienia odpowiednich zarzutów w środku odwoławczym. Determinuje to konieczność uruchomienia czasochłonnej procedury odwoławczej, sporządzenia uzasadnienia wyroku i przekazania sprawy sądowi drugiej instancji. Praktyka taka nie jest racjonalna 60 i angażuje niepotrzebnie siły i środki sądów obydwu instancji, podczas gdy z zachowaniem niezbędnych gwarancji procesowych (w szczególności dwuinstancyjnego postępowania) daną kwestię można byłoby rozstrzygnąć przez sąd, który wydał wyrok, w trybie określonym w art. 105, art. 420 lub art. 626 k.p.k. Z tego względu proponuje się dodanie do art. 447 k.p.k. przepisu § 6, który wyłączyłby dopuszczalność apelacji zawierającej wyłącznie zarzuty, których uwzględnienie mogłoby nastąpić w trybie określonym w art. 105, art. 420 lub art. 626. W takiej sytuacji apelację taką należy traktować wyłącznie jako wniosek o sprostowanie oczywistej omyłki (art. 105 k.p.k.), uzupełnienie wyroku postanowieniem (art. 420 k.p.k.) czy też uzupełnienie rozstrzygnięcia o kosztach procesu (art. 626 k.p.k.).”</a:t>
            </a:r>
          </a:p>
          <a:p>
            <a:endParaRPr lang="en-GB" dirty="0"/>
          </a:p>
        </p:txBody>
      </p:sp>
    </p:spTree>
    <p:extLst>
      <p:ext uri="{BB962C8B-B14F-4D97-AF65-F5344CB8AC3E}">
        <p14:creationId xmlns:p14="http://schemas.microsoft.com/office/powerpoint/2010/main" val="8444687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DC0561E4-83DB-46EB-A0E5-EE6144F4321E}"/>
              </a:ext>
            </a:extLst>
          </p:cNvPr>
          <p:cNvSpPr>
            <a:spLocks noGrp="1"/>
          </p:cNvSpPr>
          <p:nvPr>
            <p:ph type="body" sz="quarter" idx="10"/>
          </p:nvPr>
        </p:nvSpPr>
        <p:spPr/>
        <p:txBody>
          <a:bodyPr>
            <a:normAutofit fontScale="77500" lnSpcReduction="20000"/>
          </a:bodyPr>
          <a:lstStyle/>
          <a:p>
            <a:r>
              <a:rPr lang="pl-PL" dirty="0"/>
              <a:t>Cofnięcie środka odwoławczego </a:t>
            </a:r>
            <a:endParaRPr lang="en-GB" dirty="0"/>
          </a:p>
        </p:txBody>
      </p:sp>
      <p:sp>
        <p:nvSpPr>
          <p:cNvPr id="3" name="Symbol zastępczy tekstu 2">
            <a:extLst>
              <a:ext uri="{FF2B5EF4-FFF2-40B4-BE49-F238E27FC236}">
                <a16:creationId xmlns:a16="http://schemas.microsoft.com/office/drawing/2014/main" id="{B5665E39-40B6-4908-AB19-083C04A167BC}"/>
              </a:ext>
            </a:extLst>
          </p:cNvPr>
          <p:cNvSpPr>
            <a:spLocks noGrp="1"/>
          </p:cNvSpPr>
          <p:nvPr>
            <p:ph type="body" sz="quarter" idx="11"/>
          </p:nvPr>
        </p:nvSpPr>
        <p:spPr>
          <a:xfrm>
            <a:off x="234950" y="977900"/>
            <a:ext cx="10792934" cy="5584825"/>
          </a:xfrm>
        </p:spPr>
        <p:txBody>
          <a:bodyPr>
            <a:normAutofit/>
          </a:bodyPr>
          <a:lstStyle/>
          <a:p>
            <a:pPr algn="just"/>
            <a:r>
              <a:rPr lang="pl-PL" sz="1800" dirty="0"/>
              <a:t>Przyjęty do rozpoznania środek odwoławczy może być cofnięty przez skarżącego aż do wydania rozstrzygnięcia w postępowaniu w II instancji. Nie trzeba wskazywać przyczyn cofnięcia środka odwoławczego. Może nastąpić na piśmie lub ustnie do protokołu. </a:t>
            </a:r>
          </a:p>
          <a:p>
            <a:pPr algn="just"/>
            <a:r>
              <a:rPr lang="pl-PL" sz="1800" dirty="0"/>
              <a:t>Ograniczenia cofnięcia środka odwoławczego wniesionego na korzyść oskarżonego:</a:t>
            </a:r>
          </a:p>
          <a:p>
            <a:pPr lvl="1" algn="just"/>
            <a:r>
              <a:rPr lang="pl-PL" sz="1800" dirty="0"/>
              <a:t>Jeżeli środek odwoławczy został wniesiony przez inny podmiot niż oskarżony (obrońca, oskarżyciel publiczny), cofnięcie może nastąpić </a:t>
            </a:r>
            <a:r>
              <a:rPr lang="pl-PL" sz="1800" b="1" dirty="0"/>
              <a:t>wyłącznie </a:t>
            </a:r>
            <a:r>
              <a:rPr lang="pl-PL" sz="1800" dirty="0"/>
              <a:t>za zgodą oskarżonego – ochrona interesów oskarżonego, ponieważ gdy inny podmiot wniósł środek odwoławczy na jego korzyść on mógł nie sporządzić </a:t>
            </a:r>
            <a:r>
              <a:rPr lang="pl-PL" sz="1800" dirty="0" err="1"/>
              <a:t>osobiej</a:t>
            </a:r>
            <a:r>
              <a:rPr lang="pl-PL" sz="1800" dirty="0"/>
              <a:t> apelacji czy zażalenia. </a:t>
            </a:r>
          </a:p>
          <a:p>
            <a:pPr lvl="1" algn="just"/>
            <a:r>
              <a:rPr lang="pl-PL" sz="1800" dirty="0"/>
              <a:t>Oskarżony nie może cofnąć złożonego na jego korzyść środka odwoławczego jeżeli wniósł go oskarżyciel publiczny albo zachodzi wypadek określony w art. 79 (obrona obligatoryjna) – art. 431 </a:t>
            </a:r>
          </a:p>
          <a:p>
            <a:pPr algn="just"/>
            <a:r>
              <a:rPr lang="pl-PL" sz="1800" b="1" u="sng" dirty="0"/>
              <a:t>Cofnięcie środka odwoławczego nie jest możliwe jeżeli:</a:t>
            </a:r>
          </a:p>
          <a:p>
            <a:pPr lvl="1" algn="just"/>
            <a:r>
              <a:rPr lang="pl-PL" sz="1800" dirty="0"/>
              <a:t>Zachodzi jedna z bezwzględnych przyczyn odwoławczych (art. 439)</a:t>
            </a:r>
          </a:p>
          <a:p>
            <a:pPr lvl="1" algn="just"/>
            <a:r>
              <a:rPr lang="pl-PL" sz="1800" dirty="0"/>
              <a:t>Utrzymano by w mocy orzeczenie rażąco niesprawiedliwe (art. 440)</a:t>
            </a:r>
          </a:p>
          <a:p>
            <a:pPr lvl="1" algn="just"/>
            <a:r>
              <a:rPr lang="pl-PL" sz="1800" dirty="0"/>
              <a:t>Oskarżony nie może cofnąć środka odwoławczego wniesionego na jego korzyść przez prokuratora </a:t>
            </a:r>
          </a:p>
          <a:p>
            <a:pPr algn="just"/>
            <a:r>
              <a:rPr lang="pl-PL" sz="1800" dirty="0"/>
              <a:t>Cofnięty środek odwoławczy pozostawia się bez rozpoznania i orzeczenie staje się prawomocne </a:t>
            </a:r>
          </a:p>
          <a:p>
            <a:pPr algn="just"/>
            <a:endParaRPr lang="pl-PL" sz="1800" dirty="0"/>
          </a:p>
          <a:p>
            <a:pPr algn="just"/>
            <a:endParaRPr lang="en-GB" sz="4000" dirty="0"/>
          </a:p>
        </p:txBody>
      </p:sp>
    </p:spTree>
    <p:extLst>
      <p:ext uri="{BB962C8B-B14F-4D97-AF65-F5344CB8AC3E}">
        <p14:creationId xmlns:p14="http://schemas.microsoft.com/office/powerpoint/2010/main" val="12924823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BC869F40-4611-4DEA-8044-4C6D3A632270}"/>
              </a:ext>
            </a:extLst>
          </p:cNvPr>
          <p:cNvSpPr>
            <a:spLocks noGrp="1"/>
          </p:cNvSpPr>
          <p:nvPr>
            <p:ph type="body" sz="quarter" idx="10"/>
          </p:nvPr>
        </p:nvSpPr>
        <p:spPr>
          <a:xfrm>
            <a:off x="234950" y="240191"/>
            <a:ext cx="8523288" cy="331788"/>
          </a:xfrm>
        </p:spPr>
        <p:txBody>
          <a:bodyPr>
            <a:normAutofit fontScale="77500" lnSpcReduction="20000"/>
          </a:bodyPr>
          <a:lstStyle/>
          <a:p>
            <a:pPr algn="just"/>
            <a:r>
              <a:rPr lang="pl-PL" dirty="0"/>
              <a:t>Względne przyczyny odwoławcze – art. 438 </a:t>
            </a:r>
            <a:endParaRPr lang="en-GB" dirty="0"/>
          </a:p>
        </p:txBody>
      </p:sp>
      <p:sp>
        <p:nvSpPr>
          <p:cNvPr id="3" name="Symbol zastępczy tekstu 2">
            <a:extLst>
              <a:ext uri="{FF2B5EF4-FFF2-40B4-BE49-F238E27FC236}">
                <a16:creationId xmlns:a16="http://schemas.microsoft.com/office/drawing/2014/main" id="{6D392AB5-B335-4DFA-A867-A858B49F347A}"/>
              </a:ext>
            </a:extLst>
          </p:cNvPr>
          <p:cNvSpPr>
            <a:spLocks noGrp="1"/>
          </p:cNvSpPr>
          <p:nvPr>
            <p:ph type="body" sz="quarter" idx="11"/>
          </p:nvPr>
        </p:nvSpPr>
        <p:spPr>
          <a:xfrm>
            <a:off x="234950" y="977900"/>
            <a:ext cx="10748867" cy="5584825"/>
          </a:xfrm>
        </p:spPr>
        <p:txBody>
          <a:bodyPr>
            <a:normAutofit/>
          </a:bodyPr>
          <a:lstStyle/>
          <a:p>
            <a:pPr algn="just"/>
            <a:r>
              <a:rPr lang="pl-PL" dirty="0"/>
              <a:t>1) </a:t>
            </a:r>
            <a:r>
              <a:rPr lang="pl-PL" b="1" dirty="0"/>
              <a:t>obrazy przepisów prawa materialnego w zakresie kwalifikacji prawnej czynu </a:t>
            </a:r>
            <a:r>
              <a:rPr lang="pl-PL" dirty="0"/>
              <a:t>przypisanego oskarżonemu;</a:t>
            </a:r>
          </a:p>
          <a:p>
            <a:pPr algn="just"/>
            <a:r>
              <a:rPr lang="pl-PL" dirty="0"/>
              <a:t>1a) </a:t>
            </a:r>
            <a:r>
              <a:rPr lang="pl-PL" b="1" dirty="0"/>
              <a:t>obrazy przepisów prawa materialnego </a:t>
            </a:r>
            <a:r>
              <a:rPr lang="pl-PL" dirty="0"/>
              <a:t>w innym wypadku niż wskazany w pkt 1, chyba że pomimo błędnej podstawy prawnej orzeczenie odpowiada prawu;</a:t>
            </a:r>
          </a:p>
          <a:p>
            <a:pPr algn="just"/>
            <a:r>
              <a:rPr lang="pl-PL" dirty="0"/>
              <a:t>2) </a:t>
            </a:r>
            <a:r>
              <a:rPr lang="pl-PL" b="1" dirty="0"/>
              <a:t>obrazy przepisów postępowania</a:t>
            </a:r>
            <a:r>
              <a:rPr lang="pl-PL" dirty="0"/>
              <a:t>, </a:t>
            </a:r>
            <a:r>
              <a:rPr lang="pl-PL" dirty="0">
                <a:solidFill>
                  <a:srgbClr val="FF0000"/>
                </a:solidFill>
              </a:rPr>
              <a:t>jeżeli mogła ona mieć wpływ na treść orzeczenia;</a:t>
            </a:r>
          </a:p>
          <a:p>
            <a:pPr algn="just"/>
            <a:r>
              <a:rPr lang="pl-PL" dirty="0"/>
              <a:t>3) </a:t>
            </a:r>
            <a:r>
              <a:rPr lang="pl-PL" b="1" dirty="0"/>
              <a:t>błędu w ustaleniach faktycznych </a:t>
            </a:r>
            <a:r>
              <a:rPr lang="pl-PL" dirty="0"/>
              <a:t>przyjętych za podstawę orzeczenia, </a:t>
            </a:r>
            <a:r>
              <a:rPr lang="pl-PL" dirty="0">
                <a:solidFill>
                  <a:srgbClr val="FF0000"/>
                </a:solidFill>
              </a:rPr>
              <a:t>jeżeli mógł on mieć wpływ na treść tego orzeczenia;</a:t>
            </a:r>
          </a:p>
          <a:p>
            <a:pPr algn="just"/>
            <a:r>
              <a:rPr lang="pl-PL" dirty="0"/>
              <a:t>4) </a:t>
            </a:r>
            <a:r>
              <a:rPr lang="pl-PL" b="1" dirty="0"/>
              <a:t>rażącej niewspółmierności kary</a:t>
            </a:r>
            <a:r>
              <a:rPr lang="pl-PL" dirty="0"/>
              <a:t>, środka karnego, nawiązki lub niesłusznego zastosowania albo niezastosowania środka zabezpieczającego, przepadku lub innego środka.</a:t>
            </a:r>
          </a:p>
          <a:p>
            <a:pPr algn="just"/>
            <a:endParaRPr lang="en-GB" dirty="0"/>
          </a:p>
        </p:txBody>
      </p:sp>
    </p:spTree>
    <p:extLst>
      <p:ext uri="{BB962C8B-B14F-4D97-AF65-F5344CB8AC3E}">
        <p14:creationId xmlns:p14="http://schemas.microsoft.com/office/powerpoint/2010/main" val="10639569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19C69A73-B0FE-4089-A671-C240F42AAE26}"/>
              </a:ext>
            </a:extLst>
          </p:cNvPr>
          <p:cNvSpPr>
            <a:spLocks noGrp="1"/>
          </p:cNvSpPr>
          <p:nvPr>
            <p:ph type="body" sz="quarter" idx="10"/>
          </p:nvPr>
        </p:nvSpPr>
        <p:spPr/>
        <p:txBody>
          <a:bodyPr>
            <a:normAutofit fontScale="77500" lnSpcReduction="20000"/>
          </a:bodyPr>
          <a:lstStyle/>
          <a:p>
            <a:r>
              <a:rPr lang="pl-PL" dirty="0"/>
              <a:t>Obraza prawa materialnego </a:t>
            </a:r>
            <a:endParaRPr lang="en-GB" dirty="0"/>
          </a:p>
        </p:txBody>
      </p:sp>
      <p:sp>
        <p:nvSpPr>
          <p:cNvPr id="3" name="Symbol zastępczy tekstu 2">
            <a:extLst>
              <a:ext uri="{FF2B5EF4-FFF2-40B4-BE49-F238E27FC236}">
                <a16:creationId xmlns:a16="http://schemas.microsoft.com/office/drawing/2014/main" id="{A1B32A42-F51F-4457-BF5F-977E9170203A}"/>
              </a:ext>
            </a:extLst>
          </p:cNvPr>
          <p:cNvSpPr>
            <a:spLocks noGrp="1"/>
          </p:cNvSpPr>
          <p:nvPr>
            <p:ph type="body" sz="quarter" idx="11"/>
          </p:nvPr>
        </p:nvSpPr>
        <p:spPr>
          <a:xfrm>
            <a:off x="234950" y="977900"/>
            <a:ext cx="11101407" cy="5584825"/>
          </a:xfrm>
        </p:spPr>
        <p:txBody>
          <a:bodyPr>
            <a:normAutofit/>
          </a:bodyPr>
          <a:lstStyle/>
          <a:p>
            <a:pPr algn="just"/>
            <a:r>
              <a:rPr lang="pl-PL" dirty="0"/>
              <a:t>Obrazy prawa materialnego – w obu postaciach – nie można łączyć z zarzutem błędu w ustaleniach faktycznych. Jeśli w postępowaniu nieprawidłowo ustalono stan faktyczny, to konsekwencją błędnego ustalenia stanu faktycznego będzie obraza prawa materialnego. </a:t>
            </a:r>
          </a:p>
          <a:p>
            <a:pPr lvl="1" algn="just"/>
            <a:r>
              <a:rPr lang="pl-PL" dirty="0"/>
              <a:t>Nie można z błędnie ustalonych faktów wyciągnąć prawidłowych wniosków (konsekwencji) materialnoprawnych. </a:t>
            </a:r>
          </a:p>
          <a:p>
            <a:pPr algn="just"/>
            <a:r>
              <a:rPr lang="pl-PL" dirty="0"/>
              <a:t>Należy szukać błędu źródłowego – jeżeli obraza prawa materialnego wynika z błędów procesowych np. w zakresie gromadzenia dowodów, wadliwej oceny albo z powodu błędu w ustaleniach faktycznych to nieprawidłowym jest postawienie zarzutu obrazy prawa materialnego. </a:t>
            </a:r>
          </a:p>
          <a:p>
            <a:pPr algn="just"/>
            <a:r>
              <a:rPr lang="pl-PL" dirty="0"/>
              <a:t>Obraza prawa materialnego ma miejsce wtedy, gdy POMIMO prawidłowo ustalonego stanu faktycznego, sąd wyciągnął błędne wnioski i nieprawidłowo zastosował przepisy KK. </a:t>
            </a:r>
            <a:endParaRPr lang="en-US" dirty="0"/>
          </a:p>
          <a:p>
            <a:endParaRPr lang="en-GB" dirty="0"/>
          </a:p>
        </p:txBody>
      </p:sp>
    </p:spTree>
    <p:extLst>
      <p:ext uri="{BB962C8B-B14F-4D97-AF65-F5344CB8AC3E}">
        <p14:creationId xmlns:p14="http://schemas.microsoft.com/office/powerpoint/2010/main" val="23091724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type="body" sz="quarter" idx="10"/>
          </p:nvPr>
        </p:nvSpPr>
        <p:spPr/>
        <p:txBody>
          <a:bodyPr>
            <a:normAutofit fontScale="77500" lnSpcReduction="20000"/>
          </a:bodyPr>
          <a:lstStyle/>
          <a:p>
            <a:pPr algn="just"/>
            <a:r>
              <a:rPr lang="pl-PL" dirty="0"/>
              <a:t>Środki zaskarżenia a środki odwoławcze </a:t>
            </a:r>
            <a:endParaRPr lang="pl-PL" dirty="0">
              <a:sym typeface="Wingdings" panose="05000000000000000000" pitchFamily="2" charset="2"/>
            </a:endParaRPr>
          </a:p>
        </p:txBody>
      </p:sp>
      <p:sp>
        <p:nvSpPr>
          <p:cNvPr id="4" name="Symbol zastępczy tekstu 3">
            <a:extLst>
              <a:ext uri="{FF2B5EF4-FFF2-40B4-BE49-F238E27FC236}">
                <a16:creationId xmlns:a16="http://schemas.microsoft.com/office/drawing/2014/main" id="{3B4F8448-AEB2-47CD-A00D-253856BC14BE}"/>
              </a:ext>
            </a:extLst>
          </p:cNvPr>
          <p:cNvSpPr>
            <a:spLocks noGrp="1"/>
          </p:cNvSpPr>
          <p:nvPr>
            <p:ph type="body" sz="quarter" idx="11"/>
          </p:nvPr>
        </p:nvSpPr>
        <p:spPr>
          <a:xfrm>
            <a:off x="234950" y="977900"/>
            <a:ext cx="11200558" cy="5584825"/>
          </a:xfrm>
        </p:spPr>
        <p:txBody>
          <a:bodyPr/>
          <a:lstStyle/>
          <a:p>
            <a:pPr marL="0" indent="0" algn="just">
              <a:buNone/>
            </a:pPr>
            <a:r>
              <a:rPr lang="pl-PL" dirty="0"/>
              <a:t>Środki zaskarżenia </a:t>
            </a:r>
            <a:r>
              <a:rPr lang="pl-PL" dirty="0">
                <a:sym typeface="Wingdings" panose="05000000000000000000" pitchFamily="2" charset="2"/>
              </a:rPr>
              <a:t>to przewidziane przez prawo karne procesowe środki prawne, za pomocą których zainteresowany podmiot może wzruszyć zapadłą decyzję procesową, poddając ją kontroli innego organu procesowego albo pozbawiając mocy prawnej lub też żądać kontroli innej niż decyzja czynności procesowej. </a:t>
            </a:r>
          </a:p>
          <a:p>
            <a:pPr marL="0" indent="0" algn="r">
              <a:buNone/>
            </a:pPr>
            <a:r>
              <a:rPr lang="pl-PL" sz="1800" dirty="0">
                <a:sym typeface="Wingdings" panose="05000000000000000000" pitchFamily="2" charset="2"/>
              </a:rPr>
              <a:t>T. Grzegorczyk, J. Tylman, </a:t>
            </a:r>
            <a:r>
              <a:rPr lang="pl-PL" sz="1800" i="1" dirty="0">
                <a:sym typeface="Wingdings" panose="05000000000000000000" pitchFamily="2" charset="2"/>
              </a:rPr>
              <a:t>Polskie postępowanie karne, </a:t>
            </a:r>
            <a:r>
              <a:rPr lang="pl-PL" sz="1800" dirty="0">
                <a:sym typeface="Wingdings" panose="05000000000000000000" pitchFamily="2" charset="2"/>
              </a:rPr>
              <a:t>Warszawa 2011, s.838</a:t>
            </a:r>
            <a:r>
              <a:rPr lang="pl-PL" dirty="0">
                <a:sym typeface="Wingdings" panose="05000000000000000000" pitchFamily="2" charset="2"/>
              </a:rPr>
              <a:t>.</a:t>
            </a:r>
          </a:p>
          <a:p>
            <a:pPr marL="0" indent="0" algn="just">
              <a:buNone/>
            </a:pPr>
            <a:endParaRPr lang="pl-PL" dirty="0">
              <a:sym typeface="Wingdings" panose="05000000000000000000" pitchFamily="2" charset="2"/>
            </a:endParaRPr>
          </a:p>
          <a:p>
            <a:pPr marL="0" indent="0" algn="just">
              <a:buNone/>
            </a:pPr>
            <a:r>
              <a:rPr lang="pl-PL" b="1" dirty="0">
                <a:solidFill>
                  <a:srgbClr val="00B050"/>
                </a:solidFill>
                <a:sym typeface="Wingdings" panose="05000000000000000000" pitchFamily="2" charset="2"/>
              </a:rPr>
              <a:t>Środki odwoławcze </a:t>
            </a:r>
            <a:r>
              <a:rPr lang="pl-PL" dirty="0">
                <a:sym typeface="Wingdings" panose="05000000000000000000" pitchFamily="2" charset="2"/>
              </a:rPr>
              <a:t>– rodzaj środków zaskarżenia, który obejmuje dwie instytucje: </a:t>
            </a:r>
            <a:r>
              <a:rPr lang="pl-PL" b="1" dirty="0">
                <a:solidFill>
                  <a:srgbClr val="00B050"/>
                </a:solidFill>
                <a:sym typeface="Wingdings" panose="05000000000000000000" pitchFamily="2" charset="2"/>
              </a:rPr>
              <a:t>apelację i zażalenie</a:t>
            </a:r>
            <a:r>
              <a:rPr lang="pl-PL" dirty="0">
                <a:sym typeface="Wingdings" panose="05000000000000000000" pitchFamily="2" charset="2"/>
              </a:rPr>
              <a:t>. Celem tych środków jest uruchomienie kontroli odwoławczej sprawowaną – co do zasady – przez organ instancyjnie wyższy. </a:t>
            </a:r>
          </a:p>
          <a:p>
            <a:pPr algn="just"/>
            <a:endParaRPr lang="en-GB" dirty="0"/>
          </a:p>
        </p:txBody>
      </p:sp>
    </p:spTree>
    <p:extLst>
      <p:ext uri="{BB962C8B-B14F-4D97-AF65-F5344CB8AC3E}">
        <p14:creationId xmlns:p14="http://schemas.microsoft.com/office/powerpoint/2010/main" val="11779898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1C1900B5-B5C1-4E07-9CD9-9D091EAD1825}"/>
              </a:ext>
            </a:extLst>
          </p:cNvPr>
          <p:cNvSpPr>
            <a:spLocks noGrp="1"/>
          </p:cNvSpPr>
          <p:nvPr>
            <p:ph type="body" sz="quarter" idx="10"/>
          </p:nvPr>
        </p:nvSpPr>
        <p:spPr/>
        <p:txBody>
          <a:bodyPr>
            <a:normAutofit fontScale="77500" lnSpcReduction="20000"/>
          </a:bodyPr>
          <a:lstStyle/>
          <a:p>
            <a:r>
              <a:rPr lang="pl-PL" dirty="0"/>
              <a:t>Obraza prawa procesowego </a:t>
            </a:r>
            <a:endParaRPr lang="en-GB" dirty="0"/>
          </a:p>
        </p:txBody>
      </p:sp>
      <p:sp>
        <p:nvSpPr>
          <p:cNvPr id="3" name="Symbol zastępczy tekstu 2">
            <a:extLst>
              <a:ext uri="{FF2B5EF4-FFF2-40B4-BE49-F238E27FC236}">
                <a16:creationId xmlns:a16="http://schemas.microsoft.com/office/drawing/2014/main" id="{089A5B07-18CE-4A96-AECA-43EDE7A4C2F0}"/>
              </a:ext>
            </a:extLst>
          </p:cNvPr>
          <p:cNvSpPr>
            <a:spLocks noGrp="1"/>
          </p:cNvSpPr>
          <p:nvPr>
            <p:ph type="body" sz="quarter" idx="11"/>
          </p:nvPr>
        </p:nvSpPr>
        <p:spPr>
          <a:xfrm>
            <a:off x="234950" y="977900"/>
            <a:ext cx="10947170" cy="5584825"/>
          </a:xfrm>
        </p:spPr>
        <p:txBody>
          <a:bodyPr>
            <a:normAutofit/>
          </a:bodyPr>
          <a:lstStyle/>
          <a:p>
            <a:pPr marL="0" indent="0" algn="just">
              <a:buNone/>
            </a:pPr>
            <a:r>
              <a:rPr lang="pl-PL" dirty="0"/>
              <a:t>To uchybienie może przybrać różną formę:</a:t>
            </a:r>
          </a:p>
          <a:p>
            <a:pPr marL="635508" lvl="1" indent="-342900" algn="just">
              <a:buAutoNum type="arabicPeriod"/>
            </a:pPr>
            <a:r>
              <a:rPr lang="pl-PL" dirty="0"/>
              <a:t>Niezastosowanie przepisu KPK chociaż ustawa tego wymaga (np. niezawiadomienie oskarżonego o terminie rozprawy albo nieodroczenie rozprawy w sytuacji wskazanej w art. 354) </a:t>
            </a:r>
          </a:p>
          <a:p>
            <a:pPr marL="635508" lvl="1" indent="-342900" algn="just">
              <a:buAutoNum type="arabicPeriod"/>
            </a:pPr>
            <a:r>
              <a:rPr lang="pl-PL" dirty="0"/>
              <a:t>Dokonanie czynności procesowej zakazanej przez ustawę (np. wydanie wyroku w oparciu o zeznania świadka, który w postępowaniu sądowym odmówił składania zeznań – art. 186)</a:t>
            </a:r>
          </a:p>
          <a:p>
            <a:pPr marL="635508" lvl="1" indent="-342900" algn="just">
              <a:buAutoNum type="arabicPeriod"/>
            </a:pPr>
            <a:r>
              <a:rPr lang="pl-PL" dirty="0"/>
              <a:t>Dokonanie czynności przez nieuprawniony podmiot (np. okazało się, że pokrzywdzony nie nabył uprawnienia do wniesienia subsydiarnego aktu oskarżenia, a zatem zachodzi negatywna przesłanka procesowa w postaci braku skargi uprawnionego oskarżyciela); </a:t>
            </a:r>
          </a:p>
          <a:p>
            <a:pPr marL="635508" lvl="1" indent="-342900" algn="just">
              <a:buAutoNum type="arabicPeriod"/>
            </a:pPr>
            <a:r>
              <a:rPr lang="pl-PL" dirty="0"/>
              <a:t>Naruszenie przepisów regulujących przebieg postępowania dowodowego </a:t>
            </a:r>
          </a:p>
          <a:p>
            <a:pPr marL="635508" lvl="1" indent="-342900" algn="just">
              <a:buAutoNum type="arabicPeriod"/>
            </a:pPr>
            <a:r>
              <a:rPr lang="pl-PL" dirty="0"/>
              <a:t>Niewłaściwa wykładnia przepisów KPK (np. niewłaściwe zinterpretowanie przesłanki „szczególnie bliskiego stosunku osobistego z art. 185). </a:t>
            </a:r>
            <a:endParaRPr lang="en-US" dirty="0"/>
          </a:p>
          <a:p>
            <a:pPr algn="just"/>
            <a:endParaRPr lang="en-GB" dirty="0"/>
          </a:p>
        </p:txBody>
      </p:sp>
    </p:spTree>
    <p:extLst>
      <p:ext uri="{BB962C8B-B14F-4D97-AF65-F5344CB8AC3E}">
        <p14:creationId xmlns:p14="http://schemas.microsoft.com/office/powerpoint/2010/main" val="4448339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1C1900B5-B5C1-4E07-9CD9-9D091EAD1825}"/>
              </a:ext>
            </a:extLst>
          </p:cNvPr>
          <p:cNvSpPr>
            <a:spLocks noGrp="1"/>
          </p:cNvSpPr>
          <p:nvPr>
            <p:ph type="body" sz="quarter" idx="10"/>
          </p:nvPr>
        </p:nvSpPr>
        <p:spPr/>
        <p:txBody>
          <a:bodyPr>
            <a:normAutofit fontScale="77500" lnSpcReduction="20000"/>
          </a:bodyPr>
          <a:lstStyle/>
          <a:p>
            <a:r>
              <a:rPr lang="pl-PL" dirty="0"/>
              <a:t>Obraza prawa procesowego </a:t>
            </a:r>
            <a:endParaRPr lang="en-GB" dirty="0"/>
          </a:p>
        </p:txBody>
      </p:sp>
      <p:sp>
        <p:nvSpPr>
          <p:cNvPr id="3" name="Symbol zastępczy tekstu 2">
            <a:extLst>
              <a:ext uri="{FF2B5EF4-FFF2-40B4-BE49-F238E27FC236}">
                <a16:creationId xmlns:a16="http://schemas.microsoft.com/office/drawing/2014/main" id="{089A5B07-18CE-4A96-AECA-43EDE7A4C2F0}"/>
              </a:ext>
            </a:extLst>
          </p:cNvPr>
          <p:cNvSpPr>
            <a:spLocks noGrp="1"/>
          </p:cNvSpPr>
          <p:nvPr>
            <p:ph type="body" sz="quarter" idx="11"/>
          </p:nvPr>
        </p:nvSpPr>
        <p:spPr>
          <a:xfrm>
            <a:off x="234950" y="977900"/>
            <a:ext cx="10947170" cy="5584825"/>
          </a:xfrm>
        </p:spPr>
        <p:txBody>
          <a:bodyPr>
            <a:normAutofit/>
          </a:bodyPr>
          <a:lstStyle/>
          <a:p>
            <a:pPr algn="just"/>
            <a:r>
              <a:rPr lang="pl-PL" dirty="0"/>
              <a:t>Sąd nie ma obowiązku zmiany albo uchylenia orzeczenia zawsze, gdy dostrzeże naruszenie przepisów prawa procesowego. Uchybienie z art. 438 pkt 2 jest stopniowalne – nie każde naruszenie przepisów prawa procesowego miało albo mogło mieć wpływ na treść orzeczenia. Wszystko zależy od okoliczności sprawy i trudno ocenić </a:t>
            </a:r>
            <a:r>
              <a:rPr lang="pl-PL" i="1" dirty="0"/>
              <a:t>in </a:t>
            </a:r>
            <a:r>
              <a:rPr lang="pl-PL" i="1" dirty="0" err="1"/>
              <a:t>abstracto</a:t>
            </a:r>
            <a:r>
              <a:rPr lang="pl-PL" dirty="0"/>
              <a:t>, w jakich sytuacjach naruszenie procedury nie mogło wpłynąć na końcowe. </a:t>
            </a:r>
          </a:p>
          <a:p>
            <a:pPr algn="just"/>
            <a:r>
              <a:rPr lang="pl-PL" dirty="0"/>
              <a:t>Uwaga – poza art. 439 § 1 pkt 5 (orzeczenie kary nieznanej ustawie) – wszystkie bezwzględne przyczyny odwoławcze dotyczą uchybień prawa procesowego i ustawa wprowadza domniemanie, że każda bezwzględna przyczyna odwoławcza miała wpływ na treść orzeczenia. </a:t>
            </a:r>
          </a:p>
        </p:txBody>
      </p:sp>
    </p:spTree>
    <p:extLst>
      <p:ext uri="{BB962C8B-B14F-4D97-AF65-F5344CB8AC3E}">
        <p14:creationId xmlns:p14="http://schemas.microsoft.com/office/powerpoint/2010/main" val="7940657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8BA069CC-117C-4918-9565-F8414C56B434}"/>
              </a:ext>
            </a:extLst>
          </p:cNvPr>
          <p:cNvSpPr>
            <a:spLocks noGrp="1"/>
          </p:cNvSpPr>
          <p:nvPr>
            <p:ph type="body" sz="quarter" idx="10"/>
          </p:nvPr>
        </p:nvSpPr>
        <p:spPr/>
        <p:txBody>
          <a:bodyPr>
            <a:normAutofit fontScale="77500" lnSpcReduction="20000"/>
          </a:bodyPr>
          <a:lstStyle/>
          <a:p>
            <a:r>
              <a:rPr lang="pl-PL" dirty="0"/>
              <a:t>Błąd w ustaleniach faktycznych </a:t>
            </a:r>
            <a:endParaRPr lang="en-GB" dirty="0"/>
          </a:p>
        </p:txBody>
      </p:sp>
      <p:sp>
        <p:nvSpPr>
          <p:cNvPr id="3" name="Symbol zastępczy tekstu 2">
            <a:extLst>
              <a:ext uri="{FF2B5EF4-FFF2-40B4-BE49-F238E27FC236}">
                <a16:creationId xmlns:a16="http://schemas.microsoft.com/office/drawing/2014/main" id="{ED9F653E-F19F-4769-83DB-8B5227D1319C}"/>
              </a:ext>
            </a:extLst>
          </p:cNvPr>
          <p:cNvSpPr>
            <a:spLocks noGrp="1"/>
          </p:cNvSpPr>
          <p:nvPr>
            <p:ph type="body" sz="quarter" idx="11"/>
          </p:nvPr>
        </p:nvSpPr>
        <p:spPr>
          <a:xfrm>
            <a:off x="234950" y="977900"/>
            <a:ext cx="11255643" cy="5584825"/>
          </a:xfrm>
        </p:spPr>
        <p:txBody>
          <a:bodyPr>
            <a:normAutofit/>
          </a:bodyPr>
          <a:lstStyle/>
          <a:p>
            <a:pPr algn="just"/>
            <a:r>
              <a:rPr lang="pl-PL" sz="3200" dirty="0"/>
              <a:t>Orzeczenie ulega uchyleniu albo zmianie, gdy sąd stwierdzi, że doszło do błędnego ustalenia stanu faktycznego. </a:t>
            </a:r>
          </a:p>
          <a:p>
            <a:pPr algn="just"/>
            <a:r>
              <a:rPr lang="pl-PL" sz="3200" dirty="0"/>
              <a:t>Błąd w ustaleniach faktycznych ma dwie postaci:</a:t>
            </a:r>
          </a:p>
          <a:p>
            <a:pPr lvl="1" algn="just"/>
            <a:r>
              <a:rPr lang="pl-PL" sz="2800" dirty="0"/>
              <a:t>Błąd braku – nieprawidłowości w zakresie ustaleń faktycznych, np. niedostrzeżenie konieczności przeprowadzenia dowodu, niepoczynienie ustaleń faktycznych w odniesieniu do istotnych kwestii dla prawidłowego rozstrzygnięcia; </a:t>
            </a:r>
          </a:p>
          <a:p>
            <a:pPr lvl="1" algn="just"/>
            <a:r>
              <a:rPr lang="pl-PL" sz="2800" dirty="0"/>
              <a:t>Błąd dowolności – nietrafna, sprzeczna z obiektywną rzeczywistością ocena istnienia przyczyn i następstw faktów dowodowych. Ocena dowodów dokonana w oderwaniu od art. 7 k.p.k. </a:t>
            </a:r>
          </a:p>
          <a:p>
            <a:endParaRPr lang="en-GB" sz="3200" dirty="0"/>
          </a:p>
        </p:txBody>
      </p:sp>
    </p:spTree>
    <p:extLst>
      <p:ext uri="{BB962C8B-B14F-4D97-AF65-F5344CB8AC3E}">
        <p14:creationId xmlns:p14="http://schemas.microsoft.com/office/powerpoint/2010/main" val="33859585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8BA069CC-117C-4918-9565-F8414C56B434}"/>
              </a:ext>
            </a:extLst>
          </p:cNvPr>
          <p:cNvSpPr>
            <a:spLocks noGrp="1"/>
          </p:cNvSpPr>
          <p:nvPr>
            <p:ph type="body" sz="quarter" idx="10"/>
          </p:nvPr>
        </p:nvSpPr>
        <p:spPr>
          <a:xfrm>
            <a:off x="234950" y="240191"/>
            <a:ext cx="8523288" cy="331788"/>
          </a:xfrm>
        </p:spPr>
        <p:txBody>
          <a:bodyPr>
            <a:normAutofit fontScale="77500" lnSpcReduction="20000"/>
          </a:bodyPr>
          <a:lstStyle/>
          <a:p>
            <a:r>
              <a:rPr lang="pl-PL" dirty="0"/>
              <a:t>Błąd dowolności a obraza prawa procesowego </a:t>
            </a:r>
            <a:endParaRPr lang="en-GB" dirty="0"/>
          </a:p>
        </p:txBody>
      </p:sp>
      <p:sp>
        <p:nvSpPr>
          <p:cNvPr id="3" name="Symbol zastępczy tekstu 2">
            <a:extLst>
              <a:ext uri="{FF2B5EF4-FFF2-40B4-BE49-F238E27FC236}">
                <a16:creationId xmlns:a16="http://schemas.microsoft.com/office/drawing/2014/main" id="{ED9F653E-F19F-4769-83DB-8B5227D1319C}"/>
              </a:ext>
            </a:extLst>
          </p:cNvPr>
          <p:cNvSpPr>
            <a:spLocks noGrp="1"/>
          </p:cNvSpPr>
          <p:nvPr>
            <p:ph type="body" sz="quarter" idx="11"/>
          </p:nvPr>
        </p:nvSpPr>
        <p:spPr>
          <a:xfrm>
            <a:off x="234950" y="977900"/>
            <a:ext cx="11255643" cy="5584825"/>
          </a:xfrm>
        </p:spPr>
        <p:txBody>
          <a:bodyPr>
            <a:normAutofit/>
          </a:bodyPr>
          <a:lstStyle/>
          <a:p>
            <a:pPr algn="just"/>
            <a:r>
              <a:rPr lang="pl-PL" dirty="0"/>
              <a:t>W praktyce trudno jest niekiedy odróżnić – i wybrać najlepszą podstawę do formułowania zarzutów – gdy kwestionujemy wadliwą ocenę dowodów. Co do zasady wadliwa ocena dowodów, to obraza art. 7 k.p.k., czyli prawidłowym zarzutem w środku odwoławczym byłyby zarzut z art. 7 k.p.k. (art. 438 pkt. 2). Jeśli jednak naruszenie swobodnej oceny dowodów, było na tyle rażące, że sąd nie tyle oceniał dowody, co wykreował sobie własny stan faktyczny w oderwaniu od ustaleń faktycznych w sprawie, wówczas prawidłowym zarzutem byłby błąd w ustaleniach faktycznych (art. 438 pkt 3). </a:t>
            </a:r>
          </a:p>
          <a:p>
            <a:pPr algn="just"/>
            <a:r>
              <a:rPr lang="pl-PL" dirty="0"/>
              <a:t>Zarzucając błędną ocenę dowodów nie można poprzestać na przedstawieniu własnej wersji zdarzenia. </a:t>
            </a:r>
          </a:p>
        </p:txBody>
      </p:sp>
    </p:spTree>
    <p:extLst>
      <p:ext uri="{BB962C8B-B14F-4D97-AF65-F5344CB8AC3E}">
        <p14:creationId xmlns:p14="http://schemas.microsoft.com/office/powerpoint/2010/main" val="11659949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8BA069CC-117C-4918-9565-F8414C56B434}"/>
              </a:ext>
            </a:extLst>
          </p:cNvPr>
          <p:cNvSpPr>
            <a:spLocks noGrp="1"/>
          </p:cNvSpPr>
          <p:nvPr>
            <p:ph type="body" sz="quarter" idx="10"/>
          </p:nvPr>
        </p:nvSpPr>
        <p:spPr>
          <a:xfrm>
            <a:off x="234950" y="240191"/>
            <a:ext cx="8523288" cy="331788"/>
          </a:xfrm>
        </p:spPr>
        <p:txBody>
          <a:bodyPr>
            <a:noAutofit/>
          </a:bodyPr>
          <a:lstStyle/>
          <a:p>
            <a:r>
              <a:rPr lang="pl-PL" sz="2000" dirty="0"/>
              <a:t>Rażąca niewspółmierność kary, środka karnego, nawiązki lub niesłuszne zastosowanie albo niezastosowanie środka zabezpieczającego, przepadku lub innego środka.</a:t>
            </a:r>
            <a:endParaRPr lang="en-GB" sz="2000" dirty="0"/>
          </a:p>
        </p:txBody>
      </p:sp>
      <p:sp>
        <p:nvSpPr>
          <p:cNvPr id="3" name="Symbol zastępczy tekstu 2">
            <a:extLst>
              <a:ext uri="{FF2B5EF4-FFF2-40B4-BE49-F238E27FC236}">
                <a16:creationId xmlns:a16="http://schemas.microsoft.com/office/drawing/2014/main" id="{ED9F653E-F19F-4769-83DB-8B5227D1319C}"/>
              </a:ext>
            </a:extLst>
          </p:cNvPr>
          <p:cNvSpPr>
            <a:spLocks noGrp="1"/>
          </p:cNvSpPr>
          <p:nvPr>
            <p:ph type="body" sz="quarter" idx="11"/>
          </p:nvPr>
        </p:nvSpPr>
        <p:spPr>
          <a:xfrm>
            <a:off x="234950" y="1273175"/>
            <a:ext cx="11255643" cy="5584825"/>
          </a:xfrm>
        </p:spPr>
        <p:txBody>
          <a:bodyPr>
            <a:normAutofit/>
          </a:bodyPr>
          <a:lstStyle/>
          <a:p>
            <a:pPr algn="just"/>
            <a:r>
              <a:rPr lang="pl-PL" dirty="0"/>
              <a:t>Rażąca niewspółmierność – taka, która jest dostrzegalna na pierwszy rzut oka. Zarzut dość intuicyjny i może być bardzo subiektywnie odczytywany. </a:t>
            </a:r>
          </a:p>
          <a:p>
            <a:pPr algn="just"/>
            <a:r>
              <a:rPr lang="pl-PL" dirty="0"/>
              <a:t>W sprawie został prawidłowo ustalony stan faktyczny i właściwie zakwalifikowano czyn oskarżonego, ale kara – w odniesieniu do konkretnych okoliczności danej sprawy, choć mieści się w ustawowych granicach – jest niewspółmiernie niska albo wysoka. </a:t>
            </a:r>
          </a:p>
          <a:p>
            <a:pPr lvl="1" algn="just"/>
            <a:r>
              <a:rPr lang="pl-PL" dirty="0"/>
              <a:t>Kara „niedopasowana” do czynu oskarżonego, jest warunków i właściwości osobistych, nie będzie realizowała celów kary z KK, ale także nie będzie możliwe zrealizowanie celów procesu karnego, a zwłaszcza zasady trafnej reakcji karnej. </a:t>
            </a:r>
          </a:p>
          <a:p>
            <a:pPr algn="just"/>
            <a:endParaRPr lang="pl-PL" dirty="0"/>
          </a:p>
        </p:txBody>
      </p:sp>
    </p:spTree>
    <p:extLst>
      <p:ext uri="{BB962C8B-B14F-4D97-AF65-F5344CB8AC3E}">
        <p14:creationId xmlns:p14="http://schemas.microsoft.com/office/powerpoint/2010/main" val="8553669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7389282-5B25-418A-BB0E-7D6AA96F7E98}"/>
              </a:ext>
            </a:extLst>
          </p:cNvPr>
          <p:cNvSpPr>
            <a:spLocks noGrp="1"/>
          </p:cNvSpPr>
          <p:nvPr>
            <p:ph type="title" idx="4294967295"/>
          </p:nvPr>
        </p:nvSpPr>
        <p:spPr>
          <a:xfrm>
            <a:off x="166116" y="209898"/>
            <a:ext cx="10515600" cy="1325563"/>
          </a:xfrm>
        </p:spPr>
        <p:txBody>
          <a:bodyPr>
            <a:normAutofit/>
          </a:bodyPr>
          <a:lstStyle/>
          <a:p>
            <a:r>
              <a:rPr lang="pl-PL" sz="2100" dirty="0"/>
              <a:t>Bezwzględne przyczyny odwoławcze – art. 439 §  1</a:t>
            </a:r>
            <a:br>
              <a:rPr lang="pl-PL" sz="2100" dirty="0"/>
            </a:br>
            <a:br>
              <a:rPr lang="pl-PL" sz="2100" dirty="0"/>
            </a:br>
            <a:r>
              <a:rPr lang="pl-PL" sz="2100" dirty="0"/>
              <a:t>Niezależnie od granic zaskarżenia i podniesionych zarzutów oraz wpływu uchybienia na treść orzeczenia sąd odwoławczy na posiedzeniu uchyla zaskarżone orzeczenie, jeżeli:</a:t>
            </a:r>
          </a:p>
        </p:txBody>
      </p:sp>
      <p:graphicFrame>
        <p:nvGraphicFramePr>
          <p:cNvPr id="5" name="Symbol zastępczy zawartości 2">
            <a:extLst>
              <a:ext uri="{FF2B5EF4-FFF2-40B4-BE49-F238E27FC236}">
                <a16:creationId xmlns:a16="http://schemas.microsoft.com/office/drawing/2014/main" id="{1254BBC1-FD90-4B4C-B61E-A86DCF212329}"/>
              </a:ext>
            </a:extLst>
          </p:cNvPr>
          <p:cNvGraphicFramePr>
            <a:graphicFrameLocks noGrp="1"/>
          </p:cNvGraphicFramePr>
          <p:nvPr>
            <p:ph idx="4294967295"/>
            <p:extLst>
              <p:ext uri="{D42A27DB-BD31-4B8C-83A1-F6EECF244321}">
                <p14:modId xmlns:p14="http://schemas.microsoft.com/office/powerpoint/2010/main" val="706007839"/>
              </p:ext>
            </p:extLst>
          </p:nvPr>
        </p:nvGraphicFramePr>
        <p:xfrm>
          <a:off x="982663" y="1897063"/>
          <a:ext cx="11209337" cy="45037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pole tekstowe 3">
            <a:extLst>
              <a:ext uri="{FF2B5EF4-FFF2-40B4-BE49-F238E27FC236}">
                <a16:creationId xmlns:a16="http://schemas.microsoft.com/office/drawing/2014/main" id="{2A92CC42-4285-4F4B-9507-4DF19C3366C5}"/>
              </a:ext>
            </a:extLst>
          </p:cNvPr>
          <p:cNvSpPr txBox="1"/>
          <p:nvPr/>
        </p:nvSpPr>
        <p:spPr>
          <a:xfrm>
            <a:off x="166116" y="4927583"/>
            <a:ext cx="2546262" cy="1477328"/>
          </a:xfrm>
          <a:prstGeom prst="rect">
            <a:avLst/>
          </a:prstGeom>
          <a:noFill/>
        </p:spPr>
        <p:txBody>
          <a:bodyPr wrap="square" rtlCol="0">
            <a:spAutoFit/>
          </a:bodyPr>
          <a:lstStyle/>
          <a:p>
            <a:pPr algn="ctr"/>
            <a:r>
              <a:rPr lang="pl-PL" b="1" dirty="0">
                <a:solidFill>
                  <a:srgbClr val="FF0000"/>
                </a:solidFill>
              </a:rPr>
              <a:t>W tych 3 sytuacjach, uchylenie orzeczenia może nastąpić tylko na korzyść oskarżonego.</a:t>
            </a:r>
          </a:p>
        </p:txBody>
      </p:sp>
      <p:cxnSp>
        <p:nvCxnSpPr>
          <p:cNvPr id="7" name="Łącznik prosty ze strzałką 6">
            <a:extLst>
              <a:ext uri="{FF2B5EF4-FFF2-40B4-BE49-F238E27FC236}">
                <a16:creationId xmlns:a16="http://schemas.microsoft.com/office/drawing/2014/main" id="{59D37793-0696-41A1-9B8C-FD5980D01D12}"/>
              </a:ext>
            </a:extLst>
          </p:cNvPr>
          <p:cNvCxnSpPr/>
          <p:nvPr/>
        </p:nvCxnSpPr>
        <p:spPr>
          <a:xfrm>
            <a:off x="2712378" y="5650787"/>
            <a:ext cx="719191"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9" name="Grafika 8" descr="Wykrzyknik">
            <a:extLst>
              <a:ext uri="{FF2B5EF4-FFF2-40B4-BE49-F238E27FC236}">
                <a16:creationId xmlns:a16="http://schemas.microsoft.com/office/drawing/2014/main" id="{7DF14FD1-EAAF-40F6-BEC3-CBCE9F293D2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204930" y="4736387"/>
            <a:ext cx="914400" cy="914400"/>
          </a:xfrm>
          <a:prstGeom prst="rect">
            <a:avLst/>
          </a:prstGeom>
        </p:spPr>
      </p:pic>
    </p:spTree>
    <p:extLst>
      <p:ext uri="{BB962C8B-B14F-4D97-AF65-F5344CB8AC3E}">
        <p14:creationId xmlns:p14="http://schemas.microsoft.com/office/powerpoint/2010/main" val="9969750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4DA8A3AA-B1A5-4C70-82E9-5338AD6635A9}"/>
              </a:ext>
            </a:extLst>
          </p:cNvPr>
          <p:cNvSpPr>
            <a:spLocks noGrp="1"/>
          </p:cNvSpPr>
          <p:nvPr>
            <p:ph type="body" sz="quarter" idx="10"/>
          </p:nvPr>
        </p:nvSpPr>
        <p:spPr/>
        <p:txBody>
          <a:bodyPr>
            <a:normAutofit fontScale="77500" lnSpcReduction="20000"/>
          </a:bodyPr>
          <a:lstStyle/>
          <a:p>
            <a:pPr algn="just"/>
            <a:r>
              <a:rPr lang="pl-PL" dirty="0"/>
              <a:t>Zakres kontroli odwoławczej </a:t>
            </a:r>
          </a:p>
        </p:txBody>
      </p:sp>
      <p:sp>
        <p:nvSpPr>
          <p:cNvPr id="4" name="Symbol zastępczy tekstu 3">
            <a:extLst>
              <a:ext uri="{FF2B5EF4-FFF2-40B4-BE49-F238E27FC236}">
                <a16:creationId xmlns:a16="http://schemas.microsoft.com/office/drawing/2014/main" id="{FBFABCC4-326E-4238-89D8-A9DF1505E0D6}"/>
              </a:ext>
            </a:extLst>
          </p:cNvPr>
          <p:cNvSpPr>
            <a:spLocks noGrp="1"/>
          </p:cNvSpPr>
          <p:nvPr>
            <p:ph type="body" sz="quarter" idx="11"/>
          </p:nvPr>
        </p:nvSpPr>
        <p:spPr>
          <a:xfrm>
            <a:off x="234950" y="977900"/>
            <a:ext cx="11112423" cy="5584825"/>
          </a:xfrm>
        </p:spPr>
        <p:txBody>
          <a:bodyPr/>
          <a:lstStyle/>
          <a:p>
            <a:pPr algn="just"/>
            <a:r>
              <a:rPr lang="pl-PL" dirty="0"/>
              <a:t>Sąd odwoławczy rozpoznaje sprawę </a:t>
            </a:r>
            <a:r>
              <a:rPr lang="pl-PL" b="1" dirty="0"/>
              <a:t>w granicach zaskarżenia, a jeśli w środku odwoławczym zostały wskazane zarzuty </a:t>
            </a:r>
            <a:r>
              <a:rPr lang="pl-PL" b="1" u="sng" dirty="0">
                <a:solidFill>
                  <a:srgbClr val="FF0000"/>
                </a:solidFill>
              </a:rPr>
              <a:t>również</a:t>
            </a:r>
            <a:r>
              <a:rPr lang="pl-PL" b="1" u="sng" dirty="0"/>
              <a:t> </a:t>
            </a:r>
            <a:r>
              <a:rPr lang="pl-PL" b="1" dirty="0"/>
              <a:t>w granicach podniesionych zarzutów, </a:t>
            </a:r>
            <a:r>
              <a:rPr lang="pl-PL" dirty="0"/>
              <a:t>uwzględniając treść art. 447 § 1-3, a w zakresie szerszym w wypadkach wskazanych w art. 435, art. 439 § 1, art. 440 i 455. </a:t>
            </a:r>
          </a:p>
          <a:p>
            <a:pPr algn="just"/>
            <a:r>
              <a:rPr lang="pl-PL" dirty="0"/>
              <a:t>Zakres kontroli odwoławczej wyznaczają:</a:t>
            </a:r>
          </a:p>
          <a:p>
            <a:pPr lvl="1" algn="just"/>
            <a:r>
              <a:rPr lang="pl-PL" b="1" dirty="0"/>
              <a:t>Granice zaskarżenia </a:t>
            </a:r>
            <a:r>
              <a:rPr lang="pl-PL" dirty="0"/>
              <a:t>wskazane w środku odwoławczym, </a:t>
            </a:r>
          </a:p>
          <a:p>
            <a:pPr lvl="1" algn="just"/>
            <a:r>
              <a:rPr lang="pl-PL" b="1" dirty="0"/>
              <a:t>Ustawowo wskazane sytuacje, kiedy sąd wykracza poza granice zaskarżenia,</a:t>
            </a:r>
            <a:r>
              <a:rPr lang="pl-PL" dirty="0"/>
              <a:t> tj. bezwzględne przyczyny odwoławcze (art. 439 § 1), rażąca niesprawiedliwość orzeczenia (art. 440), poprawienie błędnej kwalifikacji czynu (art. 455) i tzw. dobrodziejstwo cudzego środka odwoławczego (art. 435).  </a:t>
            </a:r>
          </a:p>
          <a:p>
            <a:endParaRPr lang="en-GB" dirty="0"/>
          </a:p>
        </p:txBody>
      </p:sp>
    </p:spTree>
    <p:extLst>
      <p:ext uri="{BB962C8B-B14F-4D97-AF65-F5344CB8AC3E}">
        <p14:creationId xmlns:p14="http://schemas.microsoft.com/office/powerpoint/2010/main" val="6478370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9110A8DF-5AA1-4979-99D0-49DC541607C3}"/>
              </a:ext>
            </a:extLst>
          </p:cNvPr>
          <p:cNvSpPr>
            <a:spLocks noGrp="1"/>
          </p:cNvSpPr>
          <p:nvPr>
            <p:ph type="body" sz="quarter" idx="10"/>
          </p:nvPr>
        </p:nvSpPr>
        <p:spPr/>
        <p:txBody>
          <a:bodyPr>
            <a:normAutofit fontScale="77500" lnSpcReduction="20000"/>
          </a:bodyPr>
          <a:lstStyle/>
          <a:p>
            <a:r>
              <a:rPr lang="pl-PL" dirty="0"/>
              <a:t>Zakres kontroli odwoławczej </a:t>
            </a:r>
            <a:endParaRPr lang="en-GB" dirty="0"/>
          </a:p>
        </p:txBody>
      </p:sp>
      <p:sp>
        <p:nvSpPr>
          <p:cNvPr id="3" name="Symbol zastępczy tekstu 2">
            <a:extLst>
              <a:ext uri="{FF2B5EF4-FFF2-40B4-BE49-F238E27FC236}">
                <a16:creationId xmlns:a16="http://schemas.microsoft.com/office/drawing/2014/main" id="{BACBE8F1-5179-4B96-989A-AE442F927C04}"/>
              </a:ext>
            </a:extLst>
          </p:cNvPr>
          <p:cNvSpPr>
            <a:spLocks noGrp="1"/>
          </p:cNvSpPr>
          <p:nvPr>
            <p:ph type="body" sz="quarter" idx="11"/>
          </p:nvPr>
        </p:nvSpPr>
        <p:spPr>
          <a:xfrm>
            <a:off x="234950" y="977900"/>
            <a:ext cx="11575132" cy="707681"/>
          </a:xfrm>
        </p:spPr>
        <p:txBody>
          <a:bodyPr/>
          <a:lstStyle/>
          <a:p>
            <a:pPr marL="0" indent="0">
              <a:buNone/>
            </a:pPr>
            <a:r>
              <a:rPr lang="pl-PL" dirty="0"/>
              <a:t>Granice zaskarżenia wyznaczane są przez:</a:t>
            </a:r>
            <a:endParaRPr lang="en-GB" dirty="0"/>
          </a:p>
        </p:txBody>
      </p:sp>
      <p:graphicFrame>
        <p:nvGraphicFramePr>
          <p:cNvPr id="4" name="Symbol zastępczy zawartości 2">
            <a:extLst>
              <a:ext uri="{FF2B5EF4-FFF2-40B4-BE49-F238E27FC236}">
                <a16:creationId xmlns:a16="http://schemas.microsoft.com/office/drawing/2014/main" id="{B9FE62E3-3555-46FD-B66D-2116150FB22F}"/>
              </a:ext>
            </a:extLst>
          </p:cNvPr>
          <p:cNvGraphicFramePr>
            <a:graphicFrameLocks noGrp="1"/>
          </p:cNvGraphicFramePr>
          <p:nvPr>
            <p:ph type="pic" sz="quarter" idx="4294967295"/>
            <p:extLst>
              <p:ext uri="{D42A27DB-BD31-4B8C-83A1-F6EECF244321}">
                <p14:modId xmlns:p14="http://schemas.microsoft.com/office/powerpoint/2010/main" val="1669976279"/>
              </p:ext>
            </p:extLst>
          </p:nvPr>
        </p:nvGraphicFramePr>
        <p:xfrm>
          <a:off x="523263" y="1544906"/>
          <a:ext cx="11145474" cy="47897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989587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81A48E3E-6D2C-4812-B080-F1EDE9160F94}"/>
              </a:ext>
            </a:extLst>
          </p:cNvPr>
          <p:cNvSpPr>
            <a:spLocks noGrp="1"/>
          </p:cNvSpPr>
          <p:nvPr>
            <p:ph type="body" sz="quarter" idx="10"/>
          </p:nvPr>
        </p:nvSpPr>
        <p:spPr>
          <a:xfrm>
            <a:off x="234950" y="240191"/>
            <a:ext cx="8523288" cy="331788"/>
          </a:xfrm>
        </p:spPr>
        <p:txBody>
          <a:bodyPr>
            <a:normAutofit fontScale="77500" lnSpcReduction="20000"/>
          </a:bodyPr>
          <a:lstStyle/>
          <a:p>
            <a:r>
              <a:rPr lang="pl-PL" dirty="0"/>
              <a:t>Zakres zaskarżenia </a:t>
            </a:r>
            <a:endParaRPr lang="en-GB" dirty="0"/>
          </a:p>
        </p:txBody>
      </p:sp>
      <p:sp>
        <p:nvSpPr>
          <p:cNvPr id="3" name="Symbol zastępczy tekstu 2">
            <a:extLst>
              <a:ext uri="{FF2B5EF4-FFF2-40B4-BE49-F238E27FC236}">
                <a16:creationId xmlns:a16="http://schemas.microsoft.com/office/drawing/2014/main" id="{BF97F01A-AC4B-438E-9CF9-161F53CBFA78}"/>
              </a:ext>
            </a:extLst>
          </p:cNvPr>
          <p:cNvSpPr>
            <a:spLocks noGrp="1"/>
          </p:cNvSpPr>
          <p:nvPr>
            <p:ph type="body" sz="quarter" idx="11"/>
          </p:nvPr>
        </p:nvSpPr>
        <p:spPr>
          <a:xfrm>
            <a:off x="234950" y="977900"/>
            <a:ext cx="11442930" cy="5584825"/>
          </a:xfrm>
        </p:spPr>
        <p:txBody>
          <a:bodyPr>
            <a:normAutofit/>
          </a:bodyPr>
          <a:lstStyle/>
          <a:p>
            <a:pPr algn="just"/>
            <a:r>
              <a:rPr lang="pl-PL" sz="2000" u="sng" dirty="0"/>
              <a:t>Zakres zaskarżenia</a:t>
            </a:r>
            <a:r>
              <a:rPr lang="pl-PL" sz="2000" dirty="0"/>
              <a:t> wyznacza uprawniony podmiot składający odwołanie. Orzeczenie można zaskarżyć </a:t>
            </a:r>
            <a:r>
              <a:rPr lang="pl-PL" sz="2000" b="1" dirty="0"/>
              <a:t>w całości lub w części </a:t>
            </a:r>
            <a:r>
              <a:rPr lang="pl-PL" sz="2000" dirty="0"/>
              <a:t>albo można zaskarżyć samo jego </a:t>
            </a:r>
            <a:r>
              <a:rPr lang="pl-PL" sz="2000" b="1" dirty="0"/>
              <a:t>uzasadnienie</a:t>
            </a:r>
            <a:r>
              <a:rPr lang="pl-PL" sz="2000" dirty="0"/>
              <a:t>.</a:t>
            </a:r>
          </a:p>
          <a:p>
            <a:pPr lvl="1" algn="just"/>
            <a:r>
              <a:rPr lang="pl-PL" sz="2000" dirty="0"/>
              <a:t>Uwaga zamiana! Uzasadnienie wyroku nie jest zaskarżane apelacją, ale zażaleniem. </a:t>
            </a:r>
          </a:p>
          <a:p>
            <a:pPr lvl="1" algn="just"/>
            <a:r>
              <a:rPr lang="pl-PL" sz="2000" dirty="0"/>
              <a:t>Art. 443a – chodzi o sytuację, kiedy skarżący nie kwestionuje rozstrzygnięcia (treści wyroku) i nie zgadza się jedynie z uzasadnieniem. </a:t>
            </a:r>
          </a:p>
          <a:p>
            <a:pPr algn="just"/>
            <a:r>
              <a:rPr lang="pl-PL" sz="2000" dirty="0"/>
              <a:t>Zaskarżenie orzeczenia w części, tj. tylko niektórych rozstrzygnięć, może dotyczyć ograniczenia podmiotowego lub przedmiotowego.</a:t>
            </a:r>
          </a:p>
          <a:p>
            <a:pPr lvl="1" algn="just"/>
            <a:r>
              <a:rPr lang="pl-PL" sz="2000" dirty="0"/>
              <a:t>Ograniczenie podmiotowe – orzeczenie dotyczy więcej niż jednego oskarżonego, a zaskarżono je nie co do wszystkich współoskarżonych.</a:t>
            </a:r>
          </a:p>
          <a:p>
            <a:pPr lvl="1" algn="just"/>
            <a:r>
              <a:rPr lang="pl-PL" sz="2000" dirty="0"/>
              <a:t>Ograniczenie przedmiotowe – nie dotyczy wszystkich czynów jednego oskarżonego zawartych w orzeczeniu, albo jeżeli zaskarżono wyrok tylko w części dotyczącej jednego oskarżonego. </a:t>
            </a:r>
          </a:p>
          <a:p>
            <a:pPr algn="just"/>
            <a:r>
              <a:rPr lang="pl-PL" sz="2000" dirty="0"/>
              <a:t>Można kwestionować także brak jakiegoś rozstrzygnięcia. </a:t>
            </a:r>
          </a:p>
          <a:p>
            <a:pPr algn="just"/>
            <a:endParaRPr lang="pl-PL" sz="2000" dirty="0"/>
          </a:p>
          <a:p>
            <a:pPr algn="just"/>
            <a:endParaRPr lang="en-GB" sz="4000" dirty="0"/>
          </a:p>
        </p:txBody>
      </p:sp>
    </p:spTree>
    <p:extLst>
      <p:ext uri="{BB962C8B-B14F-4D97-AF65-F5344CB8AC3E}">
        <p14:creationId xmlns:p14="http://schemas.microsoft.com/office/powerpoint/2010/main" val="40194810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81A48E3E-6D2C-4812-B080-F1EDE9160F94}"/>
              </a:ext>
            </a:extLst>
          </p:cNvPr>
          <p:cNvSpPr>
            <a:spLocks noGrp="1"/>
          </p:cNvSpPr>
          <p:nvPr>
            <p:ph type="body" sz="quarter" idx="10"/>
          </p:nvPr>
        </p:nvSpPr>
        <p:spPr>
          <a:xfrm>
            <a:off x="234950" y="240191"/>
            <a:ext cx="8523288" cy="331788"/>
          </a:xfrm>
        </p:spPr>
        <p:txBody>
          <a:bodyPr>
            <a:normAutofit fontScale="77500" lnSpcReduction="20000"/>
          </a:bodyPr>
          <a:lstStyle/>
          <a:p>
            <a:r>
              <a:rPr lang="pl-PL" dirty="0"/>
              <a:t>Zakres zaskarżenia </a:t>
            </a:r>
            <a:endParaRPr lang="en-GB" dirty="0"/>
          </a:p>
        </p:txBody>
      </p:sp>
      <p:sp>
        <p:nvSpPr>
          <p:cNvPr id="3" name="Symbol zastępczy tekstu 2">
            <a:extLst>
              <a:ext uri="{FF2B5EF4-FFF2-40B4-BE49-F238E27FC236}">
                <a16:creationId xmlns:a16="http://schemas.microsoft.com/office/drawing/2014/main" id="{BF97F01A-AC4B-438E-9CF9-161F53CBFA78}"/>
              </a:ext>
            </a:extLst>
          </p:cNvPr>
          <p:cNvSpPr>
            <a:spLocks noGrp="1"/>
          </p:cNvSpPr>
          <p:nvPr>
            <p:ph type="body" sz="quarter" idx="11"/>
          </p:nvPr>
        </p:nvSpPr>
        <p:spPr>
          <a:xfrm>
            <a:off x="234950" y="977900"/>
            <a:ext cx="11442930" cy="5584825"/>
          </a:xfrm>
        </p:spPr>
        <p:txBody>
          <a:bodyPr>
            <a:normAutofit fontScale="92500" lnSpcReduction="10000"/>
          </a:bodyPr>
          <a:lstStyle/>
          <a:p>
            <a:pPr algn="just"/>
            <a:r>
              <a:rPr lang="pl-PL" sz="2000" dirty="0"/>
              <a:t>Zakres zaskarżenia podlega modyfikacjom wynikającym z art. 447 § 1-3. </a:t>
            </a:r>
          </a:p>
          <a:p>
            <a:pPr lvl="1" algn="just"/>
            <a:r>
              <a:rPr lang="pl-PL" sz="2000" dirty="0"/>
              <a:t>§  1.  Apelację co do winy uważa się za zwróconą przeciwko całości wyroku.</a:t>
            </a:r>
          </a:p>
          <a:p>
            <a:pPr lvl="2" algn="just"/>
            <a:r>
              <a:rPr lang="pl-PL" dirty="0"/>
              <a:t>Jeśli kwestionujemy to, że ktoś popełnił przestępstwo/nie popełnił przestępstwa to nie zgadzamy się z istotą rozstrzygnięcia. </a:t>
            </a:r>
          </a:p>
          <a:p>
            <a:pPr lvl="1" algn="just"/>
            <a:r>
              <a:rPr lang="pl-PL" sz="2000" dirty="0"/>
              <a:t>§  2.  Apelację co do kary uważa się za zwróconą przeciwko całości rozstrzygnięcia o karze i środkach karnych.</a:t>
            </a:r>
          </a:p>
          <a:p>
            <a:pPr lvl="2" algn="just"/>
            <a:r>
              <a:rPr lang="pl-PL" dirty="0"/>
              <a:t>Orzeczenie np. kary pozbawienia wolności może wiązać się np. z pozbawieniem praw publicznych czy orzeczeniem zakazu prowadzenia pojazdów. Kwestionując wymiar kary, oddziałuje to na środki karne związane z wymierzoną oskarżonemu karą. Kwestionując wyłącznie karę nie kwestionujemy winy oskarżonego</a:t>
            </a:r>
          </a:p>
          <a:p>
            <a:pPr lvl="1" algn="just"/>
            <a:r>
              <a:rPr lang="pl-PL" sz="2000" dirty="0"/>
              <a:t>§  3.  Apelację co do środka karnego, środka kompensacyjnego albo przepadku uważa się za zwróconą odpowiednio przeciwko całości rozstrzygnięcia o środkach karnych albo o środkach kompensacyjnych albo o przepadku.</a:t>
            </a:r>
          </a:p>
          <a:p>
            <a:pPr lvl="2" algn="just"/>
            <a:r>
              <a:rPr lang="pl-PL" dirty="0"/>
              <a:t>Możemy zgadzać się z karą i środkami karnymi, ale np. kwestionować wysokość nawiązki. Niecelowym byłoby wówczas orzekanie przez sąd o całości reakcji prawnokarnej, skoro wystarczające jest zbadanie tylko środków kompensacyjnych i przepadku. </a:t>
            </a:r>
          </a:p>
          <a:p>
            <a:pPr algn="just"/>
            <a:r>
              <a:rPr lang="pl-PL" sz="2000" dirty="0"/>
              <a:t>Sąd może ograniczyć zakres rozpoznania sprawy, jeśli jest to wystarczające dla wydania prawidłowego rozstrzygnięcia (art. 436). </a:t>
            </a:r>
          </a:p>
          <a:p>
            <a:pPr lvl="1" algn="just"/>
            <a:r>
              <a:rPr lang="pl-PL" sz="2000" dirty="0"/>
              <a:t>Np. sąd stwierdził zaistnienie uchybienia, które skutkuje uchyleniem orzeczenia i przekazaniem sprawy do ponownego rozpoznania, więc nie ma sensu – ze względu na ekonomikę postępowania – na dalsze badanie zarzutów środka odwoławczego. </a:t>
            </a:r>
          </a:p>
        </p:txBody>
      </p:sp>
    </p:spTree>
    <p:extLst>
      <p:ext uri="{BB962C8B-B14F-4D97-AF65-F5344CB8AC3E}">
        <p14:creationId xmlns:p14="http://schemas.microsoft.com/office/powerpoint/2010/main" val="13122280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801FDBA5-3A75-4852-A09C-4DD6AEFD0DD0}"/>
              </a:ext>
            </a:extLst>
          </p:cNvPr>
          <p:cNvSpPr>
            <a:spLocks noGrp="1"/>
          </p:cNvSpPr>
          <p:nvPr>
            <p:ph type="body" sz="quarter" idx="10"/>
          </p:nvPr>
        </p:nvSpPr>
        <p:spPr/>
        <p:txBody>
          <a:bodyPr>
            <a:normAutofit fontScale="77500" lnSpcReduction="20000"/>
          </a:bodyPr>
          <a:lstStyle/>
          <a:p>
            <a:r>
              <a:rPr lang="pl-PL" dirty="0"/>
              <a:t>Środki zaskarżenia a środki odwoławcze </a:t>
            </a:r>
          </a:p>
        </p:txBody>
      </p:sp>
      <p:sp>
        <p:nvSpPr>
          <p:cNvPr id="4" name="Symbol zastępczy tekstu 3">
            <a:extLst>
              <a:ext uri="{FF2B5EF4-FFF2-40B4-BE49-F238E27FC236}">
                <a16:creationId xmlns:a16="http://schemas.microsoft.com/office/drawing/2014/main" id="{3404C8E8-4B71-40F7-B936-7DEAA6677E74}"/>
              </a:ext>
            </a:extLst>
          </p:cNvPr>
          <p:cNvSpPr>
            <a:spLocks noGrp="1"/>
          </p:cNvSpPr>
          <p:nvPr>
            <p:ph type="body" sz="quarter" idx="11"/>
          </p:nvPr>
        </p:nvSpPr>
        <p:spPr>
          <a:xfrm>
            <a:off x="234950" y="977900"/>
            <a:ext cx="11222592" cy="5584825"/>
          </a:xfrm>
        </p:spPr>
        <p:txBody>
          <a:bodyPr>
            <a:normAutofit fontScale="92500" lnSpcReduction="10000"/>
          </a:bodyPr>
          <a:lstStyle/>
          <a:p>
            <a:pPr marL="0" indent="0">
              <a:buNone/>
            </a:pPr>
            <a:r>
              <a:rPr lang="pl-PL" sz="3600" dirty="0">
                <a:sym typeface="Wingdings" panose="05000000000000000000" pitchFamily="2" charset="2"/>
              </a:rPr>
              <a:t>Środki zaskarżenia tworzą system środków zaskarżenia: </a:t>
            </a:r>
          </a:p>
          <a:p>
            <a:pPr lvl="1" algn="just"/>
            <a:r>
              <a:rPr lang="pl-PL" sz="3200" b="1" dirty="0">
                <a:sym typeface="Wingdings" panose="05000000000000000000" pitchFamily="2" charset="2"/>
              </a:rPr>
              <a:t>zwyczajne środki zaskarżenia </a:t>
            </a:r>
            <a:r>
              <a:rPr lang="pl-PL" sz="3200" dirty="0">
                <a:sym typeface="Wingdings" panose="05000000000000000000" pitchFamily="2" charset="2"/>
              </a:rPr>
              <a:t> skierowane przeciwko </a:t>
            </a:r>
            <a:r>
              <a:rPr lang="pl-PL" sz="3200" dirty="0">
                <a:solidFill>
                  <a:srgbClr val="FF0000"/>
                </a:solidFill>
                <a:sym typeface="Wingdings" panose="05000000000000000000" pitchFamily="2" charset="2"/>
              </a:rPr>
              <a:t>orzeczeniom nieprawomocnym </a:t>
            </a:r>
            <a:r>
              <a:rPr lang="pl-PL" sz="3200" dirty="0">
                <a:sym typeface="Wingdings" panose="05000000000000000000" pitchFamily="2" charset="2"/>
              </a:rPr>
              <a:t>lub czynnościom niebędącym decyzjami procesowymi</a:t>
            </a:r>
          </a:p>
          <a:p>
            <a:pPr lvl="2" algn="just"/>
            <a:r>
              <a:rPr lang="pl-PL" sz="2800" dirty="0">
                <a:sym typeface="Wingdings" panose="05000000000000000000" pitchFamily="2" charset="2"/>
              </a:rPr>
              <a:t>Środki odwoławcze </a:t>
            </a:r>
          </a:p>
          <a:p>
            <a:pPr lvl="2" algn="just"/>
            <a:r>
              <a:rPr lang="pl-PL" sz="2800" dirty="0">
                <a:sym typeface="Wingdings" panose="05000000000000000000" pitchFamily="2" charset="2"/>
              </a:rPr>
              <a:t>Sprzeciwy </a:t>
            </a:r>
          </a:p>
          <a:p>
            <a:pPr lvl="2" algn="just"/>
            <a:r>
              <a:rPr lang="pl-PL" sz="2800" dirty="0">
                <a:sym typeface="Wingdings" panose="05000000000000000000" pitchFamily="2" charset="2"/>
              </a:rPr>
              <a:t>Quasi sprzeciwy i inne środki zaskarżenia (np. odwołanie)</a:t>
            </a:r>
          </a:p>
          <a:p>
            <a:pPr lvl="1" algn="just"/>
            <a:r>
              <a:rPr lang="pl-PL" sz="3200" b="1" dirty="0">
                <a:sym typeface="Wingdings" panose="05000000000000000000" pitchFamily="2" charset="2"/>
              </a:rPr>
              <a:t>nadzwyczajne środki zaskarżenia </a:t>
            </a:r>
            <a:r>
              <a:rPr lang="pl-PL" sz="3200" dirty="0">
                <a:sym typeface="Wingdings" panose="05000000000000000000" pitchFamily="2" charset="2"/>
              </a:rPr>
              <a:t> dotyczą tylko </a:t>
            </a:r>
            <a:r>
              <a:rPr lang="pl-PL" sz="3200" dirty="0">
                <a:solidFill>
                  <a:srgbClr val="FF0000"/>
                </a:solidFill>
                <a:sym typeface="Wingdings" panose="05000000000000000000" pitchFamily="2" charset="2"/>
              </a:rPr>
              <a:t>orzeczeń prawomocnych</a:t>
            </a:r>
            <a:r>
              <a:rPr lang="pl-PL" sz="3200" dirty="0">
                <a:sym typeface="Wingdings" panose="05000000000000000000" pitchFamily="2" charset="2"/>
              </a:rPr>
              <a:t>; służą korygowaniu prawomocnych orzeczeń – mają charakter kontrolny</a:t>
            </a:r>
          </a:p>
          <a:p>
            <a:pPr lvl="2"/>
            <a:r>
              <a:rPr lang="pl-PL" sz="2800" dirty="0">
                <a:sym typeface="Wingdings" panose="05000000000000000000" pitchFamily="2" charset="2"/>
              </a:rPr>
              <a:t>nadzwyczajnym środkiem zaskarżenia jest również skarga na wyrok sądu II instancji, ale w istotny sposób różni się od pozostałych nadzwyczajnych środków zaskarżenia</a:t>
            </a:r>
          </a:p>
          <a:p>
            <a:pPr lvl="2"/>
            <a:r>
              <a:rPr lang="pl-PL" sz="2800" dirty="0">
                <a:sym typeface="Wingdings" panose="05000000000000000000" pitchFamily="2" charset="2"/>
              </a:rPr>
              <a:t>Kasacja i wznowienie postępowania </a:t>
            </a:r>
            <a:endParaRPr lang="pl-PL" sz="2800" dirty="0"/>
          </a:p>
          <a:p>
            <a:endParaRPr lang="pl-PL" sz="3600" dirty="0"/>
          </a:p>
          <a:p>
            <a:endParaRPr lang="en-GB" sz="3600" dirty="0"/>
          </a:p>
        </p:txBody>
      </p:sp>
    </p:spTree>
    <p:extLst>
      <p:ext uri="{BB962C8B-B14F-4D97-AF65-F5344CB8AC3E}">
        <p14:creationId xmlns:p14="http://schemas.microsoft.com/office/powerpoint/2010/main" val="17679643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E247E3A5-1578-4951-A870-C186D67C54EA}"/>
              </a:ext>
            </a:extLst>
          </p:cNvPr>
          <p:cNvSpPr>
            <a:spLocks noGrp="1"/>
          </p:cNvSpPr>
          <p:nvPr>
            <p:ph type="body" sz="quarter" idx="10"/>
          </p:nvPr>
        </p:nvSpPr>
        <p:spPr/>
        <p:txBody>
          <a:bodyPr>
            <a:normAutofit fontScale="77500" lnSpcReduction="20000"/>
          </a:bodyPr>
          <a:lstStyle/>
          <a:p>
            <a:r>
              <a:rPr lang="pl-PL" dirty="0"/>
              <a:t>Kierunek środka odwoławczego </a:t>
            </a:r>
            <a:endParaRPr lang="en-GB" dirty="0"/>
          </a:p>
        </p:txBody>
      </p:sp>
      <p:sp>
        <p:nvSpPr>
          <p:cNvPr id="3" name="Symbol zastępczy tekstu 2">
            <a:extLst>
              <a:ext uri="{FF2B5EF4-FFF2-40B4-BE49-F238E27FC236}">
                <a16:creationId xmlns:a16="http://schemas.microsoft.com/office/drawing/2014/main" id="{69FD1A42-30C5-46C0-AA51-40043B7BCF3A}"/>
              </a:ext>
            </a:extLst>
          </p:cNvPr>
          <p:cNvSpPr>
            <a:spLocks noGrp="1"/>
          </p:cNvSpPr>
          <p:nvPr>
            <p:ph type="body" sz="quarter" idx="11"/>
          </p:nvPr>
        </p:nvSpPr>
        <p:spPr>
          <a:xfrm>
            <a:off x="234950" y="977900"/>
            <a:ext cx="11299710" cy="5584825"/>
          </a:xfrm>
        </p:spPr>
        <p:txBody>
          <a:bodyPr>
            <a:normAutofit/>
          </a:bodyPr>
          <a:lstStyle/>
          <a:p>
            <a:pPr algn="just"/>
            <a:r>
              <a:rPr lang="pl-PL" b="1" dirty="0"/>
              <a:t>Kierunek środka odwoławczego –  </a:t>
            </a:r>
            <a:r>
              <a:rPr lang="pl-PL" dirty="0"/>
              <a:t>stosunek środka odwoławczego do sytuacji oskarżonego. Orzeczenie może być zaskarżone na </a:t>
            </a:r>
            <a:r>
              <a:rPr lang="pl-PL" b="1" dirty="0"/>
              <a:t>korzyść bądź na niekorzyść </a:t>
            </a:r>
            <a:r>
              <a:rPr lang="pl-PL" dirty="0"/>
              <a:t>oskarżonego. </a:t>
            </a:r>
            <a:r>
              <a:rPr lang="pl-PL" b="1" dirty="0"/>
              <a:t>W środku odwoławczym należy wskazać kierunek</a:t>
            </a:r>
            <a:r>
              <a:rPr lang="pl-PL" dirty="0"/>
              <a:t>. </a:t>
            </a:r>
          </a:p>
          <a:p>
            <a:pPr algn="just"/>
            <a:r>
              <a:rPr lang="pl-PL" b="1" dirty="0">
                <a:solidFill>
                  <a:srgbClr val="FF0000"/>
                </a:solidFill>
              </a:rPr>
              <a:t>Kierunek środka odwoławczego związany jest z interesem procesowym strony. </a:t>
            </a:r>
          </a:p>
          <a:p>
            <a:pPr algn="just"/>
            <a:r>
              <a:rPr lang="pl-PL" dirty="0"/>
              <a:t>Jedynie wyjątkowa rola w procesie karnym oskarżyciela publicznego, który musi kierować się zasadą obiektywizmu, daje mu prawo do wniesienia środka odwoławczego także na korzyść oskarżonego (art. 425 § 4 k.p.k.).</a:t>
            </a:r>
          </a:p>
          <a:p>
            <a:pPr lvl="1" algn="just"/>
            <a:r>
              <a:rPr lang="pl-PL" sz="2800" dirty="0"/>
              <a:t>Oskarżony, obrońca i przedstawiciel ustawowy </a:t>
            </a:r>
            <a:r>
              <a:rPr lang="pl-PL" sz="2800" dirty="0">
                <a:sym typeface="Wingdings" panose="05000000000000000000" pitchFamily="2" charset="2"/>
              </a:rPr>
              <a:t> tylko na korzyść </a:t>
            </a:r>
            <a:endParaRPr lang="pl-PL" sz="2800" dirty="0"/>
          </a:p>
          <a:p>
            <a:pPr lvl="1" algn="just"/>
            <a:r>
              <a:rPr lang="pl-PL" sz="2800" dirty="0"/>
              <a:t>Oskarżyciel posiłkowy, oskarżyciel prywatny </a:t>
            </a:r>
            <a:r>
              <a:rPr lang="pl-PL" sz="2800" dirty="0">
                <a:sym typeface="Wingdings" panose="05000000000000000000" pitchFamily="2" charset="2"/>
              </a:rPr>
              <a:t> tylko na niekorzyść</a:t>
            </a:r>
          </a:p>
          <a:p>
            <a:pPr algn="just"/>
            <a:endParaRPr lang="en-GB" sz="4400" dirty="0"/>
          </a:p>
        </p:txBody>
      </p:sp>
    </p:spTree>
    <p:extLst>
      <p:ext uri="{BB962C8B-B14F-4D97-AF65-F5344CB8AC3E}">
        <p14:creationId xmlns:p14="http://schemas.microsoft.com/office/powerpoint/2010/main" val="39295280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FE35DDD9-B329-44E6-A47A-6B4226435C7A}"/>
              </a:ext>
            </a:extLst>
          </p:cNvPr>
          <p:cNvSpPr>
            <a:spLocks noGrp="1"/>
          </p:cNvSpPr>
          <p:nvPr>
            <p:ph type="body" sz="quarter" idx="10"/>
          </p:nvPr>
        </p:nvSpPr>
        <p:spPr/>
        <p:txBody>
          <a:bodyPr>
            <a:normAutofit fontScale="77500" lnSpcReduction="20000"/>
          </a:bodyPr>
          <a:lstStyle/>
          <a:p>
            <a:r>
              <a:rPr lang="pl-PL" dirty="0"/>
              <a:t>Kierunek środka odwoławczego i </a:t>
            </a:r>
            <a:r>
              <a:rPr lang="pl-PL" dirty="0">
                <a:sym typeface="Wingdings" panose="05000000000000000000" pitchFamily="2" charset="2"/>
              </a:rPr>
              <a:t>zakaz </a:t>
            </a:r>
            <a:r>
              <a:rPr lang="pl-PL" dirty="0" err="1">
                <a:sym typeface="Wingdings" panose="05000000000000000000" pitchFamily="2" charset="2"/>
              </a:rPr>
              <a:t>reformationis</a:t>
            </a:r>
            <a:r>
              <a:rPr lang="pl-PL" dirty="0">
                <a:sym typeface="Wingdings" panose="05000000000000000000" pitchFamily="2" charset="2"/>
              </a:rPr>
              <a:t> in </a:t>
            </a:r>
            <a:r>
              <a:rPr lang="pl-PL" dirty="0" err="1">
                <a:sym typeface="Wingdings" panose="05000000000000000000" pitchFamily="2" charset="2"/>
              </a:rPr>
              <a:t>peius</a:t>
            </a:r>
            <a:endParaRPr lang="en-GB" dirty="0"/>
          </a:p>
        </p:txBody>
      </p:sp>
      <p:sp>
        <p:nvSpPr>
          <p:cNvPr id="3" name="Symbol zastępczy tekstu 2">
            <a:extLst>
              <a:ext uri="{FF2B5EF4-FFF2-40B4-BE49-F238E27FC236}">
                <a16:creationId xmlns:a16="http://schemas.microsoft.com/office/drawing/2014/main" id="{8DDC7D79-BECF-4A4E-A362-3737A2488DBC}"/>
              </a:ext>
            </a:extLst>
          </p:cNvPr>
          <p:cNvSpPr>
            <a:spLocks noGrp="1"/>
          </p:cNvSpPr>
          <p:nvPr>
            <p:ph type="body" sz="quarter" idx="11"/>
          </p:nvPr>
        </p:nvSpPr>
        <p:spPr>
          <a:xfrm>
            <a:off x="234950" y="977900"/>
            <a:ext cx="11178525" cy="5584825"/>
          </a:xfrm>
        </p:spPr>
        <p:txBody>
          <a:bodyPr>
            <a:normAutofit/>
          </a:bodyPr>
          <a:lstStyle/>
          <a:p>
            <a:pPr marL="0" indent="0" algn="just">
              <a:buNone/>
            </a:pPr>
            <a:r>
              <a:rPr lang="pl-PL" sz="2400" dirty="0">
                <a:sym typeface="Wingdings" panose="05000000000000000000" pitchFamily="2" charset="2"/>
              </a:rPr>
              <a:t>Art. 434 (zakaz </a:t>
            </a:r>
            <a:r>
              <a:rPr lang="pl-PL" sz="2400" dirty="0" err="1">
                <a:sym typeface="Wingdings" panose="05000000000000000000" pitchFamily="2" charset="2"/>
              </a:rPr>
              <a:t>reformationis</a:t>
            </a:r>
            <a:r>
              <a:rPr lang="pl-PL" sz="2400" dirty="0">
                <a:sym typeface="Wingdings" panose="05000000000000000000" pitchFamily="2" charset="2"/>
              </a:rPr>
              <a:t> in </a:t>
            </a:r>
            <a:r>
              <a:rPr lang="pl-PL" sz="2400" dirty="0" err="1">
                <a:sym typeface="Wingdings" panose="05000000000000000000" pitchFamily="2" charset="2"/>
              </a:rPr>
              <a:t>peius</a:t>
            </a:r>
            <a:r>
              <a:rPr lang="pl-PL" sz="2400" dirty="0">
                <a:sym typeface="Wingdings" panose="05000000000000000000" pitchFamily="2" charset="2"/>
              </a:rPr>
              <a:t>)</a:t>
            </a:r>
          </a:p>
          <a:p>
            <a:pPr marL="0" indent="0" algn="just">
              <a:buNone/>
            </a:pPr>
            <a:r>
              <a:rPr lang="pl-PL" sz="2400" dirty="0"/>
              <a:t>§1. Sąd odwoławczy może orzec na niekorzyść oskarżonego </a:t>
            </a:r>
            <a:r>
              <a:rPr lang="pl-PL" sz="2400" b="1" dirty="0"/>
              <a:t>jedynie</a:t>
            </a:r>
            <a:r>
              <a:rPr lang="pl-PL" sz="2400" dirty="0"/>
              <a:t>:</a:t>
            </a:r>
          </a:p>
          <a:p>
            <a:pPr marL="324000" lvl="1" indent="0" algn="just">
              <a:buNone/>
            </a:pPr>
            <a:r>
              <a:rPr lang="pl-PL" dirty="0"/>
              <a:t>1)wtedy</a:t>
            </a:r>
            <a:r>
              <a:rPr lang="pl-PL" b="1" dirty="0"/>
              <a:t>, gdy wniesiono na jego niekorzyść środek odwoławczy</a:t>
            </a:r>
            <a:r>
              <a:rPr lang="pl-PL" dirty="0"/>
              <a:t>, oraz</a:t>
            </a:r>
          </a:p>
          <a:p>
            <a:pPr marL="324000" lvl="1" indent="0" algn="just">
              <a:buNone/>
            </a:pPr>
            <a:r>
              <a:rPr lang="pl-PL" dirty="0"/>
              <a:t>2)w </a:t>
            </a:r>
            <a:r>
              <a:rPr lang="pl-PL" b="1" dirty="0"/>
              <a:t>granicach zaskarżenia</a:t>
            </a:r>
            <a:r>
              <a:rPr lang="pl-PL" dirty="0"/>
              <a:t>, chyba że ustawa nakazuje wydanie orzeczenia niezależnie od granic zaskarżenia, oraz</a:t>
            </a:r>
          </a:p>
          <a:p>
            <a:pPr marL="324000" lvl="1" indent="0" algn="just">
              <a:buNone/>
            </a:pPr>
            <a:r>
              <a:rPr lang="pl-PL" dirty="0"/>
              <a:t>3)</a:t>
            </a:r>
            <a:r>
              <a:rPr lang="pl-PL" b="1" dirty="0"/>
              <a:t>w razie stwierdzenia uchybień podniesionych w środku odwoławczym</a:t>
            </a:r>
            <a:r>
              <a:rPr lang="pl-PL" dirty="0"/>
              <a:t>, chyba że środek odwoławczy nie pochodzi od oskarżyciela publicznego lub pełnomocnika i nie podniesiono w nim zarzutów albo ustawa nakazuje wydanie orzeczenia niezależnie od podniesionych zarzutów.</a:t>
            </a:r>
          </a:p>
          <a:p>
            <a:pPr marL="0" indent="0" algn="just">
              <a:buNone/>
            </a:pPr>
            <a:r>
              <a:rPr lang="pl-PL" sz="2400" dirty="0"/>
              <a:t>§2. </a:t>
            </a:r>
            <a:r>
              <a:rPr lang="pl-PL" sz="2400" b="1" dirty="0"/>
              <a:t>Środek odwoławczy wniesiony na niekorzyść oskarżonego może spowodować orzeczenie także na korzyść oskarżonego, </a:t>
            </a:r>
            <a:r>
              <a:rPr lang="pl-PL" sz="2400" dirty="0"/>
              <a:t>jeżeli zachodzą przesłanki określone w art. 440 lub art. 455. </a:t>
            </a:r>
            <a:r>
              <a:rPr lang="pl-PL" sz="2400" dirty="0">
                <a:sym typeface="Wingdings" panose="05000000000000000000" pitchFamily="2" charset="2"/>
              </a:rPr>
              <a:t> tzw. odwrócony kierunek zaskarżenia</a:t>
            </a:r>
            <a:endParaRPr lang="pl-PL" sz="2400" dirty="0"/>
          </a:p>
          <a:p>
            <a:pPr marL="0" indent="0" algn="just">
              <a:buNone/>
            </a:pPr>
            <a:endParaRPr lang="pl-PL" sz="2400" dirty="0"/>
          </a:p>
        </p:txBody>
      </p:sp>
    </p:spTree>
    <p:extLst>
      <p:ext uri="{BB962C8B-B14F-4D97-AF65-F5344CB8AC3E}">
        <p14:creationId xmlns:p14="http://schemas.microsoft.com/office/powerpoint/2010/main" val="18385680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E3950C13-61AF-4A81-AF9B-40FE846D41E0}"/>
              </a:ext>
            </a:extLst>
          </p:cNvPr>
          <p:cNvSpPr>
            <a:spLocks noGrp="1"/>
          </p:cNvSpPr>
          <p:nvPr>
            <p:ph type="body" sz="quarter" idx="10"/>
          </p:nvPr>
        </p:nvSpPr>
        <p:spPr/>
        <p:txBody>
          <a:bodyPr>
            <a:normAutofit fontScale="77500" lnSpcReduction="20000"/>
          </a:bodyPr>
          <a:lstStyle/>
          <a:p>
            <a:r>
              <a:rPr lang="pl-PL" dirty="0"/>
              <a:t>Kierunek zaskarżenia i </a:t>
            </a:r>
            <a:r>
              <a:rPr lang="pl-PL" dirty="0">
                <a:sym typeface="Wingdings" panose="05000000000000000000" pitchFamily="2" charset="2"/>
              </a:rPr>
              <a:t>zakaz </a:t>
            </a:r>
            <a:r>
              <a:rPr lang="pl-PL" dirty="0" err="1">
                <a:sym typeface="Wingdings" panose="05000000000000000000" pitchFamily="2" charset="2"/>
              </a:rPr>
              <a:t>reformationis</a:t>
            </a:r>
            <a:r>
              <a:rPr lang="pl-PL" dirty="0">
                <a:sym typeface="Wingdings" panose="05000000000000000000" pitchFamily="2" charset="2"/>
              </a:rPr>
              <a:t> in </a:t>
            </a:r>
            <a:r>
              <a:rPr lang="pl-PL" dirty="0" err="1">
                <a:sym typeface="Wingdings" panose="05000000000000000000" pitchFamily="2" charset="2"/>
              </a:rPr>
              <a:t>peius</a:t>
            </a:r>
            <a:r>
              <a:rPr lang="pl-PL" dirty="0"/>
              <a:t> </a:t>
            </a:r>
            <a:endParaRPr lang="en-GB" dirty="0"/>
          </a:p>
        </p:txBody>
      </p:sp>
      <p:sp>
        <p:nvSpPr>
          <p:cNvPr id="3" name="Symbol zastępczy tekstu 2">
            <a:extLst>
              <a:ext uri="{FF2B5EF4-FFF2-40B4-BE49-F238E27FC236}">
                <a16:creationId xmlns:a16="http://schemas.microsoft.com/office/drawing/2014/main" id="{F5408A91-F4D9-4228-AF6A-6A43C1E89A66}"/>
              </a:ext>
            </a:extLst>
          </p:cNvPr>
          <p:cNvSpPr>
            <a:spLocks noGrp="1"/>
          </p:cNvSpPr>
          <p:nvPr>
            <p:ph type="body" sz="quarter" idx="11"/>
          </p:nvPr>
        </p:nvSpPr>
        <p:spPr>
          <a:xfrm>
            <a:off x="234950" y="977900"/>
            <a:ext cx="11079373" cy="5584825"/>
          </a:xfrm>
        </p:spPr>
        <p:txBody>
          <a:bodyPr>
            <a:normAutofit/>
          </a:bodyPr>
          <a:lstStyle/>
          <a:p>
            <a:r>
              <a:rPr lang="pl-PL" sz="1800" dirty="0"/>
              <a:t>Kierunek środka odwoławczego na korzyść oskarżonego wiąże się z zakazem </a:t>
            </a:r>
            <a:r>
              <a:rPr lang="pl-PL" sz="1800" u="sng" dirty="0" err="1"/>
              <a:t>reformationis</a:t>
            </a:r>
            <a:r>
              <a:rPr lang="pl-PL" sz="1800" u="sng" dirty="0"/>
              <a:t> in </a:t>
            </a:r>
            <a:r>
              <a:rPr lang="pl-PL" sz="1800" u="sng" dirty="0" err="1"/>
              <a:t>peius</a:t>
            </a:r>
            <a:r>
              <a:rPr lang="pl-PL" sz="1800" dirty="0"/>
              <a:t>, tzn. z zakazem pogarszania sytuacji prawnej oskarżonego. Ma on chronić oskarżonego przed narażeniem się na orzeczenie niekorzystne w razie zaskarżenia orzeczenia wyłącznie na korzyść. </a:t>
            </a:r>
          </a:p>
          <a:p>
            <a:r>
              <a:rPr lang="pl-PL" sz="1800" dirty="0"/>
              <a:t>Sąd odwoławczy może orzec na niekorzyść oskarżonego tylko wtedy, gdy wniesiono na jego niekorzyść środek odwoławczy (bezpośredni zakaz </a:t>
            </a:r>
            <a:r>
              <a:rPr lang="pl-PL" sz="1800" dirty="0" err="1"/>
              <a:t>reformationis</a:t>
            </a:r>
            <a:r>
              <a:rPr lang="pl-PL" sz="1800" dirty="0"/>
              <a:t> in </a:t>
            </a:r>
            <a:r>
              <a:rPr lang="pl-PL" sz="1800" dirty="0" err="1"/>
              <a:t>peius</a:t>
            </a:r>
            <a:r>
              <a:rPr lang="pl-PL" sz="1800" dirty="0"/>
              <a:t>). Sąd odwoławczy może orzec tylko w granicach zaskarżenia i tylko w razie stwierdzenia uchybień podniesionych w środku odwoławczym, chyba że ustawa nakazuje wydanie orzeczenia niezależnie od granic zaskarżenia i podniesionych zarzutów.</a:t>
            </a:r>
          </a:p>
          <a:p>
            <a:r>
              <a:rPr lang="pl-PL" sz="1800" dirty="0"/>
              <a:t>Kodeks postępowania karnego przewiduje wyjątek, zakładający nieobowiązywanie zakazu </a:t>
            </a:r>
            <a:r>
              <a:rPr lang="pl-PL" sz="1800" dirty="0" err="1"/>
              <a:t>reformationis</a:t>
            </a:r>
            <a:r>
              <a:rPr lang="pl-PL" sz="1800" dirty="0"/>
              <a:t> in </a:t>
            </a:r>
            <a:r>
              <a:rPr lang="pl-PL" sz="1800" dirty="0" err="1"/>
              <a:t>peius</a:t>
            </a:r>
            <a:r>
              <a:rPr lang="pl-PL" sz="1800" dirty="0"/>
              <a:t> w wypadkach określonych w art. 60 § 3 i 4 k.k., art. 36 § 3 </a:t>
            </a:r>
            <a:r>
              <a:rPr lang="pl-PL" sz="1800" dirty="0" err="1"/>
              <a:t>k.k.s</a:t>
            </a:r>
            <a:r>
              <a:rPr lang="pl-PL" sz="1800" dirty="0"/>
              <a:t>. (postawa oskarżonego doprowadza do zastosowania nadzwyczajnego złagodzenia kary, a nawet warunkowego zawieszenia jej wykonania)</a:t>
            </a:r>
          </a:p>
          <a:p>
            <a:r>
              <a:rPr lang="pl-PL" sz="1800" dirty="0"/>
              <a:t>Kierunek środka rzutuje również na zakaz </a:t>
            </a:r>
            <a:r>
              <a:rPr lang="pl-PL" sz="1800" dirty="0" err="1"/>
              <a:t>reformationis</a:t>
            </a:r>
            <a:r>
              <a:rPr lang="pl-PL" sz="1800" dirty="0"/>
              <a:t> in </a:t>
            </a:r>
            <a:r>
              <a:rPr lang="pl-PL" sz="1800" dirty="0" err="1"/>
              <a:t>peius</a:t>
            </a:r>
            <a:r>
              <a:rPr lang="pl-PL" sz="1800" dirty="0"/>
              <a:t> wiążący sąd ponownie rozpoznający sprawę po uchyleniu zaskarżonego orzeczenia (pośredni zakaz </a:t>
            </a:r>
            <a:r>
              <a:rPr lang="pl-PL" sz="1800" dirty="0" err="1"/>
              <a:t>reformationis</a:t>
            </a:r>
            <a:r>
              <a:rPr lang="pl-PL" sz="1800" dirty="0"/>
              <a:t> in </a:t>
            </a:r>
            <a:r>
              <a:rPr lang="pl-PL" sz="1800" dirty="0" err="1"/>
              <a:t>peius</a:t>
            </a:r>
            <a:r>
              <a:rPr lang="pl-PL" sz="1800" dirty="0"/>
              <a:t>). Sąd ten może w dalszym postępowaniu wydać orzeczenie surowsze niż uchylone tylko wtedy, gdy orzeczenie było zaskarżone na niekorzyść oskarżonego (art. 443 k.p.k.). </a:t>
            </a:r>
          </a:p>
          <a:p>
            <a:pPr lvl="1"/>
            <a:r>
              <a:rPr lang="pl-PL" sz="1800" dirty="0"/>
              <a:t>Wyjątek! Postępowanie nakazowe </a:t>
            </a:r>
            <a:r>
              <a:rPr lang="pl-PL" sz="1800" dirty="0">
                <a:sym typeface="Wingdings" panose="05000000000000000000" pitchFamily="2" charset="2"/>
              </a:rPr>
              <a:t> nie obowiązuje zakaz </a:t>
            </a:r>
            <a:r>
              <a:rPr lang="pl-PL" sz="1800" dirty="0" err="1">
                <a:sym typeface="Wingdings" panose="05000000000000000000" pitchFamily="2" charset="2"/>
              </a:rPr>
              <a:t>reformationis</a:t>
            </a:r>
            <a:r>
              <a:rPr lang="pl-PL" sz="1800" dirty="0">
                <a:sym typeface="Wingdings" panose="05000000000000000000" pitchFamily="2" charset="2"/>
              </a:rPr>
              <a:t> in </a:t>
            </a:r>
            <a:r>
              <a:rPr lang="pl-PL" sz="1800" dirty="0" err="1">
                <a:sym typeface="Wingdings" panose="05000000000000000000" pitchFamily="2" charset="2"/>
              </a:rPr>
              <a:t>peius</a:t>
            </a:r>
            <a:r>
              <a:rPr lang="pl-PL" sz="1800" dirty="0">
                <a:sym typeface="Wingdings" panose="05000000000000000000" pitchFamily="2" charset="2"/>
              </a:rPr>
              <a:t> </a:t>
            </a:r>
            <a:endParaRPr lang="pl-PL" sz="1800" dirty="0"/>
          </a:p>
          <a:p>
            <a:endParaRPr lang="en-GB" sz="3600" dirty="0"/>
          </a:p>
        </p:txBody>
      </p:sp>
    </p:spTree>
    <p:extLst>
      <p:ext uri="{BB962C8B-B14F-4D97-AF65-F5344CB8AC3E}">
        <p14:creationId xmlns:p14="http://schemas.microsoft.com/office/powerpoint/2010/main" val="32509299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1BA54762-EEF6-4B23-A581-35F40345ECDB}"/>
              </a:ext>
            </a:extLst>
          </p:cNvPr>
          <p:cNvSpPr>
            <a:spLocks noGrp="1"/>
          </p:cNvSpPr>
          <p:nvPr>
            <p:ph type="body" sz="quarter" idx="10"/>
          </p:nvPr>
        </p:nvSpPr>
        <p:spPr/>
        <p:txBody>
          <a:bodyPr>
            <a:normAutofit fontScale="77500" lnSpcReduction="20000"/>
          </a:bodyPr>
          <a:lstStyle/>
          <a:p>
            <a:r>
              <a:rPr lang="pl-PL" dirty="0"/>
              <a:t>Reguły </a:t>
            </a:r>
            <a:r>
              <a:rPr lang="pl-PL" i="1" dirty="0" err="1"/>
              <a:t>ne</a:t>
            </a:r>
            <a:r>
              <a:rPr lang="pl-PL" i="1" dirty="0"/>
              <a:t> </a:t>
            </a:r>
            <a:r>
              <a:rPr lang="pl-PL" i="1" dirty="0" err="1"/>
              <a:t>peuis</a:t>
            </a:r>
            <a:r>
              <a:rPr lang="pl-PL" i="1" dirty="0"/>
              <a:t> – </a:t>
            </a:r>
            <a:r>
              <a:rPr lang="pl-PL" dirty="0"/>
              <a:t>art. 454 </a:t>
            </a:r>
            <a:endParaRPr lang="en-GB" dirty="0"/>
          </a:p>
        </p:txBody>
      </p:sp>
      <p:sp>
        <p:nvSpPr>
          <p:cNvPr id="3" name="Symbol zastępczy tekstu 2">
            <a:extLst>
              <a:ext uri="{FF2B5EF4-FFF2-40B4-BE49-F238E27FC236}">
                <a16:creationId xmlns:a16="http://schemas.microsoft.com/office/drawing/2014/main" id="{81D904DF-92E0-433F-A88B-3C358B52EEA4}"/>
              </a:ext>
            </a:extLst>
          </p:cNvPr>
          <p:cNvSpPr>
            <a:spLocks noGrp="1"/>
          </p:cNvSpPr>
          <p:nvPr>
            <p:ph type="body" sz="quarter" idx="11"/>
          </p:nvPr>
        </p:nvSpPr>
        <p:spPr/>
        <p:txBody>
          <a:bodyPr/>
          <a:lstStyle/>
          <a:p>
            <a:r>
              <a:rPr lang="pl-PL" dirty="0"/>
              <a:t>Cel – zagwarantowanie w postępowaniu karnym zasady prawa do obrony oraz zasady dwuinstancyjności postępowania w odniesieniu do ograniczenia możliwości merytorycznego orzekania przez sąd odwoławczy. Sąd nie w każdej sytuacji, nawet mimo wniesienia środka odwoławczego na niekorzyść oskarżonego, może pogorszyć sytuację procesową oskarżonego. </a:t>
            </a:r>
          </a:p>
          <a:p>
            <a:r>
              <a:rPr lang="pl-PL" dirty="0"/>
              <a:t>Po nowelizacjach z 2015 r. i 2019 r. znacznie ograniczono zakres reguł </a:t>
            </a:r>
            <a:r>
              <a:rPr lang="pl-PL" dirty="0" err="1"/>
              <a:t>ne</a:t>
            </a:r>
            <a:r>
              <a:rPr lang="pl-PL" dirty="0"/>
              <a:t> </a:t>
            </a:r>
            <a:r>
              <a:rPr lang="pl-PL" dirty="0" err="1"/>
              <a:t>peius</a:t>
            </a:r>
            <a:r>
              <a:rPr lang="pl-PL" dirty="0"/>
              <a:t>.</a:t>
            </a:r>
          </a:p>
          <a:p>
            <a:endParaRPr lang="en-GB" dirty="0"/>
          </a:p>
        </p:txBody>
      </p:sp>
    </p:spTree>
    <p:extLst>
      <p:ext uri="{BB962C8B-B14F-4D97-AF65-F5344CB8AC3E}">
        <p14:creationId xmlns:p14="http://schemas.microsoft.com/office/powerpoint/2010/main" val="232292198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ymbol zastępczy tekstu 2">
            <a:extLst>
              <a:ext uri="{FF2B5EF4-FFF2-40B4-BE49-F238E27FC236}">
                <a16:creationId xmlns:a16="http://schemas.microsoft.com/office/drawing/2014/main" id="{08E23D7F-F2CF-4326-8224-A33B26E3B21D}"/>
              </a:ext>
            </a:extLst>
          </p:cNvPr>
          <p:cNvSpPr>
            <a:spLocks noGrp="1"/>
          </p:cNvSpPr>
          <p:nvPr>
            <p:ph type="body" sz="quarter" idx="10"/>
          </p:nvPr>
        </p:nvSpPr>
        <p:spPr/>
        <p:txBody>
          <a:bodyPr>
            <a:normAutofit fontScale="77500" lnSpcReduction="20000"/>
          </a:bodyPr>
          <a:lstStyle/>
          <a:p>
            <a:r>
              <a:rPr lang="pl-PL" dirty="0"/>
              <a:t>Reguły </a:t>
            </a:r>
            <a:r>
              <a:rPr lang="pl-PL" i="1" dirty="0" err="1"/>
              <a:t>ne</a:t>
            </a:r>
            <a:r>
              <a:rPr lang="pl-PL" i="1" dirty="0"/>
              <a:t> </a:t>
            </a:r>
            <a:r>
              <a:rPr lang="pl-PL" i="1" dirty="0" err="1"/>
              <a:t>peuis</a:t>
            </a:r>
            <a:r>
              <a:rPr lang="pl-PL" i="1" dirty="0"/>
              <a:t> – </a:t>
            </a:r>
            <a:r>
              <a:rPr lang="pl-PL" dirty="0"/>
              <a:t>art. 454 </a:t>
            </a:r>
            <a:endParaRPr lang="en-GB" dirty="0"/>
          </a:p>
        </p:txBody>
      </p:sp>
      <p:graphicFrame>
        <p:nvGraphicFramePr>
          <p:cNvPr id="5" name="Symbol zastępczy zawartości 2">
            <a:extLst>
              <a:ext uri="{FF2B5EF4-FFF2-40B4-BE49-F238E27FC236}">
                <a16:creationId xmlns:a16="http://schemas.microsoft.com/office/drawing/2014/main" id="{0DFA73E2-2563-4212-9929-10B0F6F91537}"/>
              </a:ext>
            </a:extLst>
          </p:cNvPr>
          <p:cNvGraphicFramePr>
            <a:graphicFrameLocks noGrp="1"/>
          </p:cNvGraphicFramePr>
          <p:nvPr>
            <p:ph idx="4294967295"/>
            <p:extLst>
              <p:ext uri="{D42A27DB-BD31-4B8C-83A1-F6EECF244321}">
                <p14:modId xmlns:p14="http://schemas.microsoft.com/office/powerpoint/2010/main" val="3872398755"/>
              </p:ext>
            </p:extLst>
          </p:nvPr>
        </p:nvGraphicFramePr>
        <p:xfrm>
          <a:off x="0" y="1552575"/>
          <a:ext cx="11680825" cy="421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9845529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98939320-D0B0-4029-A0D4-0BD2FEC6E40C}"/>
              </a:ext>
            </a:extLst>
          </p:cNvPr>
          <p:cNvSpPr>
            <a:spLocks noGrp="1"/>
          </p:cNvSpPr>
          <p:nvPr>
            <p:ph type="body" sz="quarter" idx="10"/>
          </p:nvPr>
        </p:nvSpPr>
        <p:spPr/>
        <p:txBody>
          <a:bodyPr>
            <a:normAutofit fontScale="77500" lnSpcReduction="20000"/>
          </a:bodyPr>
          <a:lstStyle/>
          <a:p>
            <a:r>
              <a:rPr lang="pl-PL" dirty="0"/>
              <a:t>Kiedy sąd wykracza poza granice zaskarżenia: </a:t>
            </a:r>
            <a:endParaRPr lang="en-GB" dirty="0"/>
          </a:p>
        </p:txBody>
      </p:sp>
      <p:graphicFrame>
        <p:nvGraphicFramePr>
          <p:cNvPr id="4" name="Symbol zastępczy zawartości 2">
            <a:extLst>
              <a:ext uri="{FF2B5EF4-FFF2-40B4-BE49-F238E27FC236}">
                <a16:creationId xmlns:a16="http://schemas.microsoft.com/office/drawing/2014/main" id="{4AE5410A-1E0C-49F0-8442-A6BA3BD6099E}"/>
              </a:ext>
            </a:extLst>
          </p:cNvPr>
          <p:cNvGraphicFramePr>
            <a:graphicFrameLocks/>
          </p:cNvGraphicFramePr>
          <p:nvPr>
            <p:extLst>
              <p:ext uri="{D42A27DB-BD31-4B8C-83A1-F6EECF244321}">
                <p14:modId xmlns:p14="http://schemas.microsoft.com/office/powerpoint/2010/main" val="437613047"/>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5869385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FE93ABF0-C8B6-4A07-90C1-7C58DC6C1E8D}"/>
              </a:ext>
            </a:extLst>
          </p:cNvPr>
          <p:cNvSpPr>
            <a:spLocks noGrp="1"/>
          </p:cNvSpPr>
          <p:nvPr>
            <p:ph type="body" sz="quarter" idx="10"/>
          </p:nvPr>
        </p:nvSpPr>
        <p:spPr/>
        <p:txBody>
          <a:bodyPr>
            <a:normAutofit fontScale="77500" lnSpcReduction="20000"/>
          </a:bodyPr>
          <a:lstStyle/>
          <a:p>
            <a:r>
              <a:rPr lang="pl-PL" dirty="0"/>
              <a:t>Rażąca niesprawiedliwość orzeczenia </a:t>
            </a:r>
            <a:endParaRPr lang="en-GB" dirty="0"/>
          </a:p>
        </p:txBody>
      </p:sp>
      <p:sp>
        <p:nvSpPr>
          <p:cNvPr id="3" name="Symbol zastępczy tekstu 2">
            <a:extLst>
              <a:ext uri="{FF2B5EF4-FFF2-40B4-BE49-F238E27FC236}">
                <a16:creationId xmlns:a16="http://schemas.microsoft.com/office/drawing/2014/main" id="{C67BDAE5-DFB2-49F8-8144-C9BC6EBFE015}"/>
              </a:ext>
            </a:extLst>
          </p:cNvPr>
          <p:cNvSpPr>
            <a:spLocks noGrp="1"/>
          </p:cNvSpPr>
          <p:nvPr>
            <p:ph type="body" sz="quarter" idx="11"/>
          </p:nvPr>
        </p:nvSpPr>
        <p:spPr>
          <a:xfrm>
            <a:off x="234950" y="977900"/>
            <a:ext cx="11354795" cy="5584825"/>
          </a:xfrm>
        </p:spPr>
        <p:txBody>
          <a:bodyPr>
            <a:noAutofit/>
          </a:bodyPr>
          <a:lstStyle/>
          <a:p>
            <a:pPr algn="just"/>
            <a:r>
              <a:rPr lang="pl-PL" sz="1800" dirty="0"/>
              <a:t>Art. 440</a:t>
            </a:r>
          </a:p>
          <a:p>
            <a:pPr lvl="1" algn="just"/>
            <a:r>
              <a:rPr lang="pl-PL" sz="1800" dirty="0"/>
              <a:t>Jeżeli utrzymanie orzeczenia w mocy byłoby rażąco niesprawiedliwe, </a:t>
            </a:r>
            <a:r>
              <a:rPr lang="pl-PL" sz="1800" b="1" dirty="0">
                <a:solidFill>
                  <a:srgbClr val="FF0000"/>
                </a:solidFill>
              </a:rPr>
              <a:t>podlega ono niezależnie od granic zaskarżenia i podniesionych zarzutów zmianie na korzyść oskarżonego</a:t>
            </a:r>
            <a:r>
              <a:rPr lang="pl-PL" sz="1800" dirty="0"/>
              <a:t> albo w sytuacji określonej w art. 437 § 2 zdanie drugie uchyleniu.</a:t>
            </a:r>
          </a:p>
          <a:p>
            <a:pPr algn="just"/>
            <a:r>
              <a:rPr lang="pl-PL" sz="1800" dirty="0"/>
              <a:t> </a:t>
            </a:r>
            <a:r>
              <a:rPr lang="pl-PL" sz="1800" b="1" dirty="0"/>
              <a:t>Nie jest to samodzielna przyczyna odwoławcza</a:t>
            </a:r>
            <a:r>
              <a:rPr lang="pl-PL" sz="1800" dirty="0"/>
              <a:t>. Stanowi wypadkową uchybień będących względnymi podstawami odwoławczymi. Chodzi o takie uchybienia, które w sposób rażący naruszają poczucie sprawiedliwości</a:t>
            </a:r>
          </a:p>
          <a:p>
            <a:pPr algn="just"/>
            <a:r>
              <a:rPr lang="pl-PL" sz="1800" dirty="0"/>
              <a:t>Sąd nie może – opierając się na art. 440 – zmienić orzeczenia na niekorzyść oskarżonego. Jeśli uznaje, że orzeczenie jest rażąco niesprawiedliwie i zbyt korzystne dla oskarżonego – musi uchylić wyrok i przekazać sprawę do ponownego rozpoznania. </a:t>
            </a:r>
          </a:p>
          <a:p>
            <a:pPr algn="just"/>
            <a:r>
              <a:rPr lang="pl-PL" sz="1800" dirty="0"/>
              <a:t>Wyrok SA w Gdańsku z 29.05.2017 r., II </a:t>
            </a:r>
            <a:r>
              <a:rPr lang="pl-PL" sz="1800" dirty="0" err="1"/>
              <a:t>Aka</a:t>
            </a:r>
            <a:r>
              <a:rPr lang="pl-PL" sz="1800" dirty="0"/>
              <a:t> 17/17</a:t>
            </a:r>
          </a:p>
          <a:p>
            <a:pPr lvl="1" algn="just"/>
            <a:r>
              <a:rPr lang="pl-PL" sz="1800" dirty="0"/>
              <a:t>Wyjątkowy charakter przepisu art. 440 k.p.k. objawia się w możliwości orzekania przez sąd odwoławczy niezależnie od granic zaskarżenia i podniesionych zarzutów, jeżeli sąd ten uzna, że utrzymanie zaskarżonego orzeczenia w mocy byłoby rażąco niesprawiedliwe. Nieskorzystanie z tej możliwości przez sąd z urzędu nie stanowi w ogóle naruszenia prawa, jest bowiem niczym innym, jak tylko wyrazem przekonania sądu o sprawiedliwości wyroku.</a:t>
            </a:r>
          </a:p>
          <a:p>
            <a:pPr lvl="1" algn="just"/>
            <a:r>
              <a:rPr lang="pl-PL" sz="1800" dirty="0"/>
              <a:t>art.. 440 k.p.k. znajduje zastosowanie, jeżeli zaskarżone orzeczenie lub zawarte w nim rozstrzygnięcie jest rażąco niesprawiedliwe, a zatem gdy dotknięte jest - niepodniesionymi w zwykłym środku odwoławczym - uchybieniami mieszczącymi się w każdej z tak zwanych względnych przyczyn odwoławczych, </a:t>
            </a:r>
            <a:r>
              <a:rPr lang="pl-PL" sz="1800" b="1" dirty="0"/>
              <a:t>o ile ich waga i charakter jest taki, że czyni orzeczenie niesprawiedliwym i to w stopniu rażącym.</a:t>
            </a:r>
          </a:p>
        </p:txBody>
      </p:sp>
    </p:spTree>
    <p:extLst>
      <p:ext uri="{BB962C8B-B14F-4D97-AF65-F5344CB8AC3E}">
        <p14:creationId xmlns:p14="http://schemas.microsoft.com/office/powerpoint/2010/main" val="301544515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69318AEE-C3CD-4088-92E5-E4CDD3068E6C}"/>
              </a:ext>
            </a:extLst>
          </p:cNvPr>
          <p:cNvSpPr>
            <a:spLocks noGrp="1"/>
          </p:cNvSpPr>
          <p:nvPr>
            <p:ph type="body" sz="quarter" idx="10"/>
          </p:nvPr>
        </p:nvSpPr>
        <p:spPr/>
        <p:txBody>
          <a:bodyPr>
            <a:normAutofit fontScale="77500" lnSpcReduction="20000"/>
          </a:bodyPr>
          <a:lstStyle/>
          <a:p>
            <a:r>
              <a:rPr lang="pl-PL" dirty="0"/>
              <a:t>Dobrodziejstwo cudzego środka odwoławczego – art. 435</a:t>
            </a:r>
            <a:endParaRPr lang="en-GB" dirty="0"/>
          </a:p>
        </p:txBody>
      </p:sp>
      <p:sp>
        <p:nvSpPr>
          <p:cNvPr id="3" name="Symbol zastępczy tekstu 2">
            <a:extLst>
              <a:ext uri="{FF2B5EF4-FFF2-40B4-BE49-F238E27FC236}">
                <a16:creationId xmlns:a16="http://schemas.microsoft.com/office/drawing/2014/main" id="{84950793-5427-42FB-90C5-47C92FEBD6D9}"/>
              </a:ext>
            </a:extLst>
          </p:cNvPr>
          <p:cNvSpPr>
            <a:spLocks noGrp="1"/>
          </p:cNvSpPr>
          <p:nvPr>
            <p:ph type="body" sz="quarter" idx="11"/>
          </p:nvPr>
        </p:nvSpPr>
        <p:spPr>
          <a:xfrm>
            <a:off x="234950" y="977900"/>
            <a:ext cx="10671749" cy="5584825"/>
          </a:xfrm>
        </p:spPr>
        <p:txBody>
          <a:bodyPr>
            <a:normAutofit lnSpcReduction="10000"/>
          </a:bodyPr>
          <a:lstStyle/>
          <a:p>
            <a:pPr algn="just"/>
            <a:r>
              <a:rPr lang="pl-PL" dirty="0"/>
              <a:t>Sąd może orzekać w sprawie współoskarżonego mimo niewniesienia przez niego środka odwoławczego. Orzekanie na podstawie art. 435 w takiej sytuacji jest możliwe wyłącznie </a:t>
            </a:r>
            <a:r>
              <a:rPr lang="pl-PL" b="1" dirty="0"/>
              <a:t>na korzyść </a:t>
            </a:r>
            <a:r>
              <a:rPr lang="pl-PL" dirty="0"/>
              <a:t>oskarżonego. </a:t>
            </a:r>
          </a:p>
          <a:p>
            <a:pPr lvl="1" algn="just"/>
            <a:r>
              <a:rPr lang="pl-PL" dirty="0"/>
              <a:t>Sąd może uchylić wyrok i przekazać sprawę do ponownego rozpoznania</a:t>
            </a:r>
          </a:p>
          <a:p>
            <a:pPr lvl="1" algn="just"/>
            <a:r>
              <a:rPr lang="pl-PL" dirty="0"/>
              <a:t>Albo – zmienić orzeczenie na korzyść oskarżonego. </a:t>
            </a:r>
          </a:p>
          <a:p>
            <a:pPr algn="just"/>
            <a:r>
              <a:rPr lang="pl-PL" dirty="0"/>
              <a:t>Warunek: muszą istnieć w odniesieniu do współoskarżonego </a:t>
            </a:r>
            <a:r>
              <a:rPr lang="pl-PL" b="1" dirty="0"/>
              <a:t>te same przyczyny, </a:t>
            </a:r>
            <a:r>
              <a:rPr lang="pl-PL" dirty="0"/>
              <a:t>które zdecydowały o uchyleniu orzeczenia w sprawie oskarżonego, co do którego wniesiono środek odwoławczy. </a:t>
            </a:r>
          </a:p>
          <a:p>
            <a:pPr algn="just"/>
            <a:endParaRPr lang="pl-PL" dirty="0"/>
          </a:p>
          <a:p>
            <a:pPr algn="ctr"/>
            <a:r>
              <a:rPr lang="pl-PL" i="1" dirty="0"/>
              <a:t>Sąd odwoławczy uchyla lub zmienia orzeczenie na korzyść współoskarżonych, choćby nie wnieśli środka odwoławczego, jeżeli je uchylił lub zmienił na rzecz współoskarżonego, którego środek odwoławczy dotyczył, gdy te same względy przemawiają za uchyleniem lub zmianą na rzecz tamtych.</a:t>
            </a:r>
          </a:p>
          <a:p>
            <a:pPr algn="just"/>
            <a:endParaRPr lang="pl-PL" dirty="0"/>
          </a:p>
          <a:p>
            <a:endParaRPr lang="en-GB" dirty="0"/>
          </a:p>
        </p:txBody>
      </p:sp>
    </p:spTree>
    <p:extLst>
      <p:ext uri="{BB962C8B-B14F-4D97-AF65-F5344CB8AC3E}">
        <p14:creationId xmlns:p14="http://schemas.microsoft.com/office/powerpoint/2010/main" val="157727656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0EABC666-B7CE-4624-9F65-CD7E7C946874}"/>
              </a:ext>
            </a:extLst>
          </p:cNvPr>
          <p:cNvSpPr>
            <a:spLocks noGrp="1"/>
          </p:cNvSpPr>
          <p:nvPr>
            <p:ph type="body" sz="quarter" idx="10"/>
          </p:nvPr>
        </p:nvSpPr>
        <p:spPr/>
        <p:txBody>
          <a:bodyPr>
            <a:normAutofit fontScale="77500" lnSpcReduction="20000"/>
          </a:bodyPr>
          <a:lstStyle/>
          <a:p>
            <a:r>
              <a:rPr lang="pl-PL" dirty="0"/>
              <a:t>Poprawienie błędnej kwalifikacji prawnej czynu – art. 455</a:t>
            </a:r>
            <a:endParaRPr lang="en-GB" dirty="0"/>
          </a:p>
        </p:txBody>
      </p:sp>
      <p:sp>
        <p:nvSpPr>
          <p:cNvPr id="3" name="Symbol zastępczy tekstu 2">
            <a:extLst>
              <a:ext uri="{FF2B5EF4-FFF2-40B4-BE49-F238E27FC236}">
                <a16:creationId xmlns:a16="http://schemas.microsoft.com/office/drawing/2014/main" id="{2A73C796-867F-48AD-9402-02CA7B48511C}"/>
              </a:ext>
            </a:extLst>
          </p:cNvPr>
          <p:cNvSpPr>
            <a:spLocks noGrp="1"/>
          </p:cNvSpPr>
          <p:nvPr>
            <p:ph type="body" sz="quarter" idx="11"/>
          </p:nvPr>
        </p:nvSpPr>
        <p:spPr>
          <a:xfrm>
            <a:off x="234950" y="977900"/>
            <a:ext cx="11244626" cy="5584825"/>
          </a:xfrm>
        </p:spPr>
        <p:txBody>
          <a:bodyPr/>
          <a:lstStyle/>
          <a:p>
            <a:pPr algn="just"/>
            <a:r>
              <a:rPr lang="pl-PL" dirty="0"/>
              <a:t>Nie zmieniając ustaleń faktycznych, sąd odwoławczy poprawia błędną kwalifikację prawną niezależnie od granic zaskarżenia i podniesionych zarzutów. Poprawienie kwalifikacji prawnej na niekorzyść oskarżonego może nastąpić tylko wtedy, gdy wniesiono środek odwoławczy na jego niekorzyść.</a:t>
            </a:r>
          </a:p>
          <a:p>
            <a:pPr algn="just"/>
            <a:r>
              <a:rPr lang="pl-PL" dirty="0"/>
              <a:t>Sąd może poprawić kwalifikację prawną na korzyść i na niekorzyść oskarżonego, ale jest związany zakazem </a:t>
            </a:r>
            <a:r>
              <a:rPr lang="pl-PL" dirty="0" err="1"/>
              <a:t>reformationis</a:t>
            </a:r>
            <a:r>
              <a:rPr lang="pl-PL" dirty="0"/>
              <a:t> in </a:t>
            </a:r>
            <a:r>
              <a:rPr lang="pl-PL" dirty="0" err="1"/>
              <a:t>peius</a:t>
            </a:r>
            <a:r>
              <a:rPr lang="pl-PL" dirty="0"/>
              <a:t>. </a:t>
            </a:r>
          </a:p>
          <a:p>
            <a:pPr algn="just"/>
            <a:r>
              <a:rPr lang="pl-PL" dirty="0"/>
              <a:t>Orzekając w oparciu o art. 455 nie można modyfikować ustaleń faktycznych w sprawie. </a:t>
            </a:r>
          </a:p>
          <a:p>
            <a:pPr algn="just"/>
            <a:endParaRPr lang="pl-PL" dirty="0"/>
          </a:p>
          <a:p>
            <a:endParaRPr lang="en-GB" dirty="0"/>
          </a:p>
        </p:txBody>
      </p:sp>
    </p:spTree>
    <p:extLst>
      <p:ext uri="{BB962C8B-B14F-4D97-AF65-F5344CB8AC3E}">
        <p14:creationId xmlns:p14="http://schemas.microsoft.com/office/powerpoint/2010/main" val="308905893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6D440E16-7D59-42C1-ACC8-858A6C1A4CAE}"/>
              </a:ext>
            </a:extLst>
          </p:cNvPr>
          <p:cNvSpPr>
            <a:spLocks noGrp="1"/>
          </p:cNvSpPr>
          <p:nvPr>
            <p:ph type="body" sz="quarter" idx="10"/>
          </p:nvPr>
        </p:nvSpPr>
        <p:spPr/>
        <p:txBody>
          <a:bodyPr>
            <a:normAutofit fontScale="77500" lnSpcReduction="20000"/>
          </a:bodyPr>
          <a:lstStyle/>
          <a:p>
            <a:r>
              <a:rPr lang="pl-PL" dirty="0"/>
              <a:t>Pytanie prawne do SN – art. 441 </a:t>
            </a:r>
            <a:endParaRPr lang="en-GB" dirty="0"/>
          </a:p>
        </p:txBody>
      </p:sp>
      <p:sp>
        <p:nvSpPr>
          <p:cNvPr id="3" name="Symbol zastępczy tekstu 2">
            <a:extLst>
              <a:ext uri="{FF2B5EF4-FFF2-40B4-BE49-F238E27FC236}">
                <a16:creationId xmlns:a16="http://schemas.microsoft.com/office/drawing/2014/main" id="{6A85CE79-E744-4220-A345-F8B241F59B09}"/>
              </a:ext>
            </a:extLst>
          </p:cNvPr>
          <p:cNvSpPr>
            <a:spLocks noGrp="1"/>
          </p:cNvSpPr>
          <p:nvPr>
            <p:ph type="body" sz="quarter" idx="11"/>
          </p:nvPr>
        </p:nvSpPr>
        <p:spPr>
          <a:xfrm>
            <a:off x="234950" y="977900"/>
            <a:ext cx="10781917" cy="5584825"/>
          </a:xfrm>
        </p:spPr>
        <p:txBody>
          <a:bodyPr>
            <a:normAutofit lnSpcReduction="10000"/>
          </a:bodyPr>
          <a:lstStyle/>
          <a:p>
            <a:pPr marL="0" indent="0" algn="just">
              <a:spcBef>
                <a:spcPts val="0"/>
              </a:spcBef>
              <a:spcAft>
                <a:spcPts val="0"/>
              </a:spcAft>
              <a:buNone/>
            </a:pPr>
            <a:r>
              <a:rPr lang="pl-PL" dirty="0"/>
              <a:t>§  1.  Jeżeli przy </a:t>
            </a:r>
            <a:r>
              <a:rPr lang="pl-PL" b="1" dirty="0">
                <a:solidFill>
                  <a:srgbClr val="0070C0"/>
                </a:solidFill>
              </a:rPr>
              <a:t>rozpoznawaniu środka odwoławczego </a:t>
            </a:r>
            <a:r>
              <a:rPr lang="pl-PL" dirty="0"/>
              <a:t>wyłoni się </a:t>
            </a:r>
            <a:r>
              <a:rPr lang="pl-PL" b="1" dirty="0">
                <a:solidFill>
                  <a:srgbClr val="0070C0"/>
                </a:solidFill>
              </a:rPr>
              <a:t>zagadnienie prawne wymagające zasadniczej wykładni ustawy</a:t>
            </a:r>
            <a:r>
              <a:rPr lang="pl-PL" dirty="0"/>
              <a:t>, sąd odwoławczy może odroczyć rozpoznanie sprawy i przekazać zagadnienie do rozstrzygnięcia Sądowi Najwyższemu.</a:t>
            </a:r>
          </a:p>
          <a:p>
            <a:pPr marL="0" indent="0" algn="just">
              <a:spcBef>
                <a:spcPts val="0"/>
              </a:spcBef>
              <a:spcAft>
                <a:spcPts val="0"/>
              </a:spcAft>
              <a:buNone/>
            </a:pPr>
            <a:r>
              <a:rPr lang="pl-PL" dirty="0"/>
              <a:t>§  2.  Sąd Najwyższy może przekazać rozstrzygnięcie zagadnienia prawnego powiększonemu składowi tego sądu.</a:t>
            </a:r>
          </a:p>
          <a:p>
            <a:pPr marL="0" indent="0" algn="just">
              <a:spcBef>
                <a:spcPts val="0"/>
              </a:spcBef>
              <a:spcAft>
                <a:spcPts val="0"/>
              </a:spcAft>
              <a:buNone/>
            </a:pPr>
            <a:r>
              <a:rPr lang="pl-PL" dirty="0"/>
              <a:t>§  </a:t>
            </a:r>
            <a:r>
              <a:rPr lang="pl-PL" b="1" dirty="0">
                <a:solidFill>
                  <a:srgbClr val="0070C0"/>
                </a:solidFill>
              </a:rPr>
              <a:t>3.  Uchwała Sądu Najwyższego jest </a:t>
            </a:r>
            <a:r>
              <a:rPr lang="pl-PL" b="1" u="sng" dirty="0">
                <a:solidFill>
                  <a:srgbClr val="FF0000"/>
                </a:solidFill>
              </a:rPr>
              <a:t>w danej </a:t>
            </a:r>
            <a:r>
              <a:rPr lang="pl-PL" b="1" dirty="0">
                <a:solidFill>
                  <a:srgbClr val="0070C0"/>
                </a:solidFill>
              </a:rPr>
              <a:t>sprawie wiążąca.</a:t>
            </a:r>
          </a:p>
          <a:p>
            <a:pPr marL="0" indent="0" algn="just">
              <a:spcBef>
                <a:spcPts val="0"/>
              </a:spcBef>
              <a:spcAft>
                <a:spcPts val="0"/>
              </a:spcAft>
              <a:buNone/>
            </a:pPr>
            <a:r>
              <a:rPr lang="pl-PL" dirty="0"/>
              <a:t>§  4.  Prokurator, obrońcy i pełnomocnicy mają prawo wziąć udział w posiedzeniu.</a:t>
            </a:r>
          </a:p>
          <a:p>
            <a:pPr marL="0" indent="0" algn="just">
              <a:spcBef>
                <a:spcPts val="0"/>
              </a:spcBef>
              <a:spcAft>
                <a:spcPts val="0"/>
              </a:spcAft>
              <a:buNone/>
            </a:pPr>
            <a:r>
              <a:rPr lang="pl-PL" dirty="0"/>
              <a:t>§  5.  Sąd Najwyższy może przejąć sprawę do swego rozpoznania.</a:t>
            </a:r>
          </a:p>
          <a:p>
            <a:pPr marL="0" indent="0" algn="just">
              <a:buNone/>
            </a:pPr>
            <a:endParaRPr lang="pl-PL" dirty="0"/>
          </a:p>
          <a:p>
            <a:pPr marL="0" indent="0" algn="ctr">
              <a:buNone/>
            </a:pPr>
            <a:r>
              <a:rPr lang="pl-PL" i="1" dirty="0"/>
              <a:t>Pytania prawne do SN mają służyć ujednoliceniu wykładni obowiązujących przepisów. Uchwała SN jest wiążąca w danej sprawie. SN może również przejąć sprawę do swojego rozpoznania – wówczas SN jest sądem odwoławczym. </a:t>
            </a:r>
          </a:p>
          <a:p>
            <a:endParaRPr lang="en-GB" dirty="0"/>
          </a:p>
        </p:txBody>
      </p:sp>
    </p:spTree>
    <p:extLst>
      <p:ext uri="{BB962C8B-B14F-4D97-AF65-F5344CB8AC3E}">
        <p14:creationId xmlns:p14="http://schemas.microsoft.com/office/powerpoint/2010/main" val="5534444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B1EDACD4-B01F-4DB1-AE80-4013B5BB4EB9}"/>
              </a:ext>
            </a:extLst>
          </p:cNvPr>
          <p:cNvSpPr>
            <a:spLocks noGrp="1"/>
          </p:cNvSpPr>
          <p:nvPr>
            <p:ph type="body" sz="quarter" idx="10"/>
          </p:nvPr>
        </p:nvSpPr>
        <p:spPr>
          <a:xfrm>
            <a:off x="234950" y="240191"/>
            <a:ext cx="8523288" cy="331788"/>
          </a:xfrm>
        </p:spPr>
        <p:txBody>
          <a:bodyPr>
            <a:normAutofit fontScale="77500" lnSpcReduction="20000"/>
          </a:bodyPr>
          <a:lstStyle/>
          <a:p>
            <a:pPr algn="just"/>
            <a:r>
              <a:rPr lang="pl-PL" dirty="0"/>
              <a:t>Nadzwyczajne środki zaskarżenia </a:t>
            </a:r>
          </a:p>
        </p:txBody>
      </p:sp>
      <p:sp>
        <p:nvSpPr>
          <p:cNvPr id="7" name="Symbol zastępczy tekstu 6">
            <a:extLst>
              <a:ext uri="{FF2B5EF4-FFF2-40B4-BE49-F238E27FC236}">
                <a16:creationId xmlns:a16="http://schemas.microsoft.com/office/drawing/2014/main" id="{239BEDD4-B989-43D3-B4D3-DA4748B8497A}"/>
              </a:ext>
            </a:extLst>
          </p:cNvPr>
          <p:cNvSpPr>
            <a:spLocks noGrp="1"/>
          </p:cNvSpPr>
          <p:nvPr>
            <p:ph type="body" sz="quarter" idx="11"/>
          </p:nvPr>
        </p:nvSpPr>
        <p:spPr>
          <a:xfrm>
            <a:off x="234951" y="977900"/>
            <a:ext cx="5306534" cy="5584825"/>
          </a:xfrm>
        </p:spPr>
        <p:txBody>
          <a:bodyPr/>
          <a:lstStyle/>
          <a:p>
            <a:pPr algn="just"/>
            <a:r>
              <a:rPr lang="pl-PL" dirty="0">
                <a:sym typeface="Wingdings" panose="05000000000000000000" pitchFamily="2" charset="2"/>
              </a:rPr>
              <a:t>Dotyczą tylko orzeczeń prawomocnych; służą korygowaniu prawomocnych orzeczeń – mają charakter kontrolny</a:t>
            </a:r>
          </a:p>
          <a:p>
            <a:pPr algn="just"/>
            <a:endParaRPr lang="pl-PL" dirty="0">
              <a:sym typeface="Wingdings" panose="05000000000000000000" pitchFamily="2" charset="2"/>
            </a:endParaRPr>
          </a:p>
          <a:p>
            <a:pPr algn="just"/>
            <a:endParaRPr lang="pl-PL" dirty="0">
              <a:sym typeface="Wingdings" panose="05000000000000000000" pitchFamily="2" charset="2"/>
            </a:endParaRPr>
          </a:p>
          <a:p>
            <a:pPr algn="just"/>
            <a:r>
              <a:rPr lang="pl-PL" dirty="0"/>
              <a:t>Wniosek o stwierdzenie nieważności orzeczeń wydanych wobec osób represjonowanych</a:t>
            </a:r>
          </a:p>
          <a:p>
            <a:pPr algn="just"/>
            <a:endParaRPr lang="pl-PL" dirty="0">
              <a:sym typeface="Wingdings" panose="05000000000000000000" pitchFamily="2" charset="2"/>
            </a:endParaRPr>
          </a:p>
          <a:p>
            <a:pPr algn="just"/>
            <a:endParaRPr lang="pl-PL" dirty="0"/>
          </a:p>
          <a:p>
            <a:endParaRPr lang="en-GB" dirty="0"/>
          </a:p>
        </p:txBody>
      </p:sp>
      <p:graphicFrame>
        <p:nvGraphicFramePr>
          <p:cNvPr id="4" name="Diagram 3">
            <a:extLst>
              <a:ext uri="{FF2B5EF4-FFF2-40B4-BE49-F238E27FC236}">
                <a16:creationId xmlns:a16="http://schemas.microsoft.com/office/drawing/2014/main" id="{601F9A8B-FD4A-4617-A9C4-4DAB2BD4DB44}"/>
              </a:ext>
            </a:extLst>
          </p:cNvPr>
          <p:cNvGraphicFramePr/>
          <p:nvPr>
            <p:extLst>
              <p:ext uri="{D42A27DB-BD31-4B8C-83A1-F6EECF244321}">
                <p14:modId xmlns:p14="http://schemas.microsoft.com/office/powerpoint/2010/main" val="2653111218"/>
              </p:ext>
            </p:extLst>
          </p:nvPr>
        </p:nvGraphicFramePr>
        <p:xfrm>
          <a:off x="3635566" y="172930"/>
          <a:ext cx="8700063" cy="65121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Znak plus 8">
            <a:extLst>
              <a:ext uri="{FF2B5EF4-FFF2-40B4-BE49-F238E27FC236}">
                <a16:creationId xmlns:a16="http://schemas.microsoft.com/office/drawing/2014/main" id="{111B540B-6ABD-4717-BB6D-D3E4E54CE168}"/>
              </a:ext>
            </a:extLst>
          </p:cNvPr>
          <p:cNvSpPr/>
          <p:nvPr/>
        </p:nvSpPr>
        <p:spPr>
          <a:xfrm>
            <a:off x="0" y="3770312"/>
            <a:ext cx="675861" cy="636104"/>
          </a:xfrm>
          <a:prstGeom prst="mathPlus">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183879064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ymbol zastępczy tekstu 2">
            <a:extLst>
              <a:ext uri="{FF2B5EF4-FFF2-40B4-BE49-F238E27FC236}">
                <a16:creationId xmlns:a16="http://schemas.microsoft.com/office/drawing/2014/main" id="{B629A336-9089-4EE1-B991-6DAA71F94512}"/>
              </a:ext>
            </a:extLst>
          </p:cNvPr>
          <p:cNvSpPr>
            <a:spLocks noGrp="1"/>
          </p:cNvSpPr>
          <p:nvPr>
            <p:ph type="body" sz="quarter" idx="10"/>
          </p:nvPr>
        </p:nvSpPr>
        <p:spPr/>
        <p:txBody>
          <a:bodyPr>
            <a:normAutofit fontScale="77500" lnSpcReduction="20000"/>
          </a:bodyPr>
          <a:lstStyle/>
          <a:p>
            <a:r>
              <a:rPr lang="pl-PL" dirty="0"/>
              <a:t>Rodzaje rozstrzygnięć organu (sądu) odwoławczego </a:t>
            </a:r>
            <a:endParaRPr lang="en-GB" dirty="0"/>
          </a:p>
        </p:txBody>
      </p:sp>
      <p:graphicFrame>
        <p:nvGraphicFramePr>
          <p:cNvPr id="8" name="Symbol zastępczy zawartości 7">
            <a:extLst>
              <a:ext uri="{FF2B5EF4-FFF2-40B4-BE49-F238E27FC236}">
                <a16:creationId xmlns:a16="http://schemas.microsoft.com/office/drawing/2014/main" id="{983BAC18-047B-4CAC-9B88-1B27810D91E8}"/>
              </a:ext>
            </a:extLst>
          </p:cNvPr>
          <p:cNvGraphicFramePr>
            <a:graphicFrameLocks noGrp="1"/>
          </p:cNvGraphicFramePr>
          <p:nvPr>
            <p:ph idx="4294967295"/>
            <p:extLst>
              <p:ext uri="{D42A27DB-BD31-4B8C-83A1-F6EECF244321}">
                <p14:modId xmlns:p14="http://schemas.microsoft.com/office/powerpoint/2010/main" val="129284084"/>
              </p:ext>
            </p:extLst>
          </p:nvPr>
        </p:nvGraphicFramePr>
        <p:xfrm>
          <a:off x="234950" y="980500"/>
          <a:ext cx="11597166" cy="55822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4875389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C494BC14-4FE5-4839-AE2E-CB8B955524E6}"/>
              </a:ext>
            </a:extLst>
          </p:cNvPr>
          <p:cNvSpPr>
            <a:spLocks noGrp="1"/>
          </p:cNvSpPr>
          <p:nvPr>
            <p:ph type="body" sz="quarter" idx="10"/>
          </p:nvPr>
        </p:nvSpPr>
        <p:spPr/>
        <p:txBody>
          <a:bodyPr>
            <a:normAutofit fontScale="77500" lnSpcReduction="20000"/>
          </a:bodyPr>
          <a:lstStyle/>
          <a:p>
            <a:pPr algn="just"/>
            <a:r>
              <a:rPr lang="pl-PL" dirty="0"/>
              <a:t>Postępowanie ponowne – art. 442</a:t>
            </a:r>
          </a:p>
        </p:txBody>
      </p:sp>
      <p:sp>
        <p:nvSpPr>
          <p:cNvPr id="4" name="Symbol zastępczy tekstu 3">
            <a:extLst>
              <a:ext uri="{FF2B5EF4-FFF2-40B4-BE49-F238E27FC236}">
                <a16:creationId xmlns:a16="http://schemas.microsoft.com/office/drawing/2014/main" id="{5B73D069-3569-4B3F-B05F-234D81FBE727}"/>
              </a:ext>
            </a:extLst>
          </p:cNvPr>
          <p:cNvSpPr>
            <a:spLocks noGrp="1"/>
          </p:cNvSpPr>
          <p:nvPr>
            <p:ph type="body" sz="quarter" idx="11"/>
          </p:nvPr>
        </p:nvSpPr>
        <p:spPr>
          <a:xfrm>
            <a:off x="234950" y="977900"/>
            <a:ext cx="11332761" cy="5584825"/>
          </a:xfrm>
        </p:spPr>
        <p:txBody>
          <a:bodyPr>
            <a:normAutofit/>
          </a:bodyPr>
          <a:lstStyle/>
          <a:p>
            <a:pPr algn="just"/>
            <a:r>
              <a:rPr lang="pl-PL" dirty="0"/>
              <a:t>Postępowanie ponowne, czyli postępowanie, które jest prowadzone po uchyleniu orzeczenia przez organ odwoławczy i przekazaniu sprawy do ponownego rozpoznania organowi I instancji. Postępowanie toczy się od początku, ale z pewnymi zmianami:</a:t>
            </a:r>
          </a:p>
          <a:p>
            <a:pPr marL="457200" lvl="1" indent="0" algn="just">
              <a:buNone/>
            </a:pPr>
            <a:r>
              <a:rPr lang="pl-PL" dirty="0"/>
              <a:t>1. sąd ponownie rozpoznający sprawę może orzekać tylko w granicach, w jakich nastąpiło przekazanie sprawy.</a:t>
            </a:r>
          </a:p>
          <a:p>
            <a:pPr marL="457200" lvl="1" indent="0" algn="just">
              <a:buNone/>
            </a:pPr>
            <a:r>
              <a:rPr lang="pl-PL" dirty="0"/>
              <a:t>2. sąd ponownie przeprowadza rozprawę, ale jeśli konieczne byłoby przeprowadzenie dowodów, które nie miały wpływu na rozstrzygnięcie sądu odwoławczego, może poprzestać na ujawnieniu dowodów bez ich odczytywania. </a:t>
            </a:r>
          </a:p>
          <a:p>
            <a:pPr marL="457200" lvl="1" indent="0" algn="just">
              <a:buNone/>
            </a:pPr>
            <a:r>
              <a:rPr lang="pl-PL" dirty="0"/>
              <a:t>3. zapatrywania sądu odwoławczego odnośnie do dalszego postępowania są wiążące dla sądu ponownie rozpoznającego sprawę.</a:t>
            </a:r>
          </a:p>
          <a:p>
            <a:pPr marL="457200" lvl="1" indent="0" algn="just">
              <a:buNone/>
            </a:pPr>
            <a:r>
              <a:rPr lang="pl-PL" dirty="0"/>
              <a:t>4. w postępowaniu ponownym obowiązuje zakaz </a:t>
            </a:r>
            <a:r>
              <a:rPr lang="pl-PL" dirty="0" err="1"/>
              <a:t>reformationis</a:t>
            </a:r>
            <a:r>
              <a:rPr lang="pl-PL" dirty="0"/>
              <a:t> in </a:t>
            </a:r>
            <a:r>
              <a:rPr lang="pl-PL" dirty="0" err="1"/>
              <a:t>peius</a:t>
            </a:r>
            <a:r>
              <a:rPr lang="pl-PL" dirty="0"/>
              <a:t> (pośredni zakaz </a:t>
            </a:r>
            <a:r>
              <a:rPr lang="pl-PL" dirty="0" err="1"/>
              <a:t>reformationis</a:t>
            </a:r>
            <a:r>
              <a:rPr lang="pl-PL" dirty="0"/>
              <a:t> in </a:t>
            </a:r>
            <a:r>
              <a:rPr lang="pl-PL" dirty="0" err="1"/>
              <a:t>peius</a:t>
            </a:r>
            <a:r>
              <a:rPr lang="pl-PL" dirty="0"/>
              <a:t>) – art. 443</a:t>
            </a:r>
          </a:p>
          <a:p>
            <a:pPr marL="457200" lvl="1" indent="0" algn="just">
              <a:buNone/>
            </a:pPr>
            <a:r>
              <a:rPr lang="pl-PL" dirty="0"/>
              <a:t>5. w postępowaniu ponownym nie może orzekać sędzia, który brał udział w wydaniu uchylonego orzeczenia (art. 40 §  1 pkt 7) </a:t>
            </a:r>
          </a:p>
          <a:p>
            <a:endParaRPr lang="en-GB" dirty="0"/>
          </a:p>
        </p:txBody>
      </p:sp>
    </p:spTree>
    <p:extLst>
      <p:ext uri="{BB962C8B-B14F-4D97-AF65-F5344CB8AC3E}">
        <p14:creationId xmlns:p14="http://schemas.microsoft.com/office/powerpoint/2010/main" val="22079869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ymbol zastępczy tekstu 2">
            <a:extLst>
              <a:ext uri="{FF2B5EF4-FFF2-40B4-BE49-F238E27FC236}">
                <a16:creationId xmlns:a16="http://schemas.microsoft.com/office/drawing/2014/main" id="{49F45E4A-1D1C-4DC7-A389-5A9CAA993C61}"/>
              </a:ext>
            </a:extLst>
          </p:cNvPr>
          <p:cNvSpPr>
            <a:spLocks noGrp="1"/>
          </p:cNvSpPr>
          <p:nvPr>
            <p:ph type="body" sz="quarter" idx="10"/>
          </p:nvPr>
        </p:nvSpPr>
        <p:spPr/>
        <p:txBody>
          <a:bodyPr>
            <a:normAutofit fontScale="77500" lnSpcReduction="20000"/>
          </a:bodyPr>
          <a:lstStyle/>
          <a:p>
            <a:r>
              <a:rPr lang="pl-PL" dirty="0"/>
              <a:t>Zwyczajne środki zaskarżenia</a:t>
            </a:r>
            <a:endParaRPr lang="en-GB" dirty="0"/>
          </a:p>
        </p:txBody>
      </p:sp>
      <p:sp>
        <p:nvSpPr>
          <p:cNvPr id="5" name="Symbol zastępczy tekstu 4">
            <a:extLst>
              <a:ext uri="{FF2B5EF4-FFF2-40B4-BE49-F238E27FC236}">
                <a16:creationId xmlns:a16="http://schemas.microsoft.com/office/drawing/2014/main" id="{CEBACC4D-7AB9-46DA-B24C-00EFDC3B6A66}"/>
              </a:ext>
            </a:extLst>
          </p:cNvPr>
          <p:cNvSpPr>
            <a:spLocks noGrp="1"/>
          </p:cNvSpPr>
          <p:nvPr>
            <p:ph type="body" sz="quarter" idx="11"/>
          </p:nvPr>
        </p:nvSpPr>
        <p:spPr>
          <a:xfrm>
            <a:off x="205218" y="801630"/>
            <a:ext cx="11957050" cy="1324625"/>
          </a:xfrm>
        </p:spPr>
        <p:txBody>
          <a:bodyPr>
            <a:normAutofit/>
          </a:bodyPr>
          <a:lstStyle/>
          <a:p>
            <a:pPr marL="0" indent="0" algn="ctr">
              <a:buNone/>
            </a:pPr>
            <a:r>
              <a:rPr lang="pl-PL" sz="2000" dirty="0">
                <a:sym typeface="Wingdings" panose="05000000000000000000" pitchFamily="2" charset="2"/>
              </a:rPr>
              <a:t>skierowane przeciwko orzeczeniom nieprawomocnym lub czynnościom niebędącym decyzjami procesowymi</a:t>
            </a:r>
            <a:br>
              <a:rPr lang="pl-PL" sz="4000" dirty="0">
                <a:sym typeface="Wingdings" panose="05000000000000000000" pitchFamily="2" charset="2"/>
              </a:rPr>
            </a:br>
            <a:endParaRPr lang="en-GB" sz="2000" dirty="0"/>
          </a:p>
        </p:txBody>
      </p:sp>
      <p:graphicFrame>
        <p:nvGraphicFramePr>
          <p:cNvPr id="4" name="Diagram 3">
            <a:extLst>
              <a:ext uri="{FF2B5EF4-FFF2-40B4-BE49-F238E27FC236}">
                <a16:creationId xmlns:a16="http://schemas.microsoft.com/office/drawing/2014/main" id="{2F73D5D6-E3E1-430A-84B0-D04B6A2B3455}"/>
              </a:ext>
            </a:extLst>
          </p:cNvPr>
          <p:cNvGraphicFramePr/>
          <p:nvPr>
            <p:extLst>
              <p:ext uri="{D42A27DB-BD31-4B8C-83A1-F6EECF244321}">
                <p14:modId xmlns:p14="http://schemas.microsoft.com/office/powerpoint/2010/main" val="669291233"/>
              </p:ext>
            </p:extLst>
          </p:nvPr>
        </p:nvGraphicFramePr>
        <p:xfrm>
          <a:off x="29732" y="1211855"/>
          <a:ext cx="11919113" cy="53508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637826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ymbol zastępczy tekstu 2">
            <a:extLst>
              <a:ext uri="{FF2B5EF4-FFF2-40B4-BE49-F238E27FC236}">
                <a16:creationId xmlns:a16="http://schemas.microsoft.com/office/drawing/2014/main" id="{48FE8BBB-98C8-4390-AFA9-1B3B3E9B6483}"/>
              </a:ext>
            </a:extLst>
          </p:cNvPr>
          <p:cNvSpPr>
            <a:spLocks noGrp="1"/>
          </p:cNvSpPr>
          <p:nvPr>
            <p:ph type="body" sz="quarter" idx="10"/>
          </p:nvPr>
        </p:nvSpPr>
        <p:spPr/>
        <p:txBody>
          <a:bodyPr>
            <a:normAutofit fontScale="77500" lnSpcReduction="20000"/>
          </a:bodyPr>
          <a:lstStyle/>
          <a:p>
            <a:r>
              <a:rPr lang="pl-PL" dirty="0"/>
              <a:t>Modele postępowania odwoławczego </a:t>
            </a:r>
            <a:endParaRPr lang="en-GB" dirty="0"/>
          </a:p>
        </p:txBody>
      </p:sp>
      <p:graphicFrame>
        <p:nvGraphicFramePr>
          <p:cNvPr id="4" name="Symbol zastępczy zawartości 3">
            <a:extLst>
              <a:ext uri="{FF2B5EF4-FFF2-40B4-BE49-F238E27FC236}">
                <a16:creationId xmlns:a16="http://schemas.microsoft.com/office/drawing/2014/main" id="{B3B1355D-EAC8-472E-8CBC-0489FB9C51D5}"/>
              </a:ext>
            </a:extLst>
          </p:cNvPr>
          <p:cNvGraphicFramePr>
            <a:graphicFrameLocks noGrp="1"/>
          </p:cNvGraphicFramePr>
          <p:nvPr>
            <p:ph idx="4294967295"/>
            <p:extLst>
              <p:ext uri="{D42A27DB-BD31-4B8C-83A1-F6EECF244321}">
                <p14:modId xmlns:p14="http://schemas.microsoft.com/office/powerpoint/2010/main" val="2757013539"/>
              </p:ext>
            </p:extLst>
          </p:nvPr>
        </p:nvGraphicFramePr>
        <p:xfrm>
          <a:off x="0" y="958468"/>
          <a:ext cx="12107537" cy="55194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829126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type="body" sz="quarter" idx="10"/>
          </p:nvPr>
        </p:nvSpPr>
        <p:spPr/>
        <p:txBody>
          <a:bodyPr>
            <a:noAutofit/>
          </a:bodyPr>
          <a:lstStyle/>
          <a:p>
            <a:pPr algn="just">
              <a:buFont typeface="Arial" panose="020B0604020202020204" pitchFamily="34" charset="0"/>
              <a:buChar char="•"/>
            </a:pPr>
            <a:r>
              <a:rPr lang="pl-PL" dirty="0"/>
              <a:t>Środki odwoławcze </a:t>
            </a:r>
          </a:p>
        </p:txBody>
      </p:sp>
      <p:sp>
        <p:nvSpPr>
          <p:cNvPr id="5" name="Symbol zastępczy tekstu 4">
            <a:extLst>
              <a:ext uri="{FF2B5EF4-FFF2-40B4-BE49-F238E27FC236}">
                <a16:creationId xmlns:a16="http://schemas.microsoft.com/office/drawing/2014/main" id="{BDA96B9C-42F2-4B72-900D-CD0B48C7C8F6}"/>
              </a:ext>
            </a:extLst>
          </p:cNvPr>
          <p:cNvSpPr>
            <a:spLocks noGrp="1"/>
          </p:cNvSpPr>
          <p:nvPr>
            <p:ph type="body" sz="quarter" idx="11"/>
          </p:nvPr>
        </p:nvSpPr>
        <p:spPr>
          <a:xfrm>
            <a:off x="234950" y="977900"/>
            <a:ext cx="11542081" cy="5584825"/>
          </a:xfrm>
        </p:spPr>
        <p:txBody>
          <a:bodyPr>
            <a:normAutofit/>
          </a:bodyPr>
          <a:lstStyle/>
          <a:p>
            <a:pPr algn="just"/>
            <a:r>
              <a:rPr lang="pl-PL" sz="2200" b="1" u="sng" dirty="0">
                <a:solidFill>
                  <a:srgbClr val="0070C0"/>
                </a:solidFill>
              </a:rPr>
              <a:t>Przysługują od decyzji nieprawomocnych lub innych niż decyzje czynności</a:t>
            </a:r>
          </a:p>
          <a:p>
            <a:pPr algn="just"/>
            <a:r>
              <a:rPr lang="pl-PL" sz="2200" dirty="0">
                <a:solidFill>
                  <a:srgbClr val="0070C0"/>
                </a:solidFill>
              </a:rPr>
              <a:t>Na skutek ich wniesienia, wydana decyzja (czynność) podlega kontroli – co do zasady – przez organ inny niż ten, który wydał decyzję</a:t>
            </a:r>
          </a:p>
          <a:p>
            <a:pPr algn="just"/>
            <a:endParaRPr lang="pl-PL" sz="2200" dirty="0"/>
          </a:p>
          <a:p>
            <a:pPr algn="just"/>
            <a:r>
              <a:rPr lang="pl-PL" sz="2200" dirty="0"/>
              <a:t>Środki odwoławcze to </a:t>
            </a:r>
          </a:p>
          <a:p>
            <a:pPr lvl="1" algn="just"/>
            <a:r>
              <a:rPr lang="pl-PL" sz="2200" b="1" dirty="0"/>
              <a:t>APELACJA </a:t>
            </a:r>
          </a:p>
          <a:p>
            <a:pPr lvl="1" algn="just"/>
            <a:r>
              <a:rPr lang="pl-PL" sz="2200" b="1" dirty="0"/>
              <a:t>ZAŻALENIE</a:t>
            </a:r>
          </a:p>
          <a:p>
            <a:pPr marL="0" indent="0" algn="just">
              <a:buNone/>
            </a:pPr>
            <a:endParaRPr lang="pl-PL" sz="2200" dirty="0"/>
          </a:p>
          <a:p>
            <a:pPr marL="0" indent="0" algn="just">
              <a:buNone/>
            </a:pPr>
            <a:r>
              <a:rPr lang="pl-PL" sz="2200" dirty="0"/>
              <a:t>Cechy środków odwoławczych </a:t>
            </a:r>
          </a:p>
          <a:p>
            <a:pPr marL="635508" lvl="1" indent="-342900" algn="just">
              <a:buFont typeface="+mj-lt"/>
              <a:buAutoNum type="arabicPeriod"/>
            </a:pPr>
            <a:r>
              <a:rPr lang="pl-PL" sz="2200" dirty="0"/>
              <a:t>Skargowość </a:t>
            </a:r>
          </a:p>
          <a:p>
            <a:pPr marL="635508" lvl="1" indent="-342900" algn="just">
              <a:buFont typeface="+mj-lt"/>
              <a:buAutoNum type="arabicPeriod"/>
            </a:pPr>
            <a:r>
              <a:rPr lang="pl-PL" sz="2200" dirty="0" err="1"/>
              <a:t>Dewolutywność</a:t>
            </a:r>
            <a:r>
              <a:rPr lang="pl-PL" sz="2200" dirty="0"/>
              <a:t> </a:t>
            </a:r>
          </a:p>
          <a:p>
            <a:pPr marL="635508" lvl="1" indent="-342900" algn="just">
              <a:buFont typeface="+mj-lt"/>
              <a:buAutoNum type="arabicPeriod"/>
            </a:pPr>
            <a:r>
              <a:rPr lang="pl-PL" sz="2200" dirty="0"/>
              <a:t>Suspensywność </a:t>
            </a:r>
          </a:p>
          <a:p>
            <a:pPr marL="635508" lvl="1" indent="-342900" algn="just">
              <a:buFont typeface="+mj-lt"/>
              <a:buAutoNum type="arabicPeriod"/>
            </a:pPr>
            <a:r>
              <a:rPr lang="pl-PL" sz="2200" dirty="0"/>
              <a:t>Zakaz </a:t>
            </a:r>
            <a:r>
              <a:rPr lang="pl-PL" sz="2200" dirty="0" err="1"/>
              <a:t>reformationis</a:t>
            </a:r>
            <a:r>
              <a:rPr lang="pl-PL" sz="2200" dirty="0"/>
              <a:t> in </a:t>
            </a:r>
            <a:r>
              <a:rPr lang="pl-PL" sz="2200" dirty="0" err="1"/>
              <a:t>peius</a:t>
            </a:r>
            <a:r>
              <a:rPr lang="pl-PL" sz="2200" dirty="0"/>
              <a:t> </a:t>
            </a:r>
          </a:p>
          <a:p>
            <a:endParaRPr lang="en-GB" sz="2200" dirty="0"/>
          </a:p>
        </p:txBody>
      </p:sp>
      <p:sp>
        <p:nvSpPr>
          <p:cNvPr id="4" name="pole tekstowe 3"/>
          <p:cNvSpPr txBox="1"/>
          <p:nvPr/>
        </p:nvSpPr>
        <p:spPr>
          <a:xfrm>
            <a:off x="5473235" y="2633032"/>
            <a:ext cx="6483815" cy="3785652"/>
          </a:xfrm>
          <a:prstGeom prst="rect">
            <a:avLst/>
          </a:prstGeom>
          <a:noFill/>
          <a:ln w="28575">
            <a:solidFill>
              <a:srgbClr val="0070C0"/>
            </a:solidFill>
          </a:ln>
        </p:spPr>
        <p:txBody>
          <a:bodyPr wrap="square" rtlCol="0">
            <a:spAutoFit/>
          </a:bodyPr>
          <a:lstStyle/>
          <a:p>
            <a:pPr algn="just"/>
            <a:r>
              <a:rPr lang="pl-PL" sz="2400" dirty="0"/>
              <a:t>Mimo że rozdział 50 nosi nazwę „zażalenie i sprzeciw” sprzeciw </a:t>
            </a:r>
            <a:r>
              <a:rPr lang="pl-PL" sz="2400" b="1" dirty="0"/>
              <a:t>nie jest środkiem odwoławczym</a:t>
            </a:r>
            <a:r>
              <a:rPr lang="pl-PL" sz="2400" dirty="0"/>
              <a:t>. Nowelizacja </a:t>
            </a:r>
            <a:r>
              <a:rPr lang="pl-PL" sz="2400" dirty="0" err="1"/>
              <a:t>kpk</a:t>
            </a:r>
            <a:r>
              <a:rPr lang="pl-PL" sz="2400" dirty="0"/>
              <a:t> nie wpływa zatem na podziały doktrynalne środków zaskarżenia.  </a:t>
            </a:r>
          </a:p>
          <a:p>
            <a:pPr algn="just"/>
            <a:endParaRPr lang="pl-PL" sz="2400" dirty="0"/>
          </a:p>
          <a:p>
            <a:pPr algn="just"/>
            <a:r>
              <a:rPr lang="pl-PL" sz="2400" dirty="0"/>
              <a:t>Sprzeciw – poza skargowością nie ma żadnych cech środków odwoławczych. </a:t>
            </a:r>
          </a:p>
          <a:p>
            <a:pPr algn="just"/>
            <a:endParaRPr lang="pl-PL" sz="2400" dirty="0"/>
          </a:p>
          <a:p>
            <a:pPr algn="just"/>
            <a:r>
              <a:rPr lang="pl-PL" sz="2400" dirty="0"/>
              <a:t>Ważne! Skutkiem wniesienia sprzeciwu jest utrata mocy zaskarżonej decyzji procesowej. </a:t>
            </a:r>
          </a:p>
        </p:txBody>
      </p:sp>
    </p:spTree>
    <p:extLst>
      <p:ext uri="{BB962C8B-B14F-4D97-AF65-F5344CB8AC3E}">
        <p14:creationId xmlns:p14="http://schemas.microsoft.com/office/powerpoint/2010/main" val="35131984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502DC0D6-22E6-4E5C-8FD4-2709E0832CE3}"/>
              </a:ext>
            </a:extLst>
          </p:cNvPr>
          <p:cNvSpPr>
            <a:spLocks noGrp="1"/>
          </p:cNvSpPr>
          <p:nvPr>
            <p:ph type="body" sz="quarter" idx="10"/>
          </p:nvPr>
        </p:nvSpPr>
        <p:spPr/>
        <p:txBody>
          <a:bodyPr>
            <a:normAutofit fontScale="77500" lnSpcReduction="20000"/>
          </a:bodyPr>
          <a:lstStyle/>
          <a:p>
            <a:r>
              <a:rPr lang="pl-PL" dirty="0"/>
              <a:t>Cechy środków odwoławczych </a:t>
            </a:r>
            <a:endParaRPr lang="en-GB" dirty="0"/>
          </a:p>
        </p:txBody>
      </p:sp>
      <p:sp>
        <p:nvSpPr>
          <p:cNvPr id="3" name="Symbol zastępczy tekstu 2">
            <a:extLst>
              <a:ext uri="{FF2B5EF4-FFF2-40B4-BE49-F238E27FC236}">
                <a16:creationId xmlns:a16="http://schemas.microsoft.com/office/drawing/2014/main" id="{AF93DA21-51D3-44D6-932E-24CFD9F91E0F}"/>
              </a:ext>
            </a:extLst>
          </p:cNvPr>
          <p:cNvSpPr>
            <a:spLocks noGrp="1"/>
          </p:cNvSpPr>
          <p:nvPr>
            <p:ph type="body" sz="quarter" idx="11"/>
          </p:nvPr>
        </p:nvSpPr>
        <p:spPr>
          <a:xfrm>
            <a:off x="234950" y="1055018"/>
            <a:ext cx="10936154" cy="5584825"/>
          </a:xfrm>
        </p:spPr>
        <p:txBody>
          <a:bodyPr>
            <a:normAutofit lnSpcReduction="10000"/>
          </a:bodyPr>
          <a:lstStyle/>
          <a:p>
            <a:pPr marL="635508" lvl="1" indent="-342900" algn="just">
              <a:buFont typeface="+mj-lt"/>
              <a:buAutoNum type="arabicPeriod"/>
            </a:pPr>
            <a:r>
              <a:rPr lang="pl-PL" sz="2800" b="1" dirty="0"/>
              <a:t>Skargowość</a:t>
            </a:r>
            <a:r>
              <a:rPr lang="pl-PL" sz="2800" dirty="0"/>
              <a:t> </a:t>
            </a:r>
            <a:r>
              <a:rPr lang="pl-PL" sz="2800" dirty="0">
                <a:sym typeface="Wingdings" panose="05000000000000000000" pitchFamily="2" charset="2"/>
              </a:rPr>
              <a:t> </a:t>
            </a:r>
            <a:r>
              <a:rPr lang="pl-PL" sz="2800" dirty="0"/>
              <a:t>środki mogą być wnoszone tylko przez uprawnione podmioty i kontrola odwoławcza nie może być wszczynana z urzędu</a:t>
            </a:r>
          </a:p>
          <a:p>
            <a:pPr marL="635508" lvl="1" indent="-342900" algn="just">
              <a:buFont typeface="+mj-lt"/>
              <a:buAutoNum type="arabicPeriod"/>
            </a:pPr>
            <a:endParaRPr lang="pl-PL" sz="2800" b="1" dirty="0"/>
          </a:p>
          <a:p>
            <a:pPr marL="635508" lvl="1" indent="-342900" algn="just">
              <a:buFont typeface="+mj-lt"/>
              <a:buAutoNum type="arabicPeriod"/>
            </a:pPr>
            <a:r>
              <a:rPr lang="pl-PL" sz="2800" b="1" dirty="0" err="1"/>
              <a:t>Dewolutywność</a:t>
            </a:r>
            <a:r>
              <a:rPr lang="pl-PL" sz="2800" dirty="0"/>
              <a:t> </a:t>
            </a:r>
            <a:r>
              <a:rPr lang="pl-PL" sz="2800" dirty="0">
                <a:sym typeface="Wingdings" panose="05000000000000000000" pitchFamily="2" charset="2"/>
              </a:rPr>
              <a:t> do </a:t>
            </a:r>
            <a:r>
              <a:rPr lang="pl-PL" sz="2800" dirty="0"/>
              <a:t>rozpoznania środka odwoławczego właściwy jest organ wyższej instancji nad tym, który wydał zaskarżone orzeczenie.</a:t>
            </a:r>
          </a:p>
          <a:p>
            <a:pPr marL="635508" lvl="1" indent="-342900" algn="just">
              <a:buFont typeface="+mj-lt"/>
              <a:buAutoNum type="arabicPeriod"/>
            </a:pPr>
            <a:endParaRPr lang="pl-PL" sz="2800" b="1" dirty="0"/>
          </a:p>
          <a:p>
            <a:pPr marL="635508" lvl="1" indent="-342900" algn="just">
              <a:buFont typeface="+mj-lt"/>
              <a:buAutoNum type="arabicPeriod"/>
            </a:pPr>
            <a:r>
              <a:rPr lang="pl-PL" sz="2800" b="1" dirty="0"/>
              <a:t>Suspensywność</a:t>
            </a:r>
            <a:r>
              <a:rPr lang="pl-PL" sz="2800" dirty="0"/>
              <a:t> </a:t>
            </a:r>
            <a:r>
              <a:rPr lang="pl-PL" sz="2800" dirty="0">
                <a:sym typeface="Wingdings" panose="05000000000000000000" pitchFamily="2" charset="2"/>
              </a:rPr>
              <a:t> </a:t>
            </a:r>
            <a:r>
              <a:rPr lang="pl-PL" sz="2800" dirty="0"/>
              <a:t>wstrzymanie wykonania zaskarżonego orzeczenia</a:t>
            </a:r>
          </a:p>
          <a:p>
            <a:pPr marL="635508" lvl="1" indent="-342900" algn="just">
              <a:buFont typeface="+mj-lt"/>
              <a:buAutoNum type="arabicPeriod"/>
            </a:pPr>
            <a:endParaRPr lang="pl-PL" sz="2800" b="1" dirty="0"/>
          </a:p>
          <a:p>
            <a:pPr marL="635508" lvl="1" indent="-342900" algn="just">
              <a:buFont typeface="+mj-lt"/>
              <a:buAutoNum type="arabicPeriod"/>
            </a:pPr>
            <a:r>
              <a:rPr lang="pl-PL" sz="2800" b="1" dirty="0"/>
              <a:t>Zakaz </a:t>
            </a:r>
            <a:r>
              <a:rPr lang="pl-PL" sz="2800" b="1" dirty="0" err="1"/>
              <a:t>reformationis</a:t>
            </a:r>
            <a:r>
              <a:rPr lang="pl-PL" sz="2800" b="1" dirty="0"/>
              <a:t> in </a:t>
            </a:r>
            <a:r>
              <a:rPr lang="pl-PL" sz="2800" b="1" dirty="0" err="1"/>
              <a:t>peius</a:t>
            </a:r>
            <a:r>
              <a:rPr lang="pl-PL" sz="2800" b="1" dirty="0"/>
              <a:t> </a:t>
            </a:r>
            <a:r>
              <a:rPr lang="pl-PL" sz="2800" dirty="0">
                <a:sym typeface="Wingdings" panose="05000000000000000000" pitchFamily="2" charset="2"/>
              </a:rPr>
              <a:t> </a:t>
            </a:r>
            <a:r>
              <a:rPr lang="pl-PL" sz="2800" dirty="0"/>
              <a:t>nie można orzec na niekorzyść, jeżeli środek odwoławczy wniesiono wyłącznie na korzyść. Dotyczy również orzekania po przekazaniu sprawy do ponownego rozpoznania, gdy orzeczenie było zaskarżone wyłącznie na korzyść (art. 443 k.p.k.).</a:t>
            </a:r>
          </a:p>
          <a:p>
            <a:pPr marL="1001268" lvl="3" indent="-342900" algn="just"/>
            <a:r>
              <a:rPr lang="pl-PL" sz="2000" dirty="0"/>
              <a:t>Zakaz zmiany na gorsze, jeśli wniesiono środek odwoławczy wyłącznie na korzyść</a:t>
            </a:r>
          </a:p>
          <a:p>
            <a:pPr algn="just"/>
            <a:endParaRPr lang="en-GB" sz="3200" dirty="0"/>
          </a:p>
        </p:txBody>
      </p:sp>
    </p:spTree>
    <p:extLst>
      <p:ext uri="{BB962C8B-B14F-4D97-AF65-F5344CB8AC3E}">
        <p14:creationId xmlns:p14="http://schemas.microsoft.com/office/powerpoint/2010/main" val="3910128596"/>
      </p:ext>
    </p:extLst>
  </p:cSld>
  <p:clrMapOvr>
    <a:masterClrMapping/>
  </p:clrMapOvr>
</p:sld>
</file>

<file path=ppt/theme/theme1.xml><?xml version="1.0" encoding="utf-8"?>
<a:theme xmlns:a="http://schemas.openxmlformats.org/drawingml/2006/main" name="Motyw1">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tyw1" id="{45944A0E-F130-4613-9743-3680F4E654E6}" vid="{63706564-5099-48B6-BCA0-D446B3348A0A}"/>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Motyw1</Template>
  <TotalTime>576</TotalTime>
  <Words>7221</Words>
  <Application>Microsoft Office PowerPoint</Application>
  <PresentationFormat>Panoramiczny</PresentationFormat>
  <Paragraphs>385</Paragraphs>
  <Slides>51</Slides>
  <Notes>5</Notes>
  <HiddenSlides>0</HiddenSlides>
  <MMClips>0</MMClips>
  <ScaleCrop>false</ScaleCrop>
  <HeadingPairs>
    <vt:vector size="6" baseType="variant">
      <vt:variant>
        <vt:lpstr>Używane czcionki</vt:lpstr>
      </vt:variant>
      <vt:variant>
        <vt:i4>6</vt:i4>
      </vt:variant>
      <vt:variant>
        <vt:lpstr>Motyw</vt:lpstr>
      </vt:variant>
      <vt:variant>
        <vt:i4>1</vt:i4>
      </vt:variant>
      <vt:variant>
        <vt:lpstr>Tytuły slajdów</vt:lpstr>
      </vt:variant>
      <vt:variant>
        <vt:i4>51</vt:i4>
      </vt:variant>
    </vt:vector>
  </HeadingPairs>
  <TitlesOfParts>
    <vt:vector size="58" baseType="lpstr">
      <vt:lpstr>Arial</vt:lpstr>
      <vt:lpstr>Arial Black</vt:lpstr>
      <vt:lpstr>Calibri</vt:lpstr>
      <vt:lpstr>Calibri </vt:lpstr>
      <vt:lpstr>Calibri Light</vt:lpstr>
      <vt:lpstr>Wingdings</vt:lpstr>
      <vt:lpstr>Motyw1</vt:lpstr>
      <vt:lpstr>Postępowanie odwoławcze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Postępowanie odwoławcze w ogólności </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Ograniczenia zarzutów  Po nowelizacji z 5.10.2019 r. ustawodawca wprowadził ograniczenia w możliwości stawiania zarzutów przez skarżącego.  </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Bezwzględne przyczyny odwoławcze – art. 439 §  1  Niezależnie od granic zaskarżenia i podniesionych zarzutów oraz wpływu uchybienia na treść orzeczenia sąd odwoławczy na posiedzeniu uchyla zaskarżone orzeczenie, jeżeli:</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Postępowanie odwoławcze</dc:title>
  <dc:creator>Dominika Czerniak</dc:creator>
  <cp:lastModifiedBy>Dominika Czerniak</cp:lastModifiedBy>
  <cp:revision>8</cp:revision>
  <dcterms:created xsi:type="dcterms:W3CDTF">2020-05-12T15:47:25Z</dcterms:created>
  <dcterms:modified xsi:type="dcterms:W3CDTF">2024-05-06T13:16:08Z</dcterms:modified>
</cp:coreProperties>
</file>