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86" r:id="rId11"/>
    <p:sldId id="287" r:id="rId12"/>
    <p:sldId id="290" r:id="rId13"/>
    <p:sldId id="289" r:id="rId14"/>
    <p:sldId id="284" r:id="rId15"/>
    <p:sldId id="281" r:id="rId16"/>
    <p:sldId id="367" r:id="rId17"/>
    <p:sldId id="368" r:id="rId18"/>
    <p:sldId id="371" r:id="rId19"/>
    <p:sldId id="372" r:id="rId20"/>
    <p:sldId id="370" r:id="rId21"/>
    <p:sldId id="363" r:id="rId22"/>
    <p:sldId id="364" r:id="rId23"/>
    <p:sldId id="365" r:id="rId24"/>
    <p:sldId id="366" r:id="rId25"/>
    <p:sldId id="302" r:id="rId26"/>
    <p:sldId id="303" r:id="rId27"/>
    <p:sldId id="304" r:id="rId28"/>
    <p:sldId id="305" r:id="rId29"/>
    <p:sldId id="373" r:id="rId30"/>
    <p:sldId id="307" r:id="rId31"/>
    <p:sldId id="308" r:id="rId32"/>
    <p:sldId id="309" r:id="rId33"/>
    <p:sldId id="310" r:id="rId34"/>
    <p:sldId id="374" r:id="rId35"/>
    <p:sldId id="375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0828" autoAdjust="0"/>
  </p:normalViewPr>
  <p:slideViewPr>
    <p:cSldViewPr>
      <p:cViewPr varScale="1">
        <p:scale>
          <a:sx n="89" d="100"/>
          <a:sy n="89" d="100"/>
        </p:scale>
        <p:origin x="16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zard" userId="d081cc59-6825-4ac3-a413-08ac85b4f9f2" providerId="ADAL" clId="{35142290-7330-456F-9F04-A3116AE6D6E9}"/>
    <pc:docChg chg="modSld">
      <pc:chgData name="Ryszard" userId="d081cc59-6825-4ac3-a413-08ac85b4f9f2" providerId="ADAL" clId="{35142290-7330-456F-9F04-A3116AE6D6E9}" dt="2020-11-08T11:27:56.426" v="0" actId="6549"/>
      <pc:docMkLst>
        <pc:docMk/>
      </pc:docMkLst>
      <pc:sldChg chg="modNotesTx">
        <pc:chgData name="Ryszard" userId="d081cc59-6825-4ac3-a413-08ac85b4f9f2" providerId="ADAL" clId="{35142290-7330-456F-9F04-A3116AE6D6E9}" dt="2020-11-08T11:27:56.426" v="0" actId="6549"/>
        <pc:sldMkLst>
          <pc:docMk/>
          <pc:sldMk cId="1942122038" sldId="284"/>
        </pc:sldMkLst>
      </pc:sldChg>
    </pc:docChg>
  </pc:docChgLst>
  <pc:docChgLst>
    <pc:chgData name="Ryszard" userId="d081cc59-6825-4ac3-a413-08ac85b4f9f2" providerId="ADAL" clId="{0EBB47F6-B396-413F-AADA-6D8DE0094640}"/>
    <pc:docChg chg="custSel addSld delSld modSld">
      <pc:chgData name="Ryszard" userId="d081cc59-6825-4ac3-a413-08ac85b4f9f2" providerId="ADAL" clId="{0EBB47F6-B396-413F-AADA-6D8DE0094640}" dt="2020-10-14T05:58:00.455" v="202" actId="962"/>
      <pc:docMkLst>
        <pc:docMk/>
      </pc:docMkLst>
      <pc:sldChg chg="delSp modSp add mod">
        <pc:chgData name="Ryszard" userId="d081cc59-6825-4ac3-a413-08ac85b4f9f2" providerId="ADAL" clId="{0EBB47F6-B396-413F-AADA-6D8DE0094640}" dt="2020-10-13T18:35:52.517" v="11" actId="478"/>
        <pc:sldMkLst>
          <pc:docMk/>
          <pc:sldMk cId="0" sldId="302"/>
        </pc:sldMkLst>
        <pc:spChg chg="del">
          <ac:chgData name="Ryszard" userId="d081cc59-6825-4ac3-a413-08ac85b4f9f2" providerId="ADAL" clId="{0EBB47F6-B396-413F-AADA-6D8DE0094640}" dt="2020-10-13T18:35:52.517" v="11" actId="478"/>
          <ac:spMkLst>
            <pc:docMk/>
            <pc:sldMk cId="0" sldId="302"/>
            <ac:spMk id="14339" creationId="{635A5EFA-D681-4A75-B02E-E311EE89D1E9}"/>
          </ac:spMkLst>
        </pc:spChg>
        <pc:spChg chg="mod">
          <ac:chgData name="Ryszard" userId="d081cc59-6825-4ac3-a413-08ac85b4f9f2" providerId="ADAL" clId="{0EBB47F6-B396-413F-AADA-6D8DE0094640}" dt="2020-10-13T18:35:30.794" v="6" actId="27636"/>
          <ac:spMkLst>
            <pc:docMk/>
            <pc:sldMk cId="0" sldId="302"/>
            <ac:spMk id="14340" creationId="{16313E18-CF52-4CC9-91CF-4FAB506D64CC}"/>
          </ac:spMkLst>
        </pc:spChg>
      </pc:sldChg>
      <pc:sldChg chg="delSp add">
        <pc:chgData name="Ryszard" userId="d081cc59-6825-4ac3-a413-08ac85b4f9f2" providerId="ADAL" clId="{0EBB47F6-B396-413F-AADA-6D8DE0094640}" dt="2020-10-13T18:35:47.171" v="10" actId="478"/>
        <pc:sldMkLst>
          <pc:docMk/>
          <pc:sldMk cId="0" sldId="303"/>
        </pc:sldMkLst>
        <pc:spChg chg="del">
          <ac:chgData name="Ryszard" userId="d081cc59-6825-4ac3-a413-08ac85b4f9f2" providerId="ADAL" clId="{0EBB47F6-B396-413F-AADA-6D8DE0094640}" dt="2020-10-13T18:35:47.171" v="10" actId="478"/>
          <ac:spMkLst>
            <pc:docMk/>
            <pc:sldMk cId="0" sldId="303"/>
            <ac:spMk id="15363" creationId="{C7A5B23A-B228-4E68-ABE3-2B2E05786AB8}"/>
          </ac:spMkLst>
        </pc:spChg>
      </pc:sldChg>
      <pc:sldChg chg="delSp add">
        <pc:chgData name="Ryszard" userId="d081cc59-6825-4ac3-a413-08ac85b4f9f2" providerId="ADAL" clId="{0EBB47F6-B396-413F-AADA-6D8DE0094640}" dt="2020-10-13T18:35:55.910" v="12" actId="478"/>
        <pc:sldMkLst>
          <pc:docMk/>
          <pc:sldMk cId="0" sldId="304"/>
        </pc:sldMkLst>
        <pc:spChg chg="del">
          <ac:chgData name="Ryszard" userId="d081cc59-6825-4ac3-a413-08ac85b4f9f2" providerId="ADAL" clId="{0EBB47F6-B396-413F-AADA-6D8DE0094640}" dt="2020-10-13T18:35:55.910" v="12" actId="478"/>
          <ac:spMkLst>
            <pc:docMk/>
            <pc:sldMk cId="0" sldId="304"/>
            <ac:spMk id="16387" creationId="{8C56E214-3A4E-4F99-B474-9F37A724A9EC}"/>
          </ac:spMkLst>
        </pc:spChg>
      </pc:sldChg>
      <pc:sldChg chg="add">
        <pc:chgData name="Ryszard" userId="d081cc59-6825-4ac3-a413-08ac85b4f9f2" providerId="ADAL" clId="{0EBB47F6-B396-413F-AADA-6D8DE0094640}" dt="2020-10-13T18:35:30.701" v="5"/>
        <pc:sldMkLst>
          <pc:docMk/>
          <pc:sldMk cId="0" sldId="305"/>
        </pc:sldMkLst>
      </pc:sldChg>
      <pc:sldChg chg="del">
        <pc:chgData name="Ryszard" userId="d081cc59-6825-4ac3-a413-08ac85b4f9f2" providerId="ADAL" clId="{0EBB47F6-B396-413F-AADA-6D8DE0094640}" dt="2020-10-13T21:02:05.899" v="197" actId="47"/>
        <pc:sldMkLst>
          <pc:docMk/>
          <pc:sldMk cId="0" sldId="306"/>
        </pc:sldMkLst>
      </pc:sldChg>
      <pc:sldChg chg="modSp add">
        <pc:chgData name="Ryszard" userId="d081cc59-6825-4ac3-a413-08ac85b4f9f2" providerId="ADAL" clId="{0EBB47F6-B396-413F-AADA-6D8DE0094640}" dt="2020-10-13T19:55:43.062" v="17" actId="14100"/>
        <pc:sldMkLst>
          <pc:docMk/>
          <pc:sldMk cId="0" sldId="307"/>
        </pc:sldMkLst>
        <pc:graphicFrameChg chg="mod">
          <ac:chgData name="Ryszard" userId="d081cc59-6825-4ac3-a413-08ac85b4f9f2" providerId="ADAL" clId="{0EBB47F6-B396-413F-AADA-6D8DE0094640}" dt="2020-10-13T19:55:43.062" v="17" actId="14100"/>
          <ac:graphicFrameMkLst>
            <pc:docMk/>
            <pc:sldMk cId="0" sldId="307"/>
            <ac:graphicFrameMk id="4" creationId="{3BE597F3-02FA-4744-A372-90A29F873BD4}"/>
          </ac:graphicFrameMkLst>
        </pc:graphicFrameChg>
      </pc:sldChg>
      <pc:sldChg chg="modSp add mod">
        <pc:chgData name="Ryszard" userId="d081cc59-6825-4ac3-a413-08ac85b4f9f2" providerId="ADAL" clId="{0EBB47F6-B396-413F-AADA-6D8DE0094640}" dt="2020-10-13T18:35:30.863" v="8" actId="27636"/>
        <pc:sldMkLst>
          <pc:docMk/>
          <pc:sldMk cId="0" sldId="308"/>
        </pc:sldMkLst>
        <pc:spChg chg="mod">
          <ac:chgData name="Ryszard" userId="d081cc59-6825-4ac3-a413-08ac85b4f9f2" providerId="ADAL" clId="{0EBB47F6-B396-413F-AADA-6D8DE0094640}" dt="2020-10-13T18:35:30.863" v="8" actId="27636"/>
          <ac:spMkLst>
            <pc:docMk/>
            <pc:sldMk cId="0" sldId="308"/>
            <ac:spMk id="20482" creationId="{BD1C4448-86E0-4AF6-B992-7036DE2B44AB}"/>
          </ac:spMkLst>
        </pc:spChg>
      </pc:sldChg>
      <pc:sldChg chg="add">
        <pc:chgData name="Ryszard" userId="d081cc59-6825-4ac3-a413-08ac85b4f9f2" providerId="ADAL" clId="{0EBB47F6-B396-413F-AADA-6D8DE0094640}" dt="2020-10-13T18:35:30.701" v="5"/>
        <pc:sldMkLst>
          <pc:docMk/>
          <pc:sldMk cId="0" sldId="309"/>
        </pc:sldMkLst>
      </pc:sldChg>
      <pc:sldChg chg="modSp add mod">
        <pc:chgData name="Ryszard" userId="d081cc59-6825-4ac3-a413-08ac85b4f9f2" providerId="ADAL" clId="{0EBB47F6-B396-413F-AADA-6D8DE0094640}" dt="2020-10-13T18:35:30.872" v="9" actId="27636"/>
        <pc:sldMkLst>
          <pc:docMk/>
          <pc:sldMk cId="0" sldId="310"/>
        </pc:sldMkLst>
        <pc:spChg chg="mod">
          <ac:chgData name="Ryszard" userId="d081cc59-6825-4ac3-a413-08ac85b4f9f2" providerId="ADAL" clId="{0EBB47F6-B396-413F-AADA-6D8DE0094640}" dt="2020-10-13T18:35:30.872" v="9" actId="27636"/>
          <ac:spMkLst>
            <pc:docMk/>
            <pc:sldMk cId="0" sldId="310"/>
            <ac:spMk id="22530" creationId="{79EA5C0A-B92D-48AF-8660-D2BD760D0E3B}"/>
          </ac:spMkLst>
        </pc:spChg>
      </pc:sldChg>
      <pc:sldChg chg="delSp modSp">
        <pc:chgData name="Ryszard" userId="d081cc59-6825-4ac3-a413-08ac85b4f9f2" providerId="ADAL" clId="{0EBB47F6-B396-413F-AADA-6D8DE0094640}" dt="2020-10-13T18:34:16.795" v="4" actId="478"/>
        <pc:sldMkLst>
          <pc:docMk/>
          <pc:sldMk cId="0" sldId="363"/>
        </pc:sldMkLst>
        <pc:spChg chg="del">
          <ac:chgData name="Ryszard" userId="d081cc59-6825-4ac3-a413-08ac85b4f9f2" providerId="ADAL" clId="{0EBB47F6-B396-413F-AADA-6D8DE0094640}" dt="2020-10-13T18:34:16.795" v="4" actId="478"/>
          <ac:spMkLst>
            <pc:docMk/>
            <pc:sldMk cId="0" sldId="363"/>
            <ac:spMk id="2058" creationId="{EE54D7A7-1C21-4CA3-8288-2FEC8850A0A4}"/>
          </ac:spMkLst>
        </pc:spChg>
        <pc:graphicFrameChg chg="mod">
          <ac:chgData name="Ryszard" userId="d081cc59-6825-4ac3-a413-08ac85b4f9f2" providerId="ADAL" clId="{0EBB47F6-B396-413F-AADA-6D8DE0094640}" dt="2020-10-13T18:34:12.626" v="3" actId="14100"/>
          <ac:graphicFrameMkLst>
            <pc:docMk/>
            <pc:sldMk cId="0" sldId="363"/>
            <ac:graphicFrameMk id="2" creationId="{CB5B4275-1A29-46B4-A947-929687AEC5F2}"/>
          </ac:graphicFrameMkLst>
        </pc:graphicFrameChg>
      </pc:sldChg>
      <pc:sldChg chg="delSp">
        <pc:chgData name="Ryszard" userId="d081cc59-6825-4ac3-a413-08ac85b4f9f2" providerId="ADAL" clId="{0EBB47F6-B396-413F-AADA-6D8DE0094640}" dt="2020-10-13T18:36:03.110" v="13" actId="478"/>
        <pc:sldMkLst>
          <pc:docMk/>
          <pc:sldMk cId="0" sldId="366"/>
        </pc:sldMkLst>
        <pc:spChg chg="del">
          <ac:chgData name="Ryszard" userId="d081cc59-6825-4ac3-a413-08ac85b4f9f2" providerId="ADAL" clId="{0EBB47F6-B396-413F-AADA-6D8DE0094640}" dt="2020-10-13T18:36:03.110" v="13" actId="478"/>
          <ac:spMkLst>
            <pc:docMk/>
            <pc:sldMk cId="0" sldId="366"/>
            <ac:spMk id="5130" creationId="{0738A298-712B-4094-A314-0C75D7AACBFB}"/>
          </ac:spMkLst>
        </pc:spChg>
      </pc:sldChg>
      <pc:sldChg chg="modSp mod">
        <pc:chgData name="Ryszard" userId="d081cc59-6825-4ac3-a413-08ac85b4f9f2" providerId="ADAL" clId="{0EBB47F6-B396-413F-AADA-6D8DE0094640}" dt="2020-10-13T17:51:53.102" v="2" actId="20577"/>
        <pc:sldMkLst>
          <pc:docMk/>
          <pc:sldMk cId="3334871170" sldId="372"/>
        </pc:sldMkLst>
        <pc:spChg chg="mod">
          <ac:chgData name="Ryszard" userId="d081cc59-6825-4ac3-a413-08ac85b4f9f2" providerId="ADAL" clId="{0EBB47F6-B396-413F-AADA-6D8DE0094640}" dt="2020-10-13T17:51:53.102" v="2" actId="20577"/>
          <ac:spMkLst>
            <pc:docMk/>
            <pc:sldMk cId="3334871170" sldId="372"/>
            <ac:spMk id="3" creationId="{B645A1AC-F9BA-411C-B74D-B40F8D54AEE2}"/>
          </ac:spMkLst>
        </pc:spChg>
      </pc:sldChg>
      <pc:sldChg chg="modSp add mod">
        <pc:chgData name="Ryszard" userId="d081cc59-6825-4ac3-a413-08ac85b4f9f2" providerId="ADAL" clId="{0EBB47F6-B396-413F-AADA-6D8DE0094640}" dt="2020-10-13T19:55:29.691" v="15" actId="14100"/>
        <pc:sldMkLst>
          <pc:docMk/>
          <pc:sldMk cId="0" sldId="373"/>
        </pc:sldMkLst>
        <pc:spChg chg="mod">
          <ac:chgData name="Ryszard" userId="d081cc59-6825-4ac3-a413-08ac85b4f9f2" providerId="ADAL" clId="{0EBB47F6-B396-413F-AADA-6D8DE0094640}" dt="2020-10-13T18:35:30.857" v="7" actId="27636"/>
          <ac:spMkLst>
            <pc:docMk/>
            <pc:sldMk cId="0" sldId="373"/>
            <ac:spMk id="18434" creationId="{E2570E02-2F9A-4F61-958B-DDA848F03F8B}"/>
          </ac:spMkLst>
        </pc:spChg>
        <pc:graphicFrameChg chg="mod">
          <ac:chgData name="Ryszard" userId="d081cc59-6825-4ac3-a413-08ac85b4f9f2" providerId="ADAL" clId="{0EBB47F6-B396-413F-AADA-6D8DE0094640}" dt="2020-10-13T19:55:29.691" v="15" actId="14100"/>
          <ac:graphicFrameMkLst>
            <pc:docMk/>
            <pc:sldMk cId="0" sldId="373"/>
            <ac:graphicFrameMk id="4" creationId="{E577E144-1718-480B-BCD6-91BC08253641}"/>
          </ac:graphicFrameMkLst>
        </pc:graphicFrameChg>
      </pc:sldChg>
      <pc:sldChg chg="modSp new mod">
        <pc:chgData name="Ryszard" userId="d081cc59-6825-4ac3-a413-08ac85b4f9f2" providerId="ADAL" clId="{0EBB47F6-B396-413F-AADA-6D8DE0094640}" dt="2020-10-13T21:01:48.814" v="196" actId="20577"/>
        <pc:sldMkLst>
          <pc:docMk/>
          <pc:sldMk cId="2907780697" sldId="374"/>
        </pc:sldMkLst>
        <pc:spChg chg="mod">
          <ac:chgData name="Ryszard" userId="d081cc59-6825-4ac3-a413-08ac85b4f9f2" providerId="ADAL" clId="{0EBB47F6-B396-413F-AADA-6D8DE0094640}" dt="2020-10-13T21:01:48.814" v="196" actId="20577"/>
          <ac:spMkLst>
            <pc:docMk/>
            <pc:sldMk cId="2907780697" sldId="374"/>
            <ac:spMk id="2" creationId="{C0E37193-E0ED-4306-ACD8-862F3A35BCA5}"/>
          </ac:spMkLst>
        </pc:spChg>
        <pc:spChg chg="mod">
          <ac:chgData name="Ryszard" userId="d081cc59-6825-4ac3-a413-08ac85b4f9f2" providerId="ADAL" clId="{0EBB47F6-B396-413F-AADA-6D8DE0094640}" dt="2020-10-13T21:01:41.011" v="194" actId="6549"/>
          <ac:spMkLst>
            <pc:docMk/>
            <pc:sldMk cId="2907780697" sldId="374"/>
            <ac:spMk id="3" creationId="{DE6C20A4-214D-4307-A11C-DCB81236C9BE}"/>
          </ac:spMkLst>
        </pc:spChg>
      </pc:sldChg>
      <pc:sldChg chg="addSp delSp modSp new mod">
        <pc:chgData name="Ryszard" userId="d081cc59-6825-4ac3-a413-08ac85b4f9f2" providerId="ADAL" clId="{0EBB47F6-B396-413F-AADA-6D8DE0094640}" dt="2020-10-14T05:58:00.455" v="202" actId="962"/>
        <pc:sldMkLst>
          <pc:docMk/>
          <pc:sldMk cId="1211220214" sldId="375"/>
        </pc:sldMkLst>
        <pc:spChg chg="del">
          <ac:chgData name="Ryszard" userId="d081cc59-6825-4ac3-a413-08ac85b4f9f2" providerId="ADAL" clId="{0EBB47F6-B396-413F-AADA-6D8DE0094640}" dt="2020-10-14T05:57:55.576" v="199"/>
          <ac:spMkLst>
            <pc:docMk/>
            <pc:sldMk cId="1211220214" sldId="375"/>
            <ac:spMk id="3" creationId="{015AA605-D519-4E91-83F2-3EC7BE325E92}"/>
          </ac:spMkLst>
        </pc:spChg>
        <pc:picChg chg="add mod">
          <ac:chgData name="Ryszard" userId="d081cc59-6825-4ac3-a413-08ac85b4f9f2" providerId="ADAL" clId="{0EBB47F6-B396-413F-AADA-6D8DE0094640}" dt="2020-10-14T05:58:00.455" v="202" actId="962"/>
          <ac:picMkLst>
            <pc:docMk/>
            <pc:sldMk cId="1211220214" sldId="375"/>
            <ac:picMk id="5" creationId="{B0FE52F7-162B-47A0-B42D-60616CF89A17}"/>
          </ac:picMkLst>
        </pc:picChg>
      </pc:sldChg>
      <pc:sldMasterChg chg="delSldLayout">
        <pc:chgData name="Ryszard" userId="d081cc59-6825-4ac3-a413-08ac85b4f9f2" providerId="ADAL" clId="{0EBB47F6-B396-413F-AADA-6D8DE0094640}" dt="2020-10-13T21:02:05.899" v="197" actId="47"/>
        <pc:sldMasterMkLst>
          <pc:docMk/>
          <pc:sldMasterMk cId="2193144662" sldId="2147483648"/>
        </pc:sldMasterMkLst>
        <pc:sldLayoutChg chg="del">
          <pc:chgData name="Ryszard" userId="d081cc59-6825-4ac3-a413-08ac85b4f9f2" providerId="ADAL" clId="{0EBB47F6-B396-413F-AADA-6D8DE0094640}" dt="2020-10-13T21:02:05.899" v="197" actId="47"/>
          <pc:sldLayoutMkLst>
            <pc:docMk/>
            <pc:sldMasterMk cId="2193144662" sldId="2147483648"/>
            <pc:sldLayoutMk cId="1629742103" sldId="2147483661"/>
          </pc:sldLayoutMkLst>
        </pc:sldLayoutChg>
      </pc:sldMasterChg>
    </pc:docChg>
  </pc:docChgLst>
  <pc:docChgLst>
    <pc:chgData name="Ryszard Balicki" userId="d081cc59-6825-4ac3-a413-08ac85b4f9f2" providerId="ADAL" clId="{30EAC860-687C-4FB1-8B6B-70032DCE5281}"/>
    <pc:docChg chg="modSld">
      <pc:chgData name="Ryszard Balicki" userId="d081cc59-6825-4ac3-a413-08ac85b4f9f2" providerId="ADAL" clId="{30EAC860-687C-4FB1-8B6B-70032DCE5281}" dt="2021-10-15T19:21:37.006" v="1" actId="14100"/>
      <pc:docMkLst>
        <pc:docMk/>
      </pc:docMkLst>
      <pc:sldChg chg="modSp mod">
        <pc:chgData name="Ryszard Balicki" userId="d081cc59-6825-4ac3-a413-08ac85b4f9f2" providerId="ADAL" clId="{30EAC860-687C-4FB1-8B6B-70032DCE5281}" dt="2021-10-15T19:21:37.006" v="1" actId="14100"/>
        <pc:sldMkLst>
          <pc:docMk/>
          <pc:sldMk cId="1211220214" sldId="375"/>
        </pc:sldMkLst>
        <pc:picChg chg="mod">
          <ac:chgData name="Ryszard Balicki" userId="d081cc59-6825-4ac3-a413-08ac85b4f9f2" providerId="ADAL" clId="{30EAC860-687C-4FB1-8B6B-70032DCE5281}" dt="2021-10-15T19:21:37.006" v="1" actId="14100"/>
          <ac:picMkLst>
            <pc:docMk/>
            <pc:sldMk cId="1211220214" sldId="375"/>
            <ac:picMk id="5" creationId="{B0FE52F7-162B-47A0-B42D-60616CF89A1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FB05B-898A-4BFF-97A5-0282F99B2FA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9F016373-49C2-48A5-9FE1-44765EB44918}">
      <dgm:prSet/>
      <dgm:spPr/>
      <dgm:t>
        <a:bodyPr/>
        <a:lstStyle/>
        <a:p>
          <a:pPr rtl="0"/>
          <a:r>
            <a:rPr lang="pl-PL" i="1" dirty="0" err="1"/>
            <a:t>Constituere</a:t>
          </a:r>
          <a:r>
            <a:rPr lang="pl-PL" i="1" dirty="0"/>
            <a:t> </a:t>
          </a:r>
          <a:r>
            <a:rPr lang="pl-PL" dirty="0"/>
            <a:t>(łac.) </a:t>
          </a:r>
        </a:p>
      </dgm:t>
    </dgm:pt>
    <dgm:pt modelId="{B64D2FFE-3268-4FBA-927E-3A9699103947}" type="parTrans" cxnId="{6033379D-73D3-446A-9091-6033A15A2F6F}">
      <dgm:prSet/>
      <dgm:spPr/>
      <dgm:t>
        <a:bodyPr/>
        <a:lstStyle/>
        <a:p>
          <a:endParaRPr lang="pl-PL"/>
        </a:p>
      </dgm:t>
    </dgm:pt>
    <dgm:pt modelId="{9175C51B-08ED-4F22-A8FC-724E2D10E5EB}" type="sibTrans" cxnId="{6033379D-73D3-446A-9091-6033A15A2F6F}">
      <dgm:prSet/>
      <dgm:spPr/>
      <dgm:t>
        <a:bodyPr/>
        <a:lstStyle/>
        <a:p>
          <a:endParaRPr lang="pl-PL"/>
        </a:p>
      </dgm:t>
    </dgm:pt>
    <dgm:pt modelId="{38574755-3C6D-4AD0-B161-5700319706E8}">
      <dgm:prSet/>
      <dgm:spPr/>
      <dgm:t>
        <a:bodyPr/>
        <a:lstStyle/>
        <a:p>
          <a:pPr rtl="0"/>
          <a:r>
            <a:rPr lang="pl-PL"/>
            <a:t>ustanawiać, urządzać, uporządkować</a:t>
          </a:r>
        </a:p>
      </dgm:t>
    </dgm:pt>
    <dgm:pt modelId="{B2F64442-4C7D-4E32-99A7-51E19637918A}" type="parTrans" cxnId="{624A9436-D2C4-4FF5-9F3B-8E1D14CAF7C3}">
      <dgm:prSet/>
      <dgm:spPr/>
      <dgm:t>
        <a:bodyPr/>
        <a:lstStyle/>
        <a:p>
          <a:endParaRPr lang="pl-PL"/>
        </a:p>
      </dgm:t>
    </dgm:pt>
    <dgm:pt modelId="{8EEC39E9-072C-4E8C-B358-E79B7F898281}" type="sibTrans" cxnId="{624A9436-D2C4-4FF5-9F3B-8E1D14CAF7C3}">
      <dgm:prSet/>
      <dgm:spPr/>
      <dgm:t>
        <a:bodyPr/>
        <a:lstStyle/>
        <a:p>
          <a:endParaRPr lang="pl-PL"/>
        </a:p>
      </dgm:t>
    </dgm:pt>
    <dgm:pt modelId="{D0E42A08-2C26-4ACB-97E7-E46ECE94C9CC}">
      <dgm:prSet/>
      <dgm:spPr/>
      <dgm:t>
        <a:bodyPr/>
        <a:lstStyle/>
        <a:p>
          <a:pPr rtl="0"/>
          <a:r>
            <a:rPr lang="pl-PL" i="1"/>
            <a:t>Rem publicam constituere </a:t>
          </a:r>
          <a:endParaRPr lang="pl-PL"/>
        </a:p>
      </dgm:t>
    </dgm:pt>
    <dgm:pt modelId="{F70A6303-18F9-4AA2-88CE-AA2E04E3A0DF}" type="parTrans" cxnId="{0F380BA5-1106-4C40-84D7-B436EB875E8A}">
      <dgm:prSet/>
      <dgm:spPr/>
      <dgm:t>
        <a:bodyPr/>
        <a:lstStyle/>
        <a:p>
          <a:endParaRPr lang="pl-PL"/>
        </a:p>
      </dgm:t>
    </dgm:pt>
    <dgm:pt modelId="{AC512AA8-4D58-42F6-B0F4-EAFC7A69DE41}" type="sibTrans" cxnId="{0F380BA5-1106-4C40-84D7-B436EB875E8A}">
      <dgm:prSet/>
      <dgm:spPr/>
      <dgm:t>
        <a:bodyPr/>
        <a:lstStyle/>
        <a:p>
          <a:endParaRPr lang="pl-PL"/>
        </a:p>
      </dgm:t>
    </dgm:pt>
    <dgm:pt modelId="{50EB0F0E-3B19-46D4-A906-E3CB1B837029}">
      <dgm:prSet/>
      <dgm:spPr/>
      <dgm:t>
        <a:bodyPr/>
        <a:lstStyle/>
        <a:p>
          <a:pPr rtl="0"/>
          <a:r>
            <a:rPr lang="pl-PL" dirty="0"/>
            <a:t>działalność prawotwórcza mająca na celu zorganizowanie państwa </a:t>
          </a:r>
        </a:p>
      </dgm:t>
    </dgm:pt>
    <dgm:pt modelId="{DD317021-E2C8-43D9-BEC3-0E2A2A91EB1E}" type="parTrans" cxnId="{B3BBE007-CA10-40F4-87F7-776CCC5BFA5C}">
      <dgm:prSet/>
      <dgm:spPr/>
      <dgm:t>
        <a:bodyPr/>
        <a:lstStyle/>
        <a:p>
          <a:endParaRPr lang="pl-PL"/>
        </a:p>
      </dgm:t>
    </dgm:pt>
    <dgm:pt modelId="{B7A66A86-2523-43A5-84BA-1B16F689B5A4}" type="sibTrans" cxnId="{B3BBE007-CA10-40F4-87F7-776CCC5BFA5C}">
      <dgm:prSet/>
      <dgm:spPr/>
      <dgm:t>
        <a:bodyPr/>
        <a:lstStyle/>
        <a:p>
          <a:endParaRPr lang="pl-PL"/>
        </a:p>
      </dgm:t>
    </dgm:pt>
    <dgm:pt modelId="{348CECC9-FCCA-4847-BEB8-19D2DAAFF4A7}" type="pres">
      <dgm:prSet presAssocID="{631FB05B-898A-4BFF-97A5-0282F99B2FA3}" presName="Name0" presStyleCnt="0">
        <dgm:presLayoutVars>
          <dgm:dir/>
          <dgm:animLvl val="lvl"/>
          <dgm:resizeHandles val="exact"/>
        </dgm:presLayoutVars>
      </dgm:prSet>
      <dgm:spPr/>
    </dgm:pt>
    <dgm:pt modelId="{7658AE12-481E-4AB6-AA95-A549E25D787D}" type="pres">
      <dgm:prSet presAssocID="{9F016373-49C2-48A5-9FE1-44765EB44918}" presName="linNode" presStyleCnt="0"/>
      <dgm:spPr/>
    </dgm:pt>
    <dgm:pt modelId="{5E17430F-F522-4A61-A1AE-00DA179A74D0}" type="pres">
      <dgm:prSet presAssocID="{9F016373-49C2-48A5-9FE1-44765EB4491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39AA70D-9033-4FC9-B431-B620E91ED516}" type="pres">
      <dgm:prSet presAssocID="{9F016373-49C2-48A5-9FE1-44765EB44918}" presName="descendantText" presStyleLbl="alignAccFollowNode1" presStyleIdx="0" presStyleCnt="2" custLinFactNeighborX="-497" custLinFactNeighborY="-13597">
        <dgm:presLayoutVars>
          <dgm:bulletEnabled val="1"/>
        </dgm:presLayoutVars>
      </dgm:prSet>
      <dgm:spPr/>
    </dgm:pt>
    <dgm:pt modelId="{1BAC4732-B79C-4373-86C2-FCE12E3084A2}" type="pres">
      <dgm:prSet presAssocID="{9175C51B-08ED-4F22-A8FC-724E2D10E5EB}" presName="sp" presStyleCnt="0"/>
      <dgm:spPr/>
    </dgm:pt>
    <dgm:pt modelId="{742F010F-7534-4378-AF0A-53D597F3AF29}" type="pres">
      <dgm:prSet presAssocID="{D0E42A08-2C26-4ACB-97E7-E46ECE94C9CC}" presName="linNode" presStyleCnt="0"/>
      <dgm:spPr/>
    </dgm:pt>
    <dgm:pt modelId="{90C13A97-974D-4977-AD43-0685577B3821}" type="pres">
      <dgm:prSet presAssocID="{D0E42A08-2C26-4ACB-97E7-E46ECE94C9C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772BE30-D451-4634-8FA4-44CBACFF94F5}" type="pres">
      <dgm:prSet presAssocID="{D0E42A08-2C26-4ACB-97E7-E46ECE94C9C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B3BBE007-CA10-40F4-87F7-776CCC5BFA5C}" srcId="{D0E42A08-2C26-4ACB-97E7-E46ECE94C9CC}" destId="{50EB0F0E-3B19-46D4-A906-E3CB1B837029}" srcOrd="0" destOrd="0" parTransId="{DD317021-E2C8-43D9-BEC3-0E2A2A91EB1E}" sibTransId="{B7A66A86-2523-43A5-84BA-1B16F689B5A4}"/>
    <dgm:cxn modelId="{CB8A8E1A-9E21-4FC8-BD11-2769C2B82CCC}" type="presOf" srcId="{D0E42A08-2C26-4ACB-97E7-E46ECE94C9CC}" destId="{90C13A97-974D-4977-AD43-0685577B3821}" srcOrd="0" destOrd="0" presId="urn:microsoft.com/office/officeart/2005/8/layout/vList5"/>
    <dgm:cxn modelId="{E1F1B623-A4AF-43F7-95A3-6A154CAF68E3}" type="presOf" srcId="{38574755-3C6D-4AD0-B161-5700319706E8}" destId="{239AA70D-9033-4FC9-B431-B620E91ED516}" srcOrd="0" destOrd="0" presId="urn:microsoft.com/office/officeart/2005/8/layout/vList5"/>
    <dgm:cxn modelId="{486FE227-D7F9-41DD-AC48-1D3225B0DE1D}" type="presOf" srcId="{631FB05B-898A-4BFF-97A5-0282F99B2FA3}" destId="{348CECC9-FCCA-4847-BEB8-19D2DAAFF4A7}" srcOrd="0" destOrd="0" presId="urn:microsoft.com/office/officeart/2005/8/layout/vList5"/>
    <dgm:cxn modelId="{624A9436-D2C4-4FF5-9F3B-8E1D14CAF7C3}" srcId="{9F016373-49C2-48A5-9FE1-44765EB44918}" destId="{38574755-3C6D-4AD0-B161-5700319706E8}" srcOrd="0" destOrd="0" parTransId="{B2F64442-4C7D-4E32-99A7-51E19637918A}" sibTransId="{8EEC39E9-072C-4E8C-B358-E79B7F898281}"/>
    <dgm:cxn modelId="{3C5F5C80-66C8-4E7C-BF91-565E7AB6E739}" type="presOf" srcId="{9F016373-49C2-48A5-9FE1-44765EB44918}" destId="{5E17430F-F522-4A61-A1AE-00DA179A74D0}" srcOrd="0" destOrd="0" presId="urn:microsoft.com/office/officeart/2005/8/layout/vList5"/>
    <dgm:cxn modelId="{6033379D-73D3-446A-9091-6033A15A2F6F}" srcId="{631FB05B-898A-4BFF-97A5-0282F99B2FA3}" destId="{9F016373-49C2-48A5-9FE1-44765EB44918}" srcOrd="0" destOrd="0" parTransId="{B64D2FFE-3268-4FBA-927E-3A9699103947}" sibTransId="{9175C51B-08ED-4F22-A8FC-724E2D10E5EB}"/>
    <dgm:cxn modelId="{0F380BA5-1106-4C40-84D7-B436EB875E8A}" srcId="{631FB05B-898A-4BFF-97A5-0282F99B2FA3}" destId="{D0E42A08-2C26-4ACB-97E7-E46ECE94C9CC}" srcOrd="1" destOrd="0" parTransId="{F70A6303-18F9-4AA2-88CE-AA2E04E3A0DF}" sibTransId="{AC512AA8-4D58-42F6-B0F4-EAFC7A69DE41}"/>
    <dgm:cxn modelId="{0F4BC0EC-5F42-426E-8620-95B2B3968AB2}" type="presOf" srcId="{50EB0F0E-3B19-46D4-A906-E3CB1B837029}" destId="{9772BE30-D451-4634-8FA4-44CBACFF94F5}" srcOrd="0" destOrd="0" presId="urn:microsoft.com/office/officeart/2005/8/layout/vList5"/>
    <dgm:cxn modelId="{0313D5BD-3971-4C7F-9654-E58467E534BA}" type="presParOf" srcId="{348CECC9-FCCA-4847-BEB8-19D2DAAFF4A7}" destId="{7658AE12-481E-4AB6-AA95-A549E25D787D}" srcOrd="0" destOrd="0" presId="urn:microsoft.com/office/officeart/2005/8/layout/vList5"/>
    <dgm:cxn modelId="{BA106006-AA15-4E7D-B347-8659D568AB43}" type="presParOf" srcId="{7658AE12-481E-4AB6-AA95-A549E25D787D}" destId="{5E17430F-F522-4A61-A1AE-00DA179A74D0}" srcOrd="0" destOrd="0" presId="urn:microsoft.com/office/officeart/2005/8/layout/vList5"/>
    <dgm:cxn modelId="{823521E0-35BF-40E7-B506-18C2C9CE3FFA}" type="presParOf" srcId="{7658AE12-481E-4AB6-AA95-A549E25D787D}" destId="{239AA70D-9033-4FC9-B431-B620E91ED516}" srcOrd="1" destOrd="0" presId="urn:microsoft.com/office/officeart/2005/8/layout/vList5"/>
    <dgm:cxn modelId="{CE15800E-DE0E-4376-9612-6E613F4582A1}" type="presParOf" srcId="{348CECC9-FCCA-4847-BEB8-19D2DAAFF4A7}" destId="{1BAC4732-B79C-4373-86C2-FCE12E3084A2}" srcOrd="1" destOrd="0" presId="urn:microsoft.com/office/officeart/2005/8/layout/vList5"/>
    <dgm:cxn modelId="{D2E5C88D-8A4E-48C9-8BBC-0CEB9B6AF438}" type="presParOf" srcId="{348CECC9-FCCA-4847-BEB8-19D2DAAFF4A7}" destId="{742F010F-7534-4378-AF0A-53D597F3AF29}" srcOrd="2" destOrd="0" presId="urn:microsoft.com/office/officeart/2005/8/layout/vList5"/>
    <dgm:cxn modelId="{1D3A4A7F-F8F1-489D-9334-58E78A2DBEDF}" type="presParOf" srcId="{742F010F-7534-4378-AF0A-53D597F3AF29}" destId="{90C13A97-974D-4977-AD43-0685577B3821}" srcOrd="0" destOrd="0" presId="urn:microsoft.com/office/officeart/2005/8/layout/vList5"/>
    <dgm:cxn modelId="{F3FB5D0F-B93D-471B-B0D5-C9983DA9BA7C}" type="presParOf" srcId="{742F010F-7534-4378-AF0A-53D597F3AF29}" destId="{9772BE30-D451-4634-8FA4-44CBACFF94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EB210B-E986-47DC-998D-E067FB02C27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87802D4-2272-4E26-8377-D0C111EE868A}">
      <dgm:prSet/>
      <dgm:spPr/>
      <dgm:t>
        <a:bodyPr/>
        <a:lstStyle/>
        <a:p>
          <a:pPr rtl="0"/>
          <a:r>
            <a:rPr lang="pl-PL" dirty="0"/>
            <a:t>Zasady konstytucji</a:t>
          </a:r>
        </a:p>
      </dgm:t>
    </dgm:pt>
    <dgm:pt modelId="{192A47FB-FF3F-4F9D-84A9-7E3E634B9BF0}" type="parTrans" cxnId="{F3F12A43-22E0-4E99-A97B-E8FFA2119745}">
      <dgm:prSet/>
      <dgm:spPr/>
      <dgm:t>
        <a:bodyPr/>
        <a:lstStyle/>
        <a:p>
          <a:endParaRPr lang="pl-PL"/>
        </a:p>
      </dgm:t>
    </dgm:pt>
    <dgm:pt modelId="{B654BA59-C279-4C51-AB41-D3A2A7655DBB}" type="sibTrans" cxnId="{F3F12A43-22E0-4E99-A97B-E8FFA2119745}">
      <dgm:prSet/>
      <dgm:spPr/>
      <dgm:t>
        <a:bodyPr/>
        <a:lstStyle/>
        <a:p>
          <a:endParaRPr lang="pl-PL"/>
        </a:p>
      </dgm:t>
    </dgm:pt>
    <dgm:pt modelId="{6F86333E-DECE-4491-8BC4-0B759BF7BD57}">
      <dgm:prSet/>
      <dgm:spPr/>
      <dgm:t>
        <a:bodyPr/>
        <a:lstStyle/>
        <a:p>
          <a:pPr rtl="0"/>
          <a:r>
            <a:rPr lang="pl-PL" dirty="0"/>
            <a:t>Normy kompetencyjne</a:t>
          </a:r>
        </a:p>
      </dgm:t>
    </dgm:pt>
    <dgm:pt modelId="{B7499CE0-385D-4031-9985-46E2FFF92968}" type="parTrans" cxnId="{84F5F97B-C14C-4A4B-BB54-4E592F76298C}">
      <dgm:prSet/>
      <dgm:spPr/>
      <dgm:t>
        <a:bodyPr/>
        <a:lstStyle/>
        <a:p>
          <a:endParaRPr lang="pl-PL"/>
        </a:p>
      </dgm:t>
    </dgm:pt>
    <dgm:pt modelId="{8CD738D3-BD0D-4E2B-8920-5A3D747E84D3}" type="sibTrans" cxnId="{84F5F97B-C14C-4A4B-BB54-4E592F76298C}">
      <dgm:prSet/>
      <dgm:spPr/>
      <dgm:t>
        <a:bodyPr/>
        <a:lstStyle/>
        <a:p>
          <a:endParaRPr lang="pl-PL"/>
        </a:p>
      </dgm:t>
    </dgm:pt>
    <dgm:pt modelId="{0575EAE9-180E-49C3-81FD-1FA77864B836}">
      <dgm:prSet/>
      <dgm:spPr/>
      <dgm:t>
        <a:bodyPr/>
        <a:lstStyle/>
        <a:p>
          <a:pPr rtl="0"/>
          <a:r>
            <a:rPr lang="pl-PL"/>
            <a:t>Normy organizacyjne</a:t>
          </a:r>
        </a:p>
      </dgm:t>
    </dgm:pt>
    <dgm:pt modelId="{BB71020C-5ECF-4750-903C-EFC418AF7213}" type="parTrans" cxnId="{0CED7D5A-8FA0-452D-8A31-FB7E149E9482}">
      <dgm:prSet/>
      <dgm:spPr/>
      <dgm:t>
        <a:bodyPr/>
        <a:lstStyle/>
        <a:p>
          <a:endParaRPr lang="pl-PL"/>
        </a:p>
      </dgm:t>
    </dgm:pt>
    <dgm:pt modelId="{1285E7BA-3133-43BC-B568-52B0FA337417}" type="sibTrans" cxnId="{0CED7D5A-8FA0-452D-8A31-FB7E149E9482}">
      <dgm:prSet/>
      <dgm:spPr/>
      <dgm:t>
        <a:bodyPr/>
        <a:lstStyle/>
        <a:p>
          <a:endParaRPr lang="pl-PL"/>
        </a:p>
      </dgm:t>
    </dgm:pt>
    <dgm:pt modelId="{6EF46CA5-152E-41C3-8CE7-8C8F944BF657}">
      <dgm:prSet/>
      <dgm:spPr/>
      <dgm:t>
        <a:bodyPr/>
        <a:lstStyle/>
        <a:p>
          <a:pPr rtl="0"/>
          <a:r>
            <a:rPr lang="pl-PL"/>
            <a:t>Normy proceduralne</a:t>
          </a:r>
        </a:p>
      </dgm:t>
    </dgm:pt>
    <dgm:pt modelId="{6B2DBEA0-1CA4-4719-AC3B-10797FB03543}" type="parTrans" cxnId="{A477B1A2-153E-497B-9388-5DA1E6466E67}">
      <dgm:prSet/>
      <dgm:spPr/>
      <dgm:t>
        <a:bodyPr/>
        <a:lstStyle/>
        <a:p>
          <a:endParaRPr lang="pl-PL"/>
        </a:p>
      </dgm:t>
    </dgm:pt>
    <dgm:pt modelId="{15B30655-84EE-49A6-B4F2-D76F76B243B0}" type="sibTrans" cxnId="{A477B1A2-153E-497B-9388-5DA1E6466E67}">
      <dgm:prSet/>
      <dgm:spPr/>
      <dgm:t>
        <a:bodyPr/>
        <a:lstStyle/>
        <a:p>
          <a:endParaRPr lang="pl-PL"/>
        </a:p>
      </dgm:t>
    </dgm:pt>
    <dgm:pt modelId="{CB23B86C-7B3A-4CDA-B63D-6502BF4EFD14}">
      <dgm:prSet/>
      <dgm:spPr/>
      <dgm:t>
        <a:bodyPr/>
        <a:lstStyle/>
        <a:p>
          <a:pPr rtl="0"/>
          <a:r>
            <a:rPr lang="pl-PL" dirty="0"/>
            <a:t>Normy programowe</a:t>
          </a:r>
        </a:p>
      </dgm:t>
    </dgm:pt>
    <dgm:pt modelId="{C8AE4CC7-9D71-4E4E-8536-46CBD326A38E}" type="parTrans" cxnId="{96C9B184-2D6F-4376-8314-11943A4445B1}">
      <dgm:prSet/>
      <dgm:spPr/>
      <dgm:t>
        <a:bodyPr/>
        <a:lstStyle/>
        <a:p>
          <a:endParaRPr lang="pl-PL"/>
        </a:p>
      </dgm:t>
    </dgm:pt>
    <dgm:pt modelId="{5699B0F1-B96E-42DC-BFC5-6734954C84E0}" type="sibTrans" cxnId="{96C9B184-2D6F-4376-8314-11943A4445B1}">
      <dgm:prSet/>
      <dgm:spPr/>
      <dgm:t>
        <a:bodyPr/>
        <a:lstStyle/>
        <a:p>
          <a:endParaRPr lang="pl-PL"/>
        </a:p>
      </dgm:t>
    </dgm:pt>
    <dgm:pt modelId="{46E4A4AB-94B5-42A0-87FD-E44D319D0293}" type="pres">
      <dgm:prSet presAssocID="{12EB210B-E986-47DC-998D-E067FB02C27C}" presName="linearFlow" presStyleCnt="0">
        <dgm:presLayoutVars>
          <dgm:dir/>
          <dgm:resizeHandles val="exact"/>
        </dgm:presLayoutVars>
      </dgm:prSet>
      <dgm:spPr/>
    </dgm:pt>
    <dgm:pt modelId="{D83D5F18-009E-479E-A59F-F371091995BC}" type="pres">
      <dgm:prSet presAssocID="{387802D4-2272-4E26-8377-D0C111EE868A}" presName="composite" presStyleCnt="0"/>
      <dgm:spPr/>
    </dgm:pt>
    <dgm:pt modelId="{704A4677-FF21-481D-8B4E-C252A7F15694}" type="pres">
      <dgm:prSet presAssocID="{387802D4-2272-4E26-8377-D0C111EE868A}" presName="imgShp" presStyleLbl="fgImgPlace1" presStyleIdx="0" presStyleCnt="5"/>
      <dgm:spPr/>
    </dgm:pt>
    <dgm:pt modelId="{3B84587E-4726-4FB3-9E31-C57A4A6C639C}" type="pres">
      <dgm:prSet presAssocID="{387802D4-2272-4E26-8377-D0C111EE868A}" presName="txShp" presStyleLbl="node1" presStyleIdx="0" presStyleCnt="5">
        <dgm:presLayoutVars>
          <dgm:bulletEnabled val="1"/>
        </dgm:presLayoutVars>
      </dgm:prSet>
      <dgm:spPr/>
    </dgm:pt>
    <dgm:pt modelId="{6B855A06-9A91-4201-B0DF-4318AEC84926}" type="pres">
      <dgm:prSet presAssocID="{B654BA59-C279-4C51-AB41-D3A2A7655DBB}" presName="spacing" presStyleCnt="0"/>
      <dgm:spPr/>
    </dgm:pt>
    <dgm:pt modelId="{A07BE024-60D6-4246-81BC-45CB3DFEFE79}" type="pres">
      <dgm:prSet presAssocID="{6F86333E-DECE-4491-8BC4-0B759BF7BD57}" presName="composite" presStyleCnt="0"/>
      <dgm:spPr/>
    </dgm:pt>
    <dgm:pt modelId="{FCA65FA0-8F46-4340-97D5-F22A7D340671}" type="pres">
      <dgm:prSet presAssocID="{6F86333E-DECE-4491-8BC4-0B759BF7BD57}" presName="imgShp" presStyleLbl="fgImgPlace1" presStyleIdx="1" presStyleCnt="5"/>
      <dgm:spPr/>
    </dgm:pt>
    <dgm:pt modelId="{1BEF3DD8-726A-40AF-A91D-F2826233020D}" type="pres">
      <dgm:prSet presAssocID="{6F86333E-DECE-4491-8BC4-0B759BF7BD57}" presName="txShp" presStyleLbl="node1" presStyleIdx="1" presStyleCnt="5">
        <dgm:presLayoutVars>
          <dgm:bulletEnabled val="1"/>
        </dgm:presLayoutVars>
      </dgm:prSet>
      <dgm:spPr/>
    </dgm:pt>
    <dgm:pt modelId="{0463E851-FA8A-4B91-B465-AD1C1310DFB4}" type="pres">
      <dgm:prSet presAssocID="{8CD738D3-BD0D-4E2B-8920-5A3D747E84D3}" presName="spacing" presStyleCnt="0"/>
      <dgm:spPr/>
    </dgm:pt>
    <dgm:pt modelId="{5DA01E2D-F780-4970-B685-6421058385FA}" type="pres">
      <dgm:prSet presAssocID="{0575EAE9-180E-49C3-81FD-1FA77864B836}" presName="composite" presStyleCnt="0"/>
      <dgm:spPr/>
    </dgm:pt>
    <dgm:pt modelId="{3B9CEB43-2F09-4A5C-B335-797D5B508134}" type="pres">
      <dgm:prSet presAssocID="{0575EAE9-180E-49C3-81FD-1FA77864B836}" presName="imgShp" presStyleLbl="fgImgPlace1" presStyleIdx="2" presStyleCnt="5"/>
      <dgm:spPr/>
    </dgm:pt>
    <dgm:pt modelId="{42F62B69-9C01-4047-B829-9793AAD50CB7}" type="pres">
      <dgm:prSet presAssocID="{0575EAE9-180E-49C3-81FD-1FA77864B836}" presName="txShp" presStyleLbl="node1" presStyleIdx="2" presStyleCnt="5">
        <dgm:presLayoutVars>
          <dgm:bulletEnabled val="1"/>
        </dgm:presLayoutVars>
      </dgm:prSet>
      <dgm:spPr/>
    </dgm:pt>
    <dgm:pt modelId="{D599B80D-7A44-45B4-B6A7-7E34D487388C}" type="pres">
      <dgm:prSet presAssocID="{1285E7BA-3133-43BC-B568-52B0FA337417}" presName="spacing" presStyleCnt="0"/>
      <dgm:spPr/>
    </dgm:pt>
    <dgm:pt modelId="{D222551E-70AE-4D33-8289-5756A1438369}" type="pres">
      <dgm:prSet presAssocID="{6EF46CA5-152E-41C3-8CE7-8C8F944BF657}" presName="composite" presStyleCnt="0"/>
      <dgm:spPr/>
    </dgm:pt>
    <dgm:pt modelId="{0126167D-CCC2-4FFE-80F6-10740CBA9375}" type="pres">
      <dgm:prSet presAssocID="{6EF46CA5-152E-41C3-8CE7-8C8F944BF657}" presName="imgShp" presStyleLbl="fgImgPlace1" presStyleIdx="3" presStyleCnt="5"/>
      <dgm:spPr/>
    </dgm:pt>
    <dgm:pt modelId="{B3473E65-FBC0-4595-96DA-441C4E67FE48}" type="pres">
      <dgm:prSet presAssocID="{6EF46CA5-152E-41C3-8CE7-8C8F944BF657}" presName="txShp" presStyleLbl="node1" presStyleIdx="3" presStyleCnt="5">
        <dgm:presLayoutVars>
          <dgm:bulletEnabled val="1"/>
        </dgm:presLayoutVars>
      </dgm:prSet>
      <dgm:spPr/>
    </dgm:pt>
    <dgm:pt modelId="{98F3193C-5978-490F-AE70-47234F55BFC3}" type="pres">
      <dgm:prSet presAssocID="{15B30655-84EE-49A6-B4F2-D76F76B243B0}" presName="spacing" presStyleCnt="0"/>
      <dgm:spPr/>
    </dgm:pt>
    <dgm:pt modelId="{6FA013B8-146F-43D6-946D-13EB9001DF51}" type="pres">
      <dgm:prSet presAssocID="{CB23B86C-7B3A-4CDA-B63D-6502BF4EFD14}" presName="composite" presStyleCnt="0"/>
      <dgm:spPr/>
    </dgm:pt>
    <dgm:pt modelId="{C8FA5ABC-F5F0-40EE-A064-80117AB16F11}" type="pres">
      <dgm:prSet presAssocID="{CB23B86C-7B3A-4CDA-B63D-6502BF4EFD14}" presName="imgShp" presStyleLbl="fgImgPlace1" presStyleIdx="4" presStyleCnt="5"/>
      <dgm:spPr/>
    </dgm:pt>
    <dgm:pt modelId="{35EBBFE1-0143-4A75-AE45-74604A467652}" type="pres">
      <dgm:prSet presAssocID="{CB23B86C-7B3A-4CDA-B63D-6502BF4EFD14}" presName="txShp" presStyleLbl="node1" presStyleIdx="4" presStyleCnt="5">
        <dgm:presLayoutVars>
          <dgm:bulletEnabled val="1"/>
        </dgm:presLayoutVars>
      </dgm:prSet>
      <dgm:spPr/>
    </dgm:pt>
  </dgm:ptLst>
  <dgm:cxnLst>
    <dgm:cxn modelId="{BA063718-560B-40AC-B667-A82B65212D1B}" type="presOf" srcId="{0575EAE9-180E-49C3-81FD-1FA77864B836}" destId="{42F62B69-9C01-4047-B829-9793AAD50CB7}" srcOrd="0" destOrd="0" presId="urn:microsoft.com/office/officeart/2005/8/layout/vList3"/>
    <dgm:cxn modelId="{AE3B825C-4F09-4C3F-B500-21B4A453316E}" type="presOf" srcId="{12EB210B-E986-47DC-998D-E067FB02C27C}" destId="{46E4A4AB-94B5-42A0-87FD-E44D319D0293}" srcOrd="0" destOrd="0" presId="urn:microsoft.com/office/officeart/2005/8/layout/vList3"/>
    <dgm:cxn modelId="{3C230E60-8635-46DD-9E14-B5AA06F35406}" type="presOf" srcId="{387802D4-2272-4E26-8377-D0C111EE868A}" destId="{3B84587E-4726-4FB3-9E31-C57A4A6C639C}" srcOrd="0" destOrd="0" presId="urn:microsoft.com/office/officeart/2005/8/layout/vList3"/>
    <dgm:cxn modelId="{F3F12A43-22E0-4E99-A97B-E8FFA2119745}" srcId="{12EB210B-E986-47DC-998D-E067FB02C27C}" destId="{387802D4-2272-4E26-8377-D0C111EE868A}" srcOrd="0" destOrd="0" parTransId="{192A47FB-FF3F-4F9D-84A9-7E3E634B9BF0}" sibTransId="{B654BA59-C279-4C51-AB41-D3A2A7655DBB}"/>
    <dgm:cxn modelId="{0CED7D5A-8FA0-452D-8A31-FB7E149E9482}" srcId="{12EB210B-E986-47DC-998D-E067FB02C27C}" destId="{0575EAE9-180E-49C3-81FD-1FA77864B836}" srcOrd="2" destOrd="0" parTransId="{BB71020C-5ECF-4750-903C-EFC418AF7213}" sibTransId="{1285E7BA-3133-43BC-B568-52B0FA337417}"/>
    <dgm:cxn modelId="{84F5F97B-C14C-4A4B-BB54-4E592F76298C}" srcId="{12EB210B-E986-47DC-998D-E067FB02C27C}" destId="{6F86333E-DECE-4491-8BC4-0B759BF7BD57}" srcOrd="1" destOrd="0" parTransId="{B7499CE0-385D-4031-9985-46E2FFF92968}" sibTransId="{8CD738D3-BD0D-4E2B-8920-5A3D747E84D3}"/>
    <dgm:cxn modelId="{F46AD57C-C39C-475E-BB71-A556A9440FB0}" type="presOf" srcId="{6EF46CA5-152E-41C3-8CE7-8C8F944BF657}" destId="{B3473E65-FBC0-4595-96DA-441C4E67FE48}" srcOrd="0" destOrd="0" presId="urn:microsoft.com/office/officeart/2005/8/layout/vList3"/>
    <dgm:cxn modelId="{96C9B184-2D6F-4376-8314-11943A4445B1}" srcId="{12EB210B-E986-47DC-998D-E067FB02C27C}" destId="{CB23B86C-7B3A-4CDA-B63D-6502BF4EFD14}" srcOrd="4" destOrd="0" parTransId="{C8AE4CC7-9D71-4E4E-8536-46CBD326A38E}" sibTransId="{5699B0F1-B96E-42DC-BFC5-6734954C84E0}"/>
    <dgm:cxn modelId="{98A82E85-8889-43E6-BE4D-3BB344FF5807}" type="presOf" srcId="{CB23B86C-7B3A-4CDA-B63D-6502BF4EFD14}" destId="{35EBBFE1-0143-4A75-AE45-74604A467652}" srcOrd="0" destOrd="0" presId="urn:microsoft.com/office/officeart/2005/8/layout/vList3"/>
    <dgm:cxn modelId="{C6BA2B9C-05D6-41FA-AA36-E1AE7FEE5DF5}" type="presOf" srcId="{6F86333E-DECE-4491-8BC4-0B759BF7BD57}" destId="{1BEF3DD8-726A-40AF-A91D-F2826233020D}" srcOrd="0" destOrd="0" presId="urn:microsoft.com/office/officeart/2005/8/layout/vList3"/>
    <dgm:cxn modelId="{A477B1A2-153E-497B-9388-5DA1E6466E67}" srcId="{12EB210B-E986-47DC-998D-E067FB02C27C}" destId="{6EF46CA5-152E-41C3-8CE7-8C8F944BF657}" srcOrd="3" destOrd="0" parTransId="{6B2DBEA0-1CA4-4719-AC3B-10797FB03543}" sibTransId="{15B30655-84EE-49A6-B4F2-D76F76B243B0}"/>
    <dgm:cxn modelId="{97314DC2-06C2-4C26-A761-9083B29DB61F}" type="presParOf" srcId="{46E4A4AB-94B5-42A0-87FD-E44D319D0293}" destId="{D83D5F18-009E-479E-A59F-F371091995BC}" srcOrd="0" destOrd="0" presId="urn:microsoft.com/office/officeart/2005/8/layout/vList3"/>
    <dgm:cxn modelId="{9C2A0A52-1A11-4E05-B1F0-A554B04B6DE5}" type="presParOf" srcId="{D83D5F18-009E-479E-A59F-F371091995BC}" destId="{704A4677-FF21-481D-8B4E-C252A7F15694}" srcOrd="0" destOrd="0" presId="urn:microsoft.com/office/officeart/2005/8/layout/vList3"/>
    <dgm:cxn modelId="{FBF4D2CA-0D7A-4C39-B460-3423D71047A8}" type="presParOf" srcId="{D83D5F18-009E-479E-A59F-F371091995BC}" destId="{3B84587E-4726-4FB3-9E31-C57A4A6C639C}" srcOrd="1" destOrd="0" presId="urn:microsoft.com/office/officeart/2005/8/layout/vList3"/>
    <dgm:cxn modelId="{2FDB7253-8FEA-411B-93CF-CA14BDB72DF0}" type="presParOf" srcId="{46E4A4AB-94B5-42A0-87FD-E44D319D0293}" destId="{6B855A06-9A91-4201-B0DF-4318AEC84926}" srcOrd="1" destOrd="0" presId="urn:microsoft.com/office/officeart/2005/8/layout/vList3"/>
    <dgm:cxn modelId="{727CF53F-4D01-483E-9BE9-A20F1E3E853E}" type="presParOf" srcId="{46E4A4AB-94B5-42A0-87FD-E44D319D0293}" destId="{A07BE024-60D6-4246-81BC-45CB3DFEFE79}" srcOrd="2" destOrd="0" presId="urn:microsoft.com/office/officeart/2005/8/layout/vList3"/>
    <dgm:cxn modelId="{866C6284-1CCC-4BC6-804F-80D5B5B97676}" type="presParOf" srcId="{A07BE024-60D6-4246-81BC-45CB3DFEFE79}" destId="{FCA65FA0-8F46-4340-97D5-F22A7D340671}" srcOrd="0" destOrd="0" presId="urn:microsoft.com/office/officeart/2005/8/layout/vList3"/>
    <dgm:cxn modelId="{C87603D9-023A-48BC-8919-283535E10546}" type="presParOf" srcId="{A07BE024-60D6-4246-81BC-45CB3DFEFE79}" destId="{1BEF3DD8-726A-40AF-A91D-F2826233020D}" srcOrd="1" destOrd="0" presId="urn:microsoft.com/office/officeart/2005/8/layout/vList3"/>
    <dgm:cxn modelId="{91384126-6876-44D6-9A08-F65351598C85}" type="presParOf" srcId="{46E4A4AB-94B5-42A0-87FD-E44D319D0293}" destId="{0463E851-FA8A-4B91-B465-AD1C1310DFB4}" srcOrd="3" destOrd="0" presId="urn:microsoft.com/office/officeart/2005/8/layout/vList3"/>
    <dgm:cxn modelId="{A6051F08-7A16-4C45-8637-8FA0F11E5F00}" type="presParOf" srcId="{46E4A4AB-94B5-42A0-87FD-E44D319D0293}" destId="{5DA01E2D-F780-4970-B685-6421058385FA}" srcOrd="4" destOrd="0" presId="urn:microsoft.com/office/officeart/2005/8/layout/vList3"/>
    <dgm:cxn modelId="{4998D549-9333-4344-B899-3006B336CBE4}" type="presParOf" srcId="{5DA01E2D-F780-4970-B685-6421058385FA}" destId="{3B9CEB43-2F09-4A5C-B335-797D5B508134}" srcOrd="0" destOrd="0" presId="urn:microsoft.com/office/officeart/2005/8/layout/vList3"/>
    <dgm:cxn modelId="{8C832807-8572-4C8A-BE9A-EF0363D6825A}" type="presParOf" srcId="{5DA01E2D-F780-4970-B685-6421058385FA}" destId="{42F62B69-9C01-4047-B829-9793AAD50CB7}" srcOrd="1" destOrd="0" presId="urn:microsoft.com/office/officeart/2005/8/layout/vList3"/>
    <dgm:cxn modelId="{7B54E6A7-060F-49A6-B147-EE1A4199FC63}" type="presParOf" srcId="{46E4A4AB-94B5-42A0-87FD-E44D319D0293}" destId="{D599B80D-7A44-45B4-B6A7-7E34D487388C}" srcOrd="5" destOrd="0" presId="urn:microsoft.com/office/officeart/2005/8/layout/vList3"/>
    <dgm:cxn modelId="{3F473C82-A4A3-47C4-974E-91440E21A976}" type="presParOf" srcId="{46E4A4AB-94B5-42A0-87FD-E44D319D0293}" destId="{D222551E-70AE-4D33-8289-5756A1438369}" srcOrd="6" destOrd="0" presId="urn:microsoft.com/office/officeart/2005/8/layout/vList3"/>
    <dgm:cxn modelId="{5480C0ED-915A-4853-BCCB-BDC6E56DDF8C}" type="presParOf" srcId="{D222551E-70AE-4D33-8289-5756A1438369}" destId="{0126167D-CCC2-4FFE-80F6-10740CBA9375}" srcOrd="0" destOrd="0" presId="urn:microsoft.com/office/officeart/2005/8/layout/vList3"/>
    <dgm:cxn modelId="{92432588-3A3C-4FC0-8538-E0CA586F0FFD}" type="presParOf" srcId="{D222551E-70AE-4D33-8289-5756A1438369}" destId="{B3473E65-FBC0-4595-96DA-441C4E67FE48}" srcOrd="1" destOrd="0" presId="urn:microsoft.com/office/officeart/2005/8/layout/vList3"/>
    <dgm:cxn modelId="{F6B566E4-5539-4C24-9521-1CAAEE5E96DC}" type="presParOf" srcId="{46E4A4AB-94B5-42A0-87FD-E44D319D0293}" destId="{98F3193C-5978-490F-AE70-47234F55BFC3}" srcOrd="7" destOrd="0" presId="urn:microsoft.com/office/officeart/2005/8/layout/vList3"/>
    <dgm:cxn modelId="{BC5AB80C-9563-43ED-9B57-2F2F0ECFBB00}" type="presParOf" srcId="{46E4A4AB-94B5-42A0-87FD-E44D319D0293}" destId="{6FA013B8-146F-43D6-946D-13EB9001DF51}" srcOrd="8" destOrd="0" presId="urn:microsoft.com/office/officeart/2005/8/layout/vList3"/>
    <dgm:cxn modelId="{65B3B24C-6B3B-4F2A-9CA9-F41647E7ECBF}" type="presParOf" srcId="{6FA013B8-146F-43D6-946D-13EB9001DF51}" destId="{C8FA5ABC-F5F0-40EE-A064-80117AB16F11}" srcOrd="0" destOrd="0" presId="urn:microsoft.com/office/officeart/2005/8/layout/vList3"/>
    <dgm:cxn modelId="{452A3F3E-4E77-4C09-B02E-715CE0F7F75F}" type="presParOf" srcId="{6FA013B8-146F-43D6-946D-13EB9001DF51}" destId="{35EBBFE1-0143-4A75-AE45-74604A46765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B008A68-FE19-46B0-A485-E85D36F99C1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6B8E10-B3CF-48AD-BB4D-4254304BE07A}">
      <dgm:prSet/>
      <dgm:spPr/>
      <dgm:t>
        <a:bodyPr/>
        <a:lstStyle/>
        <a:p>
          <a:pPr rtl="0"/>
          <a:r>
            <a:rPr lang="pl-PL" b="1" dirty="0"/>
            <a:t>Zmiana całkowita</a:t>
          </a:r>
          <a:endParaRPr lang="pl-PL" dirty="0"/>
        </a:p>
      </dgm:t>
    </dgm:pt>
    <dgm:pt modelId="{B4F633C3-2FB5-4BC8-83AC-E2DD61CCF719}" type="parTrans" cxnId="{A0BC5116-CC67-492D-BB33-BD21FD5EC6CB}">
      <dgm:prSet/>
      <dgm:spPr/>
      <dgm:t>
        <a:bodyPr/>
        <a:lstStyle/>
        <a:p>
          <a:endParaRPr lang="pl-PL"/>
        </a:p>
      </dgm:t>
    </dgm:pt>
    <dgm:pt modelId="{5032D711-46D1-43BC-B896-D6A2297B42A6}" type="sibTrans" cxnId="{A0BC5116-CC67-492D-BB33-BD21FD5EC6CB}">
      <dgm:prSet/>
      <dgm:spPr/>
      <dgm:t>
        <a:bodyPr/>
        <a:lstStyle/>
        <a:p>
          <a:endParaRPr lang="pl-PL"/>
        </a:p>
      </dgm:t>
    </dgm:pt>
    <dgm:pt modelId="{CE88BADD-321B-4931-8541-FCBC8AA83DFE}">
      <dgm:prSet/>
      <dgm:spPr/>
      <dgm:t>
        <a:bodyPr/>
        <a:lstStyle/>
        <a:p>
          <a:pPr rtl="0"/>
          <a:r>
            <a:rPr lang="pl-PL" b="1" dirty="0">
              <a:solidFill>
                <a:srgbClr val="FF0000"/>
              </a:solidFill>
            </a:rPr>
            <a:t>Formalna</a:t>
          </a:r>
          <a:r>
            <a:rPr lang="pl-PL" b="1" dirty="0"/>
            <a:t> – zastąpienie jednej konstytucji inną </a:t>
          </a:r>
          <a:endParaRPr lang="pl-PL" dirty="0"/>
        </a:p>
      </dgm:t>
    </dgm:pt>
    <dgm:pt modelId="{CE8A53A1-1F70-4F4D-BDEE-7135F1D42D6B}" type="parTrans" cxnId="{00206CD4-0B24-49C9-B796-E4A91516FB71}">
      <dgm:prSet/>
      <dgm:spPr/>
      <dgm:t>
        <a:bodyPr/>
        <a:lstStyle/>
        <a:p>
          <a:endParaRPr lang="pl-PL"/>
        </a:p>
      </dgm:t>
    </dgm:pt>
    <dgm:pt modelId="{77B48B22-29B9-4B9C-A515-A616D1976557}" type="sibTrans" cxnId="{00206CD4-0B24-49C9-B796-E4A91516FB71}">
      <dgm:prSet/>
      <dgm:spPr/>
      <dgm:t>
        <a:bodyPr/>
        <a:lstStyle/>
        <a:p>
          <a:endParaRPr lang="pl-PL"/>
        </a:p>
      </dgm:t>
    </dgm:pt>
    <dgm:pt modelId="{E59CF2E7-240F-4984-8E9E-A8B8974CF3E2}">
      <dgm:prSet/>
      <dgm:spPr/>
      <dgm:t>
        <a:bodyPr/>
        <a:lstStyle/>
        <a:p>
          <a:pPr rtl="0"/>
          <a:r>
            <a:rPr lang="pl-PL" b="1" dirty="0">
              <a:solidFill>
                <a:srgbClr val="FF0000"/>
              </a:solidFill>
            </a:rPr>
            <a:t>Materialna</a:t>
          </a:r>
          <a:r>
            <a:rPr lang="pl-PL" b="1" dirty="0"/>
            <a:t>: zmiana zasad naczelnych konstytucji </a:t>
          </a:r>
          <a:endParaRPr lang="pl-PL" dirty="0"/>
        </a:p>
      </dgm:t>
    </dgm:pt>
    <dgm:pt modelId="{2D02641A-F427-4551-849E-633B73DD6512}" type="parTrans" cxnId="{4722B05F-D415-4701-8B27-2270271D670E}">
      <dgm:prSet/>
      <dgm:spPr/>
      <dgm:t>
        <a:bodyPr/>
        <a:lstStyle/>
        <a:p>
          <a:endParaRPr lang="pl-PL"/>
        </a:p>
      </dgm:t>
    </dgm:pt>
    <dgm:pt modelId="{EEAD9FB2-2579-4F56-B626-CF7538CEB31A}" type="sibTrans" cxnId="{4722B05F-D415-4701-8B27-2270271D670E}">
      <dgm:prSet/>
      <dgm:spPr/>
      <dgm:t>
        <a:bodyPr/>
        <a:lstStyle/>
        <a:p>
          <a:endParaRPr lang="pl-PL"/>
        </a:p>
      </dgm:t>
    </dgm:pt>
    <dgm:pt modelId="{90135060-7CC1-415B-AFBA-113F46AB6AA6}" type="pres">
      <dgm:prSet presAssocID="{FB008A68-FE19-46B0-A485-E85D36F99C1F}" presName="rootnode" presStyleCnt="0">
        <dgm:presLayoutVars>
          <dgm:chMax/>
          <dgm:chPref/>
          <dgm:dir/>
          <dgm:animLvl val="lvl"/>
        </dgm:presLayoutVars>
      </dgm:prSet>
      <dgm:spPr/>
    </dgm:pt>
    <dgm:pt modelId="{7E4499C4-2672-410C-88D5-98B70248513B}" type="pres">
      <dgm:prSet presAssocID="{5A6B8E10-B3CF-48AD-BB4D-4254304BE07A}" presName="composite" presStyleCnt="0"/>
      <dgm:spPr/>
    </dgm:pt>
    <dgm:pt modelId="{655A6D84-E446-4ABF-A6A8-7D4C39B87D98}" type="pres">
      <dgm:prSet presAssocID="{5A6B8E10-B3CF-48AD-BB4D-4254304BE07A}" presName="bentUpArrow1" presStyleLbl="alignImgPlace1" presStyleIdx="0" presStyleCnt="2" custLinFactNeighborX="5432" custLinFactNeighborY="2355"/>
      <dgm:spPr/>
    </dgm:pt>
    <dgm:pt modelId="{FB47E0A1-F548-41B5-802E-FB8BB3DC19DF}" type="pres">
      <dgm:prSet presAssocID="{5A6B8E10-B3CF-48AD-BB4D-4254304BE07A}" presName="ParentText" presStyleLbl="node1" presStyleIdx="0" presStyleCnt="3" custScaleX="158595">
        <dgm:presLayoutVars>
          <dgm:chMax val="1"/>
          <dgm:chPref val="1"/>
          <dgm:bulletEnabled val="1"/>
        </dgm:presLayoutVars>
      </dgm:prSet>
      <dgm:spPr/>
    </dgm:pt>
    <dgm:pt modelId="{A921E84E-41B7-4C3A-98B5-85D04ED6C5CA}" type="pres">
      <dgm:prSet presAssocID="{5A6B8E10-B3CF-48AD-BB4D-4254304BE07A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BFB52C5E-B781-4748-9194-ABBB5BB29A6A}" type="pres">
      <dgm:prSet presAssocID="{5032D711-46D1-43BC-B896-D6A2297B42A6}" presName="sibTrans" presStyleCnt="0"/>
      <dgm:spPr/>
    </dgm:pt>
    <dgm:pt modelId="{29F5D444-1BC7-4295-9B73-506EAB913219}" type="pres">
      <dgm:prSet presAssocID="{CE88BADD-321B-4931-8541-FCBC8AA83DFE}" presName="composite" presStyleCnt="0"/>
      <dgm:spPr/>
    </dgm:pt>
    <dgm:pt modelId="{501E1FD3-3D14-4071-9241-6D701407D785}" type="pres">
      <dgm:prSet presAssocID="{CE88BADD-321B-4931-8541-FCBC8AA83DFE}" presName="bentUpArrow1" presStyleLbl="alignImgPlace1" presStyleIdx="1" presStyleCnt="2" custScaleY="186110" custLinFactX="-100000" custLinFactNeighborX="-109049" custLinFactNeighborY="2519"/>
      <dgm:spPr/>
    </dgm:pt>
    <dgm:pt modelId="{F08168DC-395C-49D4-9F81-3C27014D8B0F}" type="pres">
      <dgm:prSet presAssocID="{CE88BADD-321B-4931-8541-FCBC8AA83DFE}" presName="ParentText" presStyleLbl="node1" presStyleIdx="1" presStyleCnt="3" custScaleX="254749" custLinFactNeighborX="13040" custLinFactNeighborY="1298">
        <dgm:presLayoutVars>
          <dgm:chMax val="1"/>
          <dgm:chPref val="1"/>
          <dgm:bulletEnabled val="1"/>
        </dgm:presLayoutVars>
      </dgm:prSet>
      <dgm:spPr/>
    </dgm:pt>
    <dgm:pt modelId="{A7E25ACF-C4A2-492D-AA75-B07AD6411BA5}" type="pres">
      <dgm:prSet presAssocID="{CE88BADD-321B-4931-8541-FCBC8AA83DFE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534A7095-3388-4EF1-8845-7B955B659FCA}" type="pres">
      <dgm:prSet presAssocID="{77B48B22-29B9-4B9C-A515-A616D1976557}" presName="sibTrans" presStyleCnt="0"/>
      <dgm:spPr/>
    </dgm:pt>
    <dgm:pt modelId="{9FBF7989-4617-4B1C-B880-2394585C7D7B}" type="pres">
      <dgm:prSet presAssocID="{E59CF2E7-240F-4984-8E9E-A8B8974CF3E2}" presName="composite" presStyleCnt="0"/>
      <dgm:spPr/>
    </dgm:pt>
    <dgm:pt modelId="{0911E47C-C441-410E-977B-95AA9F8DF08F}" type="pres">
      <dgm:prSet presAssocID="{E59CF2E7-240F-4984-8E9E-A8B8974CF3E2}" presName="ParentText" presStyleLbl="node1" presStyleIdx="2" presStyleCnt="3" custScaleX="272652" custLinFactNeighborX="-82253" custLinFactNeighborY="-13706">
        <dgm:presLayoutVars>
          <dgm:chMax val="1"/>
          <dgm:chPref val="1"/>
          <dgm:bulletEnabled val="1"/>
        </dgm:presLayoutVars>
      </dgm:prSet>
      <dgm:spPr/>
    </dgm:pt>
  </dgm:ptLst>
  <dgm:cxnLst>
    <dgm:cxn modelId="{A0BC5116-CC67-492D-BB33-BD21FD5EC6CB}" srcId="{FB008A68-FE19-46B0-A485-E85D36F99C1F}" destId="{5A6B8E10-B3CF-48AD-BB4D-4254304BE07A}" srcOrd="0" destOrd="0" parTransId="{B4F633C3-2FB5-4BC8-83AC-E2DD61CCF719}" sibTransId="{5032D711-46D1-43BC-B896-D6A2297B42A6}"/>
    <dgm:cxn modelId="{A14DAC18-185E-42EF-9F70-3123B21835B8}" type="presOf" srcId="{CE88BADD-321B-4931-8541-FCBC8AA83DFE}" destId="{F08168DC-395C-49D4-9F81-3C27014D8B0F}" srcOrd="0" destOrd="0" presId="urn:microsoft.com/office/officeart/2005/8/layout/StepDownProcess"/>
    <dgm:cxn modelId="{4722B05F-D415-4701-8B27-2270271D670E}" srcId="{FB008A68-FE19-46B0-A485-E85D36F99C1F}" destId="{E59CF2E7-240F-4984-8E9E-A8B8974CF3E2}" srcOrd="2" destOrd="0" parTransId="{2D02641A-F427-4551-849E-633B73DD6512}" sibTransId="{EEAD9FB2-2579-4F56-B626-CF7538CEB31A}"/>
    <dgm:cxn modelId="{C3AB8967-B774-4271-A583-6BD8BE3346C6}" type="presOf" srcId="{5A6B8E10-B3CF-48AD-BB4D-4254304BE07A}" destId="{FB47E0A1-F548-41B5-802E-FB8BB3DC19DF}" srcOrd="0" destOrd="0" presId="urn:microsoft.com/office/officeart/2005/8/layout/StepDownProcess"/>
    <dgm:cxn modelId="{B978A04F-A273-4D3A-BA1F-22DBA5FDF4C4}" type="presOf" srcId="{E59CF2E7-240F-4984-8E9E-A8B8974CF3E2}" destId="{0911E47C-C441-410E-977B-95AA9F8DF08F}" srcOrd="0" destOrd="0" presId="urn:microsoft.com/office/officeart/2005/8/layout/StepDownProcess"/>
    <dgm:cxn modelId="{DECD777C-2EA1-4DD3-B114-D13F5D360A8E}" type="presOf" srcId="{FB008A68-FE19-46B0-A485-E85D36F99C1F}" destId="{90135060-7CC1-415B-AFBA-113F46AB6AA6}" srcOrd="0" destOrd="0" presId="urn:microsoft.com/office/officeart/2005/8/layout/StepDownProcess"/>
    <dgm:cxn modelId="{00206CD4-0B24-49C9-B796-E4A91516FB71}" srcId="{FB008A68-FE19-46B0-A485-E85D36F99C1F}" destId="{CE88BADD-321B-4931-8541-FCBC8AA83DFE}" srcOrd="1" destOrd="0" parTransId="{CE8A53A1-1F70-4F4D-BDEE-7135F1D42D6B}" sibTransId="{77B48B22-29B9-4B9C-A515-A616D1976557}"/>
    <dgm:cxn modelId="{26BCCAEA-3B98-4CD7-98FC-81D2F3280EA2}" type="presParOf" srcId="{90135060-7CC1-415B-AFBA-113F46AB6AA6}" destId="{7E4499C4-2672-410C-88D5-98B70248513B}" srcOrd="0" destOrd="0" presId="urn:microsoft.com/office/officeart/2005/8/layout/StepDownProcess"/>
    <dgm:cxn modelId="{2A56A716-9DCC-43C5-9DC9-6515364954C3}" type="presParOf" srcId="{7E4499C4-2672-410C-88D5-98B70248513B}" destId="{655A6D84-E446-4ABF-A6A8-7D4C39B87D98}" srcOrd="0" destOrd="0" presId="urn:microsoft.com/office/officeart/2005/8/layout/StepDownProcess"/>
    <dgm:cxn modelId="{F60F7F11-2AA8-4CA8-8BB6-B4DB68B81ABA}" type="presParOf" srcId="{7E4499C4-2672-410C-88D5-98B70248513B}" destId="{FB47E0A1-F548-41B5-802E-FB8BB3DC19DF}" srcOrd="1" destOrd="0" presId="urn:microsoft.com/office/officeart/2005/8/layout/StepDownProcess"/>
    <dgm:cxn modelId="{92099386-4B84-4F48-B0FD-3F225EB304C6}" type="presParOf" srcId="{7E4499C4-2672-410C-88D5-98B70248513B}" destId="{A921E84E-41B7-4C3A-98B5-85D04ED6C5CA}" srcOrd="2" destOrd="0" presId="urn:microsoft.com/office/officeart/2005/8/layout/StepDownProcess"/>
    <dgm:cxn modelId="{8C07B5AE-75E1-470B-B3F9-ECDFC0F7C06E}" type="presParOf" srcId="{90135060-7CC1-415B-AFBA-113F46AB6AA6}" destId="{BFB52C5E-B781-4748-9194-ABBB5BB29A6A}" srcOrd="1" destOrd="0" presId="urn:microsoft.com/office/officeart/2005/8/layout/StepDownProcess"/>
    <dgm:cxn modelId="{B00897A1-20B4-4B1B-9C31-3DCC51868226}" type="presParOf" srcId="{90135060-7CC1-415B-AFBA-113F46AB6AA6}" destId="{29F5D444-1BC7-4295-9B73-506EAB913219}" srcOrd="2" destOrd="0" presId="urn:microsoft.com/office/officeart/2005/8/layout/StepDownProcess"/>
    <dgm:cxn modelId="{885D7F5C-D076-4BE6-A21D-56F8B0822053}" type="presParOf" srcId="{29F5D444-1BC7-4295-9B73-506EAB913219}" destId="{501E1FD3-3D14-4071-9241-6D701407D785}" srcOrd="0" destOrd="0" presId="urn:microsoft.com/office/officeart/2005/8/layout/StepDownProcess"/>
    <dgm:cxn modelId="{2F138C19-2362-4F43-A633-4539F11B3F5D}" type="presParOf" srcId="{29F5D444-1BC7-4295-9B73-506EAB913219}" destId="{F08168DC-395C-49D4-9F81-3C27014D8B0F}" srcOrd="1" destOrd="0" presId="urn:microsoft.com/office/officeart/2005/8/layout/StepDownProcess"/>
    <dgm:cxn modelId="{9971D0D7-5EBE-420E-8E73-360986A80B19}" type="presParOf" srcId="{29F5D444-1BC7-4295-9B73-506EAB913219}" destId="{A7E25ACF-C4A2-492D-AA75-B07AD6411BA5}" srcOrd="2" destOrd="0" presId="urn:microsoft.com/office/officeart/2005/8/layout/StepDownProcess"/>
    <dgm:cxn modelId="{D8992BDE-4E1E-4264-8F8C-39C60C422FA3}" type="presParOf" srcId="{90135060-7CC1-415B-AFBA-113F46AB6AA6}" destId="{534A7095-3388-4EF1-8845-7B955B659FCA}" srcOrd="3" destOrd="0" presId="urn:microsoft.com/office/officeart/2005/8/layout/StepDownProcess"/>
    <dgm:cxn modelId="{7D792E58-5B22-4D4D-9E83-73F2356D1D18}" type="presParOf" srcId="{90135060-7CC1-415B-AFBA-113F46AB6AA6}" destId="{9FBF7989-4617-4B1C-B880-2394585C7D7B}" srcOrd="4" destOrd="0" presId="urn:microsoft.com/office/officeart/2005/8/layout/StepDownProcess"/>
    <dgm:cxn modelId="{3CE005CD-D722-4611-9AF8-2833507AA37F}" type="presParOf" srcId="{9FBF7989-4617-4B1C-B880-2394585C7D7B}" destId="{0911E47C-C441-410E-977B-95AA9F8DF08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B008A68-FE19-46B0-A485-E85D36F99C1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6B8E10-B3CF-48AD-BB4D-4254304BE07A}">
      <dgm:prSet/>
      <dgm:spPr/>
      <dgm:t>
        <a:bodyPr/>
        <a:lstStyle/>
        <a:p>
          <a:pPr rtl="0"/>
          <a:r>
            <a:rPr lang="pl-PL" b="1" dirty="0"/>
            <a:t>Zmiana częściowa:</a:t>
          </a:r>
          <a:endParaRPr lang="pl-PL" dirty="0"/>
        </a:p>
      </dgm:t>
    </dgm:pt>
    <dgm:pt modelId="{B4F633C3-2FB5-4BC8-83AC-E2DD61CCF719}" type="parTrans" cxnId="{A0BC5116-CC67-492D-BB33-BD21FD5EC6CB}">
      <dgm:prSet/>
      <dgm:spPr/>
      <dgm:t>
        <a:bodyPr/>
        <a:lstStyle/>
        <a:p>
          <a:endParaRPr lang="pl-PL"/>
        </a:p>
      </dgm:t>
    </dgm:pt>
    <dgm:pt modelId="{5032D711-46D1-43BC-B896-D6A2297B42A6}" type="sibTrans" cxnId="{A0BC5116-CC67-492D-BB33-BD21FD5EC6CB}">
      <dgm:prSet/>
      <dgm:spPr/>
      <dgm:t>
        <a:bodyPr/>
        <a:lstStyle/>
        <a:p>
          <a:endParaRPr lang="pl-PL"/>
        </a:p>
      </dgm:t>
    </dgm:pt>
    <dgm:pt modelId="{CE88BADD-321B-4931-8541-FCBC8AA83DFE}">
      <dgm:prSet/>
      <dgm:spPr/>
      <dgm:t>
        <a:bodyPr/>
        <a:lstStyle/>
        <a:p>
          <a:pPr rtl="0"/>
          <a:r>
            <a:rPr lang="pl-PL" b="1" dirty="0"/>
            <a:t>Korekcyjna – poprawienie błędów w treści konstytucji.</a:t>
          </a:r>
          <a:endParaRPr lang="pl-PL" dirty="0"/>
        </a:p>
      </dgm:t>
    </dgm:pt>
    <dgm:pt modelId="{CE8A53A1-1F70-4F4D-BDEE-7135F1D42D6B}" type="parTrans" cxnId="{00206CD4-0B24-49C9-B796-E4A91516FB71}">
      <dgm:prSet/>
      <dgm:spPr/>
      <dgm:t>
        <a:bodyPr/>
        <a:lstStyle/>
        <a:p>
          <a:endParaRPr lang="pl-PL"/>
        </a:p>
      </dgm:t>
    </dgm:pt>
    <dgm:pt modelId="{77B48B22-29B9-4B9C-A515-A616D1976557}" type="sibTrans" cxnId="{00206CD4-0B24-49C9-B796-E4A91516FB71}">
      <dgm:prSet/>
      <dgm:spPr/>
      <dgm:t>
        <a:bodyPr/>
        <a:lstStyle/>
        <a:p>
          <a:endParaRPr lang="pl-PL"/>
        </a:p>
      </dgm:t>
    </dgm:pt>
    <dgm:pt modelId="{E59CF2E7-240F-4984-8E9E-A8B8974CF3E2}">
      <dgm:prSet/>
      <dgm:spPr/>
      <dgm:t>
        <a:bodyPr/>
        <a:lstStyle/>
        <a:p>
          <a:pPr rtl="0"/>
          <a:r>
            <a:rPr lang="pl-PL" b="1" dirty="0"/>
            <a:t>Innowacyjna – wprowadzenie nowych rozwiązań, nowych instytucji itp.</a:t>
          </a:r>
          <a:endParaRPr lang="pl-PL" dirty="0"/>
        </a:p>
      </dgm:t>
    </dgm:pt>
    <dgm:pt modelId="{2D02641A-F427-4551-849E-633B73DD6512}" type="parTrans" cxnId="{4722B05F-D415-4701-8B27-2270271D670E}">
      <dgm:prSet/>
      <dgm:spPr/>
      <dgm:t>
        <a:bodyPr/>
        <a:lstStyle/>
        <a:p>
          <a:endParaRPr lang="pl-PL"/>
        </a:p>
      </dgm:t>
    </dgm:pt>
    <dgm:pt modelId="{EEAD9FB2-2579-4F56-B626-CF7538CEB31A}" type="sibTrans" cxnId="{4722B05F-D415-4701-8B27-2270271D670E}">
      <dgm:prSet/>
      <dgm:spPr/>
      <dgm:t>
        <a:bodyPr/>
        <a:lstStyle/>
        <a:p>
          <a:endParaRPr lang="pl-PL"/>
        </a:p>
      </dgm:t>
    </dgm:pt>
    <dgm:pt modelId="{90135060-7CC1-415B-AFBA-113F46AB6AA6}" type="pres">
      <dgm:prSet presAssocID="{FB008A68-FE19-46B0-A485-E85D36F99C1F}" presName="rootnode" presStyleCnt="0">
        <dgm:presLayoutVars>
          <dgm:chMax/>
          <dgm:chPref/>
          <dgm:dir/>
          <dgm:animLvl val="lvl"/>
        </dgm:presLayoutVars>
      </dgm:prSet>
      <dgm:spPr/>
    </dgm:pt>
    <dgm:pt modelId="{7E4499C4-2672-410C-88D5-98B70248513B}" type="pres">
      <dgm:prSet presAssocID="{5A6B8E10-B3CF-48AD-BB4D-4254304BE07A}" presName="composite" presStyleCnt="0"/>
      <dgm:spPr/>
    </dgm:pt>
    <dgm:pt modelId="{655A6D84-E446-4ABF-A6A8-7D4C39B87D98}" type="pres">
      <dgm:prSet presAssocID="{5A6B8E10-B3CF-48AD-BB4D-4254304BE07A}" presName="bentUpArrow1" presStyleLbl="alignImgPlace1" presStyleIdx="0" presStyleCnt="2" custLinFactNeighborX="5432" custLinFactNeighborY="2355"/>
      <dgm:spPr/>
    </dgm:pt>
    <dgm:pt modelId="{FB47E0A1-F548-41B5-802E-FB8BB3DC19DF}" type="pres">
      <dgm:prSet presAssocID="{5A6B8E10-B3CF-48AD-BB4D-4254304BE07A}" presName="ParentText" presStyleLbl="node1" presStyleIdx="0" presStyleCnt="3" custScaleX="158595" custLinFactNeighborX="-377" custLinFactNeighborY="2652">
        <dgm:presLayoutVars>
          <dgm:chMax val="1"/>
          <dgm:chPref val="1"/>
          <dgm:bulletEnabled val="1"/>
        </dgm:presLayoutVars>
      </dgm:prSet>
      <dgm:spPr/>
    </dgm:pt>
    <dgm:pt modelId="{A921E84E-41B7-4C3A-98B5-85D04ED6C5CA}" type="pres">
      <dgm:prSet presAssocID="{5A6B8E10-B3CF-48AD-BB4D-4254304BE07A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BFB52C5E-B781-4748-9194-ABBB5BB29A6A}" type="pres">
      <dgm:prSet presAssocID="{5032D711-46D1-43BC-B896-D6A2297B42A6}" presName="sibTrans" presStyleCnt="0"/>
      <dgm:spPr/>
    </dgm:pt>
    <dgm:pt modelId="{29F5D444-1BC7-4295-9B73-506EAB913219}" type="pres">
      <dgm:prSet presAssocID="{CE88BADD-321B-4931-8541-FCBC8AA83DFE}" presName="composite" presStyleCnt="0"/>
      <dgm:spPr/>
    </dgm:pt>
    <dgm:pt modelId="{501E1FD3-3D14-4071-9241-6D701407D785}" type="pres">
      <dgm:prSet presAssocID="{CE88BADD-321B-4931-8541-FCBC8AA83DFE}" presName="bentUpArrow1" presStyleLbl="alignImgPlace1" presStyleIdx="1" presStyleCnt="2" custScaleY="186110" custLinFactX="-100000" custLinFactNeighborX="-109049" custLinFactNeighborY="2519"/>
      <dgm:spPr/>
    </dgm:pt>
    <dgm:pt modelId="{F08168DC-395C-49D4-9F81-3C27014D8B0F}" type="pres">
      <dgm:prSet presAssocID="{CE88BADD-321B-4931-8541-FCBC8AA83DFE}" presName="ParentText" presStyleLbl="node1" presStyleIdx="1" presStyleCnt="3" custScaleX="254749" custLinFactNeighborX="13040" custLinFactNeighborY="1298">
        <dgm:presLayoutVars>
          <dgm:chMax val="1"/>
          <dgm:chPref val="1"/>
          <dgm:bulletEnabled val="1"/>
        </dgm:presLayoutVars>
      </dgm:prSet>
      <dgm:spPr/>
    </dgm:pt>
    <dgm:pt modelId="{A7E25ACF-C4A2-492D-AA75-B07AD6411BA5}" type="pres">
      <dgm:prSet presAssocID="{CE88BADD-321B-4931-8541-FCBC8AA83DFE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534A7095-3388-4EF1-8845-7B955B659FCA}" type="pres">
      <dgm:prSet presAssocID="{77B48B22-29B9-4B9C-A515-A616D1976557}" presName="sibTrans" presStyleCnt="0"/>
      <dgm:spPr/>
    </dgm:pt>
    <dgm:pt modelId="{9FBF7989-4617-4B1C-B880-2394585C7D7B}" type="pres">
      <dgm:prSet presAssocID="{E59CF2E7-240F-4984-8E9E-A8B8974CF3E2}" presName="composite" presStyleCnt="0"/>
      <dgm:spPr/>
    </dgm:pt>
    <dgm:pt modelId="{0911E47C-C441-410E-977B-95AA9F8DF08F}" type="pres">
      <dgm:prSet presAssocID="{E59CF2E7-240F-4984-8E9E-A8B8974CF3E2}" presName="ParentText" presStyleLbl="node1" presStyleIdx="2" presStyleCnt="3" custScaleX="272652" custLinFactNeighborX="-82253" custLinFactNeighborY="-13706">
        <dgm:presLayoutVars>
          <dgm:chMax val="1"/>
          <dgm:chPref val="1"/>
          <dgm:bulletEnabled val="1"/>
        </dgm:presLayoutVars>
      </dgm:prSet>
      <dgm:spPr/>
    </dgm:pt>
  </dgm:ptLst>
  <dgm:cxnLst>
    <dgm:cxn modelId="{A0BC5116-CC67-492D-BB33-BD21FD5EC6CB}" srcId="{FB008A68-FE19-46B0-A485-E85D36F99C1F}" destId="{5A6B8E10-B3CF-48AD-BB4D-4254304BE07A}" srcOrd="0" destOrd="0" parTransId="{B4F633C3-2FB5-4BC8-83AC-E2DD61CCF719}" sibTransId="{5032D711-46D1-43BC-B896-D6A2297B42A6}"/>
    <dgm:cxn modelId="{4722B05F-D415-4701-8B27-2270271D670E}" srcId="{FB008A68-FE19-46B0-A485-E85D36F99C1F}" destId="{E59CF2E7-240F-4984-8E9E-A8B8974CF3E2}" srcOrd="2" destOrd="0" parTransId="{2D02641A-F427-4551-849E-633B73DD6512}" sibTransId="{EEAD9FB2-2579-4F56-B626-CF7538CEB31A}"/>
    <dgm:cxn modelId="{0172895A-1284-4F90-8CF1-07A4BD3A44FB}" type="presOf" srcId="{5A6B8E10-B3CF-48AD-BB4D-4254304BE07A}" destId="{FB47E0A1-F548-41B5-802E-FB8BB3DC19DF}" srcOrd="0" destOrd="0" presId="urn:microsoft.com/office/officeart/2005/8/layout/StepDownProcess"/>
    <dgm:cxn modelId="{A782EA92-4565-4CE8-9256-1C912D19F171}" type="presOf" srcId="{E59CF2E7-240F-4984-8E9E-A8B8974CF3E2}" destId="{0911E47C-C441-410E-977B-95AA9F8DF08F}" srcOrd="0" destOrd="0" presId="urn:microsoft.com/office/officeart/2005/8/layout/StepDownProcess"/>
    <dgm:cxn modelId="{C3D4DEC3-BA75-48D5-BB52-2916E426EF7F}" type="presOf" srcId="{FB008A68-FE19-46B0-A485-E85D36F99C1F}" destId="{90135060-7CC1-415B-AFBA-113F46AB6AA6}" srcOrd="0" destOrd="0" presId="urn:microsoft.com/office/officeart/2005/8/layout/StepDownProcess"/>
    <dgm:cxn modelId="{00206CD4-0B24-49C9-B796-E4A91516FB71}" srcId="{FB008A68-FE19-46B0-A485-E85D36F99C1F}" destId="{CE88BADD-321B-4931-8541-FCBC8AA83DFE}" srcOrd="1" destOrd="0" parTransId="{CE8A53A1-1F70-4F4D-BDEE-7135F1D42D6B}" sibTransId="{77B48B22-29B9-4B9C-A515-A616D1976557}"/>
    <dgm:cxn modelId="{ADF431E1-9760-4A34-9A72-0F4147147590}" type="presOf" srcId="{CE88BADD-321B-4931-8541-FCBC8AA83DFE}" destId="{F08168DC-395C-49D4-9F81-3C27014D8B0F}" srcOrd="0" destOrd="0" presId="urn:microsoft.com/office/officeart/2005/8/layout/StepDownProcess"/>
    <dgm:cxn modelId="{75E5A41D-5EAE-472F-9873-BB2152464275}" type="presParOf" srcId="{90135060-7CC1-415B-AFBA-113F46AB6AA6}" destId="{7E4499C4-2672-410C-88D5-98B70248513B}" srcOrd="0" destOrd="0" presId="urn:microsoft.com/office/officeart/2005/8/layout/StepDownProcess"/>
    <dgm:cxn modelId="{7E9C60B2-90A5-40BE-95A2-1D6B60019B90}" type="presParOf" srcId="{7E4499C4-2672-410C-88D5-98B70248513B}" destId="{655A6D84-E446-4ABF-A6A8-7D4C39B87D98}" srcOrd="0" destOrd="0" presId="urn:microsoft.com/office/officeart/2005/8/layout/StepDownProcess"/>
    <dgm:cxn modelId="{43CC6469-D825-4320-BBFB-155F497B4F87}" type="presParOf" srcId="{7E4499C4-2672-410C-88D5-98B70248513B}" destId="{FB47E0A1-F548-41B5-802E-FB8BB3DC19DF}" srcOrd="1" destOrd="0" presId="urn:microsoft.com/office/officeart/2005/8/layout/StepDownProcess"/>
    <dgm:cxn modelId="{3DF2D176-8787-4947-AD83-0412FDA4564B}" type="presParOf" srcId="{7E4499C4-2672-410C-88D5-98B70248513B}" destId="{A921E84E-41B7-4C3A-98B5-85D04ED6C5CA}" srcOrd="2" destOrd="0" presId="urn:microsoft.com/office/officeart/2005/8/layout/StepDownProcess"/>
    <dgm:cxn modelId="{398994A5-6AAA-4DC6-B495-86260C613812}" type="presParOf" srcId="{90135060-7CC1-415B-AFBA-113F46AB6AA6}" destId="{BFB52C5E-B781-4748-9194-ABBB5BB29A6A}" srcOrd="1" destOrd="0" presId="urn:microsoft.com/office/officeart/2005/8/layout/StepDownProcess"/>
    <dgm:cxn modelId="{6DA60642-08C5-40C6-B746-52C0803333B6}" type="presParOf" srcId="{90135060-7CC1-415B-AFBA-113F46AB6AA6}" destId="{29F5D444-1BC7-4295-9B73-506EAB913219}" srcOrd="2" destOrd="0" presId="urn:microsoft.com/office/officeart/2005/8/layout/StepDownProcess"/>
    <dgm:cxn modelId="{50BCC388-62FF-44AB-AA6B-0128CF15D55E}" type="presParOf" srcId="{29F5D444-1BC7-4295-9B73-506EAB913219}" destId="{501E1FD3-3D14-4071-9241-6D701407D785}" srcOrd="0" destOrd="0" presId="urn:microsoft.com/office/officeart/2005/8/layout/StepDownProcess"/>
    <dgm:cxn modelId="{47DDEE55-4FEA-46FA-B94C-D4EA55020DB4}" type="presParOf" srcId="{29F5D444-1BC7-4295-9B73-506EAB913219}" destId="{F08168DC-395C-49D4-9F81-3C27014D8B0F}" srcOrd="1" destOrd="0" presId="urn:microsoft.com/office/officeart/2005/8/layout/StepDownProcess"/>
    <dgm:cxn modelId="{E1E8A9DA-6AD3-46BE-9D96-5850125D41E8}" type="presParOf" srcId="{29F5D444-1BC7-4295-9B73-506EAB913219}" destId="{A7E25ACF-C4A2-492D-AA75-B07AD6411BA5}" srcOrd="2" destOrd="0" presId="urn:microsoft.com/office/officeart/2005/8/layout/StepDownProcess"/>
    <dgm:cxn modelId="{E9442C4C-9393-4D4D-8287-FE8B2625DA9F}" type="presParOf" srcId="{90135060-7CC1-415B-AFBA-113F46AB6AA6}" destId="{534A7095-3388-4EF1-8845-7B955B659FCA}" srcOrd="3" destOrd="0" presId="urn:microsoft.com/office/officeart/2005/8/layout/StepDownProcess"/>
    <dgm:cxn modelId="{CAD7B530-EABF-4C53-8DE7-9DD27435E6D1}" type="presParOf" srcId="{90135060-7CC1-415B-AFBA-113F46AB6AA6}" destId="{9FBF7989-4617-4B1C-B880-2394585C7D7B}" srcOrd="4" destOrd="0" presId="urn:microsoft.com/office/officeart/2005/8/layout/StepDownProcess"/>
    <dgm:cxn modelId="{1F78419C-ACBF-4375-B30D-99430910C79C}" type="presParOf" srcId="{9FBF7989-4617-4B1C-B880-2394585C7D7B}" destId="{0911E47C-C441-410E-977B-95AA9F8DF08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1415109-6AF5-4383-A2F2-D8FFAF3CADD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ABA42B-976B-4B6E-B8B6-06963D134298}">
      <dgm:prSet/>
      <dgm:spPr/>
      <dgm:t>
        <a:bodyPr/>
        <a:lstStyle/>
        <a:p>
          <a:pPr rtl="0"/>
          <a:r>
            <a:rPr lang="pl-PL"/>
            <a:t>Prawna</a:t>
          </a:r>
        </a:p>
      </dgm:t>
    </dgm:pt>
    <dgm:pt modelId="{9680D2FD-9356-4949-8DDB-52CF2049E899}" type="parTrans" cxnId="{EB8F31EB-2BF9-41F4-A2EC-BC74D9580A96}">
      <dgm:prSet/>
      <dgm:spPr/>
      <dgm:t>
        <a:bodyPr/>
        <a:lstStyle/>
        <a:p>
          <a:endParaRPr lang="pl-PL"/>
        </a:p>
      </dgm:t>
    </dgm:pt>
    <dgm:pt modelId="{E9A3018D-80F4-4903-A590-37C2DF0B7E66}" type="sibTrans" cxnId="{EB8F31EB-2BF9-41F4-A2EC-BC74D9580A96}">
      <dgm:prSet/>
      <dgm:spPr/>
      <dgm:t>
        <a:bodyPr/>
        <a:lstStyle/>
        <a:p>
          <a:endParaRPr lang="pl-PL"/>
        </a:p>
      </dgm:t>
    </dgm:pt>
    <dgm:pt modelId="{316254A4-838D-488C-9502-524BBF7BB56D}">
      <dgm:prSet/>
      <dgm:spPr/>
      <dgm:t>
        <a:bodyPr/>
        <a:lstStyle/>
        <a:p>
          <a:pPr rtl="0"/>
          <a:r>
            <a:rPr lang="pl-PL" dirty="0"/>
            <a:t>Programowa</a:t>
          </a:r>
        </a:p>
      </dgm:t>
    </dgm:pt>
    <dgm:pt modelId="{93F17A9C-8C60-4047-8FD8-A00D0BCB61A0}" type="parTrans" cxnId="{6CB968DC-D4A6-489B-8326-A3E26C1C779D}">
      <dgm:prSet/>
      <dgm:spPr/>
      <dgm:t>
        <a:bodyPr/>
        <a:lstStyle/>
        <a:p>
          <a:endParaRPr lang="pl-PL"/>
        </a:p>
      </dgm:t>
    </dgm:pt>
    <dgm:pt modelId="{730C68F7-B8FF-40C9-AA0E-A7F0D317BC56}" type="sibTrans" cxnId="{6CB968DC-D4A6-489B-8326-A3E26C1C779D}">
      <dgm:prSet/>
      <dgm:spPr/>
      <dgm:t>
        <a:bodyPr/>
        <a:lstStyle/>
        <a:p>
          <a:endParaRPr lang="pl-PL"/>
        </a:p>
      </dgm:t>
    </dgm:pt>
    <dgm:pt modelId="{A180E600-5865-4F1C-9E3C-E53A19BA5F94}">
      <dgm:prSet/>
      <dgm:spPr/>
      <dgm:t>
        <a:bodyPr/>
        <a:lstStyle/>
        <a:p>
          <a:pPr rtl="0"/>
          <a:r>
            <a:rPr lang="pl-PL" dirty="0"/>
            <a:t>Stabilizacyjna</a:t>
          </a:r>
        </a:p>
      </dgm:t>
    </dgm:pt>
    <dgm:pt modelId="{87079A64-5942-4807-9CEF-48A6A338B82D}" type="parTrans" cxnId="{31729281-C375-4E13-8421-65EB07A3E835}">
      <dgm:prSet/>
      <dgm:spPr/>
      <dgm:t>
        <a:bodyPr/>
        <a:lstStyle/>
        <a:p>
          <a:endParaRPr lang="pl-PL"/>
        </a:p>
      </dgm:t>
    </dgm:pt>
    <dgm:pt modelId="{EDF3912E-F8A4-431F-9071-E2A8E2F1FA61}" type="sibTrans" cxnId="{31729281-C375-4E13-8421-65EB07A3E835}">
      <dgm:prSet/>
      <dgm:spPr/>
      <dgm:t>
        <a:bodyPr/>
        <a:lstStyle/>
        <a:p>
          <a:endParaRPr lang="pl-PL"/>
        </a:p>
      </dgm:t>
    </dgm:pt>
    <dgm:pt modelId="{3309DD17-12CD-4727-AEDC-8DBFE344CAFC}">
      <dgm:prSet/>
      <dgm:spPr/>
      <dgm:t>
        <a:bodyPr/>
        <a:lstStyle/>
        <a:p>
          <a:pPr rtl="0"/>
          <a:r>
            <a:rPr lang="pl-PL"/>
            <a:t>Integracyjna</a:t>
          </a:r>
        </a:p>
      </dgm:t>
    </dgm:pt>
    <dgm:pt modelId="{556DF5BA-6215-4EC5-993A-7F7ED41FDC76}" type="parTrans" cxnId="{A53962D2-6A91-45ED-8C0A-1F9A6E812A7A}">
      <dgm:prSet/>
      <dgm:spPr/>
      <dgm:t>
        <a:bodyPr/>
        <a:lstStyle/>
        <a:p>
          <a:endParaRPr lang="pl-PL"/>
        </a:p>
      </dgm:t>
    </dgm:pt>
    <dgm:pt modelId="{C6BE8BA6-173F-44D8-B36C-B78E9FAE89A4}" type="sibTrans" cxnId="{A53962D2-6A91-45ED-8C0A-1F9A6E812A7A}">
      <dgm:prSet/>
      <dgm:spPr/>
      <dgm:t>
        <a:bodyPr/>
        <a:lstStyle/>
        <a:p>
          <a:endParaRPr lang="pl-PL"/>
        </a:p>
      </dgm:t>
    </dgm:pt>
    <dgm:pt modelId="{8E857954-3CBF-44D2-A961-BCB73D93F024}">
      <dgm:prSet/>
      <dgm:spPr/>
      <dgm:t>
        <a:bodyPr/>
        <a:lstStyle/>
        <a:p>
          <a:pPr rtl="0"/>
          <a:r>
            <a:rPr lang="pl-PL" dirty="0"/>
            <a:t>Organizacyjna</a:t>
          </a:r>
        </a:p>
      </dgm:t>
    </dgm:pt>
    <dgm:pt modelId="{E6875278-AE4B-48F6-A0D2-F4CA9F20F1AF}" type="parTrans" cxnId="{271AF34D-87BB-41E0-B89D-4BC568353FA7}">
      <dgm:prSet/>
      <dgm:spPr/>
      <dgm:t>
        <a:bodyPr/>
        <a:lstStyle/>
        <a:p>
          <a:endParaRPr lang="pl-PL"/>
        </a:p>
      </dgm:t>
    </dgm:pt>
    <dgm:pt modelId="{D49C3E0D-E2CA-4478-9132-B5588666094E}" type="sibTrans" cxnId="{271AF34D-87BB-41E0-B89D-4BC568353FA7}">
      <dgm:prSet/>
      <dgm:spPr/>
      <dgm:t>
        <a:bodyPr/>
        <a:lstStyle/>
        <a:p>
          <a:endParaRPr lang="pl-PL"/>
        </a:p>
      </dgm:t>
    </dgm:pt>
    <dgm:pt modelId="{FC87893D-1454-44FC-8AF9-AF8148B33D4A}">
      <dgm:prSet/>
      <dgm:spPr/>
      <dgm:t>
        <a:bodyPr/>
        <a:lstStyle/>
        <a:p>
          <a:pPr rtl="0"/>
          <a:r>
            <a:rPr lang="pl-PL" dirty="0"/>
            <a:t>Wychowawcza</a:t>
          </a:r>
        </a:p>
      </dgm:t>
    </dgm:pt>
    <dgm:pt modelId="{7ACD7C16-A38A-4D91-99F5-886E011C9B14}" type="parTrans" cxnId="{4A67336C-F19B-492E-BB76-A522BAC61FF6}">
      <dgm:prSet/>
      <dgm:spPr/>
      <dgm:t>
        <a:bodyPr/>
        <a:lstStyle/>
        <a:p>
          <a:endParaRPr lang="pl-PL"/>
        </a:p>
      </dgm:t>
    </dgm:pt>
    <dgm:pt modelId="{8E5FD2A9-B34B-480B-9AE8-69BC1388A2BE}" type="sibTrans" cxnId="{4A67336C-F19B-492E-BB76-A522BAC61FF6}">
      <dgm:prSet/>
      <dgm:spPr/>
      <dgm:t>
        <a:bodyPr/>
        <a:lstStyle/>
        <a:p>
          <a:endParaRPr lang="pl-PL"/>
        </a:p>
      </dgm:t>
    </dgm:pt>
    <dgm:pt modelId="{2940B37D-88CD-48DC-82F9-D502E89C97F3}" type="pres">
      <dgm:prSet presAssocID="{31415109-6AF5-4383-A2F2-D8FFAF3CADD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5A15436-635E-477F-9547-503BA48AA429}" type="pres">
      <dgm:prSet presAssocID="{55ABA42B-976B-4B6E-B8B6-06963D134298}" presName="circle1" presStyleLbl="node1" presStyleIdx="0" presStyleCnt="6"/>
      <dgm:spPr/>
    </dgm:pt>
    <dgm:pt modelId="{E00723B9-A39D-4BFB-BB63-499428993C10}" type="pres">
      <dgm:prSet presAssocID="{55ABA42B-976B-4B6E-B8B6-06963D134298}" presName="space" presStyleCnt="0"/>
      <dgm:spPr/>
    </dgm:pt>
    <dgm:pt modelId="{936C0FAC-1DAB-4889-A2E0-9A34CECEB42E}" type="pres">
      <dgm:prSet presAssocID="{55ABA42B-976B-4B6E-B8B6-06963D134298}" presName="rect1" presStyleLbl="alignAcc1" presStyleIdx="0" presStyleCnt="6"/>
      <dgm:spPr/>
    </dgm:pt>
    <dgm:pt modelId="{DA1B4D13-8EB7-45E5-92FD-CD36B48B6F60}" type="pres">
      <dgm:prSet presAssocID="{316254A4-838D-488C-9502-524BBF7BB56D}" presName="vertSpace2" presStyleLbl="node1" presStyleIdx="0" presStyleCnt="6"/>
      <dgm:spPr/>
    </dgm:pt>
    <dgm:pt modelId="{0EC6AE6A-642C-42E7-B4A1-A64FD49A4598}" type="pres">
      <dgm:prSet presAssocID="{316254A4-838D-488C-9502-524BBF7BB56D}" presName="circle2" presStyleLbl="node1" presStyleIdx="1" presStyleCnt="6"/>
      <dgm:spPr/>
    </dgm:pt>
    <dgm:pt modelId="{CB2E3B37-4F14-4EA0-AFF2-44C26F664359}" type="pres">
      <dgm:prSet presAssocID="{316254A4-838D-488C-9502-524BBF7BB56D}" presName="rect2" presStyleLbl="alignAcc1" presStyleIdx="1" presStyleCnt="6"/>
      <dgm:spPr/>
    </dgm:pt>
    <dgm:pt modelId="{A8C2ED18-C228-4AF7-846A-196D618CEE17}" type="pres">
      <dgm:prSet presAssocID="{A180E600-5865-4F1C-9E3C-E53A19BA5F94}" presName="vertSpace3" presStyleLbl="node1" presStyleIdx="1" presStyleCnt="6"/>
      <dgm:spPr/>
    </dgm:pt>
    <dgm:pt modelId="{846EB95C-74DF-4836-B4D7-9372D1805323}" type="pres">
      <dgm:prSet presAssocID="{A180E600-5865-4F1C-9E3C-E53A19BA5F94}" presName="circle3" presStyleLbl="node1" presStyleIdx="2" presStyleCnt="6"/>
      <dgm:spPr/>
    </dgm:pt>
    <dgm:pt modelId="{52F8C1AA-C77C-48F8-823E-4008EB111096}" type="pres">
      <dgm:prSet presAssocID="{A180E600-5865-4F1C-9E3C-E53A19BA5F94}" presName="rect3" presStyleLbl="alignAcc1" presStyleIdx="2" presStyleCnt="6"/>
      <dgm:spPr/>
    </dgm:pt>
    <dgm:pt modelId="{BFE9CD34-BD1B-439D-85D1-3DCAFAFEF0EA}" type="pres">
      <dgm:prSet presAssocID="{3309DD17-12CD-4727-AEDC-8DBFE344CAFC}" presName="vertSpace4" presStyleLbl="node1" presStyleIdx="2" presStyleCnt="6"/>
      <dgm:spPr/>
    </dgm:pt>
    <dgm:pt modelId="{C83DA148-6965-44F2-8B0B-7F182DA7BD32}" type="pres">
      <dgm:prSet presAssocID="{3309DD17-12CD-4727-AEDC-8DBFE344CAFC}" presName="circle4" presStyleLbl="node1" presStyleIdx="3" presStyleCnt="6"/>
      <dgm:spPr/>
    </dgm:pt>
    <dgm:pt modelId="{347E8E1F-E6E9-4256-9D7E-EF9E1D9DB4F6}" type="pres">
      <dgm:prSet presAssocID="{3309DD17-12CD-4727-AEDC-8DBFE344CAFC}" presName="rect4" presStyleLbl="alignAcc1" presStyleIdx="3" presStyleCnt="6"/>
      <dgm:spPr/>
    </dgm:pt>
    <dgm:pt modelId="{1D5306F5-2510-4F29-B6A6-E11924777A7E}" type="pres">
      <dgm:prSet presAssocID="{8E857954-3CBF-44D2-A961-BCB73D93F024}" presName="vertSpace5" presStyleLbl="node1" presStyleIdx="3" presStyleCnt="6"/>
      <dgm:spPr/>
    </dgm:pt>
    <dgm:pt modelId="{532361FA-AFBA-4240-8952-657C1BAE7581}" type="pres">
      <dgm:prSet presAssocID="{8E857954-3CBF-44D2-A961-BCB73D93F024}" presName="circle5" presStyleLbl="node1" presStyleIdx="4" presStyleCnt="6"/>
      <dgm:spPr/>
    </dgm:pt>
    <dgm:pt modelId="{B4FBB198-4EDD-4399-9012-072E86AC1B06}" type="pres">
      <dgm:prSet presAssocID="{8E857954-3CBF-44D2-A961-BCB73D93F024}" presName="rect5" presStyleLbl="alignAcc1" presStyleIdx="4" presStyleCnt="6"/>
      <dgm:spPr/>
    </dgm:pt>
    <dgm:pt modelId="{5776F0E2-5101-463F-B7A3-057B63E3026C}" type="pres">
      <dgm:prSet presAssocID="{FC87893D-1454-44FC-8AF9-AF8148B33D4A}" presName="vertSpace6" presStyleLbl="node1" presStyleIdx="4" presStyleCnt="6"/>
      <dgm:spPr/>
    </dgm:pt>
    <dgm:pt modelId="{017B4EEC-7553-4C69-AF9C-7BCEFFA868C5}" type="pres">
      <dgm:prSet presAssocID="{FC87893D-1454-44FC-8AF9-AF8148B33D4A}" presName="circle6" presStyleLbl="node1" presStyleIdx="5" presStyleCnt="6"/>
      <dgm:spPr/>
    </dgm:pt>
    <dgm:pt modelId="{DE3175CF-DB3B-4248-862E-61D27E5B95D4}" type="pres">
      <dgm:prSet presAssocID="{FC87893D-1454-44FC-8AF9-AF8148B33D4A}" presName="rect6" presStyleLbl="alignAcc1" presStyleIdx="5" presStyleCnt="6"/>
      <dgm:spPr/>
    </dgm:pt>
    <dgm:pt modelId="{25124E3A-522D-4B5F-B18E-AEFED7A9BAD0}" type="pres">
      <dgm:prSet presAssocID="{55ABA42B-976B-4B6E-B8B6-06963D134298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61CEA1ED-9627-4FAE-8C34-8B31812540CC}" type="pres">
      <dgm:prSet presAssocID="{316254A4-838D-488C-9502-524BBF7BB56D}" presName="rect2ParTxNoCh" presStyleLbl="alignAcc1" presStyleIdx="5" presStyleCnt="6">
        <dgm:presLayoutVars>
          <dgm:chMax val="1"/>
          <dgm:bulletEnabled val="1"/>
        </dgm:presLayoutVars>
      </dgm:prSet>
      <dgm:spPr/>
    </dgm:pt>
    <dgm:pt modelId="{8386C9AB-C67F-468A-B0C3-00F2DAC9215E}" type="pres">
      <dgm:prSet presAssocID="{A180E600-5865-4F1C-9E3C-E53A19BA5F94}" presName="rect3ParTxNoCh" presStyleLbl="alignAcc1" presStyleIdx="5" presStyleCnt="6">
        <dgm:presLayoutVars>
          <dgm:chMax val="1"/>
          <dgm:bulletEnabled val="1"/>
        </dgm:presLayoutVars>
      </dgm:prSet>
      <dgm:spPr/>
    </dgm:pt>
    <dgm:pt modelId="{1A3FCF09-6B8C-415D-B795-4C11CD8F82C2}" type="pres">
      <dgm:prSet presAssocID="{3309DD17-12CD-4727-AEDC-8DBFE344CAFC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B8532910-EA58-49A7-A3F2-7C346ABC7F61}" type="pres">
      <dgm:prSet presAssocID="{8E857954-3CBF-44D2-A961-BCB73D93F024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4978CB7A-6E01-4D43-86A3-704CFDC24481}" type="pres">
      <dgm:prSet presAssocID="{FC87893D-1454-44FC-8AF9-AF8148B33D4A}" presName="rect6ParTxNoCh" presStyleLbl="alignAcc1" presStyleIdx="5" presStyleCnt="6">
        <dgm:presLayoutVars>
          <dgm:chMax val="1"/>
          <dgm:bulletEnabled val="1"/>
        </dgm:presLayoutVars>
      </dgm:prSet>
      <dgm:spPr/>
    </dgm:pt>
  </dgm:ptLst>
  <dgm:cxnLst>
    <dgm:cxn modelId="{F6F0800C-068E-4ADB-8FB3-28C35698C166}" type="presOf" srcId="{55ABA42B-976B-4B6E-B8B6-06963D134298}" destId="{936C0FAC-1DAB-4889-A2E0-9A34CECEB42E}" srcOrd="0" destOrd="0" presId="urn:microsoft.com/office/officeart/2005/8/layout/target3"/>
    <dgm:cxn modelId="{6B242210-BCE2-4D15-9F68-D610DE536CA3}" type="presOf" srcId="{FC87893D-1454-44FC-8AF9-AF8148B33D4A}" destId="{4978CB7A-6E01-4D43-86A3-704CFDC24481}" srcOrd="1" destOrd="0" presId="urn:microsoft.com/office/officeart/2005/8/layout/target3"/>
    <dgm:cxn modelId="{DD3AF625-DF15-49A4-807D-64DF5BE811BA}" type="presOf" srcId="{3309DD17-12CD-4727-AEDC-8DBFE344CAFC}" destId="{1A3FCF09-6B8C-415D-B795-4C11CD8F82C2}" srcOrd="1" destOrd="0" presId="urn:microsoft.com/office/officeart/2005/8/layout/target3"/>
    <dgm:cxn modelId="{F126FC2A-68A6-4B52-8778-3A04ACB33B16}" type="presOf" srcId="{FC87893D-1454-44FC-8AF9-AF8148B33D4A}" destId="{DE3175CF-DB3B-4248-862E-61D27E5B95D4}" srcOrd="0" destOrd="0" presId="urn:microsoft.com/office/officeart/2005/8/layout/target3"/>
    <dgm:cxn modelId="{5A4E3563-4883-4EF9-8369-830BFE2B7791}" type="presOf" srcId="{55ABA42B-976B-4B6E-B8B6-06963D134298}" destId="{25124E3A-522D-4B5F-B18E-AEFED7A9BAD0}" srcOrd="1" destOrd="0" presId="urn:microsoft.com/office/officeart/2005/8/layout/target3"/>
    <dgm:cxn modelId="{4A67336C-F19B-492E-BB76-A522BAC61FF6}" srcId="{31415109-6AF5-4383-A2F2-D8FFAF3CADDB}" destId="{FC87893D-1454-44FC-8AF9-AF8148B33D4A}" srcOrd="5" destOrd="0" parTransId="{7ACD7C16-A38A-4D91-99F5-886E011C9B14}" sibTransId="{8E5FD2A9-B34B-480B-9AE8-69BC1388A2BE}"/>
    <dgm:cxn modelId="{271AF34D-87BB-41E0-B89D-4BC568353FA7}" srcId="{31415109-6AF5-4383-A2F2-D8FFAF3CADDB}" destId="{8E857954-3CBF-44D2-A961-BCB73D93F024}" srcOrd="4" destOrd="0" parTransId="{E6875278-AE4B-48F6-A0D2-F4CA9F20F1AF}" sibTransId="{D49C3E0D-E2CA-4478-9132-B5588666094E}"/>
    <dgm:cxn modelId="{0685E76E-D922-4922-B41D-E2AEE8ADD4C6}" type="presOf" srcId="{A180E600-5865-4F1C-9E3C-E53A19BA5F94}" destId="{52F8C1AA-C77C-48F8-823E-4008EB111096}" srcOrd="0" destOrd="0" presId="urn:microsoft.com/office/officeart/2005/8/layout/target3"/>
    <dgm:cxn modelId="{06D6417B-3CF9-4A3D-8FF0-CF7EF1C4EC16}" type="presOf" srcId="{A180E600-5865-4F1C-9E3C-E53A19BA5F94}" destId="{8386C9AB-C67F-468A-B0C3-00F2DAC9215E}" srcOrd="1" destOrd="0" presId="urn:microsoft.com/office/officeart/2005/8/layout/target3"/>
    <dgm:cxn modelId="{31729281-C375-4E13-8421-65EB07A3E835}" srcId="{31415109-6AF5-4383-A2F2-D8FFAF3CADDB}" destId="{A180E600-5865-4F1C-9E3C-E53A19BA5F94}" srcOrd="2" destOrd="0" parTransId="{87079A64-5942-4807-9CEF-48A6A338B82D}" sibTransId="{EDF3912E-F8A4-431F-9071-E2A8E2F1FA61}"/>
    <dgm:cxn modelId="{A6B31F8C-4F7C-4C93-BE31-DFCB2FE39C66}" type="presOf" srcId="{31415109-6AF5-4383-A2F2-D8FFAF3CADDB}" destId="{2940B37D-88CD-48DC-82F9-D502E89C97F3}" srcOrd="0" destOrd="0" presId="urn:microsoft.com/office/officeart/2005/8/layout/target3"/>
    <dgm:cxn modelId="{14C4479D-868D-4B49-A10B-B201DF19FA2A}" type="presOf" srcId="{316254A4-838D-488C-9502-524BBF7BB56D}" destId="{61CEA1ED-9627-4FAE-8C34-8B31812540CC}" srcOrd="1" destOrd="0" presId="urn:microsoft.com/office/officeart/2005/8/layout/target3"/>
    <dgm:cxn modelId="{5CB65FB4-AF4A-4AE0-9C8E-1D6271E1DAFD}" type="presOf" srcId="{3309DD17-12CD-4727-AEDC-8DBFE344CAFC}" destId="{347E8E1F-E6E9-4256-9D7E-EF9E1D9DB4F6}" srcOrd="0" destOrd="0" presId="urn:microsoft.com/office/officeart/2005/8/layout/target3"/>
    <dgm:cxn modelId="{20BF37C3-D908-4BF3-8B1A-2964E38015EF}" type="presOf" srcId="{8E857954-3CBF-44D2-A961-BCB73D93F024}" destId="{B4FBB198-4EDD-4399-9012-072E86AC1B06}" srcOrd="0" destOrd="0" presId="urn:microsoft.com/office/officeart/2005/8/layout/target3"/>
    <dgm:cxn modelId="{A53962D2-6A91-45ED-8C0A-1F9A6E812A7A}" srcId="{31415109-6AF5-4383-A2F2-D8FFAF3CADDB}" destId="{3309DD17-12CD-4727-AEDC-8DBFE344CAFC}" srcOrd="3" destOrd="0" parTransId="{556DF5BA-6215-4EC5-993A-7F7ED41FDC76}" sibTransId="{C6BE8BA6-173F-44D8-B36C-B78E9FAE89A4}"/>
    <dgm:cxn modelId="{6CB968DC-D4A6-489B-8326-A3E26C1C779D}" srcId="{31415109-6AF5-4383-A2F2-D8FFAF3CADDB}" destId="{316254A4-838D-488C-9502-524BBF7BB56D}" srcOrd="1" destOrd="0" parTransId="{93F17A9C-8C60-4047-8FD8-A00D0BCB61A0}" sibTransId="{730C68F7-B8FF-40C9-AA0E-A7F0D317BC56}"/>
    <dgm:cxn modelId="{EB8F31EB-2BF9-41F4-A2EC-BC74D9580A96}" srcId="{31415109-6AF5-4383-A2F2-D8FFAF3CADDB}" destId="{55ABA42B-976B-4B6E-B8B6-06963D134298}" srcOrd="0" destOrd="0" parTransId="{9680D2FD-9356-4949-8DDB-52CF2049E899}" sibTransId="{E9A3018D-80F4-4903-A590-37C2DF0B7E66}"/>
    <dgm:cxn modelId="{AE5510F8-ADD9-442B-A0BF-6ED4CF031C39}" type="presOf" srcId="{8E857954-3CBF-44D2-A961-BCB73D93F024}" destId="{B8532910-EA58-49A7-A3F2-7C346ABC7F61}" srcOrd="1" destOrd="0" presId="urn:microsoft.com/office/officeart/2005/8/layout/target3"/>
    <dgm:cxn modelId="{BF5864FE-D47A-400C-9773-A32447F9112D}" type="presOf" srcId="{316254A4-838D-488C-9502-524BBF7BB56D}" destId="{CB2E3B37-4F14-4EA0-AFF2-44C26F664359}" srcOrd="0" destOrd="0" presId="urn:microsoft.com/office/officeart/2005/8/layout/target3"/>
    <dgm:cxn modelId="{A480C6A6-0254-4D09-B549-5B2A841BA7DC}" type="presParOf" srcId="{2940B37D-88CD-48DC-82F9-D502E89C97F3}" destId="{B5A15436-635E-477F-9547-503BA48AA429}" srcOrd="0" destOrd="0" presId="urn:microsoft.com/office/officeart/2005/8/layout/target3"/>
    <dgm:cxn modelId="{CE3C331E-3DD7-4898-8B93-264E3B946549}" type="presParOf" srcId="{2940B37D-88CD-48DC-82F9-D502E89C97F3}" destId="{E00723B9-A39D-4BFB-BB63-499428993C10}" srcOrd="1" destOrd="0" presId="urn:microsoft.com/office/officeart/2005/8/layout/target3"/>
    <dgm:cxn modelId="{C24EE01C-ABAA-47A6-A531-7C111F968F8C}" type="presParOf" srcId="{2940B37D-88CD-48DC-82F9-D502E89C97F3}" destId="{936C0FAC-1DAB-4889-A2E0-9A34CECEB42E}" srcOrd="2" destOrd="0" presId="urn:microsoft.com/office/officeart/2005/8/layout/target3"/>
    <dgm:cxn modelId="{39C2CFFF-6954-4E00-8D22-FD4CF8E32FE6}" type="presParOf" srcId="{2940B37D-88CD-48DC-82F9-D502E89C97F3}" destId="{DA1B4D13-8EB7-45E5-92FD-CD36B48B6F60}" srcOrd="3" destOrd="0" presId="urn:microsoft.com/office/officeart/2005/8/layout/target3"/>
    <dgm:cxn modelId="{6934C4F5-A0E1-4E83-867A-1CE0C91D179D}" type="presParOf" srcId="{2940B37D-88CD-48DC-82F9-D502E89C97F3}" destId="{0EC6AE6A-642C-42E7-B4A1-A64FD49A4598}" srcOrd="4" destOrd="0" presId="urn:microsoft.com/office/officeart/2005/8/layout/target3"/>
    <dgm:cxn modelId="{F1ADFFC2-FDB4-4CE1-8110-820ABEF2494E}" type="presParOf" srcId="{2940B37D-88CD-48DC-82F9-D502E89C97F3}" destId="{CB2E3B37-4F14-4EA0-AFF2-44C26F664359}" srcOrd="5" destOrd="0" presId="urn:microsoft.com/office/officeart/2005/8/layout/target3"/>
    <dgm:cxn modelId="{38AB7E83-2B63-43A5-BACC-7A31579DB105}" type="presParOf" srcId="{2940B37D-88CD-48DC-82F9-D502E89C97F3}" destId="{A8C2ED18-C228-4AF7-846A-196D618CEE17}" srcOrd="6" destOrd="0" presId="urn:microsoft.com/office/officeart/2005/8/layout/target3"/>
    <dgm:cxn modelId="{12641159-4D21-486B-B7EA-F668D8AB131F}" type="presParOf" srcId="{2940B37D-88CD-48DC-82F9-D502E89C97F3}" destId="{846EB95C-74DF-4836-B4D7-9372D1805323}" srcOrd="7" destOrd="0" presId="urn:microsoft.com/office/officeart/2005/8/layout/target3"/>
    <dgm:cxn modelId="{AFF804FB-AB51-40BA-978F-87A3A1BD6612}" type="presParOf" srcId="{2940B37D-88CD-48DC-82F9-D502E89C97F3}" destId="{52F8C1AA-C77C-48F8-823E-4008EB111096}" srcOrd="8" destOrd="0" presId="urn:microsoft.com/office/officeart/2005/8/layout/target3"/>
    <dgm:cxn modelId="{D7E52903-98A6-41C4-95F8-45618A3CEBD9}" type="presParOf" srcId="{2940B37D-88CD-48DC-82F9-D502E89C97F3}" destId="{BFE9CD34-BD1B-439D-85D1-3DCAFAFEF0EA}" srcOrd="9" destOrd="0" presId="urn:microsoft.com/office/officeart/2005/8/layout/target3"/>
    <dgm:cxn modelId="{7BEC69D2-CBAD-45E5-A823-E374EAC31D60}" type="presParOf" srcId="{2940B37D-88CD-48DC-82F9-D502E89C97F3}" destId="{C83DA148-6965-44F2-8B0B-7F182DA7BD32}" srcOrd="10" destOrd="0" presId="urn:microsoft.com/office/officeart/2005/8/layout/target3"/>
    <dgm:cxn modelId="{8E5ABF4D-8991-473E-997B-21E1BE6E6748}" type="presParOf" srcId="{2940B37D-88CD-48DC-82F9-D502E89C97F3}" destId="{347E8E1F-E6E9-4256-9D7E-EF9E1D9DB4F6}" srcOrd="11" destOrd="0" presId="urn:microsoft.com/office/officeart/2005/8/layout/target3"/>
    <dgm:cxn modelId="{F462EF73-4B5F-4AB1-9EDE-D3CB50DC2A4F}" type="presParOf" srcId="{2940B37D-88CD-48DC-82F9-D502E89C97F3}" destId="{1D5306F5-2510-4F29-B6A6-E11924777A7E}" srcOrd="12" destOrd="0" presId="urn:microsoft.com/office/officeart/2005/8/layout/target3"/>
    <dgm:cxn modelId="{958DD029-FB6A-46F3-B0C3-89097EAC8C32}" type="presParOf" srcId="{2940B37D-88CD-48DC-82F9-D502E89C97F3}" destId="{532361FA-AFBA-4240-8952-657C1BAE7581}" srcOrd="13" destOrd="0" presId="urn:microsoft.com/office/officeart/2005/8/layout/target3"/>
    <dgm:cxn modelId="{05138AEB-5576-4661-81BB-ABA766B43452}" type="presParOf" srcId="{2940B37D-88CD-48DC-82F9-D502E89C97F3}" destId="{B4FBB198-4EDD-4399-9012-072E86AC1B06}" srcOrd="14" destOrd="0" presId="urn:microsoft.com/office/officeart/2005/8/layout/target3"/>
    <dgm:cxn modelId="{FE7D869D-FBEF-40CD-94DF-173181DBC2A3}" type="presParOf" srcId="{2940B37D-88CD-48DC-82F9-D502E89C97F3}" destId="{5776F0E2-5101-463F-B7A3-057B63E3026C}" srcOrd="15" destOrd="0" presId="urn:microsoft.com/office/officeart/2005/8/layout/target3"/>
    <dgm:cxn modelId="{51E60796-1F54-441A-8877-BA3F18EDF056}" type="presParOf" srcId="{2940B37D-88CD-48DC-82F9-D502E89C97F3}" destId="{017B4EEC-7553-4C69-AF9C-7BCEFFA868C5}" srcOrd="16" destOrd="0" presId="urn:microsoft.com/office/officeart/2005/8/layout/target3"/>
    <dgm:cxn modelId="{65D6967E-143A-47D5-9FE9-9939B5916016}" type="presParOf" srcId="{2940B37D-88CD-48DC-82F9-D502E89C97F3}" destId="{DE3175CF-DB3B-4248-862E-61D27E5B95D4}" srcOrd="17" destOrd="0" presId="urn:microsoft.com/office/officeart/2005/8/layout/target3"/>
    <dgm:cxn modelId="{C289F0EB-0A13-4E58-AAA5-2B3BB2A6CA1B}" type="presParOf" srcId="{2940B37D-88CD-48DC-82F9-D502E89C97F3}" destId="{25124E3A-522D-4B5F-B18E-AEFED7A9BAD0}" srcOrd="18" destOrd="0" presId="urn:microsoft.com/office/officeart/2005/8/layout/target3"/>
    <dgm:cxn modelId="{E3E3844C-ED81-4EBE-A15D-EA700D279802}" type="presParOf" srcId="{2940B37D-88CD-48DC-82F9-D502E89C97F3}" destId="{61CEA1ED-9627-4FAE-8C34-8B31812540CC}" srcOrd="19" destOrd="0" presId="urn:microsoft.com/office/officeart/2005/8/layout/target3"/>
    <dgm:cxn modelId="{E6A11E5C-416D-452D-A1D1-4F56DD62250C}" type="presParOf" srcId="{2940B37D-88CD-48DC-82F9-D502E89C97F3}" destId="{8386C9AB-C67F-468A-B0C3-00F2DAC9215E}" srcOrd="20" destOrd="0" presId="urn:microsoft.com/office/officeart/2005/8/layout/target3"/>
    <dgm:cxn modelId="{2AB9B876-9D48-4903-9917-C84A5C788931}" type="presParOf" srcId="{2940B37D-88CD-48DC-82F9-D502E89C97F3}" destId="{1A3FCF09-6B8C-415D-B795-4C11CD8F82C2}" srcOrd="21" destOrd="0" presId="urn:microsoft.com/office/officeart/2005/8/layout/target3"/>
    <dgm:cxn modelId="{6EE5FBF3-FEC6-4414-9E44-6EEE33A3C97A}" type="presParOf" srcId="{2940B37D-88CD-48DC-82F9-D502E89C97F3}" destId="{B8532910-EA58-49A7-A3F2-7C346ABC7F61}" srcOrd="22" destOrd="0" presId="urn:microsoft.com/office/officeart/2005/8/layout/target3"/>
    <dgm:cxn modelId="{42A2526D-67F2-4F77-91C4-CCA29C634FF9}" type="presParOf" srcId="{2940B37D-88CD-48DC-82F9-D502E89C97F3}" destId="{4978CB7A-6E01-4D43-86A3-704CFDC24481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9E081C4-2FF9-4C67-B154-239F37D4A6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766AC634-B02F-438C-AE73-22A31C1651E2}">
      <dgm:prSet/>
      <dgm:spPr/>
      <dgm:t>
        <a:bodyPr/>
        <a:lstStyle/>
        <a:p>
          <a:pPr rtl="0"/>
          <a:r>
            <a:rPr lang="pl-PL"/>
            <a:t>szczególna nazwa</a:t>
          </a:r>
        </a:p>
      </dgm:t>
    </dgm:pt>
    <dgm:pt modelId="{83B28448-594A-49A3-AE46-4A8E3071F206}" type="parTrans" cxnId="{481A2D96-3AD0-4F4D-B852-EEAA288CB71D}">
      <dgm:prSet/>
      <dgm:spPr/>
      <dgm:t>
        <a:bodyPr/>
        <a:lstStyle/>
        <a:p>
          <a:endParaRPr lang="pl-PL"/>
        </a:p>
      </dgm:t>
    </dgm:pt>
    <dgm:pt modelId="{3028888C-FC0A-453C-BBC4-D2D0C65F709A}" type="sibTrans" cxnId="{481A2D96-3AD0-4F4D-B852-EEAA288CB71D}">
      <dgm:prSet/>
      <dgm:spPr/>
      <dgm:t>
        <a:bodyPr/>
        <a:lstStyle/>
        <a:p>
          <a:endParaRPr lang="pl-PL"/>
        </a:p>
      </dgm:t>
    </dgm:pt>
    <dgm:pt modelId="{E2EB879D-F46B-4956-9AF2-BB20F838598A}">
      <dgm:prSet/>
      <dgm:spPr/>
      <dgm:t>
        <a:bodyPr/>
        <a:lstStyle/>
        <a:p>
          <a:pPr rtl="0"/>
          <a:r>
            <a:rPr lang="pl-PL"/>
            <a:t>najwyższa moc prawna </a:t>
          </a:r>
        </a:p>
      </dgm:t>
    </dgm:pt>
    <dgm:pt modelId="{78E6D680-650E-4777-B4C9-B86CD8147EBC}" type="parTrans" cxnId="{B3C89713-8270-4376-AB9C-85901D9904AE}">
      <dgm:prSet/>
      <dgm:spPr/>
      <dgm:t>
        <a:bodyPr/>
        <a:lstStyle/>
        <a:p>
          <a:endParaRPr lang="pl-PL"/>
        </a:p>
      </dgm:t>
    </dgm:pt>
    <dgm:pt modelId="{0F9BED6B-A82E-4053-96D5-A7AE89529E82}" type="sibTrans" cxnId="{B3C89713-8270-4376-AB9C-85901D9904AE}">
      <dgm:prSet/>
      <dgm:spPr/>
      <dgm:t>
        <a:bodyPr/>
        <a:lstStyle/>
        <a:p>
          <a:endParaRPr lang="pl-PL"/>
        </a:p>
      </dgm:t>
    </dgm:pt>
    <dgm:pt modelId="{EBE2F407-0E4F-4C29-828B-DD829F8D841F}">
      <dgm:prSet/>
      <dgm:spPr/>
      <dgm:t>
        <a:bodyPr/>
        <a:lstStyle/>
        <a:p>
          <a:pPr rtl="0"/>
          <a:r>
            <a:rPr lang="pl-PL"/>
            <a:t>nadrzędną jej pozycję w systemie źródeł prawa, </a:t>
          </a:r>
        </a:p>
      </dgm:t>
    </dgm:pt>
    <dgm:pt modelId="{9E704DEC-A23E-445C-961D-69A9AB78AE3E}" type="parTrans" cxnId="{760C7D57-056B-4912-BE4E-95AD4B79D55B}">
      <dgm:prSet/>
      <dgm:spPr/>
      <dgm:t>
        <a:bodyPr/>
        <a:lstStyle/>
        <a:p>
          <a:endParaRPr lang="pl-PL"/>
        </a:p>
      </dgm:t>
    </dgm:pt>
    <dgm:pt modelId="{54EF4399-4B0C-4F82-A3DE-43C9196E7B38}" type="sibTrans" cxnId="{760C7D57-056B-4912-BE4E-95AD4B79D55B}">
      <dgm:prSet/>
      <dgm:spPr/>
      <dgm:t>
        <a:bodyPr/>
        <a:lstStyle/>
        <a:p>
          <a:endParaRPr lang="pl-PL"/>
        </a:p>
      </dgm:t>
    </dgm:pt>
    <dgm:pt modelId="{BBE7DB8C-88E2-4ADD-B3B2-215B64097A57}">
      <dgm:prSet/>
      <dgm:spPr/>
      <dgm:t>
        <a:bodyPr/>
        <a:lstStyle/>
        <a:p>
          <a:pPr rtl="0"/>
          <a:r>
            <a:rPr lang="pl-PL"/>
            <a:t>szczególną procedurę uchwalanie i zmiany konstytucji </a:t>
          </a:r>
        </a:p>
      </dgm:t>
    </dgm:pt>
    <dgm:pt modelId="{8DFF6F10-33C1-4688-BD0F-9EBFFFBB7463}" type="parTrans" cxnId="{4655C66E-C705-4BEA-8C10-12B3775572F9}">
      <dgm:prSet/>
      <dgm:spPr/>
      <dgm:t>
        <a:bodyPr/>
        <a:lstStyle/>
        <a:p>
          <a:endParaRPr lang="pl-PL"/>
        </a:p>
      </dgm:t>
    </dgm:pt>
    <dgm:pt modelId="{3BC1E2C0-47D4-4FA2-9A49-12A287ECA2AB}" type="sibTrans" cxnId="{4655C66E-C705-4BEA-8C10-12B3775572F9}">
      <dgm:prSet/>
      <dgm:spPr/>
      <dgm:t>
        <a:bodyPr/>
        <a:lstStyle/>
        <a:p>
          <a:endParaRPr lang="pl-PL"/>
        </a:p>
      </dgm:t>
    </dgm:pt>
    <dgm:pt modelId="{1DE40743-55E8-4586-8321-6B042C48B986}">
      <dgm:prSet/>
      <dgm:spPr/>
      <dgm:t>
        <a:bodyPr/>
        <a:lstStyle/>
        <a:p>
          <a:pPr rtl="0"/>
          <a:r>
            <a:rPr lang="pl-PL"/>
            <a:t>treść konstytucji </a:t>
          </a:r>
        </a:p>
      </dgm:t>
    </dgm:pt>
    <dgm:pt modelId="{52CDAF72-AC18-4ABD-B3B2-15A0525E7A0C}" type="parTrans" cxnId="{4967F3BF-11C6-44C1-B4EE-08BDDE1025C2}">
      <dgm:prSet/>
      <dgm:spPr/>
      <dgm:t>
        <a:bodyPr/>
        <a:lstStyle/>
        <a:p>
          <a:endParaRPr lang="pl-PL"/>
        </a:p>
      </dgm:t>
    </dgm:pt>
    <dgm:pt modelId="{4F0A1D1E-C85A-4AA0-9A1A-31783102CCC5}" type="sibTrans" cxnId="{4967F3BF-11C6-44C1-B4EE-08BDDE1025C2}">
      <dgm:prSet/>
      <dgm:spPr/>
      <dgm:t>
        <a:bodyPr/>
        <a:lstStyle/>
        <a:p>
          <a:endParaRPr lang="pl-PL"/>
        </a:p>
      </dgm:t>
    </dgm:pt>
    <dgm:pt modelId="{061AC6D5-E4CF-4E93-997B-386616F8861F}" type="pres">
      <dgm:prSet presAssocID="{C9E081C4-2FF9-4C67-B154-239F37D4A6AA}" presName="Name0" presStyleCnt="0">
        <dgm:presLayoutVars>
          <dgm:dir/>
          <dgm:animLvl val="lvl"/>
          <dgm:resizeHandles val="exact"/>
        </dgm:presLayoutVars>
      </dgm:prSet>
      <dgm:spPr/>
    </dgm:pt>
    <dgm:pt modelId="{D5B63C51-76B4-417B-ADB7-23961FE7E478}" type="pres">
      <dgm:prSet presAssocID="{766AC634-B02F-438C-AE73-22A31C1651E2}" presName="linNode" presStyleCnt="0"/>
      <dgm:spPr/>
    </dgm:pt>
    <dgm:pt modelId="{714F4D3A-3EFA-4B7B-92D3-7830DCAE4F4F}" type="pres">
      <dgm:prSet presAssocID="{766AC634-B02F-438C-AE73-22A31C1651E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1F1DDD7-8672-406E-BB58-14923064298C}" type="pres">
      <dgm:prSet presAssocID="{3028888C-FC0A-453C-BBC4-D2D0C65F709A}" presName="sp" presStyleCnt="0"/>
      <dgm:spPr/>
    </dgm:pt>
    <dgm:pt modelId="{9F696D6B-97AA-48B8-8447-8512F04E7CB5}" type="pres">
      <dgm:prSet presAssocID="{E2EB879D-F46B-4956-9AF2-BB20F838598A}" presName="linNode" presStyleCnt="0"/>
      <dgm:spPr/>
    </dgm:pt>
    <dgm:pt modelId="{D74EA4C2-E8AE-4A37-9B09-E3E07C4403AE}" type="pres">
      <dgm:prSet presAssocID="{E2EB879D-F46B-4956-9AF2-BB20F838598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2D835A1-F5DB-4A4F-AFF0-25871C047851}" type="pres">
      <dgm:prSet presAssocID="{E2EB879D-F46B-4956-9AF2-BB20F838598A}" presName="descendantText" presStyleLbl="alignAccFollowNode1" presStyleIdx="0" presStyleCnt="1">
        <dgm:presLayoutVars>
          <dgm:bulletEnabled val="1"/>
        </dgm:presLayoutVars>
      </dgm:prSet>
      <dgm:spPr/>
    </dgm:pt>
    <dgm:pt modelId="{8457A4EE-3FCA-455F-94D0-4C3A031434FD}" type="pres">
      <dgm:prSet presAssocID="{0F9BED6B-A82E-4053-96D5-A7AE89529E82}" presName="sp" presStyleCnt="0"/>
      <dgm:spPr/>
    </dgm:pt>
    <dgm:pt modelId="{354C18DA-B2CE-4885-B7A8-3FEA7CA4E6E8}" type="pres">
      <dgm:prSet presAssocID="{1DE40743-55E8-4586-8321-6B042C48B986}" presName="linNode" presStyleCnt="0"/>
      <dgm:spPr/>
    </dgm:pt>
    <dgm:pt modelId="{DE7207C0-70F3-4FBC-8B41-1933CD55D151}" type="pres">
      <dgm:prSet presAssocID="{1DE40743-55E8-4586-8321-6B042C48B986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8F06F306-D833-424C-AD38-8AE838DEBC72}" type="presOf" srcId="{BBE7DB8C-88E2-4ADD-B3B2-215B64097A57}" destId="{42D835A1-F5DB-4A4F-AFF0-25871C047851}" srcOrd="0" destOrd="1" presId="urn:microsoft.com/office/officeart/2005/8/layout/vList5"/>
    <dgm:cxn modelId="{B3C89713-8270-4376-AB9C-85901D9904AE}" srcId="{C9E081C4-2FF9-4C67-B154-239F37D4A6AA}" destId="{E2EB879D-F46B-4956-9AF2-BB20F838598A}" srcOrd="1" destOrd="0" parTransId="{78E6D680-650E-4777-B4C9-B86CD8147EBC}" sibTransId="{0F9BED6B-A82E-4053-96D5-A7AE89529E82}"/>
    <dgm:cxn modelId="{107FA721-C221-4012-A743-C1A316BD4E1A}" type="presOf" srcId="{E2EB879D-F46B-4956-9AF2-BB20F838598A}" destId="{D74EA4C2-E8AE-4A37-9B09-E3E07C4403AE}" srcOrd="0" destOrd="0" presId="urn:microsoft.com/office/officeart/2005/8/layout/vList5"/>
    <dgm:cxn modelId="{7306E22D-7E56-4A67-8251-E1D6B2350A7E}" type="presOf" srcId="{1DE40743-55E8-4586-8321-6B042C48B986}" destId="{DE7207C0-70F3-4FBC-8B41-1933CD55D151}" srcOrd="0" destOrd="0" presId="urn:microsoft.com/office/officeart/2005/8/layout/vList5"/>
    <dgm:cxn modelId="{4655C66E-C705-4BEA-8C10-12B3775572F9}" srcId="{E2EB879D-F46B-4956-9AF2-BB20F838598A}" destId="{BBE7DB8C-88E2-4ADD-B3B2-215B64097A57}" srcOrd="1" destOrd="0" parTransId="{8DFF6F10-33C1-4688-BD0F-9EBFFFBB7463}" sibTransId="{3BC1E2C0-47D4-4FA2-9A49-12A287ECA2AB}"/>
    <dgm:cxn modelId="{EFF1C171-B944-4914-ABA6-F34CF88975CD}" type="presOf" srcId="{C9E081C4-2FF9-4C67-B154-239F37D4A6AA}" destId="{061AC6D5-E4CF-4E93-997B-386616F8861F}" srcOrd="0" destOrd="0" presId="urn:microsoft.com/office/officeart/2005/8/layout/vList5"/>
    <dgm:cxn modelId="{760C7D57-056B-4912-BE4E-95AD4B79D55B}" srcId="{E2EB879D-F46B-4956-9AF2-BB20F838598A}" destId="{EBE2F407-0E4F-4C29-828B-DD829F8D841F}" srcOrd="0" destOrd="0" parTransId="{9E704DEC-A23E-445C-961D-69A9AB78AE3E}" sibTransId="{54EF4399-4B0C-4F82-A3DE-43C9196E7B38}"/>
    <dgm:cxn modelId="{1C7C8994-C50D-4DA6-8356-942C6481DA07}" type="presOf" srcId="{EBE2F407-0E4F-4C29-828B-DD829F8D841F}" destId="{42D835A1-F5DB-4A4F-AFF0-25871C047851}" srcOrd="0" destOrd="0" presId="urn:microsoft.com/office/officeart/2005/8/layout/vList5"/>
    <dgm:cxn modelId="{481A2D96-3AD0-4F4D-B852-EEAA288CB71D}" srcId="{C9E081C4-2FF9-4C67-B154-239F37D4A6AA}" destId="{766AC634-B02F-438C-AE73-22A31C1651E2}" srcOrd="0" destOrd="0" parTransId="{83B28448-594A-49A3-AE46-4A8E3071F206}" sibTransId="{3028888C-FC0A-453C-BBC4-D2D0C65F709A}"/>
    <dgm:cxn modelId="{2F8DF8AC-0310-410B-93A8-90E44940DBFD}" type="presOf" srcId="{766AC634-B02F-438C-AE73-22A31C1651E2}" destId="{714F4D3A-3EFA-4B7B-92D3-7830DCAE4F4F}" srcOrd="0" destOrd="0" presId="urn:microsoft.com/office/officeart/2005/8/layout/vList5"/>
    <dgm:cxn modelId="{4967F3BF-11C6-44C1-B4EE-08BDDE1025C2}" srcId="{C9E081C4-2FF9-4C67-B154-239F37D4A6AA}" destId="{1DE40743-55E8-4586-8321-6B042C48B986}" srcOrd="2" destOrd="0" parTransId="{52CDAF72-AC18-4ABD-B3B2-15A0525E7A0C}" sibTransId="{4F0A1D1E-C85A-4AA0-9A1A-31783102CCC5}"/>
    <dgm:cxn modelId="{C90D46E6-C32F-4684-B811-8121C1ACCC23}" type="presParOf" srcId="{061AC6D5-E4CF-4E93-997B-386616F8861F}" destId="{D5B63C51-76B4-417B-ADB7-23961FE7E478}" srcOrd="0" destOrd="0" presId="urn:microsoft.com/office/officeart/2005/8/layout/vList5"/>
    <dgm:cxn modelId="{4C91BAA3-F499-4676-BE27-2F39C22556A7}" type="presParOf" srcId="{D5B63C51-76B4-417B-ADB7-23961FE7E478}" destId="{714F4D3A-3EFA-4B7B-92D3-7830DCAE4F4F}" srcOrd="0" destOrd="0" presId="urn:microsoft.com/office/officeart/2005/8/layout/vList5"/>
    <dgm:cxn modelId="{9F299B80-4D75-49D0-A9A7-F43169BBD043}" type="presParOf" srcId="{061AC6D5-E4CF-4E93-997B-386616F8861F}" destId="{61F1DDD7-8672-406E-BB58-14923064298C}" srcOrd="1" destOrd="0" presId="urn:microsoft.com/office/officeart/2005/8/layout/vList5"/>
    <dgm:cxn modelId="{6B554D68-2881-436C-ABB4-A735E3BCCE07}" type="presParOf" srcId="{061AC6D5-E4CF-4E93-997B-386616F8861F}" destId="{9F696D6B-97AA-48B8-8447-8512F04E7CB5}" srcOrd="2" destOrd="0" presId="urn:microsoft.com/office/officeart/2005/8/layout/vList5"/>
    <dgm:cxn modelId="{1982D2F9-BCE3-4B94-9BDA-B717A76545AF}" type="presParOf" srcId="{9F696D6B-97AA-48B8-8447-8512F04E7CB5}" destId="{D74EA4C2-E8AE-4A37-9B09-E3E07C4403AE}" srcOrd="0" destOrd="0" presId="urn:microsoft.com/office/officeart/2005/8/layout/vList5"/>
    <dgm:cxn modelId="{93BA65F9-5371-4B60-BB71-E62FCC3AA201}" type="presParOf" srcId="{9F696D6B-97AA-48B8-8447-8512F04E7CB5}" destId="{42D835A1-F5DB-4A4F-AFF0-25871C047851}" srcOrd="1" destOrd="0" presId="urn:microsoft.com/office/officeart/2005/8/layout/vList5"/>
    <dgm:cxn modelId="{07F4BB3C-4B65-4A0B-8CD9-F3F0B2BBC5FB}" type="presParOf" srcId="{061AC6D5-E4CF-4E93-997B-386616F8861F}" destId="{8457A4EE-3FCA-455F-94D0-4C3A031434FD}" srcOrd="3" destOrd="0" presId="urn:microsoft.com/office/officeart/2005/8/layout/vList5"/>
    <dgm:cxn modelId="{0ECBDF8E-EE08-4A44-9CD5-A85A4B1F8B82}" type="presParOf" srcId="{061AC6D5-E4CF-4E93-997B-386616F8861F}" destId="{354C18DA-B2CE-4885-B7A8-3FEA7CA4E6E8}" srcOrd="4" destOrd="0" presId="urn:microsoft.com/office/officeart/2005/8/layout/vList5"/>
    <dgm:cxn modelId="{0DCC656C-05E7-4F73-932C-35358D129B36}" type="presParOf" srcId="{354C18DA-B2CE-4885-B7A8-3FEA7CA4E6E8}" destId="{DE7207C0-70F3-4FBC-8B41-1933CD55D1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2A71B4F-3E04-4322-8A3E-E20DCA9A42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5D60833-C9AB-47FD-80FD-0A4C68E8172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aramond" panose="02020404030301010803" pitchFamily="18" charset="0"/>
            </a:rPr>
            <a:t>Kontrola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aramond" panose="02020404030301010803" pitchFamily="18" charset="0"/>
            </a:rPr>
            <a:t>konstytucyjności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aramond" panose="02020404030301010803" pitchFamily="18" charset="0"/>
            </a:rPr>
            <a:t>prawa</a:t>
          </a:r>
          <a:r>
            <a:rPr kumimoji="0" lang="pl-PL" altLang="pl-PL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Garamond" panose="02020404030301010803" pitchFamily="18" charset="0"/>
            </a:rPr>
            <a:t>	</a:t>
          </a:r>
        </a:p>
      </dgm:t>
    </dgm:pt>
    <dgm:pt modelId="{76E2C64B-D7EA-437B-B29E-41F9EBF55287}" type="parTrans" cxnId="{596EE26B-0C68-43F9-AF76-EBC775039E28}">
      <dgm:prSet/>
      <dgm:spPr/>
      <dgm:t>
        <a:bodyPr/>
        <a:lstStyle/>
        <a:p>
          <a:endParaRPr lang="pl-PL"/>
        </a:p>
      </dgm:t>
    </dgm:pt>
    <dgm:pt modelId="{ADD764C2-D3F3-474B-A40B-3194E049539B}" type="sibTrans" cxnId="{596EE26B-0C68-43F9-AF76-EBC775039E28}">
      <dgm:prSet/>
      <dgm:spPr/>
      <dgm:t>
        <a:bodyPr/>
        <a:lstStyle/>
        <a:p>
          <a:endParaRPr lang="pl-PL"/>
        </a:p>
      </dgm:t>
    </dgm:pt>
    <dgm:pt modelId="{6499D7FB-A3AA-4111-9088-DE257436DC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pl-PL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system </a:t>
          </a:r>
          <a:endParaRPr kumimoji="0" lang="pl-PL" altLang="pl-PL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pl-PL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parlamentarny</a:t>
          </a:r>
          <a:endParaRPr kumimoji="0" lang="pl-PL" altLang="pl-PL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5127077E-0899-4018-9494-2D1C4FC6144E}" type="parTrans" cxnId="{78A54C52-93D1-4FBD-9AF9-4A7959BF20E9}">
      <dgm:prSet/>
      <dgm:spPr/>
      <dgm:t>
        <a:bodyPr/>
        <a:lstStyle/>
        <a:p>
          <a:endParaRPr lang="pl-PL"/>
        </a:p>
      </dgm:t>
    </dgm:pt>
    <dgm:pt modelId="{2059F9E5-73F9-4930-98B9-65E49A6A39B6}" type="sibTrans" cxnId="{78A54C52-93D1-4FBD-9AF9-4A7959BF20E9}">
      <dgm:prSet/>
      <dgm:spPr/>
      <dgm:t>
        <a:bodyPr/>
        <a:lstStyle/>
        <a:p>
          <a:endParaRPr lang="pl-PL"/>
        </a:p>
      </dgm:t>
    </dgm:pt>
    <dgm:pt modelId="{E72FA3B1-E43A-4F79-9B88-C579523FB2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pl-PL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system </a:t>
          </a:r>
          <a:endParaRPr kumimoji="0" lang="pl-PL" altLang="pl-PL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p</a:t>
          </a:r>
          <a:r>
            <a:rPr kumimoji="0" lang="de-DE" altLang="pl-PL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oza</a:t>
          </a:r>
          <a:r>
            <a:rPr kumimoji="0" lang="pl-PL" altLang="pl-PL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pl-PL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parlamentarny</a:t>
          </a:r>
          <a:endParaRPr kumimoji="0" lang="pl-PL" altLang="pl-PL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56A99C4F-F43E-426F-BD06-BE9F542BBD5A}" type="parTrans" cxnId="{32346EDD-E586-4E6E-9C9E-AD794D53001C}">
      <dgm:prSet/>
      <dgm:spPr/>
      <dgm:t>
        <a:bodyPr/>
        <a:lstStyle/>
        <a:p>
          <a:endParaRPr lang="pl-PL"/>
        </a:p>
      </dgm:t>
    </dgm:pt>
    <dgm:pt modelId="{C231E450-7BBC-4F40-A2F3-9B4AAA20B992}" type="sibTrans" cxnId="{32346EDD-E586-4E6E-9C9E-AD794D53001C}">
      <dgm:prSet/>
      <dgm:spPr/>
      <dgm:t>
        <a:bodyPr/>
        <a:lstStyle/>
        <a:p>
          <a:endParaRPr lang="pl-PL"/>
        </a:p>
      </dgm:t>
    </dgm:pt>
    <dgm:pt modelId="{72CEFA81-5F36-4F52-A6C7-4269017F319C}" type="pres">
      <dgm:prSet presAssocID="{42A71B4F-3E04-4322-8A3E-E20DCA9A42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A9D7DF6-776F-4376-B9CF-A9F3737FDD3D}" type="pres">
      <dgm:prSet presAssocID="{45D60833-C9AB-47FD-80FD-0A4C68E81724}" presName="hierRoot1" presStyleCnt="0">
        <dgm:presLayoutVars>
          <dgm:hierBranch/>
        </dgm:presLayoutVars>
      </dgm:prSet>
      <dgm:spPr/>
    </dgm:pt>
    <dgm:pt modelId="{FC2BEFEF-A5A5-4978-A208-D3D466C6B64E}" type="pres">
      <dgm:prSet presAssocID="{45D60833-C9AB-47FD-80FD-0A4C68E81724}" presName="rootComposite1" presStyleCnt="0"/>
      <dgm:spPr/>
    </dgm:pt>
    <dgm:pt modelId="{D6BFB116-642C-4743-90EB-2CF5BCD9C9A6}" type="pres">
      <dgm:prSet presAssocID="{45D60833-C9AB-47FD-80FD-0A4C68E81724}" presName="rootText1" presStyleLbl="node0" presStyleIdx="0" presStyleCnt="1">
        <dgm:presLayoutVars>
          <dgm:chPref val="3"/>
        </dgm:presLayoutVars>
      </dgm:prSet>
      <dgm:spPr/>
    </dgm:pt>
    <dgm:pt modelId="{C1458E4E-DE92-45B7-973D-6AFF3C56CF64}" type="pres">
      <dgm:prSet presAssocID="{45D60833-C9AB-47FD-80FD-0A4C68E81724}" presName="rootConnector1" presStyleLbl="node1" presStyleIdx="0" presStyleCnt="0"/>
      <dgm:spPr/>
    </dgm:pt>
    <dgm:pt modelId="{893DF8FE-04DC-4492-98D6-06271E59DA78}" type="pres">
      <dgm:prSet presAssocID="{45D60833-C9AB-47FD-80FD-0A4C68E81724}" presName="hierChild2" presStyleCnt="0"/>
      <dgm:spPr/>
    </dgm:pt>
    <dgm:pt modelId="{E739650F-DFA9-4063-B14E-97F6CFFAD73B}" type="pres">
      <dgm:prSet presAssocID="{5127077E-0899-4018-9494-2D1C4FC6144E}" presName="Name35" presStyleLbl="parChTrans1D2" presStyleIdx="0" presStyleCnt="2"/>
      <dgm:spPr/>
    </dgm:pt>
    <dgm:pt modelId="{83C2E90B-315D-4736-B4E0-2BC68DF58B70}" type="pres">
      <dgm:prSet presAssocID="{6499D7FB-A3AA-4111-9088-DE257436DCBD}" presName="hierRoot2" presStyleCnt="0">
        <dgm:presLayoutVars>
          <dgm:hierBranch/>
        </dgm:presLayoutVars>
      </dgm:prSet>
      <dgm:spPr/>
    </dgm:pt>
    <dgm:pt modelId="{3E64ABAB-9397-4862-B2C5-20E6F7C34BE0}" type="pres">
      <dgm:prSet presAssocID="{6499D7FB-A3AA-4111-9088-DE257436DCBD}" presName="rootComposite" presStyleCnt="0"/>
      <dgm:spPr/>
    </dgm:pt>
    <dgm:pt modelId="{5E87DBE3-A430-4A47-8EA3-2FACBA5198B1}" type="pres">
      <dgm:prSet presAssocID="{6499D7FB-A3AA-4111-9088-DE257436DCBD}" presName="rootText" presStyleLbl="node2" presStyleIdx="0" presStyleCnt="2">
        <dgm:presLayoutVars>
          <dgm:chPref val="3"/>
        </dgm:presLayoutVars>
      </dgm:prSet>
      <dgm:spPr/>
    </dgm:pt>
    <dgm:pt modelId="{9E133DD9-C781-41C2-AAF5-293EE6287248}" type="pres">
      <dgm:prSet presAssocID="{6499D7FB-A3AA-4111-9088-DE257436DCBD}" presName="rootConnector" presStyleLbl="node2" presStyleIdx="0" presStyleCnt="2"/>
      <dgm:spPr/>
    </dgm:pt>
    <dgm:pt modelId="{A36EB974-2A16-40EA-94DD-C99C5ADB6711}" type="pres">
      <dgm:prSet presAssocID="{6499D7FB-A3AA-4111-9088-DE257436DCBD}" presName="hierChild4" presStyleCnt="0"/>
      <dgm:spPr/>
    </dgm:pt>
    <dgm:pt modelId="{D13AA371-22FF-422A-8FBC-9A7EF9E12811}" type="pres">
      <dgm:prSet presAssocID="{6499D7FB-A3AA-4111-9088-DE257436DCBD}" presName="hierChild5" presStyleCnt="0"/>
      <dgm:spPr/>
    </dgm:pt>
    <dgm:pt modelId="{7C092DC1-6F27-4C0A-A468-F402705A8600}" type="pres">
      <dgm:prSet presAssocID="{56A99C4F-F43E-426F-BD06-BE9F542BBD5A}" presName="Name35" presStyleLbl="parChTrans1D2" presStyleIdx="1" presStyleCnt="2"/>
      <dgm:spPr/>
    </dgm:pt>
    <dgm:pt modelId="{411DB5DD-0E87-48F1-A7CF-91BE62BECDDD}" type="pres">
      <dgm:prSet presAssocID="{E72FA3B1-E43A-4F79-9B88-C579523FB261}" presName="hierRoot2" presStyleCnt="0">
        <dgm:presLayoutVars>
          <dgm:hierBranch/>
        </dgm:presLayoutVars>
      </dgm:prSet>
      <dgm:spPr/>
    </dgm:pt>
    <dgm:pt modelId="{1021B78C-5DAE-4A89-8756-F7ACD35DFC42}" type="pres">
      <dgm:prSet presAssocID="{E72FA3B1-E43A-4F79-9B88-C579523FB261}" presName="rootComposite" presStyleCnt="0"/>
      <dgm:spPr/>
    </dgm:pt>
    <dgm:pt modelId="{79C6CC86-FF62-456A-8A08-81DAD5006187}" type="pres">
      <dgm:prSet presAssocID="{E72FA3B1-E43A-4F79-9B88-C579523FB261}" presName="rootText" presStyleLbl="node2" presStyleIdx="1" presStyleCnt="2">
        <dgm:presLayoutVars>
          <dgm:chPref val="3"/>
        </dgm:presLayoutVars>
      </dgm:prSet>
      <dgm:spPr/>
    </dgm:pt>
    <dgm:pt modelId="{ED6E4B2F-E6F4-49B4-A268-332640783FA3}" type="pres">
      <dgm:prSet presAssocID="{E72FA3B1-E43A-4F79-9B88-C579523FB261}" presName="rootConnector" presStyleLbl="node2" presStyleIdx="1" presStyleCnt="2"/>
      <dgm:spPr/>
    </dgm:pt>
    <dgm:pt modelId="{B348F879-CB09-4059-A817-EF697789367F}" type="pres">
      <dgm:prSet presAssocID="{E72FA3B1-E43A-4F79-9B88-C579523FB261}" presName="hierChild4" presStyleCnt="0"/>
      <dgm:spPr/>
    </dgm:pt>
    <dgm:pt modelId="{8BD05D1A-472C-46A4-9C46-0F2B2FBF7A72}" type="pres">
      <dgm:prSet presAssocID="{E72FA3B1-E43A-4F79-9B88-C579523FB261}" presName="hierChild5" presStyleCnt="0"/>
      <dgm:spPr/>
    </dgm:pt>
    <dgm:pt modelId="{2240692A-F9AB-4485-937F-D70B4404C024}" type="pres">
      <dgm:prSet presAssocID="{45D60833-C9AB-47FD-80FD-0A4C68E81724}" presName="hierChild3" presStyleCnt="0"/>
      <dgm:spPr/>
    </dgm:pt>
  </dgm:ptLst>
  <dgm:cxnLst>
    <dgm:cxn modelId="{9D6E3C18-DA85-43AB-A487-9EF19E9402C8}" type="presOf" srcId="{6499D7FB-A3AA-4111-9088-DE257436DCBD}" destId="{9E133DD9-C781-41C2-AAF5-293EE6287248}" srcOrd="1" destOrd="0" presId="urn:microsoft.com/office/officeart/2005/8/layout/orgChart1"/>
    <dgm:cxn modelId="{BFC46738-D366-4916-9B11-F524D5A18336}" type="presOf" srcId="{5127077E-0899-4018-9494-2D1C4FC6144E}" destId="{E739650F-DFA9-4063-B14E-97F6CFFAD73B}" srcOrd="0" destOrd="0" presId="urn:microsoft.com/office/officeart/2005/8/layout/orgChart1"/>
    <dgm:cxn modelId="{596EE26B-0C68-43F9-AF76-EBC775039E28}" srcId="{42A71B4F-3E04-4322-8A3E-E20DCA9A4274}" destId="{45D60833-C9AB-47FD-80FD-0A4C68E81724}" srcOrd="0" destOrd="0" parTransId="{76E2C64B-D7EA-437B-B29E-41F9EBF55287}" sibTransId="{ADD764C2-D3F3-474B-A40B-3194E049539B}"/>
    <dgm:cxn modelId="{78A54C52-93D1-4FBD-9AF9-4A7959BF20E9}" srcId="{45D60833-C9AB-47FD-80FD-0A4C68E81724}" destId="{6499D7FB-A3AA-4111-9088-DE257436DCBD}" srcOrd="0" destOrd="0" parTransId="{5127077E-0899-4018-9494-2D1C4FC6144E}" sibTransId="{2059F9E5-73F9-4930-98B9-65E49A6A39B6}"/>
    <dgm:cxn modelId="{6FC4B480-774C-4F3D-BEF9-B139C8A23801}" type="presOf" srcId="{E72FA3B1-E43A-4F79-9B88-C579523FB261}" destId="{79C6CC86-FF62-456A-8A08-81DAD5006187}" srcOrd="0" destOrd="0" presId="urn:microsoft.com/office/officeart/2005/8/layout/orgChart1"/>
    <dgm:cxn modelId="{7BA6C785-BA4B-423B-B11A-86272F22341F}" type="presOf" srcId="{45D60833-C9AB-47FD-80FD-0A4C68E81724}" destId="{C1458E4E-DE92-45B7-973D-6AFF3C56CF64}" srcOrd="1" destOrd="0" presId="urn:microsoft.com/office/officeart/2005/8/layout/orgChart1"/>
    <dgm:cxn modelId="{19720DAF-3BC6-4C73-B5CF-475640869977}" type="presOf" srcId="{42A71B4F-3E04-4322-8A3E-E20DCA9A4274}" destId="{72CEFA81-5F36-4F52-A6C7-4269017F319C}" srcOrd="0" destOrd="0" presId="urn:microsoft.com/office/officeart/2005/8/layout/orgChart1"/>
    <dgm:cxn modelId="{385DB5C0-579E-4BBA-B670-E80AA9A8119D}" type="presOf" srcId="{56A99C4F-F43E-426F-BD06-BE9F542BBD5A}" destId="{7C092DC1-6F27-4C0A-A468-F402705A8600}" srcOrd="0" destOrd="0" presId="urn:microsoft.com/office/officeart/2005/8/layout/orgChart1"/>
    <dgm:cxn modelId="{EFFA83D0-0496-4766-8546-318BD4604215}" type="presOf" srcId="{45D60833-C9AB-47FD-80FD-0A4C68E81724}" destId="{D6BFB116-642C-4743-90EB-2CF5BCD9C9A6}" srcOrd="0" destOrd="0" presId="urn:microsoft.com/office/officeart/2005/8/layout/orgChart1"/>
    <dgm:cxn modelId="{32346EDD-E586-4E6E-9C9E-AD794D53001C}" srcId="{45D60833-C9AB-47FD-80FD-0A4C68E81724}" destId="{E72FA3B1-E43A-4F79-9B88-C579523FB261}" srcOrd="1" destOrd="0" parTransId="{56A99C4F-F43E-426F-BD06-BE9F542BBD5A}" sibTransId="{C231E450-7BBC-4F40-A2F3-9B4AAA20B992}"/>
    <dgm:cxn modelId="{3B097DDE-9BF0-48E1-9363-D008015765AA}" type="presOf" srcId="{E72FA3B1-E43A-4F79-9B88-C579523FB261}" destId="{ED6E4B2F-E6F4-49B4-A268-332640783FA3}" srcOrd="1" destOrd="0" presId="urn:microsoft.com/office/officeart/2005/8/layout/orgChart1"/>
    <dgm:cxn modelId="{B8C42DF1-5794-4BB5-8119-FAA6365C5463}" type="presOf" srcId="{6499D7FB-A3AA-4111-9088-DE257436DCBD}" destId="{5E87DBE3-A430-4A47-8EA3-2FACBA5198B1}" srcOrd="0" destOrd="0" presId="urn:microsoft.com/office/officeart/2005/8/layout/orgChart1"/>
    <dgm:cxn modelId="{71312360-753A-45A0-B4FC-6C23A5336C9A}" type="presParOf" srcId="{72CEFA81-5F36-4F52-A6C7-4269017F319C}" destId="{7A9D7DF6-776F-4376-B9CF-A9F3737FDD3D}" srcOrd="0" destOrd="0" presId="urn:microsoft.com/office/officeart/2005/8/layout/orgChart1"/>
    <dgm:cxn modelId="{12964209-1FE4-40D5-8D45-290BE95F95B2}" type="presParOf" srcId="{7A9D7DF6-776F-4376-B9CF-A9F3737FDD3D}" destId="{FC2BEFEF-A5A5-4978-A208-D3D466C6B64E}" srcOrd="0" destOrd="0" presId="urn:microsoft.com/office/officeart/2005/8/layout/orgChart1"/>
    <dgm:cxn modelId="{F8C2D36C-9E6D-47A7-8AF9-141A259E9FFA}" type="presParOf" srcId="{FC2BEFEF-A5A5-4978-A208-D3D466C6B64E}" destId="{D6BFB116-642C-4743-90EB-2CF5BCD9C9A6}" srcOrd="0" destOrd="0" presId="urn:microsoft.com/office/officeart/2005/8/layout/orgChart1"/>
    <dgm:cxn modelId="{E2A28FAB-6ADC-46CF-986E-F7F5060E8123}" type="presParOf" srcId="{FC2BEFEF-A5A5-4978-A208-D3D466C6B64E}" destId="{C1458E4E-DE92-45B7-973D-6AFF3C56CF64}" srcOrd="1" destOrd="0" presId="urn:microsoft.com/office/officeart/2005/8/layout/orgChart1"/>
    <dgm:cxn modelId="{0385E300-30D2-49F7-B973-259ED647B2CF}" type="presParOf" srcId="{7A9D7DF6-776F-4376-B9CF-A9F3737FDD3D}" destId="{893DF8FE-04DC-4492-98D6-06271E59DA78}" srcOrd="1" destOrd="0" presId="urn:microsoft.com/office/officeart/2005/8/layout/orgChart1"/>
    <dgm:cxn modelId="{1B884358-3954-4C3E-9A3D-37E3468D72BB}" type="presParOf" srcId="{893DF8FE-04DC-4492-98D6-06271E59DA78}" destId="{E739650F-DFA9-4063-B14E-97F6CFFAD73B}" srcOrd="0" destOrd="0" presId="urn:microsoft.com/office/officeart/2005/8/layout/orgChart1"/>
    <dgm:cxn modelId="{FAFE8D9B-1285-4CAE-8520-0F2A3226C7AD}" type="presParOf" srcId="{893DF8FE-04DC-4492-98D6-06271E59DA78}" destId="{83C2E90B-315D-4736-B4E0-2BC68DF58B70}" srcOrd="1" destOrd="0" presId="urn:microsoft.com/office/officeart/2005/8/layout/orgChart1"/>
    <dgm:cxn modelId="{68008F42-D970-4692-A9FA-CFB495C23BD2}" type="presParOf" srcId="{83C2E90B-315D-4736-B4E0-2BC68DF58B70}" destId="{3E64ABAB-9397-4862-B2C5-20E6F7C34BE0}" srcOrd="0" destOrd="0" presId="urn:microsoft.com/office/officeart/2005/8/layout/orgChart1"/>
    <dgm:cxn modelId="{E8450A3C-0A2D-4376-BA61-D208F32D615A}" type="presParOf" srcId="{3E64ABAB-9397-4862-B2C5-20E6F7C34BE0}" destId="{5E87DBE3-A430-4A47-8EA3-2FACBA5198B1}" srcOrd="0" destOrd="0" presId="urn:microsoft.com/office/officeart/2005/8/layout/orgChart1"/>
    <dgm:cxn modelId="{46D19A23-5C62-4D5A-9ACD-72AE492BE0DF}" type="presParOf" srcId="{3E64ABAB-9397-4862-B2C5-20E6F7C34BE0}" destId="{9E133DD9-C781-41C2-AAF5-293EE6287248}" srcOrd="1" destOrd="0" presId="urn:microsoft.com/office/officeart/2005/8/layout/orgChart1"/>
    <dgm:cxn modelId="{342091FC-E170-497C-9F61-2476FEE1F3DC}" type="presParOf" srcId="{83C2E90B-315D-4736-B4E0-2BC68DF58B70}" destId="{A36EB974-2A16-40EA-94DD-C99C5ADB6711}" srcOrd="1" destOrd="0" presId="urn:microsoft.com/office/officeart/2005/8/layout/orgChart1"/>
    <dgm:cxn modelId="{12FBDDF6-7329-4584-B59F-23AF520963E1}" type="presParOf" srcId="{83C2E90B-315D-4736-B4E0-2BC68DF58B70}" destId="{D13AA371-22FF-422A-8FBC-9A7EF9E12811}" srcOrd="2" destOrd="0" presId="urn:microsoft.com/office/officeart/2005/8/layout/orgChart1"/>
    <dgm:cxn modelId="{1095A60F-3C1E-4180-A751-248E13CD77B1}" type="presParOf" srcId="{893DF8FE-04DC-4492-98D6-06271E59DA78}" destId="{7C092DC1-6F27-4C0A-A468-F402705A8600}" srcOrd="2" destOrd="0" presId="urn:microsoft.com/office/officeart/2005/8/layout/orgChart1"/>
    <dgm:cxn modelId="{40EE24D1-8F6C-475E-862C-6B53F7481919}" type="presParOf" srcId="{893DF8FE-04DC-4492-98D6-06271E59DA78}" destId="{411DB5DD-0E87-48F1-A7CF-91BE62BECDDD}" srcOrd="3" destOrd="0" presId="urn:microsoft.com/office/officeart/2005/8/layout/orgChart1"/>
    <dgm:cxn modelId="{DC598AEB-03E2-4BA2-9B40-DFB440F7AFCB}" type="presParOf" srcId="{411DB5DD-0E87-48F1-A7CF-91BE62BECDDD}" destId="{1021B78C-5DAE-4A89-8756-F7ACD35DFC42}" srcOrd="0" destOrd="0" presId="urn:microsoft.com/office/officeart/2005/8/layout/orgChart1"/>
    <dgm:cxn modelId="{43CF0063-3159-477C-9335-D910655C880C}" type="presParOf" srcId="{1021B78C-5DAE-4A89-8756-F7ACD35DFC42}" destId="{79C6CC86-FF62-456A-8A08-81DAD5006187}" srcOrd="0" destOrd="0" presId="urn:microsoft.com/office/officeart/2005/8/layout/orgChart1"/>
    <dgm:cxn modelId="{AFE70755-EDCA-490C-A3F6-2208B4CCB4B9}" type="presParOf" srcId="{1021B78C-5DAE-4A89-8756-F7ACD35DFC42}" destId="{ED6E4B2F-E6F4-49B4-A268-332640783FA3}" srcOrd="1" destOrd="0" presId="urn:microsoft.com/office/officeart/2005/8/layout/orgChart1"/>
    <dgm:cxn modelId="{13A4FF6B-B80C-4A65-8A65-2415A48DA076}" type="presParOf" srcId="{411DB5DD-0E87-48F1-A7CF-91BE62BECDDD}" destId="{B348F879-CB09-4059-A817-EF697789367F}" srcOrd="1" destOrd="0" presId="urn:microsoft.com/office/officeart/2005/8/layout/orgChart1"/>
    <dgm:cxn modelId="{20CA777A-FAF4-4933-A0EC-C618A7F26B0F}" type="presParOf" srcId="{411DB5DD-0E87-48F1-A7CF-91BE62BECDDD}" destId="{8BD05D1A-472C-46A4-9C46-0F2B2FBF7A72}" srcOrd="2" destOrd="0" presId="urn:microsoft.com/office/officeart/2005/8/layout/orgChart1"/>
    <dgm:cxn modelId="{9CD1EC32-7DE5-4A48-AFC7-5B37105311D3}" type="presParOf" srcId="{7A9D7DF6-776F-4376-B9CF-A9F3737FDD3D}" destId="{2240692A-F9AB-4485-937F-D70B4404C0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FBE97D9-8B61-45D8-AAF4-AB71865726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F50FE70-E1B4-4D9B-AA9E-6CDB1877B588}">
      <dgm:prSet/>
      <dgm:spPr/>
      <dgm:t>
        <a:bodyPr/>
        <a:lstStyle/>
        <a:p>
          <a:pPr rtl="0"/>
          <a:r>
            <a:rPr lang="pl-PL" dirty="0"/>
            <a:t>Wykładnia prawa - operacja myślowa której celem jest ustalenie jakie normy prawne, są zawarte w obowiązujących przepisach prawnych i co one znaczą. Wykładnia przepisów prawnych ma prowadzić do ustalenia znaczenia normy prawnej.</a:t>
          </a:r>
        </a:p>
      </dgm:t>
    </dgm:pt>
    <dgm:pt modelId="{C20ED594-DFC6-4F7B-9CFE-6F50BEA97A52}" type="parTrans" cxnId="{7AC7E267-EC3C-4211-AF91-97F318E5BBFF}">
      <dgm:prSet/>
      <dgm:spPr/>
      <dgm:t>
        <a:bodyPr/>
        <a:lstStyle/>
        <a:p>
          <a:endParaRPr lang="pl-PL"/>
        </a:p>
      </dgm:t>
    </dgm:pt>
    <dgm:pt modelId="{22CEE33C-0BDE-49D7-AF20-B5615B2C8982}" type="sibTrans" cxnId="{7AC7E267-EC3C-4211-AF91-97F318E5BBFF}">
      <dgm:prSet/>
      <dgm:spPr/>
      <dgm:t>
        <a:bodyPr/>
        <a:lstStyle/>
        <a:p>
          <a:endParaRPr lang="pl-PL"/>
        </a:p>
      </dgm:t>
    </dgm:pt>
    <dgm:pt modelId="{B95B2A31-0E54-4044-96DE-234D46115FFB}" type="pres">
      <dgm:prSet presAssocID="{2FBE97D9-8B61-45D8-AAF4-AB7186572612}" presName="linear" presStyleCnt="0">
        <dgm:presLayoutVars>
          <dgm:animLvl val="lvl"/>
          <dgm:resizeHandles val="exact"/>
        </dgm:presLayoutVars>
      </dgm:prSet>
      <dgm:spPr/>
    </dgm:pt>
    <dgm:pt modelId="{24F46BB1-96F0-44CD-AF5A-DF11400BCE3F}" type="pres">
      <dgm:prSet presAssocID="{AF50FE70-E1B4-4D9B-AA9E-6CDB1877B58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D13FE21-E59A-4613-9A34-17EDBB10C4F2}" type="presOf" srcId="{2FBE97D9-8B61-45D8-AAF4-AB7186572612}" destId="{B95B2A31-0E54-4044-96DE-234D46115FFB}" srcOrd="0" destOrd="0" presId="urn:microsoft.com/office/officeart/2005/8/layout/vList2"/>
    <dgm:cxn modelId="{7AC7E267-EC3C-4211-AF91-97F318E5BBFF}" srcId="{2FBE97D9-8B61-45D8-AAF4-AB7186572612}" destId="{AF50FE70-E1B4-4D9B-AA9E-6CDB1877B588}" srcOrd="0" destOrd="0" parTransId="{C20ED594-DFC6-4F7B-9CFE-6F50BEA97A52}" sibTransId="{22CEE33C-0BDE-49D7-AF20-B5615B2C8982}"/>
    <dgm:cxn modelId="{B6FCD283-11F2-46A5-B469-011D8798955E}" type="presOf" srcId="{AF50FE70-E1B4-4D9B-AA9E-6CDB1877B588}" destId="{24F46BB1-96F0-44CD-AF5A-DF11400BCE3F}" srcOrd="0" destOrd="0" presId="urn:microsoft.com/office/officeart/2005/8/layout/vList2"/>
    <dgm:cxn modelId="{E33AFE1C-B921-485F-8EDB-DCBB1D874FA6}" type="presParOf" srcId="{B95B2A31-0E54-4044-96DE-234D46115FFB}" destId="{24F46BB1-96F0-44CD-AF5A-DF11400BCE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F7FD70A-1AFE-42B9-83CE-FDDB4BC5B56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598A3A34-094C-4790-8446-F9A6FE483C08}">
      <dgm:prSet/>
      <dgm:spPr/>
      <dgm:t>
        <a:bodyPr/>
        <a:lstStyle/>
        <a:p>
          <a:pPr rtl="0"/>
          <a:r>
            <a:rPr lang="pl-PL"/>
            <a:t>Autentyczna </a:t>
          </a:r>
        </a:p>
      </dgm:t>
    </dgm:pt>
    <dgm:pt modelId="{87B768BC-803C-4630-9AF5-38E7BC8E84FF}" type="parTrans" cxnId="{8D9650F6-EC55-42F2-ABBD-7580CB77CC16}">
      <dgm:prSet/>
      <dgm:spPr/>
      <dgm:t>
        <a:bodyPr/>
        <a:lstStyle/>
        <a:p>
          <a:endParaRPr lang="pl-PL"/>
        </a:p>
      </dgm:t>
    </dgm:pt>
    <dgm:pt modelId="{3CAACD4E-A7A2-430F-9768-1E8D3C749260}" type="sibTrans" cxnId="{8D9650F6-EC55-42F2-ABBD-7580CB77CC16}">
      <dgm:prSet/>
      <dgm:spPr/>
      <dgm:t>
        <a:bodyPr/>
        <a:lstStyle/>
        <a:p>
          <a:endParaRPr lang="pl-PL"/>
        </a:p>
      </dgm:t>
    </dgm:pt>
    <dgm:pt modelId="{28433D73-1CE4-4005-BE68-1B256798F690}">
      <dgm:prSet/>
      <dgm:spPr/>
      <dgm:t>
        <a:bodyPr/>
        <a:lstStyle/>
        <a:p>
          <a:pPr rtl="0"/>
          <a:r>
            <a:rPr lang="pl-PL"/>
            <a:t>dokonywana przez ten sam podmiot który ustanawia normę;</a:t>
          </a:r>
        </a:p>
      </dgm:t>
    </dgm:pt>
    <dgm:pt modelId="{4A7F0140-5B2E-488E-8BD9-32587D565E27}" type="parTrans" cxnId="{0E461960-4E3B-44E4-97A7-AA7B0D467A48}">
      <dgm:prSet/>
      <dgm:spPr/>
      <dgm:t>
        <a:bodyPr/>
        <a:lstStyle/>
        <a:p>
          <a:endParaRPr lang="pl-PL"/>
        </a:p>
      </dgm:t>
    </dgm:pt>
    <dgm:pt modelId="{FC2B56BA-7214-4B8E-A43F-1DFA29A6D5DC}" type="sibTrans" cxnId="{0E461960-4E3B-44E4-97A7-AA7B0D467A48}">
      <dgm:prSet/>
      <dgm:spPr/>
      <dgm:t>
        <a:bodyPr/>
        <a:lstStyle/>
        <a:p>
          <a:endParaRPr lang="pl-PL"/>
        </a:p>
      </dgm:t>
    </dgm:pt>
    <dgm:pt modelId="{0CCA417E-E273-47AC-854C-9C32D21EB1AB}">
      <dgm:prSet/>
      <dgm:spPr/>
      <dgm:t>
        <a:bodyPr/>
        <a:lstStyle/>
        <a:p>
          <a:pPr rtl="0"/>
          <a:r>
            <a:rPr lang="pl-PL"/>
            <a:t>Legalna </a:t>
          </a:r>
        </a:p>
      </dgm:t>
    </dgm:pt>
    <dgm:pt modelId="{614B63CF-DBC7-43B0-A27B-3939D51DFE22}" type="parTrans" cxnId="{C53E8C05-8A40-4C71-88DC-D1624692AAC5}">
      <dgm:prSet/>
      <dgm:spPr/>
      <dgm:t>
        <a:bodyPr/>
        <a:lstStyle/>
        <a:p>
          <a:endParaRPr lang="pl-PL"/>
        </a:p>
      </dgm:t>
    </dgm:pt>
    <dgm:pt modelId="{36B50E33-28D4-441C-B387-FE2C76278C15}" type="sibTrans" cxnId="{C53E8C05-8A40-4C71-88DC-D1624692AAC5}">
      <dgm:prSet/>
      <dgm:spPr/>
      <dgm:t>
        <a:bodyPr/>
        <a:lstStyle/>
        <a:p>
          <a:endParaRPr lang="pl-PL"/>
        </a:p>
      </dgm:t>
    </dgm:pt>
    <dgm:pt modelId="{D45FEBC3-B948-4694-BC67-C057C64972F1}">
      <dgm:prSet/>
      <dgm:spPr/>
      <dgm:t>
        <a:bodyPr/>
        <a:lstStyle/>
        <a:p>
          <a:pPr rtl="0"/>
          <a:r>
            <a:rPr lang="pl-PL"/>
            <a:t>dokonywana przez organ upoważniony do stanowienia wiążącej wykładni; </a:t>
          </a:r>
          <a:r>
            <a:rPr lang="pl-PL" baseline="0"/>
            <a:t>w latach 1989- 1997 – TK;</a:t>
          </a:r>
          <a:endParaRPr lang="pl-PL"/>
        </a:p>
      </dgm:t>
    </dgm:pt>
    <dgm:pt modelId="{A2C6DE63-A759-4DB7-A4CC-3C9BD776ADB6}" type="parTrans" cxnId="{BD28D161-BD7C-40B7-9FE5-E60C6311DD32}">
      <dgm:prSet/>
      <dgm:spPr/>
      <dgm:t>
        <a:bodyPr/>
        <a:lstStyle/>
        <a:p>
          <a:endParaRPr lang="pl-PL"/>
        </a:p>
      </dgm:t>
    </dgm:pt>
    <dgm:pt modelId="{84019A25-7CD1-4F1B-AAB8-C0E6A9E90E33}" type="sibTrans" cxnId="{BD28D161-BD7C-40B7-9FE5-E60C6311DD32}">
      <dgm:prSet/>
      <dgm:spPr/>
      <dgm:t>
        <a:bodyPr/>
        <a:lstStyle/>
        <a:p>
          <a:endParaRPr lang="pl-PL"/>
        </a:p>
      </dgm:t>
    </dgm:pt>
    <dgm:pt modelId="{F326E6F3-C7A2-47F9-950F-6DB102E52E45}">
      <dgm:prSet/>
      <dgm:spPr/>
      <dgm:t>
        <a:bodyPr/>
        <a:lstStyle/>
        <a:p>
          <a:pPr rtl="0"/>
          <a:r>
            <a:rPr lang="pl-PL"/>
            <a:t>Operatywna </a:t>
          </a:r>
        </a:p>
      </dgm:t>
    </dgm:pt>
    <dgm:pt modelId="{B0B1E9CE-A38B-4C28-AC63-6D1F1C76C62D}" type="parTrans" cxnId="{AD924F13-FA10-480A-A1BB-3F12256AF5D4}">
      <dgm:prSet/>
      <dgm:spPr/>
      <dgm:t>
        <a:bodyPr/>
        <a:lstStyle/>
        <a:p>
          <a:endParaRPr lang="pl-PL"/>
        </a:p>
      </dgm:t>
    </dgm:pt>
    <dgm:pt modelId="{97508B36-92A8-442A-8855-BDBD5E6D8BF7}" type="sibTrans" cxnId="{AD924F13-FA10-480A-A1BB-3F12256AF5D4}">
      <dgm:prSet/>
      <dgm:spPr/>
      <dgm:t>
        <a:bodyPr/>
        <a:lstStyle/>
        <a:p>
          <a:endParaRPr lang="pl-PL"/>
        </a:p>
      </dgm:t>
    </dgm:pt>
    <dgm:pt modelId="{04B97F8A-D4DD-4229-9AAC-4A89ACF76E2B}">
      <dgm:prSet/>
      <dgm:spPr/>
      <dgm:t>
        <a:bodyPr/>
        <a:lstStyle/>
        <a:p>
          <a:pPr rtl="0"/>
          <a:r>
            <a:rPr lang="pl-PL"/>
            <a:t>dokonywana</a:t>
          </a:r>
          <a:r>
            <a:rPr lang="pl-PL" baseline="0"/>
            <a:t> na potrzeby konkretnej sprawy, w toku rozpatrywania indywidualnego przypadku; stosują ją: sądy, organy administracji; rozstrzygając sprawę cywilną karną, administracyjną;</a:t>
          </a:r>
          <a:endParaRPr lang="pl-PL"/>
        </a:p>
      </dgm:t>
    </dgm:pt>
    <dgm:pt modelId="{8CC0525F-8780-42A4-B3D6-9A6D5E028E73}" type="parTrans" cxnId="{1E01E188-016A-4899-9372-D87DF31D06BA}">
      <dgm:prSet/>
      <dgm:spPr/>
      <dgm:t>
        <a:bodyPr/>
        <a:lstStyle/>
        <a:p>
          <a:endParaRPr lang="pl-PL"/>
        </a:p>
      </dgm:t>
    </dgm:pt>
    <dgm:pt modelId="{A0953E7F-438A-4DB3-85DC-D5BBDAA8924B}" type="sibTrans" cxnId="{1E01E188-016A-4899-9372-D87DF31D06BA}">
      <dgm:prSet/>
      <dgm:spPr/>
      <dgm:t>
        <a:bodyPr/>
        <a:lstStyle/>
        <a:p>
          <a:endParaRPr lang="pl-PL"/>
        </a:p>
      </dgm:t>
    </dgm:pt>
    <dgm:pt modelId="{3BD22C5D-DB3B-4334-A688-999BE1DCC7BE}">
      <dgm:prSet/>
      <dgm:spPr/>
      <dgm:t>
        <a:bodyPr/>
        <a:lstStyle/>
        <a:p>
          <a:pPr rtl="0"/>
          <a:r>
            <a:rPr lang="pl-PL"/>
            <a:t>Doktrynalna </a:t>
          </a:r>
        </a:p>
      </dgm:t>
    </dgm:pt>
    <dgm:pt modelId="{D095A47B-33EA-4FA1-9C5F-4F292EC827A4}" type="parTrans" cxnId="{74422BC4-72C1-43E1-9070-332A72D7062B}">
      <dgm:prSet/>
      <dgm:spPr/>
      <dgm:t>
        <a:bodyPr/>
        <a:lstStyle/>
        <a:p>
          <a:endParaRPr lang="pl-PL"/>
        </a:p>
      </dgm:t>
    </dgm:pt>
    <dgm:pt modelId="{3311463D-1626-4628-A1FA-9B405A089B9E}" type="sibTrans" cxnId="{74422BC4-72C1-43E1-9070-332A72D7062B}">
      <dgm:prSet/>
      <dgm:spPr/>
      <dgm:t>
        <a:bodyPr/>
        <a:lstStyle/>
        <a:p>
          <a:endParaRPr lang="pl-PL"/>
        </a:p>
      </dgm:t>
    </dgm:pt>
    <dgm:pt modelId="{78838BB7-CDB8-4BEA-A411-1E5FCC9AAEB9}">
      <dgm:prSet/>
      <dgm:spPr/>
      <dgm:t>
        <a:bodyPr/>
        <a:lstStyle/>
        <a:p>
          <a:pPr rtl="0"/>
          <a:r>
            <a:rPr lang="pl-PL"/>
            <a:t>dokonywana przez przedstawicieli nauki;</a:t>
          </a:r>
        </a:p>
      </dgm:t>
    </dgm:pt>
    <dgm:pt modelId="{B4109E87-D9F3-4D96-A89A-F48743E6345A}" type="parTrans" cxnId="{9F31B721-476D-40B2-922F-5801629D3FA7}">
      <dgm:prSet/>
      <dgm:spPr/>
      <dgm:t>
        <a:bodyPr/>
        <a:lstStyle/>
        <a:p>
          <a:endParaRPr lang="pl-PL"/>
        </a:p>
      </dgm:t>
    </dgm:pt>
    <dgm:pt modelId="{1212FA49-6CE9-4D55-8B48-CFC62C51E369}" type="sibTrans" cxnId="{9F31B721-476D-40B2-922F-5801629D3FA7}">
      <dgm:prSet/>
      <dgm:spPr/>
      <dgm:t>
        <a:bodyPr/>
        <a:lstStyle/>
        <a:p>
          <a:endParaRPr lang="pl-PL"/>
        </a:p>
      </dgm:t>
    </dgm:pt>
    <dgm:pt modelId="{79A87E25-0739-46D4-8A5B-B3A7566F39D1}" type="pres">
      <dgm:prSet presAssocID="{AF7FD70A-1AFE-42B9-83CE-FDDB4BC5B562}" presName="Name0" presStyleCnt="0">
        <dgm:presLayoutVars>
          <dgm:dir/>
          <dgm:animLvl val="lvl"/>
          <dgm:resizeHandles val="exact"/>
        </dgm:presLayoutVars>
      </dgm:prSet>
      <dgm:spPr/>
    </dgm:pt>
    <dgm:pt modelId="{B104FB01-4900-4D60-84DC-68EA33DDBAF9}" type="pres">
      <dgm:prSet presAssocID="{598A3A34-094C-4790-8446-F9A6FE483C08}" presName="linNode" presStyleCnt="0"/>
      <dgm:spPr/>
    </dgm:pt>
    <dgm:pt modelId="{C74328BF-B00F-4688-B7A5-ACBFF0F1A7E2}" type="pres">
      <dgm:prSet presAssocID="{598A3A34-094C-4790-8446-F9A6FE483C0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2A6D590E-FACE-4863-8472-2FF63EAC539D}" type="pres">
      <dgm:prSet presAssocID="{598A3A34-094C-4790-8446-F9A6FE483C08}" presName="descendantText" presStyleLbl="alignAccFollowNode1" presStyleIdx="0" presStyleCnt="4">
        <dgm:presLayoutVars>
          <dgm:bulletEnabled val="1"/>
        </dgm:presLayoutVars>
      </dgm:prSet>
      <dgm:spPr/>
    </dgm:pt>
    <dgm:pt modelId="{C9F87126-5BA2-4141-8773-C8E6A25CB466}" type="pres">
      <dgm:prSet presAssocID="{3CAACD4E-A7A2-430F-9768-1E8D3C749260}" presName="sp" presStyleCnt="0"/>
      <dgm:spPr/>
    </dgm:pt>
    <dgm:pt modelId="{C4147FB6-98F7-4CDA-B275-E8E83C314B96}" type="pres">
      <dgm:prSet presAssocID="{0CCA417E-E273-47AC-854C-9C32D21EB1AB}" presName="linNode" presStyleCnt="0"/>
      <dgm:spPr/>
    </dgm:pt>
    <dgm:pt modelId="{9A97B7F5-682E-49AD-ACC3-91CD67AFE17E}" type="pres">
      <dgm:prSet presAssocID="{0CCA417E-E273-47AC-854C-9C32D21EB1A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35050D4-DABC-409B-BB4B-6F2E8EBB5E47}" type="pres">
      <dgm:prSet presAssocID="{0CCA417E-E273-47AC-854C-9C32D21EB1AB}" presName="descendantText" presStyleLbl="alignAccFollowNode1" presStyleIdx="1" presStyleCnt="4">
        <dgm:presLayoutVars>
          <dgm:bulletEnabled val="1"/>
        </dgm:presLayoutVars>
      </dgm:prSet>
      <dgm:spPr/>
    </dgm:pt>
    <dgm:pt modelId="{3BD1323D-95BC-491D-AF6E-5D2B440C003C}" type="pres">
      <dgm:prSet presAssocID="{36B50E33-28D4-441C-B387-FE2C76278C15}" presName="sp" presStyleCnt="0"/>
      <dgm:spPr/>
    </dgm:pt>
    <dgm:pt modelId="{A6DA933A-BAE1-474F-B221-CC23A0DCB67F}" type="pres">
      <dgm:prSet presAssocID="{F326E6F3-C7A2-47F9-950F-6DB102E52E45}" presName="linNode" presStyleCnt="0"/>
      <dgm:spPr/>
    </dgm:pt>
    <dgm:pt modelId="{A197F1AB-7E88-4F8E-B48C-39489ADF402C}" type="pres">
      <dgm:prSet presAssocID="{F326E6F3-C7A2-47F9-950F-6DB102E52E45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9302117-AB76-4E15-82EB-1FF65DDB0E07}" type="pres">
      <dgm:prSet presAssocID="{F326E6F3-C7A2-47F9-950F-6DB102E52E45}" presName="descendantText" presStyleLbl="alignAccFollowNode1" presStyleIdx="2" presStyleCnt="4">
        <dgm:presLayoutVars>
          <dgm:bulletEnabled val="1"/>
        </dgm:presLayoutVars>
      </dgm:prSet>
      <dgm:spPr/>
    </dgm:pt>
    <dgm:pt modelId="{8305597F-BD42-4EDD-BC8E-6EB59A7277FF}" type="pres">
      <dgm:prSet presAssocID="{97508B36-92A8-442A-8855-BDBD5E6D8BF7}" presName="sp" presStyleCnt="0"/>
      <dgm:spPr/>
    </dgm:pt>
    <dgm:pt modelId="{621900DF-4CD5-489C-8001-4F139521865F}" type="pres">
      <dgm:prSet presAssocID="{3BD22C5D-DB3B-4334-A688-999BE1DCC7BE}" presName="linNode" presStyleCnt="0"/>
      <dgm:spPr/>
    </dgm:pt>
    <dgm:pt modelId="{166A3A9D-C2D3-4EF5-A845-8D657880E9E0}" type="pres">
      <dgm:prSet presAssocID="{3BD22C5D-DB3B-4334-A688-999BE1DCC7BE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E1BF8B0-1ED1-4659-90EA-A81ACD635798}" type="pres">
      <dgm:prSet presAssocID="{3BD22C5D-DB3B-4334-A688-999BE1DCC7BE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C53E8C05-8A40-4C71-88DC-D1624692AAC5}" srcId="{AF7FD70A-1AFE-42B9-83CE-FDDB4BC5B562}" destId="{0CCA417E-E273-47AC-854C-9C32D21EB1AB}" srcOrd="1" destOrd="0" parTransId="{614B63CF-DBC7-43B0-A27B-3939D51DFE22}" sibTransId="{36B50E33-28D4-441C-B387-FE2C76278C15}"/>
    <dgm:cxn modelId="{51D3640A-B223-4F1B-8BA5-1AE49B61B227}" type="presOf" srcId="{AF7FD70A-1AFE-42B9-83CE-FDDB4BC5B562}" destId="{79A87E25-0739-46D4-8A5B-B3A7566F39D1}" srcOrd="0" destOrd="0" presId="urn:microsoft.com/office/officeart/2005/8/layout/vList5"/>
    <dgm:cxn modelId="{AD924F13-FA10-480A-A1BB-3F12256AF5D4}" srcId="{AF7FD70A-1AFE-42B9-83CE-FDDB4BC5B562}" destId="{F326E6F3-C7A2-47F9-950F-6DB102E52E45}" srcOrd="2" destOrd="0" parTransId="{B0B1E9CE-A38B-4C28-AC63-6D1F1C76C62D}" sibTransId="{97508B36-92A8-442A-8855-BDBD5E6D8BF7}"/>
    <dgm:cxn modelId="{9F31B721-476D-40B2-922F-5801629D3FA7}" srcId="{3BD22C5D-DB3B-4334-A688-999BE1DCC7BE}" destId="{78838BB7-CDB8-4BEA-A411-1E5FCC9AAEB9}" srcOrd="0" destOrd="0" parTransId="{B4109E87-D9F3-4D96-A89A-F48743E6345A}" sibTransId="{1212FA49-6CE9-4D55-8B48-CFC62C51E369}"/>
    <dgm:cxn modelId="{3B96AC37-6CF1-4E3A-B898-0743904AA60B}" type="presOf" srcId="{F326E6F3-C7A2-47F9-950F-6DB102E52E45}" destId="{A197F1AB-7E88-4F8E-B48C-39489ADF402C}" srcOrd="0" destOrd="0" presId="urn:microsoft.com/office/officeart/2005/8/layout/vList5"/>
    <dgm:cxn modelId="{DA64743B-5603-4BBC-A0D3-A9E237B95D0D}" type="presOf" srcId="{0CCA417E-E273-47AC-854C-9C32D21EB1AB}" destId="{9A97B7F5-682E-49AD-ACC3-91CD67AFE17E}" srcOrd="0" destOrd="0" presId="urn:microsoft.com/office/officeart/2005/8/layout/vList5"/>
    <dgm:cxn modelId="{0E461960-4E3B-44E4-97A7-AA7B0D467A48}" srcId="{598A3A34-094C-4790-8446-F9A6FE483C08}" destId="{28433D73-1CE4-4005-BE68-1B256798F690}" srcOrd="0" destOrd="0" parTransId="{4A7F0140-5B2E-488E-8BD9-32587D565E27}" sibTransId="{FC2B56BA-7214-4B8E-A43F-1DFA29A6D5DC}"/>
    <dgm:cxn modelId="{BD28D161-BD7C-40B7-9FE5-E60C6311DD32}" srcId="{0CCA417E-E273-47AC-854C-9C32D21EB1AB}" destId="{D45FEBC3-B948-4694-BC67-C057C64972F1}" srcOrd="0" destOrd="0" parTransId="{A2C6DE63-A759-4DB7-A4CC-3C9BD776ADB6}" sibTransId="{84019A25-7CD1-4F1B-AAB8-C0E6A9E90E33}"/>
    <dgm:cxn modelId="{A691B170-8E32-40BE-A3A9-E712D8826E84}" type="presOf" srcId="{78838BB7-CDB8-4BEA-A411-1E5FCC9AAEB9}" destId="{CE1BF8B0-1ED1-4659-90EA-A81ACD635798}" srcOrd="0" destOrd="0" presId="urn:microsoft.com/office/officeart/2005/8/layout/vList5"/>
    <dgm:cxn modelId="{601D4279-3A15-43EE-A1D5-C4705455579A}" type="presOf" srcId="{28433D73-1CE4-4005-BE68-1B256798F690}" destId="{2A6D590E-FACE-4863-8472-2FF63EAC539D}" srcOrd="0" destOrd="0" presId="urn:microsoft.com/office/officeart/2005/8/layout/vList5"/>
    <dgm:cxn modelId="{1E01E188-016A-4899-9372-D87DF31D06BA}" srcId="{F326E6F3-C7A2-47F9-950F-6DB102E52E45}" destId="{04B97F8A-D4DD-4229-9AAC-4A89ACF76E2B}" srcOrd="0" destOrd="0" parTransId="{8CC0525F-8780-42A4-B3D6-9A6D5E028E73}" sibTransId="{A0953E7F-438A-4DB3-85DC-D5BBDAA8924B}"/>
    <dgm:cxn modelId="{1C5D2C9A-ABFF-4F56-9A90-A89BD5CBFC03}" type="presOf" srcId="{D45FEBC3-B948-4694-BC67-C057C64972F1}" destId="{035050D4-DABC-409B-BB4B-6F2E8EBB5E47}" srcOrd="0" destOrd="0" presId="urn:microsoft.com/office/officeart/2005/8/layout/vList5"/>
    <dgm:cxn modelId="{C835F99F-F7BD-4789-928C-E023CAE46531}" type="presOf" srcId="{3BD22C5D-DB3B-4334-A688-999BE1DCC7BE}" destId="{166A3A9D-C2D3-4EF5-A845-8D657880E9E0}" srcOrd="0" destOrd="0" presId="urn:microsoft.com/office/officeart/2005/8/layout/vList5"/>
    <dgm:cxn modelId="{9F89FAA7-D4FD-4091-802B-2739FAEBBA70}" type="presOf" srcId="{598A3A34-094C-4790-8446-F9A6FE483C08}" destId="{C74328BF-B00F-4688-B7A5-ACBFF0F1A7E2}" srcOrd="0" destOrd="0" presId="urn:microsoft.com/office/officeart/2005/8/layout/vList5"/>
    <dgm:cxn modelId="{74422BC4-72C1-43E1-9070-332A72D7062B}" srcId="{AF7FD70A-1AFE-42B9-83CE-FDDB4BC5B562}" destId="{3BD22C5D-DB3B-4334-A688-999BE1DCC7BE}" srcOrd="3" destOrd="0" parTransId="{D095A47B-33EA-4FA1-9C5F-4F292EC827A4}" sibTransId="{3311463D-1626-4628-A1FA-9B405A089B9E}"/>
    <dgm:cxn modelId="{DAF03BD5-F099-42B7-A838-4C852E700EA7}" type="presOf" srcId="{04B97F8A-D4DD-4229-9AAC-4A89ACF76E2B}" destId="{A9302117-AB76-4E15-82EB-1FF65DDB0E07}" srcOrd="0" destOrd="0" presId="urn:microsoft.com/office/officeart/2005/8/layout/vList5"/>
    <dgm:cxn modelId="{8D9650F6-EC55-42F2-ABBD-7580CB77CC16}" srcId="{AF7FD70A-1AFE-42B9-83CE-FDDB4BC5B562}" destId="{598A3A34-094C-4790-8446-F9A6FE483C08}" srcOrd="0" destOrd="0" parTransId="{87B768BC-803C-4630-9AF5-38E7BC8E84FF}" sibTransId="{3CAACD4E-A7A2-430F-9768-1E8D3C749260}"/>
    <dgm:cxn modelId="{0764D0B5-B33E-467B-AFFE-29B3C3BD454F}" type="presParOf" srcId="{79A87E25-0739-46D4-8A5B-B3A7566F39D1}" destId="{B104FB01-4900-4D60-84DC-68EA33DDBAF9}" srcOrd="0" destOrd="0" presId="urn:microsoft.com/office/officeart/2005/8/layout/vList5"/>
    <dgm:cxn modelId="{0126B062-D350-456D-80AC-08557AB6A6D5}" type="presParOf" srcId="{B104FB01-4900-4D60-84DC-68EA33DDBAF9}" destId="{C74328BF-B00F-4688-B7A5-ACBFF0F1A7E2}" srcOrd="0" destOrd="0" presId="urn:microsoft.com/office/officeart/2005/8/layout/vList5"/>
    <dgm:cxn modelId="{11F6BB3F-45FF-4774-B8FB-477073990A9C}" type="presParOf" srcId="{B104FB01-4900-4D60-84DC-68EA33DDBAF9}" destId="{2A6D590E-FACE-4863-8472-2FF63EAC539D}" srcOrd="1" destOrd="0" presId="urn:microsoft.com/office/officeart/2005/8/layout/vList5"/>
    <dgm:cxn modelId="{086E8691-A919-43A0-8842-C91EB7FDCA48}" type="presParOf" srcId="{79A87E25-0739-46D4-8A5B-B3A7566F39D1}" destId="{C9F87126-5BA2-4141-8773-C8E6A25CB466}" srcOrd="1" destOrd="0" presId="urn:microsoft.com/office/officeart/2005/8/layout/vList5"/>
    <dgm:cxn modelId="{E1CCAEFA-C7E5-4C7D-8216-AC0F9722B90C}" type="presParOf" srcId="{79A87E25-0739-46D4-8A5B-B3A7566F39D1}" destId="{C4147FB6-98F7-4CDA-B275-E8E83C314B96}" srcOrd="2" destOrd="0" presId="urn:microsoft.com/office/officeart/2005/8/layout/vList5"/>
    <dgm:cxn modelId="{BC6FA797-F4A2-4163-A941-00D97FF1BCA9}" type="presParOf" srcId="{C4147FB6-98F7-4CDA-B275-E8E83C314B96}" destId="{9A97B7F5-682E-49AD-ACC3-91CD67AFE17E}" srcOrd="0" destOrd="0" presId="urn:microsoft.com/office/officeart/2005/8/layout/vList5"/>
    <dgm:cxn modelId="{A58B68C0-A4AA-4F5A-8B2C-DCA2609813B9}" type="presParOf" srcId="{C4147FB6-98F7-4CDA-B275-E8E83C314B96}" destId="{035050D4-DABC-409B-BB4B-6F2E8EBB5E47}" srcOrd="1" destOrd="0" presId="urn:microsoft.com/office/officeart/2005/8/layout/vList5"/>
    <dgm:cxn modelId="{2212B68F-4431-4E25-998F-6AA1EDC8F1C8}" type="presParOf" srcId="{79A87E25-0739-46D4-8A5B-B3A7566F39D1}" destId="{3BD1323D-95BC-491D-AF6E-5D2B440C003C}" srcOrd="3" destOrd="0" presId="urn:microsoft.com/office/officeart/2005/8/layout/vList5"/>
    <dgm:cxn modelId="{48CBBF9E-C64F-4DDF-A99B-FA2AB9886B8D}" type="presParOf" srcId="{79A87E25-0739-46D4-8A5B-B3A7566F39D1}" destId="{A6DA933A-BAE1-474F-B221-CC23A0DCB67F}" srcOrd="4" destOrd="0" presId="urn:microsoft.com/office/officeart/2005/8/layout/vList5"/>
    <dgm:cxn modelId="{F815F266-3FA1-48F3-BE17-A30DEA75EA6C}" type="presParOf" srcId="{A6DA933A-BAE1-474F-B221-CC23A0DCB67F}" destId="{A197F1AB-7E88-4F8E-B48C-39489ADF402C}" srcOrd="0" destOrd="0" presId="urn:microsoft.com/office/officeart/2005/8/layout/vList5"/>
    <dgm:cxn modelId="{DBF5397F-17BE-4F55-AADC-4FB8A1367CEC}" type="presParOf" srcId="{A6DA933A-BAE1-474F-B221-CC23A0DCB67F}" destId="{A9302117-AB76-4E15-82EB-1FF65DDB0E07}" srcOrd="1" destOrd="0" presId="urn:microsoft.com/office/officeart/2005/8/layout/vList5"/>
    <dgm:cxn modelId="{9C9A3FA2-2855-4116-AEF9-366B870B77FA}" type="presParOf" srcId="{79A87E25-0739-46D4-8A5B-B3A7566F39D1}" destId="{8305597F-BD42-4EDD-BC8E-6EB59A7277FF}" srcOrd="5" destOrd="0" presId="urn:microsoft.com/office/officeart/2005/8/layout/vList5"/>
    <dgm:cxn modelId="{92D2E334-DAC5-4596-A21A-63BAC1971E40}" type="presParOf" srcId="{79A87E25-0739-46D4-8A5B-B3A7566F39D1}" destId="{621900DF-4CD5-489C-8001-4F139521865F}" srcOrd="6" destOrd="0" presId="urn:microsoft.com/office/officeart/2005/8/layout/vList5"/>
    <dgm:cxn modelId="{696A79A2-55E4-4866-875A-16A0EF66A092}" type="presParOf" srcId="{621900DF-4CD5-489C-8001-4F139521865F}" destId="{166A3A9D-C2D3-4EF5-A845-8D657880E9E0}" srcOrd="0" destOrd="0" presId="urn:microsoft.com/office/officeart/2005/8/layout/vList5"/>
    <dgm:cxn modelId="{CC8FCC3E-D2F6-4384-B2F2-BAB0722A68EB}" type="presParOf" srcId="{621900DF-4CD5-489C-8001-4F139521865F}" destId="{CE1BF8B0-1ED1-4659-90EA-A81ACD6357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4DE2E63-CB08-42D0-9780-61AB0BF33D2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304315D-B789-4161-921B-8A4D7A3FD7D2}">
      <dgm:prSet/>
      <dgm:spPr/>
      <dgm:t>
        <a:bodyPr/>
        <a:lstStyle/>
        <a:p>
          <a:pPr rtl="0"/>
          <a:r>
            <a:rPr lang="pl-PL"/>
            <a:t>Językowa</a:t>
          </a:r>
        </a:p>
      </dgm:t>
    </dgm:pt>
    <dgm:pt modelId="{3D41F9C0-C0D6-47D9-A054-59C31C075454}" type="parTrans" cxnId="{1D171759-BAEB-44C1-98B5-B3D1C31B7FC7}">
      <dgm:prSet/>
      <dgm:spPr/>
      <dgm:t>
        <a:bodyPr/>
        <a:lstStyle/>
        <a:p>
          <a:endParaRPr lang="pl-PL"/>
        </a:p>
      </dgm:t>
    </dgm:pt>
    <dgm:pt modelId="{1C5CB3A5-4205-4472-954B-5D0FBA08CFCD}" type="sibTrans" cxnId="{1D171759-BAEB-44C1-98B5-B3D1C31B7FC7}">
      <dgm:prSet/>
      <dgm:spPr/>
      <dgm:t>
        <a:bodyPr/>
        <a:lstStyle/>
        <a:p>
          <a:endParaRPr lang="pl-PL"/>
        </a:p>
      </dgm:t>
    </dgm:pt>
    <dgm:pt modelId="{959F295C-318B-4FF3-AB3E-CCD138EBEA4F}">
      <dgm:prSet/>
      <dgm:spPr/>
      <dgm:t>
        <a:bodyPr/>
        <a:lstStyle/>
        <a:p>
          <a:pPr rtl="0"/>
          <a:r>
            <a:rPr lang="pl-PL"/>
            <a:t>nauka o języku, </a:t>
          </a:r>
        </a:p>
      </dgm:t>
    </dgm:pt>
    <dgm:pt modelId="{1B99D981-6F00-4738-A12D-9FB158F16BBE}" type="parTrans" cxnId="{E382157F-4D9A-4E91-8F1E-F6D49FCBB178}">
      <dgm:prSet/>
      <dgm:spPr/>
      <dgm:t>
        <a:bodyPr/>
        <a:lstStyle/>
        <a:p>
          <a:endParaRPr lang="pl-PL"/>
        </a:p>
      </dgm:t>
    </dgm:pt>
    <dgm:pt modelId="{9110FD70-4A01-4854-A20F-8D356447C110}" type="sibTrans" cxnId="{E382157F-4D9A-4E91-8F1E-F6D49FCBB178}">
      <dgm:prSet/>
      <dgm:spPr/>
      <dgm:t>
        <a:bodyPr/>
        <a:lstStyle/>
        <a:p>
          <a:endParaRPr lang="pl-PL"/>
        </a:p>
      </dgm:t>
    </dgm:pt>
    <dgm:pt modelId="{D35BFF85-9D92-4A4C-B3DB-50FB80D6975E}">
      <dgm:prSet/>
      <dgm:spPr/>
      <dgm:t>
        <a:bodyPr/>
        <a:lstStyle/>
        <a:p>
          <a:pPr rtl="0"/>
          <a:r>
            <a:rPr lang="pl-PL" dirty="0"/>
            <a:t>dyrektywy wykładni językowej, </a:t>
          </a:r>
        </a:p>
      </dgm:t>
    </dgm:pt>
    <dgm:pt modelId="{2C3F33E8-5DB7-40ED-9050-43360345E69C}" type="parTrans" cxnId="{1F3B64E6-4DA0-4C59-8993-48FD2133AD5E}">
      <dgm:prSet/>
      <dgm:spPr/>
      <dgm:t>
        <a:bodyPr/>
        <a:lstStyle/>
        <a:p>
          <a:endParaRPr lang="pl-PL"/>
        </a:p>
      </dgm:t>
    </dgm:pt>
    <dgm:pt modelId="{EE97D1DE-BBF0-45F9-A9C8-9E73E8A96114}" type="sibTrans" cxnId="{1F3B64E6-4DA0-4C59-8993-48FD2133AD5E}">
      <dgm:prSet/>
      <dgm:spPr/>
      <dgm:t>
        <a:bodyPr/>
        <a:lstStyle/>
        <a:p>
          <a:endParaRPr lang="pl-PL"/>
        </a:p>
      </dgm:t>
    </dgm:pt>
    <dgm:pt modelId="{BB7DCEAD-18D6-4DBA-97B9-F3C68B8AB310}">
      <dgm:prSet/>
      <dgm:spPr/>
      <dgm:t>
        <a:bodyPr/>
        <a:lstStyle/>
        <a:p>
          <a:pPr rtl="0"/>
          <a:r>
            <a:rPr lang="pl-PL"/>
            <a:t>Systemowa </a:t>
          </a:r>
        </a:p>
      </dgm:t>
    </dgm:pt>
    <dgm:pt modelId="{77FC0E85-E975-4E0D-8E48-CB9637F7C01D}" type="parTrans" cxnId="{62FEB268-6B8B-4FB4-953C-81ABB041D71A}">
      <dgm:prSet/>
      <dgm:spPr/>
      <dgm:t>
        <a:bodyPr/>
        <a:lstStyle/>
        <a:p>
          <a:endParaRPr lang="pl-PL"/>
        </a:p>
      </dgm:t>
    </dgm:pt>
    <dgm:pt modelId="{0ED663E9-5F4E-4244-82C8-66BEC994F5A3}" type="sibTrans" cxnId="{62FEB268-6B8B-4FB4-953C-81ABB041D71A}">
      <dgm:prSet/>
      <dgm:spPr/>
      <dgm:t>
        <a:bodyPr/>
        <a:lstStyle/>
        <a:p>
          <a:endParaRPr lang="pl-PL"/>
        </a:p>
      </dgm:t>
    </dgm:pt>
    <dgm:pt modelId="{BC42FF73-AA0A-4F33-AFE2-6E76D0CF591B}">
      <dgm:prSet/>
      <dgm:spPr/>
      <dgm:t>
        <a:bodyPr/>
        <a:lstStyle/>
        <a:p>
          <a:pPr rtl="0"/>
          <a:r>
            <a:rPr lang="pl-PL"/>
            <a:t>ustalenie znaczenia interpretowanej normy w kontekście całego systemu prawa</a:t>
          </a:r>
        </a:p>
      </dgm:t>
    </dgm:pt>
    <dgm:pt modelId="{511B2708-2F0A-4CFF-B79B-159ECE727460}" type="parTrans" cxnId="{1356058D-B23E-4C87-88AB-83BB18D2B9C2}">
      <dgm:prSet/>
      <dgm:spPr/>
      <dgm:t>
        <a:bodyPr/>
        <a:lstStyle/>
        <a:p>
          <a:endParaRPr lang="pl-PL"/>
        </a:p>
      </dgm:t>
    </dgm:pt>
    <dgm:pt modelId="{FD3A6447-369F-466D-8DF4-C48D3945A893}" type="sibTrans" cxnId="{1356058D-B23E-4C87-88AB-83BB18D2B9C2}">
      <dgm:prSet/>
      <dgm:spPr/>
      <dgm:t>
        <a:bodyPr/>
        <a:lstStyle/>
        <a:p>
          <a:endParaRPr lang="pl-PL"/>
        </a:p>
      </dgm:t>
    </dgm:pt>
    <dgm:pt modelId="{A9B37E9A-3296-4094-9BF7-8E5F42A234C0}">
      <dgm:prSet/>
      <dgm:spPr/>
      <dgm:t>
        <a:bodyPr/>
        <a:lstStyle/>
        <a:p>
          <a:pPr rtl="0"/>
          <a:r>
            <a:rPr lang="pl-PL"/>
            <a:t>Funkcjonalna </a:t>
          </a:r>
        </a:p>
      </dgm:t>
    </dgm:pt>
    <dgm:pt modelId="{179A0D7C-5F8E-4CE6-9D9F-602399DBD225}" type="parTrans" cxnId="{9BC10E16-46D1-43BC-AC82-D5BA5AE1369E}">
      <dgm:prSet/>
      <dgm:spPr/>
      <dgm:t>
        <a:bodyPr/>
        <a:lstStyle/>
        <a:p>
          <a:endParaRPr lang="pl-PL"/>
        </a:p>
      </dgm:t>
    </dgm:pt>
    <dgm:pt modelId="{08A1CC1E-5F12-4BBA-BF3C-0D74FEF60754}" type="sibTrans" cxnId="{9BC10E16-46D1-43BC-AC82-D5BA5AE1369E}">
      <dgm:prSet/>
      <dgm:spPr/>
      <dgm:t>
        <a:bodyPr/>
        <a:lstStyle/>
        <a:p>
          <a:endParaRPr lang="pl-PL"/>
        </a:p>
      </dgm:t>
    </dgm:pt>
    <dgm:pt modelId="{83469517-4346-4224-A664-3AF6BEB2299B}">
      <dgm:prSet/>
      <dgm:spPr/>
      <dgm:t>
        <a:bodyPr/>
        <a:lstStyle/>
        <a:p>
          <a:pPr rtl="0"/>
          <a:r>
            <a:rPr lang="pl-PL" dirty="0"/>
            <a:t>ustalenie znaczenia normy przez uwzględnienie całego, bardzo złożonego, kontekstu funkcjonalnego (ustrój polityczny i </a:t>
          </a:r>
          <a:r>
            <a:rPr lang="pl-PL" dirty="0" err="1"/>
            <a:t>społeczno</a:t>
          </a:r>
          <a:r>
            <a:rPr lang="pl-PL" dirty="0"/>
            <a:t> – gospodarczy, kultura polityczna itp.)</a:t>
          </a:r>
        </a:p>
      </dgm:t>
    </dgm:pt>
    <dgm:pt modelId="{DD71C611-B61A-4918-AEF6-62EE03BD679D}" type="parTrans" cxnId="{C9F87631-1289-47D6-A16E-A3278561F740}">
      <dgm:prSet/>
      <dgm:spPr/>
      <dgm:t>
        <a:bodyPr/>
        <a:lstStyle/>
        <a:p>
          <a:endParaRPr lang="pl-PL"/>
        </a:p>
      </dgm:t>
    </dgm:pt>
    <dgm:pt modelId="{F4CCD178-E45F-4B77-ACF7-0CC1964BE5EE}" type="sibTrans" cxnId="{C9F87631-1289-47D6-A16E-A3278561F740}">
      <dgm:prSet/>
      <dgm:spPr/>
      <dgm:t>
        <a:bodyPr/>
        <a:lstStyle/>
        <a:p>
          <a:endParaRPr lang="pl-PL"/>
        </a:p>
      </dgm:t>
    </dgm:pt>
    <dgm:pt modelId="{5962E2D5-CCDE-44A3-B0A5-DA4E8771778D}" type="pres">
      <dgm:prSet presAssocID="{04DE2E63-CB08-42D0-9780-61AB0BF33D28}" presName="Name0" presStyleCnt="0">
        <dgm:presLayoutVars>
          <dgm:dir/>
          <dgm:animLvl val="lvl"/>
          <dgm:resizeHandles val="exact"/>
        </dgm:presLayoutVars>
      </dgm:prSet>
      <dgm:spPr/>
    </dgm:pt>
    <dgm:pt modelId="{0E0B9964-B2EB-4378-AB2F-11F19A8B1C55}" type="pres">
      <dgm:prSet presAssocID="{6304315D-B789-4161-921B-8A4D7A3FD7D2}" presName="linNode" presStyleCnt="0"/>
      <dgm:spPr/>
    </dgm:pt>
    <dgm:pt modelId="{B1E413FC-6401-4759-98F7-E41E0059D823}" type="pres">
      <dgm:prSet presAssocID="{6304315D-B789-4161-921B-8A4D7A3FD7D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6E3A022-18F6-41C2-92BD-C74401ED2C2D}" type="pres">
      <dgm:prSet presAssocID="{6304315D-B789-4161-921B-8A4D7A3FD7D2}" presName="descendantText" presStyleLbl="alignAccFollowNode1" presStyleIdx="0" presStyleCnt="3">
        <dgm:presLayoutVars>
          <dgm:bulletEnabled val="1"/>
        </dgm:presLayoutVars>
      </dgm:prSet>
      <dgm:spPr/>
    </dgm:pt>
    <dgm:pt modelId="{EED73F45-F50C-4AF2-BA09-0CF73EF1B489}" type="pres">
      <dgm:prSet presAssocID="{1C5CB3A5-4205-4472-954B-5D0FBA08CFCD}" presName="sp" presStyleCnt="0"/>
      <dgm:spPr/>
    </dgm:pt>
    <dgm:pt modelId="{45EE06E5-80B8-4A74-ABAC-F8DCD93483CE}" type="pres">
      <dgm:prSet presAssocID="{BB7DCEAD-18D6-4DBA-97B9-F3C68B8AB310}" presName="linNode" presStyleCnt="0"/>
      <dgm:spPr/>
    </dgm:pt>
    <dgm:pt modelId="{2BF85C6A-2CAA-4046-B3E4-9D6BA69F731B}" type="pres">
      <dgm:prSet presAssocID="{BB7DCEAD-18D6-4DBA-97B9-F3C68B8AB31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6324AB5-07BB-4E2C-A2D0-290F2A7AD041}" type="pres">
      <dgm:prSet presAssocID="{BB7DCEAD-18D6-4DBA-97B9-F3C68B8AB310}" presName="descendantText" presStyleLbl="alignAccFollowNode1" presStyleIdx="1" presStyleCnt="3">
        <dgm:presLayoutVars>
          <dgm:bulletEnabled val="1"/>
        </dgm:presLayoutVars>
      </dgm:prSet>
      <dgm:spPr/>
    </dgm:pt>
    <dgm:pt modelId="{AD634DFA-BD86-455B-9A19-166C4986BDBD}" type="pres">
      <dgm:prSet presAssocID="{0ED663E9-5F4E-4244-82C8-66BEC994F5A3}" presName="sp" presStyleCnt="0"/>
      <dgm:spPr/>
    </dgm:pt>
    <dgm:pt modelId="{97A3973F-BCF3-43F5-85A9-B0E38B52D112}" type="pres">
      <dgm:prSet presAssocID="{A9B37E9A-3296-4094-9BF7-8E5F42A234C0}" presName="linNode" presStyleCnt="0"/>
      <dgm:spPr/>
    </dgm:pt>
    <dgm:pt modelId="{474F4252-72D6-49D9-AE9C-50005AA09E7C}" type="pres">
      <dgm:prSet presAssocID="{A9B37E9A-3296-4094-9BF7-8E5F42A234C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D03036E-7344-4BD0-8F3E-79271DAE40FC}" type="pres">
      <dgm:prSet presAssocID="{A9B37E9A-3296-4094-9BF7-8E5F42A234C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BC10E16-46D1-43BC-AC82-D5BA5AE1369E}" srcId="{04DE2E63-CB08-42D0-9780-61AB0BF33D28}" destId="{A9B37E9A-3296-4094-9BF7-8E5F42A234C0}" srcOrd="2" destOrd="0" parTransId="{179A0D7C-5F8E-4CE6-9D9F-602399DBD225}" sibTransId="{08A1CC1E-5F12-4BBA-BF3C-0D74FEF60754}"/>
    <dgm:cxn modelId="{5618B61D-A1E6-4113-B7EC-3913FAFBDC03}" type="presOf" srcId="{83469517-4346-4224-A664-3AF6BEB2299B}" destId="{7D03036E-7344-4BD0-8F3E-79271DAE40FC}" srcOrd="0" destOrd="0" presId="urn:microsoft.com/office/officeart/2005/8/layout/vList5"/>
    <dgm:cxn modelId="{C9F87631-1289-47D6-A16E-A3278561F740}" srcId="{A9B37E9A-3296-4094-9BF7-8E5F42A234C0}" destId="{83469517-4346-4224-A664-3AF6BEB2299B}" srcOrd="0" destOrd="0" parTransId="{DD71C611-B61A-4918-AEF6-62EE03BD679D}" sibTransId="{F4CCD178-E45F-4B77-ACF7-0CC1964BE5EE}"/>
    <dgm:cxn modelId="{62FEB268-6B8B-4FB4-953C-81ABB041D71A}" srcId="{04DE2E63-CB08-42D0-9780-61AB0BF33D28}" destId="{BB7DCEAD-18D6-4DBA-97B9-F3C68B8AB310}" srcOrd="1" destOrd="0" parTransId="{77FC0E85-E975-4E0D-8E48-CB9637F7C01D}" sibTransId="{0ED663E9-5F4E-4244-82C8-66BEC994F5A3}"/>
    <dgm:cxn modelId="{4AB3CF68-18F1-4B98-92EB-0ACFA9F22CB7}" type="presOf" srcId="{BC42FF73-AA0A-4F33-AFE2-6E76D0CF591B}" destId="{86324AB5-07BB-4E2C-A2D0-290F2A7AD041}" srcOrd="0" destOrd="0" presId="urn:microsoft.com/office/officeart/2005/8/layout/vList5"/>
    <dgm:cxn modelId="{85067F4C-CF45-40DC-A444-CD29A0CBF912}" type="presOf" srcId="{D35BFF85-9D92-4A4C-B3DB-50FB80D6975E}" destId="{96E3A022-18F6-41C2-92BD-C74401ED2C2D}" srcOrd="0" destOrd="1" presId="urn:microsoft.com/office/officeart/2005/8/layout/vList5"/>
    <dgm:cxn modelId="{7B18D04F-27D6-4910-9533-BF4D69AC7EB2}" type="presOf" srcId="{BB7DCEAD-18D6-4DBA-97B9-F3C68B8AB310}" destId="{2BF85C6A-2CAA-4046-B3E4-9D6BA69F731B}" srcOrd="0" destOrd="0" presId="urn:microsoft.com/office/officeart/2005/8/layout/vList5"/>
    <dgm:cxn modelId="{FEF7EE72-A528-4813-AA92-5449933067F2}" type="presOf" srcId="{6304315D-B789-4161-921B-8A4D7A3FD7D2}" destId="{B1E413FC-6401-4759-98F7-E41E0059D823}" srcOrd="0" destOrd="0" presId="urn:microsoft.com/office/officeart/2005/8/layout/vList5"/>
    <dgm:cxn modelId="{1D171759-BAEB-44C1-98B5-B3D1C31B7FC7}" srcId="{04DE2E63-CB08-42D0-9780-61AB0BF33D28}" destId="{6304315D-B789-4161-921B-8A4D7A3FD7D2}" srcOrd="0" destOrd="0" parTransId="{3D41F9C0-C0D6-47D9-A054-59C31C075454}" sibTransId="{1C5CB3A5-4205-4472-954B-5D0FBA08CFCD}"/>
    <dgm:cxn modelId="{E382157F-4D9A-4E91-8F1E-F6D49FCBB178}" srcId="{6304315D-B789-4161-921B-8A4D7A3FD7D2}" destId="{959F295C-318B-4FF3-AB3E-CCD138EBEA4F}" srcOrd="0" destOrd="0" parTransId="{1B99D981-6F00-4738-A12D-9FB158F16BBE}" sibTransId="{9110FD70-4A01-4854-A20F-8D356447C110}"/>
    <dgm:cxn modelId="{1356058D-B23E-4C87-88AB-83BB18D2B9C2}" srcId="{BB7DCEAD-18D6-4DBA-97B9-F3C68B8AB310}" destId="{BC42FF73-AA0A-4F33-AFE2-6E76D0CF591B}" srcOrd="0" destOrd="0" parTransId="{511B2708-2F0A-4CFF-B79B-159ECE727460}" sibTransId="{FD3A6447-369F-466D-8DF4-C48D3945A893}"/>
    <dgm:cxn modelId="{8F71A29C-AF23-4A4F-BF2F-B7A60F24814E}" type="presOf" srcId="{959F295C-318B-4FF3-AB3E-CCD138EBEA4F}" destId="{96E3A022-18F6-41C2-92BD-C74401ED2C2D}" srcOrd="0" destOrd="0" presId="urn:microsoft.com/office/officeart/2005/8/layout/vList5"/>
    <dgm:cxn modelId="{B4FE77DA-01FC-4EA3-8249-0C86139487F1}" type="presOf" srcId="{A9B37E9A-3296-4094-9BF7-8E5F42A234C0}" destId="{474F4252-72D6-49D9-AE9C-50005AA09E7C}" srcOrd="0" destOrd="0" presId="urn:microsoft.com/office/officeart/2005/8/layout/vList5"/>
    <dgm:cxn modelId="{1F3B64E6-4DA0-4C59-8993-48FD2133AD5E}" srcId="{6304315D-B789-4161-921B-8A4D7A3FD7D2}" destId="{D35BFF85-9D92-4A4C-B3DB-50FB80D6975E}" srcOrd="1" destOrd="0" parTransId="{2C3F33E8-5DB7-40ED-9050-43360345E69C}" sibTransId="{EE97D1DE-BBF0-45F9-A9C8-9E73E8A96114}"/>
    <dgm:cxn modelId="{0FE0FEF5-D753-4724-BEEE-7DB18D990367}" type="presOf" srcId="{04DE2E63-CB08-42D0-9780-61AB0BF33D28}" destId="{5962E2D5-CCDE-44A3-B0A5-DA4E8771778D}" srcOrd="0" destOrd="0" presId="urn:microsoft.com/office/officeart/2005/8/layout/vList5"/>
    <dgm:cxn modelId="{B407F982-DA15-4C6D-8AB0-C43C1FEB3E5F}" type="presParOf" srcId="{5962E2D5-CCDE-44A3-B0A5-DA4E8771778D}" destId="{0E0B9964-B2EB-4378-AB2F-11F19A8B1C55}" srcOrd="0" destOrd="0" presId="urn:microsoft.com/office/officeart/2005/8/layout/vList5"/>
    <dgm:cxn modelId="{D8856D75-0109-42F0-9422-D94D216B4E76}" type="presParOf" srcId="{0E0B9964-B2EB-4378-AB2F-11F19A8B1C55}" destId="{B1E413FC-6401-4759-98F7-E41E0059D823}" srcOrd="0" destOrd="0" presId="urn:microsoft.com/office/officeart/2005/8/layout/vList5"/>
    <dgm:cxn modelId="{181456AB-45F0-4940-A782-7D4E03294B6D}" type="presParOf" srcId="{0E0B9964-B2EB-4378-AB2F-11F19A8B1C55}" destId="{96E3A022-18F6-41C2-92BD-C74401ED2C2D}" srcOrd="1" destOrd="0" presId="urn:microsoft.com/office/officeart/2005/8/layout/vList5"/>
    <dgm:cxn modelId="{03229C23-4A6F-4074-8180-6998F889C60E}" type="presParOf" srcId="{5962E2D5-CCDE-44A3-B0A5-DA4E8771778D}" destId="{EED73F45-F50C-4AF2-BA09-0CF73EF1B489}" srcOrd="1" destOrd="0" presId="urn:microsoft.com/office/officeart/2005/8/layout/vList5"/>
    <dgm:cxn modelId="{FE07E19C-7E8E-4AF0-82A2-1ED92D1E8BA8}" type="presParOf" srcId="{5962E2D5-CCDE-44A3-B0A5-DA4E8771778D}" destId="{45EE06E5-80B8-4A74-ABAC-F8DCD93483CE}" srcOrd="2" destOrd="0" presId="urn:microsoft.com/office/officeart/2005/8/layout/vList5"/>
    <dgm:cxn modelId="{99D8C98A-3874-4782-A383-3B50C20654E4}" type="presParOf" srcId="{45EE06E5-80B8-4A74-ABAC-F8DCD93483CE}" destId="{2BF85C6A-2CAA-4046-B3E4-9D6BA69F731B}" srcOrd="0" destOrd="0" presId="urn:microsoft.com/office/officeart/2005/8/layout/vList5"/>
    <dgm:cxn modelId="{94C8EDF0-5408-47F6-8E14-D909CF6F8FAA}" type="presParOf" srcId="{45EE06E5-80B8-4A74-ABAC-F8DCD93483CE}" destId="{86324AB5-07BB-4E2C-A2D0-290F2A7AD041}" srcOrd="1" destOrd="0" presId="urn:microsoft.com/office/officeart/2005/8/layout/vList5"/>
    <dgm:cxn modelId="{157859F0-C1A9-479E-B99C-533A41FB9FD8}" type="presParOf" srcId="{5962E2D5-CCDE-44A3-B0A5-DA4E8771778D}" destId="{AD634DFA-BD86-455B-9A19-166C4986BDBD}" srcOrd="3" destOrd="0" presId="urn:microsoft.com/office/officeart/2005/8/layout/vList5"/>
    <dgm:cxn modelId="{A1047678-BE5F-4759-B583-938E5F401266}" type="presParOf" srcId="{5962E2D5-CCDE-44A3-B0A5-DA4E8771778D}" destId="{97A3973F-BCF3-43F5-85A9-B0E38B52D112}" srcOrd="4" destOrd="0" presId="urn:microsoft.com/office/officeart/2005/8/layout/vList5"/>
    <dgm:cxn modelId="{870C11DE-3757-4791-AED0-CAC11877A2F8}" type="presParOf" srcId="{97A3973F-BCF3-43F5-85A9-B0E38B52D112}" destId="{474F4252-72D6-49D9-AE9C-50005AA09E7C}" srcOrd="0" destOrd="0" presId="urn:microsoft.com/office/officeart/2005/8/layout/vList5"/>
    <dgm:cxn modelId="{4D463AB8-979B-4D18-BD66-92A990E3C2B6}" type="presParOf" srcId="{97A3973F-BCF3-43F5-85A9-B0E38B52D112}" destId="{7D03036E-7344-4BD0-8F3E-79271DAE40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CDDE0D3-B05B-4DCC-B8AD-2F4C4794E77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32EFCCF-E54C-427F-82EA-3468569C1E83}">
      <dgm:prSet/>
      <dgm:spPr/>
      <dgm:t>
        <a:bodyPr/>
        <a:lstStyle/>
        <a:p>
          <a:pPr rtl="0"/>
          <a:r>
            <a:rPr lang="pl-PL" dirty="0"/>
            <a:t>1. ustalenie czy przepis budzi wątpliwość;</a:t>
          </a:r>
        </a:p>
        <a:p>
          <a:pPr rtl="0"/>
          <a:endParaRPr lang="pl-PL" dirty="0">
            <a:solidFill>
              <a:srgbClr val="FF0000"/>
            </a:solidFill>
          </a:endParaRPr>
        </a:p>
        <a:p>
          <a:pPr rtl="0"/>
          <a:r>
            <a:rPr lang="pl-PL" dirty="0">
              <a:solidFill>
                <a:srgbClr val="FF0000"/>
              </a:solidFill>
            </a:rPr>
            <a:t>jeżeli przepis jest jasny to wykładnia jest zbędna, w myśl zasady „ </a:t>
          </a:r>
          <a:r>
            <a:rPr lang="pl-PL" i="1" dirty="0" err="1">
              <a:solidFill>
                <a:srgbClr val="FF0000"/>
              </a:solidFill>
            </a:rPr>
            <a:t>clara</a:t>
          </a:r>
          <a:r>
            <a:rPr lang="pl-PL" i="1" dirty="0">
              <a:solidFill>
                <a:srgbClr val="FF0000"/>
              </a:solidFill>
            </a:rPr>
            <a:t> non </a:t>
          </a:r>
          <a:r>
            <a:rPr lang="pl-PL" i="1" dirty="0" err="1">
              <a:solidFill>
                <a:srgbClr val="FF0000"/>
              </a:solidFill>
            </a:rPr>
            <a:t>sunt</a:t>
          </a:r>
          <a:r>
            <a:rPr lang="pl-PL" i="1" dirty="0">
              <a:solidFill>
                <a:srgbClr val="FF0000"/>
              </a:solidFill>
            </a:rPr>
            <a:t> </a:t>
          </a:r>
          <a:r>
            <a:rPr lang="pl-PL" i="1" dirty="0" err="1">
              <a:solidFill>
                <a:srgbClr val="FF0000"/>
              </a:solidFill>
            </a:rPr>
            <a:t>interpretanda</a:t>
          </a:r>
          <a:r>
            <a:rPr lang="pl-PL" dirty="0">
              <a:solidFill>
                <a:srgbClr val="FF0000"/>
              </a:solidFill>
            </a:rPr>
            <a:t>”</a:t>
          </a:r>
          <a:endParaRPr lang="pl-PL" dirty="0"/>
        </a:p>
      </dgm:t>
    </dgm:pt>
    <dgm:pt modelId="{F812A27E-0E70-42C6-8528-3977EC6C7452}" type="parTrans" cxnId="{D0B30BE6-C270-42A9-B43F-CD482BFA6A8F}">
      <dgm:prSet/>
      <dgm:spPr/>
      <dgm:t>
        <a:bodyPr/>
        <a:lstStyle/>
        <a:p>
          <a:endParaRPr lang="pl-PL"/>
        </a:p>
      </dgm:t>
    </dgm:pt>
    <dgm:pt modelId="{972768A6-EB0F-4EC7-8874-103C6768CD40}" type="sibTrans" cxnId="{D0B30BE6-C270-42A9-B43F-CD482BFA6A8F}">
      <dgm:prSet/>
      <dgm:spPr/>
      <dgm:t>
        <a:bodyPr/>
        <a:lstStyle/>
        <a:p>
          <a:endParaRPr lang="pl-PL"/>
        </a:p>
      </dgm:t>
    </dgm:pt>
    <dgm:pt modelId="{2CECBA4C-FAE8-45A8-9F58-A904DE41B989}">
      <dgm:prSet/>
      <dgm:spPr/>
      <dgm:t>
        <a:bodyPr/>
        <a:lstStyle/>
        <a:p>
          <a:pPr rtl="0"/>
          <a:r>
            <a:rPr lang="pl-PL" dirty="0"/>
            <a:t>2. ustalenie właściwego znaczenia przepisu; </a:t>
          </a:r>
        </a:p>
        <a:p>
          <a:pPr rtl="0"/>
          <a:r>
            <a:rPr lang="pl-PL" dirty="0"/>
            <a:t>użycie dyrektyw wykładni I stopnia (językowych, systemowych, celowościowych)</a:t>
          </a:r>
        </a:p>
      </dgm:t>
    </dgm:pt>
    <dgm:pt modelId="{5D787122-0A9E-4118-9B71-6042E81E6999}" type="parTrans" cxnId="{8F30A184-732C-4A13-84D6-1A6C5A197106}">
      <dgm:prSet/>
      <dgm:spPr/>
      <dgm:t>
        <a:bodyPr/>
        <a:lstStyle/>
        <a:p>
          <a:endParaRPr lang="pl-PL"/>
        </a:p>
      </dgm:t>
    </dgm:pt>
    <dgm:pt modelId="{41034DB2-370A-49D0-87FE-2CD50009B944}" type="sibTrans" cxnId="{8F30A184-732C-4A13-84D6-1A6C5A197106}">
      <dgm:prSet/>
      <dgm:spPr/>
      <dgm:t>
        <a:bodyPr/>
        <a:lstStyle/>
        <a:p>
          <a:endParaRPr lang="pl-PL"/>
        </a:p>
      </dgm:t>
    </dgm:pt>
    <dgm:pt modelId="{9DDF1F36-8729-471E-9DB7-0BAC078096F6}">
      <dgm:prSet/>
      <dgm:spPr/>
      <dgm:t>
        <a:bodyPr/>
        <a:lstStyle/>
        <a:p>
          <a:pPr rtl="0"/>
          <a:r>
            <a:rPr lang="pl-PL" dirty="0"/>
            <a:t>3. kolizja interpretacyjna (sprzeczności interpretacyjne)- użycie dyrektyw II stopnia </a:t>
          </a:r>
        </a:p>
        <a:p>
          <a:pPr rtl="0"/>
          <a:r>
            <a:rPr lang="pl-PL" dirty="0"/>
            <a:t>– wybór między wynikami uzyskanymi przy użyciu dyrektyw I stopnia, jeśli rezultat rodzi sprzeczności interpretacyjne.</a:t>
          </a:r>
        </a:p>
      </dgm:t>
    </dgm:pt>
    <dgm:pt modelId="{CE56886E-27DC-4099-B6FC-B53556527970}" type="parTrans" cxnId="{31BE3273-4F9F-4E50-A094-7BDC6F8F6258}">
      <dgm:prSet/>
      <dgm:spPr/>
      <dgm:t>
        <a:bodyPr/>
        <a:lstStyle/>
        <a:p>
          <a:endParaRPr lang="pl-PL"/>
        </a:p>
      </dgm:t>
    </dgm:pt>
    <dgm:pt modelId="{EE41C384-C852-4DF8-8548-0346CF342431}" type="sibTrans" cxnId="{31BE3273-4F9F-4E50-A094-7BDC6F8F6258}">
      <dgm:prSet/>
      <dgm:spPr/>
      <dgm:t>
        <a:bodyPr/>
        <a:lstStyle/>
        <a:p>
          <a:endParaRPr lang="pl-PL"/>
        </a:p>
      </dgm:t>
    </dgm:pt>
    <dgm:pt modelId="{83BCE6AD-0C36-4201-9F2C-456890C43474}" type="pres">
      <dgm:prSet presAssocID="{DCDDE0D3-B05B-4DCC-B8AD-2F4C4794E77C}" presName="Name0" presStyleCnt="0">
        <dgm:presLayoutVars>
          <dgm:dir/>
          <dgm:resizeHandles val="exact"/>
        </dgm:presLayoutVars>
      </dgm:prSet>
      <dgm:spPr/>
    </dgm:pt>
    <dgm:pt modelId="{861A37D1-5965-4752-BEA7-219DD97AC5FF}" type="pres">
      <dgm:prSet presAssocID="{532EFCCF-E54C-427F-82EA-3468569C1E83}" presName="node" presStyleLbl="node1" presStyleIdx="0" presStyleCnt="3" custScaleY="128791">
        <dgm:presLayoutVars>
          <dgm:bulletEnabled val="1"/>
        </dgm:presLayoutVars>
      </dgm:prSet>
      <dgm:spPr/>
    </dgm:pt>
    <dgm:pt modelId="{4AC40EF3-0D20-42E4-A6DE-6AF38B1CA34E}" type="pres">
      <dgm:prSet presAssocID="{972768A6-EB0F-4EC7-8874-103C6768CD40}" presName="sibTrans" presStyleLbl="sibTrans2D1" presStyleIdx="0" presStyleCnt="2"/>
      <dgm:spPr/>
    </dgm:pt>
    <dgm:pt modelId="{FAE2C7F6-DDF3-44D7-95AF-800E534CF79B}" type="pres">
      <dgm:prSet presAssocID="{972768A6-EB0F-4EC7-8874-103C6768CD40}" presName="connectorText" presStyleLbl="sibTrans2D1" presStyleIdx="0" presStyleCnt="2"/>
      <dgm:spPr/>
    </dgm:pt>
    <dgm:pt modelId="{4EB77D69-BC04-47B8-A78D-EFAF87787DC6}" type="pres">
      <dgm:prSet presAssocID="{2CECBA4C-FAE8-45A8-9F58-A904DE41B989}" presName="node" presStyleLbl="node1" presStyleIdx="1" presStyleCnt="3" custScaleY="128791">
        <dgm:presLayoutVars>
          <dgm:bulletEnabled val="1"/>
        </dgm:presLayoutVars>
      </dgm:prSet>
      <dgm:spPr/>
    </dgm:pt>
    <dgm:pt modelId="{D7636A9F-83E8-4336-98CE-C631846ED76C}" type="pres">
      <dgm:prSet presAssocID="{41034DB2-370A-49D0-87FE-2CD50009B944}" presName="sibTrans" presStyleLbl="sibTrans2D1" presStyleIdx="1" presStyleCnt="2"/>
      <dgm:spPr/>
    </dgm:pt>
    <dgm:pt modelId="{0FF40654-AC1E-4F42-A7AA-AF9BBA56F6C7}" type="pres">
      <dgm:prSet presAssocID="{41034DB2-370A-49D0-87FE-2CD50009B944}" presName="connectorText" presStyleLbl="sibTrans2D1" presStyleIdx="1" presStyleCnt="2"/>
      <dgm:spPr/>
    </dgm:pt>
    <dgm:pt modelId="{F591E517-6CA0-4DDA-9D67-1F415A41290D}" type="pres">
      <dgm:prSet presAssocID="{9DDF1F36-8729-471E-9DB7-0BAC078096F6}" presName="node" presStyleLbl="node1" presStyleIdx="2" presStyleCnt="3" custScaleY="131273">
        <dgm:presLayoutVars>
          <dgm:bulletEnabled val="1"/>
        </dgm:presLayoutVars>
      </dgm:prSet>
      <dgm:spPr/>
    </dgm:pt>
  </dgm:ptLst>
  <dgm:cxnLst>
    <dgm:cxn modelId="{3A7C411F-5488-4DCA-BF16-0A9DDA0A839B}" type="presOf" srcId="{972768A6-EB0F-4EC7-8874-103C6768CD40}" destId="{FAE2C7F6-DDF3-44D7-95AF-800E534CF79B}" srcOrd="1" destOrd="0" presId="urn:microsoft.com/office/officeart/2005/8/layout/process1"/>
    <dgm:cxn modelId="{A49B995D-D097-414E-8386-D1E768ED8529}" type="presOf" srcId="{41034DB2-370A-49D0-87FE-2CD50009B944}" destId="{D7636A9F-83E8-4336-98CE-C631846ED76C}" srcOrd="0" destOrd="0" presId="urn:microsoft.com/office/officeart/2005/8/layout/process1"/>
    <dgm:cxn modelId="{F485E165-AE66-4FAF-940F-6840B1410EC0}" type="presOf" srcId="{532EFCCF-E54C-427F-82EA-3468569C1E83}" destId="{861A37D1-5965-4752-BEA7-219DD97AC5FF}" srcOrd="0" destOrd="0" presId="urn:microsoft.com/office/officeart/2005/8/layout/process1"/>
    <dgm:cxn modelId="{31BE3273-4F9F-4E50-A094-7BDC6F8F6258}" srcId="{DCDDE0D3-B05B-4DCC-B8AD-2F4C4794E77C}" destId="{9DDF1F36-8729-471E-9DB7-0BAC078096F6}" srcOrd="2" destOrd="0" parTransId="{CE56886E-27DC-4099-B6FC-B53556527970}" sibTransId="{EE41C384-C852-4DF8-8548-0346CF342431}"/>
    <dgm:cxn modelId="{8F30A184-732C-4A13-84D6-1A6C5A197106}" srcId="{DCDDE0D3-B05B-4DCC-B8AD-2F4C4794E77C}" destId="{2CECBA4C-FAE8-45A8-9F58-A904DE41B989}" srcOrd="1" destOrd="0" parTransId="{5D787122-0A9E-4118-9B71-6042E81E6999}" sibTransId="{41034DB2-370A-49D0-87FE-2CD50009B944}"/>
    <dgm:cxn modelId="{1301DE91-7BAF-4DED-B2A0-38E9D5FFD35C}" type="presOf" srcId="{41034DB2-370A-49D0-87FE-2CD50009B944}" destId="{0FF40654-AC1E-4F42-A7AA-AF9BBA56F6C7}" srcOrd="1" destOrd="0" presId="urn:microsoft.com/office/officeart/2005/8/layout/process1"/>
    <dgm:cxn modelId="{9D3D519C-2F52-4C9F-918B-6E8EA7B0EC1B}" type="presOf" srcId="{972768A6-EB0F-4EC7-8874-103C6768CD40}" destId="{4AC40EF3-0D20-42E4-A6DE-6AF38B1CA34E}" srcOrd="0" destOrd="0" presId="urn:microsoft.com/office/officeart/2005/8/layout/process1"/>
    <dgm:cxn modelId="{606A6B9D-E43C-4E6F-A912-03D50B94E28A}" type="presOf" srcId="{DCDDE0D3-B05B-4DCC-B8AD-2F4C4794E77C}" destId="{83BCE6AD-0C36-4201-9F2C-456890C43474}" srcOrd="0" destOrd="0" presId="urn:microsoft.com/office/officeart/2005/8/layout/process1"/>
    <dgm:cxn modelId="{F58CC7A0-2CF1-480A-BFCB-A779B97C91CE}" type="presOf" srcId="{2CECBA4C-FAE8-45A8-9F58-A904DE41B989}" destId="{4EB77D69-BC04-47B8-A78D-EFAF87787DC6}" srcOrd="0" destOrd="0" presId="urn:microsoft.com/office/officeart/2005/8/layout/process1"/>
    <dgm:cxn modelId="{528127A3-8B99-45E4-BE55-49334A545F19}" type="presOf" srcId="{9DDF1F36-8729-471E-9DB7-0BAC078096F6}" destId="{F591E517-6CA0-4DDA-9D67-1F415A41290D}" srcOrd="0" destOrd="0" presId="urn:microsoft.com/office/officeart/2005/8/layout/process1"/>
    <dgm:cxn modelId="{D0B30BE6-C270-42A9-B43F-CD482BFA6A8F}" srcId="{DCDDE0D3-B05B-4DCC-B8AD-2F4C4794E77C}" destId="{532EFCCF-E54C-427F-82EA-3468569C1E83}" srcOrd="0" destOrd="0" parTransId="{F812A27E-0E70-42C6-8528-3977EC6C7452}" sibTransId="{972768A6-EB0F-4EC7-8874-103C6768CD40}"/>
    <dgm:cxn modelId="{AD2FADB4-E7B0-49C7-BFEA-A9B318127894}" type="presParOf" srcId="{83BCE6AD-0C36-4201-9F2C-456890C43474}" destId="{861A37D1-5965-4752-BEA7-219DD97AC5FF}" srcOrd="0" destOrd="0" presId="urn:microsoft.com/office/officeart/2005/8/layout/process1"/>
    <dgm:cxn modelId="{D1A9D005-B46C-406A-9FC7-861F9BEA3452}" type="presParOf" srcId="{83BCE6AD-0C36-4201-9F2C-456890C43474}" destId="{4AC40EF3-0D20-42E4-A6DE-6AF38B1CA34E}" srcOrd="1" destOrd="0" presId="urn:microsoft.com/office/officeart/2005/8/layout/process1"/>
    <dgm:cxn modelId="{15DA2BD4-4631-43F5-8240-43FA66F64D60}" type="presParOf" srcId="{4AC40EF3-0D20-42E4-A6DE-6AF38B1CA34E}" destId="{FAE2C7F6-DDF3-44D7-95AF-800E534CF79B}" srcOrd="0" destOrd="0" presId="urn:microsoft.com/office/officeart/2005/8/layout/process1"/>
    <dgm:cxn modelId="{E1672BDB-D1E3-4206-8A08-0DEE7968DD55}" type="presParOf" srcId="{83BCE6AD-0C36-4201-9F2C-456890C43474}" destId="{4EB77D69-BC04-47B8-A78D-EFAF87787DC6}" srcOrd="2" destOrd="0" presId="urn:microsoft.com/office/officeart/2005/8/layout/process1"/>
    <dgm:cxn modelId="{62D8F7A5-01F8-4B78-8232-1B51245B2ACC}" type="presParOf" srcId="{83BCE6AD-0C36-4201-9F2C-456890C43474}" destId="{D7636A9F-83E8-4336-98CE-C631846ED76C}" srcOrd="3" destOrd="0" presId="urn:microsoft.com/office/officeart/2005/8/layout/process1"/>
    <dgm:cxn modelId="{CF2458D0-CA07-464F-9C23-938E7C818A9A}" type="presParOf" srcId="{D7636A9F-83E8-4336-98CE-C631846ED76C}" destId="{0FF40654-AC1E-4F42-A7AA-AF9BBA56F6C7}" srcOrd="0" destOrd="0" presId="urn:microsoft.com/office/officeart/2005/8/layout/process1"/>
    <dgm:cxn modelId="{7F07C759-C438-45B5-97E3-2BDE5F6EBB43}" type="presParOf" srcId="{83BCE6AD-0C36-4201-9F2C-456890C43474}" destId="{F591E517-6CA0-4DDA-9D67-1F415A41290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EF33F-1108-44B7-A376-6DC009C7FE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4D651058-D411-486F-8AC6-80B366D88888}">
      <dgm:prSet/>
      <dgm:spPr/>
      <dgm:t>
        <a:bodyPr/>
        <a:lstStyle/>
        <a:p>
          <a:pPr rtl="0"/>
          <a:r>
            <a:rPr lang="pl-PL" b="1"/>
            <a:t>W znaczeniu formalnym:</a:t>
          </a:r>
          <a:r>
            <a:rPr lang="pl-PL"/>
            <a:t> </a:t>
          </a:r>
        </a:p>
      </dgm:t>
    </dgm:pt>
    <dgm:pt modelId="{243D17A6-0AD1-43BD-AE69-FB70CEAB4673}" type="parTrans" cxnId="{CF20E394-3840-4504-B9A5-AF719B7269A7}">
      <dgm:prSet/>
      <dgm:spPr/>
      <dgm:t>
        <a:bodyPr/>
        <a:lstStyle/>
        <a:p>
          <a:endParaRPr lang="pl-PL"/>
        </a:p>
      </dgm:t>
    </dgm:pt>
    <dgm:pt modelId="{70725553-B47F-4C28-8815-736F78E02C13}" type="sibTrans" cxnId="{CF20E394-3840-4504-B9A5-AF719B7269A7}">
      <dgm:prSet/>
      <dgm:spPr/>
      <dgm:t>
        <a:bodyPr/>
        <a:lstStyle/>
        <a:p>
          <a:endParaRPr lang="pl-PL"/>
        </a:p>
      </dgm:t>
    </dgm:pt>
    <dgm:pt modelId="{395F407C-B259-4F91-B81F-15085C072705}">
      <dgm:prSet/>
      <dgm:spPr/>
      <dgm:t>
        <a:bodyPr/>
        <a:lstStyle/>
        <a:p>
          <a:pPr rtl="0"/>
          <a:r>
            <a:rPr lang="pl-PL" dirty="0"/>
            <a:t>akt normatywny uchwalony w szczególnym trybie, posiadający szczególną treść i formę oraz szczególną nazwę.</a:t>
          </a:r>
        </a:p>
      </dgm:t>
    </dgm:pt>
    <dgm:pt modelId="{66BEFA6C-BB94-4712-A0D1-1CE98180EF7C}" type="parTrans" cxnId="{6D41F874-BBF5-46D1-B0D7-28AB47A0355A}">
      <dgm:prSet/>
      <dgm:spPr/>
      <dgm:t>
        <a:bodyPr/>
        <a:lstStyle/>
        <a:p>
          <a:endParaRPr lang="pl-PL"/>
        </a:p>
      </dgm:t>
    </dgm:pt>
    <dgm:pt modelId="{0E88D78F-8CF4-4034-B880-A86701ADF8F8}" type="sibTrans" cxnId="{6D41F874-BBF5-46D1-B0D7-28AB47A0355A}">
      <dgm:prSet/>
      <dgm:spPr/>
      <dgm:t>
        <a:bodyPr/>
        <a:lstStyle/>
        <a:p>
          <a:endParaRPr lang="pl-PL"/>
        </a:p>
      </dgm:t>
    </dgm:pt>
    <dgm:pt modelId="{93C3A99D-EEDD-420F-803B-D93F9D7BC712}">
      <dgm:prSet/>
      <dgm:spPr/>
      <dgm:t>
        <a:bodyPr/>
        <a:lstStyle/>
        <a:p>
          <a:pPr rtl="0"/>
          <a:r>
            <a:rPr lang="pl-PL" b="1"/>
            <a:t>W znaczeniu materialnym:</a:t>
          </a:r>
          <a:endParaRPr lang="pl-PL"/>
        </a:p>
      </dgm:t>
    </dgm:pt>
    <dgm:pt modelId="{37A13BAF-1721-4B22-8A9F-E3C5CD300FBE}" type="parTrans" cxnId="{7EBD5AC2-A2BD-426F-9786-F6261B4CCAF9}">
      <dgm:prSet/>
      <dgm:spPr/>
      <dgm:t>
        <a:bodyPr/>
        <a:lstStyle/>
        <a:p>
          <a:endParaRPr lang="pl-PL"/>
        </a:p>
      </dgm:t>
    </dgm:pt>
    <dgm:pt modelId="{07B502DE-ADD5-4574-B2EF-0B693113AB61}" type="sibTrans" cxnId="{7EBD5AC2-A2BD-426F-9786-F6261B4CCAF9}">
      <dgm:prSet/>
      <dgm:spPr/>
      <dgm:t>
        <a:bodyPr/>
        <a:lstStyle/>
        <a:p>
          <a:endParaRPr lang="pl-PL"/>
        </a:p>
      </dgm:t>
    </dgm:pt>
    <dgm:pt modelId="{AD32C57E-E35C-4E79-BA4A-7228B3E9C345}">
      <dgm:prSet/>
      <dgm:spPr/>
      <dgm:t>
        <a:bodyPr/>
        <a:lstStyle/>
        <a:p>
          <a:pPr rtl="0"/>
          <a:r>
            <a:rPr lang="pl-PL" dirty="0"/>
            <a:t>obejmuje normy (także zwyczajowe) dotyczące zasad ustroju państwa, statusu jednostki w państwie, ale nie zawarte w jednym akcie prawnym o najwyższej mocy obowiązywania.</a:t>
          </a:r>
          <a:r>
            <a:rPr lang="pl-PL" b="1" dirty="0"/>
            <a:t> </a:t>
          </a:r>
          <a:endParaRPr lang="pl-PL" dirty="0"/>
        </a:p>
      </dgm:t>
    </dgm:pt>
    <dgm:pt modelId="{BB75DAD5-7F62-498C-8BB5-40DBB871B84F}" type="parTrans" cxnId="{4AED763B-EA0F-4F7B-81B5-451BDD5631AE}">
      <dgm:prSet/>
      <dgm:spPr/>
      <dgm:t>
        <a:bodyPr/>
        <a:lstStyle/>
        <a:p>
          <a:endParaRPr lang="pl-PL"/>
        </a:p>
      </dgm:t>
    </dgm:pt>
    <dgm:pt modelId="{77340214-C8FB-4682-9B99-12E3D8110A86}" type="sibTrans" cxnId="{4AED763B-EA0F-4F7B-81B5-451BDD5631AE}">
      <dgm:prSet/>
      <dgm:spPr/>
      <dgm:t>
        <a:bodyPr/>
        <a:lstStyle/>
        <a:p>
          <a:endParaRPr lang="pl-PL"/>
        </a:p>
      </dgm:t>
    </dgm:pt>
    <dgm:pt modelId="{C54DC079-DB90-49E9-80F7-8DE204FEE3DB}" type="pres">
      <dgm:prSet presAssocID="{675EF33F-1108-44B7-A376-6DC009C7FEE6}" presName="Name0" presStyleCnt="0">
        <dgm:presLayoutVars>
          <dgm:dir/>
          <dgm:animLvl val="lvl"/>
          <dgm:resizeHandles val="exact"/>
        </dgm:presLayoutVars>
      </dgm:prSet>
      <dgm:spPr/>
    </dgm:pt>
    <dgm:pt modelId="{6C4D15AF-D557-4FD9-8006-8408945B89C6}" type="pres">
      <dgm:prSet presAssocID="{4D651058-D411-486F-8AC6-80B366D88888}" presName="linNode" presStyleCnt="0"/>
      <dgm:spPr/>
    </dgm:pt>
    <dgm:pt modelId="{525C6E43-9ABD-4C24-B957-E16474655A13}" type="pres">
      <dgm:prSet presAssocID="{4D651058-D411-486F-8AC6-80B366D88888}" presName="parentText" presStyleLbl="node1" presStyleIdx="0" presStyleCnt="2" custLinFactNeighborY="-2">
        <dgm:presLayoutVars>
          <dgm:chMax val="1"/>
          <dgm:bulletEnabled val="1"/>
        </dgm:presLayoutVars>
      </dgm:prSet>
      <dgm:spPr/>
    </dgm:pt>
    <dgm:pt modelId="{8BD66994-6608-4394-A9E6-C748AF2FA076}" type="pres">
      <dgm:prSet presAssocID="{4D651058-D411-486F-8AC6-80B366D88888}" presName="descendantText" presStyleLbl="alignAccFollowNode1" presStyleIdx="0" presStyleCnt="2">
        <dgm:presLayoutVars>
          <dgm:bulletEnabled val="1"/>
        </dgm:presLayoutVars>
      </dgm:prSet>
      <dgm:spPr/>
    </dgm:pt>
    <dgm:pt modelId="{2BD91873-D9D7-4283-AEC8-8E073493135B}" type="pres">
      <dgm:prSet presAssocID="{70725553-B47F-4C28-8815-736F78E02C13}" presName="sp" presStyleCnt="0"/>
      <dgm:spPr/>
    </dgm:pt>
    <dgm:pt modelId="{1E72436E-0EF2-45F8-99E5-B56659B7EB62}" type="pres">
      <dgm:prSet presAssocID="{93C3A99D-EEDD-420F-803B-D93F9D7BC712}" presName="linNode" presStyleCnt="0"/>
      <dgm:spPr/>
    </dgm:pt>
    <dgm:pt modelId="{6FDB9FA1-89B0-4666-B46E-A47C6CEEF993}" type="pres">
      <dgm:prSet presAssocID="{93C3A99D-EEDD-420F-803B-D93F9D7BC71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70B9A72-E08B-4588-993B-22DCDD8F4D33}" type="pres">
      <dgm:prSet presAssocID="{93C3A99D-EEDD-420F-803B-D93F9D7BC71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FF7090E-F23D-494C-9024-0F5FC26EC57D}" type="presOf" srcId="{675EF33F-1108-44B7-A376-6DC009C7FEE6}" destId="{C54DC079-DB90-49E9-80F7-8DE204FEE3DB}" srcOrd="0" destOrd="0" presId="urn:microsoft.com/office/officeart/2005/8/layout/vList5"/>
    <dgm:cxn modelId="{122C2F36-2870-4EDE-B6E6-B35F3D083D4F}" type="presOf" srcId="{93C3A99D-EEDD-420F-803B-D93F9D7BC712}" destId="{6FDB9FA1-89B0-4666-B46E-A47C6CEEF993}" srcOrd="0" destOrd="0" presId="urn:microsoft.com/office/officeart/2005/8/layout/vList5"/>
    <dgm:cxn modelId="{4AED763B-EA0F-4F7B-81B5-451BDD5631AE}" srcId="{93C3A99D-EEDD-420F-803B-D93F9D7BC712}" destId="{AD32C57E-E35C-4E79-BA4A-7228B3E9C345}" srcOrd="0" destOrd="0" parTransId="{BB75DAD5-7F62-498C-8BB5-40DBB871B84F}" sibTransId="{77340214-C8FB-4682-9B99-12E3D8110A86}"/>
    <dgm:cxn modelId="{6D41F874-BBF5-46D1-B0D7-28AB47A0355A}" srcId="{4D651058-D411-486F-8AC6-80B366D88888}" destId="{395F407C-B259-4F91-B81F-15085C072705}" srcOrd="0" destOrd="0" parTransId="{66BEFA6C-BB94-4712-A0D1-1CE98180EF7C}" sibTransId="{0E88D78F-8CF4-4034-B880-A86701ADF8F8}"/>
    <dgm:cxn modelId="{CF20E394-3840-4504-B9A5-AF719B7269A7}" srcId="{675EF33F-1108-44B7-A376-6DC009C7FEE6}" destId="{4D651058-D411-486F-8AC6-80B366D88888}" srcOrd="0" destOrd="0" parTransId="{243D17A6-0AD1-43BD-AE69-FB70CEAB4673}" sibTransId="{70725553-B47F-4C28-8815-736F78E02C13}"/>
    <dgm:cxn modelId="{116DF2A3-A586-4EDE-B93A-24E7271C003A}" type="presOf" srcId="{395F407C-B259-4F91-B81F-15085C072705}" destId="{8BD66994-6608-4394-A9E6-C748AF2FA076}" srcOrd="0" destOrd="0" presId="urn:microsoft.com/office/officeart/2005/8/layout/vList5"/>
    <dgm:cxn modelId="{C4F2D9AB-2485-45D2-BC7D-F57733CD31F2}" type="presOf" srcId="{AD32C57E-E35C-4E79-BA4A-7228B3E9C345}" destId="{570B9A72-E08B-4588-993B-22DCDD8F4D33}" srcOrd="0" destOrd="0" presId="urn:microsoft.com/office/officeart/2005/8/layout/vList5"/>
    <dgm:cxn modelId="{7EBD5AC2-A2BD-426F-9786-F6261B4CCAF9}" srcId="{675EF33F-1108-44B7-A376-6DC009C7FEE6}" destId="{93C3A99D-EEDD-420F-803B-D93F9D7BC712}" srcOrd="1" destOrd="0" parTransId="{37A13BAF-1721-4B22-8A9F-E3C5CD300FBE}" sibTransId="{07B502DE-ADD5-4574-B2EF-0B693113AB61}"/>
    <dgm:cxn modelId="{5ABF5ADE-247A-42F1-9A44-2EAEF3CB54DB}" type="presOf" srcId="{4D651058-D411-486F-8AC6-80B366D88888}" destId="{525C6E43-9ABD-4C24-B957-E16474655A13}" srcOrd="0" destOrd="0" presId="urn:microsoft.com/office/officeart/2005/8/layout/vList5"/>
    <dgm:cxn modelId="{3F8DCD4B-E04F-49A4-8829-C8FFFBBE4A88}" type="presParOf" srcId="{C54DC079-DB90-49E9-80F7-8DE204FEE3DB}" destId="{6C4D15AF-D557-4FD9-8006-8408945B89C6}" srcOrd="0" destOrd="0" presId="urn:microsoft.com/office/officeart/2005/8/layout/vList5"/>
    <dgm:cxn modelId="{2E38C763-8EF5-4079-B101-D636B1933D4A}" type="presParOf" srcId="{6C4D15AF-D557-4FD9-8006-8408945B89C6}" destId="{525C6E43-9ABD-4C24-B957-E16474655A13}" srcOrd="0" destOrd="0" presId="urn:microsoft.com/office/officeart/2005/8/layout/vList5"/>
    <dgm:cxn modelId="{FE6CAE45-3DEF-43E8-B9B1-A5EE88E3D1B3}" type="presParOf" srcId="{6C4D15AF-D557-4FD9-8006-8408945B89C6}" destId="{8BD66994-6608-4394-A9E6-C748AF2FA076}" srcOrd="1" destOrd="0" presId="urn:microsoft.com/office/officeart/2005/8/layout/vList5"/>
    <dgm:cxn modelId="{1B16BEB7-6E2D-4CF3-8B87-704BDDC77EA3}" type="presParOf" srcId="{C54DC079-DB90-49E9-80F7-8DE204FEE3DB}" destId="{2BD91873-D9D7-4283-AEC8-8E073493135B}" srcOrd="1" destOrd="0" presId="urn:microsoft.com/office/officeart/2005/8/layout/vList5"/>
    <dgm:cxn modelId="{6C7F2298-73CF-4BC4-AA4B-C5E7DF249F6D}" type="presParOf" srcId="{C54DC079-DB90-49E9-80F7-8DE204FEE3DB}" destId="{1E72436E-0EF2-45F8-99E5-B56659B7EB62}" srcOrd="2" destOrd="0" presId="urn:microsoft.com/office/officeart/2005/8/layout/vList5"/>
    <dgm:cxn modelId="{FD47074F-B454-4A21-BBDC-8ABAE6337874}" type="presParOf" srcId="{1E72436E-0EF2-45F8-99E5-B56659B7EB62}" destId="{6FDB9FA1-89B0-4666-B46E-A47C6CEEF993}" srcOrd="0" destOrd="0" presId="urn:microsoft.com/office/officeart/2005/8/layout/vList5"/>
    <dgm:cxn modelId="{01B25676-6B0C-4711-AEA7-62EF8FF25A85}" type="presParOf" srcId="{1E72436E-0EF2-45F8-99E5-B56659B7EB62}" destId="{570B9A72-E08B-4588-993B-22DCDD8F4D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026C72A-75D2-484B-9C1E-9A3C43B4E34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233731C-1DC0-43F9-8227-799767F865DA}">
      <dgm:prSet/>
      <dgm:spPr/>
      <dgm:t>
        <a:bodyPr/>
        <a:lstStyle/>
        <a:p>
          <a:pPr rtl="0"/>
          <a:r>
            <a:rPr lang="pl-PL" u="none" dirty="0"/>
            <a:t>Punkt odniesienia stanowią wyniki wykładni  językowej z którą porównuje się wyniki wykładni otrzymane innymi metodami</a:t>
          </a:r>
          <a:endParaRPr lang="pl-PL" dirty="0"/>
        </a:p>
      </dgm:t>
    </dgm:pt>
    <dgm:pt modelId="{D8D334FB-442A-491F-B759-8BFD5B5B13DA}" type="parTrans" cxnId="{F474386F-3FB6-4787-9299-FFCF31659E6B}">
      <dgm:prSet/>
      <dgm:spPr/>
      <dgm:t>
        <a:bodyPr/>
        <a:lstStyle/>
        <a:p>
          <a:endParaRPr lang="pl-PL"/>
        </a:p>
      </dgm:t>
    </dgm:pt>
    <dgm:pt modelId="{9961B2CB-EE15-4EF8-9C13-B39B29E0922F}" type="sibTrans" cxnId="{F474386F-3FB6-4787-9299-FFCF31659E6B}">
      <dgm:prSet/>
      <dgm:spPr/>
      <dgm:t>
        <a:bodyPr/>
        <a:lstStyle/>
        <a:p>
          <a:endParaRPr lang="pl-PL"/>
        </a:p>
      </dgm:t>
    </dgm:pt>
    <dgm:pt modelId="{7B3195B1-23B4-4CAD-A67D-B5F542472F38}">
      <dgm:prSet/>
      <dgm:spPr/>
      <dgm:t>
        <a:bodyPr/>
        <a:lstStyle/>
        <a:p>
          <a:pPr rtl="0"/>
          <a:r>
            <a:rPr lang="pl-PL"/>
            <a:t>STWIERDZAJĄCA</a:t>
          </a:r>
        </a:p>
      </dgm:t>
    </dgm:pt>
    <dgm:pt modelId="{BB89E5CC-928B-44F2-9A6B-4F837361BF8F}" type="parTrans" cxnId="{BB3112B1-6880-42FC-B6CA-C74774F8CB1D}">
      <dgm:prSet/>
      <dgm:spPr/>
      <dgm:t>
        <a:bodyPr/>
        <a:lstStyle/>
        <a:p>
          <a:endParaRPr lang="pl-PL"/>
        </a:p>
      </dgm:t>
    </dgm:pt>
    <dgm:pt modelId="{5F1C51B3-FA24-46E2-A19F-DDA756275245}" type="sibTrans" cxnId="{BB3112B1-6880-42FC-B6CA-C74774F8CB1D}">
      <dgm:prSet/>
      <dgm:spPr/>
      <dgm:t>
        <a:bodyPr/>
        <a:lstStyle/>
        <a:p>
          <a:endParaRPr lang="pl-PL"/>
        </a:p>
      </dgm:t>
    </dgm:pt>
    <dgm:pt modelId="{05BB83CD-EADD-419D-A695-F78E7D961231}">
      <dgm:prSet/>
      <dgm:spPr/>
      <dgm:t>
        <a:bodyPr/>
        <a:lstStyle/>
        <a:p>
          <a:pPr rtl="0"/>
          <a:r>
            <a:rPr lang="pl-PL" dirty="0"/>
            <a:t>stwierdzenie zgodności dyrektyw językowych i pozajęzykowych, uprawnia do mówienia o wykładni stwierdzającej;</a:t>
          </a:r>
        </a:p>
      </dgm:t>
    </dgm:pt>
    <dgm:pt modelId="{6C82E44C-A441-4720-99AE-906D524F44F4}" type="parTrans" cxnId="{318C1942-55C5-40CF-96D9-F5FA47380CCB}">
      <dgm:prSet/>
      <dgm:spPr/>
      <dgm:t>
        <a:bodyPr/>
        <a:lstStyle/>
        <a:p>
          <a:endParaRPr lang="pl-PL"/>
        </a:p>
      </dgm:t>
    </dgm:pt>
    <dgm:pt modelId="{70420CC1-272E-43A8-AB3C-19AB15273104}" type="sibTrans" cxnId="{318C1942-55C5-40CF-96D9-F5FA47380CCB}">
      <dgm:prSet/>
      <dgm:spPr/>
      <dgm:t>
        <a:bodyPr/>
        <a:lstStyle/>
        <a:p>
          <a:endParaRPr lang="pl-PL"/>
        </a:p>
      </dgm:t>
    </dgm:pt>
    <dgm:pt modelId="{49F6EED5-4B9E-4181-8587-60095BCB7496}">
      <dgm:prSet/>
      <dgm:spPr/>
      <dgm:t>
        <a:bodyPr/>
        <a:lstStyle/>
        <a:p>
          <a:pPr rtl="0"/>
          <a:r>
            <a:rPr lang="pl-PL"/>
            <a:t>ROZSZERZAJĄCA</a:t>
          </a:r>
        </a:p>
      </dgm:t>
    </dgm:pt>
    <dgm:pt modelId="{C29E11AD-E07C-48B7-9D6C-536077154E3B}" type="parTrans" cxnId="{002DBB66-B902-4C0D-936C-D62CA2480E16}">
      <dgm:prSet/>
      <dgm:spPr/>
      <dgm:t>
        <a:bodyPr/>
        <a:lstStyle/>
        <a:p>
          <a:endParaRPr lang="pl-PL"/>
        </a:p>
      </dgm:t>
    </dgm:pt>
    <dgm:pt modelId="{D74C6250-3F36-4F66-8C0D-508742253DA3}" type="sibTrans" cxnId="{002DBB66-B902-4C0D-936C-D62CA2480E16}">
      <dgm:prSet/>
      <dgm:spPr/>
      <dgm:t>
        <a:bodyPr/>
        <a:lstStyle/>
        <a:p>
          <a:endParaRPr lang="pl-PL"/>
        </a:p>
      </dgm:t>
    </dgm:pt>
    <dgm:pt modelId="{B9C2EC15-8A5B-4BE6-860C-5A7A2CE5BF4A}">
      <dgm:prSet/>
      <dgm:spPr/>
      <dgm:t>
        <a:bodyPr/>
        <a:lstStyle/>
        <a:p>
          <a:pPr rtl="0"/>
          <a:r>
            <a:rPr lang="pl-PL" dirty="0"/>
            <a:t>zakres treściwo normy prawnej jest większy niż to wynika z wykładni językowej;</a:t>
          </a:r>
        </a:p>
      </dgm:t>
    </dgm:pt>
    <dgm:pt modelId="{55CC4371-B92E-4FB8-BE6D-400EB2E44E81}" type="parTrans" cxnId="{0CD2D802-9780-40C6-9491-AA9F636C5161}">
      <dgm:prSet/>
      <dgm:spPr/>
      <dgm:t>
        <a:bodyPr/>
        <a:lstStyle/>
        <a:p>
          <a:endParaRPr lang="pl-PL"/>
        </a:p>
      </dgm:t>
    </dgm:pt>
    <dgm:pt modelId="{F52CD161-E9EF-48D2-A63D-E887223CA7B7}" type="sibTrans" cxnId="{0CD2D802-9780-40C6-9491-AA9F636C5161}">
      <dgm:prSet/>
      <dgm:spPr/>
      <dgm:t>
        <a:bodyPr/>
        <a:lstStyle/>
        <a:p>
          <a:endParaRPr lang="pl-PL"/>
        </a:p>
      </dgm:t>
    </dgm:pt>
    <dgm:pt modelId="{E31ED848-FE99-485F-9F8B-05DEEC1E7B51}">
      <dgm:prSet/>
      <dgm:spPr/>
      <dgm:t>
        <a:bodyPr/>
        <a:lstStyle/>
        <a:p>
          <a:pPr rtl="0"/>
          <a:r>
            <a:rPr lang="pl-PL"/>
            <a:t>ZAWĘŻAJĄCA</a:t>
          </a:r>
        </a:p>
      </dgm:t>
    </dgm:pt>
    <dgm:pt modelId="{44B5D6B6-61FE-452A-815E-3A63AED8F01C}" type="parTrans" cxnId="{687C7A6D-11E5-4757-8E14-BED42ABADB45}">
      <dgm:prSet/>
      <dgm:spPr/>
      <dgm:t>
        <a:bodyPr/>
        <a:lstStyle/>
        <a:p>
          <a:endParaRPr lang="pl-PL"/>
        </a:p>
      </dgm:t>
    </dgm:pt>
    <dgm:pt modelId="{87EBE57D-0EF3-4420-95B2-B7F9F700884E}" type="sibTrans" cxnId="{687C7A6D-11E5-4757-8E14-BED42ABADB45}">
      <dgm:prSet/>
      <dgm:spPr/>
      <dgm:t>
        <a:bodyPr/>
        <a:lstStyle/>
        <a:p>
          <a:endParaRPr lang="pl-PL"/>
        </a:p>
      </dgm:t>
    </dgm:pt>
    <dgm:pt modelId="{1E53F70F-DE82-4A23-A219-70EAA6FEBB17}">
      <dgm:prSet/>
      <dgm:spPr/>
      <dgm:t>
        <a:bodyPr/>
        <a:lstStyle/>
        <a:p>
          <a:pPr rtl="0"/>
          <a:r>
            <a:rPr lang="pl-PL" dirty="0"/>
            <a:t>interpretator przyjmuje węższe od językowego znaczenie przepisu;</a:t>
          </a:r>
        </a:p>
      </dgm:t>
    </dgm:pt>
    <dgm:pt modelId="{346A8E5F-D012-4254-B572-BD2CD4CFC877}" type="parTrans" cxnId="{0D6C74D7-BF98-4192-8261-3D154C936652}">
      <dgm:prSet/>
      <dgm:spPr/>
      <dgm:t>
        <a:bodyPr/>
        <a:lstStyle/>
        <a:p>
          <a:endParaRPr lang="pl-PL"/>
        </a:p>
      </dgm:t>
    </dgm:pt>
    <dgm:pt modelId="{BC8C4099-D08B-4A63-8662-C83775E981C8}" type="sibTrans" cxnId="{0D6C74D7-BF98-4192-8261-3D154C936652}">
      <dgm:prSet/>
      <dgm:spPr/>
      <dgm:t>
        <a:bodyPr/>
        <a:lstStyle/>
        <a:p>
          <a:endParaRPr lang="pl-PL"/>
        </a:p>
      </dgm:t>
    </dgm:pt>
    <dgm:pt modelId="{9775EA23-AEE7-45CF-AE35-CFF9DEAB32E0}">
      <dgm:prSet/>
      <dgm:spPr/>
      <dgm:t>
        <a:bodyPr/>
        <a:lstStyle/>
        <a:p>
          <a:pPr rtl="0"/>
          <a:r>
            <a:rPr lang="pl-PL"/>
            <a:t>UCHYLAJĄCA</a:t>
          </a:r>
        </a:p>
      </dgm:t>
    </dgm:pt>
    <dgm:pt modelId="{E32447B4-9C62-44B3-9B2E-0FB016D0B23A}" type="parTrans" cxnId="{707F27B7-E59C-4A93-93DF-F88D76978878}">
      <dgm:prSet/>
      <dgm:spPr/>
      <dgm:t>
        <a:bodyPr/>
        <a:lstStyle/>
        <a:p>
          <a:endParaRPr lang="pl-PL"/>
        </a:p>
      </dgm:t>
    </dgm:pt>
    <dgm:pt modelId="{BB416368-0E8A-4F7D-B5D5-A0B34082CD26}" type="sibTrans" cxnId="{707F27B7-E59C-4A93-93DF-F88D76978878}">
      <dgm:prSet/>
      <dgm:spPr/>
      <dgm:t>
        <a:bodyPr/>
        <a:lstStyle/>
        <a:p>
          <a:endParaRPr lang="pl-PL"/>
        </a:p>
      </dgm:t>
    </dgm:pt>
    <dgm:pt modelId="{FFFC6DEC-9EC7-4918-A3B7-7273E77C2A1E}">
      <dgm:prSet/>
      <dgm:spPr/>
      <dgm:t>
        <a:bodyPr/>
        <a:lstStyle/>
        <a:p>
          <a:pPr rtl="0"/>
          <a:r>
            <a:rPr lang="pl-PL" dirty="0"/>
            <a:t>ten sam stan faktyczny regulują dwie normy całkowicie ze sobą sprzeczne.</a:t>
          </a:r>
        </a:p>
      </dgm:t>
    </dgm:pt>
    <dgm:pt modelId="{19F39E86-A50C-4BCA-84CB-F293D9C5EE8D}" type="parTrans" cxnId="{5C31F38E-015C-4211-9AAB-0798FCA5FC8C}">
      <dgm:prSet/>
      <dgm:spPr/>
      <dgm:t>
        <a:bodyPr/>
        <a:lstStyle/>
        <a:p>
          <a:endParaRPr lang="pl-PL"/>
        </a:p>
      </dgm:t>
    </dgm:pt>
    <dgm:pt modelId="{DEF14B59-75A2-40E2-B9DB-3DD438517DB5}" type="sibTrans" cxnId="{5C31F38E-015C-4211-9AAB-0798FCA5FC8C}">
      <dgm:prSet/>
      <dgm:spPr/>
      <dgm:t>
        <a:bodyPr/>
        <a:lstStyle/>
        <a:p>
          <a:endParaRPr lang="pl-PL"/>
        </a:p>
      </dgm:t>
    </dgm:pt>
    <dgm:pt modelId="{141662AD-BD84-4734-832A-E9734B9BFD50}" type="pres">
      <dgm:prSet presAssocID="{6026C72A-75D2-484B-9C1E-9A3C43B4E34A}" presName="Name0" presStyleCnt="0">
        <dgm:presLayoutVars>
          <dgm:dir/>
          <dgm:animLvl val="lvl"/>
          <dgm:resizeHandles val="exact"/>
        </dgm:presLayoutVars>
      </dgm:prSet>
      <dgm:spPr/>
    </dgm:pt>
    <dgm:pt modelId="{DEE75EDC-316E-4D16-924F-6EE9C0608A26}" type="pres">
      <dgm:prSet presAssocID="{F233731C-1DC0-43F9-8227-799767F865DA}" presName="linNode" presStyleCnt="0"/>
      <dgm:spPr/>
    </dgm:pt>
    <dgm:pt modelId="{A583D12C-4F1E-452C-84C9-98AE1EA3102F}" type="pres">
      <dgm:prSet presAssocID="{F233731C-1DC0-43F9-8227-799767F865DA}" presName="parentText" presStyleLbl="node1" presStyleIdx="0" presStyleCnt="5" custScaleX="277778">
        <dgm:presLayoutVars>
          <dgm:chMax val="1"/>
          <dgm:bulletEnabled val="1"/>
        </dgm:presLayoutVars>
      </dgm:prSet>
      <dgm:spPr/>
    </dgm:pt>
    <dgm:pt modelId="{F3D2DEA1-17A0-4B1B-89C9-103619800328}" type="pres">
      <dgm:prSet presAssocID="{9961B2CB-EE15-4EF8-9C13-B39B29E0922F}" presName="sp" presStyleCnt="0"/>
      <dgm:spPr/>
    </dgm:pt>
    <dgm:pt modelId="{98872A1A-8F6D-4E14-804A-C2BBDD0ADB02}" type="pres">
      <dgm:prSet presAssocID="{7B3195B1-23B4-4CAD-A67D-B5F542472F38}" presName="linNode" presStyleCnt="0"/>
      <dgm:spPr/>
    </dgm:pt>
    <dgm:pt modelId="{EF465955-186E-4DA8-984D-5CCDC3126ECB}" type="pres">
      <dgm:prSet presAssocID="{7B3195B1-23B4-4CAD-A67D-B5F542472F3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A3893012-0699-474A-8885-55E5FED5A156}" type="pres">
      <dgm:prSet presAssocID="{7B3195B1-23B4-4CAD-A67D-B5F542472F38}" presName="descendantText" presStyleLbl="alignAccFollowNode1" presStyleIdx="0" presStyleCnt="4">
        <dgm:presLayoutVars>
          <dgm:bulletEnabled val="1"/>
        </dgm:presLayoutVars>
      </dgm:prSet>
      <dgm:spPr/>
    </dgm:pt>
    <dgm:pt modelId="{ED584545-76BC-4D18-9FBB-C148FE0DCA2C}" type="pres">
      <dgm:prSet presAssocID="{5F1C51B3-FA24-46E2-A19F-DDA756275245}" presName="sp" presStyleCnt="0"/>
      <dgm:spPr/>
    </dgm:pt>
    <dgm:pt modelId="{1CF05D77-83DF-4F50-BA4E-E0E3BC3C693F}" type="pres">
      <dgm:prSet presAssocID="{49F6EED5-4B9E-4181-8587-60095BCB7496}" presName="linNode" presStyleCnt="0"/>
      <dgm:spPr/>
    </dgm:pt>
    <dgm:pt modelId="{094E9066-459C-4337-AC55-1965F2393106}" type="pres">
      <dgm:prSet presAssocID="{49F6EED5-4B9E-4181-8587-60095BCB7496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AFC7B96B-450F-419C-894C-B43DD7E47CDD}" type="pres">
      <dgm:prSet presAssocID="{49F6EED5-4B9E-4181-8587-60095BCB7496}" presName="descendantText" presStyleLbl="alignAccFollowNode1" presStyleIdx="1" presStyleCnt="4">
        <dgm:presLayoutVars>
          <dgm:bulletEnabled val="1"/>
        </dgm:presLayoutVars>
      </dgm:prSet>
      <dgm:spPr/>
    </dgm:pt>
    <dgm:pt modelId="{929279FF-1025-46DE-A880-A38474428513}" type="pres">
      <dgm:prSet presAssocID="{D74C6250-3F36-4F66-8C0D-508742253DA3}" presName="sp" presStyleCnt="0"/>
      <dgm:spPr/>
    </dgm:pt>
    <dgm:pt modelId="{484B935C-058C-4B65-A52B-ECD4A3331478}" type="pres">
      <dgm:prSet presAssocID="{E31ED848-FE99-485F-9F8B-05DEEC1E7B51}" presName="linNode" presStyleCnt="0"/>
      <dgm:spPr/>
    </dgm:pt>
    <dgm:pt modelId="{7E9CD46E-A520-4903-869F-99022162EF28}" type="pres">
      <dgm:prSet presAssocID="{E31ED848-FE99-485F-9F8B-05DEEC1E7B51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9AEA600D-18AA-4696-AE70-8C0F42DEB3C1}" type="pres">
      <dgm:prSet presAssocID="{E31ED848-FE99-485F-9F8B-05DEEC1E7B51}" presName="descendantText" presStyleLbl="alignAccFollowNode1" presStyleIdx="2" presStyleCnt="4">
        <dgm:presLayoutVars>
          <dgm:bulletEnabled val="1"/>
        </dgm:presLayoutVars>
      </dgm:prSet>
      <dgm:spPr/>
    </dgm:pt>
    <dgm:pt modelId="{E3569EDD-0DFF-416C-8652-CF6ED8A7B568}" type="pres">
      <dgm:prSet presAssocID="{87EBE57D-0EF3-4420-95B2-B7F9F700884E}" presName="sp" presStyleCnt="0"/>
      <dgm:spPr/>
    </dgm:pt>
    <dgm:pt modelId="{24533337-0788-4624-955B-DB2505EFB9D3}" type="pres">
      <dgm:prSet presAssocID="{9775EA23-AEE7-45CF-AE35-CFF9DEAB32E0}" presName="linNode" presStyleCnt="0"/>
      <dgm:spPr/>
    </dgm:pt>
    <dgm:pt modelId="{7A8E5E50-A7E5-451A-9E12-6DD72985B30C}" type="pres">
      <dgm:prSet presAssocID="{9775EA23-AEE7-45CF-AE35-CFF9DEAB32E0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E6122423-0D07-4881-8EFE-2A7D05F67B1B}" type="pres">
      <dgm:prSet presAssocID="{9775EA23-AEE7-45CF-AE35-CFF9DEAB32E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0CD2D802-9780-40C6-9491-AA9F636C5161}" srcId="{49F6EED5-4B9E-4181-8587-60095BCB7496}" destId="{B9C2EC15-8A5B-4BE6-860C-5A7A2CE5BF4A}" srcOrd="0" destOrd="0" parTransId="{55CC4371-B92E-4FB8-BE6D-400EB2E44E81}" sibTransId="{F52CD161-E9EF-48D2-A63D-E887223CA7B7}"/>
    <dgm:cxn modelId="{B9B2FF23-57ED-4CD7-99B8-07EE9BD8BE8E}" type="presOf" srcId="{F233731C-1DC0-43F9-8227-799767F865DA}" destId="{A583D12C-4F1E-452C-84C9-98AE1EA3102F}" srcOrd="0" destOrd="0" presId="urn:microsoft.com/office/officeart/2005/8/layout/vList5"/>
    <dgm:cxn modelId="{705B9F26-3121-4837-978E-7481F4AB816D}" type="presOf" srcId="{6026C72A-75D2-484B-9C1E-9A3C43B4E34A}" destId="{141662AD-BD84-4734-832A-E9734B9BFD50}" srcOrd="0" destOrd="0" presId="urn:microsoft.com/office/officeart/2005/8/layout/vList5"/>
    <dgm:cxn modelId="{6FD52C2C-CCF7-4D9A-8E07-3CC432393EB2}" type="presOf" srcId="{7B3195B1-23B4-4CAD-A67D-B5F542472F38}" destId="{EF465955-186E-4DA8-984D-5CCDC3126ECB}" srcOrd="0" destOrd="0" presId="urn:microsoft.com/office/officeart/2005/8/layout/vList5"/>
    <dgm:cxn modelId="{318C1942-55C5-40CF-96D9-F5FA47380CCB}" srcId="{7B3195B1-23B4-4CAD-A67D-B5F542472F38}" destId="{05BB83CD-EADD-419D-A695-F78E7D961231}" srcOrd="0" destOrd="0" parTransId="{6C82E44C-A441-4720-99AE-906D524F44F4}" sibTransId="{70420CC1-272E-43A8-AB3C-19AB15273104}"/>
    <dgm:cxn modelId="{CE76C464-A953-4450-B3F4-0EBA8ABA3A7E}" type="presOf" srcId="{E31ED848-FE99-485F-9F8B-05DEEC1E7B51}" destId="{7E9CD46E-A520-4903-869F-99022162EF28}" srcOrd="0" destOrd="0" presId="urn:microsoft.com/office/officeart/2005/8/layout/vList5"/>
    <dgm:cxn modelId="{002DBB66-B902-4C0D-936C-D62CA2480E16}" srcId="{6026C72A-75D2-484B-9C1E-9A3C43B4E34A}" destId="{49F6EED5-4B9E-4181-8587-60095BCB7496}" srcOrd="2" destOrd="0" parTransId="{C29E11AD-E07C-48B7-9D6C-536077154E3B}" sibTransId="{D74C6250-3F36-4F66-8C0D-508742253DA3}"/>
    <dgm:cxn modelId="{2395994B-80E1-4050-98FF-59E6350551DF}" type="presOf" srcId="{FFFC6DEC-9EC7-4918-A3B7-7273E77C2A1E}" destId="{E6122423-0D07-4881-8EFE-2A7D05F67B1B}" srcOrd="0" destOrd="0" presId="urn:microsoft.com/office/officeart/2005/8/layout/vList5"/>
    <dgm:cxn modelId="{687C7A6D-11E5-4757-8E14-BED42ABADB45}" srcId="{6026C72A-75D2-484B-9C1E-9A3C43B4E34A}" destId="{E31ED848-FE99-485F-9F8B-05DEEC1E7B51}" srcOrd="3" destOrd="0" parTransId="{44B5D6B6-61FE-452A-815E-3A63AED8F01C}" sibTransId="{87EBE57D-0EF3-4420-95B2-B7F9F700884E}"/>
    <dgm:cxn modelId="{F474386F-3FB6-4787-9299-FFCF31659E6B}" srcId="{6026C72A-75D2-484B-9C1E-9A3C43B4E34A}" destId="{F233731C-1DC0-43F9-8227-799767F865DA}" srcOrd="0" destOrd="0" parTransId="{D8D334FB-442A-491F-B759-8BFD5B5B13DA}" sibTransId="{9961B2CB-EE15-4EF8-9C13-B39B29E0922F}"/>
    <dgm:cxn modelId="{5C31F38E-015C-4211-9AAB-0798FCA5FC8C}" srcId="{9775EA23-AEE7-45CF-AE35-CFF9DEAB32E0}" destId="{FFFC6DEC-9EC7-4918-A3B7-7273E77C2A1E}" srcOrd="0" destOrd="0" parTransId="{19F39E86-A50C-4BCA-84CB-F293D9C5EE8D}" sibTransId="{DEF14B59-75A2-40E2-B9DB-3DD438517DB5}"/>
    <dgm:cxn modelId="{BB3112B1-6880-42FC-B6CA-C74774F8CB1D}" srcId="{6026C72A-75D2-484B-9C1E-9A3C43B4E34A}" destId="{7B3195B1-23B4-4CAD-A67D-B5F542472F38}" srcOrd="1" destOrd="0" parTransId="{BB89E5CC-928B-44F2-9A6B-4F837361BF8F}" sibTransId="{5F1C51B3-FA24-46E2-A19F-DDA756275245}"/>
    <dgm:cxn modelId="{6DD8ADB2-B3E4-49BC-8B7B-3490BA59531F}" type="presOf" srcId="{1E53F70F-DE82-4A23-A219-70EAA6FEBB17}" destId="{9AEA600D-18AA-4696-AE70-8C0F42DEB3C1}" srcOrd="0" destOrd="0" presId="urn:microsoft.com/office/officeart/2005/8/layout/vList5"/>
    <dgm:cxn modelId="{707F27B7-E59C-4A93-93DF-F88D76978878}" srcId="{6026C72A-75D2-484B-9C1E-9A3C43B4E34A}" destId="{9775EA23-AEE7-45CF-AE35-CFF9DEAB32E0}" srcOrd="4" destOrd="0" parTransId="{E32447B4-9C62-44B3-9B2E-0FB016D0B23A}" sibTransId="{BB416368-0E8A-4F7D-B5D5-A0B34082CD26}"/>
    <dgm:cxn modelId="{0D6C74D7-BF98-4192-8261-3D154C936652}" srcId="{E31ED848-FE99-485F-9F8B-05DEEC1E7B51}" destId="{1E53F70F-DE82-4A23-A219-70EAA6FEBB17}" srcOrd="0" destOrd="0" parTransId="{346A8E5F-D012-4254-B572-BD2CD4CFC877}" sibTransId="{BC8C4099-D08B-4A63-8662-C83775E981C8}"/>
    <dgm:cxn modelId="{08B6A9DB-4917-4F3F-9098-F6E89CBE7E95}" type="presOf" srcId="{49F6EED5-4B9E-4181-8587-60095BCB7496}" destId="{094E9066-459C-4337-AC55-1965F2393106}" srcOrd="0" destOrd="0" presId="urn:microsoft.com/office/officeart/2005/8/layout/vList5"/>
    <dgm:cxn modelId="{E25C21E0-D648-4A0C-86A6-7EA127D8191C}" type="presOf" srcId="{9775EA23-AEE7-45CF-AE35-CFF9DEAB32E0}" destId="{7A8E5E50-A7E5-451A-9E12-6DD72985B30C}" srcOrd="0" destOrd="0" presId="urn:microsoft.com/office/officeart/2005/8/layout/vList5"/>
    <dgm:cxn modelId="{EBEC65F5-9B54-4ABA-9254-DDDB5BA0A775}" type="presOf" srcId="{05BB83CD-EADD-419D-A695-F78E7D961231}" destId="{A3893012-0699-474A-8885-55E5FED5A156}" srcOrd="0" destOrd="0" presId="urn:microsoft.com/office/officeart/2005/8/layout/vList5"/>
    <dgm:cxn modelId="{FB8D6EFF-8500-49AE-8A15-EB67284952AC}" type="presOf" srcId="{B9C2EC15-8A5B-4BE6-860C-5A7A2CE5BF4A}" destId="{AFC7B96B-450F-419C-894C-B43DD7E47CDD}" srcOrd="0" destOrd="0" presId="urn:microsoft.com/office/officeart/2005/8/layout/vList5"/>
    <dgm:cxn modelId="{6BBCC0AE-94D7-4281-94E9-6784458EB9B6}" type="presParOf" srcId="{141662AD-BD84-4734-832A-E9734B9BFD50}" destId="{DEE75EDC-316E-4D16-924F-6EE9C0608A26}" srcOrd="0" destOrd="0" presId="urn:microsoft.com/office/officeart/2005/8/layout/vList5"/>
    <dgm:cxn modelId="{B5010191-E0F3-4616-A254-0901DAF5D367}" type="presParOf" srcId="{DEE75EDC-316E-4D16-924F-6EE9C0608A26}" destId="{A583D12C-4F1E-452C-84C9-98AE1EA3102F}" srcOrd="0" destOrd="0" presId="urn:microsoft.com/office/officeart/2005/8/layout/vList5"/>
    <dgm:cxn modelId="{B46C2199-A973-42FE-9F31-98C567153C6F}" type="presParOf" srcId="{141662AD-BD84-4734-832A-E9734B9BFD50}" destId="{F3D2DEA1-17A0-4B1B-89C9-103619800328}" srcOrd="1" destOrd="0" presId="urn:microsoft.com/office/officeart/2005/8/layout/vList5"/>
    <dgm:cxn modelId="{0744C268-28C5-4403-A383-E4D857739332}" type="presParOf" srcId="{141662AD-BD84-4734-832A-E9734B9BFD50}" destId="{98872A1A-8F6D-4E14-804A-C2BBDD0ADB02}" srcOrd="2" destOrd="0" presId="urn:microsoft.com/office/officeart/2005/8/layout/vList5"/>
    <dgm:cxn modelId="{6E0B7D7D-5304-4F93-8DD8-C423FE7A96D5}" type="presParOf" srcId="{98872A1A-8F6D-4E14-804A-C2BBDD0ADB02}" destId="{EF465955-186E-4DA8-984D-5CCDC3126ECB}" srcOrd="0" destOrd="0" presId="urn:microsoft.com/office/officeart/2005/8/layout/vList5"/>
    <dgm:cxn modelId="{20AF0787-0E9B-4F70-B288-CB60F9CA3743}" type="presParOf" srcId="{98872A1A-8F6D-4E14-804A-C2BBDD0ADB02}" destId="{A3893012-0699-474A-8885-55E5FED5A156}" srcOrd="1" destOrd="0" presId="urn:microsoft.com/office/officeart/2005/8/layout/vList5"/>
    <dgm:cxn modelId="{C0D4BAEC-030D-4195-810C-079FCC359BA6}" type="presParOf" srcId="{141662AD-BD84-4734-832A-E9734B9BFD50}" destId="{ED584545-76BC-4D18-9FBB-C148FE0DCA2C}" srcOrd="3" destOrd="0" presId="urn:microsoft.com/office/officeart/2005/8/layout/vList5"/>
    <dgm:cxn modelId="{ADCE909A-82E2-4DFE-86AD-CB53A6A1FD07}" type="presParOf" srcId="{141662AD-BD84-4734-832A-E9734B9BFD50}" destId="{1CF05D77-83DF-4F50-BA4E-E0E3BC3C693F}" srcOrd="4" destOrd="0" presId="urn:microsoft.com/office/officeart/2005/8/layout/vList5"/>
    <dgm:cxn modelId="{510FA4AF-1F4B-48CD-86D9-94745305E66B}" type="presParOf" srcId="{1CF05D77-83DF-4F50-BA4E-E0E3BC3C693F}" destId="{094E9066-459C-4337-AC55-1965F2393106}" srcOrd="0" destOrd="0" presId="urn:microsoft.com/office/officeart/2005/8/layout/vList5"/>
    <dgm:cxn modelId="{581DB4AB-1D09-4903-99C0-F404C11B6D33}" type="presParOf" srcId="{1CF05D77-83DF-4F50-BA4E-E0E3BC3C693F}" destId="{AFC7B96B-450F-419C-894C-B43DD7E47CDD}" srcOrd="1" destOrd="0" presId="urn:microsoft.com/office/officeart/2005/8/layout/vList5"/>
    <dgm:cxn modelId="{308C51D2-3E62-4253-BF93-8278805F3F2C}" type="presParOf" srcId="{141662AD-BD84-4734-832A-E9734B9BFD50}" destId="{929279FF-1025-46DE-A880-A38474428513}" srcOrd="5" destOrd="0" presId="urn:microsoft.com/office/officeart/2005/8/layout/vList5"/>
    <dgm:cxn modelId="{2A65FC96-EC95-4889-8578-B9C7FBDD4638}" type="presParOf" srcId="{141662AD-BD84-4734-832A-E9734B9BFD50}" destId="{484B935C-058C-4B65-A52B-ECD4A3331478}" srcOrd="6" destOrd="0" presId="urn:microsoft.com/office/officeart/2005/8/layout/vList5"/>
    <dgm:cxn modelId="{D47AFA17-83EA-4ED7-AADB-11803A0484A2}" type="presParOf" srcId="{484B935C-058C-4B65-A52B-ECD4A3331478}" destId="{7E9CD46E-A520-4903-869F-99022162EF28}" srcOrd="0" destOrd="0" presId="urn:microsoft.com/office/officeart/2005/8/layout/vList5"/>
    <dgm:cxn modelId="{2B61876B-8033-4418-AF81-E46A0B606247}" type="presParOf" srcId="{484B935C-058C-4B65-A52B-ECD4A3331478}" destId="{9AEA600D-18AA-4696-AE70-8C0F42DEB3C1}" srcOrd="1" destOrd="0" presId="urn:microsoft.com/office/officeart/2005/8/layout/vList5"/>
    <dgm:cxn modelId="{4D78E2DF-1BBB-4E4C-A88F-B90F657014C8}" type="presParOf" srcId="{141662AD-BD84-4734-832A-E9734B9BFD50}" destId="{E3569EDD-0DFF-416C-8652-CF6ED8A7B568}" srcOrd="7" destOrd="0" presId="urn:microsoft.com/office/officeart/2005/8/layout/vList5"/>
    <dgm:cxn modelId="{10ECC3A9-58F6-4E15-A918-5E5BFC81BF10}" type="presParOf" srcId="{141662AD-BD84-4734-832A-E9734B9BFD50}" destId="{24533337-0788-4624-955B-DB2505EFB9D3}" srcOrd="8" destOrd="0" presId="urn:microsoft.com/office/officeart/2005/8/layout/vList5"/>
    <dgm:cxn modelId="{2F836D19-05D9-4BC7-87A2-C778E401803D}" type="presParOf" srcId="{24533337-0788-4624-955B-DB2505EFB9D3}" destId="{7A8E5E50-A7E5-451A-9E12-6DD72985B30C}" srcOrd="0" destOrd="0" presId="urn:microsoft.com/office/officeart/2005/8/layout/vList5"/>
    <dgm:cxn modelId="{F5E09513-152D-4A7D-9E1D-C125830705AA}" type="presParOf" srcId="{24533337-0788-4624-955B-DB2505EFB9D3}" destId="{E6122423-0D07-4881-8EFE-2A7D05F67B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EF33F-1108-44B7-A376-6DC009C7FE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D651058-D411-486F-8AC6-80B366D88888}">
      <dgm:prSet/>
      <dgm:spPr/>
      <dgm:t>
        <a:bodyPr/>
        <a:lstStyle/>
        <a:p>
          <a:pPr rtl="0"/>
          <a:r>
            <a:rPr lang="pl-PL" b="1"/>
            <a:t>W znaczeniu formalnym:</a:t>
          </a:r>
          <a:r>
            <a:rPr lang="pl-PL"/>
            <a:t> </a:t>
          </a:r>
          <a:endParaRPr lang="pl-PL" dirty="0"/>
        </a:p>
      </dgm:t>
    </dgm:pt>
    <dgm:pt modelId="{243D17A6-0AD1-43BD-AE69-FB70CEAB4673}" type="parTrans" cxnId="{CF20E394-3840-4504-B9A5-AF719B7269A7}">
      <dgm:prSet/>
      <dgm:spPr/>
      <dgm:t>
        <a:bodyPr/>
        <a:lstStyle/>
        <a:p>
          <a:endParaRPr lang="pl-PL"/>
        </a:p>
      </dgm:t>
    </dgm:pt>
    <dgm:pt modelId="{70725553-B47F-4C28-8815-736F78E02C13}" type="sibTrans" cxnId="{CF20E394-3840-4504-B9A5-AF719B7269A7}">
      <dgm:prSet/>
      <dgm:spPr/>
      <dgm:t>
        <a:bodyPr/>
        <a:lstStyle/>
        <a:p>
          <a:endParaRPr lang="pl-PL"/>
        </a:p>
      </dgm:t>
    </dgm:pt>
    <dgm:pt modelId="{395F407C-B259-4F91-B81F-15085C072705}">
      <dgm:prSet custT="1"/>
      <dgm:spPr/>
      <dgm:t>
        <a:bodyPr/>
        <a:lstStyle/>
        <a:p>
          <a:pPr rtl="0"/>
          <a:r>
            <a:rPr lang="pl-PL" sz="4800" dirty="0"/>
            <a:t>„pisana”</a:t>
          </a:r>
          <a:r>
            <a:rPr lang="pl-PL" sz="6500" dirty="0"/>
            <a:t>	</a:t>
          </a:r>
        </a:p>
      </dgm:t>
    </dgm:pt>
    <dgm:pt modelId="{66BEFA6C-BB94-4712-A0D1-1CE98180EF7C}" type="parTrans" cxnId="{6D41F874-BBF5-46D1-B0D7-28AB47A0355A}">
      <dgm:prSet/>
      <dgm:spPr/>
      <dgm:t>
        <a:bodyPr/>
        <a:lstStyle/>
        <a:p>
          <a:endParaRPr lang="pl-PL"/>
        </a:p>
      </dgm:t>
    </dgm:pt>
    <dgm:pt modelId="{0E88D78F-8CF4-4034-B880-A86701ADF8F8}" type="sibTrans" cxnId="{6D41F874-BBF5-46D1-B0D7-28AB47A0355A}">
      <dgm:prSet/>
      <dgm:spPr/>
      <dgm:t>
        <a:bodyPr/>
        <a:lstStyle/>
        <a:p>
          <a:endParaRPr lang="pl-PL"/>
        </a:p>
      </dgm:t>
    </dgm:pt>
    <dgm:pt modelId="{93C3A99D-EEDD-420F-803B-D93F9D7BC712}">
      <dgm:prSet/>
      <dgm:spPr/>
      <dgm:t>
        <a:bodyPr/>
        <a:lstStyle/>
        <a:p>
          <a:pPr rtl="0"/>
          <a:r>
            <a:rPr lang="pl-PL" b="1"/>
            <a:t>W znaczeniu materialnym:</a:t>
          </a:r>
          <a:endParaRPr lang="pl-PL" dirty="0"/>
        </a:p>
      </dgm:t>
    </dgm:pt>
    <dgm:pt modelId="{37A13BAF-1721-4B22-8A9F-E3C5CD300FBE}" type="parTrans" cxnId="{7EBD5AC2-A2BD-426F-9786-F6261B4CCAF9}">
      <dgm:prSet/>
      <dgm:spPr/>
      <dgm:t>
        <a:bodyPr/>
        <a:lstStyle/>
        <a:p>
          <a:endParaRPr lang="pl-PL"/>
        </a:p>
      </dgm:t>
    </dgm:pt>
    <dgm:pt modelId="{07B502DE-ADD5-4574-B2EF-0B693113AB61}" type="sibTrans" cxnId="{7EBD5AC2-A2BD-426F-9786-F6261B4CCAF9}">
      <dgm:prSet/>
      <dgm:spPr/>
      <dgm:t>
        <a:bodyPr/>
        <a:lstStyle/>
        <a:p>
          <a:endParaRPr lang="pl-PL"/>
        </a:p>
      </dgm:t>
    </dgm:pt>
    <dgm:pt modelId="{AD32C57E-E35C-4E79-BA4A-7228B3E9C345}">
      <dgm:prSet custT="1"/>
      <dgm:spPr/>
      <dgm:t>
        <a:bodyPr/>
        <a:lstStyle/>
        <a:p>
          <a:pPr rtl="0"/>
          <a:r>
            <a:rPr lang="pl-PL" sz="4800" dirty="0"/>
            <a:t>„niepisana” </a:t>
          </a:r>
        </a:p>
      </dgm:t>
    </dgm:pt>
    <dgm:pt modelId="{BB75DAD5-7F62-498C-8BB5-40DBB871B84F}" type="parTrans" cxnId="{4AED763B-EA0F-4F7B-81B5-451BDD5631AE}">
      <dgm:prSet/>
      <dgm:spPr/>
      <dgm:t>
        <a:bodyPr/>
        <a:lstStyle/>
        <a:p>
          <a:endParaRPr lang="pl-PL"/>
        </a:p>
      </dgm:t>
    </dgm:pt>
    <dgm:pt modelId="{77340214-C8FB-4682-9B99-12E3D8110A86}" type="sibTrans" cxnId="{4AED763B-EA0F-4F7B-81B5-451BDD5631AE}">
      <dgm:prSet/>
      <dgm:spPr/>
      <dgm:t>
        <a:bodyPr/>
        <a:lstStyle/>
        <a:p>
          <a:endParaRPr lang="pl-PL"/>
        </a:p>
      </dgm:t>
    </dgm:pt>
    <dgm:pt modelId="{C54DC079-DB90-49E9-80F7-8DE204FEE3DB}" type="pres">
      <dgm:prSet presAssocID="{675EF33F-1108-44B7-A376-6DC009C7FEE6}" presName="Name0" presStyleCnt="0">
        <dgm:presLayoutVars>
          <dgm:dir/>
          <dgm:animLvl val="lvl"/>
          <dgm:resizeHandles val="exact"/>
        </dgm:presLayoutVars>
      </dgm:prSet>
      <dgm:spPr/>
    </dgm:pt>
    <dgm:pt modelId="{6C4D15AF-D557-4FD9-8006-8408945B89C6}" type="pres">
      <dgm:prSet presAssocID="{4D651058-D411-486F-8AC6-80B366D88888}" presName="linNode" presStyleCnt="0"/>
      <dgm:spPr/>
    </dgm:pt>
    <dgm:pt modelId="{525C6E43-9ABD-4C24-B957-E16474655A13}" type="pres">
      <dgm:prSet presAssocID="{4D651058-D411-486F-8AC6-80B366D88888}" presName="parentText" presStyleLbl="node1" presStyleIdx="0" presStyleCnt="2" custLinFactNeighborY="-2">
        <dgm:presLayoutVars>
          <dgm:chMax val="1"/>
          <dgm:bulletEnabled val="1"/>
        </dgm:presLayoutVars>
      </dgm:prSet>
      <dgm:spPr/>
    </dgm:pt>
    <dgm:pt modelId="{8BD66994-6608-4394-A9E6-C748AF2FA076}" type="pres">
      <dgm:prSet presAssocID="{4D651058-D411-486F-8AC6-80B366D88888}" presName="descendantText" presStyleLbl="alignAccFollowNode1" presStyleIdx="0" presStyleCnt="2">
        <dgm:presLayoutVars>
          <dgm:bulletEnabled val="1"/>
        </dgm:presLayoutVars>
      </dgm:prSet>
      <dgm:spPr/>
    </dgm:pt>
    <dgm:pt modelId="{2BD91873-D9D7-4283-AEC8-8E073493135B}" type="pres">
      <dgm:prSet presAssocID="{70725553-B47F-4C28-8815-736F78E02C13}" presName="sp" presStyleCnt="0"/>
      <dgm:spPr/>
    </dgm:pt>
    <dgm:pt modelId="{1E72436E-0EF2-45F8-99E5-B56659B7EB62}" type="pres">
      <dgm:prSet presAssocID="{93C3A99D-EEDD-420F-803B-D93F9D7BC712}" presName="linNode" presStyleCnt="0"/>
      <dgm:spPr/>
    </dgm:pt>
    <dgm:pt modelId="{6FDB9FA1-89B0-4666-B46E-A47C6CEEF993}" type="pres">
      <dgm:prSet presAssocID="{93C3A99D-EEDD-420F-803B-D93F9D7BC71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70B9A72-E08B-4588-993B-22DCDD8F4D33}" type="pres">
      <dgm:prSet presAssocID="{93C3A99D-EEDD-420F-803B-D93F9D7BC71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AED763B-EA0F-4F7B-81B5-451BDD5631AE}" srcId="{93C3A99D-EEDD-420F-803B-D93F9D7BC712}" destId="{AD32C57E-E35C-4E79-BA4A-7228B3E9C345}" srcOrd="0" destOrd="0" parTransId="{BB75DAD5-7F62-498C-8BB5-40DBB871B84F}" sibTransId="{77340214-C8FB-4682-9B99-12E3D8110A86}"/>
    <dgm:cxn modelId="{EBE2F267-BC33-4483-97DE-4BF7C0D64F95}" type="presOf" srcId="{395F407C-B259-4F91-B81F-15085C072705}" destId="{8BD66994-6608-4394-A9E6-C748AF2FA076}" srcOrd="0" destOrd="0" presId="urn:microsoft.com/office/officeart/2005/8/layout/vList5"/>
    <dgm:cxn modelId="{6D41F874-BBF5-46D1-B0D7-28AB47A0355A}" srcId="{4D651058-D411-486F-8AC6-80B366D88888}" destId="{395F407C-B259-4F91-B81F-15085C072705}" srcOrd="0" destOrd="0" parTransId="{66BEFA6C-BB94-4712-A0D1-1CE98180EF7C}" sibTransId="{0E88D78F-8CF4-4034-B880-A86701ADF8F8}"/>
    <dgm:cxn modelId="{667B7B82-7344-4F51-8968-AAFBFF59E77F}" type="presOf" srcId="{93C3A99D-EEDD-420F-803B-D93F9D7BC712}" destId="{6FDB9FA1-89B0-4666-B46E-A47C6CEEF993}" srcOrd="0" destOrd="0" presId="urn:microsoft.com/office/officeart/2005/8/layout/vList5"/>
    <dgm:cxn modelId="{CF20E394-3840-4504-B9A5-AF719B7269A7}" srcId="{675EF33F-1108-44B7-A376-6DC009C7FEE6}" destId="{4D651058-D411-486F-8AC6-80B366D88888}" srcOrd="0" destOrd="0" parTransId="{243D17A6-0AD1-43BD-AE69-FB70CEAB4673}" sibTransId="{70725553-B47F-4C28-8815-736F78E02C13}"/>
    <dgm:cxn modelId="{7EBD5AC2-A2BD-426F-9786-F6261B4CCAF9}" srcId="{675EF33F-1108-44B7-A376-6DC009C7FEE6}" destId="{93C3A99D-EEDD-420F-803B-D93F9D7BC712}" srcOrd="1" destOrd="0" parTransId="{37A13BAF-1721-4B22-8A9F-E3C5CD300FBE}" sibTransId="{07B502DE-ADD5-4574-B2EF-0B693113AB61}"/>
    <dgm:cxn modelId="{9EBAB8C3-CC32-4B5C-9034-241EB21DF0DB}" type="presOf" srcId="{AD32C57E-E35C-4E79-BA4A-7228B3E9C345}" destId="{570B9A72-E08B-4588-993B-22DCDD8F4D33}" srcOrd="0" destOrd="0" presId="urn:microsoft.com/office/officeart/2005/8/layout/vList5"/>
    <dgm:cxn modelId="{109EB2D5-4A45-4E26-B9B9-495255226396}" type="presOf" srcId="{4D651058-D411-486F-8AC6-80B366D88888}" destId="{525C6E43-9ABD-4C24-B957-E16474655A13}" srcOrd="0" destOrd="0" presId="urn:microsoft.com/office/officeart/2005/8/layout/vList5"/>
    <dgm:cxn modelId="{24BABED9-4C53-4B2F-BAB1-3A6575598CD6}" type="presOf" srcId="{675EF33F-1108-44B7-A376-6DC009C7FEE6}" destId="{C54DC079-DB90-49E9-80F7-8DE204FEE3DB}" srcOrd="0" destOrd="0" presId="urn:microsoft.com/office/officeart/2005/8/layout/vList5"/>
    <dgm:cxn modelId="{532346E0-3AAF-46C1-B3B1-47BEFDBE9B6D}" type="presParOf" srcId="{C54DC079-DB90-49E9-80F7-8DE204FEE3DB}" destId="{6C4D15AF-D557-4FD9-8006-8408945B89C6}" srcOrd="0" destOrd="0" presId="urn:microsoft.com/office/officeart/2005/8/layout/vList5"/>
    <dgm:cxn modelId="{4A7EB780-83D5-4BA4-B124-FBC3B5F91700}" type="presParOf" srcId="{6C4D15AF-D557-4FD9-8006-8408945B89C6}" destId="{525C6E43-9ABD-4C24-B957-E16474655A13}" srcOrd="0" destOrd="0" presId="urn:microsoft.com/office/officeart/2005/8/layout/vList5"/>
    <dgm:cxn modelId="{F713DCD5-2ED7-4717-85D2-762C62F82F24}" type="presParOf" srcId="{6C4D15AF-D557-4FD9-8006-8408945B89C6}" destId="{8BD66994-6608-4394-A9E6-C748AF2FA076}" srcOrd="1" destOrd="0" presId="urn:microsoft.com/office/officeart/2005/8/layout/vList5"/>
    <dgm:cxn modelId="{011552DB-23F9-4113-8590-42723437A09C}" type="presParOf" srcId="{C54DC079-DB90-49E9-80F7-8DE204FEE3DB}" destId="{2BD91873-D9D7-4283-AEC8-8E073493135B}" srcOrd="1" destOrd="0" presId="urn:microsoft.com/office/officeart/2005/8/layout/vList5"/>
    <dgm:cxn modelId="{23C9E80D-617A-45B3-88FB-9035E944D615}" type="presParOf" srcId="{C54DC079-DB90-49E9-80F7-8DE204FEE3DB}" destId="{1E72436E-0EF2-45F8-99E5-B56659B7EB62}" srcOrd="2" destOrd="0" presId="urn:microsoft.com/office/officeart/2005/8/layout/vList5"/>
    <dgm:cxn modelId="{46386E46-F76A-4AF4-8885-4B709858BA0C}" type="presParOf" srcId="{1E72436E-0EF2-45F8-99E5-B56659B7EB62}" destId="{6FDB9FA1-89B0-4666-B46E-A47C6CEEF993}" srcOrd="0" destOrd="0" presId="urn:microsoft.com/office/officeart/2005/8/layout/vList5"/>
    <dgm:cxn modelId="{687F94A6-4110-4EB8-A6EF-3AD52C6CF733}" type="presParOf" srcId="{1E72436E-0EF2-45F8-99E5-B56659B7EB62}" destId="{570B9A72-E08B-4588-993B-22DCDD8F4D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BC4053-A69C-4613-84D8-ACC0A6606D71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71E1F74-853F-413D-A0F4-057C5CDD0E18}">
      <dgm:prSet/>
      <dgm:spPr/>
      <dgm:t>
        <a:bodyPr/>
        <a:lstStyle/>
        <a:p>
          <a:pPr rtl="0"/>
          <a:r>
            <a:rPr lang="pl-PL" b="1"/>
            <a:t>Niepisana</a:t>
          </a:r>
          <a:r>
            <a:rPr lang="pl-PL"/>
            <a:t> </a:t>
          </a:r>
        </a:p>
      </dgm:t>
    </dgm:pt>
    <dgm:pt modelId="{92A0455A-2B08-4F67-8A8B-8C4351E859AD}" type="parTrans" cxnId="{5B029F08-880B-4125-B86F-B70753997C66}">
      <dgm:prSet/>
      <dgm:spPr/>
      <dgm:t>
        <a:bodyPr/>
        <a:lstStyle/>
        <a:p>
          <a:endParaRPr lang="pl-PL"/>
        </a:p>
      </dgm:t>
    </dgm:pt>
    <dgm:pt modelId="{AC6A919F-2FBD-41C4-808E-0F24AE4F1305}" type="sibTrans" cxnId="{5B029F08-880B-4125-B86F-B70753997C66}">
      <dgm:prSet/>
      <dgm:spPr/>
      <dgm:t>
        <a:bodyPr/>
        <a:lstStyle/>
        <a:p>
          <a:endParaRPr lang="pl-PL"/>
        </a:p>
      </dgm:t>
    </dgm:pt>
    <dgm:pt modelId="{9CF1A5B4-A04C-484D-A878-B4B883AE81CB}">
      <dgm:prSet/>
      <dgm:spPr/>
      <dgm:t>
        <a:bodyPr/>
        <a:lstStyle/>
        <a:p>
          <a:pPr rtl="0"/>
          <a:r>
            <a:rPr lang="pl-PL" dirty="0"/>
            <a:t>Wielka Brytania, </a:t>
          </a:r>
        </a:p>
        <a:p>
          <a:pPr rtl="0"/>
          <a:r>
            <a:rPr lang="pl-PL" dirty="0"/>
            <a:t>(ale także Nowa Zelandia)</a:t>
          </a:r>
        </a:p>
      </dgm:t>
    </dgm:pt>
    <dgm:pt modelId="{57EBEDFC-683D-4A0B-9FB6-8F27EA6E4C18}" type="parTrans" cxnId="{4F7A62D7-6B9B-42B1-AC2B-E302A2269AB7}">
      <dgm:prSet/>
      <dgm:spPr/>
      <dgm:t>
        <a:bodyPr/>
        <a:lstStyle/>
        <a:p>
          <a:endParaRPr lang="pl-PL"/>
        </a:p>
      </dgm:t>
    </dgm:pt>
    <dgm:pt modelId="{0BCAD9CE-7472-4893-B028-A6138B6591BA}" type="sibTrans" cxnId="{4F7A62D7-6B9B-42B1-AC2B-E302A2269AB7}">
      <dgm:prSet/>
      <dgm:spPr/>
      <dgm:t>
        <a:bodyPr/>
        <a:lstStyle/>
        <a:p>
          <a:endParaRPr lang="pl-PL"/>
        </a:p>
      </dgm:t>
    </dgm:pt>
    <dgm:pt modelId="{DB027E3A-4415-4636-A838-930F6ABAA143}">
      <dgm:prSet/>
      <dgm:spPr/>
      <dgm:t>
        <a:bodyPr/>
        <a:lstStyle/>
        <a:p>
          <a:pPr rtl="0"/>
          <a:r>
            <a:rPr lang="pl-PL" b="1" dirty="0"/>
            <a:t>Pisana</a:t>
          </a:r>
          <a:endParaRPr lang="pl-PL" dirty="0"/>
        </a:p>
      </dgm:t>
    </dgm:pt>
    <dgm:pt modelId="{B07A9364-3B0E-4A25-9E36-F76CB036B36D}" type="parTrans" cxnId="{8B688DD8-EA06-4F1C-B488-0154FB93FBD3}">
      <dgm:prSet/>
      <dgm:spPr/>
      <dgm:t>
        <a:bodyPr/>
        <a:lstStyle/>
        <a:p>
          <a:endParaRPr lang="pl-PL"/>
        </a:p>
      </dgm:t>
    </dgm:pt>
    <dgm:pt modelId="{B7A7088B-8AF5-402E-B694-AB832614B8CF}" type="sibTrans" cxnId="{8B688DD8-EA06-4F1C-B488-0154FB93FBD3}">
      <dgm:prSet/>
      <dgm:spPr/>
      <dgm:t>
        <a:bodyPr/>
        <a:lstStyle/>
        <a:p>
          <a:endParaRPr lang="pl-PL"/>
        </a:p>
      </dgm:t>
    </dgm:pt>
    <dgm:pt modelId="{60BD86C8-0712-4F05-AFBD-8EBBB05A23FC}">
      <dgm:prSet/>
      <dgm:spPr/>
      <dgm:t>
        <a:bodyPr/>
        <a:lstStyle/>
        <a:p>
          <a:pPr rtl="0"/>
          <a:r>
            <a:rPr lang="pl-PL" dirty="0"/>
            <a:t>jeden akt: Polska  </a:t>
          </a:r>
        </a:p>
      </dgm:t>
    </dgm:pt>
    <dgm:pt modelId="{733DFFEF-F673-46DC-8B2C-FC7A096B8DB9}" type="parTrans" cxnId="{1774FC5E-2AA4-4AD7-933C-1AA6B141A2BD}">
      <dgm:prSet/>
      <dgm:spPr/>
      <dgm:t>
        <a:bodyPr/>
        <a:lstStyle/>
        <a:p>
          <a:endParaRPr lang="pl-PL"/>
        </a:p>
      </dgm:t>
    </dgm:pt>
    <dgm:pt modelId="{B24EE124-A994-4328-A073-5C9154E295B5}" type="sibTrans" cxnId="{1774FC5E-2AA4-4AD7-933C-1AA6B141A2BD}">
      <dgm:prSet/>
      <dgm:spPr/>
      <dgm:t>
        <a:bodyPr/>
        <a:lstStyle/>
        <a:p>
          <a:endParaRPr lang="pl-PL"/>
        </a:p>
      </dgm:t>
    </dgm:pt>
    <dgm:pt modelId="{84B69668-C3E6-4E09-93C1-064A5392F5C4}">
      <dgm:prSet/>
      <dgm:spPr/>
      <dgm:t>
        <a:bodyPr/>
        <a:lstStyle/>
        <a:p>
          <a:pPr rtl="0"/>
          <a:r>
            <a:rPr lang="pl-PL" dirty="0"/>
            <a:t>lub kilka aktów: Szwecja, </a:t>
          </a:r>
        </a:p>
        <a:p>
          <a:pPr rtl="0"/>
          <a:r>
            <a:rPr lang="pl-PL" dirty="0"/>
            <a:t>ale także Dania, Finlandia)</a:t>
          </a:r>
        </a:p>
      </dgm:t>
    </dgm:pt>
    <dgm:pt modelId="{E47339F6-5C4C-487B-8EB5-2459EB3D2FFE}" type="parTrans" cxnId="{726CF368-AF39-4F8C-A247-DC84ABB03550}">
      <dgm:prSet/>
      <dgm:spPr/>
      <dgm:t>
        <a:bodyPr/>
        <a:lstStyle/>
        <a:p>
          <a:endParaRPr lang="pl-PL"/>
        </a:p>
      </dgm:t>
    </dgm:pt>
    <dgm:pt modelId="{F1D257DD-BB25-4FE4-81AA-6EAAE048E5EE}" type="sibTrans" cxnId="{726CF368-AF39-4F8C-A247-DC84ABB03550}">
      <dgm:prSet/>
      <dgm:spPr/>
      <dgm:t>
        <a:bodyPr/>
        <a:lstStyle/>
        <a:p>
          <a:endParaRPr lang="pl-PL"/>
        </a:p>
      </dgm:t>
    </dgm:pt>
    <dgm:pt modelId="{862DAE0C-3CA0-4B42-95FB-DF439C35BE47}" type="pres">
      <dgm:prSet presAssocID="{66BC4053-A69C-4613-84D8-ACC0A6606D7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A2C67CA-E0AA-4879-9167-7D52903718F6}" type="pres">
      <dgm:prSet presAssocID="{C71E1F74-853F-413D-A0F4-057C5CDD0E18}" presName="hierRoot1" presStyleCnt="0"/>
      <dgm:spPr/>
    </dgm:pt>
    <dgm:pt modelId="{17325873-602D-4E55-B73D-B059925770AE}" type="pres">
      <dgm:prSet presAssocID="{C71E1F74-853F-413D-A0F4-057C5CDD0E18}" presName="composite" presStyleCnt="0"/>
      <dgm:spPr/>
    </dgm:pt>
    <dgm:pt modelId="{048B76F8-0E39-4B7C-91DF-22A4D668FD92}" type="pres">
      <dgm:prSet presAssocID="{C71E1F74-853F-413D-A0F4-057C5CDD0E18}" presName="background" presStyleLbl="node0" presStyleIdx="0" presStyleCnt="4"/>
      <dgm:spPr/>
    </dgm:pt>
    <dgm:pt modelId="{EC404226-D5C0-4538-BD0E-8D717BD2680A}" type="pres">
      <dgm:prSet presAssocID="{C71E1F74-853F-413D-A0F4-057C5CDD0E18}" presName="text" presStyleLbl="fgAcc0" presStyleIdx="0" presStyleCnt="4">
        <dgm:presLayoutVars>
          <dgm:chPref val="3"/>
        </dgm:presLayoutVars>
      </dgm:prSet>
      <dgm:spPr/>
    </dgm:pt>
    <dgm:pt modelId="{FC17104E-EE1D-43A0-BD73-B43FCE7293CE}" type="pres">
      <dgm:prSet presAssocID="{C71E1F74-853F-413D-A0F4-057C5CDD0E18}" presName="hierChild2" presStyleCnt="0"/>
      <dgm:spPr/>
    </dgm:pt>
    <dgm:pt modelId="{9D544677-B0C3-4C66-9BBD-A79474D1E1EC}" type="pres">
      <dgm:prSet presAssocID="{57EBEDFC-683D-4A0B-9FB6-8F27EA6E4C18}" presName="Name10" presStyleLbl="parChTrans1D2" presStyleIdx="0" presStyleCnt="1"/>
      <dgm:spPr/>
    </dgm:pt>
    <dgm:pt modelId="{ACA485E8-475B-4E87-A61A-0324A006FADB}" type="pres">
      <dgm:prSet presAssocID="{9CF1A5B4-A04C-484D-A878-B4B883AE81CB}" presName="hierRoot2" presStyleCnt="0"/>
      <dgm:spPr/>
    </dgm:pt>
    <dgm:pt modelId="{C3F9CDF4-6BD6-4044-9A1B-76CA576AEBD9}" type="pres">
      <dgm:prSet presAssocID="{9CF1A5B4-A04C-484D-A878-B4B883AE81CB}" presName="composite2" presStyleCnt="0"/>
      <dgm:spPr/>
    </dgm:pt>
    <dgm:pt modelId="{AFCED756-D865-4CE6-97A3-B50F5DC43E1C}" type="pres">
      <dgm:prSet presAssocID="{9CF1A5B4-A04C-484D-A878-B4B883AE81CB}" presName="background2" presStyleLbl="node2" presStyleIdx="0" presStyleCnt="1"/>
      <dgm:spPr/>
    </dgm:pt>
    <dgm:pt modelId="{796E5B7D-02EE-45B0-9716-9505446A1D92}" type="pres">
      <dgm:prSet presAssocID="{9CF1A5B4-A04C-484D-A878-B4B883AE81CB}" presName="text2" presStyleLbl="fgAcc2" presStyleIdx="0" presStyleCnt="1" custScaleY="166117">
        <dgm:presLayoutVars>
          <dgm:chPref val="3"/>
        </dgm:presLayoutVars>
      </dgm:prSet>
      <dgm:spPr/>
    </dgm:pt>
    <dgm:pt modelId="{0E45B872-C7FE-47AB-9C23-69DBB6C87077}" type="pres">
      <dgm:prSet presAssocID="{9CF1A5B4-A04C-484D-A878-B4B883AE81CB}" presName="hierChild3" presStyleCnt="0"/>
      <dgm:spPr/>
    </dgm:pt>
    <dgm:pt modelId="{F2084C17-3D3A-4723-8952-8CD88F1710F6}" type="pres">
      <dgm:prSet presAssocID="{DB027E3A-4415-4636-A838-930F6ABAA143}" presName="hierRoot1" presStyleCnt="0"/>
      <dgm:spPr/>
    </dgm:pt>
    <dgm:pt modelId="{4B305367-29A1-4459-AE42-3865CE7C4ACF}" type="pres">
      <dgm:prSet presAssocID="{DB027E3A-4415-4636-A838-930F6ABAA143}" presName="composite" presStyleCnt="0"/>
      <dgm:spPr/>
    </dgm:pt>
    <dgm:pt modelId="{8E97D0BA-6D14-4DD9-8CF3-57FFBAF84410}" type="pres">
      <dgm:prSet presAssocID="{DB027E3A-4415-4636-A838-930F6ABAA143}" presName="background" presStyleLbl="node0" presStyleIdx="1" presStyleCnt="4"/>
      <dgm:spPr/>
    </dgm:pt>
    <dgm:pt modelId="{8C645F2E-7940-493B-BC6B-F1898B628021}" type="pres">
      <dgm:prSet presAssocID="{DB027E3A-4415-4636-A838-930F6ABAA143}" presName="text" presStyleLbl="fgAcc0" presStyleIdx="1" presStyleCnt="4" custLinFactX="18104" custLinFactNeighborX="100000" custLinFactNeighborY="2191">
        <dgm:presLayoutVars>
          <dgm:chPref val="3"/>
        </dgm:presLayoutVars>
      </dgm:prSet>
      <dgm:spPr/>
    </dgm:pt>
    <dgm:pt modelId="{4DAE59C8-0BD5-491D-8B41-7BBF17BC18E7}" type="pres">
      <dgm:prSet presAssocID="{DB027E3A-4415-4636-A838-930F6ABAA143}" presName="hierChild2" presStyleCnt="0"/>
      <dgm:spPr/>
    </dgm:pt>
    <dgm:pt modelId="{BA1843D3-FFE7-49EF-88E6-B982103908D4}" type="pres">
      <dgm:prSet presAssocID="{60BD86C8-0712-4F05-AFBD-8EBBB05A23FC}" presName="hierRoot1" presStyleCnt="0"/>
      <dgm:spPr/>
    </dgm:pt>
    <dgm:pt modelId="{0CBD89FC-7E39-452D-A9B0-33EEDBD3A03A}" type="pres">
      <dgm:prSet presAssocID="{60BD86C8-0712-4F05-AFBD-8EBBB05A23FC}" presName="composite" presStyleCnt="0"/>
      <dgm:spPr/>
    </dgm:pt>
    <dgm:pt modelId="{4F67F551-58B9-45D9-91B7-7C1F0A9A335C}" type="pres">
      <dgm:prSet presAssocID="{60BD86C8-0712-4F05-AFBD-8EBBB05A23FC}" presName="background" presStyleLbl="node0" presStyleIdx="2" presStyleCnt="4"/>
      <dgm:spPr/>
    </dgm:pt>
    <dgm:pt modelId="{6D9001EE-3F38-4FB9-86FF-45FF86CF7122}" type="pres">
      <dgm:prSet presAssocID="{60BD86C8-0712-4F05-AFBD-8EBBB05A23FC}" presName="text" presStyleLbl="fgAcc0" presStyleIdx="2" presStyleCnt="4" custLinFactY="30489" custLinFactNeighborX="-65425" custLinFactNeighborY="100000">
        <dgm:presLayoutVars>
          <dgm:chPref val="3"/>
        </dgm:presLayoutVars>
      </dgm:prSet>
      <dgm:spPr/>
    </dgm:pt>
    <dgm:pt modelId="{1359BFED-BD63-4EB1-BBB5-9A0BAF32CAB4}" type="pres">
      <dgm:prSet presAssocID="{60BD86C8-0712-4F05-AFBD-8EBBB05A23FC}" presName="hierChild2" presStyleCnt="0"/>
      <dgm:spPr/>
    </dgm:pt>
    <dgm:pt modelId="{6FB7DE78-FA6E-4DB5-82BF-994D679BC090}" type="pres">
      <dgm:prSet presAssocID="{84B69668-C3E6-4E09-93C1-064A5392F5C4}" presName="hierRoot1" presStyleCnt="0"/>
      <dgm:spPr/>
    </dgm:pt>
    <dgm:pt modelId="{754850E6-0664-4B2F-B259-920C82ADE888}" type="pres">
      <dgm:prSet presAssocID="{84B69668-C3E6-4E09-93C1-064A5392F5C4}" presName="composite" presStyleCnt="0"/>
      <dgm:spPr/>
    </dgm:pt>
    <dgm:pt modelId="{852A4DD5-7540-44B8-BBF3-57B848659D50}" type="pres">
      <dgm:prSet presAssocID="{84B69668-C3E6-4E09-93C1-064A5392F5C4}" presName="background" presStyleLbl="node0" presStyleIdx="3" presStyleCnt="4"/>
      <dgm:spPr/>
    </dgm:pt>
    <dgm:pt modelId="{45D7C273-334E-4701-93C6-0235B368CD50}" type="pres">
      <dgm:prSet presAssocID="{84B69668-C3E6-4E09-93C1-064A5392F5C4}" presName="text" presStyleLbl="fgAcc0" presStyleIdx="3" presStyleCnt="4" custScaleY="144285" custLinFactY="30489" custLinFactNeighborX="-66342" custLinFactNeighborY="100000">
        <dgm:presLayoutVars>
          <dgm:chPref val="3"/>
        </dgm:presLayoutVars>
      </dgm:prSet>
      <dgm:spPr/>
    </dgm:pt>
    <dgm:pt modelId="{D1BFAE68-CFF9-486B-B6C0-8C15E60012D4}" type="pres">
      <dgm:prSet presAssocID="{84B69668-C3E6-4E09-93C1-064A5392F5C4}" presName="hierChild2" presStyleCnt="0"/>
      <dgm:spPr/>
    </dgm:pt>
  </dgm:ptLst>
  <dgm:cxnLst>
    <dgm:cxn modelId="{D5E4FD01-9D79-4B63-9459-B82B48CDFE87}" type="presOf" srcId="{66BC4053-A69C-4613-84D8-ACC0A6606D71}" destId="{862DAE0C-3CA0-4B42-95FB-DF439C35BE47}" srcOrd="0" destOrd="0" presId="urn:microsoft.com/office/officeart/2005/8/layout/hierarchy1"/>
    <dgm:cxn modelId="{5B029F08-880B-4125-B86F-B70753997C66}" srcId="{66BC4053-A69C-4613-84D8-ACC0A6606D71}" destId="{C71E1F74-853F-413D-A0F4-057C5CDD0E18}" srcOrd="0" destOrd="0" parTransId="{92A0455A-2B08-4F67-8A8B-8C4351E859AD}" sibTransId="{AC6A919F-2FBD-41C4-808E-0F24AE4F1305}"/>
    <dgm:cxn modelId="{1774FC5E-2AA4-4AD7-933C-1AA6B141A2BD}" srcId="{66BC4053-A69C-4613-84D8-ACC0A6606D71}" destId="{60BD86C8-0712-4F05-AFBD-8EBBB05A23FC}" srcOrd="2" destOrd="0" parTransId="{733DFFEF-F673-46DC-8B2C-FC7A096B8DB9}" sibTransId="{B24EE124-A994-4328-A073-5C9154E295B5}"/>
    <dgm:cxn modelId="{726CF368-AF39-4F8C-A247-DC84ABB03550}" srcId="{66BC4053-A69C-4613-84D8-ACC0A6606D71}" destId="{84B69668-C3E6-4E09-93C1-064A5392F5C4}" srcOrd="3" destOrd="0" parTransId="{E47339F6-5C4C-487B-8EB5-2459EB3D2FFE}" sibTransId="{F1D257DD-BB25-4FE4-81AA-6EAAE048E5EE}"/>
    <dgm:cxn modelId="{A987E25A-D509-4D69-9CAB-AAEDF4A47989}" type="presOf" srcId="{C71E1F74-853F-413D-A0F4-057C5CDD0E18}" destId="{EC404226-D5C0-4538-BD0E-8D717BD2680A}" srcOrd="0" destOrd="0" presId="urn:microsoft.com/office/officeart/2005/8/layout/hierarchy1"/>
    <dgm:cxn modelId="{252C62A1-BD65-4F76-99EC-027538658E3D}" type="presOf" srcId="{60BD86C8-0712-4F05-AFBD-8EBBB05A23FC}" destId="{6D9001EE-3F38-4FB9-86FF-45FF86CF7122}" srcOrd="0" destOrd="0" presId="urn:microsoft.com/office/officeart/2005/8/layout/hierarchy1"/>
    <dgm:cxn modelId="{9FB765B3-98A0-4316-A616-F600246F9FAE}" type="presOf" srcId="{9CF1A5B4-A04C-484D-A878-B4B883AE81CB}" destId="{796E5B7D-02EE-45B0-9716-9505446A1D92}" srcOrd="0" destOrd="0" presId="urn:microsoft.com/office/officeart/2005/8/layout/hierarchy1"/>
    <dgm:cxn modelId="{4F7A62D7-6B9B-42B1-AC2B-E302A2269AB7}" srcId="{C71E1F74-853F-413D-A0F4-057C5CDD0E18}" destId="{9CF1A5B4-A04C-484D-A878-B4B883AE81CB}" srcOrd="0" destOrd="0" parTransId="{57EBEDFC-683D-4A0B-9FB6-8F27EA6E4C18}" sibTransId="{0BCAD9CE-7472-4893-B028-A6138B6591BA}"/>
    <dgm:cxn modelId="{8B688DD8-EA06-4F1C-B488-0154FB93FBD3}" srcId="{66BC4053-A69C-4613-84D8-ACC0A6606D71}" destId="{DB027E3A-4415-4636-A838-930F6ABAA143}" srcOrd="1" destOrd="0" parTransId="{B07A9364-3B0E-4A25-9E36-F76CB036B36D}" sibTransId="{B7A7088B-8AF5-402E-B694-AB832614B8CF}"/>
    <dgm:cxn modelId="{8149B2E3-ADC0-4B7F-9217-5218CD0A5A75}" type="presOf" srcId="{84B69668-C3E6-4E09-93C1-064A5392F5C4}" destId="{45D7C273-334E-4701-93C6-0235B368CD50}" srcOrd="0" destOrd="0" presId="urn:microsoft.com/office/officeart/2005/8/layout/hierarchy1"/>
    <dgm:cxn modelId="{468644F1-B1A3-42F1-9A2C-679494D27C56}" type="presOf" srcId="{DB027E3A-4415-4636-A838-930F6ABAA143}" destId="{8C645F2E-7940-493B-BC6B-F1898B628021}" srcOrd="0" destOrd="0" presId="urn:microsoft.com/office/officeart/2005/8/layout/hierarchy1"/>
    <dgm:cxn modelId="{F97E2EF8-E084-43AC-81B8-28872A57C6B1}" type="presOf" srcId="{57EBEDFC-683D-4A0B-9FB6-8F27EA6E4C18}" destId="{9D544677-B0C3-4C66-9BBD-A79474D1E1EC}" srcOrd="0" destOrd="0" presId="urn:microsoft.com/office/officeart/2005/8/layout/hierarchy1"/>
    <dgm:cxn modelId="{E9C2B362-FEEA-4ED6-915E-BA2D798EF76F}" type="presParOf" srcId="{862DAE0C-3CA0-4B42-95FB-DF439C35BE47}" destId="{2A2C67CA-E0AA-4879-9167-7D52903718F6}" srcOrd="0" destOrd="0" presId="urn:microsoft.com/office/officeart/2005/8/layout/hierarchy1"/>
    <dgm:cxn modelId="{9C444E48-C180-4CBF-9E24-629160368779}" type="presParOf" srcId="{2A2C67CA-E0AA-4879-9167-7D52903718F6}" destId="{17325873-602D-4E55-B73D-B059925770AE}" srcOrd="0" destOrd="0" presId="urn:microsoft.com/office/officeart/2005/8/layout/hierarchy1"/>
    <dgm:cxn modelId="{CE4E0232-3009-41A2-9CCC-BA5EEC921F01}" type="presParOf" srcId="{17325873-602D-4E55-B73D-B059925770AE}" destId="{048B76F8-0E39-4B7C-91DF-22A4D668FD92}" srcOrd="0" destOrd="0" presId="urn:microsoft.com/office/officeart/2005/8/layout/hierarchy1"/>
    <dgm:cxn modelId="{D8A0A576-3804-45AA-B164-52C4342832A9}" type="presParOf" srcId="{17325873-602D-4E55-B73D-B059925770AE}" destId="{EC404226-D5C0-4538-BD0E-8D717BD2680A}" srcOrd="1" destOrd="0" presId="urn:microsoft.com/office/officeart/2005/8/layout/hierarchy1"/>
    <dgm:cxn modelId="{ABFF2771-7890-4810-AB9A-CABE517F8BCC}" type="presParOf" srcId="{2A2C67CA-E0AA-4879-9167-7D52903718F6}" destId="{FC17104E-EE1D-43A0-BD73-B43FCE7293CE}" srcOrd="1" destOrd="0" presId="urn:microsoft.com/office/officeart/2005/8/layout/hierarchy1"/>
    <dgm:cxn modelId="{4576A8EC-80B7-442E-A729-223B07A9D7CB}" type="presParOf" srcId="{FC17104E-EE1D-43A0-BD73-B43FCE7293CE}" destId="{9D544677-B0C3-4C66-9BBD-A79474D1E1EC}" srcOrd="0" destOrd="0" presId="urn:microsoft.com/office/officeart/2005/8/layout/hierarchy1"/>
    <dgm:cxn modelId="{16B46E92-969C-4204-B471-76457D675141}" type="presParOf" srcId="{FC17104E-EE1D-43A0-BD73-B43FCE7293CE}" destId="{ACA485E8-475B-4E87-A61A-0324A006FADB}" srcOrd="1" destOrd="0" presId="urn:microsoft.com/office/officeart/2005/8/layout/hierarchy1"/>
    <dgm:cxn modelId="{B8FCAEED-8FEC-4CF8-A6CC-FCF4794EFE4F}" type="presParOf" srcId="{ACA485E8-475B-4E87-A61A-0324A006FADB}" destId="{C3F9CDF4-6BD6-4044-9A1B-76CA576AEBD9}" srcOrd="0" destOrd="0" presId="urn:microsoft.com/office/officeart/2005/8/layout/hierarchy1"/>
    <dgm:cxn modelId="{0E5DFE53-7CC7-4722-B339-63BAAB141037}" type="presParOf" srcId="{C3F9CDF4-6BD6-4044-9A1B-76CA576AEBD9}" destId="{AFCED756-D865-4CE6-97A3-B50F5DC43E1C}" srcOrd="0" destOrd="0" presId="urn:microsoft.com/office/officeart/2005/8/layout/hierarchy1"/>
    <dgm:cxn modelId="{E8A77F38-7FA7-4316-A669-A6372121AE8C}" type="presParOf" srcId="{C3F9CDF4-6BD6-4044-9A1B-76CA576AEBD9}" destId="{796E5B7D-02EE-45B0-9716-9505446A1D92}" srcOrd="1" destOrd="0" presId="urn:microsoft.com/office/officeart/2005/8/layout/hierarchy1"/>
    <dgm:cxn modelId="{91BB4AA6-657D-4322-B6D4-956F6762D034}" type="presParOf" srcId="{ACA485E8-475B-4E87-A61A-0324A006FADB}" destId="{0E45B872-C7FE-47AB-9C23-69DBB6C87077}" srcOrd="1" destOrd="0" presId="urn:microsoft.com/office/officeart/2005/8/layout/hierarchy1"/>
    <dgm:cxn modelId="{6A5555C6-B612-4380-BFA2-E96B69AA05A7}" type="presParOf" srcId="{862DAE0C-3CA0-4B42-95FB-DF439C35BE47}" destId="{F2084C17-3D3A-4723-8952-8CD88F1710F6}" srcOrd="1" destOrd="0" presId="urn:microsoft.com/office/officeart/2005/8/layout/hierarchy1"/>
    <dgm:cxn modelId="{3D8C57A2-4791-4676-8CB4-3B69FAEF0D6B}" type="presParOf" srcId="{F2084C17-3D3A-4723-8952-8CD88F1710F6}" destId="{4B305367-29A1-4459-AE42-3865CE7C4ACF}" srcOrd="0" destOrd="0" presId="urn:microsoft.com/office/officeart/2005/8/layout/hierarchy1"/>
    <dgm:cxn modelId="{6F73542A-156D-4E7B-9470-637470D2141F}" type="presParOf" srcId="{4B305367-29A1-4459-AE42-3865CE7C4ACF}" destId="{8E97D0BA-6D14-4DD9-8CF3-57FFBAF84410}" srcOrd="0" destOrd="0" presId="urn:microsoft.com/office/officeart/2005/8/layout/hierarchy1"/>
    <dgm:cxn modelId="{18307AFF-269C-4ECB-AEC4-C6DBE61CFCF2}" type="presParOf" srcId="{4B305367-29A1-4459-AE42-3865CE7C4ACF}" destId="{8C645F2E-7940-493B-BC6B-F1898B628021}" srcOrd="1" destOrd="0" presId="urn:microsoft.com/office/officeart/2005/8/layout/hierarchy1"/>
    <dgm:cxn modelId="{121353F6-BAE8-4F04-8B8F-634A30B757C1}" type="presParOf" srcId="{F2084C17-3D3A-4723-8952-8CD88F1710F6}" destId="{4DAE59C8-0BD5-491D-8B41-7BBF17BC18E7}" srcOrd="1" destOrd="0" presId="urn:microsoft.com/office/officeart/2005/8/layout/hierarchy1"/>
    <dgm:cxn modelId="{8B16421E-A115-407D-8F34-E0A78FC8ADB8}" type="presParOf" srcId="{862DAE0C-3CA0-4B42-95FB-DF439C35BE47}" destId="{BA1843D3-FFE7-49EF-88E6-B982103908D4}" srcOrd="2" destOrd="0" presId="urn:microsoft.com/office/officeart/2005/8/layout/hierarchy1"/>
    <dgm:cxn modelId="{88716FAE-9ABC-4AD1-A490-B58020D4DBF2}" type="presParOf" srcId="{BA1843D3-FFE7-49EF-88E6-B982103908D4}" destId="{0CBD89FC-7E39-452D-A9B0-33EEDBD3A03A}" srcOrd="0" destOrd="0" presId="urn:microsoft.com/office/officeart/2005/8/layout/hierarchy1"/>
    <dgm:cxn modelId="{49103A25-9CE5-4B27-8B6B-2FC12A2D8E15}" type="presParOf" srcId="{0CBD89FC-7E39-452D-A9B0-33EEDBD3A03A}" destId="{4F67F551-58B9-45D9-91B7-7C1F0A9A335C}" srcOrd="0" destOrd="0" presId="urn:microsoft.com/office/officeart/2005/8/layout/hierarchy1"/>
    <dgm:cxn modelId="{2E85EF9C-3581-48BD-8CDD-723572DBBA2E}" type="presParOf" srcId="{0CBD89FC-7E39-452D-A9B0-33EEDBD3A03A}" destId="{6D9001EE-3F38-4FB9-86FF-45FF86CF7122}" srcOrd="1" destOrd="0" presId="urn:microsoft.com/office/officeart/2005/8/layout/hierarchy1"/>
    <dgm:cxn modelId="{3CED9060-3836-4315-A013-627E5A0FAC94}" type="presParOf" srcId="{BA1843D3-FFE7-49EF-88E6-B982103908D4}" destId="{1359BFED-BD63-4EB1-BBB5-9A0BAF32CAB4}" srcOrd="1" destOrd="0" presId="urn:microsoft.com/office/officeart/2005/8/layout/hierarchy1"/>
    <dgm:cxn modelId="{B008F619-9B99-4768-A44B-1EAB7D279395}" type="presParOf" srcId="{862DAE0C-3CA0-4B42-95FB-DF439C35BE47}" destId="{6FB7DE78-FA6E-4DB5-82BF-994D679BC090}" srcOrd="3" destOrd="0" presId="urn:microsoft.com/office/officeart/2005/8/layout/hierarchy1"/>
    <dgm:cxn modelId="{62598675-D0AB-428C-AC88-B54E3C47B98B}" type="presParOf" srcId="{6FB7DE78-FA6E-4DB5-82BF-994D679BC090}" destId="{754850E6-0664-4B2F-B259-920C82ADE888}" srcOrd="0" destOrd="0" presId="urn:microsoft.com/office/officeart/2005/8/layout/hierarchy1"/>
    <dgm:cxn modelId="{76FD813C-E124-4708-BC93-6B30882BA87E}" type="presParOf" srcId="{754850E6-0664-4B2F-B259-920C82ADE888}" destId="{852A4DD5-7540-44B8-BBF3-57B848659D50}" srcOrd="0" destOrd="0" presId="urn:microsoft.com/office/officeart/2005/8/layout/hierarchy1"/>
    <dgm:cxn modelId="{C6B8E471-106A-4AE2-A5FE-2DEDA7124BC2}" type="presParOf" srcId="{754850E6-0664-4B2F-B259-920C82ADE888}" destId="{45D7C273-334E-4701-93C6-0235B368CD50}" srcOrd="1" destOrd="0" presId="urn:microsoft.com/office/officeart/2005/8/layout/hierarchy1"/>
    <dgm:cxn modelId="{0A3ECE73-6EDA-4078-B3E3-35DD81C2D7CD}" type="presParOf" srcId="{6FB7DE78-FA6E-4DB5-82BF-994D679BC090}" destId="{D1BFAE68-CFF9-486B-B6C0-8C15E60012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5EF33F-1108-44B7-A376-6DC009C7FE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D651058-D411-486F-8AC6-80B366D88888}">
      <dgm:prSet/>
      <dgm:spPr/>
      <dgm:t>
        <a:bodyPr/>
        <a:lstStyle/>
        <a:p>
          <a:pPr rtl="0"/>
          <a:r>
            <a:rPr lang="pl-PL" b="1" dirty="0"/>
            <a:t>Rzeczywista </a:t>
          </a:r>
          <a:endParaRPr lang="pl-PL" dirty="0"/>
        </a:p>
      </dgm:t>
    </dgm:pt>
    <dgm:pt modelId="{243D17A6-0AD1-43BD-AE69-FB70CEAB4673}" type="parTrans" cxnId="{CF20E394-3840-4504-B9A5-AF719B7269A7}">
      <dgm:prSet/>
      <dgm:spPr/>
      <dgm:t>
        <a:bodyPr/>
        <a:lstStyle/>
        <a:p>
          <a:endParaRPr lang="pl-PL"/>
        </a:p>
      </dgm:t>
    </dgm:pt>
    <dgm:pt modelId="{70725553-B47F-4C28-8815-736F78E02C13}" type="sibTrans" cxnId="{CF20E394-3840-4504-B9A5-AF719B7269A7}">
      <dgm:prSet/>
      <dgm:spPr/>
      <dgm:t>
        <a:bodyPr/>
        <a:lstStyle/>
        <a:p>
          <a:endParaRPr lang="pl-PL"/>
        </a:p>
      </dgm:t>
    </dgm:pt>
    <dgm:pt modelId="{395F407C-B259-4F91-B81F-15085C072705}">
      <dgm:prSet/>
      <dgm:spPr/>
      <dgm:t>
        <a:bodyPr/>
        <a:lstStyle/>
        <a:p>
          <a:pPr rtl="0"/>
          <a:r>
            <a:rPr lang="pl-PL" dirty="0"/>
            <a:t>Oddająca aktualny układ sił politycznych istniejących w każdym państwie </a:t>
          </a:r>
        </a:p>
      </dgm:t>
    </dgm:pt>
    <dgm:pt modelId="{66BEFA6C-BB94-4712-A0D1-1CE98180EF7C}" type="parTrans" cxnId="{6D41F874-BBF5-46D1-B0D7-28AB47A0355A}">
      <dgm:prSet/>
      <dgm:spPr/>
      <dgm:t>
        <a:bodyPr/>
        <a:lstStyle/>
        <a:p>
          <a:endParaRPr lang="pl-PL"/>
        </a:p>
      </dgm:t>
    </dgm:pt>
    <dgm:pt modelId="{0E88D78F-8CF4-4034-B880-A86701ADF8F8}" type="sibTrans" cxnId="{6D41F874-BBF5-46D1-B0D7-28AB47A0355A}">
      <dgm:prSet/>
      <dgm:spPr/>
      <dgm:t>
        <a:bodyPr/>
        <a:lstStyle/>
        <a:p>
          <a:endParaRPr lang="pl-PL"/>
        </a:p>
      </dgm:t>
    </dgm:pt>
    <dgm:pt modelId="{93C3A99D-EEDD-420F-803B-D93F9D7BC712}">
      <dgm:prSet/>
      <dgm:spPr/>
      <dgm:t>
        <a:bodyPr/>
        <a:lstStyle/>
        <a:p>
          <a:pPr rtl="0"/>
          <a:r>
            <a:rPr lang="pl-PL" b="1" dirty="0"/>
            <a:t>Fikcyjna </a:t>
          </a:r>
          <a:endParaRPr lang="pl-PL" dirty="0"/>
        </a:p>
      </dgm:t>
    </dgm:pt>
    <dgm:pt modelId="{37A13BAF-1721-4B22-8A9F-E3C5CD300FBE}" type="parTrans" cxnId="{7EBD5AC2-A2BD-426F-9786-F6261B4CCAF9}">
      <dgm:prSet/>
      <dgm:spPr/>
      <dgm:t>
        <a:bodyPr/>
        <a:lstStyle/>
        <a:p>
          <a:endParaRPr lang="pl-PL"/>
        </a:p>
      </dgm:t>
    </dgm:pt>
    <dgm:pt modelId="{07B502DE-ADD5-4574-B2EF-0B693113AB61}" type="sibTrans" cxnId="{7EBD5AC2-A2BD-426F-9786-F6261B4CCAF9}">
      <dgm:prSet/>
      <dgm:spPr/>
      <dgm:t>
        <a:bodyPr/>
        <a:lstStyle/>
        <a:p>
          <a:endParaRPr lang="pl-PL"/>
        </a:p>
      </dgm:t>
    </dgm:pt>
    <dgm:pt modelId="{AD32C57E-E35C-4E79-BA4A-7228B3E9C345}">
      <dgm:prSet/>
      <dgm:spPr/>
      <dgm:t>
        <a:bodyPr/>
        <a:lstStyle/>
        <a:p>
          <a:pPr rtl="0"/>
          <a:r>
            <a:rPr lang="pl-PL" dirty="0"/>
            <a:t>nie oddającej aktualnego układu sił politycz­nych i wobec tego pozbawionej praktycznego znaczenia</a:t>
          </a:r>
        </a:p>
      </dgm:t>
    </dgm:pt>
    <dgm:pt modelId="{BB75DAD5-7F62-498C-8BB5-40DBB871B84F}" type="parTrans" cxnId="{4AED763B-EA0F-4F7B-81B5-451BDD5631AE}">
      <dgm:prSet/>
      <dgm:spPr/>
      <dgm:t>
        <a:bodyPr/>
        <a:lstStyle/>
        <a:p>
          <a:endParaRPr lang="pl-PL"/>
        </a:p>
      </dgm:t>
    </dgm:pt>
    <dgm:pt modelId="{77340214-C8FB-4682-9B99-12E3D8110A86}" type="sibTrans" cxnId="{4AED763B-EA0F-4F7B-81B5-451BDD5631AE}">
      <dgm:prSet/>
      <dgm:spPr/>
      <dgm:t>
        <a:bodyPr/>
        <a:lstStyle/>
        <a:p>
          <a:endParaRPr lang="pl-PL"/>
        </a:p>
      </dgm:t>
    </dgm:pt>
    <dgm:pt modelId="{C54DC079-DB90-49E9-80F7-8DE204FEE3DB}" type="pres">
      <dgm:prSet presAssocID="{675EF33F-1108-44B7-A376-6DC009C7FEE6}" presName="Name0" presStyleCnt="0">
        <dgm:presLayoutVars>
          <dgm:dir/>
          <dgm:animLvl val="lvl"/>
          <dgm:resizeHandles val="exact"/>
        </dgm:presLayoutVars>
      </dgm:prSet>
      <dgm:spPr/>
    </dgm:pt>
    <dgm:pt modelId="{6C4D15AF-D557-4FD9-8006-8408945B89C6}" type="pres">
      <dgm:prSet presAssocID="{4D651058-D411-486F-8AC6-80B366D88888}" presName="linNode" presStyleCnt="0"/>
      <dgm:spPr/>
    </dgm:pt>
    <dgm:pt modelId="{525C6E43-9ABD-4C24-B957-E16474655A13}" type="pres">
      <dgm:prSet presAssocID="{4D651058-D411-486F-8AC6-80B366D88888}" presName="parentText" presStyleLbl="node1" presStyleIdx="0" presStyleCnt="2" custLinFactNeighborY="-2">
        <dgm:presLayoutVars>
          <dgm:chMax val="1"/>
          <dgm:bulletEnabled val="1"/>
        </dgm:presLayoutVars>
      </dgm:prSet>
      <dgm:spPr/>
    </dgm:pt>
    <dgm:pt modelId="{8BD66994-6608-4394-A9E6-C748AF2FA076}" type="pres">
      <dgm:prSet presAssocID="{4D651058-D411-486F-8AC6-80B366D88888}" presName="descendantText" presStyleLbl="alignAccFollowNode1" presStyleIdx="0" presStyleCnt="2">
        <dgm:presLayoutVars>
          <dgm:bulletEnabled val="1"/>
        </dgm:presLayoutVars>
      </dgm:prSet>
      <dgm:spPr/>
    </dgm:pt>
    <dgm:pt modelId="{2BD91873-D9D7-4283-AEC8-8E073493135B}" type="pres">
      <dgm:prSet presAssocID="{70725553-B47F-4C28-8815-736F78E02C13}" presName="sp" presStyleCnt="0"/>
      <dgm:spPr/>
    </dgm:pt>
    <dgm:pt modelId="{1E72436E-0EF2-45F8-99E5-B56659B7EB62}" type="pres">
      <dgm:prSet presAssocID="{93C3A99D-EEDD-420F-803B-D93F9D7BC712}" presName="linNode" presStyleCnt="0"/>
      <dgm:spPr/>
    </dgm:pt>
    <dgm:pt modelId="{6FDB9FA1-89B0-4666-B46E-A47C6CEEF993}" type="pres">
      <dgm:prSet presAssocID="{93C3A99D-EEDD-420F-803B-D93F9D7BC71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70B9A72-E08B-4588-993B-22DCDD8F4D33}" type="pres">
      <dgm:prSet presAssocID="{93C3A99D-EEDD-420F-803B-D93F9D7BC71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C0D2E17-5FEE-4D18-8BB2-836F8F3C551A}" type="presOf" srcId="{675EF33F-1108-44B7-A376-6DC009C7FEE6}" destId="{C54DC079-DB90-49E9-80F7-8DE204FEE3DB}" srcOrd="0" destOrd="0" presId="urn:microsoft.com/office/officeart/2005/8/layout/vList5"/>
    <dgm:cxn modelId="{4AED763B-EA0F-4F7B-81B5-451BDD5631AE}" srcId="{93C3A99D-EEDD-420F-803B-D93F9D7BC712}" destId="{AD32C57E-E35C-4E79-BA4A-7228B3E9C345}" srcOrd="0" destOrd="0" parTransId="{BB75DAD5-7F62-498C-8BB5-40DBB871B84F}" sibTransId="{77340214-C8FB-4682-9B99-12E3D8110A86}"/>
    <dgm:cxn modelId="{19E0B766-D57A-4F6B-B2E3-6416FB20FFF4}" type="presOf" srcId="{AD32C57E-E35C-4E79-BA4A-7228B3E9C345}" destId="{570B9A72-E08B-4588-993B-22DCDD8F4D33}" srcOrd="0" destOrd="0" presId="urn:microsoft.com/office/officeart/2005/8/layout/vList5"/>
    <dgm:cxn modelId="{F2CB0E68-0D7A-4EE4-BD08-3B75837A7EB1}" type="presOf" srcId="{4D651058-D411-486F-8AC6-80B366D88888}" destId="{525C6E43-9ABD-4C24-B957-E16474655A13}" srcOrd="0" destOrd="0" presId="urn:microsoft.com/office/officeart/2005/8/layout/vList5"/>
    <dgm:cxn modelId="{CF09774F-49BA-4F4F-B222-C1101C36AD0E}" type="presOf" srcId="{93C3A99D-EEDD-420F-803B-D93F9D7BC712}" destId="{6FDB9FA1-89B0-4666-B46E-A47C6CEEF993}" srcOrd="0" destOrd="0" presId="urn:microsoft.com/office/officeart/2005/8/layout/vList5"/>
    <dgm:cxn modelId="{6D41F874-BBF5-46D1-B0D7-28AB47A0355A}" srcId="{4D651058-D411-486F-8AC6-80B366D88888}" destId="{395F407C-B259-4F91-B81F-15085C072705}" srcOrd="0" destOrd="0" parTransId="{66BEFA6C-BB94-4712-A0D1-1CE98180EF7C}" sibTransId="{0E88D78F-8CF4-4034-B880-A86701ADF8F8}"/>
    <dgm:cxn modelId="{23B2CB79-A79E-405A-8C88-B3FFB1552E31}" type="presOf" srcId="{395F407C-B259-4F91-B81F-15085C072705}" destId="{8BD66994-6608-4394-A9E6-C748AF2FA076}" srcOrd="0" destOrd="0" presId="urn:microsoft.com/office/officeart/2005/8/layout/vList5"/>
    <dgm:cxn modelId="{CF20E394-3840-4504-B9A5-AF719B7269A7}" srcId="{675EF33F-1108-44B7-A376-6DC009C7FEE6}" destId="{4D651058-D411-486F-8AC6-80B366D88888}" srcOrd="0" destOrd="0" parTransId="{243D17A6-0AD1-43BD-AE69-FB70CEAB4673}" sibTransId="{70725553-B47F-4C28-8815-736F78E02C13}"/>
    <dgm:cxn modelId="{7EBD5AC2-A2BD-426F-9786-F6261B4CCAF9}" srcId="{675EF33F-1108-44B7-A376-6DC009C7FEE6}" destId="{93C3A99D-EEDD-420F-803B-D93F9D7BC712}" srcOrd="1" destOrd="0" parTransId="{37A13BAF-1721-4B22-8A9F-E3C5CD300FBE}" sibTransId="{07B502DE-ADD5-4574-B2EF-0B693113AB61}"/>
    <dgm:cxn modelId="{2992CAB0-9A40-4927-BCB7-0219CE35EEE7}" type="presParOf" srcId="{C54DC079-DB90-49E9-80F7-8DE204FEE3DB}" destId="{6C4D15AF-D557-4FD9-8006-8408945B89C6}" srcOrd="0" destOrd="0" presId="urn:microsoft.com/office/officeart/2005/8/layout/vList5"/>
    <dgm:cxn modelId="{4866CE09-6995-4417-8ABC-093FE51C7C00}" type="presParOf" srcId="{6C4D15AF-D557-4FD9-8006-8408945B89C6}" destId="{525C6E43-9ABD-4C24-B957-E16474655A13}" srcOrd="0" destOrd="0" presId="urn:microsoft.com/office/officeart/2005/8/layout/vList5"/>
    <dgm:cxn modelId="{41195F76-44A9-4637-A172-E03FC827AC97}" type="presParOf" srcId="{6C4D15AF-D557-4FD9-8006-8408945B89C6}" destId="{8BD66994-6608-4394-A9E6-C748AF2FA076}" srcOrd="1" destOrd="0" presId="urn:microsoft.com/office/officeart/2005/8/layout/vList5"/>
    <dgm:cxn modelId="{7E7A3722-0987-487A-A457-5EC9FA580021}" type="presParOf" srcId="{C54DC079-DB90-49E9-80F7-8DE204FEE3DB}" destId="{2BD91873-D9D7-4283-AEC8-8E073493135B}" srcOrd="1" destOrd="0" presId="urn:microsoft.com/office/officeart/2005/8/layout/vList5"/>
    <dgm:cxn modelId="{1696407D-EB83-4B95-93B9-3E02744371E6}" type="presParOf" srcId="{C54DC079-DB90-49E9-80F7-8DE204FEE3DB}" destId="{1E72436E-0EF2-45F8-99E5-B56659B7EB62}" srcOrd="2" destOrd="0" presId="urn:microsoft.com/office/officeart/2005/8/layout/vList5"/>
    <dgm:cxn modelId="{DCAB8708-95E4-4F1D-8E00-B203A3E67A6D}" type="presParOf" srcId="{1E72436E-0EF2-45F8-99E5-B56659B7EB62}" destId="{6FDB9FA1-89B0-4666-B46E-A47C6CEEF993}" srcOrd="0" destOrd="0" presId="urn:microsoft.com/office/officeart/2005/8/layout/vList5"/>
    <dgm:cxn modelId="{6AB8D88F-0B9E-49B2-B5EC-774A74F07A4E}" type="presParOf" srcId="{1E72436E-0EF2-45F8-99E5-B56659B7EB62}" destId="{570B9A72-E08B-4588-993B-22DCDD8F4D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5EF33F-1108-44B7-A376-6DC009C7FE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D651058-D411-486F-8AC6-80B366D88888}">
      <dgm:prSet/>
      <dgm:spPr/>
      <dgm:t>
        <a:bodyPr/>
        <a:lstStyle/>
        <a:p>
          <a:pPr rtl="0"/>
          <a:r>
            <a:rPr lang="pl-PL" b="1" dirty="0"/>
            <a:t>Elastyczne </a:t>
          </a:r>
          <a:endParaRPr lang="pl-PL" dirty="0"/>
        </a:p>
      </dgm:t>
    </dgm:pt>
    <dgm:pt modelId="{243D17A6-0AD1-43BD-AE69-FB70CEAB4673}" type="parTrans" cxnId="{CF20E394-3840-4504-B9A5-AF719B7269A7}">
      <dgm:prSet/>
      <dgm:spPr/>
      <dgm:t>
        <a:bodyPr/>
        <a:lstStyle/>
        <a:p>
          <a:endParaRPr lang="pl-PL"/>
        </a:p>
      </dgm:t>
    </dgm:pt>
    <dgm:pt modelId="{70725553-B47F-4C28-8815-736F78E02C13}" type="sibTrans" cxnId="{CF20E394-3840-4504-B9A5-AF719B7269A7}">
      <dgm:prSet/>
      <dgm:spPr/>
      <dgm:t>
        <a:bodyPr/>
        <a:lstStyle/>
        <a:p>
          <a:endParaRPr lang="pl-PL"/>
        </a:p>
      </dgm:t>
    </dgm:pt>
    <dgm:pt modelId="{395F407C-B259-4F91-B81F-15085C072705}">
      <dgm:prSet/>
      <dgm:spPr/>
      <dgm:t>
        <a:bodyPr/>
        <a:lstStyle/>
        <a:p>
          <a:pPr rtl="0"/>
          <a:r>
            <a:rPr lang="pl-PL" dirty="0"/>
            <a:t>Zmieniane w trybie analogicznym jak inne normy prawne (w praktyce nie występuje)</a:t>
          </a:r>
        </a:p>
      </dgm:t>
    </dgm:pt>
    <dgm:pt modelId="{66BEFA6C-BB94-4712-A0D1-1CE98180EF7C}" type="parTrans" cxnId="{6D41F874-BBF5-46D1-B0D7-28AB47A0355A}">
      <dgm:prSet/>
      <dgm:spPr/>
      <dgm:t>
        <a:bodyPr/>
        <a:lstStyle/>
        <a:p>
          <a:endParaRPr lang="pl-PL"/>
        </a:p>
      </dgm:t>
    </dgm:pt>
    <dgm:pt modelId="{0E88D78F-8CF4-4034-B880-A86701ADF8F8}" type="sibTrans" cxnId="{6D41F874-BBF5-46D1-B0D7-28AB47A0355A}">
      <dgm:prSet/>
      <dgm:spPr/>
      <dgm:t>
        <a:bodyPr/>
        <a:lstStyle/>
        <a:p>
          <a:endParaRPr lang="pl-PL"/>
        </a:p>
      </dgm:t>
    </dgm:pt>
    <dgm:pt modelId="{93C3A99D-EEDD-420F-803B-D93F9D7BC712}">
      <dgm:prSet/>
      <dgm:spPr/>
      <dgm:t>
        <a:bodyPr/>
        <a:lstStyle/>
        <a:p>
          <a:pPr rtl="0"/>
          <a:r>
            <a:rPr lang="pl-PL" b="1" dirty="0"/>
            <a:t>Sztywne </a:t>
          </a:r>
          <a:endParaRPr lang="pl-PL" dirty="0"/>
        </a:p>
      </dgm:t>
    </dgm:pt>
    <dgm:pt modelId="{37A13BAF-1721-4B22-8A9F-E3C5CD300FBE}" type="parTrans" cxnId="{7EBD5AC2-A2BD-426F-9786-F6261B4CCAF9}">
      <dgm:prSet/>
      <dgm:spPr/>
      <dgm:t>
        <a:bodyPr/>
        <a:lstStyle/>
        <a:p>
          <a:endParaRPr lang="pl-PL"/>
        </a:p>
      </dgm:t>
    </dgm:pt>
    <dgm:pt modelId="{07B502DE-ADD5-4574-B2EF-0B693113AB61}" type="sibTrans" cxnId="{7EBD5AC2-A2BD-426F-9786-F6261B4CCAF9}">
      <dgm:prSet/>
      <dgm:spPr/>
      <dgm:t>
        <a:bodyPr/>
        <a:lstStyle/>
        <a:p>
          <a:endParaRPr lang="pl-PL"/>
        </a:p>
      </dgm:t>
    </dgm:pt>
    <dgm:pt modelId="{AD32C57E-E35C-4E79-BA4A-7228B3E9C345}">
      <dgm:prSet/>
      <dgm:spPr/>
      <dgm:t>
        <a:bodyPr/>
        <a:lstStyle/>
        <a:p>
          <a:pPr rtl="0"/>
          <a:r>
            <a:rPr lang="pl-PL" dirty="0"/>
            <a:t>Jednolicie </a:t>
          </a:r>
        </a:p>
      </dgm:t>
    </dgm:pt>
    <dgm:pt modelId="{BB75DAD5-7F62-498C-8BB5-40DBB871B84F}" type="parTrans" cxnId="{4AED763B-EA0F-4F7B-81B5-451BDD5631AE}">
      <dgm:prSet/>
      <dgm:spPr/>
      <dgm:t>
        <a:bodyPr/>
        <a:lstStyle/>
        <a:p>
          <a:endParaRPr lang="pl-PL"/>
        </a:p>
      </dgm:t>
    </dgm:pt>
    <dgm:pt modelId="{77340214-C8FB-4682-9B99-12E3D8110A86}" type="sibTrans" cxnId="{4AED763B-EA0F-4F7B-81B5-451BDD5631AE}">
      <dgm:prSet/>
      <dgm:spPr/>
      <dgm:t>
        <a:bodyPr/>
        <a:lstStyle/>
        <a:p>
          <a:endParaRPr lang="pl-PL"/>
        </a:p>
      </dgm:t>
    </dgm:pt>
    <dgm:pt modelId="{9EA576E3-5071-4E85-A4EA-8C863FE06E38}">
      <dgm:prSet/>
      <dgm:spPr/>
      <dgm:t>
        <a:bodyPr/>
        <a:lstStyle/>
        <a:p>
          <a:pPr rtl="0"/>
          <a:r>
            <a:rPr lang="pl-PL" dirty="0"/>
            <a:t>Postanowienia niezmienne </a:t>
          </a:r>
        </a:p>
      </dgm:t>
    </dgm:pt>
    <dgm:pt modelId="{16B90AE2-A60C-41D3-BE23-C23FBEBF140E}" type="parTrans" cxnId="{59E75DE2-F4DF-4D9C-970F-55C7A7864437}">
      <dgm:prSet/>
      <dgm:spPr/>
      <dgm:t>
        <a:bodyPr/>
        <a:lstStyle/>
        <a:p>
          <a:endParaRPr lang="pl-PL"/>
        </a:p>
      </dgm:t>
    </dgm:pt>
    <dgm:pt modelId="{7B9455DE-C589-4202-9FC9-75EFD8A00DEB}" type="sibTrans" cxnId="{59E75DE2-F4DF-4D9C-970F-55C7A7864437}">
      <dgm:prSet/>
      <dgm:spPr/>
      <dgm:t>
        <a:bodyPr/>
        <a:lstStyle/>
        <a:p>
          <a:endParaRPr lang="pl-PL"/>
        </a:p>
      </dgm:t>
    </dgm:pt>
    <dgm:pt modelId="{40AB8998-BDA8-4C31-B3EE-7CF8927A72EE}">
      <dgm:prSet/>
      <dgm:spPr/>
      <dgm:t>
        <a:bodyPr/>
        <a:lstStyle/>
        <a:p>
          <a:pPr rtl="0"/>
          <a:r>
            <a:rPr lang="pl-PL" dirty="0"/>
            <a:t>Określone artykuły</a:t>
          </a:r>
        </a:p>
      </dgm:t>
    </dgm:pt>
    <dgm:pt modelId="{64CB034C-A915-443B-A0EA-C347982AAD3A}" type="parTrans" cxnId="{0EBA7D4B-9768-4AC1-84E6-969E60084306}">
      <dgm:prSet/>
      <dgm:spPr/>
      <dgm:t>
        <a:bodyPr/>
        <a:lstStyle/>
        <a:p>
          <a:endParaRPr lang="pl-PL"/>
        </a:p>
      </dgm:t>
    </dgm:pt>
    <dgm:pt modelId="{19ABA820-BA67-4556-9896-EDBADD2B522F}" type="sibTrans" cxnId="{0EBA7D4B-9768-4AC1-84E6-969E60084306}">
      <dgm:prSet/>
      <dgm:spPr/>
      <dgm:t>
        <a:bodyPr/>
        <a:lstStyle/>
        <a:p>
          <a:endParaRPr lang="pl-PL"/>
        </a:p>
      </dgm:t>
    </dgm:pt>
    <dgm:pt modelId="{C54DC079-DB90-49E9-80F7-8DE204FEE3DB}" type="pres">
      <dgm:prSet presAssocID="{675EF33F-1108-44B7-A376-6DC009C7FEE6}" presName="Name0" presStyleCnt="0">
        <dgm:presLayoutVars>
          <dgm:dir/>
          <dgm:animLvl val="lvl"/>
          <dgm:resizeHandles val="exact"/>
        </dgm:presLayoutVars>
      </dgm:prSet>
      <dgm:spPr/>
    </dgm:pt>
    <dgm:pt modelId="{6C4D15AF-D557-4FD9-8006-8408945B89C6}" type="pres">
      <dgm:prSet presAssocID="{4D651058-D411-486F-8AC6-80B366D88888}" presName="linNode" presStyleCnt="0"/>
      <dgm:spPr/>
    </dgm:pt>
    <dgm:pt modelId="{525C6E43-9ABD-4C24-B957-E16474655A13}" type="pres">
      <dgm:prSet presAssocID="{4D651058-D411-486F-8AC6-80B366D88888}" presName="parentText" presStyleLbl="node1" presStyleIdx="0" presStyleCnt="2" custLinFactNeighborY="-2">
        <dgm:presLayoutVars>
          <dgm:chMax val="1"/>
          <dgm:bulletEnabled val="1"/>
        </dgm:presLayoutVars>
      </dgm:prSet>
      <dgm:spPr/>
    </dgm:pt>
    <dgm:pt modelId="{8BD66994-6608-4394-A9E6-C748AF2FA076}" type="pres">
      <dgm:prSet presAssocID="{4D651058-D411-486F-8AC6-80B366D88888}" presName="descendantText" presStyleLbl="alignAccFollowNode1" presStyleIdx="0" presStyleCnt="2">
        <dgm:presLayoutVars>
          <dgm:bulletEnabled val="1"/>
        </dgm:presLayoutVars>
      </dgm:prSet>
      <dgm:spPr/>
    </dgm:pt>
    <dgm:pt modelId="{2BD91873-D9D7-4283-AEC8-8E073493135B}" type="pres">
      <dgm:prSet presAssocID="{70725553-B47F-4C28-8815-736F78E02C13}" presName="sp" presStyleCnt="0"/>
      <dgm:spPr/>
    </dgm:pt>
    <dgm:pt modelId="{1E72436E-0EF2-45F8-99E5-B56659B7EB62}" type="pres">
      <dgm:prSet presAssocID="{93C3A99D-EEDD-420F-803B-D93F9D7BC712}" presName="linNode" presStyleCnt="0"/>
      <dgm:spPr/>
    </dgm:pt>
    <dgm:pt modelId="{6FDB9FA1-89B0-4666-B46E-A47C6CEEF993}" type="pres">
      <dgm:prSet presAssocID="{93C3A99D-EEDD-420F-803B-D93F9D7BC71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70B9A72-E08B-4588-993B-22DCDD8F4D33}" type="pres">
      <dgm:prSet presAssocID="{93C3A99D-EEDD-420F-803B-D93F9D7BC71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23BA317-E6CD-46CC-90B4-6336E9AD3E0C}" type="presOf" srcId="{675EF33F-1108-44B7-A376-6DC009C7FEE6}" destId="{C54DC079-DB90-49E9-80F7-8DE204FEE3DB}" srcOrd="0" destOrd="0" presId="urn:microsoft.com/office/officeart/2005/8/layout/vList5"/>
    <dgm:cxn modelId="{B99E311C-C5B2-4469-B3B2-E849341216CF}" type="presOf" srcId="{4D651058-D411-486F-8AC6-80B366D88888}" destId="{525C6E43-9ABD-4C24-B957-E16474655A13}" srcOrd="0" destOrd="0" presId="urn:microsoft.com/office/officeart/2005/8/layout/vList5"/>
    <dgm:cxn modelId="{4AED763B-EA0F-4F7B-81B5-451BDD5631AE}" srcId="{93C3A99D-EEDD-420F-803B-D93F9D7BC712}" destId="{AD32C57E-E35C-4E79-BA4A-7228B3E9C345}" srcOrd="0" destOrd="0" parTransId="{BB75DAD5-7F62-498C-8BB5-40DBB871B84F}" sibTransId="{77340214-C8FB-4682-9B99-12E3D8110A86}"/>
    <dgm:cxn modelId="{B4B0565C-F5D1-409B-B598-0DDB2E08E968}" type="presOf" srcId="{9EA576E3-5071-4E85-A4EA-8C863FE06E38}" destId="{570B9A72-E08B-4588-993B-22DCDD8F4D33}" srcOrd="0" destOrd="2" presId="urn:microsoft.com/office/officeart/2005/8/layout/vList5"/>
    <dgm:cxn modelId="{0EBA7D4B-9768-4AC1-84E6-969E60084306}" srcId="{93C3A99D-EEDD-420F-803B-D93F9D7BC712}" destId="{40AB8998-BDA8-4C31-B3EE-7CF8927A72EE}" srcOrd="1" destOrd="0" parTransId="{64CB034C-A915-443B-A0EA-C347982AAD3A}" sibTransId="{19ABA820-BA67-4556-9896-EDBADD2B522F}"/>
    <dgm:cxn modelId="{6D41F874-BBF5-46D1-B0D7-28AB47A0355A}" srcId="{4D651058-D411-486F-8AC6-80B366D88888}" destId="{395F407C-B259-4F91-B81F-15085C072705}" srcOrd="0" destOrd="0" parTransId="{66BEFA6C-BB94-4712-A0D1-1CE98180EF7C}" sibTransId="{0E88D78F-8CF4-4034-B880-A86701ADF8F8}"/>
    <dgm:cxn modelId="{CF20E394-3840-4504-B9A5-AF719B7269A7}" srcId="{675EF33F-1108-44B7-A376-6DC009C7FEE6}" destId="{4D651058-D411-486F-8AC6-80B366D88888}" srcOrd="0" destOrd="0" parTransId="{243D17A6-0AD1-43BD-AE69-FB70CEAB4673}" sibTransId="{70725553-B47F-4C28-8815-736F78E02C13}"/>
    <dgm:cxn modelId="{7EBD5AC2-A2BD-426F-9786-F6261B4CCAF9}" srcId="{675EF33F-1108-44B7-A376-6DC009C7FEE6}" destId="{93C3A99D-EEDD-420F-803B-D93F9D7BC712}" srcOrd="1" destOrd="0" parTransId="{37A13BAF-1721-4B22-8A9F-E3C5CD300FBE}" sibTransId="{07B502DE-ADD5-4574-B2EF-0B693113AB61}"/>
    <dgm:cxn modelId="{3EB90BCC-BE16-4173-9329-70B4B843BAC4}" type="presOf" srcId="{40AB8998-BDA8-4C31-B3EE-7CF8927A72EE}" destId="{570B9A72-E08B-4588-993B-22DCDD8F4D33}" srcOrd="0" destOrd="1" presId="urn:microsoft.com/office/officeart/2005/8/layout/vList5"/>
    <dgm:cxn modelId="{E71488D5-54A1-4F7A-83E0-6AD090DE5F20}" type="presOf" srcId="{AD32C57E-E35C-4E79-BA4A-7228B3E9C345}" destId="{570B9A72-E08B-4588-993B-22DCDD8F4D33}" srcOrd="0" destOrd="0" presId="urn:microsoft.com/office/officeart/2005/8/layout/vList5"/>
    <dgm:cxn modelId="{59E75DE2-F4DF-4D9C-970F-55C7A7864437}" srcId="{93C3A99D-EEDD-420F-803B-D93F9D7BC712}" destId="{9EA576E3-5071-4E85-A4EA-8C863FE06E38}" srcOrd="2" destOrd="0" parTransId="{16B90AE2-A60C-41D3-BE23-C23FBEBF140E}" sibTransId="{7B9455DE-C589-4202-9FC9-75EFD8A00DEB}"/>
    <dgm:cxn modelId="{AB4D96E3-8760-45DD-9D63-9189B870CB9A}" type="presOf" srcId="{93C3A99D-EEDD-420F-803B-D93F9D7BC712}" destId="{6FDB9FA1-89B0-4666-B46E-A47C6CEEF993}" srcOrd="0" destOrd="0" presId="urn:microsoft.com/office/officeart/2005/8/layout/vList5"/>
    <dgm:cxn modelId="{05A6D4F9-1278-43E1-AC1F-C81001249112}" type="presOf" srcId="{395F407C-B259-4F91-B81F-15085C072705}" destId="{8BD66994-6608-4394-A9E6-C748AF2FA076}" srcOrd="0" destOrd="0" presId="urn:microsoft.com/office/officeart/2005/8/layout/vList5"/>
    <dgm:cxn modelId="{F735BE6E-CE16-43C6-9EA7-751FD5678E65}" type="presParOf" srcId="{C54DC079-DB90-49E9-80F7-8DE204FEE3DB}" destId="{6C4D15AF-D557-4FD9-8006-8408945B89C6}" srcOrd="0" destOrd="0" presId="urn:microsoft.com/office/officeart/2005/8/layout/vList5"/>
    <dgm:cxn modelId="{710A2697-F876-48F9-8FB8-C746743FA56C}" type="presParOf" srcId="{6C4D15AF-D557-4FD9-8006-8408945B89C6}" destId="{525C6E43-9ABD-4C24-B957-E16474655A13}" srcOrd="0" destOrd="0" presId="urn:microsoft.com/office/officeart/2005/8/layout/vList5"/>
    <dgm:cxn modelId="{048F8286-0A3B-4B06-8CB6-0627A1354D21}" type="presParOf" srcId="{6C4D15AF-D557-4FD9-8006-8408945B89C6}" destId="{8BD66994-6608-4394-A9E6-C748AF2FA076}" srcOrd="1" destOrd="0" presId="urn:microsoft.com/office/officeart/2005/8/layout/vList5"/>
    <dgm:cxn modelId="{38D7786A-3CF1-45C6-83D6-AF553815F6BB}" type="presParOf" srcId="{C54DC079-DB90-49E9-80F7-8DE204FEE3DB}" destId="{2BD91873-D9D7-4283-AEC8-8E073493135B}" srcOrd="1" destOrd="0" presId="urn:microsoft.com/office/officeart/2005/8/layout/vList5"/>
    <dgm:cxn modelId="{9FAAB633-EFB0-46AA-A7B2-043AAE7CFFDD}" type="presParOf" srcId="{C54DC079-DB90-49E9-80F7-8DE204FEE3DB}" destId="{1E72436E-0EF2-45F8-99E5-B56659B7EB62}" srcOrd="2" destOrd="0" presId="urn:microsoft.com/office/officeart/2005/8/layout/vList5"/>
    <dgm:cxn modelId="{B857A5CC-47DF-4984-8E00-AB352A2F6295}" type="presParOf" srcId="{1E72436E-0EF2-45F8-99E5-B56659B7EB62}" destId="{6FDB9FA1-89B0-4666-B46E-A47C6CEEF993}" srcOrd="0" destOrd="0" presId="urn:microsoft.com/office/officeart/2005/8/layout/vList5"/>
    <dgm:cxn modelId="{DF15ACBA-12F2-4D6F-BD8A-BA4B0C6D018C}" type="presParOf" srcId="{1E72436E-0EF2-45F8-99E5-B56659B7EB62}" destId="{570B9A72-E08B-4588-993B-22DCDD8F4D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5EF33F-1108-44B7-A376-6DC009C7FEE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D651058-D411-486F-8AC6-80B366D88888}">
      <dgm:prSet/>
      <dgm:spPr/>
      <dgm:t>
        <a:bodyPr/>
        <a:lstStyle/>
        <a:p>
          <a:pPr rtl="0"/>
          <a:r>
            <a:rPr lang="pl-PL" b="1" dirty="0"/>
            <a:t>Pełne </a:t>
          </a:r>
          <a:endParaRPr lang="pl-PL" dirty="0"/>
        </a:p>
      </dgm:t>
    </dgm:pt>
    <dgm:pt modelId="{243D17A6-0AD1-43BD-AE69-FB70CEAB4673}" type="parTrans" cxnId="{CF20E394-3840-4504-B9A5-AF719B7269A7}">
      <dgm:prSet/>
      <dgm:spPr/>
      <dgm:t>
        <a:bodyPr/>
        <a:lstStyle/>
        <a:p>
          <a:endParaRPr lang="pl-PL"/>
        </a:p>
      </dgm:t>
    </dgm:pt>
    <dgm:pt modelId="{70725553-B47F-4C28-8815-736F78E02C13}" type="sibTrans" cxnId="{CF20E394-3840-4504-B9A5-AF719B7269A7}">
      <dgm:prSet/>
      <dgm:spPr/>
      <dgm:t>
        <a:bodyPr/>
        <a:lstStyle/>
        <a:p>
          <a:endParaRPr lang="pl-PL"/>
        </a:p>
      </dgm:t>
    </dgm:pt>
    <dgm:pt modelId="{395F407C-B259-4F91-B81F-15085C072705}">
      <dgm:prSet/>
      <dgm:spPr/>
      <dgm:t>
        <a:bodyPr/>
        <a:lstStyle/>
        <a:p>
          <a:pPr rtl="0"/>
          <a:r>
            <a:rPr lang="pl-PL" dirty="0"/>
            <a:t>regulują zasady ustroju, określają su­werena i sposoby sprawowania władzy, określają podstawowe prawa, wolności i obowiązki jednostki oraz zawierają postanowienia dotyczące trybu zmiany swoich norm </a:t>
          </a:r>
        </a:p>
      </dgm:t>
    </dgm:pt>
    <dgm:pt modelId="{66BEFA6C-BB94-4712-A0D1-1CE98180EF7C}" type="parTrans" cxnId="{6D41F874-BBF5-46D1-B0D7-28AB47A0355A}">
      <dgm:prSet/>
      <dgm:spPr/>
      <dgm:t>
        <a:bodyPr/>
        <a:lstStyle/>
        <a:p>
          <a:endParaRPr lang="pl-PL"/>
        </a:p>
      </dgm:t>
    </dgm:pt>
    <dgm:pt modelId="{0E88D78F-8CF4-4034-B880-A86701ADF8F8}" type="sibTrans" cxnId="{6D41F874-BBF5-46D1-B0D7-28AB47A0355A}">
      <dgm:prSet/>
      <dgm:spPr/>
      <dgm:t>
        <a:bodyPr/>
        <a:lstStyle/>
        <a:p>
          <a:endParaRPr lang="pl-PL"/>
        </a:p>
      </dgm:t>
    </dgm:pt>
    <dgm:pt modelId="{93C3A99D-EEDD-420F-803B-D93F9D7BC712}">
      <dgm:prSet/>
      <dgm:spPr/>
      <dgm:t>
        <a:bodyPr/>
        <a:lstStyle/>
        <a:p>
          <a:pPr rtl="0"/>
          <a:r>
            <a:rPr lang="pl-PL" b="1" dirty="0"/>
            <a:t>Niepełne </a:t>
          </a:r>
        </a:p>
        <a:p>
          <a:pPr rtl="0"/>
          <a:r>
            <a:rPr lang="pl-PL" b="1" dirty="0"/>
            <a:t>(małe)</a:t>
          </a:r>
          <a:endParaRPr lang="pl-PL" dirty="0"/>
        </a:p>
      </dgm:t>
    </dgm:pt>
    <dgm:pt modelId="{37A13BAF-1721-4B22-8A9F-E3C5CD300FBE}" type="parTrans" cxnId="{7EBD5AC2-A2BD-426F-9786-F6261B4CCAF9}">
      <dgm:prSet/>
      <dgm:spPr/>
      <dgm:t>
        <a:bodyPr/>
        <a:lstStyle/>
        <a:p>
          <a:endParaRPr lang="pl-PL"/>
        </a:p>
      </dgm:t>
    </dgm:pt>
    <dgm:pt modelId="{07B502DE-ADD5-4574-B2EF-0B693113AB61}" type="sibTrans" cxnId="{7EBD5AC2-A2BD-426F-9786-F6261B4CCAF9}">
      <dgm:prSet/>
      <dgm:spPr/>
      <dgm:t>
        <a:bodyPr/>
        <a:lstStyle/>
        <a:p>
          <a:endParaRPr lang="pl-PL"/>
        </a:p>
      </dgm:t>
    </dgm:pt>
    <dgm:pt modelId="{AD32C57E-E35C-4E79-BA4A-7228B3E9C345}">
      <dgm:prSet/>
      <dgm:spPr/>
      <dgm:t>
        <a:bodyPr/>
        <a:lstStyle/>
        <a:p>
          <a:pPr rtl="0"/>
          <a:r>
            <a:rPr lang="pl-PL" dirty="0"/>
            <a:t>nie obejmują swoją regulacją wszystkich tych materii. Wydawane są zwykle w szczególnych okresach historycznych, kiedy istnieje pilna potrzeba regulacji</a:t>
          </a:r>
        </a:p>
      </dgm:t>
    </dgm:pt>
    <dgm:pt modelId="{BB75DAD5-7F62-498C-8BB5-40DBB871B84F}" type="parTrans" cxnId="{4AED763B-EA0F-4F7B-81B5-451BDD5631AE}">
      <dgm:prSet/>
      <dgm:spPr/>
      <dgm:t>
        <a:bodyPr/>
        <a:lstStyle/>
        <a:p>
          <a:endParaRPr lang="pl-PL"/>
        </a:p>
      </dgm:t>
    </dgm:pt>
    <dgm:pt modelId="{77340214-C8FB-4682-9B99-12E3D8110A86}" type="sibTrans" cxnId="{4AED763B-EA0F-4F7B-81B5-451BDD5631AE}">
      <dgm:prSet/>
      <dgm:spPr/>
      <dgm:t>
        <a:bodyPr/>
        <a:lstStyle/>
        <a:p>
          <a:endParaRPr lang="pl-PL"/>
        </a:p>
      </dgm:t>
    </dgm:pt>
    <dgm:pt modelId="{C54DC079-DB90-49E9-80F7-8DE204FEE3DB}" type="pres">
      <dgm:prSet presAssocID="{675EF33F-1108-44B7-A376-6DC009C7FEE6}" presName="Name0" presStyleCnt="0">
        <dgm:presLayoutVars>
          <dgm:dir/>
          <dgm:animLvl val="lvl"/>
          <dgm:resizeHandles val="exact"/>
        </dgm:presLayoutVars>
      </dgm:prSet>
      <dgm:spPr/>
    </dgm:pt>
    <dgm:pt modelId="{6C4D15AF-D557-4FD9-8006-8408945B89C6}" type="pres">
      <dgm:prSet presAssocID="{4D651058-D411-486F-8AC6-80B366D88888}" presName="linNode" presStyleCnt="0"/>
      <dgm:spPr/>
    </dgm:pt>
    <dgm:pt modelId="{525C6E43-9ABD-4C24-B957-E16474655A13}" type="pres">
      <dgm:prSet presAssocID="{4D651058-D411-486F-8AC6-80B366D88888}" presName="parentText" presStyleLbl="node1" presStyleIdx="0" presStyleCnt="2" custLinFactNeighborY="-2">
        <dgm:presLayoutVars>
          <dgm:chMax val="1"/>
          <dgm:bulletEnabled val="1"/>
        </dgm:presLayoutVars>
      </dgm:prSet>
      <dgm:spPr/>
    </dgm:pt>
    <dgm:pt modelId="{8BD66994-6608-4394-A9E6-C748AF2FA076}" type="pres">
      <dgm:prSet presAssocID="{4D651058-D411-486F-8AC6-80B366D88888}" presName="descendantText" presStyleLbl="alignAccFollowNode1" presStyleIdx="0" presStyleCnt="2">
        <dgm:presLayoutVars>
          <dgm:bulletEnabled val="1"/>
        </dgm:presLayoutVars>
      </dgm:prSet>
      <dgm:spPr/>
    </dgm:pt>
    <dgm:pt modelId="{2BD91873-D9D7-4283-AEC8-8E073493135B}" type="pres">
      <dgm:prSet presAssocID="{70725553-B47F-4C28-8815-736F78E02C13}" presName="sp" presStyleCnt="0"/>
      <dgm:spPr/>
    </dgm:pt>
    <dgm:pt modelId="{1E72436E-0EF2-45F8-99E5-B56659B7EB62}" type="pres">
      <dgm:prSet presAssocID="{93C3A99D-EEDD-420F-803B-D93F9D7BC712}" presName="linNode" presStyleCnt="0"/>
      <dgm:spPr/>
    </dgm:pt>
    <dgm:pt modelId="{6FDB9FA1-89B0-4666-B46E-A47C6CEEF993}" type="pres">
      <dgm:prSet presAssocID="{93C3A99D-EEDD-420F-803B-D93F9D7BC712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70B9A72-E08B-4588-993B-22DCDD8F4D33}" type="pres">
      <dgm:prSet presAssocID="{93C3A99D-EEDD-420F-803B-D93F9D7BC71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C7C8C91A-C4DD-4A3B-8A9A-C38F0F569279}" type="presOf" srcId="{93C3A99D-EEDD-420F-803B-D93F9D7BC712}" destId="{6FDB9FA1-89B0-4666-B46E-A47C6CEEF993}" srcOrd="0" destOrd="0" presId="urn:microsoft.com/office/officeart/2005/8/layout/vList5"/>
    <dgm:cxn modelId="{4AED763B-EA0F-4F7B-81B5-451BDD5631AE}" srcId="{93C3A99D-EEDD-420F-803B-D93F9D7BC712}" destId="{AD32C57E-E35C-4E79-BA4A-7228B3E9C345}" srcOrd="0" destOrd="0" parTransId="{BB75DAD5-7F62-498C-8BB5-40DBB871B84F}" sibTransId="{77340214-C8FB-4682-9B99-12E3D8110A86}"/>
    <dgm:cxn modelId="{6D41F874-BBF5-46D1-B0D7-28AB47A0355A}" srcId="{4D651058-D411-486F-8AC6-80B366D88888}" destId="{395F407C-B259-4F91-B81F-15085C072705}" srcOrd="0" destOrd="0" parTransId="{66BEFA6C-BB94-4712-A0D1-1CE98180EF7C}" sibTransId="{0E88D78F-8CF4-4034-B880-A86701ADF8F8}"/>
    <dgm:cxn modelId="{EC297078-6E1E-4386-97E9-2C0EE30FB468}" type="presOf" srcId="{395F407C-B259-4F91-B81F-15085C072705}" destId="{8BD66994-6608-4394-A9E6-C748AF2FA076}" srcOrd="0" destOrd="0" presId="urn:microsoft.com/office/officeart/2005/8/layout/vList5"/>
    <dgm:cxn modelId="{CF20E394-3840-4504-B9A5-AF719B7269A7}" srcId="{675EF33F-1108-44B7-A376-6DC009C7FEE6}" destId="{4D651058-D411-486F-8AC6-80B366D88888}" srcOrd="0" destOrd="0" parTransId="{243D17A6-0AD1-43BD-AE69-FB70CEAB4673}" sibTransId="{70725553-B47F-4C28-8815-736F78E02C13}"/>
    <dgm:cxn modelId="{1DE24199-5ED3-43E5-BF9B-D9191775778B}" type="presOf" srcId="{AD32C57E-E35C-4E79-BA4A-7228B3E9C345}" destId="{570B9A72-E08B-4588-993B-22DCDD8F4D33}" srcOrd="0" destOrd="0" presId="urn:microsoft.com/office/officeart/2005/8/layout/vList5"/>
    <dgm:cxn modelId="{8EB0F3A0-AE2A-42D9-83AF-107A54D67DFB}" type="presOf" srcId="{4D651058-D411-486F-8AC6-80B366D88888}" destId="{525C6E43-9ABD-4C24-B957-E16474655A13}" srcOrd="0" destOrd="0" presId="urn:microsoft.com/office/officeart/2005/8/layout/vList5"/>
    <dgm:cxn modelId="{8A82AFB5-4424-45BD-981F-EACBAAE2168A}" type="presOf" srcId="{675EF33F-1108-44B7-A376-6DC009C7FEE6}" destId="{C54DC079-DB90-49E9-80F7-8DE204FEE3DB}" srcOrd="0" destOrd="0" presId="urn:microsoft.com/office/officeart/2005/8/layout/vList5"/>
    <dgm:cxn modelId="{7EBD5AC2-A2BD-426F-9786-F6261B4CCAF9}" srcId="{675EF33F-1108-44B7-A376-6DC009C7FEE6}" destId="{93C3A99D-EEDD-420F-803B-D93F9D7BC712}" srcOrd="1" destOrd="0" parTransId="{37A13BAF-1721-4B22-8A9F-E3C5CD300FBE}" sibTransId="{07B502DE-ADD5-4574-B2EF-0B693113AB61}"/>
    <dgm:cxn modelId="{49D35E3A-59DB-4491-8FD2-42394542F609}" type="presParOf" srcId="{C54DC079-DB90-49E9-80F7-8DE204FEE3DB}" destId="{6C4D15AF-D557-4FD9-8006-8408945B89C6}" srcOrd="0" destOrd="0" presId="urn:microsoft.com/office/officeart/2005/8/layout/vList5"/>
    <dgm:cxn modelId="{85FEBF4E-6E95-48B4-9B74-BFEA9E758040}" type="presParOf" srcId="{6C4D15AF-D557-4FD9-8006-8408945B89C6}" destId="{525C6E43-9ABD-4C24-B957-E16474655A13}" srcOrd="0" destOrd="0" presId="urn:microsoft.com/office/officeart/2005/8/layout/vList5"/>
    <dgm:cxn modelId="{6BBE53D0-02AD-4663-B389-01DF5A51D964}" type="presParOf" srcId="{6C4D15AF-D557-4FD9-8006-8408945B89C6}" destId="{8BD66994-6608-4394-A9E6-C748AF2FA076}" srcOrd="1" destOrd="0" presId="urn:microsoft.com/office/officeart/2005/8/layout/vList5"/>
    <dgm:cxn modelId="{AE7D0576-9155-4F38-8DB8-60223D19AD8B}" type="presParOf" srcId="{C54DC079-DB90-49E9-80F7-8DE204FEE3DB}" destId="{2BD91873-D9D7-4283-AEC8-8E073493135B}" srcOrd="1" destOrd="0" presId="urn:microsoft.com/office/officeart/2005/8/layout/vList5"/>
    <dgm:cxn modelId="{E4A1099E-7844-498D-88E8-DA82975DC69D}" type="presParOf" srcId="{C54DC079-DB90-49E9-80F7-8DE204FEE3DB}" destId="{1E72436E-0EF2-45F8-99E5-B56659B7EB62}" srcOrd="2" destOrd="0" presId="urn:microsoft.com/office/officeart/2005/8/layout/vList5"/>
    <dgm:cxn modelId="{0D0C4C23-60D8-4879-9D6A-4567904233E0}" type="presParOf" srcId="{1E72436E-0EF2-45F8-99E5-B56659B7EB62}" destId="{6FDB9FA1-89B0-4666-B46E-A47C6CEEF993}" srcOrd="0" destOrd="0" presId="urn:microsoft.com/office/officeart/2005/8/layout/vList5"/>
    <dgm:cxn modelId="{21C8FCF7-AC79-418B-9F36-D35B3508F298}" type="presParOf" srcId="{1E72436E-0EF2-45F8-99E5-B56659B7EB62}" destId="{570B9A72-E08B-4588-993B-22DCDD8F4D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B52EA2-2D57-4990-8919-4D61E72015A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C9B06B3-FCC2-48E8-BEED-8DCA880A9B92}">
      <dgm:prSet/>
      <dgm:spPr/>
      <dgm:t>
        <a:bodyPr/>
        <a:lstStyle/>
        <a:p>
          <a:pPr rtl="0"/>
          <a:r>
            <a:rPr lang="pl-PL" dirty="0"/>
            <a:t>Podmiot władzy suwerennej – kto sprawuje władzę w państwie.</a:t>
          </a:r>
        </a:p>
      </dgm:t>
    </dgm:pt>
    <dgm:pt modelId="{EDB7C4CF-0272-4851-8FCF-BFCA2804E0BC}" type="parTrans" cxnId="{3D4FF176-D6B7-46CE-8679-40EE1584FB46}">
      <dgm:prSet/>
      <dgm:spPr/>
      <dgm:t>
        <a:bodyPr/>
        <a:lstStyle/>
        <a:p>
          <a:endParaRPr lang="pl-PL"/>
        </a:p>
      </dgm:t>
    </dgm:pt>
    <dgm:pt modelId="{7ED5703C-5B8A-4F89-ADD0-CDE97D06B50D}" type="sibTrans" cxnId="{3D4FF176-D6B7-46CE-8679-40EE1584FB46}">
      <dgm:prSet/>
      <dgm:spPr/>
      <dgm:t>
        <a:bodyPr/>
        <a:lstStyle/>
        <a:p>
          <a:endParaRPr lang="pl-PL"/>
        </a:p>
      </dgm:t>
    </dgm:pt>
    <dgm:pt modelId="{A3BCF371-95EC-4EE3-8D7C-6C0C8E78C35F}">
      <dgm:prSet/>
      <dgm:spPr/>
      <dgm:t>
        <a:bodyPr/>
        <a:lstStyle/>
        <a:p>
          <a:pPr rtl="0"/>
          <a:r>
            <a:rPr lang="pl-PL" dirty="0"/>
            <a:t>Ustrój społeczno-gospodarczy państwa.</a:t>
          </a:r>
        </a:p>
      </dgm:t>
    </dgm:pt>
    <dgm:pt modelId="{5B671A50-5A16-497A-8900-9621A2B08095}" type="parTrans" cxnId="{01758BA7-A8FA-44AF-9A36-9AFD0DD3F16C}">
      <dgm:prSet/>
      <dgm:spPr/>
      <dgm:t>
        <a:bodyPr/>
        <a:lstStyle/>
        <a:p>
          <a:endParaRPr lang="pl-PL"/>
        </a:p>
      </dgm:t>
    </dgm:pt>
    <dgm:pt modelId="{9D2808AE-DF92-4219-B2C5-E2842432BE23}" type="sibTrans" cxnId="{01758BA7-A8FA-44AF-9A36-9AFD0DD3F16C}">
      <dgm:prSet/>
      <dgm:spPr/>
      <dgm:t>
        <a:bodyPr/>
        <a:lstStyle/>
        <a:p>
          <a:endParaRPr lang="pl-PL"/>
        </a:p>
      </dgm:t>
    </dgm:pt>
    <dgm:pt modelId="{0829961E-5F69-4A0C-BEFD-5E48EB308DCF}">
      <dgm:prSet/>
      <dgm:spPr/>
      <dgm:t>
        <a:bodyPr/>
        <a:lstStyle/>
        <a:p>
          <a:pPr rtl="0"/>
          <a:r>
            <a:rPr lang="pl-PL" dirty="0"/>
            <a:t>Status jednostki w państwie</a:t>
          </a:r>
        </a:p>
      </dgm:t>
    </dgm:pt>
    <dgm:pt modelId="{F43C665B-6E93-4261-A4A3-72959A3402BF}" type="parTrans" cxnId="{A0272F4C-9653-44D7-943E-3C15EA1915A6}">
      <dgm:prSet/>
      <dgm:spPr/>
      <dgm:t>
        <a:bodyPr/>
        <a:lstStyle/>
        <a:p>
          <a:endParaRPr lang="pl-PL"/>
        </a:p>
      </dgm:t>
    </dgm:pt>
    <dgm:pt modelId="{E34B66FE-DE22-482A-8A35-9EF9BCCDD104}" type="sibTrans" cxnId="{A0272F4C-9653-44D7-943E-3C15EA1915A6}">
      <dgm:prSet/>
      <dgm:spPr/>
      <dgm:t>
        <a:bodyPr/>
        <a:lstStyle/>
        <a:p>
          <a:endParaRPr lang="pl-PL"/>
        </a:p>
      </dgm:t>
    </dgm:pt>
    <dgm:pt modelId="{93AEB458-52A4-4410-BDC2-0F38FE1D6EFC}">
      <dgm:prSet/>
      <dgm:spPr/>
      <dgm:t>
        <a:bodyPr/>
        <a:lstStyle/>
        <a:p>
          <a:pPr rtl="0"/>
          <a:r>
            <a:rPr lang="pl-PL"/>
            <a:t>System organów państwa </a:t>
          </a:r>
        </a:p>
      </dgm:t>
    </dgm:pt>
    <dgm:pt modelId="{DFBF0737-5A69-4CE8-9737-F060C1F270A4}" type="parTrans" cxnId="{0818AD52-6E9D-491C-AFB9-1E9AE303828C}">
      <dgm:prSet/>
      <dgm:spPr/>
      <dgm:t>
        <a:bodyPr/>
        <a:lstStyle/>
        <a:p>
          <a:endParaRPr lang="pl-PL"/>
        </a:p>
      </dgm:t>
    </dgm:pt>
    <dgm:pt modelId="{338A8D1D-9134-4C68-9681-63E7BD52DDA1}" type="sibTrans" cxnId="{0818AD52-6E9D-491C-AFB9-1E9AE303828C}">
      <dgm:prSet/>
      <dgm:spPr/>
      <dgm:t>
        <a:bodyPr/>
        <a:lstStyle/>
        <a:p>
          <a:endParaRPr lang="pl-PL"/>
        </a:p>
      </dgm:t>
    </dgm:pt>
    <dgm:pt modelId="{A4F2E3D1-6126-46A0-A9F6-73700E0A020B}">
      <dgm:prSet/>
      <dgm:spPr/>
      <dgm:t>
        <a:bodyPr/>
        <a:lstStyle/>
        <a:p>
          <a:pPr rtl="0"/>
          <a:r>
            <a:rPr lang="pl-PL"/>
            <a:t>(państwa złożone – określenie relacji pomiędzy związkiem i podmiotami składowymi)</a:t>
          </a:r>
        </a:p>
      </dgm:t>
    </dgm:pt>
    <dgm:pt modelId="{39CAAE90-8222-4C95-AF2F-1E249EF9F64A}" type="parTrans" cxnId="{989073B1-B457-468B-A8F8-B06D7A1151E9}">
      <dgm:prSet/>
      <dgm:spPr/>
      <dgm:t>
        <a:bodyPr/>
        <a:lstStyle/>
        <a:p>
          <a:endParaRPr lang="pl-PL"/>
        </a:p>
      </dgm:t>
    </dgm:pt>
    <dgm:pt modelId="{FAE78997-F07B-48D8-8EB8-FC2F6BF73992}" type="sibTrans" cxnId="{989073B1-B457-468B-A8F8-B06D7A1151E9}">
      <dgm:prSet/>
      <dgm:spPr/>
      <dgm:t>
        <a:bodyPr/>
        <a:lstStyle/>
        <a:p>
          <a:endParaRPr lang="pl-PL"/>
        </a:p>
      </dgm:t>
    </dgm:pt>
    <dgm:pt modelId="{82AC34B7-E252-494C-A947-824580D272B2}">
      <dgm:prSet/>
      <dgm:spPr/>
      <dgm:t>
        <a:bodyPr/>
        <a:lstStyle/>
        <a:p>
          <a:pPr rtl="0"/>
          <a:r>
            <a:rPr lang="pl-PL"/>
            <a:t>Procedura zmiany konstytucji</a:t>
          </a:r>
        </a:p>
      </dgm:t>
    </dgm:pt>
    <dgm:pt modelId="{3F1C8BDD-925D-4CBC-8A99-46B52C260AA4}" type="parTrans" cxnId="{CD5C0692-E4C3-4EEB-9B35-85309C19AAD0}">
      <dgm:prSet/>
      <dgm:spPr/>
      <dgm:t>
        <a:bodyPr/>
        <a:lstStyle/>
        <a:p>
          <a:endParaRPr lang="pl-PL"/>
        </a:p>
      </dgm:t>
    </dgm:pt>
    <dgm:pt modelId="{7B86421D-F7E7-4EED-AD01-BB8489FE342F}" type="sibTrans" cxnId="{CD5C0692-E4C3-4EEB-9B35-85309C19AAD0}">
      <dgm:prSet/>
      <dgm:spPr/>
      <dgm:t>
        <a:bodyPr/>
        <a:lstStyle/>
        <a:p>
          <a:endParaRPr lang="pl-PL"/>
        </a:p>
      </dgm:t>
    </dgm:pt>
    <dgm:pt modelId="{E77FEC1E-0806-407E-9CA0-397C070E5C5D}" type="pres">
      <dgm:prSet presAssocID="{3DB52EA2-2D57-4990-8919-4D61E72015A1}" presName="linearFlow" presStyleCnt="0">
        <dgm:presLayoutVars>
          <dgm:dir/>
          <dgm:resizeHandles val="exact"/>
        </dgm:presLayoutVars>
      </dgm:prSet>
      <dgm:spPr/>
    </dgm:pt>
    <dgm:pt modelId="{ED7B6912-339B-4D2B-8049-9AFF4D871201}" type="pres">
      <dgm:prSet presAssocID="{BC9B06B3-FCC2-48E8-BEED-8DCA880A9B92}" presName="composite" presStyleCnt="0"/>
      <dgm:spPr/>
    </dgm:pt>
    <dgm:pt modelId="{EDCE88C0-B357-48BD-AD26-BED4112DC292}" type="pres">
      <dgm:prSet presAssocID="{BC9B06B3-FCC2-48E8-BEED-8DCA880A9B92}" presName="imgShp" presStyleLbl="fgImgPlace1" presStyleIdx="0" presStyleCnt="6"/>
      <dgm:spPr/>
    </dgm:pt>
    <dgm:pt modelId="{2BB26736-D4B3-4792-9E40-FD88043878F2}" type="pres">
      <dgm:prSet presAssocID="{BC9B06B3-FCC2-48E8-BEED-8DCA880A9B92}" presName="txShp" presStyleLbl="node1" presStyleIdx="0" presStyleCnt="6" custLinFactNeighborY="4560">
        <dgm:presLayoutVars>
          <dgm:bulletEnabled val="1"/>
        </dgm:presLayoutVars>
      </dgm:prSet>
      <dgm:spPr/>
    </dgm:pt>
    <dgm:pt modelId="{8804DC54-3475-4F53-B785-081319CAD75B}" type="pres">
      <dgm:prSet presAssocID="{7ED5703C-5B8A-4F89-ADD0-CDE97D06B50D}" presName="spacing" presStyleCnt="0"/>
      <dgm:spPr/>
    </dgm:pt>
    <dgm:pt modelId="{0A3E7EA3-1337-4886-8479-9644944DA7E4}" type="pres">
      <dgm:prSet presAssocID="{A3BCF371-95EC-4EE3-8D7C-6C0C8E78C35F}" presName="composite" presStyleCnt="0"/>
      <dgm:spPr/>
    </dgm:pt>
    <dgm:pt modelId="{276788D3-BAF8-4EA6-BC5F-633C6D8FD881}" type="pres">
      <dgm:prSet presAssocID="{A3BCF371-95EC-4EE3-8D7C-6C0C8E78C35F}" presName="imgShp" presStyleLbl="fgImgPlace1" presStyleIdx="1" presStyleCnt="6"/>
      <dgm:spPr/>
    </dgm:pt>
    <dgm:pt modelId="{02FC9A34-D62C-4B64-B3C2-5307FFE799B3}" type="pres">
      <dgm:prSet presAssocID="{A3BCF371-95EC-4EE3-8D7C-6C0C8E78C35F}" presName="txShp" presStyleLbl="node1" presStyleIdx="1" presStyleCnt="6" custLinFactNeighborY="4560">
        <dgm:presLayoutVars>
          <dgm:bulletEnabled val="1"/>
        </dgm:presLayoutVars>
      </dgm:prSet>
      <dgm:spPr/>
    </dgm:pt>
    <dgm:pt modelId="{22749543-BF86-4EC1-B23A-70D5584B82D2}" type="pres">
      <dgm:prSet presAssocID="{9D2808AE-DF92-4219-B2C5-E2842432BE23}" presName="spacing" presStyleCnt="0"/>
      <dgm:spPr/>
    </dgm:pt>
    <dgm:pt modelId="{4A579DB2-F4B2-45BD-9C2D-532D4CF4BF31}" type="pres">
      <dgm:prSet presAssocID="{0829961E-5F69-4A0C-BEFD-5E48EB308DCF}" presName="composite" presStyleCnt="0"/>
      <dgm:spPr/>
    </dgm:pt>
    <dgm:pt modelId="{2EB8BE56-618A-4591-B5D5-870591CF0F8D}" type="pres">
      <dgm:prSet presAssocID="{0829961E-5F69-4A0C-BEFD-5E48EB308DCF}" presName="imgShp" presStyleLbl="fgImgPlace1" presStyleIdx="2" presStyleCnt="6"/>
      <dgm:spPr/>
    </dgm:pt>
    <dgm:pt modelId="{5EEAE861-95A0-470B-8193-0A37971950FD}" type="pres">
      <dgm:prSet presAssocID="{0829961E-5F69-4A0C-BEFD-5E48EB308DCF}" presName="txShp" presStyleLbl="node1" presStyleIdx="2" presStyleCnt="6" custLinFactNeighborY="4560">
        <dgm:presLayoutVars>
          <dgm:bulletEnabled val="1"/>
        </dgm:presLayoutVars>
      </dgm:prSet>
      <dgm:spPr/>
    </dgm:pt>
    <dgm:pt modelId="{A6A8B551-CAF3-4BD3-845E-8960918312C0}" type="pres">
      <dgm:prSet presAssocID="{E34B66FE-DE22-482A-8A35-9EF9BCCDD104}" presName="spacing" presStyleCnt="0"/>
      <dgm:spPr/>
    </dgm:pt>
    <dgm:pt modelId="{8FF26C13-FE2A-440E-A807-C4A82962623F}" type="pres">
      <dgm:prSet presAssocID="{93AEB458-52A4-4410-BDC2-0F38FE1D6EFC}" presName="composite" presStyleCnt="0"/>
      <dgm:spPr/>
    </dgm:pt>
    <dgm:pt modelId="{AD2CC9AE-AD93-4E39-BC1F-CA3F02F83FD7}" type="pres">
      <dgm:prSet presAssocID="{93AEB458-52A4-4410-BDC2-0F38FE1D6EFC}" presName="imgShp" presStyleLbl="fgImgPlace1" presStyleIdx="3" presStyleCnt="6"/>
      <dgm:spPr/>
    </dgm:pt>
    <dgm:pt modelId="{EB40A1B8-CA84-45B1-A24D-0925A4ABBFC1}" type="pres">
      <dgm:prSet presAssocID="{93AEB458-52A4-4410-BDC2-0F38FE1D6EFC}" presName="txShp" presStyleLbl="node1" presStyleIdx="3" presStyleCnt="6">
        <dgm:presLayoutVars>
          <dgm:bulletEnabled val="1"/>
        </dgm:presLayoutVars>
      </dgm:prSet>
      <dgm:spPr/>
    </dgm:pt>
    <dgm:pt modelId="{288D3A7A-0640-4D6E-AE95-B1D474E1C98B}" type="pres">
      <dgm:prSet presAssocID="{338A8D1D-9134-4C68-9681-63E7BD52DDA1}" presName="spacing" presStyleCnt="0"/>
      <dgm:spPr/>
    </dgm:pt>
    <dgm:pt modelId="{A3C719CE-FFA1-43BE-A306-A038923A0E43}" type="pres">
      <dgm:prSet presAssocID="{A4F2E3D1-6126-46A0-A9F6-73700E0A020B}" presName="composite" presStyleCnt="0"/>
      <dgm:spPr/>
    </dgm:pt>
    <dgm:pt modelId="{3AFD04A6-47C8-4E93-98BF-54319075E42F}" type="pres">
      <dgm:prSet presAssocID="{A4F2E3D1-6126-46A0-A9F6-73700E0A020B}" presName="imgShp" presStyleLbl="fgImgPlace1" presStyleIdx="4" presStyleCnt="6"/>
      <dgm:spPr/>
    </dgm:pt>
    <dgm:pt modelId="{35D9F395-1D37-4022-B37F-DC8BFC8C8567}" type="pres">
      <dgm:prSet presAssocID="{A4F2E3D1-6126-46A0-A9F6-73700E0A020B}" presName="txShp" presStyleLbl="node1" presStyleIdx="4" presStyleCnt="6">
        <dgm:presLayoutVars>
          <dgm:bulletEnabled val="1"/>
        </dgm:presLayoutVars>
      </dgm:prSet>
      <dgm:spPr/>
    </dgm:pt>
    <dgm:pt modelId="{DD84E2B1-19D0-4097-9A52-2EEC7944C3BC}" type="pres">
      <dgm:prSet presAssocID="{FAE78997-F07B-48D8-8EB8-FC2F6BF73992}" presName="spacing" presStyleCnt="0"/>
      <dgm:spPr/>
    </dgm:pt>
    <dgm:pt modelId="{22F8AB3B-D5D2-431F-8478-535B6C508B74}" type="pres">
      <dgm:prSet presAssocID="{82AC34B7-E252-494C-A947-824580D272B2}" presName="composite" presStyleCnt="0"/>
      <dgm:spPr/>
    </dgm:pt>
    <dgm:pt modelId="{55C50F82-3915-4522-B549-CC38C6E7CB91}" type="pres">
      <dgm:prSet presAssocID="{82AC34B7-E252-494C-A947-824580D272B2}" presName="imgShp" presStyleLbl="fgImgPlace1" presStyleIdx="5" presStyleCnt="6"/>
      <dgm:spPr/>
    </dgm:pt>
    <dgm:pt modelId="{2A68F87F-CD58-4F29-8903-F6FB6C5990C5}" type="pres">
      <dgm:prSet presAssocID="{82AC34B7-E252-494C-A947-824580D272B2}" presName="txShp" presStyleLbl="node1" presStyleIdx="5" presStyleCnt="6">
        <dgm:presLayoutVars>
          <dgm:bulletEnabled val="1"/>
        </dgm:presLayoutVars>
      </dgm:prSet>
      <dgm:spPr/>
    </dgm:pt>
  </dgm:ptLst>
  <dgm:cxnLst>
    <dgm:cxn modelId="{712C820A-F9D1-430B-8636-2272213FDFA2}" type="presOf" srcId="{BC9B06B3-FCC2-48E8-BEED-8DCA880A9B92}" destId="{2BB26736-D4B3-4792-9E40-FD88043878F2}" srcOrd="0" destOrd="0" presId="urn:microsoft.com/office/officeart/2005/8/layout/vList3"/>
    <dgm:cxn modelId="{B1A11316-EBD0-43DA-86A2-AB318BFAEB8E}" type="presOf" srcId="{93AEB458-52A4-4410-BDC2-0F38FE1D6EFC}" destId="{EB40A1B8-CA84-45B1-A24D-0925A4ABBFC1}" srcOrd="0" destOrd="0" presId="urn:microsoft.com/office/officeart/2005/8/layout/vList3"/>
    <dgm:cxn modelId="{C160403F-3D14-4F5F-A50F-DB24F38EC3B4}" type="presOf" srcId="{3DB52EA2-2D57-4990-8919-4D61E72015A1}" destId="{E77FEC1E-0806-407E-9CA0-397C070E5C5D}" srcOrd="0" destOrd="0" presId="urn:microsoft.com/office/officeart/2005/8/layout/vList3"/>
    <dgm:cxn modelId="{CF06665E-4582-4827-B1E5-0FB5E2E1349D}" type="presOf" srcId="{82AC34B7-E252-494C-A947-824580D272B2}" destId="{2A68F87F-CD58-4F29-8903-F6FB6C5990C5}" srcOrd="0" destOrd="0" presId="urn:microsoft.com/office/officeart/2005/8/layout/vList3"/>
    <dgm:cxn modelId="{A0272F4C-9653-44D7-943E-3C15EA1915A6}" srcId="{3DB52EA2-2D57-4990-8919-4D61E72015A1}" destId="{0829961E-5F69-4A0C-BEFD-5E48EB308DCF}" srcOrd="2" destOrd="0" parTransId="{F43C665B-6E93-4261-A4A3-72959A3402BF}" sibTransId="{E34B66FE-DE22-482A-8A35-9EF9BCCDD104}"/>
    <dgm:cxn modelId="{C7F54A4F-D33A-45CB-87D4-AC46E0312795}" type="presOf" srcId="{A4F2E3D1-6126-46A0-A9F6-73700E0A020B}" destId="{35D9F395-1D37-4022-B37F-DC8BFC8C8567}" srcOrd="0" destOrd="0" presId="urn:microsoft.com/office/officeart/2005/8/layout/vList3"/>
    <dgm:cxn modelId="{0818AD52-6E9D-491C-AFB9-1E9AE303828C}" srcId="{3DB52EA2-2D57-4990-8919-4D61E72015A1}" destId="{93AEB458-52A4-4410-BDC2-0F38FE1D6EFC}" srcOrd="3" destOrd="0" parTransId="{DFBF0737-5A69-4CE8-9737-F060C1F270A4}" sibTransId="{338A8D1D-9134-4C68-9681-63E7BD52DDA1}"/>
    <dgm:cxn modelId="{3D4FF176-D6B7-46CE-8679-40EE1584FB46}" srcId="{3DB52EA2-2D57-4990-8919-4D61E72015A1}" destId="{BC9B06B3-FCC2-48E8-BEED-8DCA880A9B92}" srcOrd="0" destOrd="0" parTransId="{EDB7C4CF-0272-4851-8FCF-BFCA2804E0BC}" sibTransId="{7ED5703C-5B8A-4F89-ADD0-CDE97D06B50D}"/>
    <dgm:cxn modelId="{CD5C0692-E4C3-4EEB-9B35-85309C19AAD0}" srcId="{3DB52EA2-2D57-4990-8919-4D61E72015A1}" destId="{82AC34B7-E252-494C-A947-824580D272B2}" srcOrd="5" destOrd="0" parTransId="{3F1C8BDD-925D-4CBC-8A99-46B52C260AA4}" sibTransId="{7B86421D-F7E7-4EED-AD01-BB8489FE342F}"/>
    <dgm:cxn modelId="{01758BA7-A8FA-44AF-9A36-9AFD0DD3F16C}" srcId="{3DB52EA2-2D57-4990-8919-4D61E72015A1}" destId="{A3BCF371-95EC-4EE3-8D7C-6C0C8E78C35F}" srcOrd="1" destOrd="0" parTransId="{5B671A50-5A16-497A-8900-9621A2B08095}" sibTransId="{9D2808AE-DF92-4219-B2C5-E2842432BE23}"/>
    <dgm:cxn modelId="{ADB7CFAC-A0E4-4F7D-9AB7-3B2A0E3124B2}" type="presOf" srcId="{0829961E-5F69-4A0C-BEFD-5E48EB308DCF}" destId="{5EEAE861-95A0-470B-8193-0A37971950FD}" srcOrd="0" destOrd="0" presId="urn:microsoft.com/office/officeart/2005/8/layout/vList3"/>
    <dgm:cxn modelId="{989073B1-B457-468B-A8F8-B06D7A1151E9}" srcId="{3DB52EA2-2D57-4990-8919-4D61E72015A1}" destId="{A4F2E3D1-6126-46A0-A9F6-73700E0A020B}" srcOrd="4" destOrd="0" parTransId="{39CAAE90-8222-4C95-AF2F-1E249EF9F64A}" sibTransId="{FAE78997-F07B-48D8-8EB8-FC2F6BF73992}"/>
    <dgm:cxn modelId="{BCC67CD9-B30F-4948-BACC-FBFDB530F168}" type="presOf" srcId="{A3BCF371-95EC-4EE3-8D7C-6C0C8E78C35F}" destId="{02FC9A34-D62C-4B64-B3C2-5307FFE799B3}" srcOrd="0" destOrd="0" presId="urn:microsoft.com/office/officeart/2005/8/layout/vList3"/>
    <dgm:cxn modelId="{DE2FFCC0-0A6F-4E5A-8F1B-2205193207C2}" type="presParOf" srcId="{E77FEC1E-0806-407E-9CA0-397C070E5C5D}" destId="{ED7B6912-339B-4D2B-8049-9AFF4D871201}" srcOrd="0" destOrd="0" presId="urn:microsoft.com/office/officeart/2005/8/layout/vList3"/>
    <dgm:cxn modelId="{D3E46CF9-F8DF-4096-B4A1-3341ED9B0047}" type="presParOf" srcId="{ED7B6912-339B-4D2B-8049-9AFF4D871201}" destId="{EDCE88C0-B357-48BD-AD26-BED4112DC292}" srcOrd="0" destOrd="0" presId="urn:microsoft.com/office/officeart/2005/8/layout/vList3"/>
    <dgm:cxn modelId="{8C9D0497-71A5-4597-A937-9E9A583C1F44}" type="presParOf" srcId="{ED7B6912-339B-4D2B-8049-9AFF4D871201}" destId="{2BB26736-D4B3-4792-9E40-FD88043878F2}" srcOrd="1" destOrd="0" presId="urn:microsoft.com/office/officeart/2005/8/layout/vList3"/>
    <dgm:cxn modelId="{5BC1A8EC-FBF6-4AD9-A3C7-6605F3BB2ED6}" type="presParOf" srcId="{E77FEC1E-0806-407E-9CA0-397C070E5C5D}" destId="{8804DC54-3475-4F53-B785-081319CAD75B}" srcOrd="1" destOrd="0" presId="urn:microsoft.com/office/officeart/2005/8/layout/vList3"/>
    <dgm:cxn modelId="{A098F315-D0D6-4DA4-A95F-D84B9ADCB898}" type="presParOf" srcId="{E77FEC1E-0806-407E-9CA0-397C070E5C5D}" destId="{0A3E7EA3-1337-4886-8479-9644944DA7E4}" srcOrd="2" destOrd="0" presId="urn:microsoft.com/office/officeart/2005/8/layout/vList3"/>
    <dgm:cxn modelId="{64B8F24A-826E-4C64-9DCD-DDFCA8091A5B}" type="presParOf" srcId="{0A3E7EA3-1337-4886-8479-9644944DA7E4}" destId="{276788D3-BAF8-4EA6-BC5F-633C6D8FD881}" srcOrd="0" destOrd="0" presId="urn:microsoft.com/office/officeart/2005/8/layout/vList3"/>
    <dgm:cxn modelId="{96F6691C-D6C7-4786-B5AE-DEB1311863C2}" type="presParOf" srcId="{0A3E7EA3-1337-4886-8479-9644944DA7E4}" destId="{02FC9A34-D62C-4B64-B3C2-5307FFE799B3}" srcOrd="1" destOrd="0" presId="urn:microsoft.com/office/officeart/2005/8/layout/vList3"/>
    <dgm:cxn modelId="{644125C7-A613-47ED-AFE6-E4864A9CA7FA}" type="presParOf" srcId="{E77FEC1E-0806-407E-9CA0-397C070E5C5D}" destId="{22749543-BF86-4EC1-B23A-70D5584B82D2}" srcOrd="3" destOrd="0" presId="urn:microsoft.com/office/officeart/2005/8/layout/vList3"/>
    <dgm:cxn modelId="{43DF5ED1-6685-4C64-A910-A4761A91CEBF}" type="presParOf" srcId="{E77FEC1E-0806-407E-9CA0-397C070E5C5D}" destId="{4A579DB2-F4B2-45BD-9C2D-532D4CF4BF31}" srcOrd="4" destOrd="0" presId="urn:microsoft.com/office/officeart/2005/8/layout/vList3"/>
    <dgm:cxn modelId="{ED694DA8-33DB-48BD-ACF2-26A54A05F1CD}" type="presParOf" srcId="{4A579DB2-F4B2-45BD-9C2D-532D4CF4BF31}" destId="{2EB8BE56-618A-4591-B5D5-870591CF0F8D}" srcOrd="0" destOrd="0" presId="urn:microsoft.com/office/officeart/2005/8/layout/vList3"/>
    <dgm:cxn modelId="{B415E217-054E-4A15-A9C6-CBCCF72B24C2}" type="presParOf" srcId="{4A579DB2-F4B2-45BD-9C2D-532D4CF4BF31}" destId="{5EEAE861-95A0-470B-8193-0A37971950FD}" srcOrd="1" destOrd="0" presId="urn:microsoft.com/office/officeart/2005/8/layout/vList3"/>
    <dgm:cxn modelId="{5F8AA9DD-D122-4BC2-836A-EC20B9391B5F}" type="presParOf" srcId="{E77FEC1E-0806-407E-9CA0-397C070E5C5D}" destId="{A6A8B551-CAF3-4BD3-845E-8960918312C0}" srcOrd="5" destOrd="0" presId="urn:microsoft.com/office/officeart/2005/8/layout/vList3"/>
    <dgm:cxn modelId="{00BF35B7-A85D-46FB-AB6F-1272FFDB2B88}" type="presParOf" srcId="{E77FEC1E-0806-407E-9CA0-397C070E5C5D}" destId="{8FF26C13-FE2A-440E-A807-C4A82962623F}" srcOrd="6" destOrd="0" presId="urn:microsoft.com/office/officeart/2005/8/layout/vList3"/>
    <dgm:cxn modelId="{4FAD9EA8-59E8-4A49-9E5B-F0779B722440}" type="presParOf" srcId="{8FF26C13-FE2A-440E-A807-C4A82962623F}" destId="{AD2CC9AE-AD93-4E39-BC1F-CA3F02F83FD7}" srcOrd="0" destOrd="0" presId="urn:microsoft.com/office/officeart/2005/8/layout/vList3"/>
    <dgm:cxn modelId="{DCDE4993-4BF2-4D83-958F-101BE84313F3}" type="presParOf" srcId="{8FF26C13-FE2A-440E-A807-C4A82962623F}" destId="{EB40A1B8-CA84-45B1-A24D-0925A4ABBFC1}" srcOrd="1" destOrd="0" presId="urn:microsoft.com/office/officeart/2005/8/layout/vList3"/>
    <dgm:cxn modelId="{289EB022-620F-4AEC-B3A2-762A887B45BA}" type="presParOf" srcId="{E77FEC1E-0806-407E-9CA0-397C070E5C5D}" destId="{288D3A7A-0640-4D6E-AE95-B1D474E1C98B}" srcOrd="7" destOrd="0" presId="urn:microsoft.com/office/officeart/2005/8/layout/vList3"/>
    <dgm:cxn modelId="{832A15AD-A255-4AEA-8E0D-8ED6267DDCC9}" type="presParOf" srcId="{E77FEC1E-0806-407E-9CA0-397C070E5C5D}" destId="{A3C719CE-FFA1-43BE-A306-A038923A0E43}" srcOrd="8" destOrd="0" presId="urn:microsoft.com/office/officeart/2005/8/layout/vList3"/>
    <dgm:cxn modelId="{1E55375E-2040-45CF-93C7-91E276CE94E6}" type="presParOf" srcId="{A3C719CE-FFA1-43BE-A306-A038923A0E43}" destId="{3AFD04A6-47C8-4E93-98BF-54319075E42F}" srcOrd="0" destOrd="0" presId="urn:microsoft.com/office/officeart/2005/8/layout/vList3"/>
    <dgm:cxn modelId="{4342839C-EE88-4509-9AB5-6ED08F9CBDB1}" type="presParOf" srcId="{A3C719CE-FFA1-43BE-A306-A038923A0E43}" destId="{35D9F395-1D37-4022-B37F-DC8BFC8C8567}" srcOrd="1" destOrd="0" presId="urn:microsoft.com/office/officeart/2005/8/layout/vList3"/>
    <dgm:cxn modelId="{6766B254-A2A0-439E-9C20-EFC0E4C2DE29}" type="presParOf" srcId="{E77FEC1E-0806-407E-9CA0-397C070E5C5D}" destId="{DD84E2B1-19D0-4097-9A52-2EEC7944C3BC}" srcOrd="9" destOrd="0" presId="urn:microsoft.com/office/officeart/2005/8/layout/vList3"/>
    <dgm:cxn modelId="{49F59125-BA00-4F59-A5F4-D9846D7E91CE}" type="presParOf" srcId="{E77FEC1E-0806-407E-9CA0-397C070E5C5D}" destId="{22F8AB3B-D5D2-431F-8478-535B6C508B74}" srcOrd="10" destOrd="0" presId="urn:microsoft.com/office/officeart/2005/8/layout/vList3"/>
    <dgm:cxn modelId="{669FA162-B4DD-4D0A-BF39-C34533B82C3C}" type="presParOf" srcId="{22F8AB3B-D5D2-431F-8478-535B6C508B74}" destId="{55C50F82-3915-4522-B549-CC38C6E7CB91}" srcOrd="0" destOrd="0" presId="urn:microsoft.com/office/officeart/2005/8/layout/vList3"/>
    <dgm:cxn modelId="{8BB4276F-ACA3-46A8-BF24-5011D4754C80}" type="presParOf" srcId="{22F8AB3B-D5D2-431F-8478-535B6C508B74}" destId="{2A68F87F-CD58-4F29-8903-F6FB6C5990C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237C9A-9096-415D-9C32-83E2DA0E5B9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7D8E58A4-9F22-4595-9209-D3A48A4DFCD4}">
      <dgm:prSet/>
      <dgm:spPr/>
      <dgm:t>
        <a:bodyPr/>
        <a:lstStyle/>
        <a:p>
          <a:pPr rtl="0"/>
          <a:r>
            <a:rPr lang="pl-PL" dirty="0"/>
            <a:t>Systematyka ogólna </a:t>
          </a:r>
        </a:p>
      </dgm:t>
    </dgm:pt>
    <dgm:pt modelId="{5E587E1D-12D4-4E81-8C70-4A35F16240B2}" type="parTrans" cxnId="{0F2D9268-1B42-42B8-9DE9-A72A0530E3F8}">
      <dgm:prSet/>
      <dgm:spPr/>
      <dgm:t>
        <a:bodyPr/>
        <a:lstStyle/>
        <a:p>
          <a:endParaRPr lang="pl-PL"/>
        </a:p>
      </dgm:t>
    </dgm:pt>
    <dgm:pt modelId="{544A6B59-07F5-473A-BDEB-5D6CCE1BCF50}" type="sibTrans" cxnId="{0F2D9268-1B42-42B8-9DE9-A72A0530E3F8}">
      <dgm:prSet/>
      <dgm:spPr/>
      <dgm:t>
        <a:bodyPr/>
        <a:lstStyle/>
        <a:p>
          <a:endParaRPr lang="pl-PL"/>
        </a:p>
      </dgm:t>
    </dgm:pt>
    <dgm:pt modelId="{6D58AB71-89EF-489A-8A11-20EBC23D20E5}">
      <dgm:prSet/>
      <dgm:spPr/>
      <dgm:t>
        <a:bodyPr/>
        <a:lstStyle/>
        <a:p>
          <a:pPr rtl="0"/>
          <a:r>
            <a:rPr lang="pl-PL"/>
            <a:t>Układ części konstytucji (rozdziały)</a:t>
          </a:r>
        </a:p>
      </dgm:t>
    </dgm:pt>
    <dgm:pt modelId="{5DE918FB-6CC3-41BC-B955-CA825804DACB}" type="parTrans" cxnId="{095214BC-16A4-4324-B0F1-CAB5398F4676}">
      <dgm:prSet/>
      <dgm:spPr/>
      <dgm:t>
        <a:bodyPr/>
        <a:lstStyle/>
        <a:p>
          <a:endParaRPr lang="pl-PL"/>
        </a:p>
      </dgm:t>
    </dgm:pt>
    <dgm:pt modelId="{52C2F281-136C-4ECA-8BFE-70B5371CC68E}" type="sibTrans" cxnId="{095214BC-16A4-4324-B0F1-CAB5398F4676}">
      <dgm:prSet/>
      <dgm:spPr/>
      <dgm:t>
        <a:bodyPr/>
        <a:lstStyle/>
        <a:p>
          <a:endParaRPr lang="pl-PL"/>
        </a:p>
      </dgm:t>
    </dgm:pt>
    <dgm:pt modelId="{D8CA6268-C0C2-4AC7-824C-E34F55F4F95F}">
      <dgm:prSet/>
      <dgm:spPr/>
      <dgm:t>
        <a:bodyPr/>
        <a:lstStyle/>
        <a:p>
          <a:pPr rtl="0"/>
          <a:r>
            <a:rPr lang="pl-PL"/>
            <a:t>Systematyka szczegółowa </a:t>
          </a:r>
        </a:p>
      </dgm:t>
    </dgm:pt>
    <dgm:pt modelId="{9EF4A0FA-D1BB-4F88-A53C-1BB4A5987315}" type="parTrans" cxnId="{B9FD5F78-64CE-41B5-86B2-F5310E385EB9}">
      <dgm:prSet/>
      <dgm:spPr/>
      <dgm:t>
        <a:bodyPr/>
        <a:lstStyle/>
        <a:p>
          <a:endParaRPr lang="pl-PL"/>
        </a:p>
      </dgm:t>
    </dgm:pt>
    <dgm:pt modelId="{30911BED-1ECB-4369-8C1C-5C01F6C27FB2}" type="sibTrans" cxnId="{B9FD5F78-64CE-41B5-86B2-F5310E385EB9}">
      <dgm:prSet/>
      <dgm:spPr/>
      <dgm:t>
        <a:bodyPr/>
        <a:lstStyle/>
        <a:p>
          <a:endParaRPr lang="pl-PL"/>
        </a:p>
      </dgm:t>
    </dgm:pt>
    <dgm:pt modelId="{71D472FD-1684-4C0E-A706-672B5D141D52}">
      <dgm:prSet/>
      <dgm:spPr/>
      <dgm:t>
        <a:bodyPr/>
        <a:lstStyle/>
        <a:p>
          <a:pPr rtl="0"/>
          <a:r>
            <a:rPr lang="pl-PL"/>
            <a:t>Podział rozdziałów na poszczególne artykuły</a:t>
          </a:r>
        </a:p>
      </dgm:t>
    </dgm:pt>
    <dgm:pt modelId="{677DFE10-E325-4534-B321-FEFDAEB3B4BE}" type="parTrans" cxnId="{3CA4ECF2-7E23-4EC7-8716-F4108DB2F3A6}">
      <dgm:prSet/>
      <dgm:spPr/>
      <dgm:t>
        <a:bodyPr/>
        <a:lstStyle/>
        <a:p>
          <a:endParaRPr lang="pl-PL"/>
        </a:p>
      </dgm:t>
    </dgm:pt>
    <dgm:pt modelId="{8789010C-A577-4D74-ADC3-E656D2490809}" type="sibTrans" cxnId="{3CA4ECF2-7E23-4EC7-8716-F4108DB2F3A6}">
      <dgm:prSet/>
      <dgm:spPr/>
      <dgm:t>
        <a:bodyPr/>
        <a:lstStyle/>
        <a:p>
          <a:endParaRPr lang="pl-PL"/>
        </a:p>
      </dgm:t>
    </dgm:pt>
    <dgm:pt modelId="{9112F084-E525-4EA9-A434-F9026DE660FC}">
      <dgm:prSet/>
      <dgm:spPr/>
      <dgm:t>
        <a:bodyPr/>
        <a:lstStyle/>
        <a:p>
          <a:pPr rtl="0"/>
          <a:r>
            <a:rPr lang="pl-PL"/>
            <a:t>Wewnętrzna struktura artykułów </a:t>
          </a:r>
        </a:p>
      </dgm:t>
    </dgm:pt>
    <dgm:pt modelId="{550FFA02-74BB-4902-A323-F1D396D05496}" type="parTrans" cxnId="{87F7AEE5-EBFB-49B4-916E-F74CE3654C3B}">
      <dgm:prSet/>
      <dgm:spPr/>
      <dgm:t>
        <a:bodyPr/>
        <a:lstStyle/>
        <a:p>
          <a:endParaRPr lang="pl-PL"/>
        </a:p>
      </dgm:t>
    </dgm:pt>
    <dgm:pt modelId="{8664DFDE-660C-42EF-855F-791371F577CC}" type="sibTrans" cxnId="{87F7AEE5-EBFB-49B4-916E-F74CE3654C3B}">
      <dgm:prSet/>
      <dgm:spPr/>
      <dgm:t>
        <a:bodyPr/>
        <a:lstStyle/>
        <a:p>
          <a:endParaRPr lang="pl-PL"/>
        </a:p>
      </dgm:t>
    </dgm:pt>
    <dgm:pt modelId="{CC57E376-F6F6-49C7-B905-2E98F81462D3}" type="pres">
      <dgm:prSet presAssocID="{25237C9A-9096-415D-9C32-83E2DA0E5B94}" presName="Name0" presStyleCnt="0">
        <dgm:presLayoutVars>
          <dgm:dir/>
          <dgm:animLvl val="lvl"/>
          <dgm:resizeHandles val="exact"/>
        </dgm:presLayoutVars>
      </dgm:prSet>
      <dgm:spPr/>
    </dgm:pt>
    <dgm:pt modelId="{7BC0958F-7F95-4482-ACC1-10A7C3CA488E}" type="pres">
      <dgm:prSet presAssocID="{7D8E58A4-9F22-4595-9209-D3A48A4DFCD4}" presName="linNode" presStyleCnt="0"/>
      <dgm:spPr/>
    </dgm:pt>
    <dgm:pt modelId="{204A45E5-A489-44F6-9705-DF992A0C4A7B}" type="pres">
      <dgm:prSet presAssocID="{7D8E58A4-9F22-4595-9209-D3A48A4DFCD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73B44FB-0B9D-4D6A-9157-1DAF5A0840BA}" type="pres">
      <dgm:prSet presAssocID="{7D8E58A4-9F22-4595-9209-D3A48A4DFCD4}" presName="descendantText" presStyleLbl="alignAccFollowNode1" presStyleIdx="0" presStyleCnt="2">
        <dgm:presLayoutVars>
          <dgm:bulletEnabled val="1"/>
        </dgm:presLayoutVars>
      </dgm:prSet>
      <dgm:spPr/>
    </dgm:pt>
    <dgm:pt modelId="{2ADF2AAA-8617-44D1-AF93-4F07642C9257}" type="pres">
      <dgm:prSet presAssocID="{544A6B59-07F5-473A-BDEB-5D6CCE1BCF50}" presName="sp" presStyleCnt="0"/>
      <dgm:spPr/>
    </dgm:pt>
    <dgm:pt modelId="{8E8074CE-5305-4611-82D0-6A7834315E11}" type="pres">
      <dgm:prSet presAssocID="{D8CA6268-C0C2-4AC7-824C-E34F55F4F95F}" presName="linNode" presStyleCnt="0"/>
      <dgm:spPr/>
    </dgm:pt>
    <dgm:pt modelId="{E7D56460-636F-4DB0-B8D7-878B36484DAF}" type="pres">
      <dgm:prSet presAssocID="{D8CA6268-C0C2-4AC7-824C-E34F55F4F95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BB5F7788-34F5-4781-A314-3D16CD2FB02F}" type="pres">
      <dgm:prSet presAssocID="{D8CA6268-C0C2-4AC7-824C-E34F55F4F95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C5E341E-CAD9-456A-94C4-4BA00EADBA24}" type="presOf" srcId="{6D58AB71-89EF-489A-8A11-20EBC23D20E5}" destId="{473B44FB-0B9D-4D6A-9157-1DAF5A0840BA}" srcOrd="0" destOrd="0" presId="urn:microsoft.com/office/officeart/2005/8/layout/vList5"/>
    <dgm:cxn modelId="{0C1ECC60-9DD8-46E4-AD6E-38A5BC03ADE6}" type="presOf" srcId="{9112F084-E525-4EA9-A434-F9026DE660FC}" destId="{BB5F7788-34F5-4781-A314-3D16CD2FB02F}" srcOrd="0" destOrd="1" presId="urn:microsoft.com/office/officeart/2005/8/layout/vList5"/>
    <dgm:cxn modelId="{A746F743-3192-468D-A7D0-D329E24B0BB3}" type="presOf" srcId="{71D472FD-1684-4C0E-A706-672B5D141D52}" destId="{BB5F7788-34F5-4781-A314-3D16CD2FB02F}" srcOrd="0" destOrd="0" presId="urn:microsoft.com/office/officeart/2005/8/layout/vList5"/>
    <dgm:cxn modelId="{0F2D9268-1B42-42B8-9DE9-A72A0530E3F8}" srcId="{25237C9A-9096-415D-9C32-83E2DA0E5B94}" destId="{7D8E58A4-9F22-4595-9209-D3A48A4DFCD4}" srcOrd="0" destOrd="0" parTransId="{5E587E1D-12D4-4E81-8C70-4A35F16240B2}" sibTransId="{544A6B59-07F5-473A-BDEB-5D6CCE1BCF50}"/>
    <dgm:cxn modelId="{B9FD5F78-64CE-41B5-86B2-F5310E385EB9}" srcId="{25237C9A-9096-415D-9C32-83E2DA0E5B94}" destId="{D8CA6268-C0C2-4AC7-824C-E34F55F4F95F}" srcOrd="1" destOrd="0" parTransId="{9EF4A0FA-D1BB-4F88-A53C-1BB4A5987315}" sibTransId="{30911BED-1ECB-4369-8C1C-5C01F6C27FB2}"/>
    <dgm:cxn modelId="{1168D58A-876F-4C45-B7A5-92DEE94CD3A0}" type="presOf" srcId="{D8CA6268-C0C2-4AC7-824C-E34F55F4F95F}" destId="{E7D56460-636F-4DB0-B8D7-878B36484DAF}" srcOrd="0" destOrd="0" presId="urn:microsoft.com/office/officeart/2005/8/layout/vList5"/>
    <dgm:cxn modelId="{095214BC-16A4-4324-B0F1-CAB5398F4676}" srcId="{7D8E58A4-9F22-4595-9209-D3A48A4DFCD4}" destId="{6D58AB71-89EF-489A-8A11-20EBC23D20E5}" srcOrd="0" destOrd="0" parTransId="{5DE918FB-6CC3-41BC-B955-CA825804DACB}" sibTransId="{52C2F281-136C-4ECA-8BFE-70B5371CC68E}"/>
    <dgm:cxn modelId="{5A8D33CF-BF40-4BA1-8348-18E52E073AB1}" type="presOf" srcId="{25237C9A-9096-415D-9C32-83E2DA0E5B94}" destId="{CC57E376-F6F6-49C7-B905-2E98F81462D3}" srcOrd="0" destOrd="0" presId="urn:microsoft.com/office/officeart/2005/8/layout/vList5"/>
    <dgm:cxn modelId="{A613EBE0-F703-4C25-AFAC-C7683C656FAA}" type="presOf" srcId="{7D8E58A4-9F22-4595-9209-D3A48A4DFCD4}" destId="{204A45E5-A489-44F6-9705-DF992A0C4A7B}" srcOrd="0" destOrd="0" presId="urn:microsoft.com/office/officeart/2005/8/layout/vList5"/>
    <dgm:cxn modelId="{87F7AEE5-EBFB-49B4-916E-F74CE3654C3B}" srcId="{D8CA6268-C0C2-4AC7-824C-E34F55F4F95F}" destId="{9112F084-E525-4EA9-A434-F9026DE660FC}" srcOrd="1" destOrd="0" parTransId="{550FFA02-74BB-4902-A323-F1D396D05496}" sibTransId="{8664DFDE-660C-42EF-855F-791371F577CC}"/>
    <dgm:cxn modelId="{3CA4ECF2-7E23-4EC7-8716-F4108DB2F3A6}" srcId="{D8CA6268-C0C2-4AC7-824C-E34F55F4F95F}" destId="{71D472FD-1684-4C0E-A706-672B5D141D52}" srcOrd="0" destOrd="0" parTransId="{677DFE10-E325-4534-B321-FEFDAEB3B4BE}" sibTransId="{8789010C-A577-4D74-ADC3-E656D2490809}"/>
    <dgm:cxn modelId="{763A4CAC-1C6E-487F-B08B-B3B5C61BBBC2}" type="presParOf" srcId="{CC57E376-F6F6-49C7-B905-2E98F81462D3}" destId="{7BC0958F-7F95-4482-ACC1-10A7C3CA488E}" srcOrd="0" destOrd="0" presId="urn:microsoft.com/office/officeart/2005/8/layout/vList5"/>
    <dgm:cxn modelId="{7B49B957-3F3B-4BE2-B251-C6618F5115EF}" type="presParOf" srcId="{7BC0958F-7F95-4482-ACC1-10A7C3CA488E}" destId="{204A45E5-A489-44F6-9705-DF992A0C4A7B}" srcOrd="0" destOrd="0" presId="urn:microsoft.com/office/officeart/2005/8/layout/vList5"/>
    <dgm:cxn modelId="{E3445EE1-08F8-43C8-8F1F-D6728729235C}" type="presParOf" srcId="{7BC0958F-7F95-4482-ACC1-10A7C3CA488E}" destId="{473B44FB-0B9D-4D6A-9157-1DAF5A0840BA}" srcOrd="1" destOrd="0" presId="urn:microsoft.com/office/officeart/2005/8/layout/vList5"/>
    <dgm:cxn modelId="{4A900CF5-2FE3-469B-848D-B1C6FB1D2004}" type="presParOf" srcId="{CC57E376-F6F6-49C7-B905-2E98F81462D3}" destId="{2ADF2AAA-8617-44D1-AF93-4F07642C9257}" srcOrd="1" destOrd="0" presId="urn:microsoft.com/office/officeart/2005/8/layout/vList5"/>
    <dgm:cxn modelId="{9D7831E8-B706-4702-9D76-728E2D06B055}" type="presParOf" srcId="{CC57E376-F6F6-49C7-B905-2E98F81462D3}" destId="{8E8074CE-5305-4611-82D0-6A7834315E11}" srcOrd="2" destOrd="0" presId="urn:microsoft.com/office/officeart/2005/8/layout/vList5"/>
    <dgm:cxn modelId="{265CEE59-E308-4091-9E0F-924A9369C892}" type="presParOf" srcId="{8E8074CE-5305-4611-82D0-6A7834315E11}" destId="{E7D56460-636F-4DB0-B8D7-878B36484DAF}" srcOrd="0" destOrd="0" presId="urn:microsoft.com/office/officeart/2005/8/layout/vList5"/>
    <dgm:cxn modelId="{189ABB53-A907-408D-82B3-C3CBB891E36E}" type="presParOf" srcId="{8E8074CE-5305-4611-82D0-6A7834315E11}" destId="{BB5F7788-34F5-4781-A314-3D16CD2FB0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AA70D-9033-4FC9-B431-B620E91ED516}">
      <dsp:nvSpPr>
        <dsp:cNvPr id="0" name=""/>
        <dsp:cNvSpPr/>
      </dsp:nvSpPr>
      <dsp:spPr>
        <a:xfrm rot="5400000">
          <a:off x="4521676" y="-1620028"/>
          <a:ext cx="1944194" cy="51842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400" kern="1200"/>
            <a:t>ustanawiać, urządzać, uporządkować</a:t>
          </a:r>
        </a:p>
      </dsp:txBody>
      <dsp:txXfrm rot="-5400000">
        <a:off x="2901648" y="94908"/>
        <a:ext cx="5089342" cy="1754378"/>
      </dsp:txXfrm>
    </dsp:sp>
    <dsp:sp modelId="{5E17430F-F522-4A61-A1AE-00DA179A74D0}">
      <dsp:nvSpPr>
        <dsp:cNvPr id="0" name=""/>
        <dsp:cNvSpPr/>
      </dsp:nvSpPr>
      <dsp:spPr>
        <a:xfrm>
          <a:off x="0" y="60"/>
          <a:ext cx="2916141" cy="2430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i="1" kern="1200" dirty="0" err="1"/>
            <a:t>Constituere</a:t>
          </a:r>
          <a:r>
            <a:rPr lang="pl-PL" sz="3900" i="1" kern="1200" dirty="0"/>
            <a:t> </a:t>
          </a:r>
          <a:r>
            <a:rPr lang="pl-PL" sz="3900" kern="1200" dirty="0"/>
            <a:t>(łac.) </a:t>
          </a:r>
        </a:p>
      </dsp:txBody>
      <dsp:txXfrm>
        <a:off x="118635" y="118695"/>
        <a:ext cx="2678871" cy="2192973"/>
      </dsp:txXfrm>
    </dsp:sp>
    <dsp:sp modelId="{9772BE30-D451-4634-8FA4-44CBACFF94F5}">
      <dsp:nvSpPr>
        <dsp:cNvPr id="0" name=""/>
        <dsp:cNvSpPr/>
      </dsp:nvSpPr>
      <dsp:spPr>
        <a:xfrm rot="5400000">
          <a:off x="4536169" y="1174812"/>
          <a:ext cx="1944194" cy="51842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400" kern="1200" dirty="0"/>
            <a:t>działalność prawotwórcza mająca na celu zorganizowanie państwa </a:t>
          </a:r>
        </a:p>
      </dsp:txBody>
      <dsp:txXfrm rot="-5400000">
        <a:off x="2916141" y="2889748"/>
        <a:ext cx="5089342" cy="1754378"/>
      </dsp:txXfrm>
    </dsp:sp>
    <dsp:sp modelId="{90C13A97-974D-4977-AD43-0685577B3821}">
      <dsp:nvSpPr>
        <dsp:cNvPr id="0" name=""/>
        <dsp:cNvSpPr/>
      </dsp:nvSpPr>
      <dsp:spPr>
        <a:xfrm>
          <a:off x="0" y="2551816"/>
          <a:ext cx="2916141" cy="2430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i="1" kern="1200"/>
            <a:t>Rem publicam constituere </a:t>
          </a:r>
          <a:endParaRPr lang="pl-PL" sz="3900" kern="1200"/>
        </a:p>
      </dsp:txBody>
      <dsp:txXfrm>
        <a:off x="118635" y="2670451"/>
        <a:ext cx="2678871" cy="21929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4587E-4726-4FB3-9E31-C57A4A6C639C}">
      <dsp:nvSpPr>
        <dsp:cNvPr id="0" name=""/>
        <dsp:cNvSpPr/>
      </dsp:nvSpPr>
      <dsp:spPr>
        <a:xfrm rot="10800000">
          <a:off x="1726063" y="595"/>
          <a:ext cx="6080760" cy="7777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78" tIns="137160" rIns="256032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/>
            <a:t>Zasady konstytucji</a:t>
          </a:r>
        </a:p>
      </dsp:txBody>
      <dsp:txXfrm rot="10800000">
        <a:off x="1920507" y="595"/>
        <a:ext cx="5886316" cy="777775"/>
      </dsp:txXfrm>
    </dsp:sp>
    <dsp:sp modelId="{704A4677-FF21-481D-8B4E-C252A7F15694}">
      <dsp:nvSpPr>
        <dsp:cNvPr id="0" name=""/>
        <dsp:cNvSpPr/>
      </dsp:nvSpPr>
      <dsp:spPr>
        <a:xfrm>
          <a:off x="1337176" y="595"/>
          <a:ext cx="777775" cy="7777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F3DD8-726A-40AF-A91D-F2826233020D}">
      <dsp:nvSpPr>
        <dsp:cNvPr id="0" name=""/>
        <dsp:cNvSpPr/>
      </dsp:nvSpPr>
      <dsp:spPr>
        <a:xfrm rot="10800000">
          <a:off x="1726063" y="1010542"/>
          <a:ext cx="6080760" cy="7777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78" tIns="137160" rIns="256032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/>
            <a:t>Normy kompetencyjne</a:t>
          </a:r>
        </a:p>
      </dsp:txBody>
      <dsp:txXfrm rot="10800000">
        <a:off x="1920507" y="1010542"/>
        <a:ext cx="5886316" cy="777775"/>
      </dsp:txXfrm>
    </dsp:sp>
    <dsp:sp modelId="{FCA65FA0-8F46-4340-97D5-F22A7D340671}">
      <dsp:nvSpPr>
        <dsp:cNvPr id="0" name=""/>
        <dsp:cNvSpPr/>
      </dsp:nvSpPr>
      <dsp:spPr>
        <a:xfrm>
          <a:off x="1337176" y="1010542"/>
          <a:ext cx="777775" cy="7777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62B69-9C01-4047-B829-9793AAD50CB7}">
      <dsp:nvSpPr>
        <dsp:cNvPr id="0" name=""/>
        <dsp:cNvSpPr/>
      </dsp:nvSpPr>
      <dsp:spPr>
        <a:xfrm rot="10800000">
          <a:off x="1726063" y="2020490"/>
          <a:ext cx="6080760" cy="7777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78" tIns="137160" rIns="256032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Normy organizacyjne</a:t>
          </a:r>
        </a:p>
      </dsp:txBody>
      <dsp:txXfrm rot="10800000">
        <a:off x="1920507" y="2020490"/>
        <a:ext cx="5886316" cy="777775"/>
      </dsp:txXfrm>
    </dsp:sp>
    <dsp:sp modelId="{3B9CEB43-2F09-4A5C-B335-797D5B508134}">
      <dsp:nvSpPr>
        <dsp:cNvPr id="0" name=""/>
        <dsp:cNvSpPr/>
      </dsp:nvSpPr>
      <dsp:spPr>
        <a:xfrm>
          <a:off x="1337176" y="2020490"/>
          <a:ext cx="777775" cy="7777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73E65-FBC0-4595-96DA-441C4E67FE48}">
      <dsp:nvSpPr>
        <dsp:cNvPr id="0" name=""/>
        <dsp:cNvSpPr/>
      </dsp:nvSpPr>
      <dsp:spPr>
        <a:xfrm rot="10800000">
          <a:off x="1726063" y="3030438"/>
          <a:ext cx="6080760" cy="7777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78" tIns="137160" rIns="256032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Normy proceduralne</a:t>
          </a:r>
        </a:p>
      </dsp:txBody>
      <dsp:txXfrm rot="10800000">
        <a:off x="1920507" y="3030438"/>
        <a:ext cx="5886316" cy="777775"/>
      </dsp:txXfrm>
    </dsp:sp>
    <dsp:sp modelId="{0126167D-CCC2-4FFE-80F6-10740CBA9375}">
      <dsp:nvSpPr>
        <dsp:cNvPr id="0" name=""/>
        <dsp:cNvSpPr/>
      </dsp:nvSpPr>
      <dsp:spPr>
        <a:xfrm>
          <a:off x="1337176" y="3030438"/>
          <a:ext cx="777775" cy="7777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BBFE1-0143-4A75-AE45-74604A467652}">
      <dsp:nvSpPr>
        <dsp:cNvPr id="0" name=""/>
        <dsp:cNvSpPr/>
      </dsp:nvSpPr>
      <dsp:spPr>
        <a:xfrm rot="10800000">
          <a:off x="1726063" y="4040385"/>
          <a:ext cx="6080760" cy="7777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78" tIns="137160" rIns="256032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/>
            <a:t>Normy programowe</a:t>
          </a:r>
        </a:p>
      </dsp:txBody>
      <dsp:txXfrm rot="10800000">
        <a:off x="1920507" y="4040385"/>
        <a:ext cx="5886316" cy="777775"/>
      </dsp:txXfrm>
    </dsp:sp>
    <dsp:sp modelId="{C8FA5ABC-F5F0-40EE-A064-80117AB16F11}">
      <dsp:nvSpPr>
        <dsp:cNvPr id="0" name=""/>
        <dsp:cNvSpPr/>
      </dsp:nvSpPr>
      <dsp:spPr>
        <a:xfrm>
          <a:off x="1337176" y="4040385"/>
          <a:ext cx="777775" cy="77777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A6D84-E446-4ABF-A6A8-7D4C39B87D98}">
      <dsp:nvSpPr>
        <dsp:cNvPr id="0" name=""/>
        <dsp:cNvSpPr/>
      </dsp:nvSpPr>
      <dsp:spPr>
        <a:xfrm rot="5400000">
          <a:off x="872036" y="1394428"/>
          <a:ext cx="1055144" cy="12012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47E0A1-F548-41B5-802E-FB8BB3DC19DF}">
      <dsp:nvSpPr>
        <dsp:cNvPr id="0" name=""/>
        <dsp:cNvSpPr/>
      </dsp:nvSpPr>
      <dsp:spPr>
        <a:xfrm>
          <a:off x="6841" y="199931"/>
          <a:ext cx="2817030" cy="124331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 dirty="0"/>
            <a:t>Zmiana całkowita</a:t>
          </a:r>
          <a:endParaRPr lang="pl-PL" sz="3100" kern="1200" dirty="0"/>
        </a:p>
      </dsp:txBody>
      <dsp:txXfrm>
        <a:off x="67545" y="260635"/>
        <a:ext cx="2695622" cy="1121903"/>
      </dsp:txXfrm>
    </dsp:sp>
    <dsp:sp modelId="{A921E84E-41B7-4C3A-98B5-85D04ED6C5CA}">
      <dsp:nvSpPr>
        <dsp:cNvPr id="0" name=""/>
        <dsp:cNvSpPr/>
      </dsp:nvSpPr>
      <dsp:spPr>
        <a:xfrm>
          <a:off x="2303478" y="318509"/>
          <a:ext cx="1291869" cy="100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E1FD3-3D14-4071-9241-6D701407D785}">
      <dsp:nvSpPr>
        <dsp:cNvPr id="0" name=""/>
        <dsp:cNvSpPr/>
      </dsp:nvSpPr>
      <dsp:spPr>
        <a:xfrm rot="5400000">
          <a:off x="417749" y="2792808"/>
          <a:ext cx="1963729" cy="12012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168DC-395C-49D4-9F81-3C27014D8B0F}">
      <dsp:nvSpPr>
        <dsp:cNvPr id="0" name=""/>
        <dsp:cNvSpPr/>
      </dsp:nvSpPr>
      <dsp:spPr>
        <a:xfrm>
          <a:off x="1960946" y="1612718"/>
          <a:ext cx="4524958" cy="124331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 dirty="0">
              <a:solidFill>
                <a:srgbClr val="FF0000"/>
              </a:solidFill>
            </a:rPr>
            <a:t>Formalna</a:t>
          </a:r>
          <a:r>
            <a:rPr lang="pl-PL" sz="3100" b="1" kern="1200" dirty="0"/>
            <a:t> – zastąpienie jednej konstytucji inną </a:t>
          </a:r>
          <a:endParaRPr lang="pl-PL" sz="3100" kern="1200" dirty="0"/>
        </a:p>
      </dsp:txBody>
      <dsp:txXfrm>
        <a:off x="2021650" y="1673422"/>
        <a:ext cx="4403550" cy="1121903"/>
      </dsp:txXfrm>
    </dsp:sp>
    <dsp:sp modelId="{A7E25ACF-C4A2-492D-AA75-B07AD6411BA5}">
      <dsp:nvSpPr>
        <dsp:cNvPr id="0" name=""/>
        <dsp:cNvSpPr/>
      </dsp:nvSpPr>
      <dsp:spPr>
        <a:xfrm>
          <a:off x="4879924" y="1715158"/>
          <a:ext cx="1291869" cy="1004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1E47C-C441-410E-977B-95AA9F8DF08F}">
      <dsp:nvSpPr>
        <dsp:cNvPr id="0" name=""/>
        <dsp:cNvSpPr/>
      </dsp:nvSpPr>
      <dsp:spPr>
        <a:xfrm>
          <a:off x="1990794" y="3277113"/>
          <a:ext cx="4842959" cy="124331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 dirty="0">
              <a:solidFill>
                <a:srgbClr val="FF0000"/>
              </a:solidFill>
            </a:rPr>
            <a:t>Materialna</a:t>
          </a:r>
          <a:r>
            <a:rPr lang="pl-PL" sz="3100" b="1" kern="1200" dirty="0"/>
            <a:t>: zmiana zasad naczelnych konstytucji </a:t>
          </a:r>
          <a:endParaRPr lang="pl-PL" sz="3100" kern="1200" dirty="0"/>
        </a:p>
      </dsp:txBody>
      <dsp:txXfrm>
        <a:off x="2051498" y="3337817"/>
        <a:ext cx="4721551" cy="11219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A6D84-E446-4ABF-A6A8-7D4C39B87D98}">
      <dsp:nvSpPr>
        <dsp:cNvPr id="0" name=""/>
        <dsp:cNvSpPr/>
      </dsp:nvSpPr>
      <dsp:spPr>
        <a:xfrm rot="5400000">
          <a:off x="866124" y="1506750"/>
          <a:ext cx="1053718" cy="11996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47E0A1-F548-41B5-802E-FB8BB3DC19DF}">
      <dsp:nvSpPr>
        <dsp:cNvPr id="0" name=""/>
        <dsp:cNvSpPr/>
      </dsp:nvSpPr>
      <dsp:spPr>
        <a:xfrm>
          <a:off x="0" y="346795"/>
          <a:ext cx="2813223" cy="12416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Zmiana częściowa:</a:t>
          </a:r>
          <a:endParaRPr lang="pl-PL" sz="2200" kern="1200" dirty="0"/>
        </a:p>
      </dsp:txBody>
      <dsp:txXfrm>
        <a:off x="60622" y="407417"/>
        <a:ext cx="2691979" cy="1120387"/>
      </dsp:txXfrm>
    </dsp:sp>
    <dsp:sp modelId="{A921E84E-41B7-4C3A-98B5-85D04ED6C5CA}">
      <dsp:nvSpPr>
        <dsp:cNvPr id="0" name=""/>
        <dsp:cNvSpPr/>
      </dsp:nvSpPr>
      <dsp:spPr>
        <a:xfrm>
          <a:off x="2295630" y="432285"/>
          <a:ext cx="1290123" cy="1003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E1FD3-3D14-4071-9241-6D701407D785}">
      <dsp:nvSpPr>
        <dsp:cNvPr id="0" name=""/>
        <dsp:cNvSpPr/>
      </dsp:nvSpPr>
      <dsp:spPr>
        <a:xfrm rot="5400000">
          <a:off x="412451" y="2903240"/>
          <a:ext cx="1961075" cy="11996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168DC-395C-49D4-9F81-3C27014D8B0F}">
      <dsp:nvSpPr>
        <dsp:cNvPr id="0" name=""/>
        <dsp:cNvSpPr/>
      </dsp:nvSpPr>
      <dsp:spPr>
        <a:xfrm>
          <a:off x="1953562" y="1724745"/>
          <a:ext cx="4518842" cy="12416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Korekcyjna – poprawienie błędów w treści konstytucji.</a:t>
          </a:r>
          <a:endParaRPr lang="pl-PL" sz="2200" kern="1200" dirty="0"/>
        </a:p>
      </dsp:txBody>
      <dsp:txXfrm>
        <a:off x="2014184" y="1785367"/>
        <a:ext cx="4397598" cy="1120387"/>
      </dsp:txXfrm>
    </dsp:sp>
    <dsp:sp modelId="{A7E25ACF-C4A2-492D-AA75-B07AD6411BA5}">
      <dsp:nvSpPr>
        <dsp:cNvPr id="0" name=""/>
        <dsp:cNvSpPr/>
      </dsp:nvSpPr>
      <dsp:spPr>
        <a:xfrm>
          <a:off x="4868595" y="1827047"/>
          <a:ext cx="1290123" cy="1003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1E47C-C441-410E-977B-95AA9F8DF08F}">
      <dsp:nvSpPr>
        <dsp:cNvPr id="0" name=""/>
        <dsp:cNvSpPr/>
      </dsp:nvSpPr>
      <dsp:spPr>
        <a:xfrm>
          <a:off x="1983370" y="3386891"/>
          <a:ext cx="4836413" cy="12416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Innowacyjna – wprowadzenie nowych rozwiązań, nowych instytucji itp.</a:t>
          </a:r>
          <a:endParaRPr lang="pl-PL" sz="2200" kern="1200" dirty="0"/>
        </a:p>
      </dsp:txBody>
      <dsp:txXfrm>
        <a:off x="2043992" y="3447513"/>
        <a:ext cx="4715169" cy="11203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15436-635E-477F-9547-503BA48AA429}">
      <dsp:nvSpPr>
        <dsp:cNvPr id="0" name=""/>
        <dsp:cNvSpPr/>
      </dsp:nvSpPr>
      <dsp:spPr>
        <a:xfrm>
          <a:off x="0" y="0"/>
          <a:ext cx="4984749" cy="49847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C0FAC-1DAB-4889-A2E0-9A34CECEB42E}">
      <dsp:nvSpPr>
        <dsp:cNvPr id="0" name=""/>
        <dsp:cNvSpPr/>
      </dsp:nvSpPr>
      <dsp:spPr>
        <a:xfrm>
          <a:off x="2492374" y="0"/>
          <a:ext cx="6436617" cy="49847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/>
            <a:t>Prawna</a:t>
          </a:r>
        </a:p>
      </dsp:txBody>
      <dsp:txXfrm>
        <a:off x="2492374" y="0"/>
        <a:ext cx="6436617" cy="623095"/>
      </dsp:txXfrm>
    </dsp:sp>
    <dsp:sp modelId="{0EC6AE6A-642C-42E7-B4A1-A64FD49A4598}">
      <dsp:nvSpPr>
        <dsp:cNvPr id="0" name=""/>
        <dsp:cNvSpPr/>
      </dsp:nvSpPr>
      <dsp:spPr>
        <a:xfrm>
          <a:off x="436166" y="623095"/>
          <a:ext cx="4112417" cy="41124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E3B37-4F14-4EA0-AFF2-44C26F664359}">
      <dsp:nvSpPr>
        <dsp:cNvPr id="0" name=""/>
        <dsp:cNvSpPr/>
      </dsp:nvSpPr>
      <dsp:spPr>
        <a:xfrm>
          <a:off x="2492374" y="623095"/>
          <a:ext cx="6436617" cy="41124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Programowa</a:t>
          </a:r>
        </a:p>
      </dsp:txBody>
      <dsp:txXfrm>
        <a:off x="2492374" y="623095"/>
        <a:ext cx="6436617" cy="623095"/>
      </dsp:txXfrm>
    </dsp:sp>
    <dsp:sp modelId="{846EB95C-74DF-4836-B4D7-9372D1805323}">
      <dsp:nvSpPr>
        <dsp:cNvPr id="0" name=""/>
        <dsp:cNvSpPr/>
      </dsp:nvSpPr>
      <dsp:spPr>
        <a:xfrm>
          <a:off x="872332" y="1246190"/>
          <a:ext cx="3240084" cy="32400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8C1AA-C77C-48F8-823E-4008EB111096}">
      <dsp:nvSpPr>
        <dsp:cNvPr id="0" name=""/>
        <dsp:cNvSpPr/>
      </dsp:nvSpPr>
      <dsp:spPr>
        <a:xfrm>
          <a:off x="2492374" y="1246190"/>
          <a:ext cx="6436617" cy="3240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Stabilizacyjna</a:t>
          </a:r>
        </a:p>
      </dsp:txBody>
      <dsp:txXfrm>
        <a:off x="2492374" y="1246190"/>
        <a:ext cx="6436617" cy="623090"/>
      </dsp:txXfrm>
    </dsp:sp>
    <dsp:sp modelId="{C83DA148-6965-44F2-8B0B-7F182DA7BD32}">
      <dsp:nvSpPr>
        <dsp:cNvPr id="0" name=""/>
        <dsp:cNvSpPr/>
      </dsp:nvSpPr>
      <dsp:spPr>
        <a:xfrm>
          <a:off x="1308496" y="1869281"/>
          <a:ext cx="2367756" cy="2367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E8E1F-E6E9-4256-9D7E-EF9E1D9DB4F6}">
      <dsp:nvSpPr>
        <dsp:cNvPr id="0" name=""/>
        <dsp:cNvSpPr/>
      </dsp:nvSpPr>
      <dsp:spPr>
        <a:xfrm>
          <a:off x="2492374" y="1869281"/>
          <a:ext cx="6436617" cy="23677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/>
            <a:t>Integracyjna</a:t>
          </a:r>
        </a:p>
      </dsp:txBody>
      <dsp:txXfrm>
        <a:off x="2492374" y="1869281"/>
        <a:ext cx="6436617" cy="623095"/>
      </dsp:txXfrm>
    </dsp:sp>
    <dsp:sp modelId="{532361FA-AFBA-4240-8952-657C1BAE7581}">
      <dsp:nvSpPr>
        <dsp:cNvPr id="0" name=""/>
        <dsp:cNvSpPr/>
      </dsp:nvSpPr>
      <dsp:spPr>
        <a:xfrm>
          <a:off x="1744663" y="2492376"/>
          <a:ext cx="1495423" cy="14954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BB198-4EDD-4399-9012-072E86AC1B06}">
      <dsp:nvSpPr>
        <dsp:cNvPr id="0" name=""/>
        <dsp:cNvSpPr/>
      </dsp:nvSpPr>
      <dsp:spPr>
        <a:xfrm>
          <a:off x="2492374" y="2492376"/>
          <a:ext cx="6436617" cy="14954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Organizacyjna</a:t>
          </a:r>
        </a:p>
      </dsp:txBody>
      <dsp:txXfrm>
        <a:off x="2492374" y="2492376"/>
        <a:ext cx="6436617" cy="623095"/>
      </dsp:txXfrm>
    </dsp:sp>
    <dsp:sp modelId="{017B4EEC-7553-4C69-AF9C-7BCEFFA868C5}">
      <dsp:nvSpPr>
        <dsp:cNvPr id="0" name=""/>
        <dsp:cNvSpPr/>
      </dsp:nvSpPr>
      <dsp:spPr>
        <a:xfrm>
          <a:off x="2180829" y="3115471"/>
          <a:ext cx="623090" cy="62309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175CF-DB3B-4248-862E-61D27E5B95D4}">
      <dsp:nvSpPr>
        <dsp:cNvPr id="0" name=""/>
        <dsp:cNvSpPr/>
      </dsp:nvSpPr>
      <dsp:spPr>
        <a:xfrm>
          <a:off x="2492374" y="3115471"/>
          <a:ext cx="6436617" cy="6230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Wychowawcza</a:t>
          </a:r>
        </a:p>
      </dsp:txBody>
      <dsp:txXfrm>
        <a:off x="2492374" y="3115471"/>
        <a:ext cx="6436617" cy="62309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F4D3A-3EFA-4B7B-92D3-7830DCAE4F4F}">
      <dsp:nvSpPr>
        <dsp:cNvPr id="0" name=""/>
        <dsp:cNvSpPr/>
      </dsp:nvSpPr>
      <dsp:spPr>
        <a:xfrm>
          <a:off x="0" y="1934"/>
          <a:ext cx="2890218" cy="1276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szczególna nazwa</a:t>
          </a:r>
        </a:p>
      </dsp:txBody>
      <dsp:txXfrm>
        <a:off x="62322" y="64256"/>
        <a:ext cx="2765574" cy="1152019"/>
      </dsp:txXfrm>
    </dsp:sp>
    <dsp:sp modelId="{42D835A1-F5DB-4A4F-AFF0-25871C047851}">
      <dsp:nvSpPr>
        <dsp:cNvPr id="0" name=""/>
        <dsp:cNvSpPr/>
      </dsp:nvSpPr>
      <dsp:spPr>
        <a:xfrm rot="5400000">
          <a:off x="4948635" y="-588319"/>
          <a:ext cx="1021330" cy="51381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/>
            <a:t>nadrzędną jej pozycję w systemie źródeł prawa,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/>
            <a:t>szczególną procedurę uchwalanie i zmiany konstytucji </a:t>
          </a:r>
        </a:p>
      </dsp:txBody>
      <dsp:txXfrm rot="-5400000">
        <a:off x="2890218" y="1519955"/>
        <a:ext cx="5088308" cy="921616"/>
      </dsp:txXfrm>
    </dsp:sp>
    <dsp:sp modelId="{D74EA4C2-E8AE-4A37-9B09-E3E07C4403AE}">
      <dsp:nvSpPr>
        <dsp:cNvPr id="0" name=""/>
        <dsp:cNvSpPr/>
      </dsp:nvSpPr>
      <dsp:spPr>
        <a:xfrm>
          <a:off x="0" y="1342431"/>
          <a:ext cx="2890218" cy="1276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najwyższa moc prawna </a:t>
          </a:r>
        </a:p>
      </dsp:txBody>
      <dsp:txXfrm>
        <a:off x="62322" y="1404753"/>
        <a:ext cx="2765574" cy="1152019"/>
      </dsp:txXfrm>
    </dsp:sp>
    <dsp:sp modelId="{DE7207C0-70F3-4FBC-8B41-1933CD55D151}">
      <dsp:nvSpPr>
        <dsp:cNvPr id="0" name=""/>
        <dsp:cNvSpPr/>
      </dsp:nvSpPr>
      <dsp:spPr>
        <a:xfrm>
          <a:off x="0" y="2682928"/>
          <a:ext cx="2890218" cy="1276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treść konstytucji </a:t>
          </a:r>
        </a:p>
      </dsp:txBody>
      <dsp:txXfrm>
        <a:off x="62322" y="2745250"/>
        <a:ext cx="2765574" cy="115201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92DC1-6F27-4C0A-A468-F402705A8600}">
      <dsp:nvSpPr>
        <dsp:cNvPr id="0" name=""/>
        <dsp:cNvSpPr/>
      </dsp:nvSpPr>
      <dsp:spPr>
        <a:xfrm>
          <a:off x="4410074" y="2706610"/>
          <a:ext cx="2413401" cy="83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54"/>
              </a:lnTo>
              <a:lnTo>
                <a:pt x="2413401" y="418854"/>
              </a:lnTo>
              <a:lnTo>
                <a:pt x="2413401" y="837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9650F-DFA9-4063-B14E-97F6CFFAD73B}">
      <dsp:nvSpPr>
        <dsp:cNvPr id="0" name=""/>
        <dsp:cNvSpPr/>
      </dsp:nvSpPr>
      <dsp:spPr>
        <a:xfrm>
          <a:off x="1996673" y="2706610"/>
          <a:ext cx="2413401" cy="837709"/>
        </a:xfrm>
        <a:custGeom>
          <a:avLst/>
          <a:gdLst/>
          <a:ahLst/>
          <a:cxnLst/>
          <a:rect l="0" t="0" r="0" b="0"/>
          <a:pathLst>
            <a:path>
              <a:moveTo>
                <a:pt x="2413401" y="0"/>
              </a:moveTo>
              <a:lnTo>
                <a:pt x="2413401" y="418854"/>
              </a:lnTo>
              <a:lnTo>
                <a:pt x="0" y="418854"/>
              </a:lnTo>
              <a:lnTo>
                <a:pt x="0" y="837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FB116-642C-4743-90EB-2CF5BCD9C9A6}">
      <dsp:nvSpPr>
        <dsp:cNvPr id="0" name=""/>
        <dsp:cNvSpPr/>
      </dsp:nvSpPr>
      <dsp:spPr>
        <a:xfrm>
          <a:off x="2415528" y="712063"/>
          <a:ext cx="3989093" cy="1994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4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aramond" panose="02020404030301010803" pitchFamily="18" charset="0"/>
            </a:rPr>
            <a:t>Kontrola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4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aramond" panose="02020404030301010803" pitchFamily="18" charset="0"/>
            </a:rPr>
            <a:t>konstytucyjności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45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aramond" panose="02020404030301010803" pitchFamily="18" charset="0"/>
            </a:rPr>
            <a:t>prawa</a:t>
          </a:r>
          <a:r>
            <a:rPr kumimoji="0" lang="pl-PL" altLang="pl-PL" sz="4500" b="0" i="0" u="none" strike="noStrike" kern="1200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Garamond" panose="02020404030301010803" pitchFamily="18" charset="0"/>
            </a:rPr>
            <a:t>	</a:t>
          </a:r>
        </a:p>
      </dsp:txBody>
      <dsp:txXfrm>
        <a:off x="2415528" y="712063"/>
        <a:ext cx="3989093" cy="1994546"/>
      </dsp:txXfrm>
    </dsp:sp>
    <dsp:sp modelId="{5E87DBE3-A430-4A47-8EA3-2FACBA5198B1}">
      <dsp:nvSpPr>
        <dsp:cNvPr id="0" name=""/>
        <dsp:cNvSpPr/>
      </dsp:nvSpPr>
      <dsp:spPr>
        <a:xfrm>
          <a:off x="2126" y="3544319"/>
          <a:ext cx="3989093" cy="1994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pl-PL" sz="4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system </a:t>
          </a:r>
          <a:endParaRPr kumimoji="0" lang="pl-PL" altLang="pl-PL" sz="4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pl-PL" sz="4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parlamentarny</a:t>
          </a:r>
          <a:endParaRPr kumimoji="0" lang="pl-PL" altLang="pl-PL" sz="4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sp:txBody>
      <dsp:txXfrm>
        <a:off x="2126" y="3544319"/>
        <a:ext cx="3989093" cy="1994546"/>
      </dsp:txXfrm>
    </dsp:sp>
    <dsp:sp modelId="{79C6CC86-FF62-456A-8A08-81DAD5006187}">
      <dsp:nvSpPr>
        <dsp:cNvPr id="0" name=""/>
        <dsp:cNvSpPr/>
      </dsp:nvSpPr>
      <dsp:spPr>
        <a:xfrm>
          <a:off x="4828929" y="3544319"/>
          <a:ext cx="3989093" cy="1994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pl-PL" sz="4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system </a:t>
          </a:r>
          <a:endParaRPr kumimoji="0" lang="pl-PL" altLang="pl-PL" sz="4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altLang="pl-PL" sz="4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p</a:t>
          </a:r>
          <a:r>
            <a:rPr kumimoji="0" lang="de-DE" altLang="pl-PL" sz="4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oza</a:t>
          </a:r>
          <a:r>
            <a:rPr kumimoji="0" lang="pl-PL" altLang="pl-PL" sz="4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altLang="pl-PL" sz="4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parlamentarny</a:t>
          </a:r>
          <a:endParaRPr kumimoji="0" lang="pl-PL" altLang="pl-PL" sz="4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sp:txBody>
      <dsp:txXfrm>
        <a:off x="4828929" y="3544319"/>
        <a:ext cx="3989093" cy="199454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46BB1-96F0-44CD-AF5A-DF11400BCE3F}">
      <dsp:nvSpPr>
        <dsp:cNvPr id="0" name=""/>
        <dsp:cNvSpPr/>
      </dsp:nvSpPr>
      <dsp:spPr>
        <a:xfrm>
          <a:off x="0" y="42362"/>
          <a:ext cx="8229600" cy="444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Wykładnia prawa - operacja myślowa której celem jest ustalenie jakie normy prawne, są zawarte w obowiązujących przepisach prawnych i co one znaczą. Wykładnia przepisów prawnych ma prowadzić do ustalenia znaczenia normy prawnej.</a:t>
          </a:r>
        </a:p>
      </dsp:txBody>
      <dsp:txXfrm>
        <a:off x="217036" y="259398"/>
        <a:ext cx="7795528" cy="401192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D590E-FACE-4863-8472-2FF63EAC539D}">
      <dsp:nvSpPr>
        <dsp:cNvPr id="0" name=""/>
        <dsp:cNvSpPr/>
      </dsp:nvSpPr>
      <dsp:spPr>
        <a:xfrm rot="5400000">
          <a:off x="5488432" y="-2201981"/>
          <a:ext cx="97070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/>
            <a:t>dokonywana przez ten sam podmiot który ustanawia normę;</a:t>
          </a:r>
        </a:p>
      </dsp:txBody>
      <dsp:txXfrm rot="-5400000">
        <a:off x="3162591" y="171246"/>
        <a:ext cx="5574998" cy="875929"/>
      </dsp:txXfrm>
    </dsp:sp>
    <dsp:sp modelId="{C74328BF-B00F-4688-B7A5-ACBFF0F1A7E2}">
      <dsp:nvSpPr>
        <dsp:cNvPr id="0" name=""/>
        <dsp:cNvSpPr/>
      </dsp:nvSpPr>
      <dsp:spPr>
        <a:xfrm>
          <a:off x="0" y="2522"/>
          <a:ext cx="3162591" cy="1213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/>
            <a:t>Autentyczna </a:t>
          </a:r>
        </a:p>
      </dsp:txBody>
      <dsp:txXfrm>
        <a:off x="59232" y="61754"/>
        <a:ext cx="3044127" cy="1094912"/>
      </dsp:txXfrm>
    </dsp:sp>
    <dsp:sp modelId="{035050D4-DABC-409B-BB4B-6F2E8EBB5E47}">
      <dsp:nvSpPr>
        <dsp:cNvPr id="0" name=""/>
        <dsp:cNvSpPr/>
      </dsp:nvSpPr>
      <dsp:spPr>
        <a:xfrm rot="5400000">
          <a:off x="5488432" y="-927935"/>
          <a:ext cx="97070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/>
            <a:t>dokonywana przez organ upoważniony do stanowienia wiążącej wykładni; </a:t>
          </a:r>
          <a:r>
            <a:rPr lang="pl-PL" sz="1500" kern="1200" baseline="0"/>
            <a:t>w latach 1989- 1997 – TK;</a:t>
          </a:r>
          <a:endParaRPr lang="pl-PL" sz="1500" kern="1200"/>
        </a:p>
      </dsp:txBody>
      <dsp:txXfrm rot="-5400000">
        <a:off x="3162591" y="1445292"/>
        <a:ext cx="5574998" cy="875929"/>
      </dsp:txXfrm>
    </dsp:sp>
    <dsp:sp modelId="{9A97B7F5-682E-49AD-ACC3-91CD67AFE17E}">
      <dsp:nvSpPr>
        <dsp:cNvPr id="0" name=""/>
        <dsp:cNvSpPr/>
      </dsp:nvSpPr>
      <dsp:spPr>
        <a:xfrm>
          <a:off x="0" y="1276568"/>
          <a:ext cx="3162591" cy="1213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/>
            <a:t>Legalna </a:t>
          </a:r>
        </a:p>
      </dsp:txBody>
      <dsp:txXfrm>
        <a:off x="59232" y="1335800"/>
        <a:ext cx="3044127" cy="1094912"/>
      </dsp:txXfrm>
    </dsp:sp>
    <dsp:sp modelId="{A9302117-AB76-4E15-82EB-1FF65DDB0E07}">
      <dsp:nvSpPr>
        <dsp:cNvPr id="0" name=""/>
        <dsp:cNvSpPr/>
      </dsp:nvSpPr>
      <dsp:spPr>
        <a:xfrm rot="5400000">
          <a:off x="5488432" y="346110"/>
          <a:ext cx="97070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/>
            <a:t>dokonywana</a:t>
          </a:r>
          <a:r>
            <a:rPr lang="pl-PL" sz="1500" kern="1200" baseline="0"/>
            <a:t> na potrzeby konkretnej sprawy, w toku rozpatrywania indywidualnego przypadku; stosują ją: sądy, organy administracji; rozstrzygając sprawę cywilną karną, administracyjną;</a:t>
          </a:r>
          <a:endParaRPr lang="pl-PL" sz="1500" kern="1200"/>
        </a:p>
      </dsp:txBody>
      <dsp:txXfrm rot="-5400000">
        <a:off x="3162591" y="2719337"/>
        <a:ext cx="5574998" cy="875929"/>
      </dsp:txXfrm>
    </dsp:sp>
    <dsp:sp modelId="{A197F1AB-7E88-4F8E-B48C-39489ADF402C}">
      <dsp:nvSpPr>
        <dsp:cNvPr id="0" name=""/>
        <dsp:cNvSpPr/>
      </dsp:nvSpPr>
      <dsp:spPr>
        <a:xfrm>
          <a:off x="0" y="2550614"/>
          <a:ext cx="3162591" cy="1213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/>
            <a:t>Operatywna </a:t>
          </a:r>
        </a:p>
      </dsp:txBody>
      <dsp:txXfrm>
        <a:off x="59232" y="2609846"/>
        <a:ext cx="3044127" cy="1094912"/>
      </dsp:txXfrm>
    </dsp:sp>
    <dsp:sp modelId="{CE1BF8B0-1ED1-4659-90EA-A81ACD635798}">
      <dsp:nvSpPr>
        <dsp:cNvPr id="0" name=""/>
        <dsp:cNvSpPr/>
      </dsp:nvSpPr>
      <dsp:spPr>
        <a:xfrm rot="5400000">
          <a:off x="5488432" y="1620156"/>
          <a:ext cx="97070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/>
            <a:t>dokonywana przez przedstawicieli nauki;</a:t>
          </a:r>
        </a:p>
      </dsp:txBody>
      <dsp:txXfrm rot="-5400000">
        <a:off x="3162591" y="3993383"/>
        <a:ext cx="5574998" cy="875929"/>
      </dsp:txXfrm>
    </dsp:sp>
    <dsp:sp modelId="{166A3A9D-C2D3-4EF5-A845-8D657880E9E0}">
      <dsp:nvSpPr>
        <dsp:cNvPr id="0" name=""/>
        <dsp:cNvSpPr/>
      </dsp:nvSpPr>
      <dsp:spPr>
        <a:xfrm>
          <a:off x="0" y="3824660"/>
          <a:ext cx="3162591" cy="12133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/>
            <a:t>Doktrynalna </a:t>
          </a:r>
        </a:p>
      </dsp:txBody>
      <dsp:txXfrm>
        <a:off x="59232" y="3883892"/>
        <a:ext cx="3044127" cy="109491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3A022-18F6-41C2-92BD-C74401ED2C2D}">
      <dsp:nvSpPr>
        <dsp:cNvPr id="0" name=""/>
        <dsp:cNvSpPr/>
      </dsp:nvSpPr>
      <dsp:spPr>
        <a:xfrm rot="5400000">
          <a:off x="5275058" y="-1973488"/>
          <a:ext cx="1299519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/>
            <a:t>nauka o języku,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dyrektywy wykładni językowej, </a:t>
          </a:r>
        </a:p>
      </dsp:txBody>
      <dsp:txXfrm rot="-5400000">
        <a:off x="3136669" y="228338"/>
        <a:ext cx="5512862" cy="1172645"/>
      </dsp:txXfrm>
    </dsp:sp>
    <dsp:sp modelId="{B1E413FC-6401-4759-98F7-E41E0059D823}">
      <dsp:nvSpPr>
        <dsp:cNvPr id="0" name=""/>
        <dsp:cNvSpPr/>
      </dsp:nvSpPr>
      <dsp:spPr>
        <a:xfrm>
          <a:off x="0" y="2461"/>
          <a:ext cx="3136668" cy="1624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/>
            <a:t>Językowa</a:t>
          </a:r>
        </a:p>
      </dsp:txBody>
      <dsp:txXfrm>
        <a:off x="79297" y="81758"/>
        <a:ext cx="2978074" cy="1465805"/>
      </dsp:txXfrm>
    </dsp:sp>
    <dsp:sp modelId="{86324AB5-07BB-4E2C-A2D0-290F2A7AD041}">
      <dsp:nvSpPr>
        <dsp:cNvPr id="0" name=""/>
        <dsp:cNvSpPr/>
      </dsp:nvSpPr>
      <dsp:spPr>
        <a:xfrm rot="5400000">
          <a:off x="5275058" y="-267869"/>
          <a:ext cx="1299519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/>
            <a:t>ustalenie znaczenia interpretowanej normy w kontekście całego systemu prawa</a:t>
          </a:r>
        </a:p>
      </dsp:txBody>
      <dsp:txXfrm rot="-5400000">
        <a:off x="3136669" y="1933957"/>
        <a:ext cx="5512862" cy="1172645"/>
      </dsp:txXfrm>
    </dsp:sp>
    <dsp:sp modelId="{2BF85C6A-2CAA-4046-B3E4-9D6BA69F731B}">
      <dsp:nvSpPr>
        <dsp:cNvPr id="0" name=""/>
        <dsp:cNvSpPr/>
      </dsp:nvSpPr>
      <dsp:spPr>
        <a:xfrm>
          <a:off x="0" y="1708080"/>
          <a:ext cx="3136668" cy="1624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/>
            <a:t>Systemowa </a:t>
          </a:r>
        </a:p>
      </dsp:txBody>
      <dsp:txXfrm>
        <a:off x="79297" y="1787377"/>
        <a:ext cx="2978074" cy="1465805"/>
      </dsp:txXfrm>
    </dsp:sp>
    <dsp:sp modelId="{7D03036E-7344-4BD0-8F3E-79271DAE40FC}">
      <dsp:nvSpPr>
        <dsp:cNvPr id="0" name=""/>
        <dsp:cNvSpPr/>
      </dsp:nvSpPr>
      <dsp:spPr>
        <a:xfrm rot="5400000">
          <a:off x="5275058" y="1437749"/>
          <a:ext cx="1299519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ustalenie znaczenia normy przez uwzględnienie całego, bardzo złożonego, kontekstu funkcjonalnego (ustrój polityczny i </a:t>
          </a:r>
          <a:r>
            <a:rPr lang="pl-PL" sz="1900" kern="1200" dirty="0" err="1"/>
            <a:t>społeczno</a:t>
          </a:r>
          <a:r>
            <a:rPr lang="pl-PL" sz="1900" kern="1200" dirty="0"/>
            <a:t> – gospodarczy, kultura polityczna itp.)</a:t>
          </a:r>
        </a:p>
      </dsp:txBody>
      <dsp:txXfrm rot="-5400000">
        <a:off x="3136669" y="3639576"/>
        <a:ext cx="5512862" cy="1172645"/>
      </dsp:txXfrm>
    </dsp:sp>
    <dsp:sp modelId="{474F4252-72D6-49D9-AE9C-50005AA09E7C}">
      <dsp:nvSpPr>
        <dsp:cNvPr id="0" name=""/>
        <dsp:cNvSpPr/>
      </dsp:nvSpPr>
      <dsp:spPr>
        <a:xfrm>
          <a:off x="0" y="3413699"/>
          <a:ext cx="3136668" cy="1624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/>
            <a:t>Funkcjonalna </a:t>
          </a:r>
        </a:p>
      </dsp:txBody>
      <dsp:txXfrm>
        <a:off x="79297" y="3492996"/>
        <a:ext cx="2978074" cy="146580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A37D1-5965-4752-BEA7-219DD97AC5FF}">
      <dsp:nvSpPr>
        <dsp:cNvPr id="0" name=""/>
        <dsp:cNvSpPr/>
      </dsp:nvSpPr>
      <dsp:spPr>
        <a:xfrm>
          <a:off x="7550" y="591800"/>
          <a:ext cx="2256660" cy="414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1. ustalenie czy przepis budzi wątpliwość;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 dirty="0">
            <a:solidFill>
              <a:srgbClr val="FF0000"/>
            </a:solidFill>
          </a:endParaRP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rgbClr val="FF0000"/>
              </a:solidFill>
            </a:rPr>
            <a:t>jeżeli przepis jest jasny to wykładnia jest zbędna, w myśl zasady „ </a:t>
          </a:r>
          <a:r>
            <a:rPr lang="pl-PL" sz="1700" i="1" kern="1200" dirty="0" err="1">
              <a:solidFill>
                <a:srgbClr val="FF0000"/>
              </a:solidFill>
            </a:rPr>
            <a:t>clara</a:t>
          </a:r>
          <a:r>
            <a:rPr lang="pl-PL" sz="1700" i="1" kern="1200" dirty="0">
              <a:solidFill>
                <a:srgbClr val="FF0000"/>
              </a:solidFill>
            </a:rPr>
            <a:t> non </a:t>
          </a:r>
          <a:r>
            <a:rPr lang="pl-PL" sz="1700" i="1" kern="1200" dirty="0" err="1">
              <a:solidFill>
                <a:srgbClr val="FF0000"/>
              </a:solidFill>
            </a:rPr>
            <a:t>sunt</a:t>
          </a:r>
          <a:r>
            <a:rPr lang="pl-PL" sz="1700" i="1" kern="1200" dirty="0">
              <a:solidFill>
                <a:srgbClr val="FF0000"/>
              </a:solidFill>
            </a:rPr>
            <a:t> </a:t>
          </a:r>
          <a:r>
            <a:rPr lang="pl-PL" sz="1700" i="1" kern="1200" dirty="0" err="1">
              <a:solidFill>
                <a:srgbClr val="FF0000"/>
              </a:solidFill>
            </a:rPr>
            <a:t>interpretanda</a:t>
          </a:r>
          <a:r>
            <a:rPr lang="pl-PL" sz="1700" kern="1200" dirty="0">
              <a:solidFill>
                <a:srgbClr val="FF0000"/>
              </a:solidFill>
            </a:rPr>
            <a:t>”</a:t>
          </a:r>
          <a:endParaRPr lang="pl-PL" sz="1700" kern="1200" dirty="0"/>
        </a:p>
      </dsp:txBody>
      <dsp:txXfrm>
        <a:off x="73645" y="657895"/>
        <a:ext cx="2124470" cy="4012800"/>
      </dsp:txXfrm>
    </dsp:sp>
    <dsp:sp modelId="{4AC40EF3-0D20-42E4-A6DE-6AF38B1CA34E}">
      <dsp:nvSpPr>
        <dsp:cNvPr id="0" name=""/>
        <dsp:cNvSpPr/>
      </dsp:nvSpPr>
      <dsp:spPr>
        <a:xfrm>
          <a:off x="2489876" y="2384469"/>
          <a:ext cx="478411" cy="559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2489876" y="2496399"/>
        <a:ext cx="334888" cy="335791"/>
      </dsp:txXfrm>
    </dsp:sp>
    <dsp:sp modelId="{4EB77D69-BC04-47B8-A78D-EFAF87787DC6}">
      <dsp:nvSpPr>
        <dsp:cNvPr id="0" name=""/>
        <dsp:cNvSpPr/>
      </dsp:nvSpPr>
      <dsp:spPr>
        <a:xfrm>
          <a:off x="3166874" y="591800"/>
          <a:ext cx="2256660" cy="4144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2. ustalenie właściwego znaczenia przepisu; 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użycie dyrektyw wykładni I stopnia (językowych, systemowych, celowościowych)</a:t>
          </a:r>
        </a:p>
      </dsp:txBody>
      <dsp:txXfrm>
        <a:off x="3232969" y="657895"/>
        <a:ext cx="2124470" cy="4012800"/>
      </dsp:txXfrm>
    </dsp:sp>
    <dsp:sp modelId="{D7636A9F-83E8-4336-98CE-C631846ED76C}">
      <dsp:nvSpPr>
        <dsp:cNvPr id="0" name=""/>
        <dsp:cNvSpPr/>
      </dsp:nvSpPr>
      <dsp:spPr>
        <a:xfrm>
          <a:off x="5649200" y="2384469"/>
          <a:ext cx="478411" cy="5596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5649200" y="2496399"/>
        <a:ext cx="334888" cy="335791"/>
      </dsp:txXfrm>
    </dsp:sp>
    <dsp:sp modelId="{F591E517-6CA0-4DDA-9D67-1F415A41290D}">
      <dsp:nvSpPr>
        <dsp:cNvPr id="0" name=""/>
        <dsp:cNvSpPr/>
      </dsp:nvSpPr>
      <dsp:spPr>
        <a:xfrm>
          <a:off x="6326198" y="551860"/>
          <a:ext cx="2256660" cy="4224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3. kolizja interpretacyjna (sprzeczności interpretacyjne)- użycie dyrektyw II stopnia 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– wybór między wynikami uzyskanymi przy użyciu dyrektyw I stopnia, jeśli rezultat rodzi sprzeczności interpretacyjne.</a:t>
          </a:r>
        </a:p>
      </dsp:txBody>
      <dsp:txXfrm>
        <a:off x="6392293" y="617955"/>
        <a:ext cx="2124470" cy="4092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66994-6608-4394-A9E6-C748AF2FA076}">
      <dsp:nvSpPr>
        <dsp:cNvPr id="0" name=""/>
        <dsp:cNvSpPr/>
      </dsp:nvSpPr>
      <dsp:spPr>
        <a:xfrm rot="5400000">
          <a:off x="4351396" y="-1218169"/>
          <a:ext cx="2128475" cy="50970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/>
            <a:t>akt normatywny uchwalony w szczególnym trybie, posiadający szczególną treść i formę oraz szczególną nazwę.</a:t>
          </a:r>
        </a:p>
      </dsp:txBody>
      <dsp:txXfrm rot="-5400000">
        <a:off x="2867100" y="370031"/>
        <a:ext cx="4993163" cy="1920667"/>
      </dsp:txXfrm>
    </dsp:sp>
    <dsp:sp modelId="{525C6E43-9ABD-4C24-B957-E16474655A13}">
      <dsp:nvSpPr>
        <dsp:cNvPr id="0" name=""/>
        <dsp:cNvSpPr/>
      </dsp:nvSpPr>
      <dsp:spPr>
        <a:xfrm>
          <a:off x="0" y="13"/>
          <a:ext cx="2867100" cy="2660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b="1" kern="1200"/>
            <a:t>W znaczeniu formalnym:</a:t>
          </a:r>
          <a:r>
            <a:rPr lang="pl-PL" sz="3300" kern="1200"/>
            <a:t> </a:t>
          </a:r>
        </a:p>
      </dsp:txBody>
      <dsp:txXfrm>
        <a:off x="129879" y="129892"/>
        <a:ext cx="2607342" cy="2400836"/>
      </dsp:txXfrm>
    </dsp:sp>
    <dsp:sp modelId="{570B9A72-E08B-4588-993B-22DCDD8F4D33}">
      <dsp:nvSpPr>
        <dsp:cNvPr id="0" name=""/>
        <dsp:cNvSpPr/>
      </dsp:nvSpPr>
      <dsp:spPr>
        <a:xfrm rot="5400000">
          <a:off x="4351396" y="1575454"/>
          <a:ext cx="2128475" cy="50970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kern="1200" dirty="0"/>
            <a:t>obejmuje normy (także zwyczajowe) dotyczące zasad ustroju państwa, statusu jednostki w państwie, ale nie zawarte w jednym akcie prawnym o najwyższej mocy obowiązywania.</a:t>
          </a:r>
          <a:r>
            <a:rPr lang="pl-PL" sz="2400" b="1" kern="1200" dirty="0"/>
            <a:t> </a:t>
          </a:r>
          <a:endParaRPr lang="pl-PL" sz="2400" kern="1200" dirty="0"/>
        </a:p>
      </dsp:txBody>
      <dsp:txXfrm rot="-5400000">
        <a:off x="2867100" y="3163654"/>
        <a:ext cx="4993163" cy="1920667"/>
      </dsp:txXfrm>
    </dsp:sp>
    <dsp:sp modelId="{6FDB9FA1-89B0-4666-B46E-A47C6CEEF993}">
      <dsp:nvSpPr>
        <dsp:cNvPr id="0" name=""/>
        <dsp:cNvSpPr/>
      </dsp:nvSpPr>
      <dsp:spPr>
        <a:xfrm>
          <a:off x="0" y="2793690"/>
          <a:ext cx="2867100" cy="2660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300" b="1" kern="1200"/>
            <a:t>W znaczeniu materialnym:</a:t>
          </a:r>
          <a:endParaRPr lang="pl-PL" sz="3300" kern="1200"/>
        </a:p>
      </dsp:txBody>
      <dsp:txXfrm>
        <a:off x="129879" y="2923569"/>
        <a:ext cx="2607342" cy="240083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3D12C-4F1E-452C-84C9-98AE1EA3102F}">
      <dsp:nvSpPr>
        <dsp:cNvPr id="0" name=""/>
        <dsp:cNvSpPr/>
      </dsp:nvSpPr>
      <dsp:spPr>
        <a:xfrm>
          <a:off x="0" y="2215"/>
          <a:ext cx="8920279" cy="968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u="none" kern="1200" dirty="0"/>
            <a:t>Punkt odniesienia stanowią wyniki wykładni  językowej z którą porównuje się wyniki wykładni otrzymane innymi metodami</a:t>
          </a:r>
          <a:endParaRPr lang="pl-PL" sz="2600" kern="1200" dirty="0"/>
        </a:p>
      </dsp:txBody>
      <dsp:txXfrm>
        <a:off x="47278" y="49493"/>
        <a:ext cx="8825723" cy="873930"/>
      </dsp:txXfrm>
    </dsp:sp>
    <dsp:sp modelId="{A3893012-0699-474A-8885-55E5FED5A156}">
      <dsp:nvSpPr>
        <dsp:cNvPr id="0" name=""/>
        <dsp:cNvSpPr/>
      </dsp:nvSpPr>
      <dsp:spPr>
        <a:xfrm rot="5400000">
          <a:off x="5684319" y="-1353908"/>
          <a:ext cx="774789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stwierdzenie zgodności dyrektyw językowych i pozajęzykowych, uprawnia do mówienia o wykładni stwierdzającej;</a:t>
          </a:r>
        </a:p>
      </dsp:txBody>
      <dsp:txXfrm rot="-5400000">
        <a:off x="3214437" y="1153796"/>
        <a:ext cx="5676732" cy="699145"/>
      </dsp:txXfrm>
    </dsp:sp>
    <dsp:sp modelId="{EF465955-186E-4DA8-984D-5CCDC3126ECB}">
      <dsp:nvSpPr>
        <dsp:cNvPr id="0" name=""/>
        <dsp:cNvSpPr/>
      </dsp:nvSpPr>
      <dsp:spPr>
        <a:xfrm>
          <a:off x="0" y="1019125"/>
          <a:ext cx="3214437" cy="968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STWIERDZAJĄCA</a:t>
          </a:r>
        </a:p>
      </dsp:txBody>
      <dsp:txXfrm>
        <a:off x="47278" y="1066403"/>
        <a:ext cx="3119881" cy="873930"/>
      </dsp:txXfrm>
    </dsp:sp>
    <dsp:sp modelId="{AFC7B96B-450F-419C-894C-B43DD7E47CDD}">
      <dsp:nvSpPr>
        <dsp:cNvPr id="0" name=""/>
        <dsp:cNvSpPr/>
      </dsp:nvSpPr>
      <dsp:spPr>
        <a:xfrm rot="5400000">
          <a:off x="5684319" y="-336997"/>
          <a:ext cx="774789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zakres treściwo normy prawnej jest większy niż to wynika z wykładni językowej;</a:t>
          </a:r>
        </a:p>
      </dsp:txBody>
      <dsp:txXfrm rot="-5400000">
        <a:off x="3214437" y="2170707"/>
        <a:ext cx="5676732" cy="699145"/>
      </dsp:txXfrm>
    </dsp:sp>
    <dsp:sp modelId="{094E9066-459C-4337-AC55-1965F2393106}">
      <dsp:nvSpPr>
        <dsp:cNvPr id="0" name=""/>
        <dsp:cNvSpPr/>
      </dsp:nvSpPr>
      <dsp:spPr>
        <a:xfrm>
          <a:off x="0" y="2036036"/>
          <a:ext cx="3214437" cy="968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ROZSZERZAJĄCA</a:t>
          </a:r>
        </a:p>
      </dsp:txBody>
      <dsp:txXfrm>
        <a:off x="47278" y="2083314"/>
        <a:ext cx="3119881" cy="873930"/>
      </dsp:txXfrm>
    </dsp:sp>
    <dsp:sp modelId="{9AEA600D-18AA-4696-AE70-8C0F42DEB3C1}">
      <dsp:nvSpPr>
        <dsp:cNvPr id="0" name=""/>
        <dsp:cNvSpPr/>
      </dsp:nvSpPr>
      <dsp:spPr>
        <a:xfrm rot="5400000">
          <a:off x="5684319" y="679913"/>
          <a:ext cx="774789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interpretator przyjmuje węższe od językowego znaczenie przepisu;</a:t>
          </a:r>
        </a:p>
      </dsp:txBody>
      <dsp:txXfrm rot="-5400000">
        <a:off x="3214437" y="3187617"/>
        <a:ext cx="5676732" cy="699145"/>
      </dsp:txXfrm>
    </dsp:sp>
    <dsp:sp modelId="{7E9CD46E-A520-4903-869F-99022162EF28}">
      <dsp:nvSpPr>
        <dsp:cNvPr id="0" name=""/>
        <dsp:cNvSpPr/>
      </dsp:nvSpPr>
      <dsp:spPr>
        <a:xfrm>
          <a:off x="0" y="3052947"/>
          <a:ext cx="3214437" cy="968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ZAWĘŻAJĄCA</a:t>
          </a:r>
        </a:p>
      </dsp:txBody>
      <dsp:txXfrm>
        <a:off x="47278" y="3100225"/>
        <a:ext cx="3119881" cy="873930"/>
      </dsp:txXfrm>
    </dsp:sp>
    <dsp:sp modelId="{E6122423-0D07-4881-8EFE-2A7D05F67B1B}">
      <dsp:nvSpPr>
        <dsp:cNvPr id="0" name=""/>
        <dsp:cNvSpPr/>
      </dsp:nvSpPr>
      <dsp:spPr>
        <a:xfrm rot="5400000">
          <a:off x="5684319" y="1696824"/>
          <a:ext cx="774789" cy="5714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ten sam stan faktyczny regulują dwie normy całkowicie ze sobą sprzeczne.</a:t>
          </a:r>
        </a:p>
      </dsp:txBody>
      <dsp:txXfrm rot="-5400000">
        <a:off x="3214437" y="4204528"/>
        <a:ext cx="5676732" cy="699145"/>
      </dsp:txXfrm>
    </dsp:sp>
    <dsp:sp modelId="{7A8E5E50-A7E5-451A-9E12-6DD72985B30C}">
      <dsp:nvSpPr>
        <dsp:cNvPr id="0" name=""/>
        <dsp:cNvSpPr/>
      </dsp:nvSpPr>
      <dsp:spPr>
        <a:xfrm>
          <a:off x="0" y="4069858"/>
          <a:ext cx="3214437" cy="9684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UCHYLAJĄCA</a:t>
          </a:r>
        </a:p>
      </dsp:txBody>
      <dsp:txXfrm>
        <a:off x="47278" y="4117136"/>
        <a:ext cx="3119881" cy="873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66994-6608-4394-A9E6-C748AF2FA076}">
      <dsp:nvSpPr>
        <dsp:cNvPr id="0" name=""/>
        <dsp:cNvSpPr/>
      </dsp:nvSpPr>
      <dsp:spPr>
        <a:xfrm rot="5400000">
          <a:off x="4365640" y="-1291605"/>
          <a:ext cx="1957252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133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800" kern="1200" dirty="0"/>
            <a:t>„pisana”</a:t>
          </a:r>
          <a:r>
            <a:rPr lang="pl-PL" sz="6500" kern="1200" dirty="0"/>
            <a:t>	</a:t>
          </a:r>
        </a:p>
      </dsp:txBody>
      <dsp:txXfrm rot="-5400000">
        <a:off x="2829318" y="340262"/>
        <a:ext cx="4934353" cy="1766162"/>
      </dsp:txXfrm>
    </dsp:sp>
    <dsp:sp modelId="{525C6E43-9ABD-4C24-B957-E16474655A13}">
      <dsp:nvSpPr>
        <dsp:cNvPr id="0" name=""/>
        <dsp:cNvSpPr/>
      </dsp:nvSpPr>
      <dsp:spPr>
        <a:xfrm>
          <a:off x="0" y="12"/>
          <a:ext cx="2829317" cy="2446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/>
            <a:t>W znaczeniu formalnym:</a:t>
          </a:r>
          <a:r>
            <a:rPr lang="pl-PL" sz="3200" kern="1200"/>
            <a:t> </a:t>
          </a:r>
          <a:endParaRPr lang="pl-PL" sz="3200" kern="1200" dirty="0"/>
        </a:p>
      </dsp:txBody>
      <dsp:txXfrm>
        <a:off x="119431" y="119443"/>
        <a:ext cx="2590455" cy="2207703"/>
      </dsp:txXfrm>
    </dsp:sp>
    <dsp:sp modelId="{570B9A72-E08B-4588-993B-22DCDD8F4D33}">
      <dsp:nvSpPr>
        <dsp:cNvPr id="0" name=""/>
        <dsp:cNvSpPr/>
      </dsp:nvSpPr>
      <dsp:spPr>
        <a:xfrm rot="5400000">
          <a:off x="4365640" y="1277288"/>
          <a:ext cx="1957252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133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4800" kern="1200" dirty="0"/>
            <a:t>„niepisana” </a:t>
          </a:r>
        </a:p>
      </dsp:txBody>
      <dsp:txXfrm rot="-5400000">
        <a:off x="2829318" y="2909156"/>
        <a:ext cx="4934353" cy="1766162"/>
      </dsp:txXfrm>
    </dsp:sp>
    <dsp:sp modelId="{6FDB9FA1-89B0-4666-B46E-A47C6CEEF993}">
      <dsp:nvSpPr>
        <dsp:cNvPr id="0" name=""/>
        <dsp:cNvSpPr/>
      </dsp:nvSpPr>
      <dsp:spPr>
        <a:xfrm>
          <a:off x="0" y="2568955"/>
          <a:ext cx="2829317" cy="2446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/>
            <a:t>W znaczeniu materialnym:</a:t>
          </a:r>
          <a:endParaRPr lang="pl-PL" sz="3200" kern="1200" dirty="0"/>
        </a:p>
      </dsp:txBody>
      <dsp:txXfrm>
        <a:off x="119431" y="2688386"/>
        <a:ext cx="2590455" cy="2207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44677-B0C3-4C66-9BBD-A79474D1E1EC}">
      <dsp:nvSpPr>
        <dsp:cNvPr id="0" name=""/>
        <dsp:cNvSpPr/>
      </dsp:nvSpPr>
      <dsp:spPr>
        <a:xfrm>
          <a:off x="883225" y="1999528"/>
          <a:ext cx="91440" cy="5388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B76F8-0E39-4B7C-91DF-22A4D668FD92}">
      <dsp:nvSpPr>
        <dsp:cNvPr id="0" name=""/>
        <dsp:cNvSpPr/>
      </dsp:nvSpPr>
      <dsp:spPr>
        <a:xfrm>
          <a:off x="2594" y="823063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404226-D5C0-4538-BD0E-8D717BD2680A}">
      <dsp:nvSpPr>
        <dsp:cNvPr id="0" name=""/>
        <dsp:cNvSpPr/>
      </dsp:nvSpPr>
      <dsp:spPr>
        <a:xfrm>
          <a:off x="208450" y="1018626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/>
            <a:t>Niepisana</a:t>
          </a:r>
          <a:r>
            <a:rPr lang="pl-PL" sz="1900" kern="1200"/>
            <a:t> </a:t>
          </a:r>
        </a:p>
      </dsp:txBody>
      <dsp:txXfrm>
        <a:off x="242907" y="1053083"/>
        <a:ext cx="1783787" cy="1107551"/>
      </dsp:txXfrm>
    </dsp:sp>
    <dsp:sp modelId="{AFCED756-D865-4CE6-97A3-B50F5DC43E1C}">
      <dsp:nvSpPr>
        <dsp:cNvPr id="0" name=""/>
        <dsp:cNvSpPr/>
      </dsp:nvSpPr>
      <dsp:spPr>
        <a:xfrm>
          <a:off x="2594" y="2538355"/>
          <a:ext cx="1852701" cy="19543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96E5B7D-02EE-45B0-9716-9505446A1D92}">
      <dsp:nvSpPr>
        <dsp:cNvPr id="0" name=""/>
        <dsp:cNvSpPr/>
      </dsp:nvSpPr>
      <dsp:spPr>
        <a:xfrm>
          <a:off x="208450" y="2733918"/>
          <a:ext cx="1852701" cy="1954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Wielka Brytania, </a:t>
          </a:r>
        </a:p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(ale także Nowa Zelandia)</a:t>
          </a:r>
        </a:p>
      </dsp:txBody>
      <dsp:txXfrm>
        <a:off x="262714" y="2788182"/>
        <a:ext cx="1744173" cy="1845780"/>
      </dsp:txXfrm>
    </dsp:sp>
    <dsp:sp modelId="{8E97D0BA-6D14-4DD9-8CF3-57FFBAF84410}">
      <dsp:nvSpPr>
        <dsp:cNvPr id="0" name=""/>
        <dsp:cNvSpPr/>
      </dsp:nvSpPr>
      <dsp:spPr>
        <a:xfrm>
          <a:off x="4455121" y="848839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645F2E-7940-493B-BC6B-F1898B628021}">
      <dsp:nvSpPr>
        <dsp:cNvPr id="0" name=""/>
        <dsp:cNvSpPr/>
      </dsp:nvSpPr>
      <dsp:spPr>
        <a:xfrm>
          <a:off x="4660977" y="1044402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Pisana</a:t>
          </a:r>
          <a:endParaRPr lang="pl-PL" sz="1900" kern="1200" dirty="0"/>
        </a:p>
      </dsp:txBody>
      <dsp:txXfrm>
        <a:off x="4695434" y="1078859"/>
        <a:ext cx="1783787" cy="1107551"/>
      </dsp:txXfrm>
    </dsp:sp>
    <dsp:sp modelId="{4F67F551-58B9-45D9-91B7-7C1F0A9A335C}">
      <dsp:nvSpPr>
        <dsp:cNvPr id="0" name=""/>
        <dsp:cNvSpPr/>
      </dsp:nvSpPr>
      <dsp:spPr>
        <a:xfrm>
          <a:off x="3319290" y="2358221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9001EE-3F38-4FB9-86FF-45FF86CF7122}">
      <dsp:nvSpPr>
        <dsp:cNvPr id="0" name=""/>
        <dsp:cNvSpPr/>
      </dsp:nvSpPr>
      <dsp:spPr>
        <a:xfrm>
          <a:off x="3525145" y="2553784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jeden akt: Polska  </a:t>
          </a:r>
        </a:p>
      </dsp:txBody>
      <dsp:txXfrm>
        <a:off x="3559602" y="2588241"/>
        <a:ext cx="1783787" cy="1107551"/>
      </dsp:txXfrm>
    </dsp:sp>
    <dsp:sp modelId="{852A4DD5-7540-44B8-BBF3-57B848659D50}">
      <dsp:nvSpPr>
        <dsp:cNvPr id="0" name=""/>
        <dsp:cNvSpPr/>
      </dsp:nvSpPr>
      <dsp:spPr>
        <a:xfrm>
          <a:off x="5566713" y="2358221"/>
          <a:ext cx="1852701" cy="1697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5D7C273-334E-4701-93C6-0235B368CD50}">
      <dsp:nvSpPr>
        <dsp:cNvPr id="0" name=""/>
        <dsp:cNvSpPr/>
      </dsp:nvSpPr>
      <dsp:spPr>
        <a:xfrm>
          <a:off x="5772569" y="2553784"/>
          <a:ext cx="1852701" cy="1697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lub kilka aktów: Szwecja, </a:t>
          </a:r>
        </a:p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ale także Dania, Finlandia)</a:t>
          </a:r>
        </a:p>
      </dsp:txBody>
      <dsp:txXfrm>
        <a:off x="5822286" y="2603501"/>
        <a:ext cx="1753267" cy="1598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66994-6608-4394-A9E6-C748AF2FA076}">
      <dsp:nvSpPr>
        <dsp:cNvPr id="0" name=""/>
        <dsp:cNvSpPr/>
      </dsp:nvSpPr>
      <dsp:spPr>
        <a:xfrm rot="5400000">
          <a:off x="4304566" y="-1215259"/>
          <a:ext cx="2079399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100" kern="1200" dirty="0"/>
            <a:t>Oddająca aktualny układ sił politycznych istniejących w każdym państwie </a:t>
          </a:r>
        </a:p>
      </dsp:txBody>
      <dsp:txXfrm rot="-5400000">
        <a:off x="2829317" y="361498"/>
        <a:ext cx="4928390" cy="1876383"/>
      </dsp:txXfrm>
    </dsp:sp>
    <dsp:sp modelId="{525C6E43-9ABD-4C24-B957-E16474655A13}">
      <dsp:nvSpPr>
        <dsp:cNvPr id="0" name=""/>
        <dsp:cNvSpPr/>
      </dsp:nvSpPr>
      <dsp:spPr>
        <a:xfrm>
          <a:off x="0" y="13"/>
          <a:ext cx="2829317" cy="2599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/>
            <a:t>Rzeczywista </a:t>
          </a:r>
          <a:endParaRPr lang="pl-PL" sz="3600" kern="1200" dirty="0"/>
        </a:p>
      </dsp:txBody>
      <dsp:txXfrm>
        <a:off x="126885" y="126898"/>
        <a:ext cx="2575547" cy="2345479"/>
      </dsp:txXfrm>
    </dsp:sp>
    <dsp:sp modelId="{570B9A72-E08B-4588-993B-22DCDD8F4D33}">
      <dsp:nvSpPr>
        <dsp:cNvPr id="0" name=""/>
        <dsp:cNvSpPr/>
      </dsp:nvSpPr>
      <dsp:spPr>
        <a:xfrm rot="5400000">
          <a:off x="4304566" y="1513952"/>
          <a:ext cx="2079399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100" kern="1200" dirty="0"/>
            <a:t>nie oddającej aktualnego układu sił politycz­nych i wobec tego pozbawionej praktycznego znaczenia</a:t>
          </a:r>
        </a:p>
      </dsp:txBody>
      <dsp:txXfrm rot="-5400000">
        <a:off x="2829317" y="3090709"/>
        <a:ext cx="4928390" cy="1876383"/>
      </dsp:txXfrm>
    </dsp:sp>
    <dsp:sp modelId="{6FDB9FA1-89B0-4666-B46E-A47C6CEEF993}">
      <dsp:nvSpPr>
        <dsp:cNvPr id="0" name=""/>
        <dsp:cNvSpPr/>
      </dsp:nvSpPr>
      <dsp:spPr>
        <a:xfrm>
          <a:off x="0" y="2729277"/>
          <a:ext cx="2829317" cy="2599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/>
            <a:t>Fikcyjna </a:t>
          </a:r>
          <a:endParaRPr lang="pl-PL" sz="3600" kern="1200" dirty="0"/>
        </a:p>
      </dsp:txBody>
      <dsp:txXfrm>
        <a:off x="126885" y="2856162"/>
        <a:ext cx="2575547" cy="2345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66994-6608-4394-A9E6-C748AF2FA076}">
      <dsp:nvSpPr>
        <dsp:cNvPr id="0" name=""/>
        <dsp:cNvSpPr/>
      </dsp:nvSpPr>
      <dsp:spPr>
        <a:xfrm rot="5400000">
          <a:off x="4294398" y="-1202547"/>
          <a:ext cx="2099736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100" kern="1200" dirty="0"/>
            <a:t>Zmieniane w trybie analogicznym jak inne normy prawne (w praktyce nie występuje)</a:t>
          </a:r>
        </a:p>
      </dsp:txBody>
      <dsp:txXfrm rot="-5400000">
        <a:off x="2829318" y="365034"/>
        <a:ext cx="4927397" cy="1894734"/>
      </dsp:txXfrm>
    </dsp:sp>
    <dsp:sp modelId="{525C6E43-9ABD-4C24-B957-E16474655A13}">
      <dsp:nvSpPr>
        <dsp:cNvPr id="0" name=""/>
        <dsp:cNvSpPr/>
      </dsp:nvSpPr>
      <dsp:spPr>
        <a:xfrm>
          <a:off x="0" y="13"/>
          <a:ext cx="2829317" cy="2624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b="1" kern="1200" dirty="0"/>
            <a:t>Elastyczne </a:t>
          </a:r>
          <a:endParaRPr lang="pl-PL" sz="4100" kern="1200" dirty="0"/>
        </a:p>
      </dsp:txBody>
      <dsp:txXfrm>
        <a:off x="128126" y="128139"/>
        <a:ext cx="2573065" cy="2368419"/>
      </dsp:txXfrm>
    </dsp:sp>
    <dsp:sp modelId="{570B9A72-E08B-4588-993B-22DCDD8F4D33}">
      <dsp:nvSpPr>
        <dsp:cNvPr id="0" name=""/>
        <dsp:cNvSpPr/>
      </dsp:nvSpPr>
      <dsp:spPr>
        <a:xfrm rot="5400000">
          <a:off x="4294398" y="1553356"/>
          <a:ext cx="2099736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100" kern="1200" dirty="0"/>
            <a:t>Jednolicie </a:t>
          </a: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100" kern="1200" dirty="0"/>
            <a:t>Określone artykuły</a:t>
          </a: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100" kern="1200" dirty="0"/>
            <a:t>Postanowienia niezmienne </a:t>
          </a:r>
        </a:p>
      </dsp:txBody>
      <dsp:txXfrm rot="-5400000">
        <a:off x="2829318" y="3120938"/>
        <a:ext cx="4927397" cy="1894734"/>
      </dsp:txXfrm>
    </dsp:sp>
    <dsp:sp modelId="{6FDB9FA1-89B0-4666-B46E-A47C6CEEF993}">
      <dsp:nvSpPr>
        <dsp:cNvPr id="0" name=""/>
        <dsp:cNvSpPr/>
      </dsp:nvSpPr>
      <dsp:spPr>
        <a:xfrm>
          <a:off x="0" y="2755970"/>
          <a:ext cx="2829317" cy="2624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100" b="1" kern="1200" dirty="0"/>
            <a:t>Sztywne </a:t>
          </a:r>
          <a:endParaRPr lang="pl-PL" sz="4100" kern="1200" dirty="0"/>
        </a:p>
      </dsp:txBody>
      <dsp:txXfrm>
        <a:off x="128126" y="2884096"/>
        <a:ext cx="2573065" cy="23684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66994-6608-4394-A9E6-C748AF2FA076}">
      <dsp:nvSpPr>
        <dsp:cNvPr id="0" name=""/>
        <dsp:cNvSpPr/>
      </dsp:nvSpPr>
      <dsp:spPr>
        <a:xfrm rot="5400000">
          <a:off x="4308448" y="-1220111"/>
          <a:ext cx="2071636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regulują zasady ustroju, określają su­werena i sposoby sprawowania władzy, określają podstawowe prawa, wolności i obowiązki jednostki oraz zawierają postanowienia dotyczące trybu zmiany swoich norm </a:t>
          </a:r>
        </a:p>
      </dsp:txBody>
      <dsp:txXfrm rot="-5400000">
        <a:off x="2829318" y="360148"/>
        <a:ext cx="4928769" cy="1869378"/>
      </dsp:txXfrm>
    </dsp:sp>
    <dsp:sp modelId="{525C6E43-9ABD-4C24-B957-E16474655A13}">
      <dsp:nvSpPr>
        <dsp:cNvPr id="0" name=""/>
        <dsp:cNvSpPr/>
      </dsp:nvSpPr>
      <dsp:spPr>
        <a:xfrm>
          <a:off x="0" y="13"/>
          <a:ext cx="2829317" cy="2589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600" b="1" kern="1200" dirty="0"/>
            <a:t>Pełne </a:t>
          </a:r>
          <a:endParaRPr lang="pl-PL" sz="4600" kern="1200" dirty="0"/>
        </a:p>
      </dsp:txBody>
      <dsp:txXfrm>
        <a:off x="126411" y="126424"/>
        <a:ext cx="2576495" cy="2336724"/>
      </dsp:txXfrm>
    </dsp:sp>
    <dsp:sp modelId="{570B9A72-E08B-4588-993B-22DCDD8F4D33}">
      <dsp:nvSpPr>
        <dsp:cNvPr id="0" name=""/>
        <dsp:cNvSpPr/>
      </dsp:nvSpPr>
      <dsp:spPr>
        <a:xfrm rot="5400000">
          <a:off x="4308448" y="1498912"/>
          <a:ext cx="2071636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100" kern="1200" dirty="0"/>
            <a:t>nie obejmują swoją regulacją wszystkich tych materii. Wydawane są zwykle w szczególnych okresach historycznych, kiedy istnieje pilna potrzeba regulacji</a:t>
          </a:r>
        </a:p>
      </dsp:txBody>
      <dsp:txXfrm rot="-5400000">
        <a:off x="2829318" y="3079172"/>
        <a:ext cx="4928769" cy="1869378"/>
      </dsp:txXfrm>
    </dsp:sp>
    <dsp:sp modelId="{6FDB9FA1-89B0-4666-B46E-A47C6CEEF993}">
      <dsp:nvSpPr>
        <dsp:cNvPr id="0" name=""/>
        <dsp:cNvSpPr/>
      </dsp:nvSpPr>
      <dsp:spPr>
        <a:xfrm>
          <a:off x="0" y="2719088"/>
          <a:ext cx="2829317" cy="2589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600" b="1" kern="1200" dirty="0"/>
            <a:t>Niepełne </a:t>
          </a:r>
        </a:p>
        <a:p>
          <a:pPr marL="0" lvl="0" indent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600" b="1" kern="1200" dirty="0"/>
            <a:t>(małe)</a:t>
          </a:r>
          <a:endParaRPr lang="pl-PL" sz="4600" kern="1200" dirty="0"/>
        </a:p>
      </dsp:txBody>
      <dsp:txXfrm>
        <a:off x="126411" y="2845499"/>
        <a:ext cx="2576495" cy="23367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26736-D4B3-4792-9E40-FD88043878F2}">
      <dsp:nvSpPr>
        <dsp:cNvPr id="0" name=""/>
        <dsp:cNvSpPr/>
      </dsp:nvSpPr>
      <dsp:spPr>
        <a:xfrm rot="10800000">
          <a:off x="1655336" y="36402"/>
          <a:ext cx="5821505" cy="7560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0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Podmiot władzy suwerennej – kto sprawuje władzę w państwie.</a:t>
          </a:r>
        </a:p>
      </dsp:txBody>
      <dsp:txXfrm rot="10800000">
        <a:off x="1844353" y="36402"/>
        <a:ext cx="5632488" cy="756070"/>
      </dsp:txXfrm>
    </dsp:sp>
    <dsp:sp modelId="{EDCE88C0-B357-48BD-AD26-BED4112DC292}">
      <dsp:nvSpPr>
        <dsp:cNvPr id="0" name=""/>
        <dsp:cNvSpPr/>
      </dsp:nvSpPr>
      <dsp:spPr>
        <a:xfrm>
          <a:off x="1277301" y="1925"/>
          <a:ext cx="756070" cy="7560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C9A34-D62C-4B64-B3C2-5307FFE799B3}">
      <dsp:nvSpPr>
        <dsp:cNvPr id="0" name=""/>
        <dsp:cNvSpPr/>
      </dsp:nvSpPr>
      <dsp:spPr>
        <a:xfrm rot="10800000">
          <a:off x="1655336" y="1018165"/>
          <a:ext cx="5821505" cy="7560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0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Ustrój społeczno-gospodarczy państwa.</a:t>
          </a:r>
        </a:p>
      </dsp:txBody>
      <dsp:txXfrm rot="10800000">
        <a:off x="1844353" y="1018165"/>
        <a:ext cx="5632488" cy="756070"/>
      </dsp:txXfrm>
    </dsp:sp>
    <dsp:sp modelId="{276788D3-BAF8-4EA6-BC5F-633C6D8FD881}">
      <dsp:nvSpPr>
        <dsp:cNvPr id="0" name=""/>
        <dsp:cNvSpPr/>
      </dsp:nvSpPr>
      <dsp:spPr>
        <a:xfrm>
          <a:off x="1277301" y="983688"/>
          <a:ext cx="756070" cy="7560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AE861-95A0-470B-8193-0A37971950FD}">
      <dsp:nvSpPr>
        <dsp:cNvPr id="0" name=""/>
        <dsp:cNvSpPr/>
      </dsp:nvSpPr>
      <dsp:spPr>
        <a:xfrm rot="10800000">
          <a:off x="1655336" y="1999929"/>
          <a:ext cx="5821505" cy="7560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0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Status jednostki w państwie</a:t>
          </a:r>
        </a:p>
      </dsp:txBody>
      <dsp:txXfrm rot="10800000">
        <a:off x="1844353" y="1999929"/>
        <a:ext cx="5632488" cy="756070"/>
      </dsp:txXfrm>
    </dsp:sp>
    <dsp:sp modelId="{2EB8BE56-618A-4591-B5D5-870591CF0F8D}">
      <dsp:nvSpPr>
        <dsp:cNvPr id="0" name=""/>
        <dsp:cNvSpPr/>
      </dsp:nvSpPr>
      <dsp:spPr>
        <a:xfrm>
          <a:off x="1277301" y="1965452"/>
          <a:ext cx="756070" cy="7560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0A1B8-CA84-45B1-A24D-0925A4ABBFC1}">
      <dsp:nvSpPr>
        <dsp:cNvPr id="0" name=""/>
        <dsp:cNvSpPr/>
      </dsp:nvSpPr>
      <dsp:spPr>
        <a:xfrm rot="10800000">
          <a:off x="1655336" y="2947215"/>
          <a:ext cx="5821505" cy="7560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0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System organów państwa </a:t>
          </a:r>
        </a:p>
      </dsp:txBody>
      <dsp:txXfrm rot="10800000">
        <a:off x="1844353" y="2947215"/>
        <a:ext cx="5632488" cy="756070"/>
      </dsp:txXfrm>
    </dsp:sp>
    <dsp:sp modelId="{AD2CC9AE-AD93-4E39-BC1F-CA3F02F83FD7}">
      <dsp:nvSpPr>
        <dsp:cNvPr id="0" name=""/>
        <dsp:cNvSpPr/>
      </dsp:nvSpPr>
      <dsp:spPr>
        <a:xfrm>
          <a:off x="1277301" y="2947215"/>
          <a:ext cx="756070" cy="7560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9F395-1D37-4022-B37F-DC8BFC8C8567}">
      <dsp:nvSpPr>
        <dsp:cNvPr id="0" name=""/>
        <dsp:cNvSpPr/>
      </dsp:nvSpPr>
      <dsp:spPr>
        <a:xfrm rot="10800000">
          <a:off x="1655336" y="3928979"/>
          <a:ext cx="5821505" cy="7560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0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(państwa złożone – określenie relacji pomiędzy związkiem i podmiotami składowymi)</a:t>
          </a:r>
        </a:p>
      </dsp:txBody>
      <dsp:txXfrm rot="10800000">
        <a:off x="1844353" y="3928979"/>
        <a:ext cx="5632488" cy="756070"/>
      </dsp:txXfrm>
    </dsp:sp>
    <dsp:sp modelId="{3AFD04A6-47C8-4E93-98BF-54319075E42F}">
      <dsp:nvSpPr>
        <dsp:cNvPr id="0" name=""/>
        <dsp:cNvSpPr/>
      </dsp:nvSpPr>
      <dsp:spPr>
        <a:xfrm>
          <a:off x="1277301" y="3928979"/>
          <a:ext cx="756070" cy="7560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8F87F-CD58-4F29-8903-F6FB6C5990C5}">
      <dsp:nvSpPr>
        <dsp:cNvPr id="0" name=""/>
        <dsp:cNvSpPr/>
      </dsp:nvSpPr>
      <dsp:spPr>
        <a:xfrm rot="10800000">
          <a:off x="1655336" y="4910743"/>
          <a:ext cx="5821505" cy="7560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340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Procedura zmiany konstytucji</a:t>
          </a:r>
        </a:p>
      </dsp:txBody>
      <dsp:txXfrm rot="10800000">
        <a:off x="1844353" y="4910743"/>
        <a:ext cx="5632488" cy="756070"/>
      </dsp:txXfrm>
    </dsp:sp>
    <dsp:sp modelId="{55C50F82-3915-4522-B549-CC38C6E7CB91}">
      <dsp:nvSpPr>
        <dsp:cNvPr id="0" name=""/>
        <dsp:cNvSpPr/>
      </dsp:nvSpPr>
      <dsp:spPr>
        <a:xfrm>
          <a:off x="1277301" y="4910743"/>
          <a:ext cx="756070" cy="75607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B44FB-0B9D-4D6A-9157-1DAF5A0840BA}">
      <dsp:nvSpPr>
        <dsp:cNvPr id="0" name=""/>
        <dsp:cNvSpPr/>
      </dsp:nvSpPr>
      <dsp:spPr>
        <a:xfrm rot="5400000">
          <a:off x="4346498" y="-1234991"/>
          <a:ext cx="2079399" cy="5069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000" kern="1200"/>
            <a:t>Układ części konstytucji (rozdziały)</a:t>
          </a:r>
        </a:p>
      </dsp:txBody>
      <dsp:txXfrm rot="-5400000">
        <a:off x="2851516" y="361499"/>
        <a:ext cx="4967855" cy="1876383"/>
      </dsp:txXfrm>
    </dsp:sp>
    <dsp:sp modelId="{204A45E5-A489-44F6-9705-DF992A0C4A7B}">
      <dsp:nvSpPr>
        <dsp:cNvPr id="0" name=""/>
        <dsp:cNvSpPr/>
      </dsp:nvSpPr>
      <dsp:spPr>
        <a:xfrm>
          <a:off x="0" y="65"/>
          <a:ext cx="2851516" cy="2599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Systematyka ogólna </a:t>
          </a:r>
        </a:p>
      </dsp:txBody>
      <dsp:txXfrm>
        <a:off x="126885" y="126950"/>
        <a:ext cx="2597746" cy="2345479"/>
      </dsp:txXfrm>
    </dsp:sp>
    <dsp:sp modelId="{BB5F7788-34F5-4781-A314-3D16CD2FB02F}">
      <dsp:nvSpPr>
        <dsp:cNvPr id="0" name=""/>
        <dsp:cNvSpPr/>
      </dsp:nvSpPr>
      <dsp:spPr>
        <a:xfrm rot="5400000">
          <a:off x="4346498" y="1494220"/>
          <a:ext cx="2079399" cy="5069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000" kern="1200"/>
            <a:t>Podział rozdziałów na poszczególne artykuły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000" kern="1200"/>
            <a:t>Wewnętrzna struktura artykułów </a:t>
          </a:r>
        </a:p>
      </dsp:txBody>
      <dsp:txXfrm rot="-5400000">
        <a:off x="2851516" y="3090710"/>
        <a:ext cx="4967855" cy="1876383"/>
      </dsp:txXfrm>
    </dsp:sp>
    <dsp:sp modelId="{E7D56460-636F-4DB0-B8D7-878B36484DAF}">
      <dsp:nvSpPr>
        <dsp:cNvPr id="0" name=""/>
        <dsp:cNvSpPr/>
      </dsp:nvSpPr>
      <dsp:spPr>
        <a:xfrm>
          <a:off x="0" y="2729277"/>
          <a:ext cx="2851516" cy="2599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/>
            <a:t>Systematyka szczegółowa </a:t>
          </a:r>
        </a:p>
      </dsp:txBody>
      <dsp:txXfrm>
        <a:off x="126885" y="2856162"/>
        <a:ext cx="2597746" cy="2345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00C29-1AF6-4D69-B5B5-4BCE3CCB10CD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EF1F4-0966-43E8-87FC-C08A75C501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40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2A926-7EC2-48BB-BFAC-3EEE123B9F70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1196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F6A7-8313-4920-B961-63D737BD180F}" type="datetime1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75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E308-6804-4E07-AC59-85301BEBD59F}" type="datetime1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37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3A4E-C13D-466E-B414-F32D91171175}" type="datetime1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16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9E3CD-77BA-4BA0-A9F0-1CAA022A96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C1E4-777B-4CC9-90AE-5103B237BC11}" type="datetime1">
              <a:rPr lang="pl-PL"/>
              <a:pPr>
                <a:defRPr/>
              </a:pPr>
              <a:t>15.10.2021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627DE-C44E-4676-95F7-FC5C9CC1694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B5FB1-BBFD-4957-AFF6-40BF27D1547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9A3BE11-F901-43AF-B968-CC68910EDE5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358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48A3-96F5-4C9F-BD6C-1FD6539E280B}" type="datetime1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73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4D10-34A9-4D85-9D67-143169DD674B}" type="datetime1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25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69DE-D9AD-4EF8-AE6E-CAB6C4748F83}" type="datetime1">
              <a:rPr lang="pl-PL" smtClean="0"/>
              <a:t>15.10.2021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61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C98C-F8B6-49AC-8803-6409F64F1873}" type="datetime1">
              <a:rPr lang="pl-PL" smtClean="0"/>
              <a:t>15.10.2021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782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B57F-C9D4-46E3-A020-250D62713EE5}" type="datetime1">
              <a:rPr lang="pl-PL" smtClean="0"/>
              <a:t>15.10.2021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38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CD5ED-9453-4781-8A3F-10BDF84D1F63}" type="datetime1">
              <a:rPr lang="pl-PL" smtClean="0"/>
              <a:t>15.10.2021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05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8026-C4BA-4992-9D85-7A45C525A111}" type="datetime1">
              <a:rPr lang="pl-PL" smtClean="0"/>
              <a:t>15.10.2021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1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5356-A819-421B-BEBD-8FBBD384DD64}" type="datetime1">
              <a:rPr lang="pl-PL" smtClean="0"/>
              <a:t>15.10.2021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77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F6F1-A06B-44DF-A08F-DC8F6FBEA662}" type="datetime1">
              <a:rPr lang="pl-PL" smtClean="0"/>
              <a:t>15.10.2021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C2898-CD0D-4B8E-9198-57BD87A2E9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14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3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704856" cy="2664296"/>
          </a:xfrm>
        </p:spPr>
        <p:txBody>
          <a:bodyPr>
            <a:normAutofit/>
          </a:bodyPr>
          <a:lstStyle/>
          <a:p>
            <a:r>
              <a:rPr lang="pl-PL" sz="6000">
                <a:solidFill>
                  <a:schemeClr val="bg1"/>
                </a:solidFill>
              </a:rPr>
              <a:t>Konstytucja</a:t>
            </a:r>
            <a:endParaRPr lang="pl-PL" sz="3200" dirty="0">
              <a:latin typeface="Century Gothic" panose="020B0502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7704" y="4653136"/>
            <a:ext cx="6336704" cy="1224136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dr hab. Ryszard Balicki </a:t>
            </a:r>
          </a:p>
          <a:p>
            <a:endParaRPr lang="pl-PL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pl-PL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Wydział Prawa, Administracji i Ekonomii UWr</a:t>
            </a:r>
          </a:p>
          <a:p>
            <a:endParaRPr lang="pl-PL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37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BD23EA-DDFF-4B55-AEA8-C8552D0E0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-2980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>
                <a:solidFill>
                  <a:schemeClr val="bg1"/>
                </a:solidFill>
              </a:rPr>
              <a:t>Systematyka konstytucji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91B61BF-A488-4686-90D7-540E5BBD4D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754373"/>
              </p:ext>
            </p:extLst>
          </p:nvPr>
        </p:nvGraphicFramePr>
        <p:xfrm>
          <a:off x="1115616" y="1268760"/>
          <a:ext cx="79208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248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4A45E5-A489-44F6-9705-DF992A0C4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3B44FB-0B9D-4D6A-9157-1DAF5A084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D56460-636F-4DB0-B8D7-878B36484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5F7788-34F5-4781-A314-3D16CD2FB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B7CA2A-A45E-4F0E-854B-8382CB756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816" y="25794"/>
            <a:ext cx="6511925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>
                <a:solidFill>
                  <a:schemeClr val="bg1"/>
                </a:solidFill>
              </a:rPr>
              <a:t>Kategorie norm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0E06B60-6ABF-401C-A536-9C0C25326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433564"/>
              </p:ext>
            </p:extLst>
          </p:nvPr>
        </p:nvGraphicFramePr>
        <p:xfrm>
          <a:off x="0" y="1340768"/>
          <a:ext cx="9144000" cy="481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96762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A4677-FF21-481D-8B4E-C252A7F15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04A4677-FF21-481D-8B4E-C252A7F156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84587E-4726-4FB3-9E31-C57A4A6C6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3B84587E-4726-4FB3-9E31-C57A4A6C6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A65FA0-8F46-4340-97D5-F22A7D3406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CA65FA0-8F46-4340-97D5-F22A7D3406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EF3DD8-726A-40AF-A91D-F28262330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1BEF3DD8-726A-40AF-A91D-F28262330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9CEB43-2F09-4A5C-B335-797D5B508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B9CEB43-2F09-4A5C-B335-797D5B508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F62B69-9C01-4047-B829-9793AAD50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42F62B69-9C01-4047-B829-9793AAD50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26167D-CCC2-4FFE-80F6-10740CBA9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0126167D-CCC2-4FFE-80F6-10740CBA93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473E65-FBC0-4595-96DA-441C4E67F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B3473E65-FBC0-4595-96DA-441C4E67F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A5ABC-F5F0-40EE-A064-80117AB16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8FA5ABC-F5F0-40EE-A064-80117AB16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EBBFE1-0143-4A75-AE45-74604A467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35EBBFE1-0143-4A75-AE45-74604A4676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9E36E87D-B060-4347-A3AB-A9E0663A1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3768" y="25735"/>
            <a:ext cx="6511925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b="1" dirty="0">
                <a:solidFill>
                  <a:schemeClr val="bg1"/>
                </a:solidFill>
              </a:rPr>
              <a:t>Typy zmiany konstytucji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BF8CEF4-D7E7-466F-94D4-CA7D8AE90B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0769990"/>
              </p:ext>
            </p:extLst>
          </p:nvPr>
        </p:nvGraphicFramePr>
        <p:xfrm>
          <a:off x="1187624" y="1340768"/>
          <a:ext cx="8301608" cy="4890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202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04F56D7B-042D-4E03-B3AD-3E24EF14DB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760" y="-25569"/>
            <a:ext cx="7159997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b="1" dirty="0">
                <a:solidFill>
                  <a:schemeClr val="bg1"/>
                </a:solidFill>
              </a:rPr>
              <a:t>Typy zmiany konstytucji: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7A93F25-36A4-4444-88FC-708035F9A1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411045"/>
              </p:ext>
            </p:extLst>
          </p:nvPr>
        </p:nvGraphicFramePr>
        <p:xfrm>
          <a:off x="1115616" y="1196752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75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CD77DF-F35C-4E59-A59C-018AE9605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800" y="0"/>
            <a:ext cx="6511925" cy="1143000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Funkcje konstytucji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4335C1-EB7C-4B0C-9A4E-ABFFDFCE67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A3BE11-F901-43AF-B968-CC68910EDE5C}" type="slidenum">
              <a:rPr lang="pl-PL" altLang="pl-PL" smtClean="0"/>
              <a:pPr/>
              <a:t>14</a:t>
            </a:fld>
            <a:endParaRPr lang="pl-PL" altLang="pl-PL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25475976-3C11-4B75-A4C5-259D69685E7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3537740"/>
              </p:ext>
            </p:extLst>
          </p:nvPr>
        </p:nvGraphicFramePr>
        <p:xfrm>
          <a:off x="0" y="1371600"/>
          <a:ext cx="8928992" cy="498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21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A15436-635E-477F-9547-503BA48AA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6C0FAC-1DAB-4889-A2E0-9A34CECEB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C6AE6A-642C-42E7-B4A1-A64FD49A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2E3B37-4F14-4EA0-AFF2-44C26F664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6EB95C-74DF-4836-B4D7-9372D1805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F8C1AA-C77C-48F8-823E-4008EB1110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3DA148-6965-44F2-8B0B-7F182DA7B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7E8E1F-E6E9-4256-9D7E-EF9E1D9DB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2361FA-AFBA-4240-8952-657C1BAE7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FBB198-4EDD-4399-9012-072E86AC1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7B4EEC-7553-4C69-AF9C-7BCEFFA86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3175CF-DB3B-4248-862E-61D27E5B9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534080DF-9105-440B-A931-C465A9402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648" y="-89278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l-PL" altLang="pl-PL" sz="3600" dirty="0">
                <a:solidFill>
                  <a:schemeClr val="bg1"/>
                </a:solidFill>
              </a:rPr>
              <a:t>Konstytucja – cechy szczególne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F0B59C0-F107-4932-839A-A686462EC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1228412"/>
              </p:ext>
            </p:extLst>
          </p:nvPr>
        </p:nvGraphicFramePr>
        <p:xfrm>
          <a:off x="1115616" y="1556792"/>
          <a:ext cx="8028384" cy="3961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8964" name="Rectangle 4">
            <a:extLst>
              <a:ext uri="{FF2B5EF4-FFF2-40B4-BE49-F238E27FC236}">
                <a16:creationId xmlns:a16="http://schemas.microsoft.com/office/drawing/2014/main" id="{018C91FE-AC40-4521-978E-AF1C58071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84763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7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8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9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9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9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9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9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pl-PL" alt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DEC089D1-047B-42CA-8BA1-A178ECB7A78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0CB5BC-AEB0-4893-8B66-3227F85FB764}" type="slidenum">
              <a:rPr lang="pl-PL" altLang="pl-PL">
                <a:solidFill>
                  <a:srgbClr val="7F7F7F"/>
                </a:solidFill>
              </a:rPr>
              <a:pPr eaLnBrk="1" hangingPunct="1"/>
              <a:t>15</a:t>
            </a:fld>
            <a:endParaRPr lang="pl-PL" altLang="pl-PL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5B15F0-9D40-4D9C-ADF1-C35787C2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116632"/>
            <a:ext cx="6660232" cy="86409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Stosowanie Konstytucji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45A1AC-F9BA-411C-B74D-B40F8D54AE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5575" y="980727"/>
            <a:ext cx="8462479" cy="2808313"/>
          </a:xfrm>
        </p:spPr>
        <p:txBody>
          <a:bodyPr>
            <a:normAutofit/>
          </a:bodyPr>
          <a:lstStyle/>
          <a:p>
            <a:r>
              <a:rPr lang="pl-PL" dirty="0"/>
              <a:t>Art. 8 </a:t>
            </a:r>
          </a:p>
          <a:p>
            <a:pPr marL="457200" lvl="1" indent="0">
              <a:buNone/>
            </a:pPr>
            <a:r>
              <a:rPr lang="pl-PL" dirty="0"/>
              <a:t>1. Konstytucja jest najwyższym prawem Rzeczypospolitej Polskiej. </a:t>
            </a:r>
          </a:p>
          <a:p>
            <a:pPr marL="457200" lvl="1" indent="0">
              <a:buNone/>
            </a:pPr>
            <a:r>
              <a:rPr lang="pl-PL" dirty="0"/>
              <a:t>2. Przepisy Konstytucji stosuje się bezpośrednio, chyba że Konstytucja stanowi inaczej.</a:t>
            </a:r>
          </a:p>
          <a:p>
            <a:endParaRPr lang="pl-PL" dirty="0"/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DE80BD9A-0F35-474F-889A-555408257DA8}"/>
              </a:ext>
            </a:extLst>
          </p:cNvPr>
          <p:cNvSpPr txBox="1">
            <a:spLocks/>
          </p:cNvSpPr>
          <p:nvPr/>
        </p:nvSpPr>
        <p:spPr>
          <a:xfrm>
            <a:off x="1009143" y="3864621"/>
            <a:ext cx="8208911" cy="280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/>
              <a:t>„nie może nadawać im [terminom] w drodze ustawy innego znaczenia niż wynikające z treści samych norm konstytucyjnych. Tego rodzaju zabieg legislacyjny, odwracający konstytucyjny porządek rzeczy, zacierający znaczenie używanych pojęć, z istoty swojej jest niedopuszczalny w państwie prawnym" </a:t>
            </a:r>
          </a:p>
          <a:p>
            <a:r>
              <a:rPr lang="pl-PL" sz="2000" dirty="0"/>
              <a:t>(wyr. TK z 11.5.2007 r., K 2/07, OTK-A 2007, Nr 5, poz. 48).</a:t>
            </a:r>
          </a:p>
        </p:txBody>
      </p:sp>
    </p:spTree>
    <p:extLst>
      <p:ext uri="{BB962C8B-B14F-4D97-AF65-F5344CB8AC3E}">
        <p14:creationId xmlns:p14="http://schemas.microsoft.com/office/powerpoint/2010/main" val="29755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5B15F0-9D40-4D9C-ADF1-C35787C2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116632"/>
            <a:ext cx="6660232" cy="86409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Stosowanie Konstytucji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45A1AC-F9BA-411C-B74D-B40F8D54AE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7584" y="2024843"/>
            <a:ext cx="8462479" cy="2808313"/>
          </a:xfrm>
        </p:spPr>
        <p:txBody>
          <a:bodyPr>
            <a:normAutofit fontScale="92500"/>
          </a:bodyPr>
          <a:lstStyle/>
          <a:p>
            <a:r>
              <a:rPr lang="pl-PL" dirty="0"/>
              <a:t>"art. 8 ust. 2 Konstytucji (...) zobowiązuje do bezpośredniego stosowania jej przepisów, przy czym pod pojęciem "stosowanie" należy rozumieć w pierwszym rzędzie sądowe stosowanie prawa" </a:t>
            </a:r>
          </a:p>
          <a:p>
            <a:pPr lvl="1"/>
            <a:r>
              <a:rPr lang="pl-PL" dirty="0"/>
              <a:t>wyr. z 7.4.1998 r., I PKN 90/98, OSNP 2000, Nr 1, poz. 6</a:t>
            </a:r>
          </a:p>
        </p:txBody>
      </p:sp>
    </p:spTree>
    <p:extLst>
      <p:ext uri="{BB962C8B-B14F-4D97-AF65-F5344CB8AC3E}">
        <p14:creationId xmlns:p14="http://schemas.microsoft.com/office/powerpoint/2010/main" val="2726099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5B15F0-9D40-4D9C-ADF1-C35787C2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116632"/>
            <a:ext cx="6660232" cy="86409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Stosowanie Konstytucji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45A1AC-F9BA-411C-B74D-B40F8D54AE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3608" y="1556792"/>
            <a:ext cx="7488832" cy="4464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Podstawowymi formami bezpośredniego stosowania konstytucji są: </a:t>
            </a:r>
          </a:p>
          <a:p>
            <a:pPr marL="0" indent="0">
              <a:buNone/>
            </a:pPr>
            <a:r>
              <a:rPr lang="pl-PL" dirty="0"/>
              <a:t>1) </a:t>
            </a:r>
            <a:r>
              <a:rPr lang="pl-PL" b="1" dirty="0"/>
              <a:t>samoistne stosowanie konstytucji</a:t>
            </a: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(zwane też bezpośrednim) </a:t>
            </a:r>
          </a:p>
          <a:p>
            <a:pPr marL="0" indent="0">
              <a:buNone/>
            </a:pPr>
            <a:r>
              <a:rPr lang="pl-PL" dirty="0"/>
              <a:t>oraz </a:t>
            </a:r>
          </a:p>
          <a:p>
            <a:pPr marL="0" indent="0">
              <a:buNone/>
            </a:pPr>
            <a:r>
              <a:rPr lang="pl-PL" dirty="0"/>
              <a:t>2) </a:t>
            </a:r>
            <a:r>
              <a:rPr lang="pl-PL" b="1" dirty="0" err="1"/>
              <a:t>współstosowanie</a:t>
            </a:r>
            <a:r>
              <a:rPr lang="pl-PL" b="1" dirty="0"/>
              <a:t> konstytucji </a:t>
            </a:r>
            <a:r>
              <a:rPr lang="pl-PL" dirty="0"/>
              <a:t>wspólnie </a:t>
            </a:r>
          </a:p>
          <a:p>
            <a:pPr marL="0" indent="0">
              <a:buNone/>
            </a:pPr>
            <a:r>
              <a:rPr lang="pl-PL" dirty="0"/>
              <a:t>z ustawami (zwane także „niesamoistnym”). </a:t>
            </a:r>
          </a:p>
        </p:txBody>
      </p:sp>
    </p:spTree>
    <p:extLst>
      <p:ext uri="{BB962C8B-B14F-4D97-AF65-F5344CB8AC3E}">
        <p14:creationId xmlns:p14="http://schemas.microsoft.com/office/powerpoint/2010/main" val="2101558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5B15F0-9D40-4D9C-ADF1-C35787C2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116632"/>
            <a:ext cx="6660232" cy="86409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Stosowanie Konstytucji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45A1AC-F9BA-411C-B74D-B40F8D54AE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15616" y="1340768"/>
            <a:ext cx="7920880" cy="50405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Samoistne stosowanie konstytucji oznacza, </a:t>
            </a:r>
          </a:p>
          <a:p>
            <a:pPr marL="0" indent="0" algn="just">
              <a:buNone/>
            </a:pPr>
            <a:r>
              <a:rPr lang="pl-PL" dirty="0"/>
              <a:t>że norma wynikająca z konstytucji jest </a:t>
            </a:r>
          </a:p>
          <a:p>
            <a:pPr marL="0" indent="0" algn="just">
              <a:buNone/>
            </a:pPr>
            <a:r>
              <a:rPr lang="pl-PL" dirty="0"/>
              <a:t>jedyną i wystarczającą podstawą podjęcia </a:t>
            </a:r>
          </a:p>
          <a:p>
            <a:pPr marL="0" indent="0" algn="just">
              <a:buNone/>
            </a:pPr>
            <a:r>
              <a:rPr lang="pl-PL" dirty="0"/>
              <a:t>aktu prawnego. </a:t>
            </a:r>
          </a:p>
          <a:p>
            <a:pPr marL="0" indent="0" algn="just">
              <a:buNone/>
            </a:pPr>
            <a:r>
              <a:rPr lang="pl-PL" dirty="0"/>
              <a:t>Odnosi się do stosowania  konstytucji w formie aktów indywidualnych i konkretnych </a:t>
            </a:r>
          </a:p>
          <a:p>
            <a:pPr marL="0" indent="0" algn="just">
              <a:buNone/>
            </a:pPr>
            <a:r>
              <a:rPr lang="pl-PL" dirty="0"/>
              <a:t>(w szczególności wyroków  sądowych), lecz </a:t>
            </a:r>
          </a:p>
          <a:p>
            <a:pPr marL="0" indent="0" algn="just">
              <a:buNone/>
            </a:pPr>
            <a:r>
              <a:rPr lang="pl-PL" dirty="0"/>
              <a:t>także </a:t>
            </a:r>
            <a:r>
              <a:rPr lang="pl-PL" dirty="0" err="1"/>
              <a:t>ogólnoabstrakcyjnych</a:t>
            </a:r>
            <a:r>
              <a:rPr lang="pl-PL" dirty="0"/>
              <a:t> aktów prawnych </a:t>
            </a:r>
          </a:p>
          <a:p>
            <a:pPr marL="0" indent="0" algn="just">
              <a:buNone/>
            </a:pPr>
            <a:r>
              <a:rPr lang="pl-PL" dirty="0"/>
              <a:t>(ustaw, uchwał i innych  aktów organów władzy </a:t>
            </a:r>
          </a:p>
          <a:p>
            <a:pPr marL="0" indent="0" algn="just">
              <a:buNone/>
            </a:pPr>
            <a:r>
              <a:rPr lang="pl-PL" dirty="0"/>
              <a:t>publicznej).</a:t>
            </a:r>
          </a:p>
        </p:txBody>
      </p:sp>
    </p:spTree>
    <p:extLst>
      <p:ext uri="{BB962C8B-B14F-4D97-AF65-F5344CB8AC3E}">
        <p14:creationId xmlns:p14="http://schemas.microsoft.com/office/powerpoint/2010/main" val="333487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A7B94A-FB85-4CAC-B761-3EA7767AC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136525"/>
            <a:ext cx="6512511" cy="844203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pl-PL" dirty="0">
                <a:solidFill>
                  <a:schemeClr val="bg1"/>
                </a:solidFill>
              </a:rPr>
              <a:t>Pojęcie konstytucji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96CB24A-393B-4F18-9ADD-3E6AB2186AB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99178728"/>
              </p:ext>
            </p:extLst>
          </p:nvPr>
        </p:nvGraphicFramePr>
        <p:xfrm>
          <a:off x="1043608" y="1556793"/>
          <a:ext cx="8100392" cy="498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722E4B9-1EB7-4689-A1DB-BDFC7A0404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9D9A47-629E-4AF6-AED7-858F4449CD8C}" type="slidenum">
              <a:rPr lang="pl-PL" altLang="pl-PL">
                <a:solidFill>
                  <a:srgbClr val="7F7F7F"/>
                </a:solidFill>
              </a:rPr>
              <a:pPr eaLnBrk="1" hangingPunct="1"/>
              <a:t>2</a:t>
            </a:fld>
            <a:endParaRPr lang="pl-PL" altLang="pl-PL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17430F-F522-4A61-A1AE-00DA179A7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9AA70D-9033-4FC9-B431-B620E91ED5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C13A97-974D-4977-AD43-0685577B3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72BE30-D451-4634-8FA4-44CBACFF9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5B15F0-9D40-4D9C-ADF1-C35787C2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116632"/>
            <a:ext cx="6660232" cy="86409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Stosowanie Konstytucji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45A1AC-F9BA-411C-B74D-B40F8D54AE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8136904" cy="3456384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Art. 193 </a:t>
            </a:r>
          </a:p>
          <a:p>
            <a:r>
              <a:rPr lang="pl-PL" dirty="0"/>
              <a:t>Każdy sąd </a:t>
            </a:r>
            <a:r>
              <a:rPr lang="pl-PL" dirty="0">
                <a:solidFill>
                  <a:srgbClr val="FF0000"/>
                </a:solidFill>
              </a:rPr>
              <a:t>może </a:t>
            </a:r>
            <a:r>
              <a:rPr lang="pl-PL" dirty="0"/>
              <a:t>przedstawić Trybunałowi Konstytucyjnemu pytanie prawne co do zgodności aktu normatywnego z Konstytucją, ratyfikowanymi umowami międzynarodowymi lub ustawą, jeżeli od odpowiedzi na pytanie prawne zależy rozstrzygnięcie sprawy toczącej się przed sądem</a:t>
            </a:r>
          </a:p>
        </p:txBody>
      </p:sp>
    </p:spTree>
    <p:extLst>
      <p:ext uri="{BB962C8B-B14F-4D97-AF65-F5344CB8AC3E}">
        <p14:creationId xmlns:p14="http://schemas.microsoft.com/office/powerpoint/2010/main" val="1638085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Symbol zastępczy numeru slajdu 4">
            <a:extLst>
              <a:ext uri="{FF2B5EF4-FFF2-40B4-BE49-F238E27FC236}">
                <a16:creationId xmlns:a16="http://schemas.microsoft.com/office/drawing/2014/main" id="{9626ABA8-1BFC-4286-8AA6-240CD8A42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CAC9745A-EDAD-4460-B8D8-4EB4B95970A7}" type="slidenum">
              <a:rPr lang="pl-PL" altLang="pl-PL">
                <a:latin typeface="Arial" panose="020B0604020202020204" pitchFamily="34" charset="0"/>
              </a:rPr>
              <a:pPr eaLnBrk="1" hangingPunct="1"/>
              <a:t>21</a:t>
            </a:fld>
            <a:endParaRPr lang="pl-PL" altLang="pl-PL">
              <a:latin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B5B4275-1A29-46B4-A947-929687AEC5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8973574"/>
              </p:ext>
            </p:extLst>
          </p:nvPr>
        </p:nvGraphicFramePr>
        <p:xfrm>
          <a:off x="323850" y="202406"/>
          <a:ext cx="8820150" cy="6250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Symbol zastępczy numeru slajdu 4">
            <a:extLst>
              <a:ext uri="{FF2B5EF4-FFF2-40B4-BE49-F238E27FC236}">
                <a16:creationId xmlns:a16="http://schemas.microsoft.com/office/drawing/2014/main" id="{E5E799A8-9E00-4A9E-ADBE-ABFCB5445A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8F93C0DE-388F-4BCD-A4D0-1614FE93B080}" type="slidenum">
              <a:rPr lang="pl-PL" altLang="pl-PL">
                <a:latin typeface="Arial" panose="020B0604020202020204" pitchFamily="34" charset="0"/>
              </a:rPr>
              <a:pPr eaLnBrk="1" hangingPunct="1"/>
              <a:t>22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082" name="Symbol zastępczy stopki 5">
            <a:extLst>
              <a:ext uri="{FF2B5EF4-FFF2-40B4-BE49-F238E27FC236}">
                <a16:creationId xmlns:a16="http://schemas.microsoft.com/office/drawing/2014/main" id="{475E9B09-2A23-4CB1-9D7C-8ECA1247B36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l-PL" altLang="pl-PL">
                <a:latin typeface="Arial" panose="020B0604020202020204" pitchFamily="34" charset="0"/>
              </a:rPr>
              <a:t>dr Ryszard Balicki</a:t>
            </a:r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78630C26-4F3C-4D0F-A651-D6CF5939FD9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l-PL"/>
          </a:p>
        </p:txBody>
      </p:sp>
      <p:grpSp>
        <p:nvGrpSpPr>
          <p:cNvPr id="2" name="Organization Chart 3">
            <a:extLst>
              <a:ext uri="{FF2B5EF4-FFF2-40B4-BE49-F238E27FC236}">
                <a16:creationId xmlns:a16="http://schemas.microsoft.com/office/drawing/2014/main" id="{FBB58FB0-8F33-4E96-8331-B66255F8B34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7975" y="388601"/>
            <a:ext cx="8748049" cy="6169819"/>
            <a:chOff x="272" y="999"/>
            <a:chExt cx="1872" cy="720"/>
          </a:xfrm>
        </p:grpSpPr>
        <p:cxnSp>
          <p:nvCxnSpPr>
            <p:cNvPr id="2052" name="_s2052">
              <a:extLst>
                <a:ext uri="{FF2B5EF4-FFF2-40B4-BE49-F238E27FC236}">
                  <a16:creationId xmlns:a16="http://schemas.microsoft.com/office/drawing/2014/main" id="{F68145A9-017F-4609-AC4C-73BE27035915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8" y="1107"/>
              <a:ext cx="144" cy="504"/>
            </a:xfrm>
            <a:prstGeom prst="bentConnector3">
              <a:avLst>
                <a:gd name="adj1" fmla="val 98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>
              <a:extLst>
                <a:ext uri="{FF2B5EF4-FFF2-40B4-BE49-F238E27FC236}">
                  <a16:creationId xmlns:a16="http://schemas.microsoft.com/office/drawing/2014/main" id="{3E926BCA-41C9-4B5E-8594-1F2247148A07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4" y="1107"/>
              <a:ext cx="144" cy="504"/>
            </a:xfrm>
            <a:prstGeom prst="bentConnector3">
              <a:avLst>
                <a:gd name="adj1" fmla="val 98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4">
              <a:extLst>
                <a:ext uri="{FF2B5EF4-FFF2-40B4-BE49-F238E27FC236}">
                  <a16:creationId xmlns:a16="http://schemas.microsoft.com/office/drawing/2014/main" id="{78CEEFE7-B3B3-42D7-97C0-CB5F6057E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33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aramond" panose="02020404030301010803" pitchFamily="18" charset="0"/>
                </a:rPr>
                <a:t>System</a:t>
              </a:r>
              <a:r>
                <a:rPr kumimoji="0" lang="pl-PL" altLang="pl-PL" sz="3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33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aramond" panose="02020404030301010803" pitchFamily="18" charset="0"/>
                </a:rPr>
                <a:t>parlamentarny</a:t>
              </a:r>
              <a:r>
                <a:rPr kumimoji="0" lang="pl-PL" altLang="pl-PL" sz="3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 </a:t>
              </a:r>
            </a:p>
          </p:txBody>
        </p:sp>
        <p:sp>
          <p:nvSpPr>
            <p:cNvPr id="4" name="_s2055">
              <a:extLst>
                <a:ext uri="{FF2B5EF4-FFF2-40B4-BE49-F238E27FC236}">
                  <a16:creationId xmlns:a16="http://schemas.microsoft.com/office/drawing/2014/main" id="{3EDDE2D1-E08C-4921-ACFC-CE72B1C16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kontrola sprawowana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przez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parlament</a:t>
              </a:r>
              <a:r>
                <a:rPr kumimoji="0" lang="pl-PL" altLang="pl-PL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8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in </a:t>
              </a:r>
              <a:r>
                <a:rPr kumimoji="0" lang="pl-PL" altLang="pl-PL" sz="2800" b="1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pleno</a:t>
              </a:r>
              <a:endParaRPr kumimoji="0" lang="pl-PL" altLang="pl-PL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endParaRPr>
            </a:p>
          </p:txBody>
        </p:sp>
        <p:sp>
          <p:nvSpPr>
            <p:cNvPr id="5" name="_s2056">
              <a:extLst>
                <a:ext uri="{FF2B5EF4-FFF2-40B4-BE49-F238E27FC236}">
                  <a16:creationId xmlns:a16="http://schemas.microsoft.com/office/drawing/2014/main" id="{FF2AEF96-953E-48A9-9132-EA5D6317B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kontrola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sprawowana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przez organy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wewnątrz-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parlamentarne</a:t>
              </a:r>
            </a:p>
          </p:txBody>
        </p:sp>
      </p:grpSp>
    </p:spTree>
  </p:cSld>
  <p:clrMapOvr>
    <a:masterClrMapping/>
  </p:clrMapOvr>
  <p:transition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Symbol zastępczy numeru slajdu 4">
            <a:extLst>
              <a:ext uri="{FF2B5EF4-FFF2-40B4-BE49-F238E27FC236}">
                <a16:creationId xmlns:a16="http://schemas.microsoft.com/office/drawing/2014/main" id="{816D6203-7EBC-4FBB-BC3C-9BFCE7BF3F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5E8881AC-BA6C-45D8-BEDF-76C617FDC6E6}" type="slidenum">
              <a:rPr lang="pl-PL" altLang="pl-PL">
                <a:latin typeface="Arial" panose="020B0604020202020204" pitchFamily="34" charset="0"/>
              </a:rPr>
              <a:pPr eaLnBrk="1" hangingPunct="1"/>
              <a:t>23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4108" name="Symbol zastępczy stopki 5">
            <a:extLst>
              <a:ext uri="{FF2B5EF4-FFF2-40B4-BE49-F238E27FC236}">
                <a16:creationId xmlns:a16="http://schemas.microsoft.com/office/drawing/2014/main" id="{C6B47161-2B15-4C67-9A4C-EFF03BF9BF7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pl-PL" altLang="pl-PL">
                <a:latin typeface="Arial" panose="020B0604020202020204" pitchFamily="34" charset="0"/>
              </a:rPr>
              <a:t>dr Ryszard Balicki</a:t>
            </a:r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48585DEF-FC4C-4864-B8D7-6A34FA19A54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l-PL"/>
          </a:p>
        </p:txBody>
      </p:sp>
      <p:grpSp>
        <p:nvGrpSpPr>
          <p:cNvPr id="2" name="Organization Chart 3">
            <a:extLst>
              <a:ext uri="{FF2B5EF4-FFF2-40B4-BE49-F238E27FC236}">
                <a16:creationId xmlns:a16="http://schemas.microsoft.com/office/drawing/2014/main" id="{33367A2B-698A-457D-9F1E-5A0722730C4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148771" y="-182564"/>
            <a:ext cx="9292771" cy="6765984"/>
            <a:chOff x="272" y="999"/>
            <a:chExt cx="2880" cy="720"/>
          </a:xfrm>
        </p:grpSpPr>
        <p:cxnSp>
          <p:nvCxnSpPr>
            <p:cNvPr id="3076" name="_s3076">
              <a:extLst>
                <a:ext uri="{FF2B5EF4-FFF2-40B4-BE49-F238E27FC236}">
                  <a16:creationId xmlns:a16="http://schemas.microsoft.com/office/drawing/2014/main" id="{A50304AD-9554-4F26-A6B5-984F4DA88ECC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44" y="85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3077">
              <a:extLst>
                <a:ext uri="{FF2B5EF4-FFF2-40B4-BE49-F238E27FC236}">
                  <a16:creationId xmlns:a16="http://schemas.microsoft.com/office/drawing/2014/main" id="{07F395FD-262B-4D3D-AE45-A3CF55EBA61C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41" y="135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3078">
              <a:extLst>
                <a:ext uri="{FF2B5EF4-FFF2-40B4-BE49-F238E27FC236}">
                  <a16:creationId xmlns:a16="http://schemas.microsoft.com/office/drawing/2014/main" id="{13D858EB-7050-43E9-999C-4A5B14591528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36" y="855"/>
              <a:ext cx="144" cy="1008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079">
              <a:extLst>
                <a:ext uri="{FF2B5EF4-FFF2-40B4-BE49-F238E27FC236}">
                  <a16:creationId xmlns:a16="http://schemas.microsoft.com/office/drawing/2014/main" id="{483CE522-9C8E-4CF0-8E79-A584C10B5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5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aramond" panose="02020404030301010803" pitchFamily="18" charset="0"/>
                </a:rPr>
                <a:t>System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500" b="0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Garamond" panose="02020404030301010803" pitchFamily="18" charset="0"/>
                </a:rPr>
                <a:t>pozaparlamantarny</a:t>
              </a:r>
              <a:r>
                <a:rPr kumimoji="0" lang="pl-PL" altLang="pl-PL" sz="2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 </a:t>
              </a:r>
            </a:p>
          </p:txBody>
        </p:sp>
        <p:sp>
          <p:nvSpPr>
            <p:cNvPr id="4" name="_s3080">
              <a:extLst>
                <a:ext uri="{FF2B5EF4-FFF2-40B4-BE49-F238E27FC236}">
                  <a16:creationId xmlns:a16="http://schemas.microsoft.com/office/drawing/2014/main" id="{739A4AC6-D922-44E4-B7BA-7C1F97B0F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Kontrola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sprawowana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przez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aramond" panose="02020404030301010803" pitchFamily="18" charset="0"/>
                </a:rPr>
                <a:t>głowę państwa</a:t>
              </a:r>
            </a:p>
          </p:txBody>
        </p:sp>
        <p:sp>
          <p:nvSpPr>
            <p:cNvPr id="5" name="_s3081">
              <a:extLst>
                <a:ext uri="{FF2B5EF4-FFF2-40B4-BE49-F238E27FC236}">
                  <a16:creationId xmlns:a16="http://schemas.microsoft.com/office/drawing/2014/main" id="{10B82FE8-D31A-4546-A427-4A72C1D3C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Kontrola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sprawowana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przez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aramond" panose="02020404030301010803" pitchFamily="18" charset="0"/>
                </a:rPr>
                <a:t>organy</a:t>
              </a: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Garamond" panose="02020404030301010803" pitchFamily="18" charset="0"/>
                </a:rPr>
                <a:t>jurysdykcyjne</a:t>
              </a:r>
            </a:p>
          </p:txBody>
        </p:sp>
        <p:sp>
          <p:nvSpPr>
            <p:cNvPr id="6" name="_s3082">
              <a:extLst>
                <a:ext uri="{FF2B5EF4-FFF2-40B4-BE49-F238E27FC236}">
                  <a16:creationId xmlns:a16="http://schemas.microsoft.com/office/drawing/2014/main" id="{49B45283-152A-4550-9955-BEEAD6E85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Rozwiązania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szczególne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(Francja, Szwajcaria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Wielka Brytania,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Ameryka Łacińska)</a:t>
              </a:r>
            </a:p>
          </p:txBody>
        </p:sp>
      </p:grpSp>
    </p:spTree>
  </p:cSld>
  <p:clrMapOvr>
    <a:masterClrMapping/>
  </p:clrMapOvr>
  <p:transition>
    <p:blind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Symbol zastępczy numeru slajdu 4">
            <a:extLst>
              <a:ext uri="{FF2B5EF4-FFF2-40B4-BE49-F238E27FC236}">
                <a16:creationId xmlns:a16="http://schemas.microsoft.com/office/drawing/2014/main" id="{AA1490DA-8EC4-49B3-8138-3773F81BE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ED0D91F2-CDEE-441B-8D3D-9F912792FEDF}" type="slidenum">
              <a:rPr lang="pl-PL" altLang="pl-PL">
                <a:latin typeface="Arial" panose="020B0604020202020204" pitchFamily="34" charset="0"/>
              </a:rPr>
              <a:pPr eaLnBrk="1" hangingPunct="1"/>
              <a:t>24</a:t>
            </a:fld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86EAC9DA-AE69-4494-BDC8-CD39F8E9DBE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l-PL"/>
          </a:p>
        </p:txBody>
      </p:sp>
      <p:grpSp>
        <p:nvGrpSpPr>
          <p:cNvPr id="2" name="Organization Chart 3">
            <a:extLst>
              <a:ext uri="{FF2B5EF4-FFF2-40B4-BE49-F238E27FC236}">
                <a16:creationId xmlns:a16="http://schemas.microsoft.com/office/drawing/2014/main" id="{38EE6021-0336-49BB-B05A-0216EDB8B6C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1520" y="133202"/>
            <a:ext cx="8654881" cy="6104110"/>
            <a:chOff x="272" y="999"/>
            <a:chExt cx="1872" cy="720"/>
          </a:xfrm>
        </p:grpSpPr>
        <p:cxnSp>
          <p:nvCxnSpPr>
            <p:cNvPr id="4100" name="_s4100">
              <a:extLst>
                <a:ext uri="{FF2B5EF4-FFF2-40B4-BE49-F238E27FC236}">
                  <a16:creationId xmlns:a16="http://schemas.microsoft.com/office/drawing/2014/main" id="{C26D744F-0F6C-49F3-ACCB-3545ECF9C849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8" y="1107"/>
              <a:ext cx="144" cy="504"/>
            </a:xfrm>
            <a:prstGeom prst="bentConnector3">
              <a:avLst>
                <a:gd name="adj1" fmla="val 98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" name="_s4101">
              <a:extLst>
                <a:ext uri="{FF2B5EF4-FFF2-40B4-BE49-F238E27FC236}">
                  <a16:creationId xmlns:a16="http://schemas.microsoft.com/office/drawing/2014/main" id="{83DD4D00-2FE8-4046-913F-9D84E49E2B32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4" y="1107"/>
              <a:ext cx="144" cy="504"/>
            </a:xfrm>
            <a:prstGeom prst="bentConnector3">
              <a:avLst>
                <a:gd name="adj1" fmla="val 98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4102">
              <a:extLst>
                <a:ext uri="{FF2B5EF4-FFF2-40B4-BE49-F238E27FC236}">
                  <a16:creationId xmlns:a16="http://schemas.microsoft.com/office/drawing/2014/main" id="{059CD60B-7ACB-4BF7-963F-EA6E21A8B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4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System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4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jurysdykcyjny </a:t>
              </a:r>
            </a:p>
          </p:txBody>
        </p:sp>
        <p:sp>
          <p:nvSpPr>
            <p:cNvPr id="4" name="_s4103">
              <a:extLst>
                <a:ext uri="{FF2B5EF4-FFF2-40B4-BE49-F238E27FC236}">
                  <a16:creationId xmlns:a16="http://schemas.microsoft.com/office/drawing/2014/main" id="{9D9DCEBB-A357-424C-B50F-C4AF84CD0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3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Model amerykański </a:t>
              </a:r>
            </a:p>
          </p:txBody>
        </p:sp>
        <p:sp>
          <p:nvSpPr>
            <p:cNvPr id="5" name="_s4104">
              <a:extLst>
                <a:ext uri="{FF2B5EF4-FFF2-40B4-BE49-F238E27FC236}">
                  <a16:creationId xmlns:a16="http://schemas.microsoft.com/office/drawing/2014/main" id="{BFB03CB8-E04E-4681-891D-E7C305468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3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Model kontynentalny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4">
            <a:extLst>
              <a:ext uri="{FF2B5EF4-FFF2-40B4-BE49-F238E27FC236}">
                <a16:creationId xmlns:a16="http://schemas.microsoft.com/office/drawing/2014/main" id="{CBEE3F8A-65AE-4EA3-98FA-DBB89721436A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03D7708-4B6E-4596-B892-2F2D7E2C0D0A}" type="slidenum">
              <a:rPr lang="pl-PL" altLang="pl-PL" sz="12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pl-PL" altLang="pl-PL" sz="1200">
              <a:latin typeface="Arial" panose="020B0604020202020204" pitchFamily="34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16313E18-CF52-4CC9-91CF-4FAB506D64CC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411413" y="274638"/>
            <a:ext cx="6275387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 sz="3600">
                <a:solidFill>
                  <a:schemeClr val="bg1"/>
                </a:solidFill>
              </a:rPr>
              <a:t>Cechy modelu amerykańskiego 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51C2D9F9-FA10-48A3-AFF4-C1E62CE511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1773238"/>
            <a:ext cx="7354887" cy="4357687"/>
          </a:xfrm>
        </p:spPr>
        <p:txBody>
          <a:bodyPr/>
          <a:lstStyle/>
          <a:p>
            <a:pPr eaLnBrk="1" hangingPunct="1"/>
            <a:r>
              <a:rPr lang="pl-PL" altLang="pl-PL"/>
              <a:t>Kontrola zdecentralizowana</a:t>
            </a:r>
          </a:p>
          <a:p>
            <a:pPr eaLnBrk="1" hangingPunct="1"/>
            <a:r>
              <a:rPr lang="pl-PL" altLang="pl-PL"/>
              <a:t>Kontrola konkretna</a:t>
            </a:r>
          </a:p>
          <a:p>
            <a:pPr eaLnBrk="1" hangingPunct="1"/>
            <a:r>
              <a:rPr lang="pl-PL" altLang="pl-PL"/>
              <a:t>Kontrola następcza</a:t>
            </a:r>
          </a:p>
          <a:p>
            <a:pPr eaLnBrk="1" hangingPunct="1"/>
            <a:r>
              <a:rPr lang="pl-PL" altLang="pl-PL"/>
              <a:t>Charakter względny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numeru slajdu 4">
            <a:extLst>
              <a:ext uri="{FF2B5EF4-FFF2-40B4-BE49-F238E27FC236}">
                <a16:creationId xmlns:a16="http://schemas.microsoft.com/office/drawing/2014/main" id="{62D10C2A-50CD-4B71-A790-F7E250F076A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EA5615E-5D6E-4079-86DA-19EE80039502}" type="slidenum">
              <a:rPr lang="pl-PL" altLang="pl-PL" sz="12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pl-PL" altLang="pl-PL" sz="1200">
              <a:latin typeface="Arial" panose="020B0604020202020204" pitchFamily="34" charset="0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DA295D02-A327-48F4-900F-764447669187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555875" y="0"/>
            <a:ext cx="6130925" cy="981075"/>
          </a:xfrm>
        </p:spPr>
        <p:txBody>
          <a:bodyPr/>
          <a:lstStyle/>
          <a:p>
            <a:pPr eaLnBrk="1" hangingPunct="1"/>
            <a:r>
              <a:rPr lang="pl-PL" altLang="pl-PL" sz="3600">
                <a:solidFill>
                  <a:schemeClr val="bg1"/>
                </a:solidFill>
              </a:rPr>
              <a:t>Cechy modelu kontynentalnego</a:t>
            </a: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0F84F6D1-78C9-4EEB-A65A-6A91BB5109F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484313"/>
            <a:ext cx="7570787" cy="4641850"/>
          </a:xfrm>
        </p:spPr>
        <p:txBody>
          <a:bodyPr/>
          <a:lstStyle/>
          <a:p>
            <a:pPr eaLnBrk="1" hangingPunct="1"/>
            <a:r>
              <a:rPr lang="pl-PL" altLang="pl-PL"/>
              <a:t>Kontrola scentralizowana</a:t>
            </a:r>
          </a:p>
          <a:p>
            <a:pPr eaLnBrk="1" hangingPunct="1"/>
            <a:r>
              <a:rPr lang="pl-PL" altLang="pl-PL"/>
              <a:t>Kontrola abstrakcyjna oraz konkretna </a:t>
            </a:r>
          </a:p>
          <a:p>
            <a:pPr eaLnBrk="1" hangingPunct="1"/>
            <a:r>
              <a:rPr lang="pl-PL" altLang="pl-PL"/>
              <a:t>Kontrola prewencyjna oraz następcza</a:t>
            </a:r>
          </a:p>
          <a:p>
            <a:pPr eaLnBrk="1" hangingPunct="1"/>
            <a:r>
              <a:rPr lang="pl-PL" altLang="pl-PL"/>
              <a:t>Charakter bezwzględny (eliminacja z systemu prawnego normy niekonstytucyjnej)</a:t>
            </a:r>
          </a:p>
          <a:p>
            <a:pPr eaLnBrk="1" hangingPunct="1"/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numeru slajdu 4">
            <a:extLst>
              <a:ext uri="{FF2B5EF4-FFF2-40B4-BE49-F238E27FC236}">
                <a16:creationId xmlns:a16="http://schemas.microsoft.com/office/drawing/2014/main" id="{A9E4D4A6-79A2-4A91-8A5F-2034608544EB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AD63BC7-AA5A-476C-9925-80413FF32FF9}" type="slidenum">
              <a:rPr lang="pl-PL" altLang="pl-PL" sz="12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pl-PL" altLang="pl-PL" sz="1200">
              <a:latin typeface="Arial" panose="020B0604020202020204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1167F1BF-808F-4909-9F19-0571357950F9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619250" y="274638"/>
            <a:ext cx="7067550" cy="850900"/>
          </a:xfrm>
        </p:spPr>
        <p:txBody>
          <a:bodyPr/>
          <a:lstStyle/>
          <a:p>
            <a:pPr eaLnBrk="1" hangingPunct="1"/>
            <a:r>
              <a:rPr lang="pl-PL" altLang="pl-PL">
                <a:solidFill>
                  <a:schemeClr val="bg1"/>
                </a:solidFill>
              </a:rPr>
              <a:t>Rozwiązania szczególne 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84A8EAC4-C78E-4ED7-ADD0-50205FBE52A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557338"/>
            <a:ext cx="7715250" cy="4568825"/>
          </a:xfrm>
        </p:spPr>
        <p:txBody>
          <a:bodyPr/>
          <a:lstStyle/>
          <a:p>
            <a:pPr eaLnBrk="1" hangingPunct="1"/>
            <a:r>
              <a:rPr lang="pl-PL" altLang="pl-PL"/>
              <a:t>Francja, </a:t>
            </a:r>
          </a:p>
          <a:p>
            <a:pPr eaLnBrk="1" hangingPunct="1"/>
            <a:r>
              <a:rPr lang="pl-PL" altLang="pl-PL"/>
              <a:t>Wielka Brytania, </a:t>
            </a:r>
          </a:p>
          <a:p>
            <a:pPr eaLnBrk="1" hangingPunct="1"/>
            <a:r>
              <a:rPr lang="pl-PL" altLang="pl-PL"/>
              <a:t>Szwajcaria </a:t>
            </a:r>
          </a:p>
          <a:p>
            <a:pPr eaLnBrk="1" hangingPunct="1"/>
            <a:r>
              <a:rPr lang="pl-PL" altLang="pl-PL"/>
              <a:t>Ameryka Łacińska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>
            <a:extLst>
              <a:ext uri="{FF2B5EF4-FFF2-40B4-BE49-F238E27FC236}">
                <a16:creationId xmlns:a16="http://schemas.microsoft.com/office/drawing/2014/main" id="{1837B57F-2F61-46E3-AF17-708C9A0E2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850900"/>
          </a:xfrm>
        </p:spPr>
        <p:txBody>
          <a:bodyPr/>
          <a:lstStyle/>
          <a:p>
            <a:pPr eaLnBrk="1" hangingPunct="1"/>
            <a:r>
              <a:rPr lang="pl-PL" altLang="pl-PL">
                <a:solidFill>
                  <a:schemeClr val="bg1"/>
                </a:solidFill>
              </a:rPr>
              <a:t>WYKŁADNIA</a:t>
            </a:r>
          </a:p>
        </p:txBody>
      </p:sp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476D96C4-E419-4C2A-A603-E7F4790241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>
            <a:extLst>
              <a:ext uri="{FF2B5EF4-FFF2-40B4-BE49-F238E27FC236}">
                <a16:creationId xmlns:a16="http://schemas.microsoft.com/office/drawing/2014/main" id="{E2570E02-2F9A-4F61-958B-DDA848F03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3" y="274638"/>
            <a:ext cx="6707187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>
                <a:solidFill>
                  <a:schemeClr val="bg1"/>
                </a:solidFill>
              </a:rPr>
              <a:t>Podział wykładni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577E144-1718-480B-BCD6-91BC082536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404611"/>
              </p:ext>
            </p:extLst>
          </p:nvPr>
        </p:nvGraphicFramePr>
        <p:xfrm>
          <a:off x="179512" y="1340768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A7580BC8-CA9F-494F-9945-5B7C8783C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760" y="0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pl-PL" altLang="pl-PL" sz="4800" dirty="0">
                <a:solidFill>
                  <a:schemeClr val="bg1"/>
                </a:solidFill>
              </a:rPr>
              <a:t>Konstytucja</a:t>
            </a:r>
            <a:r>
              <a:rPr lang="pl-PL" altLang="pl-PL" sz="4800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8A8A2FD-FFD5-4F0F-90C2-85D85FC485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1092064"/>
              </p:ext>
            </p:extLst>
          </p:nvPr>
        </p:nvGraphicFramePr>
        <p:xfrm>
          <a:off x="1072328" y="1143000"/>
          <a:ext cx="7964168" cy="5454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D5059BD-3CB0-4E95-A3DF-4EE17C3179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FFB986-DDD2-4F82-BE54-07859CCE333F}" type="slidenum">
              <a:rPr lang="pl-PL" altLang="pl-PL">
                <a:solidFill>
                  <a:srgbClr val="7F7F7F"/>
                </a:solidFill>
              </a:rPr>
              <a:pPr eaLnBrk="1" hangingPunct="1"/>
              <a:t>3</a:t>
            </a:fld>
            <a:endParaRPr lang="pl-PL" altLang="pl-PL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5C6E43-9ABD-4C24-B957-E16474655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D66994-6608-4394-A9E6-C748AF2FA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DB9FA1-89B0-4666-B46E-A47C6CEEF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0B9A72-E08B-4588-993B-22DCDD8F4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>
            <a:extLst>
              <a:ext uri="{FF2B5EF4-FFF2-40B4-BE49-F238E27FC236}">
                <a16:creationId xmlns:a16="http://schemas.microsoft.com/office/drawing/2014/main" id="{A2CD89A2-7516-4638-A5D2-5567A31BE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813" y="274638"/>
            <a:ext cx="7138987" cy="777875"/>
          </a:xfrm>
        </p:spPr>
        <p:txBody>
          <a:bodyPr/>
          <a:lstStyle/>
          <a:p>
            <a:pPr eaLnBrk="1" hangingPunct="1"/>
            <a:r>
              <a:rPr lang="pl-PL" altLang="pl-PL">
                <a:solidFill>
                  <a:schemeClr val="bg1"/>
                </a:solidFill>
              </a:rPr>
              <a:t>Rodzaje wykładni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BE597F3-02FA-4744-A372-90A29F873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282359"/>
              </p:ext>
            </p:extLst>
          </p:nvPr>
        </p:nvGraphicFramePr>
        <p:xfrm>
          <a:off x="251520" y="126876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>
            <a:extLst>
              <a:ext uri="{FF2B5EF4-FFF2-40B4-BE49-F238E27FC236}">
                <a16:creationId xmlns:a16="http://schemas.microsoft.com/office/drawing/2014/main" id="{BD1C4448-86E0-4AF6-B992-7036DE2B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>
                <a:solidFill>
                  <a:schemeClr val="bg1"/>
                </a:solidFill>
              </a:rPr>
              <a:t>ETAPY WYKŁADNI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02F40BA-9D62-4754-AF3E-576C30AB36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504" y="1196752"/>
          <a:ext cx="8590409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41B42716-A1E9-4C92-895E-593DEB50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alt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7E07C8-BACE-4FFE-B8DF-80D30C12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700213"/>
            <a:ext cx="7499350" cy="44259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l-PL" b="1" dirty="0"/>
              <a:t>Zasada: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l-PL" b="1" dirty="0"/>
              <a:t>w pierwszej kolejności należy skorzystać z dyrektyw językowych, a jeżeli okaże się to niewystarczające, w drugiej kolejności z systemowych i w trzeciej – funkcjonalnych.</a:t>
            </a:r>
          </a:p>
          <a:p>
            <a:pPr eaLnBrk="1" hangingPunct="1"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id="{79EA5C0A-B92D-48AF-8660-D2BD760D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altLang="pl-PL">
                <a:solidFill>
                  <a:schemeClr val="bg1"/>
                </a:solidFill>
              </a:rPr>
              <a:t>WYNIKI WYKŁADNI</a:t>
            </a:r>
          </a:p>
        </p:txBody>
      </p:sp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1A434114-F2E5-43F7-8F93-C7BFF3F6D2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504" y="1268760"/>
          <a:ext cx="892899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E37193-E0ED-4306-ACD8-862F3A35B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116632"/>
            <a:ext cx="6552728" cy="936104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Specyfika wykładni konstytucji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6C20A4-214D-4307-A11C-DCB81236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124744"/>
            <a:ext cx="7992888" cy="5001419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Amerykański spór </a:t>
            </a:r>
            <a:r>
              <a:rPr lang="pl-PL" i="1" dirty="0" err="1"/>
              <a:t>orginalism</a:t>
            </a:r>
            <a:r>
              <a:rPr lang="pl-PL" i="1" dirty="0"/>
              <a:t> vs </a:t>
            </a:r>
            <a:r>
              <a:rPr lang="pl-PL" i="1" dirty="0" err="1"/>
              <a:t>living</a:t>
            </a:r>
            <a:r>
              <a:rPr lang="pl-PL" i="1" dirty="0"/>
              <a:t> </a:t>
            </a:r>
            <a:r>
              <a:rPr lang="pl-PL" i="1" dirty="0" err="1"/>
              <a:t>constitutionalism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(„martwa ręka” vs „żyjące drzewo”)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7780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C32FED-2E27-46B7-A2F9-F8F6FAEE1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Obraz zawierający osoba, zdjęcie, kobieta, tekst&#10;&#10;Opis wygenerowany automatycznie">
            <a:extLst>
              <a:ext uri="{FF2B5EF4-FFF2-40B4-BE49-F238E27FC236}">
                <a16:creationId xmlns:a16="http://schemas.microsoft.com/office/drawing/2014/main" id="{B0FE52F7-162B-47A0-B42D-60616CF89A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331246"/>
            <a:ext cx="6264696" cy="5177436"/>
          </a:xfrm>
        </p:spPr>
      </p:pic>
    </p:spTree>
    <p:extLst>
      <p:ext uri="{BB962C8B-B14F-4D97-AF65-F5344CB8AC3E}">
        <p14:creationId xmlns:p14="http://schemas.microsoft.com/office/powerpoint/2010/main" val="121122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F9EB2BB0-A7CE-4F17-933C-883258C02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760" y="0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pl-PL" altLang="pl-PL" sz="4800" dirty="0">
                <a:solidFill>
                  <a:schemeClr val="bg1"/>
                </a:solidFill>
              </a:rPr>
              <a:t>Konstytucja</a:t>
            </a:r>
            <a:r>
              <a:rPr lang="pl-PL" altLang="pl-PL" sz="4800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CEDA26C-9760-4183-BDDE-6CCE39DE68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1080021"/>
              </p:ext>
            </p:extLst>
          </p:nvPr>
        </p:nvGraphicFramePr>
        <p:xfrm>
          <a:off x="1065055" y="1340768"/>
          <a:ext cx="7859216" cy="5015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3D05A99-350A-4119-B154-EE008BF541C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1882CC-875A-4929-AC85-71FF66FCA7BE}" type="slidenum">
              <a:rPr lang="pl-PL" altLang="pl-PL">
                <a:solidFill>
                  <a:srgbClr val="7F7F7F"/>
                </a:solidFill>
              </a:rPr>
              <a:pPr eaLnBrk="1" hangingPunct="1"/>
              <a:t>4</a:t>
            </a:fld>
            <a:endParaRPr lang="pl-PL" altLang="pl-PL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5C6E43-9ABD-4C24-B957-E16474655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D66994-6608-4394-A9E6-C748AF2FA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DB9FA1-89B0-4666-B46E-A47C6CEEF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0B9A72-E08B-4588-993B-22DCDD8F4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3D54AE23-B30A-40EF-92DC-2484119AE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3768" y="67184"/>
            <a:ext cx="6511925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800" dirty="0">
                <a:solidFill>
                  <a:schemeClr val="bg1"/>
                </a:solidFill>
              </a:rPr>
              <a:t>Konstytucja: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91AD52D-939E-4DBB-98A8-042DC1A104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055558"/>
              </p:ext>
            </p:extLst>
          </p:nvPr>
        </p:nvGraphicFramePr>
        <p:xfrm>
          <a:off x="1187624" y="1210184"/>
          <a:ext cx="8856984" cy="5511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06B4573-8468-497E-9F14-FCBEA23DF5F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750744-2868-41D0-9D03-8E8C1933B607}" type="slidenum">
              <a:rPr lang="pl-PL" altLang="pl-PL">
                <a:solidFill>
                  <a:srgbClr val="7F7F7F"/>
                </a:solidFill>
              </a:rPr>
              <a:pPr eaLnBrk="1" hangingPunct="1"/>
              <a:t>5</a:t>
            </a:fld>
            <a:endParaRPr lang="pl-PL" altLang="pl-PL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8B76F8-0E39-4B7C-91DF-22A4D668F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404226-D5C0-4538-BD0E-8D717BD26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544677-B0C3-4C66-9BBD-A79474D1E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CED756-D865-4CE6-97A3-B50F5DC43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6E5B7D-02EE-45B0-9716-9505446A1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97D0BA-6D14-4DD9-8CF3-57FFBAF84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645F2E-7940-493B-BC6B-F1898B628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67F551-58B9-45D9-91B7-7C1F0A9A3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9001EE-3F38-4FB9-86FF-45FF86CF7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2A4DD5-7540-44B8-BBF3-57B848659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D7C273-334E-4701-93C6-0235B368C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FD48A056-0A2A-4585-9963-8CED7E93D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752" y="-8221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pl-PL" altLang="pl-PL" sz="4800" dirty="0">
                <a:solidFill>
                  <a:schemeClr val="bg1"/>
                </a:solidFill>
              </a:rPr>
              <a:t>Konstytucja</a:t>
            </a:r>
            <a:r>
              <a:rPr lang="pl-PL" altLang="pl-PL" sz="4800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B41A7B3-1E55-4F18-8511-425C303A92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5047911"/>
              </p:ext>
            </p:extLst>
          </p:nvPr>
        </p:nvGraphicFramePr>
        <p:xfrm>
          <a:off x="1115616" y="1268760"/>
          <a:ext cx="785921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387CB463-C29E-4BB4-9FFC-F2D7D491416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2AD064-FB7E-490A-86C3-36271E924ABA}" type="slidenum">
              <a:rPr lang="pl-PL" altLang="pl-PL">
                <a:solidFill>
                  <a:srgbClr val="7F7F7F"/>
                </a:solidFill>
              </a:rPr>
              <a:pPr eaLnBrk="1" hangingPunct="1"/>
              <a:t>6</a:t>
            </a:fld>
            <a:endParaRPr lang="pl-PL" altLang="pl-PL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5C6E43-9ABD-4C24-B957-E16474655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D66994-6608-4394-A9E6-C748AF2FA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DB9FA1-89B0-4666-B46E-A47C6CEEF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0B9A72-E08B-4588-993B-22DCDD8F4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FBC0CF9D-3D97-4A1F-B818-747280029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3768" y="13295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pl-PL" altLang="pl-PL" sz="4800" dirty="0">
                <a:solidFill>
                  <a:schemeClr val="bg1"/>
                </a:solidFill>
              </a:rPr>
              <a:t>Konstytucja</a:t>
            </a:r>
            <a:r>
              <a:rPr lang="pl-PL" altLang="pl-PL" sz="4800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45F2CF5-F036-43A2-B991-DEC358780B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5313404"/>
              </p:ext>
            </p:extLst>
          </p:nvPr>
        </p:nvGraphicFramePr>
        <p:xfrm>
          <a:off x="1101306" y="1340768"/>
          <a:ext cx="7859216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C0C4953-7739-4C08-B3D1-ED277DF3004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C09C37-0957-4C00-A70D-EFD682246A38}" type="slidenum">
              <a:rPr lang="pl-PL" altLang="pl-PL">
                <a:solidFill>
                  <a:srgbClr val="7F7F7F"/>
                </a:solidFill>
              </a:rPr>
              <a:pPr eaLnBrk="1" hangingPunct="1"/>
              <a:t>7</a:t>
            </a:fld>
            <a:endParaRPr lang="pl-PL" altLang="pl-PL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5C6E43-9ABD-4C24-B957-E16474655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D66994-6608-4394-A9E6-C748AF2FA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DB9FA1-89B0-4666-B46E-A47C6CEEF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0B9A72-E08B-4588-993B-22DCDD8F4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A5590A77-47B2-47A0-BFC1-E266DC59A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3768" y="117547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pl-PL" altLang="pl-PL" sz="4800" dirty="0">
                <a:solidFill>
                  <a:schemeClr val="bg1"/>
                </a:solidFill>
              </a:rPr>
              <a:t>Konstytucja</a:t>
            </a:r>
            <a:r>
              <a:rPr lang="pl-PL" altLang="pl-PL" sz="4800" dirty="0">
                <a:solidFill>
                  <a:schemeClr val="tx1"/>
                </a:solidFill>
              </a:rPr>
              <a:t>: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D83D087-9A65-457B-86AA-C461825241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3415764"/>
              </p:ext>
            </p:extLst>
          </p:nvPr>
        </p:nvGraphicFramePr>
        <p:xfrm>
          <a:off x="1043608" y="1274829"/>
          <a:ext cx="7859216" cy="5308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A91713B-AC55-44E1-B086-74A6F577C0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D8089C-6261-4A68-B359-821A7C8FE55C}" type="slidenum">
              <a:rPr lang="pl-PL" altLang="pl-PL">
                <a:solidFill>
                  <a:srgbClr val="7F7F7F"/>
                </a:solidFill>
              </a:rPr>
              <a:pPr eaLnBrk="1" hangingPunct="1"/>
              <a:t>8</a:t>
            </a:fld>
            <a:endParaRPr lang="pl-PL" altLang="pl-PL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5C6E43-9ABD-4C24-B957-E16474655A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D66994-6608-4394-A9E6-C748AF2FA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DB9FA1-89B0-4666-B46E-A47C6CEEF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0B9A72-E08B-4588-993B-22DCDD8F4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D995052C-21C4-4E29-8988-04ACE2B84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dirty="0">
                <a:solidFill>
                  <a:schemeClr val="bg1"/>
                </a:solidFill>
              </a:rPr>
              <a:t>Treść konstytucji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D922E86-B56E-4F23-9944-ACFF4958C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5076842"/>
              </p:ext>
            </p:extLst>
          </p:nvPr>
        </p:nvGraphicFramePr>
        <p:xfrm>
          <a:off x="282352" y="1052736"/>
          <a:ext cx="8754144" cy="5668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6FAF037-5133-4724-B926-873C9C9D5B0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10A347-BA45-4D4D-B435-A7ABD94BC891}" type="slidenum">
              <a:rPr lang="pl-PL" altLang="pl-PL">
                <a:solidFill>
                  <a:srgbClr val="7F7F7F"/>
                </a:solidFill>
              </a:rPr>
              <a:pPr eaLnBrk="1" hangingPunct="1"/>
              <a:t>9</a:t>
            </a:fld>
            <a:endParaRPr lang="pl-PL" altLang="pl-PL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CE88C0-B357-48BD-AD26-BED4112DC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EDCE88C0-B357-48BD-AD26-BED4112DC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EDCE88C0-B357-48BD-AD26-BED4112DC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B26736-D4B3-4792-9E40-FD8804387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2BB26736-D4B3-4792-9E40-FD8804387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2BB26736-D4B3-4792-9E40-FD8804387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6788D3-BAF8-4EA6-BC5F-633C6D8FD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276788D3-BAF8-4EA6-BC5F-633C6D8FD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276788D3-BAF8-4EA6-BC5F-633C6D8FD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FC9A34-D62C-4B64-B3C2-5307FFE79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02FC9A34-D62C-4B64-B3C2-5307FFE79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02FC9A34-D62C-4B64-B3C2-5307FFE79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B8BE56-618A-4591-B5D5-870591CF0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2EB8BE56-618A-4591-B5D5-870591CF0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2EB8BE56-618A-4591-B5D5-870591CF0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EAE861-95A0-470B-8193-0A3797195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5EEAE861-95A0-470B-8193-0A3797195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5EEAE861-95A0-470B-8193-0A3797195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2CC9AE-AD93-4E39-BC1F-CA3F02F83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AD2CC9AE-AD93-4E39-BC1F-CA3F02F83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AD2CC9AE-AD93-4E39-BC1F-CA3F02F83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40A1B8-CA84-45B1-A24D-0925A4AB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EB40A1B8-CA84-45B1-A24D-0925A4AB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EB40A1B8-CA84-45B1-A24D-0925A4ABB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FD04A6-47C8-4E93-98BF-54319075E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3AFD04A6-47C8-4E93-98BF-54319075E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3AFD04A6-47C8-4E93-98BF-54319075E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D9F395-1D37-4022-B37F-DC8BFC8C8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35D9F395-1D37-4022-B37F-DC8BFC8C8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35D9F395-1D37-4022-B37F-DC8BFC8C8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C50F82-3915-4522-B549-CC38C6E7C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55C50F82-3915-4522-B549-CC38C6E7C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55C50F82-3915-4522-B549-CC38C6E7C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68F87F-CD58-4F29-8903-F6FB6C599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2A68F87F-CD58-4F29-8903-F6FB6C599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2A68F87F-CD58-4F29-8903-F6FB6C599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1119</Words>
  <Application>Microsoft Office PowerPoint</Application>
  <PresentationFormat>Pokaz na ekranie (4:3)</PresentationFormat>
  <Paragraphs>232</Paragraphs>
  <Slides>35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1" baseType="lpstr">
      <vt:lpstr>Arial</vt:lpstr>
      <vt:lpstr>Calibri</vt:lpstr>
      <vt:lpstr>Century Gothic</vt:lpstr>
      <vt:lpstr>Garamond</vt:lpstr>
      <vt:lpstr>Wingdings</vt:lpstr>
      <vt:lpstr>Motyw pakietu Office</vt:lpstr>
      <vt:lpstr>Konstytucja</vt:lpstr>
      <vt:lpstr>Pojęcie konstytucji</vt:lpstr>
      <vt:lpstr>Konstytucja:</vt:lpstr>
      <vt:lpstr>Konstytucja:</vt:lpstr>
      <vt:lpstr>Konstytucja:</vt:lpstr>
      <vt:lpstr>Konstytucja:</vt:lpstr>
      <vt:lpstr>Konstytucja:</vt:lpstr>
      <vt:lpstr>Konstytucja:</vt:lpstr>
      <vt:lpstr>Treść konstytucji</vt:lpstr>
      <vt:lpstr>Systematyka konstytucji</vt:lpstr>
      <vt:lpstr>Kategorie norm </vt:lpstr>
      <vt:lpstr>Typy zmiany konstytucji</vt:lpstr>
      <vt:lpstr>Typy zmiany konstytucji:</vt:lpstr>
      <vt:lpstr>Funkcje konstytucji</vt:lpstr>
      <vt:lpstr>Konstytucja – cechy szczególne</vt:lpstr>
      <vt:lpstr>Stosowanie Konstytucji </vt:lpstr>
      <vt:lpstr>Stosowanie Konstytucji </vt:lpstr>
      <vt:lpstr>Stosowanie Konstytucji </vt:lpstr>
      <vt:lpstr>Stosowanie Konstytucji </vt:lpstr>
      <vt:lpstr>Stosowanie Konstytucji </vt:lpstr>
      <vt:lpstr>Prezentacja programu PowerPoint</vt:lpstr>
      <vt:lpstr>Prezentacja programu PowerPoint</vt:lpstr>
      <vt:lpstr>Prezentacja programu PowerPoint</vt:lpstr>
      <vt:lpstr>Prezentacja programu PowerPoint</vt:lpstr>
      <vt:lpstr>Cechy modelu amerykańskiego </vt:lpstr>
      <vt:lpstr>Cechy modelu kontynentalnego</vt:lpstr>
      <vt:lpstr>Rozwiązania szczególne </vt:lpstr>
      <vt:lpstr>WYKŁADNIA</vt:lpstr>
      <vt:lpstr>Podział wykładni </vt:lpstr>
      <vt:lpstr>Rodzaje wykładni </vt:lpstr>
      <vt:lpstr>ETAPY WYKŁADNI</vt:lpstr>
      <vt:lpstr>Prezentacja programu PowerPoint</vt:lpstr>
      <vt:lpstr>WYNIKI WYKŁADNI</vt:lpstr>
      <vt:lpstr>Specyfika wykładni konstytucji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balicki@prawo.uni.wroc.pl</dc:creator>
  <cp:lastModifiedBy>Ryszard Balicki</cp:lastModifiedBy>
  <cp:revision>106</cp:revision>
  <dcterms:created xsi:type="dcterms:W3CDTF">2013-09-27T07:50:16Z</dcterms:created>
  <dcterms:modified xsi:type="dcterms:W3CDTF">2021-10-15T19:21:42Z</dcterms:modified>
</cp:coreProperties>
</file>