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320" r:id="rId3"/>
    <p:sldId id="324" r:id="rId4"/>
    <p:sldId id="321" r:id="rId5"/>
    <p:sldId id="322" r:id="rId6"/>
    <p:sldId id="325" r:id="rId7"/>
    <p:sldId id="326" r:id="rId8"/>
    <p:sldId id="323" r:id="rId9"/>
    <p:sldId id="306" r:id="rId10"/>
    <p:sldId id="308" r:id="rId11"/>
    <p:sldId id="307" r:id="rId12"/>
    <p:sldId id="318" r:id="rId13"/>
    <p:sldId id="309" r:id="rId14"/>
    <p:sldId id="310" r:id="rId15"/>
    <p:sldId id="312" r:id="rId16"/>
    <p:sldId id="311" r:id="rId17"/>
    <p:sldId id="313" r:id="rId18"/>
    <p:sldId id="314" r:id="rId19"/>
    <p:sldId id="315" r:id="rId20"/>
    <p:sldId id="316" r:id="rId21"/>
    <p:sldId id="317" r:id="rId22"/>
    <p:sldId id="31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05106-B67B-4633-BCFA-A869E2189C36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15138DA2-0A1C-4618-B343-76AFAA0E113B}">
      <dgm:prSet/>
      <dgm:spPr/>
      <dgm:t>
        <a:bodyPr/>
        <a:lstStyle/>
        <a:p>
          <a:r>
            <a:rPr lang="pl-PL" baseline="0" dirty="0"/>
            <a:t>OSOBA ODPOWIEDZIALNA ZA EFEKTYWNE ZARZĄDZANIE SIECIĄ</a:t>
          </a:r>
          <a:endParaRPr lang="pl-PL" dirty="0"/>
        </a:p>
      </dgm:t>
    </dgm:pt>
    <dgm:pt modelId="{5C825947-6896-4A2B-9CAF-0EF5649A7270}" type="parTrans" cxnId="{794269F4-C637-437F-93F1-60EB09CEA31C}">
      <dgm:prSet/>
      <dgm:spPr/>
      <dgm:t>
        <a:bodyPr/>
        <a:lstStyle/>
        <a:p>
          <a:endParaRPr lang="en-GB"/>
        </a:p>
      </dgm:t>
    </dgm:pt>
    <dgm:pt modelId="{58C56C48-3D39-4320-9892-797DA8D70746}" type="sibTrans" cxnId="{794269F4-C637-437F-93F1-60EB09CEA31C}">
      <dgm:prSet/>
      <dgm:spPr/>
      <dgm:t>
        <a:bodyPr/>
        <a:lstStyle/>
        <a:p>
          <a:endParaRPr lang="en-GB"/>
        </a:p>
      </dgm:t>
    </dgm:pt>
    <dgm:pt modelId="{E0977100-ABC0-4F66-B9B6-A1546524989C}">
      <dgm:prSet/>
      <dgm:spPr/>
      <dgm:t>
        <a:bodyPr/>
        <a:lstStyle/>
        <a:p>
          <a:r>
            <a:rPr lang="pl-PL" baseline="0" dirty="0"/>
            <a:t>MENEDŻER SIECIOWY </a:t>
          </a:r>
          <a:endParaRPr lang="pl-PL" dirty="0"/>
        </a:p>
      </dgm:t>
    </dgm:pt>
    <dgm:pt modelId="{063CB18D-F002-450B-B4C6-B7C26A3D1025}" type="parTrans" cxnId="{9B6E2750-FA75-4D0A-9F10-23C8BA8FABEB}">
      <dgm:prSet/>
      <dgm:spPr/>
      <dgm:t>
        <a:bodyPr/>
        <a:lstStyle/>
        <a:p>
          <a:endParaRPr lang="en-GB"/>
        </a:p>
      </dgm:t>
    </dgm:pt>
    <dgm:pt modelId="{94B16A52-75CC-431A-A5B2-8CCBB8224090}" type="sibTrans" cxnId="{9B6E2750-FA75-4D0A-9F10-23C8BA8FABEB}">
      <dgm:prSet/>
      <dgm:spPr/>
      <dgm:t>
        <a:bodyPr/>
        <a:lstStyle/>
        <a:p>
          <a:endParaRPr lang="en-GB"/>
        </a:p>
      </dgm:t>
    </dgm:pt>
    <dgm:pt modelId="{D0F77B18-304E-4BF1-9637-E7E04B5F075C}">
      <dgm:prSet/>
      <dgm:spPr/>
      <dgm:t>
        <a:bodyPr/>
        <a:lstStyle/>
        <a:p>
          <a:r>
            <a:rPr lang="pl-PL" baseline="0" dirty="0"/>
            <a:t>KIEROWNIK DS. SIECI</a:t>
          </a:r>
          <a:endParaRPr lang="pl-PL" dirty="0"/>
        </a:p>
      </dgm:t>
    </dgm:pt>
    <dgm:pt modelId="{96D5B705-8411-4E0E-BD19-C137E535EF93}" type="parTrans" cxnId="{ED565472-D8E7-4AF4-85DB-CE699431556E}">
      <dgm:prSet/>
      <dgm:spPr/>
      <dgm:t>
        <a:bodyPr/>
        <a:lstStyle/>
        <a:p>
          <a:endParaRPr lang="en-GB"/>
        </a:p>
      </dgm:t>
    </dgm:pt>
    <dgm:pt modelId="{B232829A-63D3-46F2-BFA2-A65620C00A20}" type="sibTrans" cxnId="{ED565472-D8E7-4AF4-85DB-CE699431556E}">
      <dgm:prSet/>
      <dgm:spPr/>
      <dgm:t>
        <a:bodyPr/>
        <a:lstStyle/>
        <a:p>
          <a:endParaRPr lang="en-GB"/>
        </a:p>
      </dgm:t>
    </dgm:pt>
    <dgm:pt modelId="{CC9239E4-10E9-4D9C-8394-B85A9A643A87}">
      <dgm:prSet/>
      <dgm:spPr/>
      <dgm:t>
        <a:bodyPr/>
        <a:lstStyle/>
        <a:p>
          <a:r>
            <a:rPr lang="pl-PL" baseline="0" dirty="0"/>
            <a:t>PRZYWÓDCA W UKŁADZIE SIECIOWYM</a:t>
          </a:r>
          <a:endParaRPr lang="pl-PL" dirty="0"/>
        </a:p>
      </dgm:t>
    </dgm:pt>
    <dgm:pt modelId="{AF3143D2-44CE-4443-B797-CF773A12284F}" type="parTrans" cxnId="{6059BEAC-54CD-4345-A1D6-D37DC54173C5}">
      <dgm:prSet/>
      <dgm:spPr/>
      <dgm:t>
        <a:bodyPr/>
        <a:lstStyle/>
        <a:p>
          <a:endParaRPr lang="en-GB"/>
        </a:p>
      </dgm:t>
    </dgm:pt>
    <dgm:pt modelId="{F205547D-E0A8-4EA9-92A5-C9B1E33E2A0E}" type="sibTrans" cxnId="{6059BEAC-54CD-4345-A1D6-D37DC54173C5}">
      <dgm:prSet/>
      <dgm:spPr/>
      <dgm:t>
        <a:bodyPr/>
        <a:lstStyle/>
        <a:p>
          <a:endParaRPr lang="en-GB"/>
        </a:p>
      </dgm:t>
    </dgm:pt>
    <dgm:pt modelId="{4199330E-CA70-4336-95F2-D5892190A09F}">
      <dgm:prSet/>
      <dgm:spPr/>
      <dgm:t>
        <a:bodyPr/>
        <a:lstStyle/>
        <a:p>
          <a:r>
            <a:rPr lang="pl-PL" baseline="0" dirty="0"/>
            <a:t>LIDER SIECI</a:t>
          </a:r>
          <a:endParaRPr lang="pl-PL" dirty="0"/>
        </a:p>
      </dgm:t>
    </dgm:pt>
    <dgm:pt modelId="{D716A43B-BADC-4910-BECB-90A651A17F17}" type="parTrans" cxnId="{D3A7A386-ADD3-448E-91F4-9DD091421E17}">
      <dgm:prSet/>
      <dgm:spPr/>
      <dgm:t>
        <a:bodyPr/>
        <a:lstStyle/>
        <a:p>
          <a:endParaRPr lang="en-GB"/>
        </a:p>
      </dgm:t>
    </dgm:pt>
    <dgm:pt modelId="{EB11D288-8716-4ED1-92A1-53B73AB4E320}" type="sibTrans" cxnId="{D3A7A386-ADD3-448E-91F4-9DD091421E17}">
      <dgm:prSet/>
      <dgm:spPr/>
      <dgm:t>
        <a:bodyPr/>
        <a:lstStyle/>
        <a:p>
          <a:endParaRPr lang="en-GB"/>
        </a:p>
      </dgm:t>
    </dgm:pt>
    <dgm:pt modelId="{BDAEE224-5205-4626-9A13-9E43D0452E80}" type="pres">
      <dgm:prSet presAssocID="{40705106-B67B-4633-BCFA-A869E2189C3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0066896-EA2C-44A0-B026-EA86AE4DE029}" type="pres">
      <dgm:prSet presAssocID="{15138DA2-0A1C-4618-B343-76AFAA0E113B}" presName="hierRoot1" presStyleCnt="0">
        <dgm:presLayoutVars>
          <dgm:hierBranch val="init"/>
        </dgm:presLayoutVars>
      </dgm:prSet>
      <dgm:spPr/>
    </dgm:pt>
    <dgm:pt modelId="{0F222A11-72EE-4BCA-B693-7140A9F89520}" type="pres">
      <dgm:prSet presAssocID="{15138DA2-0A1C-4618-B343-76AFAA0E113B}" presName="rootComposite1" presStyleCnt="0"/>
      <dgm:spPr/>
    </dgm:pt>
    <dgm:pt modelId="{98546E9D-0CBF-4124-A11B-EA55FC93E119}" type="pres">
      <dgm:prSet presAssocID="{15138DA2-0A1C-4618-B343-76AFAA0E113B}" presName="rootText1" presStyleLbl="node0" presStyleIdx="0" presStyleCnt="1">
        <dgm:presLayoutVars>
          <dgm:chPref val="3"/>
        </dgm:presLayoutVars>
      </dgm:prSet>
      <dgm:spPr/>
    </dgm:pt>
    <dgm:pt modelId="{9E9FC706-109F-437D-A1FF-6B859F92FDA4}" type="pres">
      <dgm:prSet presAssocID="{15138DA2-0A1C-4618-B343-76AFAA0E113B}" presName="rootConnector1" presStyleLbl="node1" presStyleIdx="0" presStyleCnt="0"/>
      <dgm:spPr/>
    </dgm:pt>
    <dgm:pt modelId="{E7290C4B-0570-48DB-83F8-9A152039A98F}" type="pres">
      <dgm:prSet presAssocID="{15138DA2-0A1C-4618-B343-76AFAA0E113B}" presName="hierChild2" presStyleCnt="0"/>
      <dgm:spPr/>
    </dgm:pt>
    <dgm:pt modelId="{AE73A788-476A-4219-89A8-82E79F114B98}" type="pres">
      <dgm:prSet presAssocID="{063CB18D-F002-450B-B4C6-B7C26A3D1025}" presName="Name37" presStyleLbl="parChTrans1D2" presStyleIdx="0" presStyleCnt="4"/>
      <dgm:spPr/>
    </dgm:pt>
    <dgm:pt modelId="{2660640B-1CA9-4E96-8ACE-F49FB94B4FC4}" type="pres">
      <dgm:prSet presAssocID="{E0977100-ABC0-4F66-B9B6-A1546524989C}" presName="hierRoot2" presStyleCnt="0">
        <dgm:presLayoutVars>
          <dgm:hierBranch val="init"/>
        </dgm:presLayoutVars>
      </dgm:prSet>
      <dgm:spPr/>
    </dgm:pt>
    <dgm:pt modelId="{70081FB9-4606-4543-81A1-C2A47E20D523}" type="pres">
      <dgm:prSet presAssocID="{E0977100-ABC0-4F66-B9B6-A1546524989C}" presName="rootComposite" presStyleCnt="0"/>
      <dgm:spPr/>
    </dgm:pt>
    <dgm:pt modelId="{4703F07D-8EF0-45FD-8F45-6239D6A2F156}" type="pres">
      <dgm:prSet presAssocID="{E0977100-ABC0-4F66-B9B6-A1546524989C}" presName="rootText" presStyleLbl="node2" presStyleIdx="0" presStyleCnt="4">
        <dgm:presLayoutVars>
          <dgm:chPref val="3"/>
        </dgm:presLayoutVars>
      </dgm:prSet>
      <dgm:spPr/>
    </dgm:pt>
    <dgm:pt modelId="{C9367524-353E-40D8-97E1-332A120EB9F9}" type="pres">
      <dgm:prSet presAssocID="{E0977100-ABC0-4F66-B9B6-A1546524989C}" presName="rootConnector" presStyleLbl="node2" presStyleIdx="0" presStyleCnt="4"/>
      <dgm:spPr/>
    </dgm:pt>
    <dgm:pt modelId="{AECCC929-A796-48DE-90AE-F2A7167A1BE4}" type="pres">
      <dgm:prSet presAssocID="{E0977100-ABC0-4F66-B9B6-A1546524989C}" presName="hierChild4" presStyleCnt="0"/>
      <dgm:spPr/>
    </dgm:pt>
    <dgm:pt modelId="{FD5784AB-7500-4496-B7A1-7E535D6C0578}" type="pres">
      <dgm:prSet presAssocID="{E0977100-ABC0-4F66-B9B6-A1546524989C}" presName="hierChild5" presStyleCnt="0"/>
      <dgm:spPr/>
    </dgm:pt>
    <dgm:pt modelId="{2F06F966-3237-4C9C-A23B-3A9ABD9D774B}" type="pres">
      <dgm:prSet presAssocID="{96D5B705-8411-4E0E-BD19-C137E535EF93}" presName="Name37" presStyleLbl="parChTrans1D2" presStyleIdx="1" presStyleCnt="4"/>
      <dgm:spPr/>
    </dgm:pt>
    <dgm:pt modelId="{23DFB566-A74E-4D02-862F-6AF3071640C4}" type="pres">
      <dgm:prSet presAssocID="{D0F77B18-304E-4BF1-9637-E7E04B5F075C}" presName="hierRoot2" presStyleCnt="0">
        <dgm:presLayoutVars>
          <dgm:hierBranch val="init"/>
        </dgm:presLayoutVars>
      </dgm:prSet>
      <dgm:spPr/>
    </dgm:pt>
    <dgm:pt modelId="{F43DC9B7-306B-4161-9ADC-B53F0E6B5F23}" type="pres">
      <dgm:prSet presAssocID="{D0F77B18-304E-4BF1-9637-E7E04B5F075C}" presName="rootComposite" presStyleCnt="0"/>
      <dgm:spPr/>
    </dgm:pt>
    <dgm:pt modelId="{89BB665C-4BF1-475F-8E2E-41F6C5D52B47}" type="pres">
      <dgm:prSet presAssocID="{D0F77B18-304E-4BF1-9637-E7E04B5F075C}" presName="rootText" presStyleLbl="node2" presStyleIdx="1" presStyleCnt="4">
        <dgm:presLayoutVars>
          <dgm:chPref val="3"/>
        </dgm:presLayoutVars>
      </dgm:prSet>
      <dgm:spPr/>
    </dgm:pt>
    <dgm:pt modelId="{5D1AEB49-8ACD-4A1B-AE3A-0297C0B6F994}" type="pres">
      <dgm:prSet presAssocID="{D0F77B18-304E-4BF1-9637-E7E04B5F075C}" presName="rootConnector" presStyleLbl="node2" presStyleIdx="1" presStyleCnt="4"/>
      <dgm:spPr/>
    </dgm:pt>
    <dgm:pt modelId="{085D2B47-8592-4B26-BE4E-CEEB791D494B}" type="pres">
      <dgm:prSet presAssocID="{D0F77B18-304E-4BF1-9637-E7E04B5F075C}" presName="hierChild4" presStyleCnt="0"/>
      <dgm:spPr/>
    </dgm:pt>
    <dgm:pt modelId="{F303455B-5F7A-4616-B3C5-76E72D99AB6E}" type="pres">
      <dgm:prSet presAssocID="{D0F77B18-304E-4BF1-9637-E7E04B5F075C}" presName="hierChild5" presStyleCnt="0"/>
      <dgm:spPr/>
    </dgm:pt>
    <dgm:pt modelId="{7BB65285-EDC9-4DB6-92B4-27E83E6832E9}" type="pres">
      <dgm:prSet presAssocID="{AF3143D2-44CE-4443-B797-CF773A12284F}" presName="Name37" presStyleLbl="parChTrans1D2" presStyleIdx="2" presStyleCnt="4"/>
      <dgm:spPr/>
    </dgm:pt>
    <dgm:pt modelId="{EB0F2190-83D7-4BAD-B8A4-46F22FBF1522}" type="pres">
      <dgm:prSet presAssocID="{CC9239E4-10E9-4D9C-8394-B85A9A643A87}" presName="hierRoot2" presStyleCnt="0">
        <dgm:presLayoutVars>
          <dgm:hierBranch val="init"/>
        </dgm:presLayoutVars>
      </dgm:prSet>
      <dgm:spPr/>
    </dgm:pt>
    <dgm:pt modelId="{EB01F3CF-0895-4F53-9937-48D5D45086C4}" type="pres">
      <dgm:prSet presAssocID="{CC9239E4-10E9-4D9C-8394-B85A9A643A87}" presName="rootComposite" presStyleCnt="0"/>
      <dgm:spPr/>
    </dgm:pt>
    <dgm:pt modelId="{6BF7AD3B-5A1B-4261-9012-A81DEF1CE692}" type="pres">
      <dgm:prSet presAssocID="{CC9239E4-10E9-4D9C-8394-B85A9A643A87}" presName="rootText" presStyleLbl="node2" presStyleIdx="2" presStyleCnt="4">
        <dgm:presLayoutVars>
          <dgm:chPref val="3"/>
        </dgm:presLayoutVars>
      </dgm:prSet>
      <dgm:spPr/>
    </dgm:pt>
    <dgm:pt modelId="{93AD3A60-8C80-475B-854E-547952D53B91}" type="pres">
      <dgm:prSet presAssocID="{CC9239E4-10E9-4D9C-8394-B85A9A643A87}" presName="rootConnector" presStyleLbl="node2" presStyleIdx="2" presStyleCnt="4"/>
      <dgm:spPr/>
    </dgm:pt>
    <dgm:pt modelId="{B7BDF7D4-2246-4E3E-AED7-8E6DA0D40581}" type="pres">
      <dgm:prSet presAssocID="{CC9239E4-10E9-4D9C-8394-B85A9A643A87}" presName="hierChild4" presStyleCnt="0"/>
      <dgm:spPr/>
    </dgm:pt>
    <dgm:pt modelId="{D731E9E1-B2BA-497A-9916-D25E95F5D246}" type="pres">
      <dgm:prSet presAssocID="{CC9239E4-10E9-4D9C-8394-B85A9A643A87}" presName="hierChild5" presStyleCnt="0"/>
      <dgm:spPr/>
    </dgm:pt>
    <dgm:pt modelId="{5DFE3F4E-A50D-46A3-9667-868C8DEB37AD}" type="pres">
      <dgm:prSet presAssocID="{D716A43B-BADC-4910-BECB-90A651A17F17}" presName="Name37" presStyleLbl="parChTrans1D2" presStyleIdx="3" presStyleCnt="4"/>
      <dgm:spPr/>
    </dgm:pt>
    <dgm:pt modelId="{E3B98233-D65A-40E2-9755-40AD2C6C1BEB}" type="pres">
      <dgm:prSet presAssocID="{4199330E-CA70-4336-95F2-D5892190A09F}" presName="hierRoot2" presStyleCnt="0">
        <dgm:presLayoutVars>
          <dgm:hierBranch val="init"/>
        </dgm:presLayoutVars>
      </dgm:prSet>
      <dgm:spPr/>
    </dgm:pt>
    <dgm:pt modelId="{B8E229D3-52B4-4DBD-B1B7-EDEFABD16EF3}" type="pres">
      <dgm:prSet presAssocID="{4199330E-CA70-4336-95F2-D5892190A09F}" presName="rootComposite" presStyleCnt="0"/>
      <dgm:spPr/>
    </dgm:pt>
    <dgm:pt modelId="{E05835E6-B6D9-4FE5-81E0-D49042357CBF}" type="pres">
      <dgm:prSet presAssocID="{4199330E-CA70-4336-95F2-D5892190A09F}" presName="rootText" presStyleLbl="node2" presStyleIdx="3" presStyleCnt="4">
        <dgm:presLayoutVars>
          <dgm:chPref val="3"/>
        </dgm:presLayoutVars>
      </dgm:prSet>
      <dgm:spPr/>
    </dgm:pt>
    <dgm:pt modelId="{F859D72F-D4F7-4C82-9FEA-EF03697B53BA}" type="pres">
      <dgm:prSet presAssocID="{4199330E-CA70-4336-95F2-D5892190A09F}" presName="rootConnector" presStyleLbl="node2" presStyleIdx="3" presStyleCnt="4"/>
      <dgm:spPr/>
    </dgm:pt>
    <dgm:pt modelId="{BAA5EE81-E9BB-4296-9953-41AA6A6D117E}" type="pres">
      <dgm:prSet presAssocID="{4199330E-CA70-4336-95F2-D5892190A09F}" presName="hierChild4" presStyleCnt="0"/>
      <dgm:spPr/>
    </dgm:pt>
    <dgm:pt modelId="{2D47C7A7-046E-4D3D-BFD8-6739993E7DA1}" type="pres">
      <dgm:prSet presAssocID="{4199330E-CA70-4336-95F2-D5892190A09F}" presName="hierChild5" presStyleCnt="0"/>
      <dgm:spPr/>
    </dgm:pt>
    <dgm:pt modelId="{4314F8C4-0D5E-4BA0-91BB-205D8333C1E3}" type="pres">
      <dgm:prSet presAssocID="{15138DA2-0A1C-4618-B343-76AFAA0E113B}" presName="hierChild3" presStyleCnt="0"/>
      <dgm:spPr/>
    </dgm:pt>
  </dgm:ptLst>
  <dgm:cxnLst>
    <dgm:cxn modelId="{E8EADB17-88DC-4BC5-AA27-A970EE1DD1A2}" type="presOf" srcId="{4199330E-CA70-4336-95F2-D5892190A09F}" destId="{E05835E6-B6D9-4FE5-81E0-D49042357CBF}" srcOrd="0" destOrd="0" presId="urn:microsoft.com/office/officeart/2005/8/layout/orgChart1"/>
    <dgm:cxn modelId="{E8D4741D-0457-4416-A0E7-631E9E134DE2}" type="presOf" srcId="{96D5B705-8411-4E0E-BD19-C137E535EF93}" destId="{2F06F966-3237-4C9C-A23B-3A9ABD9D774B}" srcOrd="0" destOrd="0" presId="urn:microsoft.com/office/officeart/2005/8/layout/orgChart1"/>
    <dgm:cxn modelId="{A51C671E-F9F9-43CC-A334-1C86B81EC814}" type="presOf" srcId="{063CB18D-F002-450B-B4C6-B7C26A3D1025}" destId="{AE73A788-476A-4219-89A8-82E79F114B98}" srcOrd="0" destOrd="0" presId="urn:microsoft.com/office/officeart/2005/8/layout/orgChart1"/>
    <dgm:cxn modelId="{2322FE5F-0684-408B-BFB6-388A4372DEDD}" type="presOf" srcId="{AF3143D2-44CE-4443-B797-CF773A12284F}" destId="{7BB65285-EDC9-4DB6-92B4-27E83E6832E9}" srcOrd="0" destOrd="0" presId="urn:microsoft.com/office/officeart/2005/8/layout/orgChart1"/>
    <dgm:cxn modelId="{87FEB269-4702-4600-AEAE-1D34E82DEC46}" type="presOf" srcId="{CC9239E4-10E9-4D9C-8394-B85A9A643A87}" destId="{6BF7AD3B-5A1B-4261-9012-A81DEF1CE692}" srcOrd="0" destOrd="0" presId="urn:microsoft.com/office/officeart/2005/8/layout/orgChart1"/>
    <dgm:cxn modelId="{9B6E2750-FA75-4D0A-9F10-23C8BA8FABEB}" srcId="{15138DA2-0A1C-4618-B343-76AFAA0E113B}" destId="{E0977100-ABC0-4F66-B9B6-A1546524989C}" srcOrd="0" destOrd="0" parTransId="{063CB18D-F002-450B-B4C6-B7C26A3D1025}" sibTransId="{94B16A52-75CC-431A-A5B2-8CCBB8224090}"/>
    <dgm:cxn modelId="{ED565472-D8E7-4AF4-85DB-CE699431556E}" srcId="{15138DA2-0A1C-4618-B343-76AFAA0E113B}" destId="{D0F77B18-304E-4BF1-9637-E7E04B5F075C}" srcOrd="1" destOrd="0" parTransId="{96D5B705-8411-4E0E-BD19-C137E535EF93}" sibTransId="{B232829A-63D3-46F2-BFA2-A65620C00A20}"/>
    <dgm:cxn modelId="{91258F75-F92E-4699-8A09-5AF7B62EA229}" type="presOf" srcId="{15138DA2-0A1C-4618-B343-76AFAA0E113B}" destId="{9E9FC706-109F-437D-A1FF-6B859F92FDA4}" srcOrd="1" destOrd="0" presId="urn:microsoft.com/office/officeart/2005/8/layout/orgChart1"/>
    <dgm:cxn modelId="{A3E1C659-C16B-4260-A2FF-8C92D2ABABC5}" type="presOf" srcId="{D0F77B18-304E-4BF1-9637-E7E04B5F075C}" destId="{5D1AEB49-8ACD-4A1B-AE3A-0297C0B6F994}" srcOrd="1" destOrd="0" presId="urn:microsoft.com/office/officeart/2005/8/layout/orgChart1"/>
    <dgm:cxn modelId="{D3A7A386-ADD3-448E-91F4-9DD091421E17}" srcId="{15138DA2-0A1C-4618-B343-76AFAA0E113B}" destId="{4199330E-CA70-4336-95F2-D5892190A09F}" srcOrd="3" destOrd="0" parTransId="{D716A43B-BADC-4910-BECB-90A651A17F17}" sibTransId="{EB11D288-8716-4ED1-92A1-53B73AB4E320}"/>
    <dgm:cxn modelId="{99037B8F-2DDA-4613-92A4-6A9AD0F90854}" type="presOf" srcId="{4199330E-CA70-4336-95F2-D5892190A09F}" destId="{F859D72F-D4F7-4C82-9FEA-EF03697B53BA}" srcOrd="1" destOrd="0" presId="urn:microsoft.com/office/officeart/2005/8/layout/orgChart1"/>
    <dgm:cxn modelId="{13854B9B-C4AC-4389-9A7C-3FA60B146FA2}" type="presOf" srcId="{E0977100-ABC0-4F66-B9B6-A1546524989C}" destId="{4703F07D-8EF0-45FD-8F45-6239D6A2F156}" srcOrd="0" destOrd="0" presId="urn:microsoft.com/office/officeart/2005/8/layout/orgChart1"/>
    <dgm:cxn modelId="{DA42ECA0-268E-43C4-AF9D-0F755C4E6CB1}" type="presOf" srcId="{E0977100-ABC0-4F66-B9B6-A1546524989C}" destId="{C9367524-353E-40D8-97E1-332A120EB9F9}" srcOrd="1" destOrd="0" presId="urn:microsoft.com/office/officeart/2005/8/layout/orgChart1"/>
    <dgm:cxn modelId="{6059BEAC-54CD-4345-A1D6-D37DC54173C5}" srcId="{15138DA2-0A1C-4618-B343-76AFAA0E113B}" destId="{CC9239E4-10E9-4D9C-8394-B85A9A643A87}" srcOrd="2" destOrd="0" parTransId="{AF3143D2-44CE-4443-B797-CF773A12284F}" sibTransId="{F205547D-E0A8-4EA9-92A5-C9B1E33E2A0E}"/>
    <dgm:cxn modelId="{955E68B8-3D34-46E6-8D62-0D62AA081BBB}" type="presOf" srcId="{D716A43B-BADC-4910-BECB-90A651A17F17}" destId="{5DFE3F4E-A50D-46A3-9667-868C8DEB37AD}" srcOrd="0" destOrd="0" presId="urn:microsoft.com/office/officeart/2005/8/layout/orgChart1"/>
    <dgm:cxn modelId="{DB214DBF-8B1A-4649-AEDC-E5278694DD39}" type="presOf" srcId="{40705106-B67B-4633-BCFA-A869E2189C36}" destId="{BDAEE224-5205-4626-9A13-9E43D0452E80}" srcOrd="0" destOrd="0" presId="urn:microsoft.com/office/officeart/2005/8/layout/orgChart1"/>
    <dgm:cxn modelId="{5A22DBE2-3BD8-4C0D-AB5E-DA9FE8891969}" type="presOf" srcId="{D0F77B18-304E-4BF1-9637-E7E04B5F075C}" destId="{89BB665C-4BF1-475F-8E2E-41F6C5D52B47}" srcOrd="0" destOrd="0" presId="urn:microsoft.com/office/officeart/2005/8/layout/orgChart1"/>
    <dgm:cxn modelId="{179EE6E9-A21A-44FA-8FA1-7138B0CD4C2B}" type="presOf" srcId="{CC9239E4-10E9-4D9C-8394-B85A9A643A87}" destId="{93AD3A60-8C80-475B-854E-547952D53B91}" srcOrd="1" destOrd="0" presId="urn:microsoft.com/office/officeart/2005/8/layout/orgChart1"/>
    <dgm:cxn modelId="{05274FED-6F53-43F3-88D2-666173EBD505}" type="presOf" srcId="{15138DA2-0A1C-4618-B343-76AFAA0E113B}" destId="{98546E9D-0CBF-4124-A11B-EA55FC93E119}" srcOrd="0" destOrd="0" presId="urn:microsoft.com/office/officeart/2005/8/layout/orgChart1"/>
    <dgm:cxn modelId="{794269F4-C637-437F-93F1-60EB09CEA31C}" srcId="{40705106-B67B-4633-BCFA-A869E2189C36}" destId="{15138DA2-0A1C-4618-B343-76AFAA0E113B}" srcOrd="0" destOrd="0" parTransId="{5C825947-6896-4A2B-9CAF-0EF5649A7270}" sibTransId="{58C56C48-3D39-4320-9892-797DA8D70746}"/>
    <dgm:cxn modelId="{06127493-72A5-41B9-8E54-6AA17E90DDDC}" type="presParOf" srcId="{BDAEE224-5205-4626-9A13-9E43D0452E80}" destId="{30066896-EA2C-44A0-B026-EA86AE4DE029}" srcOrd="0" destOrd="0" presId="urn:microsoft.com/office/officeart/2005/8/layout/orgChart1"/>
    <dgm:cxn modelId="{661AD348-3FE9-4944-8F1C-31082E6CAC9C}" type="presParOf" srcId="{30066896-EA2C-44A0-B026-EA86AE4DE029}" destId="{0F222A11-72EE-4BCA-B693-7140A9F89520}" srcOrd="0" destOrd="0" presId="urn:microsoft.com/office/officeart/2005/8/layout/orgChart1"/>
    <dgm:cxn modelId="{C7E49C43-A3F9-4FA2-A98B-0730C8FB12A9}" type="presParOf" srcId="{0F222A11-72EE-4BCA-B693-7140A9F89520}" destId="{98546E9D-0CBF-4124-A11B-EA55FC93E119}" srcOrd="0" destOrd="0" presId="urn:microsoft.com/office/officeart/2005/8/layout/orgChart1"/>
    <dgm:cxn modelId="{2F12931B-9F15-4727-BBED-D7E6A5EE116F}" type="presParOf" srcId="{0F222A11-72EE-4BCA-B693-7140A9F89520}" destId="{9E9FC706-109F-437D-A1FF-6B859F92FDA4}" srcOrd="1" destOrd="0" presId="urn:microsoft.com/office/officeart/2005/8/layout/orgChart1"/>
    <dgm:cxn modelId="{37227D15-032D-46DB-89B7-AE88E7233071}" type="presParOf" srcId="{30066896-EA2C-44A0-B026-EA86AE4DE029}" destId="{E7290C4B-0570-48DB-83F8-9A152039A98F}" srcOrd="1" destOrd="0" presId="urn:microsoft.com/office/officeart/2005/8/layout/orgChart1"/>
    <dgm:cxn modelId="{5BD8C470-30C8-43E4-B7BA-BB5C9ED5D1A2}" type="presParOf" srcId="{E7290C4B-0570-48DB-83F8-9A152039A98F}" destId="{AE73A788-476A-4219-89A8-82E79F114B98}" srcOrd="0" destOrd="0" presId="urn:microsoft.com/office/officeart/2005/8/layout/orgChart1"/>
    <dgm:cxn modelId="{E4CEFAF9-6991-4650-B31D-4AA3EE0AA544}" type="presParOf" srcId="{E7290C4B-0570-48DB-83F8-9A152039A98F}" destId="{2660640B-1CA9-4E96-8ACE-F49FB94B4FC4}" srcOrd="1" destOrd="0" presId="urn:microsoft.com/office/officeart/2005/8/layout/orgChart1"/>
    <dgm:cxn modelId="{3DC4BDF0-353F-4042-A5AC-4A5079364F57}" type="presParOf" srcId="{2660640B-1CA9-4E96-8ACE-F49FB94B4FC4}" destId="{70081FB9-4606-4543-81A1-C2A47E20D523}" srcOrd="0" destOrd="0" presId="urn:microsoft.com/office/officeart/2005/8/layout/orgChart1"/>
    <dgm:cxn modelId="{52E08EFE-4A27-4CDB-B396-6B5C04EA82DD}" type="presParOf" srcId="{70081FB9-4606-4543-81A1-C2A47E20D523}" destId="{4703F07D-8EF0-45FD-8F45-6239D6A2F156}" srcOrd="0" destOrd="0" presId="urn:microsoft.com/office/officeart/2005/8/layout/orgChart1"/>
    <dgm:cxn modelId="{BBAAF7EE-7CED-4FFE-A29B-2A6597A86261}" type="presParOf" srcId="{70081FB9-4606-4543-81A1-C2A47E20D523}" destId="{C9367524-353E-40D8-97E1-332A120EB9F9}" srcOrd="1" destOrd="0" presId="urn:microsoft.com/office/officeart/2005/8/layout/orgChart1"/>
    <dgm:cxn modelId="{9FF37B7D-AE28-47D0-8F2C-4C4749C2ACF1}" type="presParOf" srcId="{2660640B-1CA9-4E96-8ACE-F49FB94B4FC4}" destId="{AECCC929-A796-48DE-90AE-F2A7167A1BE4}" srcOrd="1" destOrd="0" presId="urn:microsoft.com/office/officeart/2005/8/layout/orgChart1"/>
    <dgm:cxn modelId="{E7E71072-3B12-4087-AB95-B2F00A8688AF}" type="presParOf" srcId="{2660640B-1CA9-4E96-8ACE-F49FB94B4FC4}" destId="{FD5784AB-7500-4496-B7A1-7E535D6C0578}" srcOrd="2" destOrd="0" presId="urn:microsoft.com/office/officeart/2005/8/layout/orgChart1"/>
    <dgm:cxn modelId="{D61A6F81-6FD0-4BDE-91ED-E4D5889D3EC2}" type="presParOf" srcId="{E7290C4B-0570-48DB-83F8-9A152039A98F}" destId="{2F06F966-3237-4C9C-A23B-3A9ABD9D774B}" srcOrd="2" destOrd="0" presId="urn:microsoft.com/office/officeart/2005/8/layout/orgChart1"/>
    <dgm:cxn modelId="{B1813949-71F9-424E-8C86-65CAF36E44D9}" type="presParOf" srcId="{E7290C4B-0570-48DB-83F8-9A152039A98F}" destId="{23DFB566-A74E-4D02-862F-6AF3071640C4}" srcOrd="3" destOrd="0" presId="urn:microsoft.com/office/officeart/2005/8/layout/orgChart1"/>
    <dgm:cxn modelId="{32769C01-EAB6-4EF1-AAEE-19DC6D4337AE}" type="presParOf" srcId="{23DFB566-A74E-4D02-862F-6AF3071640C4}" destId="{F43DC9B7-306B-4161-9ADC-B53F0E6B5F23}" srcOrd="0" destOrd="0" presId="urn:microsoft.com/office/officeart/2005/8/layout/orgChart1"/>
    <dgm:cxn modelId="{0DC91D46-F4F7-404D-B1EA-2B70B1F63939}" type="presParOf" srcId="{F43DC9B7-306B-4161-9ADC-B53F0E6B5F23}" destId="{89BB665C-4BF1-475F-8E2E-41F6C5D52B47}" srcOrd="0" destOrd="0" presId="urn:microsoft.com/office/officeart/2005/8/layout/orgChart1"/>
    <dgm:cxn modelId="{DDBC42D6-1515-432F-9500-A3C92CAB07D8}" type="presParOf" srcId="{F43DC9B7-306B-4161-9ADC-B53F0E6B5F23}" destId="{5D1AEB49-8ACD-4A1B-AE3A-0297C0B6F994}" srcOrd="1" destOrd="0" presId="urn:microsoft.com/office/officeart/2005/8/layout/orgChart1"/>
    <dgm:cxn modelId="{562B10BD-FF58-4E4B-BC8E-00D849D48ABF}" type="presParOf" srcId="{23DFB566-A74E-4D02-862F-6AF3071640C4}" destId="{085D2B47-8592-4B26-BE4E-CEEB791D494B}" srcOrd="1" destOrd="0" presId="urn:microsoft.com/office/officeart/2005/8/layout/orgChart1"/>
    <dgm:cxn modelId="{CC7DD4A3-46CA-41CF-9C74-EB05DC55F812}" type="presParOf" srcId="{23DFB566-A74E-4D02-862F-6AF3071640C4}" destId="{F303455B-5F7A-4616-B3C5-76E72D99AB6E}" srcOrd="2" destOrd="0" presId="urn:microsoft.com/office/officeart/2005/8/layout/orgChart1"/>
    <dgm:cxn modelId="{C72B140F-88A0-4B51-92E2-AD9FB0DE9987}" type="presParOf" srcId="{E7290C4B-0570-48DB-83F8-9A152039A98F}" destId="{7BB65285-EDC9-4DB6-92B4-27E83E6832E9}" srcOrd="4" destOrd="0" presId="urn:microsoft.com/office/officeart/2005/8/layout/orgChart1"/>
    <dgm:cxn modelId="{D7B270FD-14A0-4AA5-A8F2-499A48607CBD}" type="presParOf" srcId="{E7290C4B-0570-48DB-83F8-9A152039A98F}" destId="{EB0F2190-83D7-4BAD-B8A4-46F22FBF1522}" srcOrd="5" destOrd="0" presId="urn:microsoft.com/office/officeart/2005/8/layout/orgChart1"/>
    <dgm:cxn modelId="{2141D6B5-119C-4295-9C3B-5DA89B38FBB2}" type="presParOf" srcId="{EB0F2190-83D7-4BAD-B8A4-46F22FBF1522}" destId="{EB01F3CF-0895-4F53-9937-48D5D45086C4}" srcOrd="0" destOrd="0" presId="urn:microsoft.com/office/officeart/2005/8/layout/orgChart1"/>
    <dgm:cxn modelId="{518D6D59-F567-4323-80A8-29D139C8D966}" type="presParOf" srcId="{EB01F3CF-0895-4F53-9937-48D5D45086C4}" destId="{6BF7AD3B-5A1B-4261-9012-A81DEF1CE692}" srcOrd="0" destOrd="0" presId="urn:microsoft.com/office/officeart/2005/8/layout/orgChart1"/>
    <dgm:cxn modelId="{39CC4753-67CD-47AA-8204-13B739E88C26}" type="presParOf" srcId="{EB01F3CF-0895-4F53-9937-48D5D45086C4}" destId="{93AD3A60-8C80-475B-854E-547952D53B91}" srcOrd="1" destOrd="0" presId="urn:microsoft.com/office/officeart/2005/8/layout/orgChart1"/>
    <dgm:cxn modelId="{5FB5AA0C-85E2-4665-8984-A8190AA59B25}" type="presParOf" srcId="{EB0F2190-83D7-4BAD-B8A4-46F22FBF1522}" destId="{B7BDF7D4-2246-4E3E-AED7-8E6DA0D40581}" srcOrd="1" destOrd="0" presId="urn:microsoft.com/office/officeart/2005/8/layout/orgChart1"/>
    <dgm:cxn modelId="{B3A10740-5B38-4CE8-B935-5D5952E05A48}" type="presParOf" srcId="{EB0F2190-83D7-4BAD-B8A4-46F22FBF1522}" destId="{D731E9E1-B2BA-497A-9916-D25E95F5D246}" srcOrd="2" destOrd="0" presId="urn:microsoft.com/office/officeart/2005/8/layout/orgChart1"/>
    <dgm:cxn modelId="{50BE6E73-BAEC-4B50-9A7B-8B3643E8A58F}" type="presParOf" srcId="{E7290C4B-0570-48DB-83F8-9A152039A98F}" destId="{5DFE3F4E-A50D-46A3-9667-868C8DEB37AD}" srcOrd="6" destOrd="0" presId="urn:microsoft.com/office/officeart/2005/8/layout/orgChart1"/>
    <dgm:cxn modelId="{BB950946-1633-4A36-8E86-362C4698CDE4}" type="presParOf" srcId="{E7290C4B-0570-48DB-83F8-9A152039A98F}" destId="{E3B98233-D65A-40E2-9755-40AD2C6C1BEB}" srcOrd="7" destOrd="0" presId="urn:microsoft.com/office/officeart/2005/8/layout/orgChart1"/>
    <dgm:cxn modelId="{7B78FBF7-388F-46AE-BA98-9BC36EA677B9}" type="presParOf" srcId="{E3B98233-D65A-40E2-9755-40AD2C6C1BEB}" destId="{B8E229D3-52B4-4DBD-B1B7-EDEFABD16EF3}" srcOrd="0" destOrd="0" presId="urn:microsoft.com/office/officeart/2005/8/layout/orgChart1"/>
    <dgm:cxn modelId="{4D5E8F7A-C785-476F-A8B4-1C912B270C0A}" type="presParOf" srcId="{B8E229D3-52B4-4DBD-B1B7-EDEFABD16EF3}" destId="{E05835E6-B6D9-4FE5-81E0-D49042357CBF}" srcOrd="0" destOrd="0" presId="urn:microsoft.com/office/officeart/2005/8/layout/orgChart1"/>
    <dgm:cxn modelId="{AD93D0E3-1E78-414C-A541-FF726B764D26}" type="presParOf" srcId="{B8E229D3-52B4-4DBD-B1B7-EDEFABD16EF3}" destId="{F859D72F-D4F7-4C82-9FEA-EF03697B53BA}" srcOrd="1" destOrd="0" presId="urn:microsoft.com/office/officeart/2005/8/layout/orgChart1"/>
    <dgm:cxn modelId="{60A8805D-F7CD-404C-B991-94DC05D4F8DC}" type="presParOf" srcId="{E3B98233-D65A-40E2-9755-40AD2C6C1BEB}" destId="{BAA5EE81-E9BB-4296-9953-41AA6A6D117E}" srcOrd="1" destOrd="0" presId="urn:microsoft.com/office/officeart/2005/8/layout/orgChart1"/>
    <dgm:cxn modelId="{34F68336-95D6-4DF9-9273-B59288121DBD}" type="presParOf" srcId="{E3B98233-D65A-40E2-9755-40AD2C6C1BEB}" destId="{2D47C7A7-046E-4D3D-BFD8-6739993E7DA1}" srcOrd="2" destOrd="0" presId="urn:microsoft.com/office/officeart/2005/8/layout/orgChart1"/>
    <dgm:cxn modelId="{1FA422C6-B12B-4659-8206-9F0DFE91799F}" type="presParOf" srcId="{30066896-EA2C-44A0-B026-EA86AE4DE029}" destId="{4314F8C4-0D5E-4BA0-91BB-205D8333C1E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6943B1-1157-4C2E-9F2C-EDEA2009E745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876A88F0-EC3E-4CCF-ABF1-F743C86A93F4}">
      <dgm:prSet phldrT="[Tekst]"/>
      <dgm:spPr/>
      <dgm:t>
        <a:bodyPr/>
        <a:lstStyle/>
        <a:p>
          <a:r>
            <a:rPr lang="pl-PL" dirty="0"/>
            <a:t>KREATYWNOŚĆ</a:t>
          </a:r>
          <a:endParaRPr lang="en-GB" dirty="0"/>
        </a:p>
      </dgm:t>
    </dgm:pt>
    <dgm:pt modelId="{01BA4442-5D5A-48D8-A6DA-87C88394D1B8}" type="parTrans" cxnId="{D38391A0-B0A9-4B88-AC0B-BB8F0769B690}">
      <dgm:prSet/>
      <dgm:spPr/>
      <dgm:t>
        <a:bodyPr/>
        <a:lstStyle/>
        <a:p>
          <a:endParaRPr lang="en-GB"/>
        </a:p>
      </dgm:t>
    </dgm:pt>
    <dgm:pt modelId="{70CB83FB-660C-4EBC-BD47-DA8F89FAF6A0}" type="sibTrans" cxnId="{D38391A0-B0A9-4B88-AC0B-BB8F0769B690}">
      <dgm:prSet/>
      <dgm:spPr/>
      <dgm:t>
        <a:bodyPr/>
        <a:lstStyle/>
        <a:p>
          <a:endParaRPr lang="en-GB"/>
        </a:p>
      </dgm:t>
    </dgm:pt>
    <dgm:pt modelId="{01A44D0F-1B4C-46C7-B098-F1915E166827}">
      <dgm:prSet phldrT="[Tekst]"/>
      <dgm:spPr/>
      <dgm:t>
        <a:bodyPr/>
        <a:lstStyle/>
        <a:p>
          <a:r>
            <a:rPr lang="pl-PL" dirty="0"/>
            <a:t>WIEDZA</a:t>
          </a:r>
          <a:endParaRPr lang="en-GB" dirty="0"/>
        </a:p>
      </dgm:t>
    </dgm:pt>
    <dgm:pt modelId="{DBBE00E4-7387-42EF-ACB7-F6DE89A91CC8}" type="parTrans" cxnId="{192775C2-3BCC-472F-8354-81D1B54EE684}">
      <dgm:prSet/>
      <dgm:spPr/>
      <dgm:t>
        <a:bodyPr/>
        <a:lstStyle/>
        <a:p>
          <a:endParaRPr lang="en-GB"/>
        </a:p>
      </dgm:t>
    </dgm:pt>
    <dgm:pt modelId="{9682189B-4823-4515-B6F5-196758DA31D4}" type="sibTrans" cxnId="{192775C2-3BCC-472F-8354-81D1B54EE684}">
      <dgm:prSet/>
      <dgm:spPr/>
      <dgm:t>
        <a:bodyPr/>
        <a:lstStyle/>
        <a:p>
          <a:endParaRPr lang="en-GB"/>
        </a:p>
      </dgm:t>
    </dgm:pt>
    <dgm:pt modelId="{0EDB5CFE-AB9A-4480-A3F4-6497DA0950A6}">
      <dgm:prSet phldrT="[Tekst]"/>
      <dgm:spPr/>
      <dgm:t>
        <a:bodyPr/>
        <a:lstStyle/>
        <a:p>
          <a:r>
            <a:rPr lang="pl-PL" dirty="0"/>
            <a:t>DOŚWIADCZENIE</a:t>
          </a:r>
          <a:endParaRPr lang="en-GB" dirty="0"/>
        </a:p>
      </dgm:t>
    </dgm:pt>
    <dgm:pt modelId="{7D119603-4F64-4256-8893-459528DF591B}" type="parTrans" cxnId="{E1A1AB40-B8B5-49F0-83E3-56A73F86B887}">
      <dgm:prSet/>
      <dgm:spPr/>
      <dgm:t>
        <a:bodyPr/>
        <a:lstStyle/>
        <a:p>
          <a:endParaRPr lang="en-GB"/>
        </a:p>
      </dgm:t>
    </dgm:pt>
    <dgm:pt modelId="{F2D865E9-1975-4C17-9865-3550822D6624}" type="sibTrans" cxnId="{E1A1AB40-B8B5-49F0-83E3-56A73F86B887}">
      <dgm:prSet/>
      <dgm:spPr/>
      <dgm:t>
        <a:bodyPr/>
        <a:lstStyle/>
        <a:p>
          <a:endParaRPr lang="en-GB"/>
        </a:p>
      </dgm:t>
    </dgm:pt>
    <dgm:pt modelId="{05851B44-F2ED-4260-91E8-65E9980CBA8B}">
      <dgm:prSet/>
      <dgm:spPr/>
      <dgm:t>
        <a:bodyPr/>
        <a:lstStyle/>
        <a:p>
          <a:r>
            <a:rPr lang="pl-PL" dirty="0"/>
            <a:t>UMIEJĘTNOŚCI</a:t>
          </a:r>
          <a:endParaRPr lang="en-GB" dirty="0"/>
        </a:p>
      </dgm:t>
    </dgm:pt>
    <dgm:pt modelId="{E810BAB5-EE47-421B-A11D-20E6608CB8F5}" type="parTrans" cxnId="{E349CE39-AD9E-4F95-A1C7-291FBD8777B5}">
      <dgm:prSet/>
      <dgm:spPr/>
      <dgm:t>
        <a:bodyPr/>
        <a:lstStyle/>
        <a:p>
          <a:endParaRPr lang="en-GB"/>
        </a:p>
      </dgm:t>
    </dgm:pt>
    <dgm:pt modelId="{2201F700-258D-4424-A8DC-2A84BC0B005C}" type="sibTrans" cxnId="{E349CE39-AD9E-4F95-A1C7-291FBD8777B5}">
      <dgm:prSet/>
      <dgm:spPr/>
      <dgm:t>
        <a:bodyPr/>
        <a:lstStyle/>
        <a:p>
          <a:endParaRPr lang="en-GB"/>
        </a:p>
      </dgm:t>
    </dgm:pt>
    <dgm:pt modelId="{52CA76F1-4353-4D76-932B-8AE6EE0484C4}">
      <dgm:prSet/>
      <dgm:spPr/>
      <dgm:t>
        <a:bodyPr/>
        <a:lstStyle/>
        <a:p>
          <a:r>
            <a:rPr lang="pl-PL" dirty="0"/>
            <a:t>TALENT</a:t>
          </a:r>
          <a:endParaRPr lang="en-GB" dirty="0"/>
        </a:p>
      </dgm:t>
    </dgm:pt>
    <dgm:pt modelId="{D55FE9F9-4A7C-4942-BE10-D488AD0C72C9}" type="parTrans" cxnId="{4C3C90B8-E305-4D7E-A8E2-0875F3FF1252}">
      <dgm:prSet/>
      <dgm:spPr/>
      <dgm:t>
        <a:bodyPr/>
        <a:lstStyle/>
        <a:p>
          <a:endParaRPr lang="en-GB"/>
        </a:p>
      </dgm:t>
    </dgm:pt>
    <dgm:pt modelId="{DBED3C6A-762C-4A24-9575-7906F2D361EB}" type="sibTrans" cxnId="{4C3C90B8-E305-4D7E-A8E2-0875F3FF1252}">
      <dgm:prSet/>
      <dgm:spPr/>
      <dgm:t>
        <a:bodyPr/>
        <a:lstStyle/>
        <a:p>
          <a:endParaRPr lang="en-GB"/>
        </a:p>
      </dgm:t>
    </dgm:pt>
    <dgm:pt modelId="{3CE9B0F4-9CE2-470F-A096-22BDBE0F2FE7}" type="pres">
      <dgm:prSet presAssocID="{6A6943B1-1157-4C2E-9F2C-EDEA2009E745}" presName="Name0" presStyleCnt="0">
        <dgm:presLayoutVars>
          <dgm:chMax val="7"/>
          <dgm:chPref val="7"/>
          <dgm:dir/>
        </dgm:presLayoutVars>
      </dgm:prSet>
      <dgm:spPr/>
    </dgm:pt>
    <dgm:pt modelId="{BFB9B0D2-6728-4226-BB24-8999069A9A4A}" type="pres">
      <dgm:prSet presAssocID="{6A6943B1-1157-4C2E-9F2C-EDEA2009E745}" presName="Name1" presStyleCnt="0"/>
      <dgm:spPr/>
    </dgm:pt>
    <dgm:pt modelId="{5F4595F9-EDD5-4EB0-BC5A-CBDF83A31252}" type="pres">
      <dgm:prSet presAssocID="{6A6943B1-1157-4C2E-9F2C-EDEA2009E745}" presName="cycle" presStyleCnt="0"/>
      <dgm:spPr/>
    </dgm:pt>
    <dgm:pt modelId="{62A474AA-4F65-4C3A-91FD-DC7438949246}" type="pres">
      <dgm:prSet presAssocID="{6A6943B1-1157-4C2E-9F2C-EDEA2009E745}" presName="srcNode" presStyleLbl="node1" presStyleIdx="0" presStyleCnt="5"/>
      <dgm:spPr/>
    </dgm:pt>
    <dgm:pt modelId="{CD71E46B-0052-4B21-99B2-7AC60FE7D4DA}" type="pres">
      <dgm:prSet presAssocID="{6A6943B1-1157-4C2E-9F2C-EDEA2009E745}" presName="conn" presStyleLbl="parChTrans1D2" presStyleIdx="0" presStyleCnt="1"/>
      <dgm:spPr/>
    </dgm:pt>
    <dgm:pt modelId="{A4039DE2-1DF0-4AD4-96AC-BC76EDF9E144}" type="pres">
      <dgm:prSet presAssocID="{6A6943B1-1157-4C2E-9F2C-EDEA2009E745}" presName="extraNode" presStyleLbl="node1" presStyleIdx="0" presStyleCnt="5"/>
      <dgm:spPr/>
    </dgm:pt>
    <dgm:pt modelId="{B5D77773-3FCA-4B30-A77E-E584DD4219E6}" type="pres">
      <dgm:prSet presAssocID="{6A6943B1-1157-4C2E-9F2C-EDEA2009E745}" presName="dstNode" presStyleLbl="node1" presStyleIdx="0" presStyleCnt="5"/>
      <dgm:spPr/>
    </dgm:pt>
    <dgm:pt modelId="{3EC60D5F-A736-4B2F-8F83-B74B395A8177}" type="pres">
      <dgm:prSet presAssocID="{876A88F0-EC3E-4CCF-ABF1-F743C86A93F4}" presName="text_1" presStyleLbl="node1" presStyleIdx="0" presStyleCnt="5">
        <dgm:presLayoutVars>
          <dgm:bulletEnabled val="1"/>
        </dgm:presLayoutVars>
      </dgm:prSet>
      <dgm:spPr/>
    </dgm:pt>
    <dgm:pt modelId="{3FED9F1E-6368-4BF5-9EB2-A173FD65CDE8}" type="pres">
      <dgm:prSet presAssocID="{876A88F0-EC3E-4CCF-ABF1-F743C86A93F4}" presName="accent_1" presStyleCnt="0"/>
      <dgm:spPr/>
    </dgm:pt>
    <dgm:pt modelId="{83C21DE6-CD2B-4B45-9169-EEF99BC37125}" type="pres">
      <dgm:prSet presAssocID="{876A88F0-EC3E-4CCF-ABF1-F743C86A93F4}" presName="accentRepeatNode" presStyleLbl="solidFgAcc1" presStyleIdx="0" presStyleCnt="5"/>
      <dgm:spPr/>
    </dgm:pt>
    <dgm:pt modelId="{DF0D4974-557C-4DF3-8858-5850F63CA003}" type="pres">
      <dgm:prSet presAssocID="{01A44D0F-1B4C-46C7-B098-F1915E166827}" presName="text_2" presStyleLbl="node1" presStyleIdx="1" presStyleCnt="5">
        <dgm:presLayoutVars>
          <dgm:bulletEnabled val="1"/>
        </dgm:presLayoutVars>
      </dgm:prSet>
      <dgm:spPr/>
    </dgm:pt>
    <dgm:pt modelId="{A964F05F-3AF0-48DA-9CED-C9C378133C9B}" type="pres">
      <dgm:prSet presAssocID="{01A44D0F-1B4C-46C7-B098-F1915E166827}" presName="accent_2" presStyleCnt="0"/>
      <dgm:spPr/>
    </dgm:pt>
    <dgm:pt modelId="{70D930B9-C6D2-4964-8794-856E0A24B82A}" type="pres">
      <dgm:prSet presAssocID="{01A44D0F-1B4C-46C7-B098-F1915E166827}" presName="accentRepeatNode" presStyleLbl="solidFgAcc1" presStyleIdx="1" presStyleCnt="5"/>
      <dgm:spPr/>
    </dgm:pt>
    <dgm:pt modelId="{1EAF466F-4C3B-4771-A937-2F05E4236E0E}" type="pres">
      <dgm:prSet presAssocID="{0EDB5CFE-AB9A-4480-A3F4-6497DA0950A6}" presName="text_3" presStyleLbl="node1" presStyleIdx="2" presStyleCnt="5">
        <dgm:presLayoutVars>
          <dgm:bulletEnabled val="1"/>
        </dgm:presLayoutVars>
      </dgm:prSet>
      <dgm:spPr/>
    </dgm:pt>
    <dgm:pt modelId="{28FAF1C2-90A5-452E-9249-1AD5A737A6DD}" type="pres">
      <dgm:prSet presAssocID="{0EDB5CFE-AB9A-4480-A3F4-6497DA0950A6}" presName="accent_3" presStyleCnt="0"/>
      <dgm:spPr/>
    </dgm:pt>
    <dgm:pt modelId="{6F8D96BD-B9B3-4D6F-8CDA-B52DAE794781}" type="pres">
      <dgm:prSet presAssocID="{0EDB5CFE-AB9A-4480-A3F4-6497DA0950A6}" presName="accentRepeatNode" presStyleLbl="solidFgAcc1" presStyleIdx="2" presStyleCnt="5"/>
      <dgm:spPr/>
    </dgm:pt>
    <dgm:pt modelId="{09D5303A-B6CB-412F-B96A-AAFE78FD584F}" type="pres">
      <dgm:prSet presAssocID="{05851B44-F2ED-4260-91E8-65E9980CBA8B}" presName="text_4" presStyleLbl="node1" presStyleIdx="3" presStyleCnt="5">
        <dgm:presLayoutVars>
          <dgm:bulletEnabled val="1"/>
        </dgm:presLayoutVars>
      </dgm:prSet>
      <dgm:spPr/>
    </dgm:pt>
    <dgm:pt modelId="{09BDCD5D-C253-4EFD-B039-9059ADB46976}" type="pres">
      <dgm:prSet presAssocID="{05851B44-F2ED-4260-91E8-65E9980CBA8B}" presName="accent_4" presStyleCnt="0"/>
      <dgm:spPr/>
    </dgm:pt>
    <dgm:pt modelId="{9249C4B6-02C8-42D3-BEAB-11B7C47FB477}" type="pres">
      <dgm:prSet presAssocID="{05851B44-F2ED-4260-91E8-65E9980CBA8B}" presName="accentRepeatNode" presStyleLbl="solidFgAcc1" presStyleIdx="3" presStyleCnt="5"/>
      <dgm:spPr/>
    </dgm:pt>
    <dgm:pt modelId="{B3A75A2D-846B-4CF5-91BE-071938D359E8}" type="pres">
      <dgm:prSet presAssocID="{52CA76F1-4353-4D76-932B-8AE6EE0484C4}" presName="text_5" presStyleLbl="node1" presStyleIdx="4" presStyleCnt="5">
        <dgm:presLayoutVars>
          <dgm:bulletEnabled val="1"/>
        </dgm:presLayoutVars>
      </dgm:prSet>
      <dgm:spPr/>
    </dgm:pt>
    <dgm:pt modelId="{2685EDB5-6775-4858-913F-288DC4DCE3F1}" type="pres">
      <dgm:prSet presAssocID="{52CA76F1-4353-4D76-932B-8AE6EE0484C4}" presName="accent_5" presStyleCnt="0"/>
      <dgm:spPr/>
    </dgm:pt>
    <dgm:pt modelId="{8C3FA492-7B5C-42AE-B020-377D9DC2D90A}" type="pres">
      <dgm:prSet presAssocID="{52CA76F1-4353-4D76-932B-8AE6EE0484C4}" presName="accentRepeatNode" presStyleLbl="solidFgAcc1" presStyleIdx="4" presStyleCnt="5"/>
      <dgm:spPr/>
    </dgm:pt>
  </dgm:ptLst>
  <dgm:cxnLst>
    <dgm:cxn modelId="{46D40812-065F-4A95-A973-9BF4385BFE5C}" type="presOf" srcId="{0EDB5CFE-AB9A-4480-A3F4-6497DA0950A6}" destId="{1EAF466F-4C3B-4771-A937-2F05E4236E0E}" srcOrd="0" destOrd="0" presId="urn:microsoft.com/office/officeart/2008/layout/VerticalCurvedList"/>
    <dgm:cxn modelId="{1A376A15-61FE-4356-B522-79A13F550D0B}" type="presOf" srcId="{05851B44-F2ED-4260-91E8-65E9980CBA8B}" destId="{09D5303A-B6CB-412F-B96A-AAFE78FD584F}" srcOrd="0" destOrd="0" presId="urn:microsoft.com/office/officeart/2008/layout/VerticalCurvedList"/>
    <dgm:cxn modelId="{33BA7636-6B85-4FDF-A45E-57110D29A320}" type="presOf" srcId="{70CB83FB-660C-4EBC-BD47-DA8F89FAF6A0}" destId="{CD71E46B-0052-4B21-99B2-7AC60FE7D4DA}" srcOrd="0" destOrd="0" presId="urn:microsoft.com/office/officeart/2008/layout/VerticalCurvedList"/>
    <dgm:cxn modelId="{E349CE39-AD9E-4F95-A1C7-291FBD8777B5}" srcId="{6A6943B1-1157-4C2E-9F2C-EDEA2009E745}" destId="{05851B44-F2ED-4260-91E8-65E9980CBA8B}" srcOrd="3" destOrd="0" parTransId="{E810BAB5-EE47-421B-A11D-20E6608CB8F5}" sibTransId="{2201F700-258D-4424-A8DC-2A84BC0B005C}"/>
    <dgm:cxn modelId="{E1A1AB40-B8B5-49F0-83E3-56A73F86B887}" srcId="{6A6943B1-1157-4C2E-9F2C-EDEA2009E745}" destId="{0EDB5CFE-AB9A-4480-A3F4-6497DA0950A6}" srcOrd="2" destOrd="0" parTransId="{7D119603-4F64-4256-8893-459528DF591B}" sibTransId="{F2D865E9-1975-4C17-9865-3550822D6624}"/>
    <dgm:cxn modelId="{1D604759-60BE-4EAE-A306-A5EAC336AA4B}" type="presOf" srcId="{01A44D0F-1B4C-46C7-B098-F1915E166827}" destId="{DF0D4974-557C-4DF3-8858-5850F63CA003}" srcOrd="0" destOrd="0" presId="urn:microsoft.com/office/officeart/2008/layout/VerticalCurvedList"/>
    <dgm:cxn modelId="{D38391A0-B0A9-4B88-AC0B-BB8F0769B690}" srcId="{6A6943B1-1157-4C2E-9F2C-EDEA2009E745}" destId="{876A88F0-EC3E-4CCF-ABF1-F743C86A93F4}" srcOrd="0" destOrd="0" parTransId="{01BA4442-5D5A-48D8-A6DA-87C88394D1B8}" sibTransId="{70CB83FB-660C-4EBC-BD47-DA8F89FAF6A0}"/>
    <dgm:cxn modelId="{7E9EDFA9-AC2A-4F83-83D6-3721687E1CA9}" type="presOf" srcId="{52CA76F1-4353-4D76-932B-8AE6EE0484C4}" destId="{B3A75A2D-846B-4CF5-91BE-071938D359E8}" srcOrd="0" destOrd="0" presId="urn:microsoft.com/office/officeart/2008/layout/VerticalCurvedList"/>
    <dgm:cxn modelId="{C9B34BAA-5B94-4E4F-8FF7-EC8481135A04}" type="presOf" srcId="{6A6943B1-1157-4C2E-9F2C-EDEA2009E745}" destId="{3CE9B0F4-9CE2-470F-A096-22BDBE0F2FE7}" srcOrd="0" destOrd="0" presId="urn:microsoft.com/office/officeart/2008/layout/VerticalCurvedList"/>
    <dgm:cxn modelId="{4C3C90B8-E305-4D7E-A8E2-0875F3FF1252}" srcId="{6A6943B1-1157-4C2E-9F2C-EDEA2009E745}" destId="{52CA76F1-4353-4D76-932B-8AE6EE0484C4}" srcOrd="4" destOrd="0" parTransId="{D55FE9F9-4A7C-4942-BE10-D488AD0C72C9}" sibTransId="{DBED3C6A-762C-4A24-9575-7906F2D361EB}"/>
    <dgm:cxn modelId="{192775C2-3BCC-472F-8354-81D1B54EE684}" srcId="{6A6943B1-1157-4C2E-9F2C-EDEA2009E745}" destId="{01A44D0F-1B4C-46C7-B098-F1915E166827}" srcOrd="1" destOrd="0" parTransId="{DBBE00E4-7387-42EF-ACB7-F6DE89A91CC8}" sibTransId="{9682189B-4823-4515-B6F5-196758DA31D4}"/>
    <dgm:cxn modelId="{398D09EC-7772-4D51-9E54-42DE7FE678C8}" type="presOf" srcId="{876A88F0-EC3E-4CCF-ABF1-F743C86A93F4}" destId="{3EC60D5F-A736-4B2F-8F83-B74B395A8177}" srcOrd="0" destOrd="0" presId="urn:microsoft.com/office/officeart/2008/layout/VerticalCurvedList"/>
    <dgm:cxn modelId="{3184EF33-E2CE-433C-B96E-9E153D869D00}" type="presParOf" srcId="{3CE9B0F4-9CE2-470F-A096-22BDBE0F2FE7}" destId="{BFB9B0D2-6728-4226-BB24-8999069A9A4A}" srcOrd="0" destOrd="0" presId="urn:microsoft.com/office/officeart/2008/layout/VerticalCurvedList"/>
    <dgm:cxn modelId="{B7B86022-D7D5-4621-BA41-E3F4B01D90BA}" type="presParOf" srcId="{BFB9B0D2-6728-4226-BB24-8999069A9A4A}" destId="{5F4595F9-EDD5-4EB0-BC5A-CBDF83A31252}" srcOrd="0" destOrd="0" presId="urn:microsoft.com/office/officeart/2008/layout/VerticalCurvedList"/>
    <dgm:cxn modelId="{F8196148-9C32-4C2D-867E-56AAE52A315B}" type="presParOf" srcId="{5F4595F9-EDD5-4EB0-BC5A-CBDF83A31252}" destId="{62A474AA-4F65-4C3A-91FD-DC7438949246}" srcOrd="0" destOrd="0" presId="urn:microsoft.com/office/officeart/2008/layout/VerticalCurvedList"/>
    <dgm:cxn modelId="{35D56A1A-D272-4A7A-AA96-9323CA734032}" type="presParOf" srcId="{5F4595F9-EDD5-4EB0-BC5A-CBDF83A31252}" destId="{CD71E46B-0052-4B21-99B2-7AC60FE7D4DA}" srcOrd="1" destOrd="0" presId="urn:microsoft.com/office/officeart/2008/layout/VerticalCurvedList"/>
    <dgm:cxn modelId="{37FB70E5-FB4B-4091-81E8-619B0FD5F2E6}" type="presParOf" srcId="{5F4595F9-EDD5-4EB0-BC5A-CBDF83A31252}" destId="{A4039DE2-1DF0-4AD4-96AC-BC76EDF9E144}" srcOrd="2" destOrd="0" presId="urn:microsoft.com/office/officeart/2008/layout/VerticalCurvedList"/>
    <dgm:cxn modelId="{70427D7E-B0D8-4BCE-927E-85E28E8EA2C3}" type="presParOf" srcId="{5F4595F9-EDD5-4EB0-BC5A-CBDF83A31252}" destId="{B5D77773-3FCA-4B30-A77E-E584DD4219E6}" srcOrd="3" destOrd="0" presId="urn:microsoft.com/office/officeart/2008/layout/VerticalCurvedList"/>
    <dgm:cxn modelId="{60238741-A26B-4428-8474-CDF8D0CBE04D}" type="presParOf" srcId="{BFB9B0D2-6728-4226-BB24-8999069A9A4A}" destId="{3EC60D5F-A736-4B2F-8F83-B74B395A8177}" srcOrd="1" destOrd="0" presId="urn:microsoft.com/office/officeart/2008/layout/VerticalCurvedList"/>
    <dgm:cxn modelId="{7561A996-9F0A-4533-867C-A622B3F964EF}" type="presParOf" srcId="{BFB9B0D2-6728-4226-BB24-8999069A9A4A}" destId="{3FED9F1E-6368-4BF5-9EB2-A173FD65CDE8}" srcOrd="2" destOrd="0" presId="urn:microsoft.com/office/officeart/2008/layout/VerticalCurvedList"/>
    <dgm:cxn modelId="{02D2843A-1847-476E-9A12-09961EB4778C}" type="presParOf" srcId="{3FED9F1E-6368-4BF5-9EB2-A173FD65CDE8}" destId="{83C21DE6-CD2B-4B45-9169-EEF99BC37125}" srcOrd="0" destOrd="0" presId="urn:microsoft.com/office/officeart/2008/layout/VerticalCurvedList"/>
    <dgm:cxn modelId="{34F533D7-36C8-43CC-90D1-B670169C621F}" type="presParOf" srcId="{BFB9B0D2-6728-4226-BB24-8999069A9A4A}" destId="{DF0D4974-557C-4DF3-8858-5850F63CA003}" srcOrd="3" destOrd="0" presId="urn:microsoft.com/office/officeart/2008/layout/VerticalCurvedList"/>
    <dgm:cxn modelId="{32223B31-D810-485C-A7CE-C9AA67778C9F}" type="presParOf" srcId="{BFB9B0D2-6728-4226-BB24-8999069A9A4A}" destId="{A964F05F-3AF0-48DA-9CED-C9C378133C9B}" srcOrd="4" destOrd="0" presId="urn:microsoft.com/office/officeart/2008/layout/VerticalCurvedList"/>
    <dgm:cxn modelId="{3D042060-D707-4DBA-8991-0F2BB8EC3103}" type="presParOf" srcId="{A964F05F-3AF0-48DA-9CED-C9C378133C9B}" destId="{70D930B9-C6D2-4964-8794-856E0A24B82A}" srcOrd="0" destOrd="0" presId="urn:microsoft.com/office/officeart/2008/layout/VerticalCurvedList"/>
    <dgm:cxn modelId="{270DE077-D9B7-4194-9601-44D97E668F0F}" type="presParOf" srcId="{BFB9B0D2-6728-4226-BB24-8999069A9A4A}" destId="{1EAF466F-4C3B-4771-A937-2F05E4236E0E}" srcOrd="5" destOrd="0" presId="urn:microsoft.com/office/officeart/2008/layout/VerticalCurvedList"/>
    <dgm:cxn modelId="{206CDB0F-DBBE-4483-8E31-DDDE4F47807F}" type="presParOf" srcId="{BFB9B0D2-6728-4226-BB24-8999069A9A4A}" destId="{28FAF1C2-90A5-452E-9249-1AD5A737A6DD}" srcOrd="6" destOrd="0" presId="urn:microsoft.com/office/officeart/2008/layout/VerticalCurvedList"/>
    <dgm:cxn modelId="{DA0EB2AB-13EA-4220-90AA-CE161792C425}" type="presParOf" srcId="{28FAF1C2-90A5-452E-9249-1AD5A737A6DD}" destId="{6F8D96BD-B9B3-4D6F-8CDA-B52DAE794781}" srcOrd="0" destOrd="0" presId="urn:microsoft.com/office/officeart/2008/layout/VerticalCurvedList"/>
    <dgm:cxn modelId="{61412F95-4C0F-4D19-B6E9-C22C931154D5}" type="presParOf" srcId="{BFB9B0D2-6728-4226-BB24-8999069A9A4A}" destId="{09D5303A-B6CB-412F-B96A-AAFE78FD584F}" srcOrd="7" destOrd="0" presId="urn:microsoft.com/office/officeart/2008/layout/VerticalCurvedList"/>
    <dgm:cxn modelId="{2504A9ED-0CF6-47E0-A5C2-C19C1D640FDA}" type="presParOf" srcId="{BFB9B0D2-6728-4226-BB24-8999069A9A4A}" destId="{09BDCD5D-C253-4EFD-B039-9059ADB46976}" srcOrd="8" destOrd="0" presId="urn:microsoft.com/office/officeart/2008/layout/VerticalCurvedList"/>
    <dgm:cxn modelId="{D73D2114-8F85-41F7-9AFE-8F1F139C399D}" type="presParOf" srcId="{09BDCD5D-C253-4EFD-B039-9059ADB46976}" destId="{9249C4B6-02C8-42D3-BEAB-11B7C47FB477}" srcOrd="0" destOrd="0" presId="urn:microsoft.com/office/officeart/2008/layout/VerticalCurvedList"/>
    <dgm:cxn modelId="{8E150A03-FAEF-4EC3-B809-19F6BE735B92}" type="presParOf" srcId="{BFB9B0D2-6728-4226-BB24-8999069A9A4A}" destId="{B3A75A2D-846B-4CF5-91BE-071938D359E8}" srcOrd="9" destOrd="0" presId="urn:microsoft.com/office/officeart/2008/layout/VerticalCurvedList"/>
    <dgm:cxn modelId="{7D67CE43-772E-49CD-8388-995F46213E0D}" type="presParOf" srcId="{BFB9B0D2-6728-4226-BB24-8999069A9A4A}" destId="{2685EDB5-6775-4858-913F-288DC4DCE3F1}" srcOrd="10" destOrd="0" presId="urn:microsoft.com/office/officeart/2008/layout/VerticalCurvedList"/>
    <dgm:cxn modelId="{53B0DF47-CC9D-4A1A-B6AA-97908D6CC655}" type="presParOf" srcId="{2685EDB5-6775-4858-913F-288DC4DCE3F1}" destId="{8C3FA492-7B5C-42AE-B020-377D9DC2D90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E3F4E-A50D-46A3-9667-868C8DEB37AD}">
      <dsp:nvSpPr>
        <dsp:cNvPr id="0" name=""/>
        <dsp:cNvSpPr/>
      </dsp:nvSpPr>
      <dsp:spPr>
        <a:xfrm>
          <a:off x="5182226" y="1477249"/>
          <a:ext cx="4058751" cy="46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803"/>
              </a:lnTo>
              <a:lnTo>
                <a:pt x="4058751" y="234803"/>
              </a:lnTo>
              <a:lnTo>
                <a:pt x="4058751" y="469607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5285-EDC9-4DB6-92B4-27E83E6832E9}">
      <dsp:nvSpPr>
        <dsp:cNvPr id="0" name=""/>
        <dsp:cNvSpPr/>
      </dsp:nvSpPr>
      <dsp:spPr>
        <a:xfrm>
          <a:off x="5182226" y="1477249"/>
          <a:ext cx="1352917" cy="46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803"/>
              </a:lnTo>
              <a:lnTo>
                <a:pt x="1352917" y="234803"/>
              </a:lnTo>
              <a:lnTo>
                <a:pt x="1352917" y="469607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06F966-3237-4C9C-A23B-3A9ABD9D774B}">
      <dsp:nvSpPr>
        <dsp:cNvPr id="0" name=""/>
        <dsp:cNvSpPr/>
      </dsp:nvSpPr>
      <dsp:spPr>
        <a:xfrm>
          <a:off x="3829308" y="1477249"/>
          <a:ext cx="1352917" cy="469607"/>
        </a:xfrm>
        <a:custGeom>
          <a:avLst/>
          <a:gdLst/>
          <a:ahLst/>
          <a:cxnLst/>
          <a:rect l="0" t="0" r="0" b="0"/>
          <a:pathLst>
            <a:path>
              <a:moveTo>
                <a:pt x="1352917" y="0"/>
              </a:moveTo>
              <a:lnTo>
                <a:pt x="1352917" y="234803"/>
              </a:lnTo>
              <a:lnTo>
                <a:pt x="0" y="234803"/>
              </a:lnTo>
              <a:lnTo>
                <a:pt x="0" y="469607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3A788-476A-4219-89A8-82E79F114B98}">
      <dsp:nvSpPr>
        <dsp:cNvPr id="0" name=""/>
        <dsp:cNvSpPr/>
      </dsp:nvSpPr>
      <dsp:spPr>
        <a:xfrm>
          <a:off x="1123474" y="1477249"/>
          <a:ext cx="4058751" cy="469607"/>
        </a:xfrm>
        <a:custGeom>
          <a:avLst/>
          <a:gdLst/>
          <a:ahLst/>
          <a:cxnLst/>
          <a:rect l="0" t="0" r="0" b="0"/>
          <a:pathLst>
            <a:path>
              <a:moveTo>
                <a:pt x="4058751" y="0"/>
              </a:moveTo>
              <a:lnTo>
                <a:pt x="4058751" y="234803"/>
              </a:lnTo>
              <a:lnTo>
                <a:pt x="0" y="234803"/>
              </a:lnTo>
              <a:lnTo>
                <a:pt x="0" y="469607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546E9D-0CBF-4124-A11B-EA55FC93E119}">
      <dsp:nvSpPr>
        <dsp:cNvPr id="0" name=""/>
        <dsp:cNvSpPr/>
      </dsp:nvSpPr>
      <dsp:spPr>
        <a:xfrm>
          <a:off x="4064112" y="359136"/>
          <a:ext cx="2236226" cy="11181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baseline="0" dirty="0"/>
            <a:t>OSOBA ODPOWIEDZIALNA ZA EFEKTYWNE ZARZĄDZANIE SIECIĄ</a:t>
          </a:r>
          <a:endParaRPr lang="pl-PL" sz="2000" kern="1200" dirty="0"/>
        </a:p>
      </dsp:txBody>
      <dsp:txXfrm>
        <a:off x="4064112" y="359136"/>
        <a:ext cx="2236226" cy="1118113"/>
      </dsp:txXfrm>
    </dsp:sp>
    <dsp:sp modelId="{4703F07D-8EF0-45FD-8F45-6239D6A2F156}">
      <dsp:nvSpPr>
        <dsp:cNvPr id="0" name=""/>
        <dsp:cNvSpPr/>
      </dsp:nvSpPr>
      <dsp:spPr>
        <a:xfrm>
          <a:off x="5361" y="1946857"/>
          <a:ext cx="2236226" cy="11181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baseline="0" dirty="0"/>
            <a:t>MENEDŻER SIECIOWY </a:t>
          </a:r>
          <a:endParaRPr lang="pl-PL" sz="2000" kern="1200" dirty="0"/>
        </a:p>
      </dsp:txBody>
      <dsp:txXfrm>
        <a:off x="5361" y="1946857"/>
        <a:ext cx="2236226" cy="1118113"/>
      </dsp:txXfrm>
    </dsp:sp>
    <dsp:sp modelId="{89BB665C-4BF1-475F-8E2E-41F6C5D52B47}">
      <dsp:nvSpPr>
        <dsp:cNvPr id="0" name=""/>
        <dsp:cNvSpPr/>
      </dsp:nvSpPr>
      <dsp:spPr>
        <a:xfrm>
          <a:off x="2711195" y="1946857"/>
          <a:ext cx="2236226" cy="11181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baseline="0" dirty="0"/>
            <a:t>KIEROWNIK DS. SIECI</a:t>
          </a:r>
          <a:endParaRPr lang="pl-PL" sz="2000" kern="1200" dirty="0"/>
        </a:p>
      </dsp:txBody>
      <dsp:txXfrm>
        <a:off x="2711195" y="1946857"/>
        <a:ext cx="2236226" cy="1118113"/>
      </dsp:txXfrm>
    </dsp:sp>
    <dsp:sp modelId="{6BF7AD3B-5A1B-4261-9012-A81DEF1CE692}">
      <dsp:nvSpPr>
        <dsp:cNvPr id="0" name=""/>
        <dsp:cNvSpPr/>
      </dsp:nvSpPr>
      <dsp:spPr>
        <a:xfrm>
          <a:off x="5417029" y="1946857"/>
          <a:ext cx="2236226" cy="11181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baseline="0" dirty="0"/>
            <a:t>PRZYWÓDCA W UKŁADZIE SIECIOWYM</a:t>
          </a:r>
          <a:endParaRPr lang="pl-PL" sz="2000" kern="1200" dirty="0"/>
        </a:p>
      </dsp:txBody>
      <dsp:txXfrm>
        <a:off x="5417029" y="1946857"/>
        <a:ext cx="2236226" cy="1118113"/>
      </dsp:txXfrm>
    </dsp:sp>
    <dsp:sp modelId="{E05835E6-B6D9-4FE5-81E0-D49042357CBF}">
      <dsp:nvSpPr>
        <dsp:cNvPr id="0" name=""/>
        <dsp:cNvSpPr/>
      </dsp:nvSpPr>
      <dsp:spPr>
        <a:xfrm>
          <a:off x="8122864" y="1946857"/>
          <a:ext cx="2236226" cy="11181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baseline="0" dirty="0"/>
            <a:t>LIDER SIECI</a:t>
          </a:r>
          <a:endParaRPr lang="pl-PL" sz="2000" kern="1200" dirty="0"/>
        </a:p>
      </dsp:txBody>
      <dsp:txXfrm>
        <a:off x="8122864" y="1946857"/>
        <a:ext cx="2236226" cy="1118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71E46B-0052-4B21-99B2-7AC60FE7D4DA}">
      <dsp:nvSpPr>
        <dsp:cNvPr id="0" name=""/>
        <dsp:cNvSpPr/>
      </dsp:nvSpPr>
      <dsp:spPr>
        <a:xfrm>
          <a:off x="-4824920" y="-739462"/>
          <a:ext cx="5746733" cy="5746733"/>
        </a:xfrm>
        <a:prstGeom prst="blockArc">
          <a:avLst>
            <a:gd name="adj1" fmla="val 18900000"/>
            <a:gd name="adj2" fmla="val 2700000"/>
            <a:gd name="adj3" fmla="val 376"/>
          </a:avLst>
        </a:pr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C60D5F-A736-4B2F-8F83-B74B395A8177}">
      <dsp:nvSpPr>
        <dsp:cNvPr id="0" name=""/>
        <dsp:cNvSpPr/>
      </dsp:nvSpPr>
      <dsp:spPr>
        <a:xfrm>
          <a:off x="403371" y="266652"/>
          <a:ext cx="10740248" cy="5336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358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/>
            <a:t>KREATYWNOŚĆ</a:t>
          </a:r>
          <a:endParaRPr lang="en-GB" sz="3000" kern="1200" dirty="0"/>
        </a:p>
      </dsp:txBody>
      <dsp:txXfrm>
        <a:off x="403371" y="266652"/>
        <a:ext cx="10740248" cy="533646"/>
      </dsp:txXfrm>
    </dsp:sp>
    <dsp:sp modelId="{83C21DE6-CD2B-4B45-9169-EEF99BC37125}">
      <dsp:nvSpPr>
        <dsp:cNvPr id="0" name=""/>
        <dsp:cNvSpPr/>
      </dsp:nvSpPr>
      <dsp:spPr>
        <a:xfrm>
          <a:off x="69842" y="199946"/>
          <a:ext cx="667058" cy="6670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0D4974-557C-4DF3-8858-5850F63CA003}">
      <dsp:nvSpPr>
        <dsp:cNvPr id="0" name=""/>
        <dsp:cNvSpPr/>
      </dsp:nvSpPr>
      <dsp:spPr>
        <a:xfrm>
          <a:off x="785766" y="1066866"/>
          <a:ext cx="10357852" cy="5336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358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/>
            <a:t>WIEDZA</a:t>
          </a:r>
          <a:endParaRPr lang="en-GB" sz="3000" kern="1200" dirty="0"/>
        </a:p>
      </dsp:txBody>
      <dsp:txXfrm>
        <a:off x="785766" y="1066866"/>
        <a:ext cx="10357852" cy="533646"/>
      </dsp:txXfrm>
    </dsp:sp>
    <dsp:sp modelId="{70D930B9-C6D2-4964-8794-856E0A24B82A}">
      <dsp:nvSpPr>
        <dsp:cNvPr id="0" name=""/>
        <dsp:cNvSpPr/>
      </dsp:nvSpPr>
      <dsp:spPr>
        <a:xfrm>
          <a:off x="452237" y="1000160"/>
          <a:ext cx="667058" cy="6670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AF466F-4C3B-4771-A937-2F05E4236E0E}">
      <dsp:nvSpPr>
        <dsp:cNvPr id="0" name=""/>
        <dsp:cNvSpPr/>
      </dsp:nvSpPr>
      <dsp:spPr>
        <a:xfrm>
          <a:off x="903131" y="1867080"/>
          <a:ext cx="10240487" cy="5336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358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/>
            <a:t>DOŚWIADCZENIE</a:t>
          </a:r>
          <a:endParaRPr lang="en-GB" sz="3000" kern="1200" dirty="0"/>
        </a:p>
      </dsp:txBody>
      <dsp:txXfrm>
        <a:off x="903131" y="1867080"/>
        <a:ext cx="10240487" cy="533646"/>
      </dsp:txXfrm>
    </dsp:sp>
    <dsp:sp modelId="{6F8D96BD-B9B3-4D6F-8CDA-B52DAE794781}">
      <dsp:nvSpPr>
        <dsp:cNvPr id="0" name=""/>
        <dsp:cNvSpPr/>
      </dsp:nvSpPr>
      <dsp:spPr>
        <a:xfrm>
          <a:off x="569602" y="1800374"/>
          <a:ext cx="667058" cy="6670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5303A-B6CB-412F-B96A-AAFE78FD584F}">
      <dsp:nvSpPr>
        <dsp:cNvPr id="0" name=""/>
        <dsp:cNvSpPr/>
      </dsp:nvSpPr>
      <dsp:spPr>
        <a:xfrm>
          <a:off x="785766" y="2667294"/>
          <a:ext cx="10357852" cy="5336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358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/>
            <a:t>UMIEJĘTNOŚCI</a:t>
          </a:r>
          <a:endParaRPr lang="en-GB" sz="3000" kern="1200" dirty="0"/>
        </a:p>
      </dsp:txBody>
      <dsp:txXfrm>
        <a:off x="785766" y="2667294"/>
        <a:ext cx="10357852" cy="533646"/>
      </dsp:txXfrm>
    </dsp:sp>
    <dsp:sp modelId="{9249C4B6-02C8-42D3-BEAB-11B7C47FB477}">
      <dsp:nvSpPr>
        <dsp:cNvPr id="0" name=""/>
        <dsp:cNvSpPr/>
      </dsp:nvSpPr>
      <dsp:spPr>
        <a:xfrm>
          <a:off x="452237" y="2600588"/>
          <a:ext cx="667058" cy="6670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A75A2D-846B-4CF5-91BE-071938D359E8}">
      <dsp:nvSpPr>
        <dsp:cNvPr id="0" name=""/>
        <dsp:cNvSpPr/>
      </dsp:nvSpPr>
      <dsp:spPr>
        <a:xfrm>
          <a:off x="403371" y="3467508"/>
          <a:ext cx="10740248" cy="5336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358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/>
            <a:t>TALENT</a:t>
          </a:r>
          <a:endParaRPr lang="en-GB" sz="3000" kern="1200" dirty="0"/>
        </a:p>
      </dsp:txBody>
      <dsp:txXfrm>
        <a:off x="403371" y="3467508"/>
        <a:ext cx="10740248" cy="533646"/>
      </dsp:txXfrm>
    </dsp:sp>
    <dsp:sp modelId="{8C3FA492-7B5C-42AE-B020-377D9DC2D90A}">
      <dsp:nvSpPr>
        <dsp:cNvPr id="0" name=""/>
        <dsp:cNvSpPr/>
      </dsp:nvSpPr>
      <dsp:spPr>
        <a:xfrm>
          <a:off x="69842" y="3400802"/>
          <a:ext cx="667058" cy="6670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737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8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573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8482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476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305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769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288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416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B75AAC-BFA4-487C-A59D-59F5EA1A6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71EC2D-7F0C-428B-92B2-FA7276333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AF7E858-6B69-4DDB-9D06-B1DCFBF1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6C6A-03A4-480C-8441-9220DBF48A39}" type="datetimeFigureOut">
              <a:rPr lang="pl-PL" smtClean="0"/>
              <a:t>10.01.2025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C18A76-CA6D-491A-9763-70CB0289F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90DA0AF-DD63-4343-9CE7-926AECAB4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6602-9660-447F-BECF-0760B8621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00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3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42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5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83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54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028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6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22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925C321-DFCB-4C46-80C8-0FD72B326037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DFAB7EF-E246-44CB-AB13-BED9ACA8A6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32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  <p:sldLayoutId id="2147483720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arlboileau.com/agent-de-changement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creativecommons.org/licenses/by-nc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069AE8-3185-B017-E855-9496FBC59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2174393"/>
            <a:ext cx="8689976" cy="2509213"/>
          </a:xfrm>
        </p:spPr>
        <p:txBody>
          <a:bodyPr>
            <a:normAutofit/>
          </a:bodyPr>
          <a:lstStyle/>
          <a:p>
            <a:r>
              <a:rPr lang="pl-PL" dirty="0"/>
              <a:t>ZARZĄDZANIE I PRZYWÓDZTWO W SIECIACH MIĘDZYORGANIZACYJNYCH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B0E3ED4-D81D-FC29-4F56-311B19595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2772" y="6304280"/>
            <a:ext cx="8689976" cy="1371599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DR KARINA PILARZ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77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661335-CD85-375C-D41A-414F8CF5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075FA3-E8C1-B7E0-4B31-DFFA46D0C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nieformalni przywódcy organizacyjni: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wpływają na współpracowników, choć nie mają autorytetu formalnego; 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takie przywództwo jest tylko atrybutem nosiciela;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UTOŻSAMIANE JEST Z WPŁYWEM ODDOLNYM, CZYLI ODBYWAJĄCYM SIĘ POZA FORMALNĄ STRUKTURĄ.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2287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267736D7-1123-F858-AAB6-85847F668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428" y="1066800"/>
            <a:ext cx="5976664" cy="497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757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E7068E-2A13-4F41-9BB6-BA671772E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1B7171A-B891-2EEB-E45A-009AC3E8D6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704783"/>
              </p:ext>
            </p:extLst>
          </p:nvPr>
        </p:nvGraphicFramePr>
        <p:xfrm>
          <a:off x="913775" y="2367093"/>
          <a:ext cx="10364452" cy="342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3020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F0D07-5C4F-16AC-4770-19A3F8749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87EBF0-1023-72FB-6E98-48F9B21BD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Nowy wymiar zarządzania i przewodzenia musi uwzględniać tendencje DOTYCZĄCE zmian mentalnych zachodzących w zasobach ludzkich i strukturach społecznych.</a:t>
            </a:r>
          </a:p>
        </p:txBody>
      </p:sp>
    </p:spTree>
    <p:extLst>
      <p:ext uri="{BB962C8B-B14F-4D97-AF65-F5344CB8AC3E}">
        <p14:creationId xmlns:p14="http://schemas.microsoft.com/office/powerpoint/2010/main" val="407405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427544-3417-3C20-C6FF-6A581EA1E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ZARZĄDZANIE OGÓLNE SIECIAMI MIĘDZYORGANIZACYJNYMI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EDE5A9-A703-6204-FA3B-5F4B8AED1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3" y="2071817"/>
            <a:ext cx="10364452" cy="435882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r>
              <a:rPr lang="pl-PL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Järvensivu</a:t>
            </a:r>
            <a:r>
              <a:rPr lang="pl-PL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K. </a:t>
            </a:r>
            <a:r>
              <a:rPr lang="pl-PL" sz="16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Möller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2009 roku opublikowali swoją pracę dotyczącą metateorii w zarządzaniu sieciami. </a:t>
            </a:r>
          </a:p>
          <a:p>
            <a:pPr marL="0" indent="0" algn="just">
              <a:buNone/>
            </a:pPr>
            <a:r>
              <a:rPr lang="pl-PL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Zaproponowali następujące wymiary sieci: </a:t>
            </a:r>
          </a:p>
          <a:p>
            <a:pPr marL="630238" indent="-274638" algn="just"/>
            <a:r>
              <a:rPr lang="pl-PL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kształtowanie (</a:t>
            </a:r>
            <a:r>
              <a:rPr lang="pl-PL" sz="16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flaming</a:t>
            </a:r>
            <a:r>
              <a:rPr lang="pl-PL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630238" indent="-274638" algn="just"/>
            <a:r>
              <a:rPr lang="pl-PL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aktywowanie, </a:t>
            </a:r>
          </a:p>
          <a:p>
            <a:pPr marL="630238" indent="-274638" algn="just"/>
            <a:r>
              <a:rPr lang="pl-PL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Mobilizowanie, </a:t>
            </a:r>
          </a:p>
          <a:p>
            <a:pPr marL="630238" indent="-274638" algn="just"/>
            <a:r>
              <a:rPr lang="pl-PL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Syntetyzowanie (zapewnianie spójności).</a:t>
            </a:r>
          </a:p>
          <a:p>
            <a:pPr marL="0" indent="0" algn="just">
              <a:buNone/>
            </a:pPr>
            <a:r>
              <a:rPr lang="pl-PL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Najtrudniejsza w interpretacji jest funkcja związana z kształtowaniem sieci. Obejmuje ona według autorów ustalanie i wpływanie na zasady działania sieci, percepcję sieci przez jej uczestników i w pewnym sensie ustalanie celów. Aktywizowanie to procesy identyfikacji uczestników sieci i wyzwalanie ich zaangażowania, syntetyzowanie zaś to tworzenie warunków do współdziałania, także minimalizowanie i usuwanie przeszkód związanych z kooperacją.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19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705634-0180-D232-B8AE-6FA584E7B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2A4D85-BC5C-5660-C565-BEF95285F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OJASALO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F3B6E0C-65F2-BF05-08F9-48EFD815B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314" y="1749262"/>
            <a:ext cx="7972046" cy="465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3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3D7039-4C31-82A1-0371-983B804AD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40AC4D-6E37-FAEE-10EC-C8BFB6583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Balkundi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Kilduff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Wymieniają działania ukierunkowane na trwanie, wzrost i innowacyjność, jako wyznaczniki lidera w relacjach międzyorganizacyjnych, oraz budowanie koalicji, mentoring i pośrednictwo, jako podstawowe działania w relacjach wewnątrzorganizacyjnych.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625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89105C-AA81-2427-33A4-5847B6AA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ZARZĄDZANIE INNOWACYJNYMI SIECIAMI MIĘDZYORGANIZACYJNYMI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6E8B61-5CD0-1F4A-9A3A-A531529CF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410482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1800" b="0" i="0" u="none" strike="noStrike" baseline="0" dirty="0">
                <a:latin typeface="TimesNewRomanPSMT"/>
              </a:rPr>
              <a:t>C. </a:t>
            </a:r>
            <a:r>
              <a:rPr lang="pl-PL" sz="1800" b="0" i="0" u="none" strike="noStrike" baseline="0" dirty="0" err="1">
                <a:latin typeface="TimesNewRomanPSMT"/>
              </a:rPr>
              <a:t>Dhanarai</a:t>
            </a:r>
            <a:r>
              <a:rPr lang="pl-PL" sz="1800" b="0" i="0" u="none" strike="noStrike" baseline="0" dirty="0">
                <a:latin typeface="TimesNewRomanPSMT"/>
              </a:rPr>
              <a:t> i A. </a:t>
            </a:r>
            <a:r>
              <a:rPr lang="pl-PL" sz="1800" b="0" i="0" u="none" strike="noStrike" baseline="0" dirty="0" err="1">
                <a:latin typeface="TimesNewRomanPSMT"/>
              </a:rPr>
              <a:t>Parkhe</a:t>
            </a:r>
            <a:endParaRPr lang="pl-PL" sz="1800" b="0" i="0" u="none" strike="noStrike" baseline="0" dirty="0">
              <a:latin typeface="TimesNewRomanPSMT"/>
            </a:endParaRP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Wskazują na potrzeby zarządzania takimi obszarami, jak: zarządzanie mobilnością wiedzy, zawłaszczaniem innowacji i stabilnością sieci;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Mobilizowanie wiedzy oznacza mobilizowanie zasobów niezbędnych do tworzenia wiedzy, także ich dzielenie, nabywanie i rozmieszczanie;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Zawłaszczanie innowacji obejmuje: wprowadzanie form wspierania wspólnego działania, kreowanie kontekstu do wspólnego rozwiązywania problemów i wspieranie działań promujących podzielanie celów i podzielanie nagród;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Oznacza także grupę działań ukierunkowanych na generowanie zysków z innowacji i ograniczanie nieautoryzowanych innowacji;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Dbanie o stabilność wymaga z kolei podnoszenia reputacji sieci, ukazywania wizji przyszłości, budowania różnorodności i stałego utrzymywania wzrostu sieci.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57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FB8267-D255-B7D3-BF3D-EFAFBB8EA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7DC591-5B34-1258-5E44-672EDE40A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sz="1800" b="0" i="0" u="none" strike="noStrike" baseline="0" dirty="0">
              <a:latin typeface="TimesNewRomanPSMT"/>
            </a:endParaRPr>
          </a:p>
          <a:p>
            <a:pPr marL="0" indent="0" algn="just">
              <a:buNone/>
            </a:pPr>
            <a:r>
              <a:rPr lang="pl-PL" sz="1800" b="0" i="0" u="none" strike="noStrike" baseline="0" dirty="0">
                <a:latin typeface="TimesNewRomanPSMT"/>
              </a:rPr>
              <a:t>G. </a:t>
            </a:r>
            <a:r>
              <a:rPr lang="pl-PL" sz="1800" b="0" i="0" u="none" strike="noStrike" baseline="0" dirty="0" err="1">
                <a:latin typeface="TimesNewRomanPSMT"/>
              </a:rPr>
              <a:t>Rampersad</a:t>
            </a:r>
            <a:r>
              <a:rPr lang="pl-PL" sz="1800" b="0" i="0" u="none" strike="noStrike" baseline="0" dirty="0">
                <a:latin typeface="TimesNewRomanPSMT"/>
              </a:rPr>
              <a:t>, P. </a:t>
            </a:r>
            <a:r>
              <a:rPr lang="pl-PL" sz="1800" b="0" i="0" u="none" strike="noStrike" baseline="0" dirty="0" err="1">
                <a:latin typeface="TimesNewRomanPSMT"/>
              </a:rPr>
              <a:t>Quester</a:t>
            </a:r>
            <a:r>
              <a:rPr lang="pl-PL" sz="1800" b="0" i="0" u="none" strike="noStrike" baseline="0" dirty="0">
                <a:latin typeface="TimesNewRomanPSMT"/>
              </a:rPr>
              <a:t> i </a:t>
            </a:r>
            <a:r>
              <a:rPr lang="pl-PL" sz="1800" b="0" i="0" u="none" strike="noStrike" baseline="0" dirty="0" err="1">
                <a:latin typeface="TimesNewRomanPSMT"/>
              </a:rPr>
              <a:t>I</a:t>
            </a:r>
            <a:r>
              <a:rPr lang="pl-PL" sz="1800" b="0" i="0" u="none" strike="noStrike" baseline="0" dirty="0">
                <a:latin typeface="TimesNewRomanPSMT"/>
              </a:rPr>
              <a:t>. </a:t>
            </a:r>
            <a:r>
              <a:rPr lang="pl-PL" sz="1800" b="0" i="0" u="none" strike="noStrike" baseline="0" dirty="0" err="1">
                <a:latin typeface="TimesNewRomanPSMT"/>
              </a:rPr>
              <a:t>Troshani</a:t>
            </a:r>
            <a:r>
              <a:rPr lang="pl-PL" sz="1800" b="0" i="0" u="none" strike="noStrike" baseline="0" dirty="0">
                <a:latin typeface="TimesNewRomanPSMT"/>
              </a:rPr>
              <a:t> budują model sieciowego zarządzania innowacjami z działań ukierunkowanych na zaufanie, koordynację i harmonię rozumianą jako równoważnie kooperacji i konfliktu. W efekcie tego uzyskujemy efektywność w kontekście procesów komunikacji i działalności badawczo-rozwojowej.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862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8282D3-C71D-D09C-ED7A-4AED04279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D791A2-3CBE-8D54-990A-1FC22E02A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429786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Buchel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S.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Raub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przeprowadzili badania związane z budowaniem wiedzy w sieciach i doszli do wniosku, że do najważniejszych działań w tym zakresie należą: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–– wykazywanie wymiernych wyników działania w sieci,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–– rozbudzanie zaufania pomiędzy członkami sieci,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–– zapewnienie wsparcia w zakresie zarządzania,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–– zrozumienie kontekstów działania uczestników sieci,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–– kreowanie powiązań pomiędzy uczestnikami sieci,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–– ustanowienie regularnego rytmu spotkań,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–– koncentrowanie się na istotnych zagadnieniach działalności,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–– dobieranie odpowiednich mechanizmów komunikacji,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–– definiowanie ról organizacyjnych.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95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8DAC28-AC53-F784-38F6-1D12A1B82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Zaufanie w sieciach międzyorganizacyjnych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230295-D3C2-DEB8-CF7E-EF9BB1472D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endParaRPr lang="pl-PL" sz="1800" b="0" i="0" u="none" strike="noStrike" baseline="0" dirty="0">
              <a:latin typeface="TimesNewRomanPSMT"/>
            </a:endParaRP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Relacje w sieciach międzyorganizacyjnych utożsamiane są z istnieniem zaufania </a:t>
            </a:r>
            <a:r>
              <a:rPr lang="en-GB" sz="1800" b="0" i="0" u="none" strike="noStrike" baseline="0" dirty="0" err="1">
                <a:latin typeface="TimesNewRomanPSMT"/>
              </a:rPr>
              <a:t>między</a:t>
            </a:r>
            <a:r>
              <a:rPr lang="en-GB" sz="1800" b="0" i="0" u="none" strike="noStrike" baseline="0" dirty="0">
                <a:latin typeface="TimesNewRomanPSMT"/>
              </a:rPr>
              <a:t> </a:t>
            </a:r>
            <a:r>
              <a:rPr lang="en-GB" sz="1800" b="0" i="0" u="none" strike="noStrike" baseline="0" dirty="0" err="1">
                <a:latin typeface="TimesNewRomanPSMT"/>
              </a:rPr>
              <a:t>uczestnikami</a:t>
            </a:r>
            <a:r>
              <a:rPr lang="en-GB" sz="1800" b="0" i="0" u="none" strike="noStrike" baseline="0" dirty="0">
                <a:latin typeface="TimesNewRomanPSMT"/>
              </a:rPr>
              <a:t> </a:t>
            </a:r>
            <a:r>
              <a:rPr lang="en-GB" sz="1800" b="0" i="0" u="none" strike="noStrike" baseline="0" dirty="0" err="1">
                <a:latin typeface="TimesNewRomanPSMT"/>
              </a:rPr>
              <a:t>sieci</a:t>
            </a:r>
            <a:r>
              <a:rPr lang="pl-PL" sz="1800" dirty="0">
                <a:latin typeface="TimesNewRomanPSMT"/>
              </a:rPr>
              <a:t>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zaufanie stanowi zasadniczy element relacji sieciowych, Obecność zaufania postrzegana jest </a:t>
            </a:r>
            <a:r>
              <a:rPr lang="pl-PL" sz="1800" b="0" i="0" u="none" strike="noStrike" baseline="0" dirty="0" err="1">
                <a:latin typeface="TimesNewRomanPSMT"/>
              </a:rPr>
              <a:t>JAko</a:t>
            </a:r>
            <a:r>
              <a:rPr lang="pl-PL" sz="1800" b="0" i="0" u="none" strike="noStrike" baseline="0" dirty="0">
                <a:latin typeface="TimesNewRomanPSMT"/>
              </a:rPr>
              <a:t> warunek </a:t>
            </a:r>
            <a:r>
              <a:rPr lang="pl-PL" sz="1800" dirty="0">
                <a:latin typeface="TimesNewRomanPS-ItalicMT"/>
              </a:rPr>
              <a:t>konieczny </a:t>
            </a:r>
            <a:r>
              <a:rPr lang="pl-PL" sz="1800" b="0" i="0" u="none" strike="noStrike" baseline="0" dirty="0">
                <a:latin typeface="TimesNewRomanPSMT"/>
              </a:rPr>
              <a:t>dla egzystencji sieci.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415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4E4B8D-5044-EF5D-0833-196E14224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PRZYWÓDZTWO ORGANICZNE W SIECIACH MIĘDZYORGANIZACYJNYCH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5F99B4-8535-8EF6-67E7-6076B5E3F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sz="1800" b="0" i="0" u="none" strike="noStrike" baseline="0" dirty="0">
                <a:latin typeface="TimesNewRomanPSMT"/>
              </a:rPr>
              <a:t>propozycja G.C. </a:t>
            </a:r>
            <a:r>
              <a:rPr lang="pl-PL" sz="1800" b="0" i="0" u="none" strike="noStrike" baseline="0" dirty="0" err="1">
                <a:latin typeface="TimesNewRomanPSMT"/>
              </a:rPr>
              <a:t>Avery’ego</a:t>
            </a:r>
            <a:r>
              <a:rPr lang="pl-PL" sz="1800" b="0" i="0" u="none" strike="noStrike" baseline="0" dirty="0">
                <a:latin typeface="TimesNewRomanPSMT"/>
              </a:rPr>
              <a:t> dotycząca organicznego podejścia do przywództwa;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Istotą przywództwa w koncepcji organicznej stanie się wspieranie entuzjazmu i zaangażowania oraz działanie jako katalizator zmian, nauczyciel i integrator;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J.R. </a:t>
            </a:r>
            <a:r>
              <a:rPr lang="pl-PL" sz="1800" b="0" i="0" u="none" strike="noStrike" baseline="0" dirty="0" err="1">
                <a:latin typeface="TimesNewRomanPSMT"/>
              </a:rPr>
              <a:t>Meindel</a:t>
            </a:r>
            <a:r>
              <a:rPr lang="pl-PL" sz="1800" b="0" i="0" u="none" strike="noStrike" baseline="0" dirty="0">
                <a:latin typeface="TimesNewRomanPSMT"/>
              </a:rPr>
              <a:t> wskazuje, że „przywództwo organiczne nie oznacza zastąpienia porządku nieporządkiem. Celem jest wytworzenie pewnej formy samokontroli i samoorganizacji, w której ludzie mają wyraźne poczucie celu i autonomię w określonym kontekście”;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W odróżnieniu od klasycznych koncepcji przywództwa w podejściu organicznym źródłem władzy będą kompetencje, współpraca, dzielenie się władzą, władza nadana przez członków;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decyzje podejmowane będą kolegialnie, przywództwo będzie rozproszone, odpowiedzialność ponoszona będzie głównie przed samym sobą i będzie wynikać z własnego zaangażowania i poczucia obowiązku wobec innych. </a:t>
            </a:r>
          </a:p>
        </p:txBody>
      </p:sp>
    </p:spTree>
    <p:extLst>
      <p:ext uri="{BB962C8B-B14F-4D97-AF65-F5344CB8AC3E}">
        <p14:creationId xmlns:p14="http://schemas.microsoft.com/office/powerpoint/2010/main" val="1172534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9F511A-18D4-D8DC-3ED2-DC984F22C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02E63B-860D-D4E9-8040-122C19133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sz="1800" b="0" i="0" u="none" strike="noStrike" baseline="0" dirty="0">
                <a:latin typeface="TimesNewRomanPSMT"/>
              </a:rPr>
              <a:t>B.B. Hoppe i C. </a:t>
            </a:r>
            <a:r>
              <a:rPr lang="pl-PL" sz="1800" b="0" i="0" u="none" strike="noStrike" baseline="0" dirty="0" err="1">
                <a:latin typeface="TimesNewRomanPSMT"/>
              </a:rPr>
              <a:t>Reinelt</a:t>
            </a:r>
            <a:r>
              <a:rPr lang="pl-PL" sz="1800" b="0" i="0" u="none" strike="noStrike" baseline="0" dirty="0">
                <a:latin typeface="TimesNewRomanPSMT"/>
              </a:rPr>
              <a:t> wyróżnili cztery podstawowe role przywódcze realizowane w sieciach;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Odwołują się one w pewnym stopniu do źródeł władzy wyróżnionych </a:t>
            </a:r>
            <a:r>
              <a:rPr lang="en-GB" sz="1800" b="0" i="0" u="none" strike="noStrike" baseline="0" dirty="0" err="1">
                <a:latin typeface="TimesNewRomanPSMT"/>
              </a:rPr>
              <a:t>już</a:t>
            </a:r>
            <a:r>
              <a:rPr lang="en-GB" sz="1800" b="0" i="0" u="none" strike="noStrike" baseline="0" dirty="0">
                <a:latin typeface="TimesNewRomanPSMT"/>
              </a:rPr>
              <a:t> </a:t>
            </a:r>
            <a:r>
              <a:rPr lang="en-GB" sz="1800" b="0" i="0" u="none" strike="noStrike" baseline="0" dirty="0" err="1">
                <a:latin typeface="TimesNewRomanPSMT"/>
              </a:rPr>
              <a:t>dawno</a:t>
            </a:r>
            <a:r>
              <a:rPr lang="en-GB" sz="1800" b="0" i="0" u="none" strike="noStrike" baseline="0" dirty="0">
                <a:latin typeface="TimesNewRomanPSMT"/>
              </a:rPr>
              <a:t> </a:t>
            </a:r>
            <a:r>
              <a:rPr lang="en-GB" sz="1800" b="0" i="0" u="none" strike="noStrike" baseline="0" dirty="0" err="1">
                <a:latin typeface="TimesNewRomanPSMT"/>
              </a:rPr>
              <a:t>przez</a:t>
            </a:r>
            <a:r>
              <a:rPr lang="en-GB" sz="1800" b="0" i="0" u="none" strike="noStrike" baseline="0" dirty="0">
                <a:latin typeface="TimesNewRomanPSMT"/>
              </a:rPr>
              <a:t> M. </a:t>
            </a:r>
            <a:r>
              <a:rPr lang="en-GB" sz="1800" b="0" i="0" u="none" strike="noStrike" baseline="0" dirty="0" err="1">
                <a:latin typeface="TimesNewRomanPSMT"/>
              </a:rPr>
              <a:t>Croziera</a:t>
            </a:r>
            <a:r>
              <a:rPr lang="en-GB" sz="1800" b="0" i="0" u="none" strike="noStrike" baseline="0" dirty="0">
                <a:latin typeface="TimesNewRomanPSMT"/>
              </a:rPr>
              <a:t> i E. </a:t>
            </a:r>
            <a:r>
              <a:rPr lang="en-GB" sz="1800" b="0" i="0" u="none" strike="noStrike" baseline="0" dirty="0" err="1">
                <a:latin typeface="TimesNewRomanPSMT"/>
              </a:rPr>
              <a:t>Friedberga</a:t>
            </a:r>
            <a:r>
              <a:rPr lang="pl-PL" sz="1800" b="0" i="0" u="none" strike="noStrike" baseline="0" dirty="0">
                <a:latin typeface="TimesNewRomanPSMT"/>
              </a:rPr>
              <a:t>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Wspomniani autorzy wyróżniają przywódców określanych jako równoważni liderzy dzielący się informacjami, radami, oferujący wsparcie (</a:t>
            </a:r>
            <a:r>
              <a:rPr lang="pl-PL" sz="1800" b="0" i="1" u="none" strike="noStrike" baseline="0" dirty="0" err="1">
                <a:latin typeface="TimesNewRomanPS-ItalicMT"/>
              </a:rPr>
              <a:t>peer</a:t>
            </a:r>
            <a:r>
              <a:rPr lang="pl-PL" sz="1800" b="0" i="1" u="none" strike="noStrike" baseline="0" dirty="0">
                <a:latin typeface="TimesNewRomanPS-ItalicMT"/>
              </a:rPr>
              <a:t> </a:t>
            </a:r>
            <a:r>
              <a:rPr lang="pl-PL" sz="1800" b="0" i="1" u="none" strike="noStrike" baseline="0" dirty="0" err="1">
                <a:latin typeface="TimesNewRomanPS-ItalicMT"/>
              </a:rPr>
              <a:t>leadership</a:t>
            </a:r>
            <a:r>
              <a:rPr lang="pl-PL" sz="1800" b="0" i="1" u="none" strike="noStrike" baseline="0" dirty="0">
                <a:latin typeface="TimesNewRomanPS-ItalicMT"/>
              </a:rPr>
              <a:t> network</a:t>
            </a:r>
            <a:r>
              <a:rPr lang="pl-PL" sz="1800" b="0" i="0" u="none" strike="noStrike" baseline="0" dirty="0">
                <a:latin typeface="TimesNewRomanPSMT"/>
              </a:rPr>
              <a:t>),</a:t>
            </a:r>
            <a:r>
              <a:rPr lang="pl-PL" sz="1800" dirty="0">
                <a:latin typeface="TimesNewRomanPSMT"/>
              </a:rPr>
              <a:t> </a:t>
            </a:r>
            <a:r>
              <a:rPr lang="pl-PL" sz="1800" b="0" i="0" u="none" strike="noStrike" baseline="0" dirty="0">
                <a:latin typeface="TimesNewRomanPSMT"/>
              </a:rPr>
              <a:t>liderzy zdobywający władzę w wyniku wspierania węzłów pomocą w rozwiązywaniu problemów organizacyjnych (</a:t>
            </a:r>
            <a:r>
              <a:rPr lang="pl-PL" sz="1800" b="0" i="1" u="none" strike="noStrike" baseline="0" dirty="0" err="1">
                <a:latin typeface="TimesNewRomanPS-ItalicMT"/>
              </a:rPr>
              <a:t>organizational</a:t>
            </a:r>
            <a:r>
              <a:rPr lang="pl-PL" sz="1800" b="0" i="1" u="none" strike="noStrike" baseline="0" dirty="0">
                <a:latin typeface="TimesNewRomanPS-ItalicMT"/>
              </a:rPr>
              <a:t> </a:t>
            </a:r>
            <a:r>
              <a:rPr lang="pl-PL" sz="1800" b="0" i="1" u="none" strike="noStrike" baseline="0" dirty="0" err="1">
                <a:latin typeface="TimesNewRomanPS-ItalicMT"/>
              </a:rPr>
              <a:t>leadership</a:t>
            </a:r>
            <a:r>
              <a:rPr lang="pl-PL" sz="1800" b="0" i="1" u="none" strike="noStrike" baseline="0" dirty="0">
                <a:latin typeface="TimesNewRomanPS-ItalicMT"/>
              </a:rPr>
              <a:t> network</a:t>
            </a:r>
            <a:r>
              <a:rPr lang="pl-PL" sz="1800" b="0" i="0" u="none" strike="noStrike" baseline="0" dirty="0">
                <a:latin typeface="TimesNewRomanPSMT"/>
              </a:rPr>
              <a:t>), liderzy łączący osoby mające wspólne interesy w sieci (</a:t>
            </a:r>
            <a:r>
              <a:rPr lang="pl-PL" sz="1800" b="0" i="1" u="none" strike="noStrike" baseline="0" dirty="0">
                <a:latin typeface="TimesNewRomanPS-ItalicMT"/>
              </a:rPr>
              <a:t>field-policy </a:t>
            </a:r>
            <a:r>
              <a:rPr lang="pl-PL" sz="1800" b="0" i="1" u="none" strike="noStrike" baseline="0" dirty="0" err="1">
                <a:latin typeface="TimesNewRomanPS-ItalicMT"/>
              </a:rPr>
              <a:t>leadership</a:t>
            </a:r>
            <a:r>
              <a:rPr lang="pl-PL" sz="1800" b="0" i="1" u="none" strike="noStrike" baseline="0" dirty="0">
                <a:latin typeface="TimesNewRomanPS-ItalicMT"/>
              </a:rPr>
              <a:t> network</a:t>
            </a:r>
            <a:r>
              <a:rPr lang="pl-PL" sz="1800" b="0" i="0" u="none" strike="noStrike" baseline="0" dirty="0">
                <a:latin typeface="TimesNewRomanPSMT"/>
              </a:rPr>
              <a:t>) oraz liderzy zadaniowi, kolektywni (</a:t>
            </a:r>
            <a:r>
              <a:rPr lang="pl-PL" sz="1800" b="0" i="1" u="none" strike="noStrike" baseline="0" dirty="0" err="1">
                <a:latin typeface="TimesNewRomanPS-ItalicMT"/>
              </a:rPr>
              <a:t>collective</a:t>
            </a:r>
            <a:r>
              <a:rPr lang="pl-PL" sz="1800" b="0" i="1" u="none" strike="noStrike" baseline="0" dirty="0">
                <a:latin typeface="TimesNewRomanPS-ItalicMT"/>
              </a:rPr>
              <a:t> </a:t>
            </a:r>
            <a:r>
              <a:rPr lang="pl-PL" sz="1800" b="0" i="1" u="none" strike="noStrike" baseline="0" dirty="0" err="1">
                <a:latin typeface="TimesNewRomanPS-ItalicMT"/>
              </a:rPr>
              <a:t>leadership</a:t>
            </a:r>
            <a:r>
              <a:rPr lang="pl-PL" sz="1800" b="0" i="1" u="none" strike="noStrike" baseline="0" dirty="0">
                <a:latin typeface="TimesNewRomanPS-ItalicMT"/>
              </a:rPr>
              <a:t> network</a:t>
            </a:r>
            <a:r>
              <a:rPr lang="pl-PL" sz="1800" b="0" i="0" u="none" strike="noStrike" baseline="0" dirty="0">
                <a:latin typeface="TimesNewRomanPSMT"/>
              </a:rPr>
              <a:t>);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Z tego obrazu przywództwa również możemy wnioskować o możliwym wyłonieniu się przywódców w wyniku mniej lub bardziej świadomego działania we wskazanych obszarach.</a:t>
            </a:r>
          </a:p>
        </p:txBody>
      </p:sp>
    </p:spTree>
    <p:extLst>
      <p:ext uri="{BB962C8B-B14F-4D97-AF65-F5344CB8AC3E}">
        <p14:creationId xmlns:p14="http://schemas.microsoft.com/office/powerpoint/2010/main" val="1940372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D70FA6-2D5E-FC1E-897C-93364E066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BUDOWANIA PRZEWAGI KONKURENCYJNEJ PRZEZ OSOBĘ ZARZĄDZAJĄCĄ SIECIĄ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D54359E-014F-9A47-8484-A82431F861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030348"/>
              </p:ext>
            </p:extLst>
          </p:nvPr>
        </p:nvGraphicFramePr>
        <p:xfrm>
          <a:off x="76200" y="1971676"/>
          <a:ext cx="11202025" cy="4267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024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F7EF08-8F80-E333-E7BE-FA208B9FA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F57785-32D9-8445-DB89-B2E16871403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b="0" i="0" u="none" strike="noStrike" baseline="0" dirty="0">
                <a:latin typeface="TimesNewRomanPSMT"/>
              </a:rPr>
              <a:t>Kognitywny wymiar zaufania odzwierciedla percepcje podmiotu udzielającego zaufania, który będąc oparty na procesie myślowym, tworzy trzy kategorie podmiotów (ludzi, instytucji): </a:t>
            </a:r>
            <a:r>
              <a:rPr lang="pl-PL" sz="1800" b="1" i="0" u="none" strike="noStrike" baseline="0" dirty="0">
                <a:latin typeface="TimesNewRomanPSMT"/>
              </a:rPr>
              <a:t>wiarygodnych, niewiarygodnych i nieznanych</a:t>
            </a:r>
            <a:r>
              <a:rPr lang="pl-PL" sz="1800" b="0" i="0" u="none" strike="noStrike" baseline="0" dirty="0">
                <a:latin typeface="TimesNewRomanPSMT"/>
              </a:rPr>
              <a:t>. Uwzględnienie kognitywnego wymiaru pozwala dostrzec brak związku między zaufaniem a wiedzą lub brakiem wiedzy – kompletna wiedza nie zostawia </a:t>
            </a:r>
            <a:r>
              <a:rPr lang="pl-PL" sz="1800" b="0" i="0" u="none" strike="noStrike" baseline="0" dirty="0" err="1">
                <a:latin typeface="TimesNewRomanPSMT"/>
              </a:rPr>
              <a:t>miejscA</a:t>
            </a:r>
            <a:r>
              <a:rPr lang="pl-PL" sz="1800" b="0" i="0" u="none" strike="noStrike" baseline="0" dirty="0">
                <a:latin typeface="TimesNewRomanPSMT"/>
              </a:rPr>
              <a:t> na zaufanie (wiedza stanowi alternatywę zaufania). Brak wiedzy nie stwarza podwalin zaufania, ale często uruchamia mechanizm „ślepej” wiary.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864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C7DAF0-DE9D-3AFD-58D9-123E9B838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942F08-E297-4C92-13D1-FB0EE7DC03F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1800" b="0" i="0" u="none" strike="noStrike" baseline="0" dirty="0">
                <a:latin typeface="TimesNewRomanPSMT"/>
              </a:rPr>
              <a:t>Afektywny wymiar zaufania opiera się na istnieniu pozytywnej więzi emocjonalnej między uczestnikami relacji – Źródłem zaufania jest tutaj uprzednia znajomość i wynikające z niej doświadczenia;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W sektorze prywatnym afektywny wymiar zaufania istotny jest zwłaszcza przy zawiązywaniu sieci nieformalnych, W przypadku tworzenia sieci formalnych zaufanie ma znikome znaczenie – Po pierwsze, wynika to z faktu, że relacje między uczestnikami sieci oparte są na jednoczesnej współpracy i konkurencji (</a:t>
            </a:r>
            <a:r>
              <a:rPr lang="pl-PL" sz="1800" b="0" i="0" u="none" strike="noStrike" baseline="0" dirty="0" err="1">
                <a:latin typeface="TimesNewRomanPSMT"/>
              </a:rPr>
              <a:t>koopety</a:t>
            </a:r>
            <a:r>
              <a:rPr lang="pl-PL" sz="1800" dirty="0" err="1">
                <a:latin typeface="TimesNewRomanPSMT"/>
              </a:rPr>
              <a:t>CJA</a:t>
            </a:r>
            <a:r>
              <a:rPr lang="pl-PL" sz="1800" dirty="0">
                <a:latin typeface="TimesNewRomanPSMT"/>
              </a:rPr>
              <a:t>);</a:t>
            </a:r>
          </a:p>
          <a:p>
            <a:pPr algn="just"/>
            <a:r>
              <a:rPr lang="en-GB" sz="1800" b="0" i="0" u="none" strike="noStrike" baseline="0" dirty="0" err="1">
                <a:latin typeface="TimesNewRomanPSMT"/>
              </a:rPr>
              <a:t>Tworzenie</a:t>
            </a:r>
            <a:r>
              <a:rPr lang="pl-PL" sz="1800" b="0" i="0" u="none" strike="noStrike" baseline="0" dirty="0">
                <a:latin typeface="TimesNewRomanPSMT"/>
              </a:rPr>
              <a:t> sieci formalnych oparte jest na wiarygodności.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706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349FDC-CA06-EE90-DA8B-3E99E6EC8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E0E407-EBB0-6340-8CB7-055B4FC52D6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sz="1800" b="0" i="0" u="none" strike="noStrike" baseline="0" dirty="0" err="1">
                <a:latin typeface="TimesNewRomanPSMT"/>
              </a:rPr>
              <a:t>Konkurencyjnym</a:t>
            </a:r>
            <a:r>
              <a:rPr lang="pl-PL" sz="1800" b="0" i="0" u="none" strike="noStrike" baseline="0" dirty="0">
                <a:latin typeface="TimesNewRomanPSMT"/>
              </a:rPr>
              <a:t> wobec zaufania czynnikiem umożliwiającym współpracę jest prawo, które w zasadzie zastępuje zaufanie;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Nieufność nie wyklucza zatem współpracy;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Stopień szczegółowości umowy jest miarą zaufania między uczestnikami umowy lub jej braku;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Relacja między prawem a zaufaniem w sieciach prywatnych jest odwrotnie proporcjonalna</a:t>
            </a:r>
            <a:r>
              <a:rPr lang="pl-PL" sz="1800" dirty="0">
                <a:latin typeface="TimesNewRomanPSMT"/>
              </a:rPr>
              <a:t> – </a:t>
            </a:r>
            <a:r>
              <a:rPr lang="pl-PL" sz="1800" b="0" i="0" u="none" strike="noStrike" baseline="0" dirty="0">
                <a:latin typeface="TimesNewRomanPSMT"/>
              </a:rPr>
              <a:t> Im niższy stopień zaufania między uczestnikami sieci, tym wyższy stopień sformalizowania umowy;</a:t>
            </a:r>
          </a:p>
          <a:p>
            <a:pPr algn="just"/>
            <a:r>
              <a:rPr lang="pl-PL" sz="1800" b="0" i="0" u="none" strike="noStrike" baseline="0" dirty="0">
                <a:latin typeface="TimesNewRomanPSMT"/>
              </a:rPr>
              <a:t>Bardzo wysoki stopień sformalizowania umów świadczy o niskim stopniu zaufania i konieczności wykorzystywania substytutu w postaci prawa.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118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8AF797-2536-B31E-8C43-2670FF82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EA639E-E22B-1910-185A-D06DAE63C75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1800" b="0" i="0" u="none" strike="noStrike" baseline="0" dirty="0">
                <a:latin typeface="TimesNewRomanPSMT"/>
              </a:rPr>
              <a:t>W sektorze publicznym zależność między zaufaniem a stopniem sformalizowania ulega ograniczeniu. Afektywny wymiar zaufania ma duże znaczenie przy kreowaniu publicznych sieci formalnych – homogenicznych. Wynika to z faktu, że pozycja organów samorządu, a to one podejmują decyzję (w formie uchwały) o utworzeniu lub wejściu do już istniejącej sieci, jest bardziej stabilna (kadencyjność) aniżeli menedżerów, którzy co do zasady, w każdym momencie mogą zostać pozbawieni swoich funkcji. Kadencyjność władz publicznych wzmacnia znaczenie afektywnego wymiaru zaufania. Znajomość, i tym samym doświadczenie, ułatwia generowanie racjonalnego zaufania między podmiotami publicznymi i ocenę wiarygodności określonej jednostki samorządowej.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78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353AA8-EB61-952E-88E6-1BE9A7DB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8E2F9F-0314-6A66-2B8B-FF4352AABBF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sz="2000" b="0" i="0" u="none" strike="noStrike" baseline="0" dirty="0">
                <a:latin typeface="TimesNewRomanPSMT"/>
              </a:rPr>
              <a:t>W sieciach prywatnych relacja między wiarygodnością a zaufaniem jest zazwyczaj następująca: najpierw wiarygodność, a następnie ewentualne zaufanie, które może rozwijać się w toku współpracy. W sieciach publicznych, homogenicznych, trudno odnaleźć taką logikę. Wysoki stopień sformalizowania całej procedury (uchwały, umowa) związanej z utworzeniem sieci międzyorganizacyjnej (chodzi nie tylko o szczegółowość, ale także ilość i rygorystyczność wzorców działania) nie jest emanacją swobody stron, tak jak w sektorze prywatnym, ale wynikiem konieczności działania w granicach prawa. Wysoki stopień sformalizowania umów stanowiących podstawę kreacji sieci publicznych nie jest zatem odzwierciedleniem braku zaufania między uczestnikami sieci, ale ograniczeń </a:t>
            </a:r>
            <a:r>
              <a:rPr lang="en-GB" sz="2000" b="0" i="0" u="none" strike="noStrike" baseline="0" dirty="0" err="1">
                <a:latin typeface="TimesNewRomanPSMT"/>
              </a:rPr>
              <a:t>prawnych</a:t>
            </a:r>
            <a:r>
              <a:rPr lang="en-GB" sz="2000" b="0" i="0" u="none" strike="noStrike" baseline="0" dirty="0">
                <a:latin typeface="TimesNewRomanPSMT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241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DEE8D2-52DC-AADF-79EA-6DE738690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ED8480-83CF-B0EB-8A42-42C9297E5FD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1800" b="0" i="0" u="none" strike="noStrike" baseline="0" dirty="0">
              <a:latin typeface="TimesNewRomanPSMT"/>
            </a:endParaRPr>
          </a:p>
          <a:p>
            <a:pPr marL="0" indent="0" algn="just">
              <a:buNone/>
            </a:pPr>
            <a:r>
              <a:rPr lang="pl-PL" sz="1800" b="0" i="0" u="none" strike="noStrike" baseline="0" dirty="0">
                <a:latin typeface="TimesNewRomanPSMT"/>
              </a:rPr>
              <a:t>Afektywny wymiar zaufania nie ma natomiast żadnego znaczenia w momencie tworzenia sieci heterogenicznych (publiczno-prywatnych), dlatego że wybór partnera prywatnego poddany jest zazwyczaj reżimowi prawa zamówień publicznych. Konstrukcja prawa zamówień publicznych ma eliminować możliwość wykorzystania znajomości, doświadczenia i tym samym wynikającego z nich zaufania jako elementu </a:t>
            </a:r>
            <a:r>
              <a:rPr lang="en-GB" sz="1800" b="0" i="0" u="none" strike="noStrike" baseline="0" dirty="0" err="1">
                <a:latin typeface="TimesNewRomanPSMT"/>
              </a:rPr>
              <a:t>ułatwiającego</a:t>
            </a:r>
            <a:r>
              <a:rPr lang="en-GB" sz="1800" b="0" i="0" u="none" strike="noStrike" baseline="0" dirty="0">
                <a:latin typeface="TimesNewRomanPSMT"/>
              </a:rPr>
              <a:t> </a:t>
            </a:r>
            <a:r>
              <a:rPr lang="en-GB" sz="1800" b="0" i="0" u="none" strike="noStrike" baseline="0" dirty="0" err="1">
                <a:latin typeface="TimesNewRomanPSMT"/>
              </a:rPr>
              <a:t>zawarcie</a:t>
            </a:r>
            <a:r>
              <a:rPr lang="en-GB" sz="1800" b="0" i="0" u="none" strike="noStrike" baseline="0" dirty="0">
                <a:latin typeface="TimesNewRomanPSMT"/>
              </a:rPr>
              <a:t> </a:t>
            </a:r>
            <a:r>
              <a:rPr lang="en-GB" sz="1800" b="0" i="0" u="none" strike="noStrike" baseline="0" dirty="0" err="1">
                <a:latin typeface="TimesNewRomanPSMT"/>
              </a:rPr>
              <a:t>umowy</a:t>
            </a:r>
            <a:r>
              <a:rPr lang="pl-PL" sz="1800" b="0" i="0" u="none" strike="noStrike" baseline="0" dirty="0">
                <a:latin typeface="TimesNewRomanPSMT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67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25520" y="356648"/>
            <a:ext cx="7886700" cy="1325563"/>
          </a:xfrm>
        </p:spPr>
        <p:txBody>
          <a:bodyPr>
            <a:normAutofit/>
          </a:bodyPr>
          <a:lstStyle/>
          <a:p>
            <a:r>
              <a:rPr lang="pl-PL" sz="4000" b="1" dirty="0"/>
              <a:t>PRZYWÓDZTWO ORGANIZACYJNE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62480" y="2496056"/>
            <a:ext cx="9144000" cy="32849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jego źródłem jest charyzma (władza przez odniesienie) – zdolność do wpływania na innych, ze względu na stopień identyfikowania się z daną osobą, JEJ ZACHOWANIAMI, PRZEKONANIAMI;</a:t>
            </a:r>
          </a:p>
          <a:p>
            <a:pPr marL="0" indent="0" algn="just">
              <a:buNone/>
            </a:pPr>
            <a:r>
              <a:rPr lang="pl-P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wyróżnia się jego dwie kategorie:</a:t>
            </a:r>
          </a:p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formalni przywódcy organizacyjni:</a:t>
            </a:r>
          </a:p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Ich władza opiera się na autorytecie formalnym i rzeczywistym, 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takie przywództwo jest cechą organizacji oraz atrybutem nosiciela;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UTOŻSAMIANE JEST Z WPŁYWEM ODGÓRNYM, CZYLI ODBYWAJĄCYM SIĘ W RAMACH FORMALNEJ STRUKTURY ORGANIZACYJNEJ.</a:t>
            </a:r>
          </a:p>
          <a:p>
            <a:pPr algn="just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az 4" descr="Obraz zawierający stół, siedzi, biały, szczotka&#10;&#10;Opis wygenerowany automatycznie">
            <a:extLst>
              <a:ext uri="{FF2B5EF4-FFF2-40B4-BE49-F238E27FC236}">
                <a16:creationId xmlns:a16="http://schemas.microsoft.com/office/drawing/2014/main" id="{4AAB745C-DF0E-40C5-8F18-BEF7A0358C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3048000" cy="2286000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BA32F7BB-845C-4674-A7E5-4D3B8C50776F}"/>
              </a:ext>
            </a:extLst>
          </p:cNvPr>
          <p:cNvSpPr txBox="1"/>
          <p:nvPr/>
        </p:nvSpPr>
        <p:spPr>
          <a:xfrm>
            <a:off x="1631504" y="685800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>
                <a:hlinkClick r:id="rId3" tooltip="http://carlboileau.com/agent-de-changement/"/>
              </a:rPr>
              <a:t>To zdjęcie</a:t>
            </a:r>
            <a:r>
              <a:rPr lang="pl-PL" sz="900"/>
              <a:t>, autor: Nieznany autor, licencja: </a:t>
            </a:r>
            <a:r>
              <a:rPr lang="pl-PL" sz="900">
                <a:hlinkClick r:id="rId4" tooltip="https://creativecommons.org/licenses/by-nc-sa/3.0/"/>
              </a:rPr>
              <a:t>CC BY-SA-NC</a:t>
            </a:r>
            <a:endParaRPr lang="pl-PL" sz="900"/>
          </a:p>
        </p:txBody>
      </p:sp>
    </p:spTree>
    <p:extLst>
      <p:ext uri="{BB962C8B-B14F-4D97-AF65-F5344CB8AC3E}">
        <p14:creationId xmlns:p14="http://schemas.microsoft.com/office/powerpoint/2010/main" val="1551124274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Krop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rop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op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Kropla</Template>
  <TotalTime>0</TotalTime>
  <Words>1368</Words>
  <Application>Microsoft Office PowerPoint</Application>
  <PresentationFormat>Panoramiczny</PresentationFormat>
  <Paragraphs>83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8" baseType="lpstr">
      <vt:lpstr>Arial</vt:lpstr>
      <vt:lpstr>Times New Roman</vt:lpstr>
      <vt:lpstr>TimesNewRomanPS-ItalicMT</vt:lpstr>
      <vt:lpstr>TimesNewRomanPSMT</vt:lpstr>
      <vt:lpstr>Tw Cen MT</vt:lpstr>
      <vt:lpstr>Kropla</vt:lpstr>
      <vt:lpstr>ZARZĄDZANIE I PRZYWÓDZTWO W SIECIACH MIĘDZYORGANIZACYJNYCH</vt:lpstr>
      <vt:lpstr>Zaufanie w sieciach międzyorganizacyjnych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PRZYWÓDZTWO ORGANIZACYJNE</vt:lpstr>
      <vt:lpstr>Prezentacja programu PowerPoint</vt:lpstr>
      <vt:lpstr>Prezentacja programu PowerPoint</vt:lpstr>
      <vt:lpstr>Prezentacja programu PowerPoint</vt:lpstr>
      <vt:lpstr>Prezentacja programu PowerPoint</vt:lpstr>
      <vt:lpstr>ZARZĄDZANIE OGÓLNE SIECIAMI MIĘDZYORGANIZACYJNYMI</vt:lpstr>
      <vt:lpstr>Prezentacja programu PowerPoint</vt:lpstr>
      <vt:lpstr>Prezentacja programu PowerPoint</vt:lpstr>
      <vt:lpstr>ZARZĄDZANIE INNOWACYJNYMI SIECIAMI MIĘDZYORGANIZACYJNYMI</vt:lpstr>
      <vt:lpstr>Prezentacja programu PowerPoint</vt:lpstr>
      <vt:lpstr>Prezentacja programu PowerPoint</vt:lpstr>
      <vt:lpstr>PRZYWÓDZTWO ORGANICZNE W SIECIACH MIĘDZYORGANIZACYJNYCH</vt:lpstr>
      <vt:lpstr>Prezentacja programu PowerPoint</vt:lpstr>
      <vt:lpstr>ŹRÓDŁA BUDOWANIA PRZEWAGI KONKURENCYJNEJ PRZEZ OSOBĘ ZARZĄDZAJĄCĄ SIECIĄ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ZARZĄDZANIE I PRZYWÓDZTWO W SIECIACH MIĘDZYORGANIZACYJNYCH</dc:title>
  <dc:creator>Karina Pilarz</dc:creator>
  <cp:lastModifiedBy>Karina Pilarz</cp:lastModifiedBy>
  <cp:revision>6</cp:revision>
  <dcterms:created xsi:type="dcterms:W3CDTF">2023-10-04T13:42:45Z</dcterms:created>
  <dcterms:modified xsi:type="dcterms:W3CDTF">2025-01-10T13:39:46Z</dcterms:modified>
</cp:coreProperties>
</file>