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73" r:id="rId2"/>
    <p:sldId id="267" r:id="rId3"/>
    <p:sldId id="268" r:id="rId4"/>
    <p:sldId id="269" r:id="rId5"/>
    <p:sldId id="270" r:id="rId6"/>
    <p:sldId id="271" r:id="rId7"/>
    <p:sldId id="272" r:id="rId8"/>
    <p:sldId id="379" r:id="rId9"/>
    <p:sldId id="381" r:id="rId10"/>
    <p:sldId id="380" r:id="rId11"/>
    <p:sldId id="382" r:id="rId12"/>
    <p:sldId id="383" r:id="rId13"/>
    <p:sldId id="256" r:id="rId14"/>
    <p:sldId id="257" r:id="rId15"/>
    <p:sldId id="258" r:id="rId16"/>
    <p:sldId id="259" r:id="rId17"/>
    <p:sldId id="262" r:id="rId18"/>
    <p:sldId id="260" r:id="rId19"/>
    <p:sldId id="261" r:id="rId20"/>
    <p:sldId id="263" r:id="rId21"/>
    <p:sldId id="264" r:id="rId22"/>
    <p:sldId id="265" r:id="rId23"/>
    <p:sldId id="266" r:id="rId24"/>
    <p:sldId id="378" r:id="rId25"/>
    <p:sldId id="274" r:id="rId26"/>
    <p:sldId id="275" r:id="rId27"/>
    <p:sldId id="276" r:id="rId28"/>
    <p:sldId id="366" r:id="rId29"/>
    <p:sldId id="370" r:id="rId30"/>
    <p:sldId id="367" r:id="rId31"/>
    <p:sldId id="371" r:id="rId32"/>
    <p:sldId id="372" r:id="rId33"/>
    <p:sldId id="373" r:id="rId34"/>
    <p:sldId id="374" r:id="rId35"/>
    <p:sldId id="362" r:id="rId36"/>
    <p:sldId id="369" r:id="rId37"/>
    <p:sldId id="376" r:id="rId38"/>
    <p:sldId id="37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79" d="100"/>
          <a:sy n="79" d="100"/>
        </p:scale>
        <p:origin x="76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D5F4EF-D177-4687-A945-17F86CD2BAAC}"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DC0AA90D-6999-4690-A88E-EA6DA0704058}">
      <dgm:prSet/>
      <dgm:spPr/>
      <dgm:t>
        <a:bodyPr/>
        <a:lstStyle/>
        <a:p>
          <a:r>
            <a:rPr lang="pl-PL" baseline="0" dirty="0">
              <a:solidFill>
                <a:schemeClr val="tx1"/>
              </a:solidFill>
            </a:rPr>
            <a:t>ART. 37B – SPORZĄDZENIE PROJEKTU PLANU</a:t>
          </a:r>
          <a:endParaRPr lang="pl-PL" dirty="0">
            <a:solidFill>
              <a:schemeClr val="tx1"/>
            </a:solidFill>
          </a:endParaRPr>
        </a:p>
      </dgm:t>
    </dgm:pt>
    <dgm:pt modelId="{776F5D4C-3B47-497C-9E5E-8E08948237A8}" type="parTrans" cxnId="{453943F3-0929-449F-A7FA-C5F34685004E}">
      <dgm:prSet/>
      <dgm:spPr/>
      <dgm:t>
        <a:bodyPr/>
        <a:lstStyle/>
        <a:p>
          <a:endParaRPr lang="en-GB"/>
        </a:p>
      </dgm:t>
    </dgm:pt>
    <dgm:pt modelId="{7AB87A5A-4B5A-4C52-9EB0-0D1C3C5B8D85}" type="sibTrans" cxnId="{453943F3-0929-449F-A7FA-C5F34685004E}">
      <dgm:prSet/>
      <dgm:spPr/>
      <dgm:t>
        <a:bodyPr/>
        <a:lstStyle/>
        <a:p>
          <a:endParaRPr lang="en-GB"/>
        </a:p>
      </dgm:t>
    </dgm:pt>
    <dgm:pt modelId="{F0E48036-C089-4CA2-885E-5FC3EC6D3A35}">
      <dgm:prSet/>
      <dgm:spPr/>
      <dgm:t>
        <a:bodyPr/>
        <a:lstStyle/>
        <a:p>
          <a:r>
            <a:rPr lang="pl-PL" baseline="0" dirty="0">
              <a:solidFill>
                <a:schemeClr val="tx1"/>
              </a:solidFill>
            </a:rPr>
            <a:t>ART. 37D – ZWIĄZANIE JEDNOSTEK SAMORZĄDU TERYTORIALNEGO USTALENIAMI PLANU</a:t>
          </a:r>
          <a:endParaRPr lang="pl-PL" dirty="0">
            <a:solidFill>
              <a:schemeClr val="tx1"/>
            </a:solidFill>
          </a:endParaRPr>
        </a:p>
      </dgm:t>
    </dgm:pt>
    <dgm:pt modelId="{4B19D680-8C7B-421F-8CC6-16FB7922B0FE}" type="parTrans" cxnId="{F3024E50-A445-4335-9F3A-96896FE29F2C}">
      <dgm:prSet/>
      <dgm:spPr/>
      <dgm:t>
        <a:bodyPr/>
        <a:lstStyle/>
        <a:p>
          <a:endParaRPr lang="en-GB"/>
        </a:p>
      </dgm:t>
    </dgm:pt>
    <dgm:pt modelId="{3AA7A836-4C83-43FC-822A-856CDE2DEE17}" type="sibTrans" cxnId="{F3024E50-A445-4335-9F3A-96896FE29F2C}">
      <dgm:prSet/>
      <dgm:spPr/>
      <dgm:t>
        <a:bodyPr/>
        <a:lstStyle/>
        <a:p>
          <a:endParaRPr lang="en-GB"/>
        </a:p>
      </dgm:t>
    </dgm:pt>
    <dgm:pt modelId="{F259A474-991A-4E84-A757-8273EB9F6432}">
      <dgm:prSet/>
      <dgm:spPr/>
      <dgm:t>
        <a:bodyPr/>
        <a:lstStyle/>
        <a:p>
          <a:r>
            <a:rPr lang="pl-PL" baseline="0" dirty="0">
              <a:solidFill>
                <a:schemeClr val="tx1"/>
              </a:solidFill>
            </a:rPr>
            <a:t>ART. 37E – PROCEDURA SPORZĄDZENIA PROJEKTU PLANU</a:t>
          </a:r>
          <a:endParaRPr lang="pl-PL" dirty="0">
            <a:solidFill>
              <a:schemeClr val="tx1"/>
            </a:solidFill>
          </a:endParaRPr>
        </a:p>
      </dgm:t>
    </dgm:pt>
    <dgm:pt modelId="{9F910BB5-88EE-4800-B1D6-B64203F6FE43}" type="parTrans" cxnId="{D9178B6C-C177-487B-8691-4C92E00BAE0E}">
      <dgm:prSet/>
      <dgm:spPr/>
      <dgm:t>
        <a:bodyPr/>
        <a:lstStyle/>
        <a:p>
          <a:endParaRPr lang="en-GB"/>
        </a:p>
      </dgm:t>
    </dgm:pt>
    <dgm:pt modelId="{72BF88C6-3DA9-4270-8291-C8BABEC26C74}" type="sibTrans" cxnId="{D9178B6C-C177-487B-8691-4C92E00BAE0E}">
      <dgm:prSet/>
      <dgm:spPr/>
      <dgm:t>
        <a:bodyPr/>
        <a:lstStyle/>
        <a:p>
          <a:endParaRPr lang="en-GB"/>
        </a:p>
      </dgm:t>
    </dgm:pt>
    <dgm:pt modelId="{DFC9DC1C-53FF-44B4-8A3F-B4233285F382}">
      <dgm:prSet/>
      <dgm:spPr/>
      <dgm:t>
        <a:bodyPr/>
        <a:lstStyle/>
        <a:p>
          <a:r>
            <a:rPr lang="pl-PL" baseline="0" dirty="0">
              <a:solidFill>
                <a:schemeClr val="tx1"/>
              </a:solidFill>
            </a:rPr>
            <a:t>ART. 37F – ROZPATRZENIE UWAG I WNIOSKÓW</a:t>
          </a:r>
          <a:endParaRPr lang="pl-PL" dirty="0">
            <a:solidFill>
              <a:schemeClr val="tx1"/>
            </a:solidFill>
          </a:endParaRPr>
        </a:p>
      </dgm:t>
    </dgm:pt>
    <dgm:pt modelId="{E756816A-20A2-4C7E-B86F-A91DC853E38B}" type="parTrans" cxnId="{D90FF8ED-2125-456A-892F-E91DCF6C3267}">
      <dgm:prSet/>
      <dgm:spPr/>
      <dgm:t>
        <a:bodyPr/>
        <a:lstStyle/>
        <a:p>
          <a:endParaRPr lang="en-GB"/>
        </a:p>
      </dgm:t>
    </dgm:pt>
    <dgm:pt modelId="{2A221841-E80D-4902-BFC1-656FF03A921C}" type="sibTrans" cxnId="{D90FF8ED-2125-456A-892F-E91DCF6C3267}">
      <dgm:prSet/>
      <dgm:spPr/>
      <dgm:t>
        <a:bodyPr/>
        <a:lstStyle/>
        <a:p>
          <a:endParaRPr lang="en-GB"/>
        </a:p>
      </dgm:t>
    </dgm:pt>
    <dgm:pt modelId="{77130D83-0F07-4C0E-94CA-BA597223ADC6}">
      <dgm:prSet/>
      <dgm:spPr/>
      <dgm:t>
        <a:bodyPr/>
        <a:lstStyle/>
        <a:p>
          <a:r>
            <a:rPr lang="pl-PL" baseline="0" dirty="0">
              <a:solidFill>
                <a:schemeClr val="tx1"/>
              </a:solidFill>
            </a:rPr>
            <a:t>ART.  37G – OBOWIĄZEK WSPÓŁPRACY ORGANÓW PRZY SPORZĄDZANIU PLANU</a:t>
          </a:r>
          <a:endParaRPr lang="pl-PL" dirty="0">
            <a:solidFill>
              <a:schemeClr val="tx1"/>
            </a:solidFill>
          </a:endParaRPr>
        </a:p>
      </dgm:t>
    </dgm:pt>
    <dgm:pt modelId="{C343297F-1217-4133-9AD4-1275945144D1}" type="parTrans" cxnId="{65A45456-428F-46CE-8A88-645DBB0F9F5D}">
      <dgm:prSet/>
      <dgm:spPr/>
      <dgm:t>
        <a:bodyPr/>
        <a:lstStyle/>
        <a:p>
          <a:endParaRPr lang="en-GB"/>
        </a:p>
      </dgm:t>
    </dgm:pt>
    <dgm:pt modelId="{75CCCDD1-70BD-4DA5-AF2E-98B068659A83}" type="sibTrans" cxnId="{65A45456-428F-46CE-8A88-645DBB0F9F5D}">
      <dgm:prSet/>
      <dgm:spPr/>
      <dgm:t>
        <a:bodyPr/>
        <a:lstStyle/>
        <a:p>
          <a:endParaRPr lang="en-GB"/>
        </a:p>
      </dgm:t>
    </dgm:pt>
    <dgm:pt modelId="{1066302B-238E-4817-A07F-968E4B26E858}">
      <dgm:prSet/>
      <dgm:spPr/>
      <dgm:t>
        <a:bodyPr/>
        <a:lstStyle/>
        <a:p>
          <a:r>
            <a:rPr lang="pl-PL" baseline="0" dirty="0">
              <a:solidFill>
                <a:schemeClr val="tx1"/>
              </a:solidFill>
            </a:rPr>
            <a:t>ART.  37I – OKRESOWA OCENA I WPROWADZANIE ZMIAN W PLANIE</a:t>
          </a:r>
          <a:endParaRPr lang="pl-PL" dirty="0">
            <a:solidFill>
              <a:schemeClr val="tx1"/>
            </a:solidFill>
          </a:endParaRPr>
        </a:p>
      </dgm:t>
    </dgm:pt>
    <dgm:pt modelId="{FCAFAF3A-02C9-4902-B9DD-6A24150DFC30}" type="parTrans" cxnId="{A20BE00E-FDE7-46CC-AAE3-548D78B1A4A8}">
      <dgm:prSet/>
      <dgm:spPr/>
      <dgm:t>
        <a:bodyPr/>
        <a:lstStyle/>
        <a:p>
          <a:endParaRPr lang="en-GB"/>
        </a:p>
      </dgm:t>
    </dgm:pt>
    <dgm:pt modelId="{06051A44-C98B-47E1-AB15-E7008754BD6F}" type="sibTrans" cxnId="{A20BE00E-FDE7-46CC-AAE3-548D78B1A4A8}">
      <dgm:prSet/>
      <dgm:spPr/>
      <dgm:t>
        <a:bodyPr/>
        <a:lstStyle/>
        <a:p>
          <a:endParaRPr lang="en-GB"/>
        </a:p>
      </dgm:t>
    </dgm:pt>
    <dgm:pt modelId="{05EFA0EE-5842-4626-A961-5E1C59D66DFE}">
      <dgm:prSet/>
      <dgm:spPr/>
      <dgm:t>
        <a:bodyPr/>
        <a:lstStyle/>
        <a:p>
          <a:r>
            <a:rPr lang="pl-PL" baseline="0" dirty="0">
              <a:solidFill>
                <a:schemeClr val="tx1"/>
              </a:solidFill>
            </a:rPr>
            <a:t>ART.  37J –WSPÓŁPRACA TRANSGRANICZNA</a:t>
          </a:r>
          <a:endParaRPr lang="pl-PL" dirty="0">
            <a:solidFill>
              <a:schemeClr val="tx1"/>
            </a:solidFill>
          </a:endParaRPr>
        </a:p>
      </dgm:t>
    </dgm:pt>
    <dgm:pt modelId="{216BE0AE-6574-4753-BF15-937109E0BFE8}" type="parTrans" cxnId="{7EA4DFE9-0268-45AE-8713-ED06B3B75A86}">
      <dgm:prSet/>
      <dgm:spPr/>
      <dgm:t>
        <a:bodyPr/>
        <a:lstStyle/>
        <a:p>
          <a:endParaRPr lang="en-GB"/>
        </a:p>
      </dgm:t>
    </dgm:pt>
    <dgm:pt modelId="{564CA85C-6EF4-41F5-B761-9FBD4C91C1F9}" type="sibTrans" cxnId="{7EA4DFE9-0268-45AE-8713-ED06B3B75A86}">
      <dgm:prSet/>
      <dgm:spPr/>
      <dgm:t>
        <a:bodyPr/>
        <a:lstStyle/>
        <a:p>
          <a:endParaRPr lang="en-GB"/>
        </a:p>
      </dgm:t>
    </dgm:pt>
    <dgm:pt modelId="{AA73E676-B6CE-4DB8-8E15-E6C3B03844DE}" type="pres">
      <dgm:prSet presAssocID="{D1D5F4EF-D177-4687-A945-17F86CD2BAAC}" presName="linear" presStyleCnt="0">
        <dgm:presLayoutVars>
          <dgm:animLvl val="lvl"/>
          <dgm:resizeHandles val="exact"/>
        </dgm:presLayoutVars>
      </dgm:prSet>
      <dgm:spPr/>
    </dgm:pt>
    <dgm:pt modelId="{2BC13C54-65F8-4A16-8888-A4C095A77989}" type="pres">
      <dgm:prSet presAssocID="{DC0AA90D-6999-4690-A88E-EA6DA0704058}" presName="parentText" presStyleLbl="node1" presStyleIdx="0" presStyleCnt="7">
        <dgm:presLayoutVars>
          <dgm:chMax val="0"/>
          <dgm:bulletEnabled val="1"/>
        </dgm:presLayoutVars>
      </dgm:prSet>
      <dgm:spPr/>
    </dgm:pt>
    <dgm:pt modelId="{A92C7B08-FBA2-4F2E-9FF1-57D2FDD9948F}" type="pres">
      <dgm:prSet presAssocID="{7AB87A5A-4B5A-4C52-9EB0-0D1C3C5B8D85}" presName="spacer" presStyleCnt="0"/>
      <dgm:spPr/>
    </dgm:pt>
    <dgm:pt modelId="{704C9716-86F6-4EB7-82EF-F1B95CF90056}" type="pres">
      <dgm:prSet presAssocID="{F0E48036-C089-4CA2-885E-5FC3EC6D3A35}" presName="parentText" presStyleLbl="node1" presStyleIdx="1" presStyleCnt="7">
        <dgm:presLayoutVars>
          <dgm:chMax val="0"/>
          <dgm:bulletEnabled val="1"/>
        </dgm:presLayoutVars>
      </dgm:prSet>
      <dgm:spPr/>
    </dgm:pt>
    <dgm:pt modelId="{94F2FEB8-87D2-4808-85B2-EC19DCA2F83A}" type="pres">
      <dgm:prSet presAssocID="{3AA7A836-4C83-43FC-822A-856CDE2DEE17}" presName="spacer" presStyleCnt="0"/>
      <dgm:spPr/>
    </dgm:pt>
    <dgm:pt modelId="{B99ECA4A-A576-4C40-A9BB-971BF19B8417}" type="pres">
      <dgm:prSet presAssocID="{F259A474-991A-4E84-A757-8273EB9F6432}" presName="parentText" presStyleLbl="node1" presStyleIdx="2" presStyleCnt="7">
        <dgm:presLayoutVars>
          <dgm:chMax val="0"/>
          <dgm:bulletEnabled val="1"/>
        </dgm:presLayoutVars>
      </dgm:prSet>
      <dgm:spPr/>
    </dgm:pt>
    <dgm:pt modelId="{084351F5-BA59-4768-8C7F-DB05E3AE91D0}" type="pres">
      <dgm:prSet presAssocID="{72BF88C6-3DA9-4270-8291-C8BABEC26C74}" presName="spacer" presStyleCnt="0"/>
      <dgm:spPr/>
    </dgm:pt>
    <dgm:pt modelId="{C4EFF475-47EC-4CC8-9C7F-0A4DB755ADD9}" type="pres">
      <dgm:prSet presAssocID="{DFC9DC1C-53FF-44B4-8A3F-B4233285F382}" presName="parentText" presStyleLbl="node1" presStyleIdx="3" presStyleCnt="7">
        <dgm:presLayoutVars>
          <dgm:chMax val="0"/>
          <dgm:bulletEnabled val="1"/>
        </dgm:presLayoutVars>
      </dgm:prSet>
      <dgm:spPr/>
    </dgm:pt>
    <dgm:pt modelId="{A90FB494-4CF0-4C9A-BE2F-4BF5687828BE}" type="pres">
      <dgm:prSet presAssocID="{2A221841-E80D-4902-BFC1-656FF03A921C}" presName="spacer" presStyleCnt="0"/>
      <dgm:spPr/>
    </dgm:pt>
    <dgm:pt modelId="{7FC8140A-7246-40E8-8D0C-210E414A16AE}" type="pres">
      <dgm:prSet presAssocID="{77130D83-0F07-4C0E-94CA-BA597223ADC6}" presName="parentText" presStyleLbl="node1" presStyleIdx="4" presStyleCnt="7">
        <dgm:presLayoutVars>
          <dgm:chMax val="0"/>
          <dgm:bulletEnabled val="1"/>
        </dgm:presLayoutVars>
      </dgm:prSet>
      <dgm:spPr/>
    </dgm:pt>
    <dgm:pt modelId="{F907888F-F4A9-47A2-A26F-9B38A5A8F6E1}" type="pres">
      <dgm:prSet presAssocID="{75CCCDD1-70BD-4DA5-AF2E-98B068659A83}" presName="spacer" presStyleCnt="0"/>
      <dgm:spPr/>
    </dgm:pt>
    <dgm:pt modelId="{8E987CBD-2127-4EF9-A86A-BA3712AFB31D}" type="pres">
      <dgm:prSet presAssocID="{1066302B-238E-4817-A07F-968E4B26E858}" presName="parentText" presStyleLbl="node1" presStyleIdx="5" presStyleCnt="7">
        <dgm:presLayoutVars>
          <dgm:chMax val="0"/>
          <dgm:bulletEnabled val="1"/>
        </dgm:presLayoutVars>
      </dgm:prSet>
      <dgm:spPr/>
    </dgm:pt>
    <dgm:pt modelId="{75C6CD06-30EC-4037-8E1B-749CB061C151}" type="pres">
      <dgm:prSet presAssocID="{06051A44-C98B-47E1-AB15-E7008754BD6F}" presName="spacer" presStyleCnt="0"/>
      <dgm:spPr/>
    </dgm:pt>
    <dgm:pt modelId="{CCDCE76A-BAAA-4155-A211-7B1F328246DF}" type="pres">
      <dgm:prSet presAssocID="{05EFA0EE-5842-4626-A961-5E1C59D66DFE}" presName="parentText" presStyleLbl="node1" presStyleIdx="6" presStyleCnt="7">
        <dgm:presLayoutVars>
          <dgm:chMax val="0"/>
          <dgm:bulletEnabled val="1"/>
        </dgm:presLayoutVars>
      </dgm:prSet>
      <dgm:spPr/>
    </dgm:pt>
  </dgm:ptLst>
  <dgm:cxnLst>
    <dgm:cxn modelId="{A20BE00E-FDE7-46CC-AAE3-548D78B1A4A8}" srcId="{D1D5F4EF-D177-4687-A945-17F86CD2BAAC}" destId="{1066302B-238E-4817-A07F-968E4B26E858}" srcOrd="5" destOrd="0" parTransId="{FCAFAF3A-02C9-4902-B9DD-6A24150DFC30}" sibTransId="{06051A44-C98B-47E1-AB15-E7008754BD6F}"/>
    <dgm:cxn modelId="{A9A4ED0F-74EE-4B60-9DB4-A0B7FEA002EF}" type="presOf" srcId="{DFC9DC1C-53FF-44B4-8A3F-B4233285F382}" destId="{C4EFF475-47EC-4CC8-9C7F-0A4DB755ADD9}" srcOrd="0" destOrd="0" presId="urn:microsoft.com/office/officeart/2005/8/layout/vList2"/>
    <dgm:cxn modelId="{18D03817-F2B2-47C9-A2B9-BE599B2C3ADA}" type="presOf" srcId="{D1D5F4EF-D177-4687-A945-17F86CD2BAAC}" destId="{AA73E676-B6CE-4DB8-8E15-E6C3B03844DE}" srcOrd="0" destOrd="0" presId="urn:microsoft.com/office/officeart/2005/8/layout/vList2"/>
    <dgm:cxn modelId="{FE8C432C-0B99-4D9D-9F64-87D8E77F8A1B}" type="presOf" srcId="{1066302B-238E-4817-A07F-968E4B26E858}" destId="{8E987CBD-2127-4EF9-A86A-BA3712AFB31D}" srcOrd="0" destOrd="0" presId="urn:microsoft.com/office/officeart/2005/8/layout/vList2"/>
    <dgm:cxn modelId="{58E0A735-BF4C-4CB9-BBD8-64214CE4F521}" type="presOf" srcId="{05EFA0EE-5842-4626-A961-5E1C59D66DFE}" destId="{CCDCE76A-BAAA-4155-A211-7B1F328246DF}" srcOrd="0" destOrd="0" presId="urn:microsoft.com/office/officeart/2005/8/layout/vList2"/>
    <dgm:cxn modelId="{D9178B6C-C177-487B-8691-4C92E00BAE0E}" srcId="{D1D5F4EF-D177-4687-A945-17F86CD2BAAC}" destId="{F259A474-991A-4E84-A757-8273EB9F6432}" srcOrd="2" destOrd="0" parTransId="{9F910BB5-88EE-4800-B1D6-B64203F6FE43}" sibTransId="{72BF88C6-3DA9-4270-8291-C8BABEC26C74}"/>
    <dgm:cxn modelId="{F3024E50-A445-4335-9F3A-96896FE29F2C}" srcId="{D1D5F4EF-D177-4687-A945-17F86CD2BAAC}" destId="{F0E48036-C089-4CA2-885E-5FC3EC6D3A35}" srcOrd="1" destOrd="0" parTransId="{4B19D680-8C7B-421F-8CC6-16FB7922B0FE}" sibTransId="{3AA7A836-4C83-43FC-822A-856CDE2DEE17}"/>
    <dgm:cxn modelId="{65A45456-428F-46CE-8A88-645DBB0F9F5D}" srcId="{D1D5F4EF-D177-4687-A945-17F86CD2BAAC}" destId="{77130D83-0F07-4C0E-94CA-BA597223ADC6}" srcOrd="4" destOrd="0" parTransId="{C343297F-1217-4133-9AD4-1275945144D1}" sibTransId="{75CCCDD1-70BD-4DA5-AF2E-98B068659A83}"/>
    <dgm:cxn modelId="{29C04595-2BF5-4726-B72F-7555AECA4C1D}" type="presOf" srcId="{F259A474-991A-4E84-A757-8273EB9F6432}" destId="{B99ECA4A-A576-4C40-A9BB-971BF19B8417}" srcOrd="0" destOrd="0" presId="urn:microsoft.com/office/officeart/2005/8/layout/vList2"/>
    <dgm:cxn modelId="{68BAE9BB-106E-4FA5-A165-A21CFD326BF3}" type="presOf" srcId="{77130D83-0F07-4C0E-94CA-BA597223ADC6}" destId="{7FC8140A-7246-40E8-8D0C-210E414A16AE}" srcOrd="0" destOrd="0" presId="urn:microsoft.com/office/officeart/2005/8/layout/vList2"/>
    <dgm:cxn modelId="{5D2554DF-4605-4D25-8A05-1E13E914E5E6}" type="presOf" srcId="{DC0AA90D-6999-4690-A88E-EA6DA0704058}" destId="{2BC13C54-65F8-4A16-8888-A4C095A77989}" srcOrd="0" destOrd="0" presId="urn:microsoft.com/office/officeart/2005/8/layout/vList2"/>
    <dgm:cxn modelId="{7EA4DFE9-0268-45AE-8713-ED06B3B75A86}" srcId="{D1D5F4EF-D177-4687-A945-17F86CD2BAAC}" destId="{05EFA0EE-5842-4626-A961-5E1C59D66DFE}" srcOrd="6" destOrd="0" parTransId="{216BE0AE-6574-4753-BF15-937109E0BFE8}" sibTransId="{564CA85C-6EF4-41F5-B761-9FBD4C91C1F9}"/>
    <dgm:cxn modelId="{D90FF8ED-2125-456A-892F-E91DCF6C3267}" srcId="{D1D5F4EF-D177-4687-A945-17F86CD2BAAC}" destId="{DFC9DC1C-53FF-44B4-8A3F-B4233285F382}" srcOrd="3" destOrd="0" parTransId="{E756816A-20A2-4C7E-B86F-A91DC853E38B}" sibTransId="{2A221841-E80D-4902-BFC1-656FF03A921C}"/>
    <dgm:cxn modelId="{F2A459F0-AB45-4210-9CF8-ADF3F54F6794}" type="presOf" srcId="{F0E48036-C089-4CA2-885E-5FC3EC6D3A35}" destId="{704C9716-86F6-4EB7-82EF-F1B95CF90056}" srcOrd="0" destOrd="0" presId="urn:microsoft.com/office/officeart/2005/8/layout/vList2"/>
    <dgm:cxn modelId="{453943F3-0929-449F-A7FA-C5F34685004E}" srcId="{D1D5F4EF-D177-4687-A945-17F86CD2BAAC}" destId="{DC0AA90D-6999-4690-A88E-EA6DA0704058}" srcOrd="0" destOrd="0" parTransId="{776F5D4C-3B47-497C-9E5E-8E08948237A8}" sibTransId="{7AB87A5A-4B5A-4C52-9EB0-0D1C3C5B8D85}"/>
    <dgm:cxn modelId="{E860283F-6135-43C9-B007-2C92B0DF56FA}" type="presParOf" srcId="{AA73E676-B6CE-4DB8-8E15-E6C3B03844DE}" destId="{2BC13C54-65F8-4A16-8888-A4C095A77989}" srcOrd="0" destOrd="0" presId="urn:microsoft.com/office/officeart/2005/8/layout/vList2"/>
    <dgm:cxn modelId="{9D91F9B0-8A65-40A4-B5AB-BADD0758E2A9}" type="presParOf" srcId="{AA73E676-B6CE-4DB8-8E15-E6C3B03844DE}" destId="{A92C7B08-FBA2-4F2E-9FF1-57D2FDD9948F}" srcOrd="1" destOrd="0" presId="urn:microsoft.com/office/officeart/2005/8/layout/vList2"/>
    <dgm:cxn modelId="{4AB1C313-16EB-42DA-A02B-D9E2D7CD5D62}" type="presParOf" srcId="{AA73E676-B6CE-4DB8-8E15-E6C3B03844DE}" destId="{704C9716-86F6-4EB7-82EF-F1B95CF90056}" srcOrd="2" destOrd="0" presId="urn:microsoft.com/office/officeart/2005/8/layout/vList2"/>
    <dgm:cxn modelId="{255D8F69-FD61-4BCE-8C4F-2A5BF21D66B9}" type="presParOf" srcId="{AA73E676-B6CE-4DB8-8E15-E6C3B03844DE}" destId="{94F2FEB8-87D2-4808-85B2-EC19DCA2F83A}" srcOrd="3" destOrd="0" presId="urn:microsoft.com/office/officeart/2005/8/layout/vList2"/>
    <dgm:cxn modelId="{7746CDE2-A2DF-4204-95DD-7D0B4DA0C900}" type="presParOf" srcId="{AA73E676-B6CE-4DB8-8E15-E6C3B03844DE}" destId="{B99ECA4A-A576-4C40-A9BB-971BF19B8417}" srcOrd="4" destOrd="0" presId="urn:microsoft.com/office/officeart/2005/8/layout/vList2"/>
    <dgm:cxn modelId="{AEB61C84-0B43-42E5-B60C-73515132953B}" type="presParOf" srcId="{AA73E676-B6CE-4DB8-8E15-E6C3B03844DE}" destId="{084351F5-BA59-4768-8C7F-DB05E3AE91D0}" srcOrd="5" destOrd="0" presId="urn:microsoft.com/office/officeart/2005/8/layout/vList2"/>
    <dgm:cxn modelId="{0F3F7BE5-F6BE-418F-AE30-1E8EBE8C8559}" type="presParOf" srcId="{AA73E676-B6CE-4DB8-8E15-E6C3B03844DE}" destId="{C4EFF475-47EC-4CC8-9C7F-0A4DB755ADD9}" srcOrd="6" destOrd="0" presId="urn:microsoft.com/office/officeart/2005/8/layout/vList2"/>
    <dgm:cxn modelId="{6C720E4A-2012-484F-942B-F27E42F26C20}" type="presParOf" srcId="{AA73E676-B6CE-4DB8-8E15-E6C3B03844DE}" destId="{A90FB494-4CF0-4C9A-BE2F-4BF5687828BE}" srcOrd="7" destOrd="0" presId="urn:microsoft.com/office/officeart/2005/8/layout/vList2"/>
    <dgm:cxn modelId="{E426EA78-1579-4862-B774-6F3DE7FC3290}" type="presParOf" srcId="{AA73E676-B6CE-4DB8-8E15-E6C3B03844DE}" destId="{7FC8140A-7246-40E8-8D0C-210E414A16AE}" srcOrd="8" destOrd="0" presId="urn:microsoft.com/office/officeart/2005/8/layout/vList2"/>
    <dgm:cxn modelId="{E670E1FB-F9BF-4790-BE2E-11BDD6DEACF0}" type="presParOf" srcId="{AA73E676-B6CE-4DB8-8E15-E6C3B03844DE}" destId="{F907888F-F4A9-47A2-A26F-9B38A5A8F6E1}" srcOrd="9" destOrd="0" presId="urn:microsoft.com/office/officeart/2005/8/layout/vList2"/>
    <dgm:cxn modelId="{6780E69D-7267-47C9-8611-CA85853339F0}" type="presParOf" srcId="{AA73E676-B6CE-4DB8-8E15-E6C3B03844DE}" destId="{8E987CBD-2127-4EF9-A86A-BA3712AFB31D}" srcOrd="10" destOrd="0" presId="urn:microsoft.com/office/officeart/2005/8/layout/vList2"/>
    <dgm:cxn modelId="{8479A5C0-61B6-4017-A6A6-29C6E8C8B90A}" type="presParOf" srcId="{AA73E676-B6CE-4DB8-8E15-E6C3B03844DE}" destId="{75C6CD06-30EC-4037-8E1B-749CB061C151}" srcOrd="11" destOrd="0" presId="urn:microsoft.com/office/officeart/2005/8/layout/vList2"/>
    <dgm:cxn modelId="{5B287FBA-CFDE-49AF-8E21-D26A538AD028}" type="presParOf" srcId="{AA73E676-B6CE-4DB8-8E15-E6C3B03844DE}" destId="{CCDCE76A-BAAA-4155-A211-7B1F328246D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17EB20-7E94-44B8-9E38-395A3D999CB9}"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pl-PL"/>
        </a:p>
      </dgm:t>
    </dgm:pt>
    <dgm:pt modelId="{13276892-CFB2-47A6-A501-058D1C851D34}">
      <dgm:prSet phldrT="[Tekst]"/>
      <dgm:spPr>
        <a:solidFill>
          <a:schemeClr val="accent1">
            <a:lumMod val="60000"/>
            <a:lumOff val="40000"/>
          </a:schemeClr>
        </a:solidFill>
      </dgm:spPr>
      <dgm:t>
        <a:bodyPr/>
        <a:lstStyle/>
        <a:p>
          <a:r>
            <a:rPr lang="pl-PL" dirty="0">
              <a:solidFill>
                <a:schemeClr val="tx1"/>
              </a:solidFill>
            </a:rPr>
            <a:t>WSPÓŁDZIAŁAĆ</a:t>
          </a:r>
        </a:p>
      </dgm:t>
    </dgm:pt>
    <dgm:pt modelId="{5ECBA183-A057-4702-9A79-72CAF2701DD2}" type="parTrans" cxnId="{14ADE994-A198-4554-9F87-4D177A9D387F}">
      <dgm:prSet/>
      <dgm:spPr/>
      <dgm:t>
        <a:bodyPr/>
        <a:lstStyle/>
        <a:p>
          <a:endParaRPr lang="pl-PL"/>
        </a:p>
      </dgm:t>
    </dgm:pt>
    <dgm:pt modelId="{68B46D1F-A11C-4480-87F2-349A1AD6C00E}" type="sibTrans" cxnId="{14ADE994-A198-4554-9F87-4D177A9D387F}">
      <dgm:prSet/>
      <dgm:spPr/>
      <dgm:t>
        <a:bodyPr/>
        <a:lstStyle/>
        <a:p>
          <a:endParaRPr lang="pl-PL"/>
        </a:p>
      </dgm:t>
    </dgm:pt>
    <dgm:pt modelId="{23AE0DFE-E655-4EAC-B3C6-7A47338EC7B4}" type="asst">
      <dgm:prSet phldrT="[Tekst]"/>
      <dgm:spPr/>
      <dgm:t>
        <a:bodyPr/>
        <a:lstStyle/>
        <a:p>
          <a:r>
            <a:rPr lang="pl-PL" dirty="0">
              <a:solidFill>
                <a:schemeClr val="tx1"/>
              </a:solidFill>
            </a:rPr>
            <a:t>wg SJP</a:t>
          </a:r>
        </a:p>
      </dgm:t>
    </dgm:pt>
    <dgm:pt modelId="{08199F04-720C-4BF4-B9AC-53D046482FB8}" type="parTrans" cxnId="{32E0BF53-AEAC-4C0C-BB84-BAC19A4535C9}">
      <dgm:prSet/>
      <dgm:spPr/>
      <dgm:t>
        <a:bodyPr/>
        <a:lstStyle/>
        <a:p>
          <a:endParaRPr lang="pl-PL"/>
        </a:p>
      </dgm:t>
    </dgm:pt>
    <dgm:pt modelId="{F99D6D8B-840D-42D7-9AF5-CD7CE1A50595}" type="sibTrans" cxnId="{32E0BF53-AEAC-4C0C-BB84-BAC19A4535C9}">
      <dgm:prSet/>
      <dgm:spPr/>
      <dgm:t>
        <a:bodyPr/>
        <a:lstStyle/>
        <a:p>
          <a:endParaRPr lang="pl-PL"/>
        </a:p>
      </dgm:t>
    </dgm:pt>
    <dgm:pt modelId="{EED4E80F-2AE2-47CE-8B97-E2F4877BDA1A}">
      <dgm:prSet phldrT="[Tekst]"/>
      <dgm:spPr>
        <a:solidFill>
          <a:schemeClr val="accent6">
            <a:lumMod val="60000"/>
            <a:lumOff val="40000"/>
          </a:schemeClr>
        </a:solidFill>
      </dgm:spPr>
      <dgm:t>
        <a:bodyPr/>
        <a:lstStyle/>
        <a:p>
          <a:r>
            <a:rPr lang="pl-PL" b="0" i="0" dirty="0">
              <a:solidFill>
                <a:schemeClr val="tx1"/>
              </a:solidFill>
            </a:rPr>
            <a:t>działać wspólnie z kimś</a:t>
          </a:r>
          <a:endParaRPr lang="pl-PL" dirty="0">
            <a:solidFill>
              <a:schemeClr val="tx1"/>
            </a:solidFill>
          </a:endParaRPr>
        </a:p>
      </dgm:t>
    </dgm:pt>
    <dgm:pt modelId="{5D017CE4-2BD3-460A-A095-1669AB592667}" type="parTrans" cxnId="{1533DD18-E536-4654-9294-4C7C9C36F279}">
      <dgm:prSet/>
      <dgm:spPr/>
      <dgm:t>
        <a:bodyPr/>
        <a:lstStyle/>
        <a:p>
          <a:endParaRPr lang="pl-PL"/>
        </a:p>
      </dgm:t>
    </dgm:pt>
    <dgm:pt modelId="{522F031A-720F-4413-A0C1-C81F069DB4FB}" type="sibTrans" cxnId="{1533DD18-E536-4654-9294-4C7C9C36F279}">
      <dgm:prSet/>
      <dgm:spPr/>
      <dgm:t>
        <a:bodyPr/>
        <a:lstStyle/>
        <a:p>
          <a:endParaRPr lang="pl-PL"/>
        </a:p>
      </dgm:t>
    </dgm:pt>
    <dgm:pt modelId="{63711D35-9B38-42E4-B990-BDECE9772283}">
      <dgm:prSet phldrT="[Tekst]"/>
      <dgm:spPr>
        <a:solidFill>
          <a:schemeClr val="accent6">
            <a:lumMod val="60000"/>
            <a:lumOff val="40000"/>
          </a:schemeClr>
        </a:solidFill>
      </dgm:spPr>
      <dgm:t>
        <a:bodyPr/>
        <a:lstStyle/>
        <a:p>
          <a:r>
            <a:rPr lang="pl-PL" b="0" i="0" dirty="0">
              <a:solidFill>
                <a:schemeClr val="tx1"/>
              </a:solidFill>
            </a:rPr>
            <a:t>przyczyniać się do czegoś razem z innymi czynnikami</a:t>
          </a:r>
          <a:endParaRPr lang="pl-PL" dirty="0">
            <a:solidFill>
              <a:schemeClr val="tx1"/>
            </a:solidFill>
          </a:endParaRPr>
        </a:p>
      </dgm:t>
    </dgm:pt>
    <dgm:pt modelId="{5DBFFD2B-7C0E-4575-9857-3170CB430209}" type="parTrans" cxnId="{60CBDB29-F199-43A9-BE83-F9AF396F1DF5}">
      <dgm:prSet/>
      <dgm:spPr/>
      <dgm:t>
        <a:bodyPr/>
        <a:lstStyle/>
        <a:p>
          <a:endParaRPr lang="pl-PL"/>
        </a:p>
      </dgm:t>
    </dgm:pt>
    <dgm:pt modelId="{D05CBC66-A0F0-4A39-B422-706ACA0CD683}" type="sibTrans" cxnId="{60CBDB29-F199-43A9-BE83-F9AF396F1DF5}">
      <dgm:prSet/>
      <dgm:spPr/>
      <dgm:t>
        <a:bodyPr/>
        <a:lstStyle/>
        <a:p>
          <a:endParaRPr lang="pl-PL"/>
        </a:p>
      </dgm:t>
    </dgm:pt>
    <dgm:pt modelId="{DF87A607-50C0-476D-A733-F9906E038C4D}">
      <dgm:prSet phldrT="[Tekst]"/>
      <dgm:spPr>
        <a:solidFill>
          <a:schemeClr val="accent6">
            <a:lumMod val="60000"/>
            <a:lumOff val="40000"/>
          </a:schemeClr>
        </a:solidFill>
      </dgm:spPr>
      <dgm:t>
        <a:bodyPr/>
        <a:lstStyle/>
        <a:p>
          <a:r>
            <a:rPr lang="pl-PL" b="0" i="0" dirty="0">
              <a:solidFill>
                <a:schemeClr val="tx1"/>
              </a:solidFill>
            </a:rPr>
            <a:t>funkcjonować w powiązaniu z innymi</a:t>
          </a:r>
          <a:endParaRPr lang="pl-PL" dirty="0">
            <a:solidFill>
              <a:schemeClr val="tx1"/>
            </a:solidFill>
          </a:endParaRPr>
        </a:p>
      </dgm:t>
    </dgm:pt>
    <dgm:pt modelId="{6C1DB1B2-4C0E-4E91-A126-AD788FB9008B}" type="parTrans" cxnId="{A1668424-2E33-492A-A288-DB9AC1A72A61}">
      <dgm:prSet/>
      <dgm:spPr/>
      <dgm:t>
        <a:bodyPr/>
        <a:lstStyle/>
        <a:p>
          <a:endParaRPr lang="pl-PL"/>
        </a:p>
      </dgm:t>
    </dgm:pt>
    <dgm:pt modelId="{243717BB-E851-44E3-AA46-07E7C52094DF}" type="sibTrans" cxnId="{A1668424-2E33-492A-A288-DB9AC1A72A61}">
      <dgm:prSet/>
      <dgm:spPr/>
      <dgm:t>
        <a:bodyPr/>
        <a:lstStyle/>
        <a:p>
          <a:endParaRPr lang="pl-PL"/>
        </a:p>
      </dgm:t>
    </dgm:pt>
    <dgm:pt modelId="{6321D9D3-C959-4BA2-A81B-652391016A81}" type="pres">
      <dgm:prSet presAssocID="{6517EB20-7E94-44B8-9E38-395A3D999CB9}" presName="hierChild1" presStyleCnt="0">
        <dgm:presLayoutVars>
          <dgm:orgChart val="1"/>
          <dgm:chPref val="1"/>
          <dgm:dir/>
          <dgm:animOne val="branch"/>
          <dgm:animLvl val="lvl"/>
          <dgm:resizeHandles/>
        </dgm:presLayoutVars>
      </dgm:prSet>
      <dgm:spPr/>
    </dgm:pt>
    <dgm:pt modelId="{7A5CFE31-4EF0-463D-B1BC-CF9240256017}" type="pres">
      <dgm:prSet presAssocID="{13276892-CFB2-47A6-A501-058D1C851D34}" presName="hierRoot1" presStyleCnt="0">
        <dgm:presLayoutVars>
          <dgm:hierBranch val="init"/>
        </dgm:presLayoutVars>
      </dgm:prSet>
      <dgm:spPr/>
    </dgm:pt>
    <dgm:pt modelId="{A20F9534-D207-4015-AD66-CAB0C0AD81E0}" type="pres">
      <dgm:prSet presAssocID="{13276892-CFB2-47A6-A501-058D1C851D34}" presName="rootComposite1" presStyleCnt="0"/>
      <dgm:spPr/>
    </dgm:pt>
    <dgm:pt modelId="{3388E87D-710A-4736-84EA-7C10BCB1F017}" type="pres">
      <dgm:prSet presAssocID="{13276892-CFB2-47A6-A501-058D1C851D34}" presName="rootText1" presStyleLbl="node0" presStyleIdx="0" presStyleCnt="1">
        <dgm:presLayoutVars>
          <dgm:chPref val="3"/>
        </dgm:presLayoutVars>
      </dgm:prSet>
      <dgm:spPr/>
    </dgm:pt>
    <dgm:pt modelId="{CF97B051-CB59-4E90-859B-A67822B845B7}" type="pres">
      <dgm:prSet presAssocID="{13276892-CFB2-47A6-A501-058D1C851D34}" presName="rootConnector1" presStyleLbl="node1" presStyleIdx="0" presStyleCnt="0"/>
      <dgm:spPr/>
    </dgm:pt>
    <dgm:pt modelId="{8174E9EE-A0FB-4C2C-8668-4EFFA30D1334}" type="pres">
      <dgm:prSet presAssocID="{13276892-CFB2-47A6-A501-058D1C851D34}" presName="hierChild2" presStyleCnt="0"/>
      <dgm:spPr/>
    </dgm:pt>
    <dgm:pt modelId="{A4E2A966-C79D-48F9-9896-DB328984FC39}" type="pres">
      <dgm:prSet presAssocID="{5D017CE4-2BD3-460A-A095-1669AB592667}" presName="Name64" presStyleLbl="parChTrans1D2" presStyleIdx="0" presStyleCnt="4"/>
      <dgm:spPr/>
    </dgm:pt>
    <dgm:pt modelId="{A973740D-0A7D-4FEB-BE14-EC006628BAB6}" type="pres">
      <dgm:prSet presAssocID="{EED4E80F-2AE2-47CE-8B97-E2F4877BDA1A}" presName="hierRoot2" presStyleCnt="0">
        <dgm:presLayoutVars>
          <dgm:hierBranch val="init"/>
        </dgm:presLayoutVars>
      </dgm:prSet>
      <dgm:spPr/>
    </dgm:pt>
    <dgm:pt modelId="{F5B2DCCA-352C-441F-A4A0-AA62F27206F6}" type="pres">
      <dgm:prSet presAssocID="{EED4E80F-2AE2-47CE-8B97-E2F4877BDA1A}" presName="rootComposite" presStyleCnt="0"/>
      <dgm:spPr/>
    </dgm:pt>
    <dgm:pt modelId="{5C334C14-429E-4DAD-B900-0FC443D389A8}" type="pres">
      <dgm:prSet presAssocID="{EED4E80F-2AE2-47CE-8B97-E2F4877BDA1A}" presName="rootText" presStyleLbl="node2" presStyleIdx="0" presStyleCnt="3">
        <dgm:presLayoutVars>
          <dgm:chPref val="3"/>
        </dgm:presLayoutVars>
      </dgm:prSet>
      <dgm:spPr/>
    </dgm:pt>
    <dgm:pt modelId="{64314379-3DF6-4E5C-A623-B0EE7AC0B26E}" type="pres">
      <dgm:prSet presAssocID="{EED4E80F-2AE2-47CE-8B97-E2F4877BDA1A}" presName="rootConnector" presStyleLbl="node2" presStyleIdx="0" presStyleCnt="3"/>
      <dgm:spPr/>
    </dgm:pt>
    <dgm:pt modelId="{EA9B1809-E018-4F0C-9438-D7ABC6BE0354}" type="pres">
      <dgm:prSet presAssocID="{EED4E80F-2AE2-47CE-8B97-E2F4877BDA1A}" presName="hierChild4" presStyleCnt="0"/>
      <dgm:spPr/>
    </dgm:pt>
    <dgm:pt modelId="{B1089375-DA7D-4808-A699-CCAD610D05EB}" type="pres">
      <dgm:prSet presAssocID="{EED4E80F-2AE2-47CE-8B97-E2F4877BDA1A}" presName="hierChild5" presStyleCnt="0"/>
      <dgm:spPr/>
    </dgm:pt>
    <dgm:pt modelId="{777BB086-EAD9-4CBF-93CA-8A3123E82C30}" type="pres">
      <dgm:prSet presAssocID="{5DBFFD2B-7C0E-4575-9857-3170CB430209}" presName="Name64" presStyleLbl="parChTrans1D2" presStyleIdx="1" presStyleCnt="4"/>
      <dgm:spPr/>
    </dgm:pt>
    <dgm:pt modelId="{1BD48ABB-AD21-48BB-9650-371654EE0E8B}" type="pres">
      <dgm:prSet presAssocID="{63711D35-9B38-42E4-B990-BDECE9772283}" presName="hierRoot2" presStyleCnt="0">
        <dgm:presLayoutVars>
          <dgm:hierBranch val="init"/>
        </dgm:presLayoutVars>
      </dgm:prSet>
      <dgm:spPr/>
    </dgm:pt>
    <dgm:pt modelId="{C03E7DA2-B7F7-479A-A10A-07C1AC937359}" type="pres">
      <dgm:prSet presAssocID="{63711D35-9B38-42E4-B990-BDECE9772283}" presName="rootComposite" presStyleCnt="0"/>
      <dgm:spPr/>
    </dgm:pt>
    <dgm:pt modelId="{DE3C34FE-CCD6-45EC-86B0-24B94A028B1C}" type="pres">
      <dgm:prSet presAssocID="{63711D35-9B38-42E4-B990-BDECE9772283}" presName="rootText" presStyleLbl="node2" presStyleIdx="1" presStyleCnt="3">
        <dgm:presLayoutVars>
          <dgm:chPref val="3"/>
        </dgm:presLayoutVars>
      </dgm:prSet>
      <dgm:spPr/>
    </dgm:pt>
    <dgm:pt modelId="{F2C9B7E6-817A-4775-B2A4-46225AD818CB}" type="pres">
      <dgm:prSet presAssocID="{63711D35-9B38-42E4-B990-BDECE9772283}" presName="rootConnector" presStyleLbl="node2" presStyleIdx="1" presStyleCnt="3"/>
      <dgm:spPr/>
    </dgm:pt>
    <dgm:pt modelId="{BD79B2D3-F4C6-4072-8DD4-00BEFF532A20}" type="pres">
      <dgm:prSet presAssocID="{63711D35-9B38-42E4-B990-BDECE9772283}" presName="hierChild4" presStyleCnt="0"/>
      <dgm:spPr/>
    </dgm:pt>
    <dgm:pt modelId="{BD01081C-F18C-4998-A778-3F2F812A61BB}" type="pres">
      <dgm:prSet presAssocID="{63711D35-9B38-42E4-B990-BDECE9772283}" presName="hierChild5" presStyleCnt="0"/>
      <dgm:spPr/>
    </dgm:pt>
    <dgm:pt modelId="{BA5138A6-B164-4C16-83E6-362B3A8E8DAB}" type="pres">
      <dgm:prSet presAssocID="{6C1DB1B2-4C0E-4E91-A126-AD788FB9008B}" presName="Name64" presStyleLbl="parChTrans1D2" presStyleIdx="2" presStyleCnt="4"/>
      <dgm:spPr/>
    </dgm:pt>
    <dgm:pt modelId="{109B97D1-16BB-47EF-944E-1D52CEA6F45A}" type="pres">
      <dgm:prSet presAssocID="{DF87A607-50C0-476D-A733-F9906E038C4D}" presName="hierRoot2" presStyleCnt="0">
        <dgm:presLayoutVars>
          <dgm:hierBranch val="init"/>
        </dgm:presLayoutVars>
      </dgm:prSet>
      <dgm:spPr/>
    </dgm:pt>
    <dgm:pt modelId="{8095603E-37F4-4909-AFDF-FE5166ACBA3D}" type="pres">
      <dgm:prSet presAssocID="{DF87A607-50C0-476D-A733-F9906E038C4D}" presName="rootComposite" presStyleCnt="0"/>
      <dgm:spPr/>
    </dgm:pt>
    <dgm:pt modelId="{547BCD73-D712-4798-A351-47ED80617270}" type="pres">
      <dgm:prSet presAssocID="{DF87A607-50C0-476D-A733-F9906E038C4D}" presName="rootText" presStyleLbl="node2" presStyleIdx="2" presStyleCnt="3">
        <dgm:presLayoutVars>
          <dgm:chPref val="3"/>
        </dgm:presLayoutVars>
      </dgm:prSet>
      <dgm:spPr/>
    </dgm:pt>
    <dgm:pt modelId="{3DBF4F11-063E-4D0D-AC3A-F37BC37D6890}" type="pres">
      <dgm:prSet presAssocID="{DF87A607-50C0-476D-A733-F9906E038C4D}" presName="rootConnector" presStyleLbl="node2" presStyleIdx="2" presStyleCnt="3"/>
      <dgm:spPr/>
    </dgm:pt>
    <dgm:pt modelId="{C2CABC3E-A554-408B-8412-1ED44267BB17}" type="pres">
      <dgm:prSet presAssocID="{DF87A607-50C0-476D-A733-F9906E038C4D}" presName="hierChild4" presStyleCnt="0"/>
      <dgm:spPr/>
    </dgm:pt>
    <dgm:pt modelId="{7E212A20-08D4-4691-9718-43BA4C8164A7}" type="pres">
      <dgm:prSet presAssocID="{DF87A607-50C0-476D-A733-F9906E038C4D}" presName="hierChild5" presStyleCnt="0"/>
      <dgm:spPr/>
    </dgm:pt>
    <dgm:pt modelId="{794AF98B-3B8C-46C8-860E-011FA310FC70}" type="pres">
      <dgm:prSet presAssocID="{13276892-CFB2-47A6-A501-058D1C851D34}" presName="hierChild3" presStyleCnt="0"/>
      <dgm:spPr/>
    </dgm:pt>
    <dgm:pt modelId="{87FE40D4-0087-4F53-BA00-2E465F436A4B}" type="pres">
      <dgm:prSet presAssocID="{08199F04-720C-4BF4-B9AC-53D046482FB8}" presName="Name115" presStyleLbl="parChTrans1D2" presStyleIdx="3" presStyleCnt="4"/>
      <dgm:spPr/>
    </dgm:pt>
    <dgm:pt modelId="{5CF19B05-F516-40E6-84DA-BC149265E1DE}" type="pres">
      <dgm:prSet presAssocID="{23AE0DFE-E655-4EAC-B3C6-7A47338EC7B4}" presName="hierRoot3" presStyleCnt="0">
        <dgm:presLayoutVars>
          <dgm:hierBranch val="init"/>
        </dgm:presLayoutVars>
      </dgm:prSet>
      <dgm:spPr/>
    </dgm:pt>
    <dgm:pt modelId="{3A6CD2D8-39B4-453D-9E91-A8829C7EBEED}" type="pres">
      <dgm:prSet presAssocID="{23AE0DFE-E655-4EAC-B3C6-7A47338EC7B4}" presName="rootComposite3" presStyleCnt="0"/>
      <dgm:spPr/>
    </dgm:pt>
    <dgm:pt modelId="{9F1479E0-83CD-4A3B-8808-98C4D3DFBF9A}" type="pres">
      <dgm:prSet presAssocID="{23AE0DFE-E655-4EAC-B3C6-7A47338EC7B4}" presName="rootText3" presStyleLbl="asst1" presStyleIdx="0" presStyleCnt="1">
        <dgm:presLayoutVars>
          <dgm:chPref val="3"/>
        </dgm:presLayoutVars>
      </dgm:prSet>
      <dgm:spPr/>
    </dgm:pt>
    <dgm:pt modelId="{E996F29D-1EC0-43CE-AACA-DCADA1A6E8E1}" type="pres">
      <dgm:prSet presAssocID="{23AE0DFE-E655-4EAC-B3C6-7A47338EC7B4}" presName="rootConnector3" presStyleLbl="asst1" presStyleIdx="0" presStyleCnt="1"/>
      <dgm:spPr/>
    </dgm:pt>
    <dgm:pt modelId="{31D0F531-923F-4B5C-9A40-BF24792E0D2A}" type="pres">
      <dgm:prSet presAssocID="{23AE0DFE-E655-4EAC-B3C6-7A47338EC7B4}" presName="hierChild6" presStyleCnt="0"/>
      <dgm:spPr/>
    </dgm:pt>
    <dgm:pt modelId="{DE46E232-BF6B-46CF-8104-6CBEE0237162}" type="pres">
      <dgm:prSet presAssocID="{23AE0DFE-E655-4EAC-B3C6-7A47338EC7B4}" presName="hierChild7" presStyleCnt="0"/>
      <dgm:spPr/>
    </dgm:pt>
  </dgm:ptLst>
  <dgm:cxnLst>
    <dgm:cxn modelId="{44C84D01-03F0-495E-AD52-F3B494DB4437}" type="presOf" srcId="{13276892-CFB2-47A6-A501-058D1C851D34}" destId="{CF97B051-CB59-4E90-859B-A67822B845B7}" srcOrd="1" destOrd="0" presId="urn:microsoft.com/office/officeart/2009/3/layout/HorizontalOrganizationChart"/>
    <dgm:cxn modelId="{0D169909-FFF1-459E-AED8-9F318491F6B2}" type="presOf" srcId="{DF87A607-50C0-476D-A733-F9906E038C4D}" destId="{547BCD73-D712-4798-A351-47ED80617270}" srcOrd="0" destOrd="0" presId="urn:microsoft.com/office/officeart/2009/3/layout/HorizontalOrganizationChart"/>
    <dgm:cxn modelId="{559FA711-FBEE-4738-BAE5-17059202317D}" type="presOf" srcId="{5DBFFD2B-7C0E-4575-9857-3170CB430209}" destId="{777BB086-EAD9-4CBF-93CA-8A3123E82C30}" srcOrd="0" destOrd="0" presId="urn:microsoft.com/office/officeart/2009/3/layout/HorizontalOrganizationChart"/>
    <dgm:cxn modelId="{1533DD18-E536-4654-9294-4C7C9C36F279}" srcId="{13276892-CFB2-47A6-A501-058D1C851D34}" destId="{EED4E80F-2AE2-47CE-8B97-E2F4877BDA1A}" srcOrd="1" destOrd="0" parTransId="{5D017CE4-2BD3-460A-A095-1669AB592667}" sibTransId="{522F031A-720F-4413-A0C1-C81F069DB4FB}"/>
    <dgm:cxn modelId="{A1668424-2E33-492A-A288-DB9AC1A72A61}" srcId="{13276892-CFB2-47A6-A501-058D1C851D34}" destId="{DF87A607-50C0-476D-A733-F9906E038C4D}" srcOrd="3" destOrd="0" parTransId="{6C1DB1B2-4C0E-4E91-A126-AD788FB9008B}" sibTransId="{243717BB-E851-44E3-AA46-07E7C52094DF}"/>
    <dgm:cxn modelId="{60CBDB29-F199-43A9-BE83-F9AF396F1DF5}" srcId="{13276892-CFB2-47A6-A501-058D1C851D34}" destId="{63711D35-9B38-42E4-B990-BDECE9772283}" srcOrd="2" destOrd="0" parTransId="{5DBFFD2B-7C0E-4575-9857-3170CB430209}" sibTransId="{D05CBC66-A0F0-4A39-B422-706ACA0CD683}"/>
    <dgm:cxn modelId="{C186E52A-42F8-4C7B-A767-1E09704EFD44}" type="presOf" srcId="{6517EB20-7E94-44B8-9E38-395A3D999CB9}" destId="{6321D9D3-C959-4BA2-A81B-652391016A81}" srcOrd="0" destOrd="0" presId="urn:microsoft.com/office/officeart/2009/3/layout/HorizontalOrganizationChart"/>
    <dgm:cxn modelId="{0506AF43-D75E-4D82-A0A9-903F2F31C0B0}" type="presOf" srcId="{63711D35-9B38-42E4-B990-BDECE9772283}" destId="{F2C9B7E6-817A-4775-B2A4-46225AD818CB}" srcOrd="1" destOrd="0" presId="urn:microsoft.com/office/officeart/2009/3/layout/HorizontalOrganizationChart"/>
    <dgm:cxn modelId="{2DE5C84C-159C-435B-A341-F129B91CD936}" type="presOf" srcId="{EED4E80F-2AE2-47CE-8B97-E2F4877BDA1A}" destId="{5C334C14-429E-4DAD-B900-0FC443D389A8}" srcOrd="0" destOrd="0" presId="urn:microsoft.com/office/officeart/2009/3/layout/HorizontalOrganizationChart"/>
    <dgm:cxn modelId="{4B2DFF4E-E3D8-43D5-A952-88D4D50624A0}" type="presOf" srcId="{13276892-CFB2-47A6-A501-058D1C851D34}" destId="{3388E87D-710A-4736-84EA-7C10BCB1F017}" srcOrd="0" destOrd="0" presId="urn:microsoft.com/office/officeart/2009/3/layout/HorizontalOrganizationChart"/>
    <dgm:cxn modelId="{32E0BF53-AEAC-4C0C-BB84-BAC19A4535C9}" srcId="{13276892-CFB2-47A6-A501-058D1C851D34}" destId="{23AE0DFE-E655-4EAC-B3C6-7A47338EC7B4}" srcOrd="0" destOrd="0" parTransId="{08199F04-720C-4BF4-B9AC-53D046482FB8}" sibTransId="{F99D6D8B-840D-42D7-9AF5-CD7CE1A50595}"/>
    <dgm:cxn modelId="{BADE9E55-FD72-409D-ABB7-A9C9BFF8C1E3}" type="presOf" srcId="{EED4E80F-2AE2-47CE-8B97-E2F4877BDA1A}" destId="{64314379-3DF6-4E5C-A623-B0EE7AC0B26E}" srcOrd="1" destOrd="0" presId="urn:microsoft.com/office/officeart/2009/3/layout/HorizontalOrganizationChart"/>
    <dgm:cxn modelId="{F83C8B7E-21A9-4C3A-8A08-C962549BA2DE}" type="presOf" srcId="{63711D35-9B38-42E4-B990-BDECE9772283}" destId="{DE3C34FE-CCD6-45EC-86B0-24B94A028B1C}" srcOrd="0" destOrd="0" presId="urn:microsoft.com/office/officeart/2009/3/layout/HorizontalOrganizationChart"/>
    <dgm:cxn modelId="{DC166785-B05E-4961-9877-49266C2834FB}" type="presOf" srcId="{23AE0DFE-E655-4EAC-B3C6-7A47338EC7B4}" destId="{9F1479E0-83CD-4A3B-8808-98C4D3DFBF9A}" srcOrd="0" destOrd="0" presId="urn:microsoft.com/office/officeart/2009/3/layout/HorizontalOrganizationChart"/>
    <dgm:cxn modelId="{14ADE994-A198-4554-9F87-4D177A9D387F}" srcId="{6517EB20-7E94-44B8-9E38-395A3D999CB9}" destId="{13276892-CFB2-47A6-A501-058D1C851D34}" srcOrd="0" destOrd="0" parTransId="{5ECBA183-A057-4702-9A79-72CAF2701DD2}" sibTransId="{68B46D1F-A11C-4480-87F2-349A1AD6C00E}"/>
    <dgm:cxn modelId="{AAC42B95-8FFE-4B88-B1E0-A80C55C780FA}" type="presOf" srcId="{23AE0DFE-E655-4EAC-B3C6-7A47338EC7B4}" destId="{E996F29D-1EC0-43CE-AACA-DCADA1A6E8E1}" srcOrd="1" destOrd="0" presId="urn:microsoft.com/office/officeart/2009/3/layout/HorizontalOrganizationChart"/>
    <dgm:cxn modelId="{15E2B59D-F64C-4651-852C-B0DCB3F800AA}" type="presOf" srcId="{08199F04-720C-4BF4-B9AC-53D046482FB8}" destId="{87FE40D4-0087-4F53-BA00-2E465F436A4B}" srcOrd="0" destOrd="0" presId="urn:microsoft.com/office/officeart/2009/3/layout/HorizontalOrganizationChart"/>
    <dgm:cxn modelId="{243F74B5-85F3-42C1-93A3-B9ED13809C2B}" type="presOf" srcId="{5D017CE4-2BD3-460A-A095-1669AB592667}" destId="{A4E2A966-C79D-48F9-9896-DB328984FC39}" srcOrd="0" destOrd="0" presId="urn:microsoft.com/office/officeart/2009/3/layout/HorizontalOrganizationChart"/>
    <dgm:cxn modelId="{92266DDE-C970-4DE6-8504-68F0A27A4CBA}" type="presOf" srcId="{6C1DB1B2-4C0E-4E91-A126-AD788FB9008B}" destId="{BA5138A6-B164-4C16-83E6-362B3A8E8DAB}" srcOrd="0" destOrd="0" presId="urn:microsoft.com/office/officeart/2009/3/layout/HorizontalOrganizationChart"/>
    <dgm:cxn modelId="{3E620AFE-3678-4453-A898-F9740051DB3F}" type="presOf" srcId="{DF87A607-50C0-476D-A733-F9906E038C4D}" destId="{3DBF4F11-063E-4D0D-AC3A-F37BC37D6890}" srcOrd="1" destOrd="0" presId="urn:microsoft.com/office/officeart/2009/3/layout/HorizontalOrganizationChart"/>
    <dgm:cxn modelId="{C5FE3785-03BD-462D-BAEE-8F03C39A77D7}" type="presParOf" srcId="{6321D9D3-C959-4BA2-A81B-652391016A81}" destId="{7A5CFE31-4EF0-463D-B1BC-CF9240256017}" srcOrd="0" destOrd="0" presId="urn:microsoft.com/office/officeart/2009/3/layout/HorizontalOrganizationChart"/>
    <dgm:cxn modelId="{AAFF5F16-B7A1-4E4F-9659-F7664F5DB444}" type="presParOf" srcId="{7A5CFE31-4EF0-463D-B1BC-CF9240256017}" destId="{A20F9534-D207-4015-AD66-CAB0C0AD81E0}" srcOrd="0" destOrd="0" presId="urn:microsoft.com/office/officeart/2009/3/layout/HorizontalOrganizationChart"/>
    <dgm:cxn modelId="{BA5B21C5-9153-4BC7-A1AA-626C93C4FCD5}" type="presParOf" srcId="{A20F9534-D207-4015-AD66-CAB0C0AD81E0}" destId="{3388E87D-710A-4736-84EA-7C10BCB1F017}" srcOrd="0" destOrd="0" presId="urn:microsoft.com/office/officeart/2009/3/layout/HorizontalOrganizationChart"/>
    <dgm:cxn modelId="{668AF026-42DA-494E-8289-23739772C93C}" type="presParOf" srcId="{A20F9534-D207-4015-AD66-CAB0C0AD81E0}" destId="{CF97B051-CB59-4E90-859B-A67822B845B7}" srcOrd="1" destOrd="0" presId="urn:microsoft.com/office/officeart/2009/3/layout/HorizontalOrganizationChart"/>
    <dgm:cxn modelId="{48A183FF-1153-47AC-8112-DAE2700EE3D1}" type="presParOf" srcId="{7A5CFE31-4EF0-463D-B1BC-CF9240256017}" destId="{8174E9EE-A0FB-4C2C-8668-4EFFA30D1334}" srcOrd="1" destOrd="0" presId="urn:microsoft.com/office/officeart/2009/3/layout/HorizontalOrganizationChart"/>
    <dgm:cxn modelId="{7033ADC7-29B5-408A-AB38-B87B17BB2CB8}" type="presParOf" srcId="{8174E9EE-A0FB-4C2C-8668-4EFFA30D1334}" destId="{A4E2A966-C79D-48F9-9896-DB328984FC39}" srcOrd="0" destOrd="0" presId="urn:microsoft.com/office/officeart/2009/3/layout/HorizontalOrganizationChart"/>
    <dgm:cxn modelId="{2F08CEF6-EE17-4CCD-9182-82E487470D1A}" type="presParOf" srcId="{8174E9EE-A0FB-4C2C-8668-4EFFA30D1334}" destId="{A973740D-0A7D-4FEB-BE14-EC006628BAB6}" srcOrd="1" destOrd="0" presId="urn:microsoft.com/office/officeart/2009/3/layout/HorizontalOrganizationChart"/>
    <dgm:cxn modelId="{6D2647D6-D754-4B81-A340-1F487F15FE3E}" type="presParOf" srcId="{A973740D-0A7D-4FEB-BE14-EC006628BAB6}" destId="{F5B2DCCA-352C-441F-A4A0-AA62F27206F6}" srcOrd="0" destOrd="0" presId="urn:microsoft.com/office/officeart/2009/3/layout/HorizontalOrganizationChart"/>
    <dgm:cxn modelId="{BE6A6DAE-F5DD-45F2-BD0B-7EAFBB8BD2E1}" type="presParOf" srcId="{F5B2DCCA-352C-441F-A4A0-AA62F27206F6}" destId="{5C334C14-429E-4DAD-B900-0FC443D389A8}" srcOrd="0" destOrd="0" presId="urn:microsoft.com/office/officeart/2009/3/layout/HorizontalOrganizationChart"/>
    <dgm:cxn modelId="{011976E7-0155-44B5-A0FD-2469E14D6B76}" type="presParOf" srcId="{F5B2DCCA-352C-441F-A4A0-AA62F27206F6}" destId="{64314379-3DF6-4E5C-A623-B0EE7AC0B26E}" srcOrd="1" destOrd="0" presId="urn:microsoft.com/office/officeart/2009/3/layout/HorizontalOrganizationChart"/>
    <dgm:cxn modelId="{FA745F06-5D13-4D5F-9EE5-8B42BD1F0A2F}" type="presParOf" srcId="{A973740D-0A7D-4FEB-BE14-EC006628BAB6}" destId="{EA9B1809-E018-4F0C-9438-D7ABC6BE0354}" srcOrd="1" destOrd="0" presId="urn:microsoft.com/office/officeart/2009/3/layout/HorizontalOrganizationChart"/>
    <dgm:cxn modelId="{200A7F42-99FA-4BE1-9BA1-86065FC5481D}" type="presParOf" srcId="{A973740D-0A7D-4FEB-BE14-EC006628BAB6}" destId="{B1089375-DA7D-4808-A699-CCAD610D05EB}" srcOrd="2" destOrd="0" presId="urn:microsoft.com/office/officeart/2009/3/layout/HorizontalOrganizationChart"/>
    <dgm:cxn modelId="{65BF0664-84F3-451C-8B1F-C9EF8D0911F2}" type="presParOf" srcId="{8174E9EE-A0FB-4C2C-8668-4EFFA30D1334}" destId="{777BB086-EAD9-4CBF-93CA-8A3123E82C30}" srcOrd="2" destOrd="0" presId="urn:microsoft.com/office/officeart/2009/3/layout/HorizontalOrganizationChart"/>
    <dgm:cxn modelId="{F2A639BB-9E3B-4202-A861-1B800930C3B0}" type="presParOf" srcId="{8174E9EE-A0FB-4C2C-8668-4EFFA30D1334}" destId="{1BD48ABB-AD21-48BB-9650-371654EE0E8B}" srcOrd="3" destOrd="0" presId="urn:microsoft.com/office/officeart/2009/3/layout/HorizontalOrganizationChart"/>
    <dgm:cxn modelId="{4C179F75-B648-474A-9A98-67B530144D3E}" type="presParOf" srcId="{1BD48ABB-AD21-48BB-9650-371654EE0E8B}" destId="{C03E7DA2-B7F7-479A-A10A-07C1AC937359}" srcOrd="0" destOrd="0" presId="urn:microsoft.com/office/officeart/2009/3/layout/HorizontalOrganizationChart"/>
    <dgm:cxn modelId="{D59BA63D-1792-45B5-9D0B-9EC09819293B}" type="presParOf" srcId="{C03E7DA2-B7F7-479A-A10A-07C1AC937359}" destId="{DE3C34FE-CCD6-45EC-86B0-24B94A028B1C}" srcOrd="0" destOrd="0" presId="urn:microsoft.com/office/officeart/2009/3/layout/HorizontalOrganizationChart"/>
    <dgm:cxn modelId="{9A3C38A1-617C-45F9-A4F0-3C5BA796FA54}" type="presParOf" srcId="{C03E7DA2-B7F7-479A-A10A-07C1AC937359}" destId="{F2C9B7E6-817A-4775-B2A4-46225AD818CB}" srcOrd="1" destOrd="0" presId="urn:microsoft.com/office/officeart/2009/3/layout/HorizontalOrganizationChart"/>
    <dgm:cxn modelId="{A54E30DD-6C50-490B-BE47-823E4073EF33}" type="presParOf" srcId="{1BD48ABB-AD21-48BB-9650-371654EE0E8B}" destId="{BD79B2D3-F4C6-4072-8DD4-00BEFF532A20}" srcOrd="1" destOrd="0" presId="urn:microsoft.com/office/officeart/2009/3/layout/HorizontalOrganizationChart"/>
    <dgm:cxn modelId="{72A4E388-6F05-4837-92F8-CC13B24A16FD}" type="presParOf" srcId="{1BD48ABB-AD21-48BB-9650-371654EE0E8B}" destId="{BD01081C-F18C-4998-A778-3F2F812A61BB}" srcOrd="2" destOrd="0" presId="urn:microsoft.com/office/officeart/2009/3/layout/HorizontalOrganizationChart"/>
    <dgm:cxn modelId="{DFD5DEAB-9008-49F0-9CC7-2977FE9E318C}" type="presParOf" srcId="{8174E9EE-A0FB-4C2C-8668-4EFFA30D1334}" destId="{BA5138A6-B164-4C16-83E6-362B3A8E8DAB}" srcOrd="4" destOrd="0" presId="urn:microsoft.com/office/officeart/2009/3/layout/HorizontalOrganizationChart"/>
    <dgm:cxn modelId="{A100F984-22C4-4C81-B880-51C0B1B4C7DC}" type="presParOf" srcId="{8174E9EE-A0FB-4C2C-8668-4EFFA30D1334}" destId="{109B97D1-16BB-47EF-944E-1D52CEA6F45A}" srcOrd="5" destOrd="0" presId="urn:microsoft.com/office/officeart/2009/3/layout/HorizontalOrganizationChart"/>
    <dgm:cxn modelId="{6745A142-4CB3-4FFE-883B-36E3F350FCAD}" type="presParOf" srcId="{109B97D1-16BB-47EF-944E-1D52CEA6F45A}" destId="{8095603E-37F4-4909-AFDF-FE5166ACBA3D}" srcOrd="0" destOrd="0" presId="urn:microsoft.com/office/officeart/2009/3/layout/HorizontalOrganizationChart"/>
    <dgm:cxn modelId="{8FF765A7-AB43-4ECA-871D-0D5BDEBA3E30}" type="presParOf" srcId="{8095603E-37F4-4909-AFDF-FE5166ACBA3D}" destId="{547BCD73-D712-4798-A351-47ED80617270}" srcOrd="0" destOrd="0" presId="urn:microsoft.com/office/officeart/2009/3/layout/HorizontalOrganizationChart"/>
    <dgm:cxn modelId="{E6ADC8A5-A576-4EB9-A300-E1C54D5D13CC}" type="presParOf" srcId="{8095603E-37F4-4909-AFDF-FE5166ACBA3D}" destId="{3DBF4F11-063E-4D0D-AC3A-F37BC37D6890}" srcOrd="1" destOrd="0" presId="urn:microsoft.com/office/officeart/2009/3/layout/HorizontalOrganizationChart"/>
    <dgm:cxn modelId="{772E4DA5-36C8-4FC1-87B8-4E3A380EC269}" type="presParOf" srcId="{109B97D1-16BB-47EF-944E-1D52CEA6F45A}" destId="{C2CABC3E-A554-408B-8412-1ED44267BB17}" srcOrd="1" destOrd="0" presId="urn:microsoft.com/office/officeart/2009/3/layout/HorizontalOrganizationChart"/>
    <dgm:cxn modelId="{765FDFCC-EC18-41DA-906E-A5DA1B7806C1}" type="presParOf" srcId="{109B97D1-16BB-47EF-944E-1D52CEA6F45A}" destId="{7E212A20-08D4-4691-9718-43BA4C8164A7}" srcOrd="2" destOrd="0" presId="urn:microsoft.com/office/officeart/2009/3/layout/HorizontalOrganizationChart"/>
    <dgm:cxn modelId="{E0B5EF44-2AAC-496C-B69C-344A63D66A25}" type="presParOf" srcId="{7A5CFE31-4EF0-463D-B1BC-CF9240256017}" destId="{794AF98B-3B8C-46C8-860E-011FA310FC70}" srcOrd="2" destOrd="0" presId="urn:microsoft.com/office/officeart/2009/3/layout/HorizontalOrganizationChart"/>
    <dgm:cxn modelId="{07B70048-BE68-4D70-87E4-FECB54DED1AC}" type="presParOf" srcId="{794AF98B-3B8C-46C8-860E-011FA310FC70}" destId="{87FE40D4-0087-4F53-BA00-2E465F436A4B}" srcOrd="0" destOrd="0" presId="urn:microsoft.com/office/officeart/2009/3/layout/HorizontalOrganizationChart"/>
    <dgm:cxn modelId="{F819F9AD-5D3B-4550-AFDC-BD8FC916721C}" type="presParOf" srcId="{794AF98B-3B8C-46C8-860E-011FA310FC70}" destId="{5CF19B05-F516-40E6-84DA-BC149265E1DE}" srcOrd="1" destOrd="0" presId="urn:microsoft.com/office/officeart/2009/3/layout/HorizontalOrganizationChart"/>
    <dgm:cxn modelId="{48B50C9F-2BEA-4BA0-815F-53A1E486C13C}" type="presParOf" srcId="{5CF19B05-F516-40E6-84DA-BC149265E1DE}" destId="{3A6CD2D8-39B4-453D-9E91-A8829C7EBEED}" srcOrd="0" destOrd="0" presId="urn:microsoft.com/office/officeart/2009/3/layout/HorizontalOrganizationChart"/>
    <dgm:cxn modelId="{744F97FC-12A0-4C13-B380-3CFD79EC4231}" type="presParOf" srcId="{3A6CD2D8-39B4-453D-9E91-A8829C7EBEED}" destId="{9F1479E0-83CD-4A3B-8808-98C4D3DFBF9A}" srcOrd="0" destOrd="0" presId="urn:microsoft.com/office/officeart/2009/3/layout/HorizontalOrganizationChart"/>
    <dgm:cxn modelId="{5E3BCE31-8D1B-472E-BD26-D2A9AD89A8A7}" type="presParOf" srcId="{3A6CD2D8-39B4-453D-9E91-A8829C7EBEED}" destId="{E996F29D-1EC0-43CE-AACA-DCADA1A6E8E1}" srcOrd="1" destOrd="0" presId="urn:microsoft.com/office/officeart/2009/3/layout/HorizontalOrganizationChart"/>
    <dgm:cxn modelId="{C4C85FDC-D1BD-44A7-909C-E3D7B4559D40}" type="presParOf" srcId="{5CF19B05-F516-40E6-84DA-BC149265E1DE}" destId="{31D0F531-923F-4B5C-9A40-BF24792E0D2A}" srcOrd="1" destOrd="0" presId="urn:microsoft.com/office/officeart/2009/3/layout/HorizontalOrganizationChart"/>
    <dgm:cxn modelId="{E3627ED7-A4F0-4178-B484-A877E6315983}" type="presParOf" srcId="{5CF19B05-F516-40E6-84DA-BC149265E1DE}" destId="{DE46E232-BF6B-46CF-8104-6CBEE0237162}"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8F8229-238A-4569-9852-DB7C2188670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3E0018E5-82BB-48E1-81A4-F1D821E6EE40}">
      <dgm:prSet/>
      <dgm:spPr/>
      <dgm:t>
        <a:bodyPr/>
        <a:lstStyle/>
        <a:p>
          <a:pPr algn="just"/>
          <a:r>
            <a:rPr lang="pl-PL" dirty="0">
              <a:solidFill>
                <a:schemeClr val="tx1"/>
              </a:solidFill>
            </a:rPr>
            <a:t>Współdziałanie jest też jedną z prawnych więzi w administracji publicznej (obok m. in. kontroli, nadzoru czy koordynacji). Jego ideą jest spójne współprzyczynianie się poszczególnych podmiotów w systemie administracyjnym do osiągnięcia celu przez całość. Celem tym jest dobro wspólne. Ze współdziałaniem mamy do czynienia w strukturach zdecentralizowanych, a zatem takich, w których brak jest hierarchicznego podporządkowania.</a:t>
          </a:r>
        </a:p>
      </dgm:t>
    </dgm:pt>
    <dgm:pt modelId="{51C0D375-DB84-497D-9EEC-0CD43CABA43D}" type="parTrans" cxnId="{10B1390F-986E-4FF0-B232-3967E6837830}">
      <dgm:prSet/>
      <dgm:spPr/>
      <dgm:t>
        <a:bodyPr/>
        <a:lstStyle/>
        <a:p>
          <a:endParaRPr lang="pl-PL"/>
        </a:p>
      </dgm:t>
    </dgm:pt>
    <dgm:pt modelId="{92602BEB-3D19-4B0E-85C0-BF31B0A0AE09}" type="sibTrans" cxnId="{10B1390F-986E-4FF0-B232-3967E6837830}">
      <dgm:prSet/>
      <dgm:spPr/>
      <dgm:t>
        <a:bodyPr/>
        <a:lstStyle/>
        <a:p>
          <a:endParaRPr lang="pl-PL"/>
        </a:p>
      </dgm:t>
    </dgm:pt>
    <dgm:pt modelId="{0CEF2517-E35C-4EC7-813A-244D0FF17CF0}">
      <dgm:prSet/>
      <dgm:spPr>
        <a:solidFill>
          <a:srgbClr val="FF7943"/>
        </a:solidFill>
      </dgm:spPr>
      <dgm:t>
        <a:bodyPr/>
        <a:lstStyle/>
        <a:p>
          <a:r>
            <a:rPr lang="pl-PL" dirty="0">
              <a:solidFill>
                <a:schemeClr val="tx1"/>
              </a:solidFill>
            </a:rPr>
            <a:t>Rozumienie współdziałania w prawie administracyjnym:</a:t>
          </a:r>
        </a:p>
      </dgm:t>
    </dgm:pt>
    <dgm:pt modelId="{EEC84767-9251-49B7-800E-FD98ED705068}" type="parTrans" cxnId="{C5672BF2-CB40-4D3D-8589-E4410E1C0C89}">
      <dgm:prSet/>
      <dgm:spPr/>
      <dgm:t>
        <a:bodyPr/>
        <a:lstStyle/>
        <a:p>
          <a:endParaRPr lang="pl-PL"/>
        </a:p>
      </dgm:t>
    </dgm:pt>
    <dgm:pt modelId="{2FE266CB-701F-46C8-80D4-41A609595698}" type="sibTrans" cxnId="{C5672BF2-CB40-4D3D-8589-E4410E1C0C89}">
      <dgm:prSet/>
      <dgm:spPr/>
      <dgm:t>
        <a:bodyPr/>
        <a:lstStyle/>
        <a:p>
          <a:endParaRPr lang="pl-PL"/>
        </a:p>
      </dgm:t>
    </dgm:pt>
    <dgm:pt modelId="{D13D65DA-8C5C-4E24-855E-5CF423C654EC}">
      <dgm:prSet/>
      <dgm:spPr/>
      <dgm:t>
        <a:bodyPr/>
        <a:lstStyle/>
        <a:p>
          <a:pPr algn="just"/>
          <a:r>
            <a:rPr lang="pl-PL" dirty="0"/>
            <a:t>jako narzędzie pozwalające na optymalizację realizacji celu, podejmowane dobrowolnie;</a:t>
          </a:r>
        </a:p>
      </dgm:t>
    </dgm:pt>
    <dgm:pt modelId="{B1EF27FB-8581-47F9-89AE-EA0A58C8B627}" type="parTrans" cxnId="{4046C14F-3518-46A2-929C-7A210ACDF8FE}">
      <dgm:prSet/>
      <dgm:spPr/>
      <dgm:t>
        <a:bodyPr/>
        <a:lstStyle/>
        <a:p>
          <a:endParaRPr lang="pl-PL"/>
        </a:p>
      </dgm:t>
    </dgm:pt>
    <dgm:pt modelId="{33AAF9D2-F489-42FA-8AD3-B51CAD4C17E6}" type="sibTrans" cxnId="{4046C14F-3518-46A2-929C-7A210ACDF8FE}">
      <dgm:prSet/>
      <dgm:spPr/>
      <dgm:t>
        <a:bodyPr/>
        <a:lstStyle/>
        <a:p>
          <a:endParaRPr lang="pl-PL"/>
        </a:p>
      </dgm:t>
    </dgm:pt>
    <dgm:pt modelId="{B82D370B-FCC9-4713-8945-9C71D30D6E90}">
      <dgm:prSet/>
      <dgm:spPr/>
      <dgm:t>
        <a:bodyPr/>
        <a:lstStyle/>
        <a:p>
          <a:pPr algn="just"/>
          <a:r>
            <a:rPr lang="pl-PL" dirty="0"/>
            <a:t>jako jeden z elementów procedury administracyjnej, przewidziany zarówno przez przepisy KPA, jak i przez ustawy szczegółowe; w tym kontekście współdziałanie jest warunkiem prawomocności aktów podjętych przez organy administracji publicznej, koniecznym w celu prawidłowego i zgodnego z prawem wykonania ciążących na nich obowiązków prawnych. </a:t>
          </a:r>
        </a:p>
      </dgm:t>
    </dgm:pt>
    <dgm:pt modelId="{6BD07181-63A6-4604-8A6C-7830F5919C3F}" type="parTrans" cxnId="{3A681181-9739-47C0-987E-270F4909E070}">
      <dgm:prSet/>
      <dgm:spPr/>
      <dgm:t>
        <a:bodyPr/>
        <a:lstStyle/>
        <a:p>
          <a:endParaRPr lang="pl-PL"/>
        </a:p>
      </dgm:t>
    </dgm:pt>
    <dgm:pt modelId="{7A666EB9-C2C7-4D44-9E2B-FC9F9D951CBF}" type="sibTrans" cxnId="{3A681181-9739-47C0-987E-270F4909E070}">
      <dgm:prSet/>
      <dgm:spPr/>
      <dgm:t>
        <a:bodyPr/>
        <a:lstStyle/>
        <a:p>
          <a:endParaRPr lang="pl-PL"/>
        </a:p>
      </dgm:t>
    </dgm:pt>
    <dgm:pt modelId="{0AF94206-E974-49E3-8DB0-39B102DAED23}" type="pres">
      <dgm:prSet presAssocID="{A88F8229-238A-4569-9852-DB7C21886701}" presName="linear" presStyleCnt="0">
        <dgm:presLayoutVars>
          <dgm:animLvl val="lvl"/>
          <dgm:resizeHandles val="exact"/>
        </dgm:presLayoutVars>
      </dgm:prSet>
      <dgm:spPr/>
    </dgm:pt>
    <dgm:pt modelId="{50863879-7332-48BE-8280-BA0D81A4C5EA}" type="pres">
      <dgm:prSet presAssocID="{3E0018E5-82BB-48E1-81A4-F1D821E6EE40}" presName="parentText" presStyleLbl="node1" presStyleIdx="0" presStyleCnt="2">
        <dgm:presLayoutVars>
          <dgm:chMax val="0"/>
          <dgm:bulletEnabled val="1"/>
        </dgm:presLayoutVars>
      </dgm:prSet>
      <dgm:spPr/>
    </dgm:pt>
    <dgm:pt modelId="{5643DAAD-DA52-4934-9081-61272859D4DA}" type="pres">
      <dgm:prSet presAssocID="{92602BEB-3D19-4B0E-85C0-BF31B0A0AE09}" presName="spacer" presStyleCnt="0"/>
      <dgm:spPr/>
    </dgm:pt>
    <dgm:pt modelId="{7787E729-FEA7-4703-90BC-FAB1303327B8}" type="pres">
      <dgm:prSet presAssocID="{0CEF2517-E35C-4EC7-813A-244D0FF17CF0}" presName="parentText" presStyleLbl="node1" presStyleIdx="1" presStyleCnt="2">
        <dgm:presLayoutVars>
          <dgm:chMax val="0"/>
          <dgm:bulletEnabled val="1"/>
        </dgm:presLayoutVars>
      </dgm:prSet>
      <dgm:spPr/>
    </dgm:pt>
    <dgm:pt modelId="{00BB9D94-3EAE-4C1A-B48C-D899614E14DE}" type="pres">
      <dgm:prSet presAssocID="{0CEF2517-E35C-4EC7-813A-244D0FF17CF0}" presName="childText" presStyleLbl="revTx" presStyleIdx="0" presStyleCnt="1">
        <dgm:presLayoutVars>
          <dgm:bulletEnabled val="1"/>
        </dgm:presLayoutVars>
      </dgm:prSet>
      <dgm:spPr/>
    </dgm:pt>
  </dgm:ptLst>
  <dgm:cxnLst>
    <dgm:cxn modelId="{10B1390F-986E-4FF0-B232-3967E6837830}" srcId="{A88F8229-238A-4569-9852-DB7C21886701}" destId="{3E0018E5-82BB-48E1-81A4-F1D821E6EE40}" srcOrd="0" destOrd="0" parTransId="{51C0D375-DB84-497D-9EEC-0CD43CABA43D}" sibTransId="{92602BEB-3D19-4B0E-85C0-BF31B0A0AE09}"/>
    <dgm:cxn modelId="{F15DBF28-78B9-4BF7-B0BD-1DD08444A9D6}" type="presOf" srcId="{A88F8229-238A-4569-9852-DB7C21886701}" destId="{0AF94206-E974-49E3-8DB0-39B102DAED23}" srcOrd="0" destOrd="0" presId="urn:microsoft.com/office/officeart/2005/8/layout/vList2"/>
    <dgm:cxn modelId="{4046C14F-3518-46A2-929C-7A210ACDF8FE}" srcId="{0CEF2517-E35C-4EC7-813A-244D0FF17CF0}" destId="{D13D65DA-8C5C-4E24-855E-5CF423C654EC}" srcOrd="0" destOrd="0" parTransId="{B1EF27FB-8581-47F9-89AE-EA0A58C8B627}" sibTransId="{33AAF9D2-F489-42FA-8AD3-B51CAD4C17E6}"/>
    <dgm:cxn modelId="{4830A57F-889A-4D7D-972B-4DBBBE17E20D}" type="presOf" srcId="{D13D65DA-8C5C-4E24-855E-5CF423C654EC}" destId="{00BB9D94-3EAE-4C1A-B48C-D899614E14DE}" srcOrd="0" destOrd="0" presId="urn:microsoft.com/office/officeart/2005/8/layout/vList2"/>
    <dgm:cxn modelId="{3A681181-9739-47C0-987E-270F4909E070}" srcId="{0CEF2517-E35C-4EC7-813A-244D0FF17CF0}" destId="{B82D370B-FCC9-4713-8945-9C71D30D6E90}" srcOrd="1" destOrd="0" parTransId="{6BD07181-63A6-4604-8A6C-7830F5919C3F}" sibTransId="{7A666EB9-C2C7-4D44-9E2B-FC9F9D951CBF}"/>
    <dgm:cxn modelId="{2A32C492-BA17-4F60-8F23-9A0B67C26E24}" type="presOf" srcId="{0CEF2517-E35C-4EC7-813A-244D0FF17CF0}" destId="{7787E729-FEA7-4703-90BC-FAB1303327B8}" srcOrd="0" destOrd="0" presId="urn:microsoft.com/office/officeart/2005/8/layout/vList2"/>
    <dgm:cxn modelId="{2EE9CBE1-9A7C-48A3-9284-F5581B1DD43B}" type="presOf" srcId="{3E0018E5-82BB-48E1-81A4-F1D821E6EE40}" destId="{50863879-7332-48BE-8280-BA0D81A4C5EA}" srcOrd="0" destOrd="0" presId="urn:microsoft.com/office/officeart/2005/8/layout/vList2"/>
    <dgm:cxn modelId="{C5672BF2-CB40-4D3D-8589-E4410E1C0C89}" srcId="{A88F8229-238A-4569-9852-DB7C21886701}" destId="{0CEF2517-E35C-4EC7-813A-244D0FF17CF0}" srcOrd="1" destOrd="0" parTransId="{EEC84767-9251-49B7-800E-FD98ED705068}" sibTransId="{2FE266CB-701F-46C8-80D4-41A609595698}"/>
    <dgm:cxn modelId="{9C2E4DF7-7320-443F-8C58-036DC57BA3C7}" type="presOf" srcId="{B82D370B-FCC9-4713-8945-9C71D30D6E90}" destId="{00BB9D94-3EAE-4C1A-B48C-D899614E14DE}" srcOrd="0" destOrd="1" presId="urn:microsoft.com/office/officeart/2005/8/layout/vList2"/>
    <dgm:cxn modelId="{D952A965-CEA5-4285-B644-20C2C3EDABEB}" type="presParOf" srcId="{0AF94206-E974-49E3-8DB0-39B102DAED23}" destId="{50863879-7332-48BE-8280-BA0D81A4C5EA}" srcOrd="0" destOrd="0" presId="urn:microsoft.com/office/officeart/2005/8/layout/vList2"/>
    <dgm:cxn modelId="{7816470B-22C8-469A-BA2F-6D34A63E77FF}" type="presParOf" srcId="{0AF94206-E974-49E3-8DB0-39B102DAED23}" destId="{5643DAAD-DA52-4934-9081-61272859D4DA}" srcOrd="1" destOrd="0" presId="urn:microsoft.com/office/officeart/2005/8/layout/vList2"/>
    <dgm:cxn modelId="{03358FB4-773C-4930-900E-015DD338AA10}" type="presParOf" srcId="{0AF94206-E974-49E3-8DB0-39B102DAED23}" destId="{7787E729-FEA7-4703-90BC-FAB1303327B8}" srcOrd="2" destOrd="0" presId="urn:microsoft.com/office/officeart/2005/8/layout/vList2"/>
    <dgm:cxn modelId="{1330B25D-BFC8-4079-8B58-2E5975C68D87}" type="presParOf" srcId="{0AF94206-E974-49E3-8DB0-39B102DAED23}" destId="{00BB9D94-3EAE-4C1A-B48C-D899614E14D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EB1D83-355C-46D1-9599-5AB40E67C16D}"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pl-PL"/>
        </a:p>
      </dgm:t>
    </dgm:pt>
    <dgm:pt modelId="{C0E4363D-9BF4-4DDA-ABE3-B4AF1E11B746}">
      <dgm:prSet phldrT="[Tekst]" custT="1"/>
      <dgm:spPr/>
      <dgm:t>
        <a:bodyPr/>
        <a:lstStyle/>
        <a:p>
          <a:r>
            <a:rPr lang="pl-PL" sz="1600" b="1" dirty="0">
              <a:solidFill>
                <a:schemeClr val="tx1"/>
              </a:solidFill>
            </a:rPr>
            <a:t>WSPÓŁDZIAŁANIE</a:t>
          </a:r>
        </a:p>
      </dgm:t>
    </dgm:pt>
    <dgm:pt modelId="{107D0221-76F6-4580-905E-FAFAE4D17D58}" type="parTrans" cxnId="{A66707B2-F519-4909-8F50-31284C8A825C}">
      <dgm:prSet/>
      <dgm:spPr/>
      <dgm:t>
        <a:bodyPr/>
        <a:lstStyle/>
        <a:p>
          <a:endParaRPr lang="pl-PL"/>
        </a:p>
      </dgm:t>
    </dgm:pt>
    <dgm:pt modelId="{F638183B-DFDF-4A6F-AC92-E0FD6E174687}" type="sibTrans" cxnId="{A66707B2-F519-4909-8F50-31284C8A825C}">
      <dgm:prSet/>
      <dgm:spPr/>
      <dgm:t>
        <a:bodyPr/>
        <a:lstStyle/>
        <a:p>
          <a:endParaRPr lang="pl-PL"/>
        </a:p>
      </dgm:t>
    </dgm:pt>
    <dgm:pt modelId="{B193E3FC-2C83-464B-AC38-E4A4FE3B7C36}">
      <dgm:prSet phldrT="[Tekst]" custT="1"/>
      <dgm:spPr/>
      <dgm:t>
        <a:bodyPr/>
        <a:lstStyle/>
        <a:p>
          <a:r>
            <a:rPr lang="pl-PL" sz="1400" dirty="0">
              <a:solidFill>
                <a:schemeClr val="tx1"/>
              </a:solidFill>
            </a:rPr>
            <a:t>WEWNĄTRZ STRUKTURY ADMINISTRACYJNEJ</a:t>
          </a:r>
        </a:p>
      </dgm:t>
    </dgm:pt>
    <dgm:pt modelId="{4F130E91-E866-44BB-9AC9-38E3AA8B69F7}" type="parTrans" cxnId="{AE5022DF-C533-4728-BF7A-5C5C0EF910AA}">
      <dgm:prSet/>
      <dgm:spPr/>
      <dgm:t>
        <a:bodyPr/>
        <a:lstStyle/>
        <a:p>
          <a:endParaRPr lang="pl-PL"/>
        </a:p>
      </dgm:t>
    </dgm:pt>
    <dgm:pt modelId="{4ABF45FF-2383-4931-B452-E58ACE1D3C3C}" type="sibTrans" cxnId="{AE5022DF-C533-4728-BF7A-5C5C0EF910AA}">
      <dgm:prSet/>
      <dgm:spPr/>
      <dgm:t>
        <a:bodyPr/>
        <a:lstStyle/>
        <a:p>
          <a:endParaRPr lang="pl-PL"/>
        </a:p>
      </dgm:t>
    </dgm:pt>
    <dgm:pt modelId="{1EAA4A89-48D9-4FC8-815D-2AED1DA47E2E}">
      <dgm:prSet phldrT="[Tekst]" custT="1"/>
      <dgm:spPr/>
      <dgm:t>
        <a:bodyPr/>
        <a:lstStyle/>
        <a:p>
          <a:r>
            <a:rPr lang="pl-PL" sz="1800" dirty="0">
              <a:solidFill>
                <a:schemeClr val="tx1"/>
              </a:solidFill>
            </a:rPr>
            <a:t>Z PODMIOTAMI ZEWNĘTRZNYMI</a:t>
          </a:r>
        </a:p>
      </dgm:t>
    </dgm:pt>
    <dgm:pt modelId="{537D6E2B-292E-45F4-922F-8C65D8CA01E9}" type="parTrans" cxnId="{4546806A-8088-4354-829C-25858177C407}">
      <dgm:prSet/>
      <dgm:spPr/>
      <dgm:t>
        <a:bodyPr/>
        <a:lstStyle/>
        <a:p>
          <a:endParaRPr lang="pl-PL"/>
        </a:p>
      </dgm:t>
    </dgm:pt>
    <dgm:pt modelId="{0C209CAB-5C01-40E6-968F-E57AB7DC593F}" type="sibTrans" cxnId="{4546806A-8088-4354-829C-25858177C407}">
      <dgm:prSet/>
      <dgm:spPr/>
      <dgm:t>
        <a:bodyPr/>
        <a:lstStyle/>
        <a:p>
          <a:endParaRPr lang="pl-PL"/>
        </a:p>
      </dgm:t>
    </dgm:pt>
    <dgm:pt modelId="{AAA96950-3DB1-4A4F-A837-BD6F00C2DDE0}">
      <dgm:prSet phldrT="[Tekst]" custT="1"/>
      <dgm:spPr/>
      <dgm:t>
        <a:bodyPr/>
        <a:lstStyle/>
        <a:p>
          <a:r>
            <a:rPr lang="pl-PL" sz="1800" dirty="0">
              <a:solidFill>
                <a:schemeClr val="tx1"/>
              </a:solidFill>
            </a:rPr>
            <a:t>Z PODMIOTAMI ZAGRANICZNYMI</a:t>
          </a:r>
        </a:p>
      </dgm:t>
    </dgm:pt>
    <dgm:pt modelId="{5549AA3A-B1A1-4AD7-B9D4-0DA2E4544409}" type="parTrans" cxnId="{F55DEAAB-C071-40B8-81EB-798E0B745901}">
      <dgm:prSet/>
      <dgm:spPr/>
      <dgm:t>
        <a:bodyPr/>
        <a:lstStyle/>
        <a:p>
          <a:endParaRPr lang="pl-PL"/>
        </a:p>
      </dgm:t>
    </dgm:pt>
    <dgm:pt modelId="{3369CB24-5872-4FED-B074-6D38B4EA538B}" type="sibTrans" cxnId="{F55DEAAB-C071-40B8-81EB-798E0B745901}">
      <dgm:prSet/>
      <dgm:spPr/>
      <dgm:t>
        <a:bodyPr/>
        <a:lstStyle/>
        <a:p>
          <a:endParaRPr lang="pl-PL"/>
        </a:p>
      </dgm:t>
    </dgm:pt>
    <dgm:pt modelId="{539F63DF-C46D-4839-AC3B-D8FB4571D9F0}">
      <dgm:prSet custT="1"/>
      <dgm:spPr/>
      <dgm:t>
        <a:bodyPr/>
        <a:lstStyle/>
        <a:p>
          <a:r>
            <a:rPr lang="pl-PL" sz="1600" dirty="0">
              <a:solidFill>
                <a:schemeClr val="tx1"/>
              </a:solidFill>
            </a:rPr>
            <a:t>FORMY USTROJOWE</a:t>
          </a:r>
        </a:p>
      </dgm:t>
    </dgm:pt>
    <dgm:pt modelId="{3442A207-34E1-4514-82ED-5359F7DB8EE4}" type="parTrans" cxnId="{5FDFF032-5278-4155-A4B3-9692B1407A1C}">
      <dgm:prSet/>
      <dgm:spPr/>
      <dgm:t>
        <a:bodyPr/>
        <a:lstStyle/>
        <a:p>
          <a:endParaRPr lang="pl-PL"/>
        </a:p>
      </dgm:t>
    </dgm:pt>
    <dgm:pt modelId="{87834F7B-D3E4-41F0-89E2-9F2275531A3F}" type="sibTrans" cxnId="{5FDFF032-5278-4155-A4B3-9692B1407A1C}">
      <dgm:prSet/>
      <dgm:spPr/>
      <dgm:t>
        <a:bodyPr/>
        <a:lstStyle/>
        <a:p>
          <a:endParaRPr lang="en-GB"/>
        </a:p>
      </dgm:t>
    </dgm:pt>
    <dgm:pt modelId="{15A359EE-5ED0-4348-9748-E655F0EB24D8}">
      <dgm:prSet custT="1"/>
      <dgm:spPr/>
      <dgm:t>
        <a:bodyPr/>
        <a:lstStyle/>
        <a:p>
          <a:r>
            <a:rPr lang="pl-PL" sz="1800" dirty="0">
              <a:solidFill>
                <a:schemeClr val="tx1"/>
              </a:solidFill>
            </a:rPr>
            <a:t>Z ADMINISTRACJĄ RZĄDOWĄ</a:t>
          </a:r>
        </a:p>
      </dgm:t>
    </dgm:pt>
    <dgm:pt modelId="{AA4BD9A5-DDF9-4FA8-BE5B-09F8FD6B4FCF}" type="parTrans" cxnId="{1EB9B1F1-EB86-40C1-8B5D-3857CD7B509D}">
      <dgm:prSet/>
      <dgm:spPr/>
      <dgm:t>
        <a:bodyPr/>
        <a:lstStyle/>
        <a:p>
          <a:endParaRPr lang="pl-PL"/>
        </a:p>
      </dgm:t>
    </dgm:pt>
    <dgm:pt modelId="{9D209D98-FE56-4524-A762-DEC81578154F}" type="sibTrans" cxnId="{1EB9B1F1-EB86-40C1-8B5D-3857CD7B509D}">
      <dgm:prSet/>
      <dgm:spPr/>
      <dgm:t>
        <a:bodyPr/>
        <a:lstStyle/>
        <a:p>
          <a:endParaRPr lang="pl-PL"/>
        </a:p>
      </dgm:t>
    </dgm:pt>
    <dgm:pt modelId="{9CF96689-7462-4A67-B4B4-EEEE9855ECDC}">
      <dgm:prSet custT="1"/>
      <dgm:spPr/>
      <dgm:t>
        <a:bodyPr/>
        <a:lstStyle/>
        <a:p>
          <a:r>
            <a:rPr lang="pl-PL" sz="2400" dirty="0">
              <a:solidFill>
                <a:schemeClr val="tx1"/>
              </a:solidFill>
            </a:rPr>
            <a:t>ZWIĄZEK</a:t>
          </a:r>
          <a:endParaRPr lang="pl-PL" sz="1300" dirty="0">
            <a:solidFill>
              <a:schemeClr val="tx1"/>
            </a:solidFill>
          </a:endParaRPr>
        </a:p>
      </dgm:t>
    </dgm:pt>
    <dgm:pt modelId="{F649FB03-8B9D-4907-85F7-220579879365}" type="parTrans" cxnId="{60EBFB74-88AF-42F8-9863-9A103A3EEC85}">
      <dgm:prSet/>
      <dgm:spPr/>
      <dgm:t>
        <a:bodyPr/>
        <a:lstStyle/>
        <a:p>
          <a:endParaRPr lang="pl-PL"/>
        </a:p>
      </dgm:t>
    </dgm:pt>
    <dgm:pt modelId="{F5C576AB-1145-4617-A62D-10C559DCE514}" type="sibTrans" cxnId="{60EBFB74-88AF-42F8-9863-9A103A3EEC85}">
      <dgm:prSet/>
      <dgm:spPr/>
      <dgm:t>
        <a:bodyPr/>
        <a:lstStyle/>
        <a:p>
          <a:endParaRPr lang="pl-PL"/>
        </a:p>
      </dgm:t>
    </dgm:pt>
    <dgm:pt modelId="{A7BDB25A-CDDD-4EF9-95F6-807CDF6C7295}">
      <dgm:prSet custT="1"/>
      <dgm:spPr/>
      <dgm:t>
        <a:bodyPr/>
        <a:lstStyle/>
        <a:p>
          <a:r>
            <a:rPr lang="pl-PL" sz="1800" dirty="0">
              <a:solidFill>
                <a:schemeClr val="tx1"/>
              </a:solidFill>
            </a:rPr>
            <a:t>POROZUMIENIE</a:t>
          </a:r>
        </a:p>
      </dgm:t>
    </dgm:pt>
    <dgm:pt modelId="{7DDD3CE7-48F8-44ED-AA26-C8DC3565DD77}" type="parTrans" cxnId="{80AF7691-CBBD-4EFE-8C2C-46CD0CA08947}">
      <dgm:prSet/>
      <dgm:spPr/>
      <dgm:t>
        <a:bodyPr/>
        <a:lstStyle/>
        <a:p>
          <a:endParaRPr lang="pl-PL"/>
        </a:p>
      </dgm:t>
    </dgm:pt>
    <dgm:pt modelId="{C71EBBE8-995E-4D22-8CEF-F0F41C84E38C}" type="sibTrans" cxnId="{80AF7691-CBBD-4EFE-8C2C-46CD0CA08947}">
      <dgm:prSet/>
      <dgm:spPr/>
      <dgm:t>
        <a:bodyPr/>
        <a:lstStyle/>
        <a:p>
          <a:endParaRPr lang="pl-PL"/>
        </a:p>
      </dgm:t>
    </dgm:pt>
    <dgm:pt modelId="{DB7A5518-D4F3-4E61-8CC2-CE9F824234EF}">
      <dgm:prSet custT="1"/>
      <dgm:spPr/>
      <dgm:t>
        <a:bodyPr/>
        <a:lstStyle/>
        <a:p>
          <a:r>
            <a:rPr lang="pl-PL" sz="1600" dirty="0">
              <a:solidFill>
                <a:schemeClr val="tx1"/>
              </a:solidFill>
            </a:rPr>
            <a:t>STOWARZYSZENIE</a:t>
          </a:r>
        </a:p>
      </dgm:t>
    </dgm:pt>
    <dgm:pt modelId="{D8D49FD3-361D-4A9D-A667-176346F25ECC}" type="parTrans" cxnId="{5B649625-6AF7-42F6-941D-D5CC2543869D}">
      <dgm:prSet/>
      <dgm:spPr/>
      <dgm:t>
        <a:bodyPr/>
        <a:lstStyle/>
        <a:p>
          <a:endParaRPr lang="pl-PL"/>
        </a:p>
      </dgm:t>
    </dgm:pt>
    <dgm:pt modelId="{E4DC910D-7820-465D-B018-D7722A27070D}" type="sibTrans" cxnId="{5B649625-6AF7-42F6-941D-D5CC2543869D}">
      <dgm:prSet/>
      <dgm:spPr/>
      <dgm:t>
        <a:bodyPr/>
        <a:lstStyle/>
        <a:p>
          <a:endParaRPr lang="pl-PL"/>
        </a:p>
      </dgm:t>
    </dgm:pt>
    <dgm:pt modelId="{275DC282-43E6-4316-A5E3-408203734A6B}">
      <dgm:prSet custT="1"/>
      <dgm:spPr/>
      <dgm:t>
        <a:bodyPr/>
        <a:lstStyle/>
        <a:p>
          <a:r>
            <a:rPr lang="pl-PL" sz="1800" dirty="0">
              <a:solidFill>
                <a:schemeClr val="tx1"/>
              </a:solidFill>
            </a:rPr>
            <a:t>SPÓŁKI PRAWA HANDLOWEGO</a:t>
          </a:r>
        </a:p>
      </dgm:t>
    </dgm:pt>
    <dgm:pt modelId="{A659141A-AD1F-40B2-A961-F1B8AA0F3FCE}" type="parTrans" cxnId="{BDEE82AD-CB15-497B-8DDF-8C018A7CA721}">
      <dgm:prSet/>
      <dgm:spPr/>
      <dgm:t>
        <a:bodyPr/>
        <a:lstStyle/>
        <a:p>
          <a:endParaRPr lang="pl-PL"/>
        </a:p>
      </dgm:t>
    </dgm:pt>
    <dgm:pt modelId="{F81D289B-4763-4CAC-B0C5-E07F97FC85D6}" type="sibTrans" cxnId="{BDEE82AD-CB15-497B-8DDF-8C018A7CA721}">
      <dgm:prSet/>
      <dgm:spPr/>
      <dgm:t>
        <a:bodyPr/>
        <a:lstStyle/>
        <a:p>
          <a:endParaRPr lang="pl-PL"/>
        </a:p>
      </dgm:t>
    </dgm:pt>
    <dgm:pt modelId="{3D4ADEAD-D1E2-498C-8FAE-C9D88095E66D}">
      <dgm:prSet custT="1"/>
      <dgm:spPr/>
      <dgm:t>
        <a:bodyPr/>
        <a:lstStyle/>
        <a:p>
          <a:r>
            <a:rPr lang="pl-PL" sz="1600" dirty="0">
              <a:solidFill>
                <a:schemeClr val="tx1"/>
              </a:solidFill>
            </a:rPr>
            <a:t>PARTNERSTWO PUBLICZNO-PRYWATNE</a:t>
          </a:r>
        </a:p>
      </dgm:t>
    </dgm:pt>
    <dgm:pt modelId="{CB48C9C5-D633-4794-AD26-074882906B07}" type="parTrans" cxnId="{E68B4EC7-DDB4-4EC4-845A-CF2BFBF40CAA}">
      <dgm:prSet/>
      <dgm:spPr/>
      <dgm:t>
        <a:bodyPr/>
        <a:lstStyle/>
        <a:p>
          <a:endParaRPr lang="pl-PL"/>
        </a:p>
      </dgm:t>
    </dgm:pt>
    <dgm:pt modelId="{5168C748-0BC0-4ECF-BCAE-E723D3A2B1CC}" type="sibTrans" cxnId="{E68B4EC7-DDB4-4EC4-845A-CF2BFBF40CAA}">
      <dgm:prSet/>
      <dgm:spPr/>
      <dgm:t>
        <a:bodyPr/>
        <a:lstStyle/>
        <a:p>
          <a:endParaRPr lang="pl-PL"/>
        </a:p>
      </dgm:t>
    </dgm:pt>
    <dgm:pt modelId="{EAA4D86D-4051-4C9E-9260-E374D7893BE0}">
      <dgm:prSet custT="1"/>
      <dgm:spPr/>
      <dgm:t>
        <a:bodyPr/>
        <a:lstStyle/>
        <a:p>
          <a:r>
            <a:rPr lang="pl-PL" sz="1600" dirty="0">
              <a:solidFill>
                <a:schemeClr val="tx1"/>
              </a:solidFill>
            </a:rPr>
            <a:t>WSPÓŁDZIAŁANIE Z ORGANIZACJAMI POZARZĄDOWYMI</a:t>
          </a:r>
        </a:p>
      </dgm:t>
    </dgm:pt>
    <dgm:pt modelId="{C415A64E-28F9-4CF4-A611-053E17EE7406}" type="parTrans" cxnId="{35FC94F5-0242-4035-940A-BDDBB5B1414E}">
      <dgm:prSet/>
      <dgm:spPr/>
      <dgm:t>
        <a:bodyPr/>
        <a:lstStyle/>
        <a:p>
          <a:endParaRPr lang="pl-PL"/>
        </a:p>
      </dgm:t>
    </dgm:pt>
    <dgm:pt modelId="{DE866A12-84F0-44CD-B9E1-6624F6427B55}" type="sibTrans" cxnId="{35FC94F5-0242-4035-940A-BDDBB5B1414E}">
      <dgm:prSet/>
      <dgm:spPr/>
      <dgm:t>
        <a:bodyPr/>
        <a:lstStyle/>
        <a:p>
          <a:endParaRPr lang="pl-PL"/>
        </a:p>
      </dgm:t>
    </dgm:pt>
    <dgm:pt modelId="{F993AEF8-EDFF-44A5-9456-007AF00F7735}">
      <dgm:prSet custT="1"/>
      <dgm:spPr/>
      <dgm:t>
        <a:bodyPr/>
        <a:lstStyle/>
        <a:p>
          <a:r>
            <a:rPr lang="pl-PL" sz="1000" dirty="0">
              <a:solidFill>
                <a:schemeClr val="tx1"/>
              </a:solidFill>
            </a:rPr>
            <a:t>INNE FORMY, NP. LGD, POT, SPÓŁDZIELNIE SOCJALNE, WSPÓLNE ZAMÓWIENIA PUBLICZNE, WSPÓŁDZIAŁANIE Z SAMORZĄDEM ZAWODOWYM ADWOKATURY</a:t>
          </a:r>
        </a:p>
      </dgm:t>
    </dgm:pt>
    <dgm:pt modelId="{86A4ED9B-B2DE-4715-A511-990180B1530E}" type="parTrans" cxnId="{CBCA32D8-12F6-44B6-B577-DC83F437ED40}">
      <dgm:prSet/>
      <dgm:spPr/>
      <dgm:t>
        <a:bodyPr/>
        <a:lstStyle/>
        <a:p>
          <a:endParaRPr lang="pl-PL"/>
        </a:p>
      </dgm:t>
    </dgm:pt>
    <dgm:pt modelId="{37187B3B-A1CB-4BA6-A948-FB7D1B70AE60}" type="sibTrans" cxnId="{CBCA32D8-12F6-44B6-B577-DC83F437ED40}">
      <dgm:prSet/>
      <dgm:spPr/>
      <dgm:t>
        <a:bodyPr/>
        <a:lstStyle/>
        <a:p>
          <a:endParaRPr lang="pl-PL"/>
        </a:p>
      </dgm:t>
    </dgm:pt>
    <dgm:pt modelId="{12F856E0-ECC8-43C9-8600-E5B183A7C19A}">
      <dgm:prSet/>
      <dgm:spPr/>
      <dgm:t>
        <a:bodyPr/>
        <a:lstStyle/>
        <a:p>
          <a:r>
            <a:rPr lang="pl-PL" dirty="0">
              <a:solidFill>
                <a:schemeClr val="tx1"/>
              </a:solidFill>
            </a:rPr>
            <a:t>WSPÓŁPRACA MIĘDZYTERYTORIALNA, NP. MIASTA PARTNERSKIE</a:t>
          </a:r>
        </a:p>
      </dgm:t>
    </dgm:pt>
    <dgm:pt modelId="{832BE4BA-FC83-4D7D-8EB2-3CDC5C06A886}" type="parTrans" cxnId="{4AF43ADC-2B79-4596-AB21-0B1C82E86805}">
      <dgm:prSet/>
      <dgm:spPr/>
      <dgm:t>
        <a:bodyPr/>
        <a:lstStyle/>
        <a:p>
          <a:endParaRPr lang="pl-PL"/>
        </a:p>
      </dgm:t>
    </dgm:pt>
    <dgm:pt modelId="{0AFCE201-CEE2-46D2-8122-1FACCCB296E6}" type="sibTrans" cxnId="{4AF43ADC-2B79-4596-AB21-0B1C82E86805}">
      <dgm:prSet/>
      <dgm:spPr/>
      <dgm:t>
        <a:bodyPr/>
        <a:lstStyle/>
        <a:p>
          <a:endParaRPr lang="pl-PL"/>
        </a:p>
      </dgm:t>
    </dgm:pt>
    <dgm:pt modelId="{5732B4E7-AE92-4482-9AC0-1FF09E50B624}">
      <dgm:prSet/>
      <dgm:spPr/>
      <dgm:t>
        <a:bodyPr/>
        <a:lstStyle/>
        <a:p>
          <a:r>
            <a:rPr lang="pl-PL" dirty="0">
              <a:solidFill>
                <a:schemeClr val="tx1"/>
              </a:solidFill>
            </a:rPr>
            <a:t>WSPÓŁPRACA TRANSGRANICZNA</a:t>
          </a:r>
        </a:p>
      </dgm:t>
    </dgm:pt>
    <dgm:pt modelId="{3279C8A4-38E6-4F60-BA3C-ABE5D6DBEAA3}" type="parTrans" cxnId="{97AEB4AD-1530-45FD-9416-9BA7BEBE6491}">
      <dgm:prSet/>
      <dgm:spPr/>
      <dgm:t>
        <a:bodyPr/>
        <a:lstStyle/>
        <a:p>
          <a:endParaRPr lang="pl-PL"/>
        </a:p>
      </dgm:t>
    </dgm:pt>
    <dgm:pt modelId="{F01FE2EF-738E-45CE-8665-8571B3963A63}" type="sibTrans" cxnId="{97AEB4AD-1530-45FD-9416-9BA7BEBE6491}">
      <dgm:prSet/>
      <dgm:spPr/>
      <dgm:t>
        <a:bodyPr/>
        <a:lstStyle/>
        <a:p>
          <a:endParaRPr lang="pl-PL"/>
        </a:p>
      </dgm:t>
    </dgm:pt>
    <dgm:pt modelId="{34F3E040-0A01-49B4-8379-47E6FDBE9BD4}" type="pres">
      <dgm:prSet presAssocID="{DDEB1D83-355C-46D1-9599-5AB40E67C16D}" presName="hierChild1" presStyleCnt="0">
        <dgm:presLayoutVars>
          <dgm:orgChart val="1"/>
          <dgm:chPref val="1"/>
          <dgm:dir/>
          <dgm:animOne val="branch"/>
          <dgm:animLvl val="lvl"/>
          <dgm:resizeHandles/>
        </dgm:presLayoutVars>
      </dgm:prSet>
      <dgm:spPr/>
    </dgm:pt>
    <dgm:pt modelId="{27F5C5E8-9E52-40DB-AB28-58E041635475}" type="pres">
      <dgm:prSet presAssocID="{C0E4363D-9BF4-4DDA-ABE3-B4AF1E11B746}" presName="hierRoot1" presStyleCnt="0">
        <dgm:presLayoutVars>
          <dgm:hierBranch val="init"/>
        </dgm:presLayoutVars>
      </dgm:prSet>
      <dgm:spPr/>
    </dgm:pt>
    <dgm:pt modelId="{105E355C-7DFF-4A60-96E5-C3224789B130}" type="pres">
      <dgm:prSet presAssocID="{C0E4363D-9BF4-4DDA-ABE3-B4AF1E11B746}" presName="rootComposite1" presStyleCnt="0"/>
      <dgm:spPr/>
    </dgm:pt>
    <dgm:pt modelId="{BCB1D1F5-2172-45AF-8052-19E8147F2DB3}" type="pres">
      <dgm:prSet presAssocID="{C0E4363D-9BF4-4DDA-ABE3-B4AF1E11B746}" presName="rootText1" presStyleLbl="node0" presStyleIdx="0" presStyleCnt="1">
        <dgm:presLayoutVars>
          <dgm:chPref val="3"/>
        </dgm:presLayoutVars>
      </dgm:prSet>
      <dgm:spPr/>
    </dgm:pt>
    <dgm:pt modelId="{F8967276-B818-4EB7-AA72-93E7B86B69FE}" type="pres">
      <dgm:prSet presAssocID="{C0E4363D-9BF4-4DDA-ABE3-B4AF1E11B746}" presName="rootConnector1" presStyleLbl="node1" presStyleIdx="0" presStyleCnt="0"/>
      <dgm:spPr/>
    </dgm:pt>
    <dgm:pt modelId="{A2A34D6A-262A-4012-A7F1-95F27822B1EB}" type="pres">
      <dgm:prSet presAssocID="{C0E4363D-9BF4-4DDA-ABE3-B4AF1E11B746}" presName="hierChild2" presStyleCnt="0"/>
      <dgm:spPr/>
    </dgm:pt>
    <dgm:pt modelId="{3CEB88B7-9BA0-4A45-B1DA-B6AE5227F116}" type="pres">
      <dgm:prSet presAssocID="{4F130E91-E866-44BB-9AC9-38E3AA8B69F7}" presName="Name37" presStyleLbl="parChTrans1D2" presStyleIdx="0" presStyleCnt="3"/>
      <dgm:spPr/>
    </dgm:pt>
    <dgm:pt modelId="{718546B6-42DE-4FC2-AC5A-F80233D450C0}" type="pres">
      <dgm:prSet presAssocID="{B193E3FC-2C83-464B-AC38-E4A4FE3B7C36}" presName="hierRoot2" presStyleCnt="0">
        <dgm:presLayoutVars>
          <dgm:hierBranch val="init"/>
        </dgm:presLayoutVars>
      </dgm:prSet>
      <dgm:spPr/>
    </dgm:pt>
    <dgm:pt modelId="{C61B5925-0EE0-45B9-82C4-C2E5C2DD9E43}" type="pres">
      <dgm:prSet presAssocID="{B193E3FC-2C83-464B-AC38-E4A4FE3B7C36}" presName="rootComposite" presStyleCnt="0"/>
      <dgm:spPr/>
    </dgm:pt>
    <dgm:pt modelId="{B73105D9-AD4B-4F64-BD4C-38BABE73C64A}" type="pres">
      <dgm:prSet presAssocID="{B193E3FC-2C83-464B-AC38-E4A4FE3B7C36}" presName="rootText" presStyleLbl="node2" presStyleIdx="0" presStyleCnt="3">
        <dgm:presLayoutVars>
          <dgm:chPref val="3"/>
        </dgm:presLayoutVars>
      </dgm:prSet>
      <dgm:spPr/>
    </dgm:pt>
    <dgm:pt modelId="{1F3A0C2C-BB83-4583-971E-3D9994280EE1}" type="pres">
      <dgm:prSet presAssocID="{B193E3FC-2C83-464B-AC38-E4A4FE3B7C36}" presName="rootConnector" presStyleLbl="node2" presStyleIdx="0" presStyleCnt="3"/>
      <dgm:spPr/>
    </dgm:pt>
    <dgm:pt modelId="{8FBBFB09-70CB-4AD4-820C-CD6561369883}" type="pres">
      <dgm:prSet presAssocID="{B193E3FC-2C83-464B-AC38-E4A4FE3B7C36}" presName="hierChild4" presStyleCnt="0"/>
      <dgm:spPr/>
    </dgm:pt>
    <dgm:pt modelId="{3656C692-DCB8-4E0E-8593-C6DC31B57B0E}" type="pres">
      <dgm:prSet presAssocID="{3442A207-34E1-4514-82ED-5359F7DB8EE4}" presName="Name37" presStyleLbl="parChTrans1D3" presStyleIdx="0" presStyleCnt="8"/>
      <dgm:spPr/>
    </dgm:pt>
    <dgm:pt modelId="{5F459592-D13D-4C23-AD40-9D85A1F9440C}" type="pres">
      <dgm:prSet presAssocID="{539F63DF-C46D-4839-AC3B-D8FB4571D9F0}" presName="hierRoot2" presStyleCnt="0">
        <dgm:presLayoutVars>
          <dgm:hierBranch val="init"/>
        </dgm:presLayoutVars>
      </dgm:prSet>
      <dgm:spPr/>
    </dgm:pt>
    <dgm:pt modelId="{98D781FB-4D9E-44E5-A674-93E467F5DA3D}" type="pres">
      <dgm:prSet presAssocID="{539F63DF-C46D-4839-AC3B-D8FB4571D9F0}" presName="rootComposite" presStyleCnt="0"/>
      <dgm:spPr/>
    </dgm:pt>
    <dgm:pt modelId="{8E7FA219-18ED-452A-A443-C366CF142C12}" type="pres">
      <dgm:prSet presAssocID="{539F63DF-C46D-4839-AC3B-D8FB4571D9F0}" presName="rootText" presStyleLbl="node3" presStyleIdx="0" presStyleCnt="8">
        <dgm:presLayoutVars>
          <dgm:chPref val="3"/>
        </dgm:presLayoutVars>
      </dgm:prSet>
      <dgm:spPr/>
    </dgm:pt>
    <dgm:pt modelId="{FCF79605-69DF-4EA1-B972-AFBC7DBA18F2}" type="pres">
      <dgm:prSet presAssocID="{539F63DF-C46D-4839-AC3B-D8FB4571D9F0}" presName="rootConnector" presStyleLbl="node3" presStyleIdx="0" presStyleCnt="8"/>
      <dgm:spPr/>
    </dgm:pt>
    <dgm:pt modelId="{1C169078-5127-4DE3-8FA4-145215E9CCBB}" type="pres">
      <dgm:prSet presAssocID="{539F63DF-C46D-4839-AC3B-D8FB4571D9F0}" presName="hierChild4" presStyleCnt="0"/>
      <dgm:spPr/>
    </dgm:pt>
    <dgm:pt modelId="{641C4DDB-1D51-4B2C-96C8-729F96A2F0AD}" type="pres">
      <dgm:prSet presAssocID="{F649FB03-8B9D-4907-85F7-220579879365}" presName="Name37" presStyleLbl="parChTrans1D4" presStyleIdx="0" presStyleCnt="3"/>
      <dgm:spPr/>
    </dgm:pt>
    <dgm:pt modelId="{B052AFB4-3634-40C0-86A3-8EB153198431}" type="pres">
      <dgm:prSet presAssocID="{9CF96689-7462-4A67-B4B4-EEEE9855ECDC}" presName="hierRoot2" presStyleCnt="0">
        <dgm:presLayoutVars>
          <dgm:hierBranch val="init"/>
        </dgm:presLayoutVars>
      </dgm:prSet>
      <dgm:spPr/>
    </dgm:pt>
    <dgm:pt modelId="{84F49ABE-EFAB-4CBA-9B7F-D57F21589D21}" type="pres">
      <dgm:prSet presAssocID="{9CF96689-7462-4A67-B4B4-EEEE9855ECDC}" presName="rootComposite" presStyleCnt="0"/>
      <dgm:spPr/>
    </dgm:pt>
    <dgm:pt modelId="{B687F7A8-F84A-49AE-A0D9-0C30C2454768}" type="pres">
      <dgm:prSet presAssocID="{9CF96689-7462-4A67-B4B4-EEEE9855ECDC}" presName="rootText" presStyleLbl="node4" presStyleIdx="0" presStyleCnt="3">
        <dgm:presLayoutVars>
          <dgm:chPref val="3"/>
        </dgm:presLayoutVars>
      </dgm:prSet>
      <dgm:spPr/>
    </dgm:pt>
    <dgm:pt modelId="{6F790790-D760-4A5B-B5FA-9AAF377D863F}" type="pres">
      <dgm:prSet presAssocID="{9CF96689-7462-4A67-B4B4-EEEE9855ECDC}" presName="rootConnector" presStyleLbl="node4" presStyleIdx="0" presStyleCnt="3"/>
      <dgm:spPr/>
    </dgm:pt>
    <dgm:pt modelId="{231849D6-5814-4597-A6C1-103E0FEEFD07}" type="pres">
      <dgm:prSet presAssocID="{9CF96689-7462-4A67-B4B4-EEEE9855ECDC}" presName="hierChild4" presStyleCnt="0"/>
      <dgm:spPr/>
    </dgm:pt>
    <dgm:pt modelId="{E23DD4EF-01A6-46FA-B312-D147863BDA2D}" type="pres">
      <dgm:prSet presAssocID="{9CF96689-7462-4A67-B4B4-EEEE9855ECDC}" presName="hierChild5" presStyleCnt="0"/>
      <dgm:spPr/>
    </dgm:pt>
    <dgm:pt modelId="{98DA4724-DBBB-48E9-89FD-88936A33EF9C}" type="pres">
      <dgm:prSet presAssocID="{7DDD3CE7-48F8-44ED-AA26-C8DC3565DD77}" presName="Name37" presStyleLbl="parChTrans1D4" presStyleIdx="1" presStyleCnt="3"/>
      <dgm:spPr/>
    </dgm:pt>
    <dgm:pt modelId="{83AF774F-BBD6-48C9-94CC-38D66C56086A}" type="pres">
      <dgm:prSet presAssocID="{A7BDB25A-CDDD-4EF9-95F6-807CDF6C7295}" presName="hierRoot2" presStyleCnt="0">
        <dgm:presLayoutVars>
          <dgm:hierBranch val="init"/>
        </dgm:presLayoutVars>
      </dgm:prSet>
      <dgm:spPr/>
    </dgm:pt>
    <dgm:pt modelId="{6CF1B6F2-9E55-49BD-9F32-1AEBFBB7AF9F}" type="pres">
      <dgm:prSet presAssocID="{A7BDB25A-CDDD-4EF9-95F6-807CDF6C7295}" presName="rootComposite" presStyleCnt="0"/>
      <dgm:spPr/>
    </dgm:pt>
    <dgm:pt modelId="{9846F7A1-77F2-4F32-8698-26C56302B29A}" type="pres">
      <dgm:prSet presAssocID="{A7BDB25A-CDDD-4EF9-95F6-807CDF6C7295}" presName="rootText" presStyleLbl="node4" presStyleIdx="1" presStyleCnt="3">
        <dgm:presLayoutVars>
          <dgm:chPref val="3"/>
        </dgm:presLayoutVars>
      </dgm:prSet>
      <dgm:spPr/>
    </dgm:pt>
    <dgm:pt modelId="{6F121062-B5EE-4EE8-B5C1-5964990A03E0}" type="pres">
      <dgm:prSet presAssocID="{A7BDB25A-CDDD-4EF9-95F6-807CDF6C7295}" presName="rootConnector" presStyleLbl="node4" presStyleIdx="1" presStyleCnt="3"/>
      <dgm:spPr/>
    </dgm:pt>
    <dgm:pt modelId="{AD2E4066-1BE9-4D99-B23A-A9516D970005}" type="pres">
      <dgm:prSet presAssocID="{A7BDB25A-CDDD-4EF9-95F6-807CDF6C7295}" presName="hierChild4" presStyleCnt="0"/>
      <dgm:spPr/>
    </dgm:pt>
    <dgm:pt modelId="{25DBDB29-2940-4C52-B746-9281C22C08A3}" type="pres">
      <dgm:prSet presAssocID="{A7BDB25A-CDDD-4EF9-95F6-807CDF6C7295}" presName="hierChild5" presStyleCnt="0"/>
      <dgm:spPr/>
    </dgm:pt>
    <dgm:pt modelId="{21A58AAF-9C4A-4C5D-918C-2B2CF52AA356}" type="pres">
      <dgm:prSet presAssocID="{D8D49FD3-361D-4A9D-A667-176346F25ECC}" presName="Name37" presStyleLbl="parChTrans1D4" presStyleIdx="2" presStyleCnt="3"/>
      <dgm:spPr/>
    </dgm:pt>
    <dgm:pt modelId="{72F6B76D-795E-41BD-9459-82C5A2C0DE34}" type="pres">
      <dgm:prSet presAssocID="{DB7A5518-D4F3-4E61-8CC2-CE9F824234EF}" presName="hierRoot2" presStyleCnt="0">
        <dgm:presLayoutVars>
          <dgm:hierBranch val="init"/>
        </dgm:presLayoutVars>
      </dgm:prSet>
      <dgm:spPr/>
    </dgm:pt>
    <dgm:pt modelId="{5538FCA2-7FA7-4F67-A027-C177A59BD8FB}" type="pres">
      <dgm:prSet presAssocID="{DB7A5518-D4F3-4E61-8CC2-CE9F824234EF}" presName="rootComposite" presStyleCnt="0"/>
      <dgm:spPr/>
    </dgm:pt>
    <dgm:pt modelId="{D04A0732-D812-435C-B54C-15099D7BCF99}" type="pres">
      <dgm:prSet presAssocID="{DB7A5518-D4F3-4E61-8CC2-CE9F824234EF}" presName="rootText" presStyleLbl="node4" presStyleIdx="2" presStyleCnt="3">
        <dgm:presLayoutVars>
          <dgm:chPref val="3"/>
        </dgm:presLayoutVars>
      </dgm:prSet>
      <dgm:spPr/>
    </dgm:pt>
    <dgm:pt modelId="{CDBEC0A8-C61D-47A8-BB73-FE9231D3A25F}" type="pres">
      <dgm:prSet presAssocID="{DB7A5518-D4F3-4E61-8CC2-CE9F824234EF}" presName="rootConnector" presStyleLbl="node4" presStyleIdx="2" presStyleCnt="3"/>
      <dgm:spPr/>
    </dgm:pt>
    <dgm:pt modelId="{62EACEAF-2010-4F72-81F5-67DA9F9CF670}" type="pres">
      <dgm:prSet presAssocID="{DB7A5518-D4F3-4E61-8CC2-CE9F824234EF}" presName="hierChild4" presStyleCnt="0"/>
      <dgm:spPr/>
    </dgm:pt>
    <dgm:pt modelId="{E46892ED-C3D6-42E4-91ED-7B6251002B59}" type="pres">
      <dgm:prSet presAssocID="{DB7A5518-D4F3-4E61-8CC2-CE9F824234EF}" presName="hierChild5" presStyleCnt="0"/>
      <dgm:spPr/>
    </dgm:pt>
    <dgm:pt modelId="{E29366FE-C60B-4BF1-9DCD-E9A748F3F256}" type="pres">
      <dgm:prSet presAssocID="{539F63DF-C46D-4839-AC3B-D8FB4571D9F0}" presName="hierChild5" presStyleCnt="0"/>
      <dgm:spPr/>
    </dgm:pt>
    <dgm:pt modelId="{212282A7-1A67-434F-BC20-C5720870138A}" type="pres">
      <dgm:prSet presAssocID="{AA4BD9A5-DDF9-4FA8-BE5B-09F8FD6B4FCF}" presName="Name37" presStyleLbl="parChTrans1D3" presStyleIdx="1" presStyleCnt="8"/>
      <dgm:spPr/>
    </dgm:pt>
    <dgm:pt modelId="{4026A9E5-6784-4F4D-A892-E4A2D9A3598E}" type="pres">
      <dgm:prSet presAssocID="{15A359EE-5ED0-4348-9748-E655F0EB24D8}" presName="hierRoot2" presStyleCnt="0">
        <dgm:presLayoutVars>
          <dgm:hierBranch val="init"/>
        </dgm:presLayoutVars>
      </dgm:prSet>
      <dgm:spPr/>
    </dgm:pt>
    <dgm:pt modelId="{3ED1DC44-C60A-4057-B6F1-961D8E38BB95}" type="pres">
      <dgm:prSet presAssocID="{15A359EE-5ED0-4348-9748-E655F0EB24D8}" presName="rootComposite" presStyleCnt="0"/>
      <dgm:spPr/>
    </dgm:pt>
    <dgm:pt modelId="{F453C2FE-E728-415A-8561-4507A96A5209}" type="pres">
      <dgm:prSet presAssocID="{15A359EE-5ED0-4348-9748-E655F0EB24D8}" presName="rootText" presStyleLbl="node3" presStyleIdx="1" presStyleCnt="8">
        <dgm:presLayoutVars>
          <dgm:chPref val="3"/>
        </dgm:presLayoutVars>
      </dgm:prSet>
      <dgm:spPr/>
    </dgm:pt>
    <dgm:pt modelId="{E4A6EF68-34F2-4DD6-BB15-7047F2695AA5}" type="pres">
      <dgm:prSet presAssocID="{15A359EE-5ED0-4348-9748-E655F0EB24D8}" presName="rootConnector" presStyleLbl="node3" presStyleIdx="1" presStyleCnt="8"/>
      <dgm:spPr/>
    </dgm:pt>
    <dgm:pt modelId="{A3B8426F-474A-4EA7-86F9-27BFF2E27EEF}" type="pres">
      <dgm:prSet presAssocID="{15A359EE-5ED0-4348-9748-E655F0EB24D8}" presName="hierChild4" presStyleCnt="0"/>
      <dgm:spPr/>
    </dgm:pt>
    <dgm:pt modelId="{D2A0E81C-906D-47D1-AFDD-E563534AC554}" type="pres">
      <dgm:prSet presAssocID="{15A359EE-5ED0-4348-9748-E655F0EB24D8}" presName="hierChild5" presStyleCnt="0"/>
      <dgm:spPr/>
    </dgm:pt>
    <dgm:pt modelId="{B5ED339F-72E9-4246-9E1F-C4B74674C7B6}" type="pres">
      <dgm:prSet presAssocID="{B193E3FC-2C83-464B-AC38-E4A4FE3B7C36}" presName="hierChild5" presStyleCnt="0"/>
      <dgm:spPr/>
    </dgm:pt>
    <dgm:pt modelId="{6546AE4B-6D94-487D-8455-60EBB805C3BF}" type="pres">
      <dgm:prSet presAssocID="{537D6E2B-292E-45F4-922F-8C65D8CA01E9}" presName="Name37" presStyleLbl="parChTrans1D2" presStyleIdx="1" presStyleCnt="3"/>
      <dgm:spPr/>
    </dgm:pt>
    <dgm:pt modelId="{F9DD4179-309B-4D0F-BB96-9114890622D3}" type="pres">
      <dgm:prSet presAssocID="{1EAA4A89-48D9-4FC8-815D-2AED1DA47E2E}" presName="hierRoot2" presStyleCnt="0">
        <dgm:presLayoutVars>
          <dgm:hierBranch val="init"/>
        </dgm:presLayoutVars>
      </dgm:prSet>
      <dgm:spPr/>
    </dgm:pt>
    <dgm:pt modelId="{FFE98D24-8A2F-4863-8037-5CCFA8CDE3AC}" type="pres">
      <dgm:prSet presAssocID="{1EAA4A89-48D9-4FC8-815D-2AED1DA47E2E}" presName="rootComposite" presStyleCnt="0"/>
      <dgm:spPr/>
    </dgm:pt>
    <dgm:pt modelId="{5C058F0A-E6BF-4F2A-B477-AB26E3AA1FDB}" type="pres">
      <dgm:prSet presAssocID="{1EAA4A89-48D9-4FC8-815D-2AED1DA47E2E}" presName="rootText" presStyleLbl="node2" presStyleIdx="1" presStyleCnt="3">
        <dgm:presLayoutVars>
          <dgm:chPref val="3"/>
        </dgm:presLayoutVars>
      </dgm:prSet>
      <dgm:spPr/>
    </dgm:pt>
    <dgm:pt modelId="{DAB41DF4-8C9A-445E-913F-2A46D106028B}" type="pres">
      <dgm:prSet presAssocID="{1EAA4A89-48D9-4FC8-815D-2AED1DA47E2E}" presName="rootConnector" presStyleLbl="node2" presStyleIdx="1" presStyleCnt="3"/>
      <dgm:spPr/>
    </dgm:pt>
    <dgm:pt modelId="{E79A3084-FE62-47FB-84EB-F229A2C82352}" type="pres">
      <dgm:prSet presAssocID="{1EAA4A89-48D9-4FC8-815D-2AED1DA47E2E}" presName="hierChild4" presStyleCnt="0"/>
      <dgm:spPr/>
    </dgm:pt>
    <dgm:pt modelId="{5973A687-FD02-4493-B525-EE520ECAA14C}" type="pres">
      <dgm:prSet presAssocID="{A659141A-AD1F-40B2-A961-F1B8AA0F3FCE}" presName="Name37" presStyleLbl="parChTrans1D3" presStyleIdx="2" presStyleCnt="8"/>
      <dgm:spPr/>
    </dgm:pt>
    <dgm:pt modelId="{685E60D1-8D6F-402C-9065-8BBD54F071A8}" type="pres">
      <dgm:prSet presAssocID="{275DC282-43E6-4316-A5E3-408203734A6B}" presName="hierRoot2" presStyleCnt="0">
        <dgm:presLayoutVars>
          <dgm:hierBranch val="init"/>
        </dgm:presLayoutVars>
      </dgm:prSet>
      <dgm:spPr/>
    </dgm:pt>
    <dgm:pt modelId="{84EA7238-492D-4BD3-9704-95E604FA733C}" type="pres">
      <dgm:prSet presAssocID="{275DC282-43E6-4316-A5E3-408203734A6B}" presName="rootComposite" presStyleCnt="0"/>
      <dgm:spPr/>
    </dgm:pt>
    <dgm:pt modelId="{66259E76-9D03-4885-B479-45A957A3A2DB}" type="pres">
      <dgm:prSet presAssocID="{275DC282-43E6-4316-A5E3-408203734A6B}" presName="rootText" presStyleLbl="node3" presStyleIdx="2" presStyleCnt="8">
        <dgm:presLayoutVars>
          <dgm:chPref val="3"/>
        </dgm:presLayoutVars>
      </dgm:prSet>
      <dgm:spPr/>
    </dgm:pt>
    <dgm:pt modelId="{9328CFAC-B04D-4400-BCC0-0DFDCD2D89C4}" type="pres">
      <dgm:prSet presAssocID="{275DC282-43E6-4316-A5E3-408203734A6B}" presName="rootConnector" presStyleLbl="node3" presStyleIdx="2" presStyleCnt="8"/>
      <dgm:spPr/>
    </dgm:pt>
    <dgm:pt modelId="{A3E36812-AE1A-480C-B5A7-2F24E64D74D1}" type="pres">
      <dgm:prSet presAssocID="{275DC282-43E6-4316-A5E3-408203734A6B}" presName="hierChild4" presStyleCnt="0"/>
      <dgm:spPr/>
    </dgm:pt>
    <dgm:pt modelId="{27E47AF8-A6E6-4F06-BC93-07F3776A5C9F}" type="pres">
      <dgm:prSet presAssocID="{275DC282-43E6-4316-A5E3-408203734A6B}" presName="hierChild5" presStyleCnt="0"/>
      <dgm:spPr/>
    </dgm:pt>
    <dgm:pt modelId="{C0DFF9F3-7741-40B4-9F04-5E6B36F85365}" type="pres">
      <dgm:prSet presAssocID="{CB48C9C5-D633-4794-AD26-074882906B07}" presName="Name37" presStyleLbl="parChTrans1D3" presStyleIdx="3" presStyleCnt="8"/>
      <dgm:spPr/>
    </dgm:pt>
    <dgm:pt modelId="{1B9E2524-8D14-4505-A294-B5E9932F0B1E}" type="pres">
      <dgm:prSet presAssocID="{3D4ADEAD-D1E2-498C-8FAE-C9D88095E66D}" presName="hierRoot2" presStyleCnt="0">
        <dgm:presLayoutVars>
          <dgm:hierBranch val="init"/>
        </dgm:presLayoutVars>
      </dgm:prSet>
      <dgm:spPr/>
    </dgm:pt>
    <dgm:pt modelId="{A401D979-BA68-404A-B7C9-A7AD59873BCD}" type="pres">
      <dgm:prSet presAssocID="{3D4ADEAD-D1E2-498C-8FAE-C9D88095E66D}" presName="rootComposite" presStyleCnt="0"/>
      <dgm:spPr/>
    </dgm:pt>
    <dgm:pt modelId="{FD13740F-4893-466A-9F5A-FA1B29A1239C}" type="pres">
      <dgm:prSet presAssocID="{3D4ADEAD-D1E2-498C-8FAE-C9D88095E66D}" presName="rootText" presStyleLbl="node3" presStyleIdx="3" presStyleCnt="8">
        <dgm:presLayoutVars>
          <dgm:chPref val="3"/>
        </dgm:presLayoutVars>
      </dgm:prSet>
      <dgm:spPr/>
    </dgm:pt>
    <dgm:pt modelId="{6DEF8CC7-2EA3-4AE0-879D-271239931E0D}" type="pres">
      <dgm:prSet presAssocID="{3D4ADEAD-D1E2-498C-8FAE-C9D88095E66D}" presName="rootConnector" presStyleLbl="node3" presStyleIdx="3" presStyleCnt="8"/>
      <dgm:spPr/>
    </dgm:pt>
    <dgm:pt modelId="{BE437A0A-4DAE-4AC5-B6E3-76E445DD39FD}" type="pres">
      <dgm:prSet presAssocID="{3D4ADEAD-D1E2-498C-8FAE-C9D88095E66D}" presName="hierChild4" presStyleCnt="0"/>
      <dgm:spPr/>
    </dgm:pt>
    <dgm:pt modelId="{18651E36-6F27-4A70-BA1B-5AF60D2650D1}" type="pres">
      <dgm:prSet presAssocID="{3D4ADEAD-D1E2-498C-8FAE-C9D88095E66D}" presName="hierChild5" presStyleCnt="0"/>
      <dgm:spPr/>
    </dgm:pt>
    <dgm:pt modelId="{BE225438-AA42-4882-A87E-44256BE1B5C1}" type="pres">
      <dgm:prSet presAssocID="{C415A64E-28F9-4CF4-A611-053E17EE7406}" presName="Name37" presStyleLbl="parChTrans1D3" presStyleIdx="4" presStyleCnt="8"/>
      <dgm:spPr/>
    </dgm:pt>
    <dgm:pt modelId="{5E2B9C96-2DD3-44A3-B424-4CD2C342E768}" type="pres">
      <dgm:prSet presAssocID="{EAA4D86D-4051-4C9E-9260-E374D7893BE0}" presName="hierRoot2" presStyleCnt="0">
        <dgm:presLayoutVars>
          <dgm:hierBranch val="init"/>
        </dgm:presLayoutVars>
      </dgm:prSet>
      <dgm:spPr/>
    </dgm:pt>
    <dgm:pt modelId="{82AA6282-2F00-4E51-97E3-7D7F1A711C66}" type="pres">
      <dgm:prSet presAssocID="{EAA4D86D-4051-4C9E-9260-E374D7893BE0}" presName="rootComposite" presStyleCnt="0"/>
      <dgm:spPr/>
    </dgm:pt>
    <dgm:pt modelId="{9F54A43C-62AC-469C-B124-91ABD1FCEAD1}" type="pres">
      <dgm:prSet presAssocID="{EAA4D86D-4051-4C9E-9260-E374D7893BE0}" presName="rootText" presStyleLbl="node3" presStyleIdx="4" presStyleCnt="8">
        <dgm:presLayoutVars>
          <dgm:chPref val="3"/>
        </dgm:presLayoutVars>
      </dgm:prSet>
      <dgm:spPr/>
    </dgm:pt>
    <dgm:pt modelId="{0A289E5F-0787-4735-8B8D-EAB84549977C}" type="pres">
      <dgm:prSet presAssocID="{EAA4D86D-4051-4C9E-9260-E374D7893BE0}" presName="rootConnector" presStyleLbl="node3" presStyleIdx="4" presStyleCnt="8"/>
      <dgm:spPr/>
    </dgm:pt>
    <dgm:pt modelId="{37B2C541-DDE3-4E18-809F-5465E461FE4C}" type="pres">
      <dgm:prSet presAssocID="{EAA4D86D-4051-4C9E-9260-E374D7893BE0}" presName="hierChild4" presStyleCnt="0"/>
      <dgm:spPr/>
    </dgm:pt>
    <dgm:pt modelId="{8864AEDB-8E43-4DBB-A716-3B929ACB1A00}" type="pres">
      <dgm:prSet presAssocID="{EAA4D86D-4051-4C9E-9260-E374D7893BE0}" presName="hierChild5" presStyleCnt="0"/>
      <dgm:spPr/>
    </dgm:pt>
    <dgm:pt modelId="{2D6D7B98-6818-4950-B8EB-FD686A3EF68F}" type="pres">
      <dgm:prSet presAssocID="{86A4ED9B-B2DE-4715-A511-990180B1530E}" presName="Name37" presStyleLbl="parChTrans1D3" presStyleIdx="5" presStyleCnt="8"/>
      <dgm:spPr/>
    </dgm:pt>
    <dgm:pt modelId="{9E94DF0C-0DC0-449B-AD0A-6F2C0D55A6C3}" type="pres">
      <dgm:prSet presAssocID="{F993AEF8-EDFF-44A5-9456-007AF00F7735}" presName="hierRoot2" presStyleCnt="0">
        <dgm:presLayoutVars>
          <dgm:hierBranch val="init"/>
        </dgm:presLayoutVars>
      </dgm:prSet>
      <dgm:spPr/>
    </dgm:pt>
    <dgm:pt modelId="{65E806AF-4A2C-49F7-9E63-29193A6E6666}" type="pres">
      <dgm:prSet presAssocID="{F993AEF8-EDFF-44A5-9456-007AF00F7735}" presName="rootComposite" presStyleCnt="0"/>
      <dgm:spPr/>
    </dgm:pt>
    <dgm:pt modelId="{EC251EDD-9757-4D85-9C85-96114737E53C}" type="pres">
      <dgm:prSet presAssocID="{F993AEF8-EDFF-44A5-9456-007AF00F7735}" presName="rootText" presStyleLbl="node3" presStyleIdx="5" presStyleCnt="8">
        <dgm:presLayoutVars>
          <dgm:chPref val="3"/>
        </dgm:presLayoutVars>
      </dgm:prSet>
      <dgm:spPr/>
    </dgm:pt>
    <dgm:pt modelId="{66F02385-15F7-4C60-BE66-29E1B92353A5}" type="pres">
      <dgm:prSet presAssocID="{F993AEF8-EDFF-44A5-9456-007AF00F7735}" presName="rootConnector" presStyleLbl="node3" presStyleIdx="5" presStyleCnt="8"/>
      <dgm:spPr/>
    </dgm:pt>
    <dgm:pt modelId="{EC333E34-DD35-46DC-A2E7-6E0B5FC11242}" type="pres">
      <dgm:prSet presAssocID="{F993AEF8-EDFF-44A5-9456-007AF00F7735}" presName="hierChild4" presStyleCnt="0"/>
      <dgm:spPr/>
    </dgm:pt>
    <dgm:pt modelId="{597DE713-4363-4762-9446-2F7A377788A7}" type="pres">
      <dgm:prSet presAssocID="{F993AEF8-EDFF-44A5-9456-007AF00F7735}" presName="hierChild5" presStyleCnt="0"/>
      <dgm:spPr/>
    </dgm:pt>
    <dgm:pt modelId="{A3678B0A-B970-4E98-84D3-8102D0EC18AB}" type="pres">
      <dgm:prSet presAssocID="{1EAA4A89-48D9-4FC8-815D-2AED1DA47E2E}" presName="hierChild5" presStyleCnt="0"/>
      <dgm:spPr/>
    </dgm:pt>
    <dgm:pt modelId="{E1B070BF-82AC-447C-9503-C5073B1F419D}" type="pres">
      <dgm:prSet presAssocID="{5549AA3A-B1A1-4AD7-B9D4-0DA2E4544409}" presName="Name37" presStyleLbl="parChTrans1D2" presStyleIdx="2" presStyleCnt="3"/>
      <dgm:spPr/>
    </dgm:pt>
    <dgm:pt modelId="{606CFB82-C4BA-40BB-93FB-6CC35EC0D1E9}" type="pres">
      <dgm:prSet presAssocID="{AAA96950-3DB1-4A4F-A837-BD6F00C2DDE0}" presName="hierRoot2" presStyleCnt="0">
        <dgm:presLayoutVars>
          <dgm:hierBranch val="init"/>
        </dgm:presLayoutVars>
      </dgm:prSet>
      <dgm:spPr/>
    </dgm:pt>
    <dgm:pt modelId="{54797D10-0E13-4684-9523-4D850834E735}" type="pres">
      <dgm:prSet presAssocID="{AAA96950-3DB1-4A4F-A837-BD6F00C2DDE0}" presName="rootComposite" presStyleCnt="0"/>
      <dgm:spPr/>
    </dgm:pt>
    <dgm:pt modelId="{5709E255-66C4-4B34-8FF7-58A9BB118848}" type="pres">
      <dgm:prSet presAssocID="{AAA96950-3DB1-4A4F-A837-BD6F00C2DDE0}" presName="rootText" presStyleLbl="node2" presStyleIdx="2" presStyleCnt="3">
        <dgm:presLayoutVars>
          <dgm:chPref val="3"/>
        </dgm:presLayoutVars>
      </dgm:prSet>
      <dgm:spPr/>
    </dgm:pt>
    <dgm:pt modelId="{9603EC7A-5901-4163-87DA-74371E348873}" type="pres">
      <dgm:prSet presAssocID="{AAA96950-3DB1-4A4F-A837-BD6F00C2DDE0}" presName="rootConnector" presStyleLbl="node2" presStyleIdx="2" presStyleCnt="3"/>
      <dgm:spPr/>
    </dgm:pt>
    <dgm:pt modelId="{EBEBEAC3-74E3-443E-A163-3F683EF44492}" type="pres">
      <dgm:prSet presAssocID="{AAA96950-3DB1-4A4F-A837-BD6F00C2DDE0}" presName="hierChild4" presStyleCnt="0"/>
      <dgm:spPr/>
    </dgm:pt>
    <dgm:pt modelId="{7AABEF81-7C29-40D8-829F-A221B58A42A1}" type="pres">
      <dgm:prSet presAssocID="{832BE4BA-FC83-4D7D-8EB2-3CDC5C06A886}" presName="Name37" presStyleLbl="parChTrans1D3" presStyleIdx="6" presStyleCnt="8"/>
      <dgm:spPr/>
    </dgm:pt>
    <dgm:pt modelId="{01450728-A92C-4FE9-A73C-CDF394FFE46A}" type="pres">
      <dgm:prSet presAssocID="{12F856E0-ECC8-43C9-8600-E5B183A7C19A}" presName="hierRoot2" presStyleCnt="0">
        <dgm:presLayoutVars>
          <dgm:hierBranch val="init"/>
        </dgm:presLayoutVars>
      </dgm:prSet>
      <dgm:spPr/>
    </dgm:pt>
    <dgm:pt modelId="{8DA4231A-D063-4F12-84B0-07EEFA49415E}" type="pres">
      <dgm:prSet presAssocID="{12F856E0-ECC8-43C9-8600-E5B183A7C19A}" presName="rootComposite" presStyleCnt="0"/>
      <dgm:spPr/>
    </dgm:pt>
    <dgm:pt modelId="{E74F8103-A554-4894-874F-3842B41402C4}" type="pres">
      <dgm:prSet presAssocID="{12F856E0-ECC8-43C9-8600-E5B183A7C19A}" presName="rootText" presStyleLbl="node3" presStyleIdx="6" presStyleCnt="8">
        <dgm:presLayoutVars>
          <dgm:chPref val="3"/>
        </dgm:presLayoutVars>
      </dgm:prSet>
      <dgm:spPr/>
    </dgm:pt>
    <dgm:pt modelId="{65157972-595B-4B18-BF20-915F209728A8}" type="pres">
      <dgm:prSet presAssocID="{12F856E0-ECC8-43C9-8600-E5B183A7C19A}" presName="rootConnector" presStyleLbl="node3" presStyleIdx="6" presStyleCnt="8"/>
      <dgm:spPr/>
    </dgm:pt>
    <dgm:pt modelId="{986A4F81-36BC-4C1A-9189-5592B7B124D8}" type="pres">
      <dgm:prSet presAssocID="{12F856E0-ECC8-43C9-8600-E5B183A7C19A}" presName="hierChild4" presStyleCnt="0"/>
      <dgm:spPr/>
    </dgm:pt>
    <dgm:pt modelId="{EE0E13BA-32AD-4DF5-B29F-9E74BF3DD404}" type="pres">
      <dgm:prSet presAssocID="{12F856E0-ECC8-43C9-8600-E5B183A7C19A}" presName="hierChild5" presStyleCnt="0"/>
      <dgm:spPr/>
    </dgm:pt>
    <dgm:pt modelId="{B0264589-1A52-4F9E-AB3E-961F8F85A756}" type="pres">
      <dgm:prSet presAssocID="{3279C8A4-38E6-4F60-BA3C-ABE5D6DBEAA3}" presName="Name37" presStyleLbl="parChTrans1D3" presStyleIdx="7" presStyleCnt="8"/>
      <dgm:spPr/>
    </dgm:pt>
    <dgm:pt modelId="{1C0B51E4-D50B-4D85-9181-66DC3E38EF5C}" type="pres">
      <dgm:prSet presAssocID="{5732B4E7-AE92-4482-9AC0-1FF09E50B624}" presName="hierRoot2" presStyleCnt="0">
        <dgm:presLayoutVars>
          <dgm:hierBranch val="init"/>
        </dgm:presLayoutVars>
      </dgm:prSet>
      <dgm:spPr/>
    </dgm:pt>
    <dgm:pt modelId="{4B2B6670-B8E1-40C5-845E-2C35393D5EA1}" type="pres">
      <dgm:prSet presAssocID="{5732B4E7-AE92-4482-9AC0-1FF09E50B624}" presName="rootComposite" presStyleCnt="0"/>
      <dgm:spPr/>
    </dgm:pt>
    <dgm:pt modelId="{585AAB10-E201-4727-B0E5-3C79F32A3EA3}" type="pres">
      <dgm:prSet presAssocID="{5732B4E7-AE92-4482-9AC0-1FF09E50B624}" presName="rootText" presStyleLbl="node3" presStyleIdx="7" presStyleCnt="8">
        <dgm:presLayoutVars>
          <dgm:chPref val="3"/>
        </dgm:presLayoutVars>
      </dgm:prSet>
      <dgm:spPr/>
    </dgm:pt>
    <dgm:pt modelId="{FA485C12-C184-41E0-8C22-1128F48A6F25}" type="pres">
      <dgm:prSet presAssocID="{5732B4E7-AE92-4482-9AC0-1FF09E50B624}" presName="rootConnector" presStyleLbl="node3" presStyleIdx="7" presStyleCnt="8"/>
      <dgm:spPr/>
    </dgm:pt>
    <dgm:pt modelId="{3CC7E572-95D8-41B7-8C8E-AE991AC1FEF4}" type="pres">
      <dgm:prSet presAssocID="{5732B4E7-AE92-4482-9AC0-1FF09E50B624}" presName="hierChild4" presStyleCnt="0"/>
      <dgm:spPr/>
    </dgm:pt>
    <dgm:pt modelId="{48ADC271-0B79-4219-A2C1-041F92BB055C}" type="pres">
      <dgm:prSet presAssocID="{5732B4E7-AE92-4482-9AC0-1FF09E50B624}" presName="hierChild5" presStyleCnt="0"/>
      <dgm:spPr/>
    </dgm:pt>
    <dgm:pt modelId="{1370F23A-D397-4BD6-8586-F359E43FF35E}" type="pres">
      <dgm:prSet presAssocID="{AAA96950-3DB1-4A4F-A837-BD6F00C2DDE0}" presName="hierChild5" presStyleCnt="0"/>
      <dgm:spPr/>
    </dgm:pt>
    <dgm:pt modelId="{CF6585C4-B390-43C4-8819-752A484E1827}" type="pres">
      <dgm:prSet presAssocID="{C0E4363D-9BF4-4DDA-ABE3-B4AF1E11B746}" presName="hierChild3" presStyleCnt="0"/>
      <dgm:spPr/>
    </dgm:pt>
  </dgm:ptLst>
  <dgm:cxnLst>
    <dgm:cxn modelId="{640D5909-6859-4124-A435-F04A70EC37F3}" type="presOf" srcId="{AAA96950-3DB1-4A4F-A837-BD6F00C2DDE0}" destId="{5709E255-66C4-4B34-8FF7-58A9BB118848}" srcOrd="0" destOrd="0" presId="urn:microsoft.com/office/officeart/2005/8/layout/orgChart1"/>
    <dgm:cxn modelId="{6676DB0C-6AFD-4E12-8F1A-3839EB0C310E}" type="presOf" srcId="{EAA4D86D-4051-4C9E-9260-E374D7893BE0}" destId="{9F54A43C-62AC-469C-B124-91ABD1FCEAD1}" srcOrd="0" destOrd="0" presId="urn:microsoft.com/office/officeart/2005/8/layout/orgChart1"/>
    <dgm:cxn modelId="{B66F7310-1199-42A7-A155-23DF061E12EA}" type="presOf" srcId="{86A4ED9B-B2DE-4715-A511-990180B1530E}" destId="{2D6D7B98-6818-4950-B8EB-FD686A3EF68F}" srcOrd="0" destOrd="0" presId="urn:microsoft.com/office/officeart/2005/8/layout/orgChart1"/>
    <dgm:cxn modelId="{B882D210-6883-4D08-AEDE-49786A234FA2}" type="presOf" srcId="{5732B4E7-AE92-4482-9AC0-1FF09E50B624}" destId="{FA485C12-C184-41E0-8C22-1128F48A6F25}" srcOrd="1" destOrd="0" presId="urn:microsoft.com/office/officeart/2005/8/layout/orgChart1"/>
    <dgm:cxn modelId="{FDF28E12-A6A2-4EA9-88A1-F5B52D4A9587}" type="presOf" srcId="{DDEB1D83-355C-46D1-9599-5AB40E67C16D}" destId="{34F3E040-0A01-49B4-8379-47E6FDBE9BD4}" srcOrd="0" destOrd="0" presId="urn:microsoft.com/office/officeart/2005/8/layout/orgChart1"/>
    <dgm:cxn modelId="{4ABEC815-25FF-43FD-B668-801A90FB558E}" type="presOf" srcId="{C0E4363D-9BF4-4DDA-ABE3-B4AF1E11B746}" destId="{BCB1D1F5-2172-45AF-8052-19E8147F2DB3}" srcOrd="0" destOrd="0" presId="urn:microsoft.com/office/officeart/2005/8/layout/orgChart1"/>
    <dgm:cxn modelId="{8D396B21-0CC0-4D13-8FD0-C52D101D042F}" type="presOf" srcId="{15A359EE-5ED0-4348-9748-E655F0EB24D8}" destId="{E4A6EF68-34F2-4DD6-BB15-7047F2695AA5}" srcOrd="1" destOrd="0" presId="urn:microsoft.com/office/officeart/2005/8/layout/orgChart1"/>
    <dgm:cxn modelId="{5B649625-6AF7-42F6-941D-D5CC2543869D}" srcId="{539F63DF-C46D-4839-AC3B-D8FB4571D9F0}" destId="{DB7A5518-D4F3-4E61-8CC2-CE9F824234EF}" srcOrd="2" destOrd="0" parTransId="{D8D49FD3-361D-4A9D-A667-176346F25ECC}" sibTransId="{E4DC910D-7820-465D-B018-D7722A27070D}"/>
    <dgm:cxn modelId="{0DF28E26-2B88-4B1E-B167-35BB9430A261}" type="presOf" srcId="{D8D49FD3-361D-4A9D-A667-176346F25ECC}" destId="{21A58AAF-9C4A-4C5D-918C-2B2CF52AA356}" srcOrd="0" destOrd="0" presId="urn:microsoft.com/office/officeart/2005/8/layout/orgChart1"/>
    <dgm:cxn modelId="{7BAFA32A-5684-4FE4-8BB0-49640E2EFB06}" type="presOf" srcId="{A7BDB25A-CDDD-4EF9-95F6-807CDF6C7295}" destId="{9846F7A1-77F2-4F32-8698-26C56302B29A}" srcOrd="0" destOrd="0" presId="urn:microsoft.com/office/officeart/2005/8/layout/orgChart1"/>
    <dgm:cxn modelId="{5FDFF032-5278-4155-A4B3-9692B1407A1C}" srcId="{B193E3FC-2C83-464B-AC38-E4A4FE3B7C36}" destId="{539F63DF-C46D-4839-AC3B-D8FB4571D9F0}" srcOrd="0" destOrd="0" parTransId="{3442A207-34E1-4514-82ED-5359F7DB8EE4}" sibTransId="{87834F7B-D3E4-41F0-89E2-9F2275531A3F}"/>
    <dgm:cxn modelId="{3C0A4D36-C174-4CBF-B422-391C9A26552D}" type="presOf" srcId="{AAA96950-3DB1-4A4F-A837-BD6F00C2DDE0}" destId="{9603EC7A-5901-4163-87DA-74371E348873}" srcOrd="1" destOrd="0" presId="urn:microsoft.com/office/officeart/2005/8/layout/orgChart1"/>
    <dgm:cxn modelId="{AAD9403B-C109-4D1A-BB33-1AC101DC5DF4}" type="presOf" srcId="{5549AA3A-B1A1-4AD7-B9D4-0DA2E4544409}" destId="{E1B070BF-82AC-447C-9503-C5073B1F419D}" srcOrd="0" destOrd="0" presId="urn:microsoft.com/office/officeart/2005/8/layout/orgChart1"/>
    <dgm:cxn modelId="{E2A9E43E-2239-491D-9895-A2C5722483E5}" type="presOf" srcId="{5732B4E7-AE92-4482-9AC0-1FF09E50B624}" destId="{585AAB10-E201-4727-B0E5-3C79F32A3EA3}" srcOrd="0" destOrd="0" presId="urn:microsoft.com/office/officeart/2005/8/layout/orgChart1"/>
    <dgm:cxn modelId="{82F68240-9280-4FCB-8EBB-A0457B4B923D}" type="presOf" srcId="{DB7A5518-D4F3-4E61-8CC2-CE9F824234EF}" destId="{CDBEC0A8-C61D-47A8-BB73-FE9231D3A25F}" srcOrd="1" destOrd="0" presId="urn:microsoft.com/office/officeart/2005/8/layout/orgChart1"/>
    <dgm:cxn modelId="{6EBC5A5C-C085-4121-9E4D-611386129DE4}" type="presOf" srcId="{3D4ADEAD-D1E2-498C-8FAE-C9D88095E66D}" destId="{FD13740F-4893-466A-9F5A-FA1B29A1239C}" srcOrd="0" destOrd="0" presId="urn:microsoft.com/office/officeart/2005/8/layout/orgChart1"/>
    <dgm:cxn modelId="{A5EC0B5D-C957-43B3-B72B-D89FBBBCC372}" type="presOf" srcId="{9CF96689-7462-4A67-B4B4-EEEE9855ECDC}" destId="{B687F7A8-F84A-49AE-A0D9-0C30C2454768}" srcOrd="0" destOrd="0" presId="urn:microsoft.com/office/officeart/2005/8/layout/orgChart1"/>
    <dgm:cxn modelId="{CDC7EF42-9DEC-4F31-BE76-CC631454DA9E}" type="presOf" srcId="{F993AEF8-EDFF-44A5-9456-007AF00F7735}" destId="{66F02385-15F7-4C60-BE66-29E1B92353A5}" srcOrd="1" destOrd="0" presId="urn:microsoft.com/office/officeart/2005/8/layout/orgChart1"/>
    <dgm:cxn modelId="{769DC267-0734-4121-8014-B1AFDB4E9B95}" type="presOf" srcId="{1EAA4A89-48D9-4FC8-815D-2AED1DA47E2E}" destId="{DAB41DF4-8C9A-445E-913F-2A46D106028B}" srcOrd="1" destOrd="0" presId="urn:microsoft.com/office/officeart/2005/8/layout/orgChart1"/>
    <dgm:cxn modelId="{EE4EFA49-3EA1-457C-8342-47D697FC3447}" type="presOf" srcId="{DB7A5518-D4F3-4E61-8CC2-CE9F824234EF}" destId="{D04A0732-D812-435C-B54C-15099D7BCF99}" srcOrd="0" destOrd="0" presId="urn:microsoft.com/office/officeart/2005/8/layout/orgChart1"/>
    <dgm:cxn modelId="{4546806A-8088-4354-829C-25858177C407}" srcId="{C0E4363D-9BF4-4DDA-ABE3-B4AF1E11B746}" destId="{1EAA4A89-48D9-4FC8-815D-2AED1DA47E2E}" srcOrd="1" destOrd="0" parTransId="{537D6E2B-292E-45F4-922F-8C65D8CA01E9}" sibTransId="{0C209CAB-5C01-40E6-968F-E57AB7DC593F}"/>
    <dgm:cxn modelId="{BBE2944B-5AAB-4DDD-B5DB-9B0FE382BA01}" type="presOf" srcId="{15A359EE-5ED0-4348-9748-E655F0EB24D8}" destId="{F453C2FE-E728-415A-8561-4507A96A5209}" srcOrd="0" destOrd="0" presId="urn:microsoft.com/office/officeart/2005/8/layout/orgChart1"/>
    <dgm:cxn modelId="{DD45B44B-2547-4F89-80F6-7FE7EBDFE040}" type="presOf" srcId="{9CF96689-7462-4A67-B4B4-EEEE9855ECDC}" destId="{6F790790-D760-4A5B-B5FA-9AAF377D863F}" srcOrd="1" destOrd="0" presId="urn:microsoft.com/office/officeart/2005/8/layout/orgChart1"/>
    <dgm:cxn modelId="{EC18C16D-4167-479A-AF59-8437E56C9D4D}" type="presOf" srcId="{12F856E0-ECC8-43C9-8600-E5B183A7C19A}" destId="{E74F8103-A554-4894-874F-3842B41402C4}" srcOrd="0" destOrd="0" presId="urn:microsoft.com/office/officeart/2005/8/layout/orgChart1"/>
    <dgm:cxn modelId="{9EDC544E-8D06-4E79-9868-BEF731A40DEF}" type="presOf" srcId="{275DC282-43E6-4316-A5E3-408203734A6B}" destId="{9328CFAC-B04D-4400-BCC0-0DFDCD2D89C4}" srcOrd="1" destOrd="0" presId="urn:microsoft.com/office/officeart/2005/8/layout/orgChart1"/>
    <dgm:cxn modelId="{777F756E-8AB7-4BB9-AA9D-FC6C22AC96F4}" type="presOf" srcId="{F649FB03-8B9D-4907-85F7-220579879365}" destId="{641C4DDB-1D51-4B2C-96C8-729F96A2F0AD}" srcOrd="0" destOrd="0" presId="urn:microsoft.com/office/officeart/2005/8/layout/orgChart1"/>
    <dgm:cxn modelId="{60EBFB74-88AF-42F8-9863-9A103A3EEC85}" srcId="{539F63DF-C46D-4839-AC3B-D8FB4571D9F0}" destId="{9CF96689-7462-4A67-B4B4-EEEE9855ECDC}" srcOrd="0" destOrd="0" parTransId="{F649FB03-8B9D-4907-85F7-220579879365}" sibTransId="{F5C576AB-1145-4617-A62D-10C559DCE514}"/>
    <dgm:cxn modelId="{A6A6E375-E4A0-4E26-A2ED-DD7B422A650E}" type="presOf" srcId="{C415A64E-28F9-4CF4-A611-053E17EE7406}" destId="{BE225438-AA42-4882-A87E-44256BE1B5C1}" srcOrd="0" destOrd="0" presId="urn:microsoft.com/office/officeart/2005/8/layout/orgChart1"/>
    <dgm:cxn modelId="{BA9E1559-BDB5-45D6-B899-17FBC5E3C7C9}" type="presOf" srcId="{1EAA4A89-48D9-4FC8-815D-2AED1DA47E2E}" destId="{5C058F0A-E6BF-4F2A-B477-AB26E3AA1FDB}" srcOrd="0" destOrd="0" presId="urn:microsoft.com/office/officeart/2005/8/layout/orgChart1"/>
    <dgm:cxn modelId="{9446767A-03E3-4A45-AF44-982EB5F758FF}" type="presOf" srcId="{A659141A-AD1F-40B2-A961-F1B8AA0F3FCE}" destId="{5973A687-FD02-4493-B525-EE520ECAA14C}" srcOrd="0" destOrd="0" presId="urn:microsoft.com/office/officeart/2005/8/layout/orgChart1"/>
    <dgm:cxn modelId="{FC417E86-6495-4885-B1BE-266F7693A190}" type="presOf" srcId="{C0E4363D-9BF4-4DDA-ABE3-B4AF1E11B746}" destId="{F8967276-B818-4EB7-AA72-93E7B86B69FE}" srcOrd="1" destOrd="0" presId="urn:microsoft.com/office/officeart/2005/8/layout/orgChart1"/>
    <dgm:cxn modelId="{5AABA088-81BB-424B-95C2-3819E6B05851}" type="presOf" srcId="{F993AEF8-EDFF-44A5-9456-007AF00F7735}" destId="{EC251EDD-9757-4D85-9C85-96114737E53C}" srcOrd="0" destOrd="0" presId="urn:microsoft.com/office/officeart/2005/8/layout/orgChart1"/>
    <dgm:cxn modelId="{8537088F-D841-4507-AA6B-1623F376B11E}" type="presOf" srcId="{12F856E0-ECC8-43C9-8600-E5B183A7C19A}" destId="{65157972-595B-4B18-BF20-915F209728A8}" srcOrd="1" destOrd="0" presId="urn:microsoft.com/office/officeart/2005/8/layout/orgChart1"/>
    <dgm:cxn modelId="{80AF7691-CBBD-4EFE-8C2C-46CD0CA08947}" srcId="{539F63DF-C46D-4839-AC3B-D8FB4571D9F0}" destId="{A7BDB25A-CDDD-4EF9-95F6-807CDF6C7295}" srcOrd="1" destOrd="0" parTransId="{7DDD3CE7-48F8-44ED-AA26-C8DC3565DD77}" sibTransId="{C71EBBE8-995E-4D22-8CEF-F0F41C84E38C}"/>
    <dgm:cxn modelId="{CEC07C93-1080-4112-83D7-319D7A28E04A}" type="presOf" srcId="{AA4BD9A5-DDF9-4FA8-BE5B-09F8FD6B4FCF}" destId="{212282A7-1A67-434F-BC20-C5720870138A}" srcOrd="0" destOrd="0" presId="urn:microsoft.com/office/officeart/2005/8/layout/orgChart1"/>
    <dgm:cxn modelId="{8A2FD799-59C9-4168-9E05-997BFA67C069}" type="presOf" srcId="{3442A207-34E1-4514-82ED-5359F7DB8EE4}" destId="{3656C692-DCB8-4E0E-8593-C6DC31B57B0E}" srcOrd="0" destOrd="0" presId="urn:microsoft.com/office/officeart/2005/8/layout/orgChart1"/>
    <dgm:cxn modelId="{5A56E79F-1DAA-438F-AA74-E49BF5252B30}" type="presOf" srcId="{4F130E91-E866-44BB-9AC9-38E3AA8B69F7}" destId="{3CEB88B7-9BA0-4A45-B1DA-B6AE5227F116}" srcOrd="0" destOrd="0" presId="urn:microsoft.com/office/officeart/2005/8/layout/orgChart1"/>
    <dgm:cxn modelId="{E40227A0-D4E1-4739-9DEA-A31CAE9396D4}" type="presOf" srcId="{275DC282-43E6-4316-A5E3-408203734A6B}" destId="{66259E76-9D03-4885-B479-45A957A3A2DB}" srcOrd="0" destOrd="0" presId="urn:microsoft.com/office/officeart/2005/8/layout/orgChart1"/>
    <dgm:cxn modelId="{F55DEAAB-C071-40B8-81EB-798E0B745901}" srcId="{C0E4363D-9BF4-4DDA-ABE3-B4AF1E11B746}" destId="{AAA96950-3DB1-4A4F-A837-BD6F00C2DDE0}" srcOrd="2" destOrd="0" parTransId="{5549AA3A-B1A1-4AD7-B9D4-0DA2E4544409}" sibTransId="{3369CB24-5872-4FED-B074-6D38B4EA538B}"/>
    <dgm:cxn modelId="{BDEE82AD-CB15-497B-8DDF-8C018A7CA721}" srcId="{1EAA4A89-48D9-4FC8-815D-2AED1DA47E2E}" destId="{275DC282-43E6-4316-A5E3-408203734A6B}" srcOrd="0" destOrd="0" parTransId="{A659141A-AD1F-40B2-A961-F1B8AA0F3FCE}" sibTransId="{F81D289B-4763-4CAC-B0C5-E07F97FC85D6}"/>
    <dgm:cxn modelId="{97AEB4AD-1530-45FD-9416-9BA7BEBE6491}" srcId="{AAA96950-3DB1-4A4F-A837-BD6F00C2DDE0}" destId="{5732B4E7-AE92-4482-9AC0-1FF09E50B624}" srcOrd="1" destOrd="0" parTransId="{3279C8A4-38E6-4F60-BA3C-ABE5D6DBEAA3}" sibTransId="{F01FE2EF-738E-45CE-8665-8571B3963A63}"/>
    <dgm:cxn modelId="{43E142AE-9210-4FA4-A7AB-61B57A40C751}" type="presOf" srcId="{CB48C9C5-D633-4794-AD26-074882906B07}" destId="{C0DFF9F3-7741-40B4-9F04-5E6B36F85365}" srcOrd="0" destOrd="0" presId="urn:microsoft.com/office/officeart/2005/8/layout/orgChart1"/>
    <dgm:cxn modelId="{A66707B2-F519-4909-8F50-31284C8A825C}" srcId="{DDEB1D83-355C-46D1-9599-5AB40E67C16D}" destId="{C0E4363D-9BF4-4DDA-ABE3-B4AF1E11B746}" srcOrd="0" destOrd="0" parTransId="{107D0221-76F6-4580-905E-FAFAE4D17D58}" sibTransId="{F638183B-DFDF-4A6F-AC92-E0FD6E174687}"/>
    <dgm:cxn modelId="{8ED43FB5-2F06-408E-A044-587EB72C8422}" type="presOf" srcId="{3D4ADEAD-D1E2-498C-8FAE-C9D88095E66D}" destId="{6DEF8CC7-2EA3-4AE0-879D-271239931E0D}" srcOrd="1" destOrd="0" presId="urn:microsoft.com/office/officeart/2005/8/layout/orgChart1"/>
    <dgm:cxn modelId="{BEBBC8BE-AC9D-4600-A1FC-69FF30C15F9B}" type="presOf" srcId="{537D6E2B-292E-45F4-922F-8C65D8CA01E9}" destId="{6546AE4B-6D94-487D-8455-60EBB805C3BF}" srcOrd="0" destOrd="0" presId="urn:microsoft.com/office/officeart/2005/8/layout/orgChart1"/>
    <dgm:cxn modelId="{E68B4EC7-DDB4-4EC4-845A-CF2BFBF40CAA}" srcId="{1EAA4A89-48D9-4FC8-815D-2AED1DA47E2E}" destId="{3D4ADEAD-D1E2-498C-8FAE-C9D88095E66D}" srcOrd="1" destOrd="0" parTransId="{CB48C9C5-D633-4794-AD26-074882906B07}" sibTransId="{5168C748-0BC0-4ECF-BCAE-E723D3A2B1CC}"/>
    <dgm:cxn modelId="{AC6F37C9-4EA0-4FD7-B448-055331E4CB02}" type="presOf" srcId="{B193E3FC-2C83-464B-AC38-E4A4FE3B7C36}" destId="{1F3A0C2C-BB83-4583-971E-3D9994280EE1}" srcOrd="1" destOrd="0" presId="urn:microsoft.com/office/officeart/2005/8/layout/orgChart1"/>
    <dgm:cxn modelId="{CBCA32D8-12F6-44B6-B577-DC83F437ED40}" srcId="{1EAA4A89-48D9-4FC8-815D-2AED1DA47E2E}" destId="{F993AEF8-EDFF-44A5-9456-007AF00F7735}" srcOrd="3" destOrd="0" parTransId="{86A4ED9B-B2DE-4715-A511-990180B1530E}" sibTransId="{37187B3B-A1CB-4BA6-A948-FB7D1B70AE60}"/>
    <dgm:cxn modelId="{E725D8D8-5134-4147-99F8-AD6AA4A47C4A}" type="presOf" srcId="{832BE4BA-FC83-4D7D-8EB2-3CDC5C06A886}" destId="{7AABEF81-7C29-40D8-829F-A221B58A42A1}" srcOrd="0" destOrd="0" presId="urn:microsoft.com/office/officeart/2005/8/layout/orgChart1"/>
    <dgm:cxn modelId="{4AF43ADC-2B79-4596-AB21-0B1C82E86805}" srcId="{AAA96950-3DB1-4A4F-A837-BD6F00C2DDE0}" destId="{12F856E0-ECC8-43C9-8600-E5B183A7C19A}" srcOrd="0" destOrd="0" parTransId="{832BE4BA-FC83-4D7D-8EB2-3CDC5C06A886}" sibTransId="{0AFCE201-CEE2-46D2-8122-1FACCCB296E6}"/>
    <dgm:cxn modelId="{AE5022DF-C533-4728-BF7A-5C5C0EF910AA}" srcId="{C0E4363D-9BF4-4DDA-ABE3-B4AF1E11B746}" destId="{B193E3FC-2C83-464B-AC38-E4A4FE3B7C36}" srcOrd="0" destOrd="0" parTransId="{4F130E91-E866-44BB-9AC9-38E3AA8B69F7}" sibTransId="{4ABF45FF-2383-4931-B452-E58ACE1D3C3C}"/>
    <dgm:cxn modelId="{287486EB-BA69-4D63-B501-BC2562DBC8C5}" type="presOf" srcId="{A7BDB25A-CDDD-4EF9-95F6-807CDF6C7295}" destId="{6F121062-B5EE-4EE8-B5C1-5964990A03E0}" srcOrd="1" destOrd="0" presId="urn:microsoft.com/office/officeart/2005/8/layout/orgChart1"/>
    <dgm:cxn modelId="{1EB9B1F1-EB86-40C1-8B5D-3857CD7B509D}" srcId="{B193E3FC-2C83-464B-AC38-E4A4FE3B7C36}" destId="{15A359EE-5ED0-4348-9748-E655F0EB24D8}" srcOrd="1" destOrd="0" parTransId="{AA4BD9A5-DDF9-4FA8-BE5B-09F8FD6B4FCF}" sibTransId="{9D209D98-FE56-4524-A762-DEC81578154F}"/>
    <dgm:cxn modelId="{7B3D84F2-876E-4B3C-8BFE-DFDA8C217902}" type="presOf" srcId="{539F63DF-C46D-4839-AC3B-D8FB4571D9F0}" destId="{8E7FA219-18ED-452A-A443-C366CF142C12}" srcOrd="0" destOrd="0" presId="urn:microsoft.com/office/officeart/2005/8/layout/orgChart1"/>
    <dgm:cxn modelId="{1C23D6F3-B696-4B59-9BB8-70761F46966C}" type="presOf" srcId="{3279C8A4-38E6-4F60-BA3C-ABE5D6DBEAA3}" destId="{B0264589-1A52-4F9E-AB3E-961F8F85A756}" srcOrd="0" destOrd="0" presId="urn:microsoft.com/office/officeart/2005/8/layout/orgChart1"/>
    <dgm:cxn modelId="{35FC94F5-0242-4035-940A-BDDBB5B1414E}" srcId="{1EAA4A89-48D9-4FC8-815D-2AED1DA47E2E}" destId="{EAA4D86D-4051-4C9E-9260-E374D7893BE0}" srcOrd="2" destOrd="0" parTransId="{C415A64E-28F9-4CF4-A611-053E17EE7406}" sibTransId="{DE866A12-84F0-44CD-B9E1-6624F6427B55}"/>
    <dgm:cxn modelId="{48D1F7F6-3AEC-4F76-A664-A85D69726A18}" type="presOf" srcId="{B193E3FC-2C83-464B-AC38-E4A4FE3B7C36}" destId="{B73105D9-AD4B-4F64-BD4C-38BABE73C64A}" srcOrd="0" destOrd="0" presId="urn:microsoft.com/office/officeart/2005/8/layout/orgChart1"/>
    <dgm:cxn modelId="{3924EAF7-D2C0-478B-B009-78318CF764B9}" type="presOf" srcId="{539F63DF-C46D-4839-AC3B-D8FB4571D9F0}" destId="{FCF79605-69DF-4EA1-B972-AFBC7DBA18F2}" srcOrd="1" destOrd="0" presId="urn:microsoft.com/office/officeart/2005/8/layout/orgChart1"/>
    <dgm:cxn modelId="{BF930EF8-82DE-4999-96EC-956FF6AA2DFF}" type="presOf" srcId="{7DDD3CE7-48F8-44ED-AA26-C8DC3565DD77}" destId="{98DA4724-DBBB-48E9-89FD-88936A33EF9C}" srcOrd="0" destOrd="0" presId="urn:microsoft.com/office/officeart/2005/8/layout/orgChart1"/>
    <dgm:cxn modelId="{BB8AB5FE-DAFE-4850-A5F4-F0209B7EA2F3}" type="presOf" srcId="{EAA4D86D-4051-4C9E-9260-E374D7893BE0}" destId="{0A289E5F-0787-4735-8B8D-EAB84549977C}" srcOrd="1" destOrd="0" presId="urn:microsoft.com/office/officeart/2005/8/layout/orgChart1"/>
    <dgm:cxn modelId="{652C3CDA-F1F8-4158-9754-ADE5C8A0E06F}" type="presParOf" srcId="{34F3E040-0A01-49B4-8379-47E6FDBE9BD4}" destId="{27F5C5E8-9E52-40DB-AB28-58E041635475}" srcOrd="0" destOrd="0" presId="urn:microsoft.com/office/officeart/2005/8/layout/orgChart1"/>
    <dgm:cxn modelId="{B6876A6B-EC99-47C1-A326-FEA731C94E0B}" type="presParOf" srcId="{27F5C5E8-9E52-40DB-AB28-58E041635475}" destId="{105E355C-7DFF-4A60-96E5-C3224789B130}" srcOrd="0" destOrd="0" presId="urn:microsoft.com/office/officeart/2005/8/layout/orgChart1"/>
    <dgm:cxn modelId="{4C6BAB3C-6D67-4B39-AD7F-F8E83C7A3027}" type="presParOf" srcId="{105E355C-7DFF-4A60-96E5-C3224789B130}" destId="{BCB1D1F5-2172-45AF-8052-19E8147F2DB3}" srcOrd="0" destOrd="0" presId="urn:microsoft.com/office/officeart/2005/8/layout/orgChart1"/>
    <dgm:cxn modelId="{C40DDCC8-9191-4547-A287-E11F84B472B0}" type="presParOf" srcId="{105E355C-7DFF-4A60-96E5-C3224789B130}" destId="{F8967276-B818-4EB7-AA72-93E7B86B69FE}" srcOrd="1" destOrd="0" presId="urn:microsoft.com/office/officeart/2005/8/layout/orgChart1"/>
    <dgm:cxn modelId="{35D4BF45-AA09-414D-B20E-93EC4AA662E3}" type="presParOf" srcId="{27F5C5E8-9E52-40DB-AB28-58E041635475}" destId="{A2A34D6A-262A-4012-A7F1-95F27822B1EB}" srcOrd="1" destOrd="0" presId="urn:microsoft.com/office/officeart/2005/8/layout/orgChart1"/>
    <dgm:cxn modelId="{4CC9D90F-D3BF-4338-BFC3-560A292AEA2E}" type="presParOf" srcId="{A2A34D6A-262A-4012-A7F1-95F27822B1EB}" destId="{3CEB88B7-9BA0-4A45-B1DA-B6AE5227F116}" srcOrd="0" destOrd="0" presId="urn:microsoft.com/office/officeart/2005/8/layout/orgChart1"/>
    <dgm:cxn modelId="{5AEDEB84-F2C7-4E31-AF0B-6D92A60D01E3}" type="presParOf" srcId="{A2A34D6A-262A-4012-A7F1-95F27822B1EB}" destId="{718546B6-42DE-4FC2-AC5A-F80233D450C0}" srcOrd="1" destOrd="0" presId="urn:microsoft.com/office/officeart/2005/8/layout/orgChart1"/>
    <dgm:cxn modelId="{B0EA3414-F31A-409E-9D3D-2D67BA794CFD}" type="presParOf" srcId="{718546B6-42DE-4FC2-AC5A-F80233D450C0}" destId="{C61B5925-0EE0-45B9-82C4-C2E5C2DD9E43}" srcOrd="0" destOrd="0" presId="urn:microsoft.com/office/officeart/2005/8/layout/orgChart1"/>
    <dgm:cxn modelId="{29FA95E1-EA9D-4174-B3C0-9D9096590899}" type="presParOf" srcId="{C61B5925-0EE0-45B9-82C4-C2E5C2DD9E43}" destId="{B73105D9-AD4B-4F64-BD4C-38BABE73C64A}" srcOrd="0" destOrd="0" presId="urn:microsoft.com/office/officeart/2005/8/layout/orgChart1"/>
    <dgm:cxn modelId="{D726EB98-74BB-470B-A779-907F9A6A32AD}" type="presParOf" srcId="{C61B5925-0EE0-45B9-82C4-C2E5C2DD9E43}" destId="{1F3A0C2C-BB83-4583-971E-3D9994280EE1}" srcOrd="1" destOrd="0" presId="urn:microsoft.com/office/officeart/2005/8/layout/orgChart1"/>
    <dgm:cxn modelId="{6EF4735E-84B6-414E-9A6E-9D0AE2D79456}" type="presParOf" srcId="{718546B6-42DE-4FC2-AC5A-F80233D450C0}" destId="{8FBBFB09-70CB-4AD4-820C-CD6561369883}" srcOrd="1" destOrd="0" presId="urn:microsoft.com/office/officeart/2005/8/layout/orgChart1"/>
    <dgm:cxn modelId="{2D0D6E85-8A6F-4F79-8C3F-A95462502B3F}" type="presParOf" srcId="{8FBBFB09-70CB-4AD4-820C-CD6561369883}" destId="{3656C692-DCB8-4E0E-8593-C6DC31B57B0E}" srcOrd="0" destOrd="0" presId="urn:microsoft.com/office/officeart/2005/8/layout/orgChart1"/>
    <dgm:cxn modelId="{B8E9ADE6-D253-4345-AA40-356298B7B4AF}" type="presParOf" srcId="{8FBBFB09-70CB-4AD4-820C-CD6561369883}" destId="{5F459592-D13D-4C23-AD40-9D85A1F9440C}" srcOrd="1" destOrd="0" presId="urn:microsoft.com/office/officeart/2005/8/layout/orgChart1"/>
    <dgm:cxn modelId="{9B1D552F-4A92-4A2C-854E-E1DBB2DC6640}" type="presParOf" srcId="{5F459592-D13D-4C23-AD40-9D85A1F9440C}" destId="{98D781FB-4D9E-44E5-A674-93E467F5DA3D}" srcOrd="0" destOrd="0" presId="urn:microsoft.com/office/officeart/2005/8/layout/orgChart1"/>
    <dgm:cxn modelId="{9BC92B7B-13CF-42AE-AE9E-1BE587BF43C8}" type="presParOf" srcId="{98D781FB-4D9E-44E5-A674-93E467F5DA3D}" destId="{8E7FA219-18ED-452A-A443-C366CF142C12}" srcOrd="0" destOrd="0" presId="urn:microsoft.com/office/officeart/2005/8/layout/orgChart1"/>
    <dgm:cxn modelId="{5914EE72-763C-4CF3-9588-9B36BB06E29B}" type="presParOf" srcId="{98D781FB-4D9E-44E5-A674-93E467F5DA3D}" destId="{FCF79605-69DF-4EA1-B972-AFBC7DBA18F2}" srcOrd="1" destOrd="0" presId="urn:microsoft.com/office/officeart/2005/8/layout/orgChart1"/>
    <dgm:cxn modelId="{2280DBA5-86AC-4C26-BF83-A053445D0F14}" type="presParOf" srcId="{5F459592-D13D-4C23-AD40-9D85A1F9440C}" destId="{1C169078-5127-4DE3-8FA4-145215E9CCBB}" srcOrd="1" destOrd="0" presId="urn:microsoft.com/office/officeart/2005/8/layout/orgChart1"/>
    <dgm:cxn modelId="{6B4DC60F-D300-4794-B57A-7C7023B654B1}" type="presParOf" srcId="{1C169078-5127-4DE3-8FA4-145215E9CCBB}" destId="{641C4DDB-1D51-4B2C-96C8-729F96A2F0AD}" srcOrd="0" destOrd="0" presId="urn:microsoft.com/office/officeart/2005/8/layout/orgChart1"/>
    <dgm:cxn modelId="{66E88B10-69E8-49E6-98F3-A5F6601D47AA}" type="presParOf" srcId="{1C169078-5127-4DE3-8FA4-145215E9CCBB}" destId="{B052AFB4-3634-40C0-86A3-8EB153198431}" srcOrd="1" destOrd="0" presId="urn:microsoft.com/office/officeart/2005/8/layout/orgChart1"/>
    <dgm:cxn modelId="{F2DEFFEE-5F63-42AC-9E46-F970A45F0898}" type="presParOf" srcId="{B052AFB4-3634-40C0-86A3-8EB153198431}" destId="{84F49ABE-EFAB-4CBA-9B7F-D57F21589D21}" srcOrd="0" destOrd="0" presId="urn:microsoft.com/office/officeart/2005/8/layout/orgChart1"/>
    <dgm:cxn modelId="{3151D2C6-9283-4351-B320-C7CA27466966}" type="presParOf" srcId="{84F49ABE-EFAB-4CBA-9B7F-D57F21589D21}" destId="{B687F7A8-F84A-49AE-A0D9-0C30C2454768}" srcOrd="0" destOrd="0" presId="urn:microsoft.com/office/officeart/2005/8/layout/orgChart1"/>
    <dgm:cxn modelId="{129A772D-E905-4A0D-8BBF-38CE2248E887}" type="presParOf" srcId="{84F49ABE-EFAB-4CBA-9B7F-D57F21589D21}" destId="{6F790790-D760-4A5B-B5FA-9AAF377D863F}" srcOrd="1" destOrd="0" presId="urn:microsoft.com/office/officeart/2005/8/layout/orgChart1"/>
    <dgm:cxn modelId="{814BF003-A0A9-495C-BFDD-1E80C0ED5A1C}" type="presParOf" srcId="{B052AFB4-3634-40C0-86A3-8EB153198431}" destId="{231849D6-5814-4597-A6C1-103E0FEEFD07}" srcOrd="1" destOrd="0" presId="urn:microsoft.com/office/officeart/2005/8/layout/orgChart1"/>
    <dgm:cxn modelId="{F88C7F43-B83D-4537-8C33-040735A060A7}" type="presParOf" srcId="{B052AFB4-3634-40C0-86A3-8EB153198431}" destId="{E23DD4EF-01A6-46FA-B312-D147863BDA2D}" srcOrd="2" destOrd="0" presId="urn:microsoft.com/office/officeart/2005/8/layout/orgChart1"/>
    <dgm:cxn modelId="{9D938061-7BE4-4535-B279-B4F4D1E5D721}" type="presParOf" srcId="{1C169078-5127-4DE3-8FA4-145215E9CCBB}" destId="{98DA4724-DBBB-48E9-89FD-88936A33EF9C}" srcOrd="2" destOrd="0" presId="urn:microsoft.com/office/officeart/2005/8/layout/orgChart1"/>
    <dgm:cxn modelId="{BEE10268-0CC4-4CFC-9C96-BC8C1C2384C1}" type="presParOf" srcId="{1C169078-5127-4DE3-8FA4-145215E9CCBB}" destId="{83AF774F-BBD6-48C9-94CC-38D66C56086A}" srcOrd="3" destOrd="0" presId="urn:microsoft.com/office/officeart/2005/8/layout/orgChart1"/>
    <dgm:cxn modelId="{574A4466-C5A6-4EDE-8BEE-54DD1D09E9F1}" type="presParOf" srcId="{83AF774F-BBD6-48C9-94CC-38D66C56086A}" destId="{6CF1B6F2-9E55-49BD-9F32-1AEBFBB7AF9F}" srcOrd="0" destOrd="0" presId="urn:microsoft.com/office/officeart/2005/8/layout/orgChart1"/>
    <dgm:cxn modelId="{AAA4238A-C90E-43DA-88C1-D87FF09CB971}" type="presParOf" srcId="{6CF1B6F2-9E55-49BD-9F32-1AEBFBB7AF9F}" destId="{9846F7A1-77F2-4F32-8698-26C56302B29A}" srcOrd="0" destOrd="0" presId="urn:microsoft.com/office/officeart/2005/8/layout/orgChart1"/>
    <dgm:cxn modelId="{40BC5DC8-B327-4D09-96C7-C0199AE9F1A4}" type="presParOf" srcId="{6CF1B6F2-9E55-49BD-9F32-1AEBFBB7AF9F}" destId="{6F121062-B5EE-4EE8-B5C1-5964990A03E0}" srcOrd="1" destOrd="0" presId="urn:microsoft.com/office/officeart/2005/8/layout/orgChart1"/>
    <dgm:cxn modelId="{F7685888-A6C4-4D89-9A28-71339F64EE8A}" type="presParOf" srcId="{83AF774F-BBD6-48C9-94CC-38D66C56086A}" destId="{AD2E4066-1BE9-4D99-B23A-A9516D970005}" srcOrd="1" destOrd="0" presId="urn:microsoft.com/office/officeart/2005/8/layout/orgChart1"/>
    <dgm:cxn modelId="{F99AB8A0-2F06-492A-92F3-1CFA031E1B24}" type="presParOf" srcId="{83AF774F-BBD6-48C9-94CC-38D66C56086A}" destId="{25DBDB29-2940-4C52-B746-9281C22C08A3}" srcOrd="2" destOrd="0" presId="urn:microsoft.com/office/officeart/2005/8/layout/orgChart1"/>
    <dgm:cxn modelId="{24FDA49A-4576-40E2-9A00-4258934E76E3}" type="presParOf" srcId="{1C169078-5127-4DE3-8FA4-145215E9CCBB}" destId="{21A58AAF-9C4A-4C5D-918C-2B2CF52AA356}" srcOrd="4" destOrd="0" presId="urn:microsoft.com/office/officeart/2005/8/layout/orgChart1"/>
    <dgm:cxn modelId="{D329F15E-19CC-4C7C-B8DA-01083B233B5A}" type="presParOf" srcId="{1C169078-5127-4DE3-8FA4-145215E9CCBB}" destId="{72F6B76D-795E-41BD-9459-82C5A2C0DE34}" srcOrd="5" destOrd="0" presId="urn:microsoft.com/office/officeart/2005/8/layout/orgChart1"/>
    <dgm:cxn modelId="{DFFEDC2F-EFCB-4D72-9AD4-D4AA683C2BFE}" type="presParOf" srcId="{72F6B76D-795E-41BD-9459-82C5A2C0DE34}" destId="{5538FCA2-7FA7-4F67-A027-C177A59BD8FB}" srcOrd="0" destOrd="0" presId="urn:microsoft.com/office/officeart/2005/8/layout/orgChart1"/>
    <dgm:cxn modelId="{B92786B8-E631-41AE-BEE3-74C6A315458F}" type="presParOf" srcId="{5538FCA2-7FA7-4F67-A027-C177A59BD8FB}" destId="{D04A0732-D812-435C-B54C-15099D7BCF99}" srcOrd="0" destOrd="0" presId="urn:microsoft.com/office/officeart/2005/8/layout/orgChart1"/>
    <dgm:cxn modelId="{289EAF8E-7AE1-45BB-A557-B79EA9EBE4F1}" type="presParOf" srcId="{5538FCA2-7FA7-4F67-A027-C177A59BD8FB}" destId="{CDBEC0A8-C61D-47A8-BB73-FE9231D3A25F}" srcOrd="1" destOrd="0" presId="urn:microsoft.com/office/officeart/2005/8/layout/orgChart1"/>
    <dgm:cxn modelId="{15ADB221-9294-42B2-832F-5B1640DF0669}" type="presParOf" srcId="{72F6B76D-795E-41BD-9459-82C5A2C0DE34}" destId="{62EACEAF-2010-4F72-81F5-67DA9F9CF670}" srcOrd="1" destOrd="0" presId="urn:microsoft.com/office/officeart/2005/8/layout/orgChart1"/>
    <dgm:cxn modelId="{207AAA2D-1333-48E5-B45E-5179853EDD2A}" type="presParOf" srcId="{72F6B76D-795E-41BD-9459-82C5A2C0DE34}" destId="{E46892ED-C3D6-42E4-91ED-7B6251002B59}" srcOrd="2" destOrd="0" presId="urn:microsoft.com/office/officeart/2005/8/layout/orgChart1"/>
    <dgm:cxn modelId="{B438218B-8A35-47F1-BCEE-BCBD2918F06E}" type="presParOf" srcId="{5F459592-D13D-4C23-AD40-9D85A1F9440C}" destId="{E29366FE-C60B-4BF1-9DCD-E9A748F3F256}" srcOrd="2" destOrd="0" presId="urn:microsoft.com/office/officeart/2005/8/layout/orgChart1"/>
    <dgm:cxn modelId="{B8E9612B-17FE-4CB6-8BDB-EC479F3860C2}" type="presParOf" srcId="{8FBBFB09-70CB-4AD4-820C-CD6561369883}" destId="{212282A7-1A67-434F-BC20-C5720870138A}" srcOrd="2" destOrd="0" presId="urn:microsoft.com/office/officeart/2005/8/layout/orgChart1"/>
    <dgm:cxn modelId="{3DC4D84B-68A3-4545-BC24-8977FB3D0D5B}" type="presParOf" srcId="{8FBBFB09-70CB-4AD4-820C-CD6561369883}" destId="{4026A9E5-6784-4F4D-A892-E4A2D9A3598E}" srcOrd="3" destOrd="0" presId="urn:microsoft.com/office/officeart/2005/8/layout/orgChart1"/>
    <dgm:cxn modelId="{902F32F5-B376-4661-A050-D54F832DC1E4}" type="presParOf" srcId="{4026A9E5-6784-4F4D-A892-E4A2D9A3598E}" destId="{3ED1DC44-C60A-4057-B6F1-961D8E38BB95}" srcOrd="0" destOrd="0" presId="urn:microsoft.com/office/officeart/2005/8/layout/orgChart1"/>
    <dgm:cxn modelId="{3383DB9B-8BC0-4304-9EED-39E0D65BF5B6}" type="presParOf" srcId="{3ED1DC44-C60A-4057-B6F1-961D8E38BB95}" destId="{F453C2FE-E728-415A-8561-4507A96A5209}" srcOrd="0" destOrd="0" presId="urn:microsoft.com/office/officeart/2005/8/layout/orgChart1"/>
    <dgm:cxn modelId="{14802A33-3100-42D9-990A-6F335FDAAB35}" type="presParOf" srcId="{3ED1DC44-C60A-4057-B6F1-961D8E38BB95}" destId="{E4A6EF68-34F2-4DD6-BB15-7047F2695AA5}" srcOrd="1" destOrd="0" presId="urn:microsoft.com/office/officeart/2005/8/layout/orgChart1"/>
    <dgm:cxn modelId="{79B416F5-93D8-4719-A5B7-03C6D7931102}" type="presParOf" srcId="{4026A9E5-6784-4F4D-A892-E4A2D9A3598E}" destId="{A3B8426F-474A-4EA7-86F9-27BFF2E27EEF}" srcOrd="1" destOrd="0" presId="urn:microsoft.com/office/officeart/2005/8/layout/orgChart1"/>
    <dgm:cxn modelId="{A8D95A75-E83F-4E4C-B6DC-D708230EF749}" type="presParOf" srcId="{4026A9E5-6784-4F4D-A892-E4A2D9A3598E}" destId="{D2A0E81C-906D-47D1-AFDD-E563534AC554}" srcOrd="2" destOrd="0" presId="urn:microsoft.com/office/officeart/2005/8/layout/orgChart1"/>
    <dgm:cxn modelId="{E9738D04-B8F2-41E7-A0F0-796C11D83EEB}" type="presParOf" srcId="{718546B6-42DE-4FC2-AC5A-F80233D450C0}" destId="{B5ED339F-72E9-4246-9E1F-C4B74674C7B6}" srcOrd="2" destOrd="0" presId="urn:microsoft.com/office/officeart/2005/8/layout/orgChart1"/>
    <dgm:cxn modelId="{A5231A6C-9310-42D0-A3EE-5E053BDAADE8}" type="presParOf" srcId="{A2A34D6A-262A-4012-A7F1-95F27822B1EB}" destId="{6546AE4B-6D94-487D-8455-60EBB805C3BF}" srcOrd="2" destOrd="0" presId="urn:microsoft.com/office/officeart/2005/8/layout/orgChart1"/>
    <dgm:cxn modelId="{DFDFF622-2C0C-48A9-84B5-18508B0331D9}" type="presParOf" srcId="{A2A34D6A-262A-4012-A7F1-95F27822B1EB}" destId="{F9DD4179-309B-4D0F-BB96-9114890622D3}" srcOrd="3" destOrd="0" presId="urn:microsoft.com/office/officeart/2005/8/layout/orgChart1"/>
    <dgm:cxn modelId="{E2AECE6C-E950-495B-89C4-7431A6A08384}" type="presParOf" srcId="{F9DD4179-309B-4D0F-BB96-9114890622D3}" destId="{FFE98D24-8A2F-4863-8037-5CCFA8CDE3AC}" srcOrd="0" destOrd="0" presId="urn:microsoft.com/office/officeart/2005/8/layout/orgChart1"/>
    <dgm:cxn modelId="{3E84F3F0-DCBE-4AE7-ACAF-ECA8BAE49B14}" type="presParOf" srcId="{FFE98D24-8A2F-4863-8037-5CCFA8CDE3AC}" destId="{5C058F0A-E6BF-4F2A-B477-AB26E3AA1FDB}" srcOrd="0" destOrd="0" presId="urn:microsoft.com/office/officeart/2005/8/layout/orgChart1"/>
    <dgm:cxn modelId="{A1C9761E-E2BC-4740-AF72-F907B10D5FC4}" type="presParOf" srcId="{FFE98D24-8A2F-4863-8037-5CCFA8CDE3AC}" destId="{DAB41DF4-8C9A-445E-913F-2A46D106028B}" srcOrd="1" destOrd="0" presId="urn:microsoft.com/office/officeart/2005/8/layout/orgChart1"/>
    <dgm:cxn modelId="{82124CAD-FA88-4926-A5FA-F3894C486459}" type="presParOf" srcId="{F9DD4179-309B-4D0F-BB96-9114890622D3}" destId="{E79A3084-FE62-47FB-84EB-F229A2C82352}" srcOrd="1" destOrd="0" presId="urn:microsoft.com/office/officeart/2005/8/layout/orgChart1"/>
    <dgm:cxn modelId="{204D799B-9AE1-4CEF-903A-6A117AD97369}" type="presParOf" srcId="{E79A3084-FE62-47FB-84EB-F229A2C82352}" destId="{5973A687-FD02-4493-B525-EE520ECAA14C}" srcOrd="0" destOrd="0" presId="urn:microsoft.com/office/officeart/2005/8/layout/orgChart1"/>
    <dgm:cxn modelId="{FC01FC5D-8C9B-4F9F-95D4-5F82212F8274}" type="presParOf" srcId="{E79A3084-FE62-47FB-84EB-F229A2C82352}" destId="{685E60D1-8D6F-402C-9065-8BBD54F071A8}" srcOrd="1" destOrd="0" presId="urn:microsoft.com/office/officeart/2005/8/layout/orgChart1"/>
    <dgm:cxn modelId="{BA0D7C9E-80D4-4D86-8EEB-C6AF59A92D5D}" type="presParOf" srcId="{685E60D1-8D6F-402C-9065-8BBD54F071A8}" destId="{84EA7238-492D-4BD3-9704-95E604FA733C}" srcOrd="0" destOrd="0" presId="urn:microsoft.com/office/officeart/2005/8/layout/orgChart1"/>
    <dgm:cxn modelId="{E6B3B5A0-9CE5-4564-B676-5230CCBA41F5}" type="presParOf" srcId="{84EA7238-492D-4BD3-9704-95E604FA733C}" destId="{66259E76-9D03-4885-B479-45A957A3A2DB}" srcOrd="0" destOrd="0" presId="urn:microsoft.com/office/officeart/2005/8/layout/orgChart1"/>
    <dgm:cxn modelId="{1E6C4671-74F0-440D-BD05-342EB0AADE0C}" type="presParOf" srcId="{84EA7238-492D-4BD3-9704-95E604FA733C}" destId="{9328CFAC-B04D-4400-BCC0-0DFDCD2D89C4}" srcOrd="1" destOrd="0" presId="urn:microsoft.com/office/officeart/2005/8/layout/orgChart1"/>
    <dgm:cxn modelId="{C7FEBFDB-77E5-48E2-A1AE-FD92CE4550BB}" type="presParOf" srcId="{685E60D1-8D6F-402C-9065-8BBD54F071A8}" destId="{A3E36812-AE1A-480C-B5A7-2F24E64D74D1}" srcOrd="1" destOrd="0" presId="urn:microsoft.com/office/officeart/2005/8/layout/orgChart1"/>
    <dgm:cxn modelId="{6267C27C-ED30-4E89-878C-FC469B417CFE}" type="presParOf" srcId="{685E60D1-8D6F-402C-9065-8BBD54F071A8}" destId="{27E47AF8-A6E6-4F06-BC93-07F3776A5C9F}" srcOrd="2" destOrd="0" presId="urn:microsoft.com/office/officeart/2005/8/layout/orgChart1"/>
    <dgm:cxn modelId="{4E01DE97-E6DD-4BC2-86B1-360C4B51A67A}" type="presParOf" srcId="{E79A3084-FE62-47FB-84EB-F229A2C82352}" destId="{C0DFF9F3-7741-40B4-9F04-5E6B36F85365}" srcOrd="2" destOrd="0" presId="urn:microsoft.com/office/officeart/2005/8/layout/orgChart1"/>
    <dgm:cxn modelId="{C4AA8020-F963-477D-AEB4-F57276089ACA}" type="presParOf" srcId="{E79A3084-FE62-47FB-84EB-F229A2C82352}" destId="{1B9E2524-8D14-4505-A294-B5E9932F0B1E}" srcOrd="3" destOrd="0" presId="urn:microsoft.com/office/officeart/2005/8/layout/orgChart1"/>
    <dgm:cxn modelId="{387F80BA-F3C7-4AC7-9AE7-B155B37E253E}" type="presParOf" srcId="{1B9E2524-8D14-4505-A294-B5E9932F0B1E}" destId="{A401D979-BA68-404A-B7C9-A7AD59873BCD}" srcOrd="0" destOrd="0" presId="urn:microsoft.com/office/officeart/2005/8/layout/orgChart1"/>
    <dgm:cxn modelId="{A6CBDC95-F09F-430A-8748-AB4676FC90EE}" type="presParOf" srcId="{A401D979-BA68-404A-B7C9-A7AD59873BCD}" destId="{FD13740F-4893-466A-9F5A-FA1B29A1239C}" srcOrd="0" destOrd="0" presId="urn:microsoft.com/office/officeart/2005/8/layout/orgChart1"/>
    <dgm:cxn modelId="{02DE640A-7114-499D-9906-8D16C678DC6F}" type="presParOf" srcId="{A401D979-BA68-404A-B7C9-A7AD59873BCD}" destId="{6DEF8CC7-2EA3-4AE0-879D-271239931E0D}" srcOrd="1" destOrd="0" presId="urn:microsoft.com/office/officeart/2005/8/layout/orgChart1"/>
    <dgm:cxn modelId="{FB8B4F28-A005-417F-A9D9-037864CB44FC}" type="presParOf" srcId="{1B9E2524-8D14-4505-A294-B5E9932F0B1E}" destId="{BE437A0A-4DAE-4AC5-B6E3-76E445DD39FD}" srcOrd="1" destOrd="0" presId="urn:microsoft.com/office/officeart/2005/8/layout/orgChart1"/>
    <dgm:cxn modelId="{D9EC7EA4-ADC0-4CE5-B468-137A40E87027}" type="presParOf" srcId="{1B9E2524-8D14-4505-A294-B5E9932F0B1E}" destId="{18651E36-6F27-4A70-BA1B-5AF60D2650D1}" srcOrd="2" destOrd="0" presId="urn:microsoft.com/office/officeart/2005/8/layout/orgChart1"/>
    <dgm:cxn modelId="{907C964F-90DD-46E0-B386-A4EF43C0926A}" type="presParOf" srcId="{E79A3084-FE62-47FB-84EB-F229A2C82352}" destId="{BE225438-AA42-4882-A87E-44256BE1B5C1}" srcOrd="4" destOrd="0" presId="urn:microsoft.com/office/officeart/2005/8/layout/orgChart1"/>
    <dgm:cxn modelId="{59EE6FA2-7475-435A-A05B-B77EBC9FE401}" type="presParOf" srcId="{E79A3084-FE62-47FB-84EB-F229A2C82352}" destId="{5E2B9C96-2DD3-44A3-B424-4CD2C342E768}" srcOrd="5" destOrd="0" presId="urn:microsoft.com/office/officeart/2005/8/layout/orgChart1"/>
    <dgm:cxn modelId="{45CE9416-7832-4880-A547-478AA83BE813}" type="presParOf" srcId="{5E2B9C96-2DD3-44A3-B424-4CD2C342E768}" destId="{82AA6282-2F00-4E51-97E3-7D7F1A711C66}" srcOrd="0" destOrd="0" presId="urn:microsoft.com/office/officeart/2005/8/layout/orgChart1"/>
    <dgm:cxn modelId="{38377D90-4058-4FF9-A304-847016CBCD7C}" type="presParOf" srcId="{82AA6282-2F00-4E51-97E3-7D7F1A711C66}" destId="{9F54A43C-62AC-469C-B124-91ABD1FCEAD1}" srcOrd="0" destOrd="0" presId="urn:microsoft.com/office/officeart/2005/8/layout/orgChart1"/>
    <dgm:cxn modelId="{B2A630AF-21FC-408E-855D-5DB3CC113673}" type="presParOf" srcId="{82AA6282-2F00-4E51-97E3-7D7F1A711C66}" destId="{0A289E5F-0787-4735-8B8D-EAB84549977C}" srcOrd="1" destOrd="0" presId="urn:microsoft.com/office/officeart/2005/8/layout/orgChart1"/>
    <dgm:cxn modelId="{71FEB86E-8507-48B5-83B4-BD5A53A48556}" type="presParOf" srcId="{5E2B9C96-2DD3-44A3-B424-4CD2C342E768}" destId="{37B2C541-DDE3-4E18-809F-5465E461FE4C}" srcOrd="1" destOrd="0" presId="urn:microsoft.com/office/officeart/2005/8/layout/orgChart1"/>
    <dgm:cxn modelId="{486F9635-553A-4622-BFC0-FDCC8BE3ECA8}" type="presParOf" srcId="{5E2B9C96-2DD3-44A3-B424-4CD2C342E768}" destId="{8864AEDB-8E43-4DBB-A716-3B929ACB1A00}" srcOrd="2" destOrd="0" presId="urn:microsoft.com/office/officeart/2005/8/layout/orgChart1"/>
    <dgm:cxn modelId="{365D6DA6-CA5D-4C05-A53B-E6406790768F}" type="presParOf" srcId="{E79A3084-FE62-47FB-84EB-F229A2C82352}" destId="{2D6D7B98-6818-4950-B8EB-FD686A3EF68F}" srcOrd="6" destOrd="0" presId="urn:microsoft.com/office/officeart/2005/8/layout/orgChart1"/>
    <dgm:cxn modelId="{C3FF2BDE-DE2A-4996-B42C-DA14795D21F5}" type="presParOf" srcId="{E79A3084-FE62-47FB-84EB-F229A2C82352}" destId="{9E94DF0C-0DC0-449B-AD0A-6F2C0D55A6C3}" srcOrd="7" destOrd="0" presId="urn:microsoft.com/office/officeart/2005/8/layout/orgChart1"/>
    <dgm:cxn modelId="{1868907B-7FF7-4928-9184-AFEADD6E135C}" type="presParOf" srcId="{9E94DF0C-0DC0-449B-AD0A-6F2C0D55A6C3}" destId="{65E806AF-4A2C-49F7-9E63-29193A6E6666}" srcOrd="0" destOrd="0" presId="urn:microsoft.com/office/officeart/2005/8/layout/orgChart1"/>
    <dgm:cxn modelId="{1EEADC66-4A88-4BE4-AFCD-C936C0354A3A}" type="presParOf" srcId="{65E806AF-4A2C-49F7-9E63-29193A6E6666}" destId="{EC251EDD-9757-4D85-9C85-96114737E53C}" srcOrd="0" destOrd="0" presId="urn:microsoft.com/office/officeart/2005/8/layout/orgChart1"/>
    <dgm:cxn modelId="{35B7A4DB-414C-4F86-B79B-80F8719F0B45}" type="presParOf" srcId="{65E806AF-4A2C-49F7-9E63-29193A6E6666}" destId="{66F02385-15F7-4C60-BE66-29E1B92353A5}" srcOrd="1" destOrd="0" presId="urn:microsoft.com/office/officeart/2005/8/layout/orgChart1"/>
    <dgm:cxn modelId="{5803EAE4-3A7E-4E76-B05F-BB56E07D94AE}" type="presParOf" srcId="{9E94DF0C-0DC0-449B-AD0A-6F2C0D55A6C3}" destId="{EC333E34-DD35-46DC-A2E7-6E0B5FC11242}" srcOrd="1" destOrd="0" presId="urn:microsoft.com/office/officeart/2005/8/layout/orgChart1"/>
    <dgm:cxn modelId="{977B8E5B-CA39-425C-9EEC-26680A92217C}" type="presParOf" srcId="{9E94DF0C-0DC0-449B-AD0A-6F2C0D55A6C3}" destId="{597DE713-4363-4762-9446-2F7A377788A7}" srcOrd="2" destOrd="0" presId="urn:microsoft.com/office/officeart/2005/8/layout/orgChart1"/>
    <dgm:cxn modelId="{4305BBB9-A712-4064-B58C-8827487C25EA}" type="presParOf" srcId="{F9DD4179-309B-4D0F-BB96-9114890622D3}" destId="{A3678B0A-B970-4E98-84D3-8102D0EC18AB}" srcOrd="2" destOrd="0" presId="urn:microsoft.com/office/officeart/2005/8/layout/orgChart1"/>
    <dgm:cxn modelId="{FEF01FD1-DDEF-4331-8F87-374BA627C385}" type="presParOf" srcId="{A2A34D6A-262A-4012-A7F1-95F27822B1EB}" destId="{E1B070BF-82AC-447C-9503-C5073B1F419D}" srcOrd="4" destOrd="0" presId="urn:microsoft.com/office/officeart/2005/8/layout/orgChart1"/>
    <dgm:cxn modelId="{5CFEA561-32DB-4EFD-8E4E-608459460F34}" type="presParOf" srcId="{A2A34D6A-262A-4012-A7F1-95F27822B1EB}" destId="{606CFB82-C4BA-40BB-93FB-6CC35EC0D1E9}" srcOrd="5" destOrd="0" presId="urn:microsoft.com/office/officeart/2005/8/layout/orgChart1"/>
    <dgm:cxn modelId="{E3C4697D-1DFB-45C7-960E-71EE5916FD96}" type="presParOf" srcId="{606CFB82-C4BA-40BB-93FB-6CC35EC0D1E9}" destId="{54797D10-0E13-4684-9523-4D850834E735}" srcOrd="0" destOrd="0" presId="urn:microsoft.com/office/officeart/2005/8/layout/orgChart1"/>
    <dgm:cxn modelId="{710BD21F-096B-4571-A98C-4195EB6AC35A}" type="presParOf" srcId="{54797D10-0E13-4684-9523-4D850834E735}" destId="{5709E255-66C4-4B34-8FF7-58A9BB118848}" srcOrd="0" destOrd="0" presId="urn:microsoft.com/office/officeart/2005/8/layout/orgChart1"/>
    <dgm:cxn modelId="{E5DD1AA3-21F9-46C6-A4E8-1258983A3722}" type="presParOf" srcId="{54797D10-0E13-4684-9523-4D850834E735}" destId="{9603EC7A-5901-4163-87DA-74371E348873}" srcOrd="1" destOrd="0" presId="urn:microsoft.com/office/officeart/2005/8/layout/orgChart1"/>
    <dgm:cxn modelId="{DC9D72EF-B1C3-4D58-8F53-1EC82C32AD5B}" type="presParOf" srcId="{606CFB82-C4BA-40BB-93FB-6CC35EC0D1E9}" destId="{EBEBEAC3-74E3-443E-A163-3F683EF44492}" srcOrd="1" destOrd="0" presId="urn:microsoft.com/office/officeart/2005/8/layout/orgChart1"/>
    <dgm:cxn modelId="{55A3E4E1-838B-431D-A242-F44FFD57C310}" type="presParOf" srcId="{EBEBEAC3-74E3-443E-A163-3F683EF44492}" destId="{7AABEF81-7C29-40D8-829F-A221B58A42A1}" srcOrd="0" destOrd="0" presId="urn:microsoft.com/office/officeart/2005/8/layout/orgChart1"/>
    <dgm:cxn modelId="{038BA311-CC4E-4CAB-81B9-7861A38A0C70}" type="presParOf" srcId="{EBEBEAC3-74E3-443E-A163-3F683EF44492}" destId="{01450728-A92C-4FE9-A73C-CDF394FFE46A}" srcOrd="1" destOrd="0" presId="urn:microsoft.com/office/officeart/2005/8/layout/orgChart1"/>
    <dgm:cxn modelId="{BB66BC2A-F52F-4AE1-8ABD-C726EC1FAD37}" type="presParOf" srcId="{01450728-A92C-4FE9-A73C-CDF394FFE46A}" destId="{8DA4231A-D063-4F12-84B0-07EEFA49415E}" srcOrd="0" destOrd="0" presId="urn:microsoft.com/office/officeart/2005/8/layout/orgChart1"/>
    <dgm:cxn modelId="{E30FB263-8AE6-418F-8431-C061EB0C7090}" type="presParOf" srcId="{8DA4231A-D063-4F12-84B0-07EEFA49415E}" destId="{E74F8103-A554-4894-874F-3842B41402C4}" srcOrd="0" destOrd="0" presId="urn:microsoft.com/office/officeart/2005/8/layout/orgChart1"/>
    <dgm:cxn modelId="{1086AD89-8227-45A0-BA21-61E93D2A36C0}" type="presParOf" srcId="{8DA4231A-D063-4F12-84B0-07EEFA49415E}" destId="{65157972-595B-4B18-BF20-915F209728A8}" srcOrd="1" destOrd="0" presId="urn:microsoft.com/office/officeart/2005/8/layout/orgChart1"/>
    <dgm:cxn modelId="{4D79B35D-667D-4576-86E3-2914E494AB89}" type="presParOf" srcId="{01450728-A92C-4FE9-A73C-CDF394FFE46A}" destId="{986A4F81-36BC-4C1A-9189-5592B7B124D8}" srcOrd="1" destOrd="0" presId="urn:microsoft.com/office/officeart/2005/8/layout/orgChart1"/>
    <dgm:cxn modelId="{5014D17D-72E7-4C07-B107-987C15FB408C}" type="presParOf" srcId="{01450728-A92C-4FE9-A73C-CDF394FFE46A}" destId="{EE0E13BA-32AD-4DF5-B29F-9E74BF3DD404}" srcOrd="2" destOrd="0" presId="urn:microsoft.com/office/officeart/2005/8/layout/orgChart1"/>
    <dgm:cxn modelId="{A9E678C0-920A-4AB4-9BFC-F0829F1BA9AE}" type="presParOf" srcId="{EBEBEAC3-74E3-443E-A163-3F683EF44492}" destId="{B0264589-1A52-4F9E-AB3E-961F8F85A756}" srcOrd="2" destOrd="0" presId="urn:microsoft.com/office/officeart/2005/8/layout/orgChart1"/>
    <dgm:cxn modelId="{8A1AE03F-2EE1-4B87-BB4C-FABDCAF76559}" type="presParOf" srcId="{EBEBEAC3-74E3-443E-A163-3F683EF44492}" destId="{1C0B51E4-D50B-4D85-9181-66DC3E38EF5C}" srcOrd="3" destOrd="0" presId="urn:microsoft.com/office/officeart/2005/8/layout/orgChart1"/>
    <dgm:cxn modelId="{0DE56BE6-7FA4-4F3C-B739-6BB7FB1FE49F}" type="presParOf" srcId="{1C0B51E4-D50B-4D85-9181-66DC3E38EF5C}" destId="{4B2B6670-B8E1-40C5-845E-2C35393D5EA1}" srcOrd="0" destOrd="0" presId="urn:microsoft.com/office/officeart/2005/8/layout/orgChart1"/>
    <dgm:cxn modelId="{C03A20AC-F661-4796-826E-2DD9B4D99A51}" type="presParOf" srcId="{4B2B6670-B8E1-40C5-845E-2C35393D5EA1}" destId="{585AAB10-E201-4727-B0E5-3C79F32A3EA3}" srcOrd="0" destOrd="0" presId="urn:microsoft.com/office/officeart/2005/8/layout/orgChart1"/>
    <dgm:cxn modelId="{78780E5F-082E-492C-9646-44F047977120}" type="presParOf" srcId="{4B2B6670-B8E1-40C5-845E-2C35393D5EA1}" destId="{FA485C12-C184-41E0-8C22-1128F48A6F25}" srcOrd="1" destOrd="0" presId="urn:microsoft.com/office/officeart/2005/8/layout/orgChart1"/>
    <dgm:cxn modelId="{DC5BA460-29A8-44B8-BAE0-DCEC0AAAEDD9}" type="presParOf" srcId="{1C0B51E4-D50B-4D85-9181-66DC3E38EF5C}" destId="{3CC7E572-95D8-41B7-8C8E-AE991AC1FEF4}" srcOrd="1" destOrd="0" presId="urn:microsoft.com/office/officeart/2005/8/layout/orgChart1"/>
    <dgm:cxn modelId="{140937F6-6DA1-4A1B-8C2E-4884389168B9}" type="presParOf" srcId="{1C0B51E4-D50B-4D85-9181-66DC3E38EF5C}" destId="{48ADC271-0B79-4219-A2C1-041F92BB055C}" srcOrd="2" destOrd="0" presId="urn:microsoft.com/office/officeart/2005/8/layout/orgChart1"/>
    <dgm:cxn modelId="{4B068138-C461-446E-A6BD-2108D80AA58C}" type="presParOf" srcId="{606CFB82-C4BA-40BB-93FB-6CC35EC0D1E9}" destId="{1370F23A-D397-4BD6-8586-F359E43FF35E}" srcOrd="2" destOrd="0" presId="urn:microsoft.com/office/officeart/2005/8/layout/orgChart1"/>
    <dgm:cxn modelId="{2EECF86B-6CBE-4229-8035-A88F85068856}" type="presParOf" srcId="{27F5C5E8-9E52-40DB-AB28-58E041635475}" destId="{CF6585C4-B390-43C4-8819-752A484E182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B133E8-FF5B-4572-8CE8-D03C6EA434E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GB"/>
        </a:p>
      </dgm:t>
    </dgm:pt>
    <dgm:pt modelId="{2E47F3B3-7D59-4B68-B175-299D7C01EB02}">
      <dgm:prSet/>
      <dgm:spPr/>
      <dgm:t>
        <a:bodyPr/>
        <a:lstStyle/>
        <a:p>
          <a:r>
            <a:rPr lang="pl-PL" b="0" i="0" baseline="0" dirty="0">
              <a:solidFill>
                <a:schemeClr val="tx1"/>
              </a:solidFill>
            </a:rPr>
            <a:t>PRZEPROWADZON</a:t>
          </a:r>
          <a:r>
            <a:rPr lang="pl-PL" dirty="0">
              <a:solidFill>
                <a:schemeClr val="tx1"/>
              </a:solidFill>
            </a:rPr>
            <a:t>E WIOSNĄ 2020 ROKU;</a:t>
          </a:r>
        </a:p>
      </dgm:t>
    </dgm:pt>
    <dgm:pt modelId="{AAE1FC19-7CBC-4CF9-BFF6-534ACA06E020}" type="parTrans" cxnId="{FE346238-1136-4780-84FD-2CEC86A31E22}">
      <dgm:prSet/>
      <dgm:spPr/>
      <dgm:t>
        <a:bodyPr/>
        <a:lstStyle/>
        <a:p>
          <a:endParaRPr lang="en-GB"/>
        </a:p>
      </dgm:t>
    </dgm:pt>
    <dgm:pt modelId="{A13B5D9C-DCB6-4895-81BD-9FCA59515A71}" type="sibTrans" cxnId="{FE346238-1136-4780-84FD-2CEC86A31E22}">
      <dgm:prSet/>
      <dgm:spPr/>
      <dgm:t>
        <a:bodyPr/>
        <a:lstStyle/>
        <a:p>
          <a:endParaRPr lang="en-GB"/>
        </a:p>
      </dgm:t>
    </dgm:pt>
    <dgm:pt modelId="{C600067F-3B64-45AF-A931-9A09F427D554}">
      <dgm:prSet/>
      <dgm:spPr/>
      <dgm:t>
        <a:bodyPr/>
        <a:lstStyle/>
        <a:p>
          <a:pPr algn="just"/>
          <a:r>
            <a:rPr lang="pl-PL" dirty="0">
              <a:solidFill>
                <a:schemeClr val="tx1"/>
              </a:solidFill>
            </a:rPr>
            <a:t>KWESTIONARIUSZ SKŁADAŁ SIĘ Z 7 OPISOWYCH PYTAŃ DOTYCZĄCYCH OCENY SYSTEMU PLANISTYCZNEGO W POLSCE ORAZ WSPÓŁDZIAŁANIA W TYM ZAKRESIE;</a:t>
          </a:r>
        </a:p>
      </dgm:t>
    </dgm:pt>
    <dgm:pt modelId="{AF220398-9219-404B-B659-CA3C0D19A0A0}" type="parTrans" cxnId="{68191A13-2C48-4D17-A8D4-E2C7B3D37957}">
      <dgm:prSet/>
      <dgm:spPr/>
      <dgm:t>
        <a:bodyPr/>
        <a:lstStyle/>
        <a:p>
          <a:endParaRPr lang="en-GB"/>
        </a:p>
      </dgm:t>
    </dgm:pt>
    <dgm:pt modelId="{A06F8D14-E004-45D6-B161-EE46AAEC3551}" type="sibTrans" cxnId="{68191A13-2C48-4D17-A8D4-E2C7B3D37957}">
      <dgm:prSet/>
      <dgm:spPr/>
      <dgm:t>
        <a:bodyPr/>
        <a:lstStyle/>
        <a:p>
          <a:endParaRPr lang="en-GB"/>
        </a:p>
      </dgm:t>
    </dgm:pt>
    <dgm:pt modelId="{93049229-591D-4B23-86BC-C43F5CECD95A}">
      <dgm:prSet/>
      <dgm:spPr/>
      <dgm:t>
        <a:bodyPr/>
        <a:lstStyle/>
        <a:p>
          <a:pPr algn="just"/>
          <a:r>
            <a:rPr lang="pl-PL" b="0" i="0" baseline="0" dirty="0">
              <a:solidFill>
                <a:schemeClr val="tx1"/>
              </a:solidFill>
            </a:rPr>
            <a:t>ROZESŁANY DO 100 LOSOW</a:t>
          </a:r>
          <a:r>
            <a:rPr lang="pl-PL" dirty="0">
              <a:solidFill>
                <a:schemeClr val="tx1"/>
              </a:solidFill>
            </a:rPr>
            <a:t>O WYBRANYCH POLSKICH GMIN; </a:t>
          </a:r>
        </a:p>
      </dgm:t>
    </dgm:pt>
    <dgm:pt modelId="{FD4C2497-C0C3-48D4-9804-E7AB5E2B1C99}" type="parTrans" cxnId="{DA604AC7-2A4A-4041-9C98-2619AD590140}">
      <dgm:prSet/>
      <dgm:spPr/>
      <dgm:t>
        <a:bodyPr/>
        <a:lstStyle/>
        <a:p>
          <a:endParaRPr lang="en-GB"/>
        </a:p>
      </dgm:t>
    </dgm:pt>
    <dgm:pt modelId="{13D87732-7E5D-4BE8-B978-CB715C2C56EB}" type="sibTrans" cxnId="{DA604AC7-2A4A-4041-9C98-2619AD590140}">
      <dgm:prSet/>
      <dgm:spPr/>
      <dgm:t>
        <a:bodyPr/>
        <a:lstStyle/>
        <a:p>
          <a:endParaRPr lang="en-GB"/>
        </a:p>
      </dgm:t>
    </dgm:pt>
    <dgm:pt modelId="{B31F7FA5-44AB-4E3A-A3B5-43E684A2D11F}">
      <dgm:prSet/>
      <dgm:spPr/>
      <dgm:t>
        <a:bodyPr/>
        <a:lstStyle/>
        <a:p>
          <a:pPr algn="just"/>
          <a:r>
            <a:rPr lang="pl-PL" b="0" i="0" baseline="0" dirty="0">
              <a:solidFill>
                <a:schemeClr val="tx1"/>
              </a:solidFill>
            </a:rPr>
            <a:t>POWTARZAJĄCE SIĘ ZARZUTY W STOSUNKU DO POLSKIEGO SYSTEMU PLANISTYCZNEGO</a:t>
          </a:r>
          <a:endParaRPr lang="pl-PL" b="1" u="sng" dirty="0">
            <a:solidFill>
              <a:schemeClr val="tx1"/>
            </a:solidFill>
          </a:endParaRPr>
        </a:p>
      </dgm:t>
    </dgm:pt>
    <dgm:pt modelId="{E651EB37-9C29-488F-9E38-4DDA3A0D653A}" type="parTrans" cxnId="{D050FB36-3D6E-4D62-B2D8-0858764D3B89}">
      <dgm:prSet/>
      <dgm:spPr/>
      <dgm:t>
        <a:bodyPr/>
        <a:lstStyle/>
        <a:p>
          <a:endParaRPr lang="en-GB"/>
        </a:p>
      </dgm:t>
    </dgm:pt>
    <dgm:pt modelId="{54A8313D-1627-4A77-BBE8-A9642F875414}" type="sibTrans" cxnId="{D050FB36-3D6E-4D62-B2D8-0858764D3B89}">
      <dgm:prSet/>
      <dgm:spPr/>
      <dgm:t>
        <a:bodyPr/>
        <a:lstStyle/>
        <a:p>
          <a:endParaRPr lang="en-GB"/>
        </a:p>
      </dgm:t>
    </dgm:pt>
    <dgm:pt modelId="{06FF3154-0BD1-45A6-A556-8922D589784C}" type="pres">
      <dgm:prSet presAssocID="{E7B133E8-FF5B-4572-8CE8-D03C6EA434EC}" presName="linear" presStyleCnt="0">
        <dgm:presLayoutVars>
          <dgm:animLvl val="lvl"/>
          <dgm:resizeHandles val="exact"/>
        </dgm:presLayoutVars>
      </dgm:prSet>
      <dgm:spPr/>
    </dgm:pt>
    <dgm:pt modelId="{38FB9922-708A-4571-8ED8-AE436D410F37}" type="pres">
      <dgm:prSet presAssocID="{2E47F3B3-7D59-4B68-B175-299D7C01EB02}" presName="parentText" presStyleLbl="node1" presStyleIdx="0" presStyleCnt="4">
        <dgm:presLayoutVars>
          <dgm:chMax val="0"/>
          <dgm:bulletEnabled val="1"/>
        </dgm:presLayoutVars>
      </dgm:prSet>
      <dgm:spPr/>
    </dgm:pt>
    <dgm:pt modelId="{19455CFC-6B8D-4993-8242-692A0C1B83C7}" type="pres">
      <dgm:prSet presAssocID="{A13B5D9C-DCB6-4895-81BD-9FCA59515A71}" presName="spacer" presStyleCnt="0"/>
      <dgm:spPr/>
    </dgm:pt>
    <dgm:pt modelId="{0A4CCE13-777E-4D07-83BE-80D2EE3983EC}" type="pres">
      <dgm:prSet presAssocID="{C600067F-3B64-45AF-A931-9A09F427D554}" presName="parentText" presStyleLbl="node1" presStyleIdx="1" presStyleCnt="4">
        <dgm:presLayoutVars>
          <dgm:chMax val="0"/>
          <dgm:bulletEnabled val="1"/>
        </dgm:presLayoutVars>
      </dgm:prSet>
      <dgm:spPr/>
    </dgm:pt>
    <dgm:pt modelId="{71D835F9-1BDC-4829-BFD9-4ABBC9467DE0}" type="pres">
      <dgm:prSet presAssocID="{A06F8D14-E004-45D6-B161-EE46AAEC3551}" presName="spacer" presStyleCnt="0"/>
      <dgm:spPr/>
    </dgm:pt>
    <dgm:pt modelId="{77318A91-EB4A-4A7A-83C7-BEBEC9012AAE}" type="pres">
      <dgm:prSet presAssocID="{93049229-591D-4B23-86BC-C43F5CECD95A}" presName="parentText" presStyleLbl="node1" presStyleIdx="2" presStyleCnt="4">
        <dgm:presLayoutVars>
          <dgm:chMax val="0"/>
          <dgm:bulletEnabled val="1"/>
        </dgm:presLayoutVars>
      </dgm:prSet>
      <dgm:spPr/>
    </dgm:pt>
    <dgm:pt modelId="{3E548000-B464-4356-A2F8-9BEFF4058B14}" type="pres">
      <dgm:prSet presAssocID="{13D87732-7E5D-4BE8-B978-CB715C2C56EB}" presName="spacer" presStyleCnt="0"/>
      <dgm:spPr/>
    </dgm:pt>
    <dgm:pt modelId="{CB68C9BA-A6E8-42AD-936E-C7E189A5B8A9}" type="pres">
      <dgm:prSet presAssocID="{B31F7FA5-44AB-4E3A-A3B5-43E684A2D11F}" presName="parentText" presStyleLbl="node1" presStyleIdx="3" presStyleCnt="4">
        <dgm:presLayoutVars>
          <dgm:chMax val="0"/>
          <dgm:bulletEnabled val="1"/>
        </dgm:presLayoutVars>
      </dgm:prSet>
      <dgm:spPr/>
    </dgm:pt>
  </dgm:ptLst>
  <dgm:cxnLst>
    <dgm:cxn modelId="{68191A13-2C48-4D17-A8D4-E2C7B3D37957}" srcId="{E7B133E8-FF5B-4572-8CE8-D03C6EA434EC}" destId="{C600067F-3B64-45AF-A931-9A09F427D554}" srcOrd="1" destOrd="0" parTransId="{AF220398-9219-404B-B659-CA3C0D19A0A0}" sibTransId="{A06F8D14-E004-45D6-B161-EE46AAEC3551}"/>
    <dgm:cxn modelId="{D050FB36-3D6E-4D62-B2D8-0858764D3B89}" srcId="{E7B133E8-FF5B-4572-8CE8-D03C6EA434EC}" destId="{B31F7FA5-44AB-4E3A-A3B5-43E684A2D11F}" srcOrd="3" destOrd="0" parTransId="{E651EB37-9C29-488F-9E38-4DDA3A0D653A}" sibTransId="{54A8313D-1627-4A77-BBE8-A9642F875414}"/>
    <dgm:cxn modelId="{FE346238-1136-4780-84FD-2CEC86A31E22}" srcId="{E7B133E8-FF5B-4572-8CE8-D03C6EA434EC}" destId="{2E47F3B3-7D59-4B68-B175-299D7C01EB02}" srcOrd="0" destOrd="0" parTransId="{AAE1FC19-7CBC-4CF9-BFF6-534ACA06E020}" sibTransId="{A13B5D9C-DCB6-4895-81BD-9FCA59515A71}"/>
    <dgm:cxn modelId="{6020356B-37E1-4C4F-A309-19F1671BE60A}" type="presOf" srcId="{B31F7FA5-44AB-4E3A-A3B5-43E684A2D11F}" destId="{CB68C9BA-A6E8-42AD-936E-C7E189A5B8A9}" srcOrd="0" destOrd="0" presId="urn:microsoft.com/office/officeart/2005/8/layout/vList2"/>
    <dgm:cxn modelId="{8347DC84-B573-4836-8FD4-294B662CF2BF}" type="presOf" srcId="{93049229-591D-4B23-86BC-C43F5CECD95A}" destId="{77318A91-EB4A-4A7A-83C7-BEBEC9012AAE}" srcOrd="0" destOrd="0" presId="urn:microsoft.com/office/officeart/2005/8/layout/vList2"/>
    <dgm:cxn modelId="{7AA5368F-7AFE-4BB7-9774-3A81A5CEE48F}" type="presOf" srcId="{2E47F3B3-7D59-4B68-B175-299D7C01EB02}" destId="{38FB9922-708A-4571-8ED8-AE436D410F37}" srcOrd="0" destOrd="0" presId="urn:microsoft.com/office/officeart/2005/8/layout/vList2"/>
    <dgm:cxn modelId="{346752AB-C89C-475A-A124-2B1A89F568CB}" type="presOf" srcId="{C600067F-3B64-45AF-A931-9A09F427D554}" destId="{0A4CCE13-777E-4D07-83BE-80D2EE3983EC}" srcOrd="0" destOrd="0" presId="urn:microsoft.com/office/officeart/2005/8/layout/vList2"/>
    <dgm:cxn modelId="{DA604AC7-2A4A-4041-9C98-2619AD590140}" srcId="{E7B133E8-FF5B-4572-8CE8-D03C6EA434EC}" destId="{93049229-591D-4B23-86BC-C43F5CECD95A}" srcOrd="2" destOrd="0" parTransId="{FD4C2497-C0C3-48D4-9804-E7AB5E2B1C99}" sibTransId="{13D87732-7E5D-4BE8-B978-CB715C2C56EB}"/>
    <dgm:cxn modelId="{275F64E9-27C5-48B4-8E49-9AA895198F45}" type="presOf" srcId="{E7B133E8-FF5B-4572-8CE8-D03C6EA434EC}" destId="{06FF3154-0BD1-45A6-A556-8922D589784C}" srcOrd="0" destOrd="0" presId="urn:microsoft.com/office/officeart/2005/8/layout/vList2"/>
    <dgm:cxn modelId="{5306A66D-BF66-48BE-A3EB-DCF215BBA720}" type="presParOf" srcId="{06FF3154-0BD1-45A6-A556-8922D589784C}" destId="{38FB9922-708A-4571-8ED8-AE436D410F37}" srcOrd="0" destOrd="0" presId="urn:microsoft.com/office/officeart/2005/8/layout/vList2"/>
    <dgm:cxn modelId="{9A5FE4FF-6E8F-41F5-B42A-ACCD82772557}" type="presParOf" srcId="{06FF3154-0BD1-45A6-A556-8922D589784C}" destId="{19455CFC-6B8D-4993-8242-692A0C1B83C7}" srcOrd="1" destOrd="0" presId="urn:microsoft.com/office/officeart/2005/8/layout/vList2"/>
    <dgm:cxn modelId="{8B7F347F-DCEB-4CC9-B7A3-DD909C1DBE0C}" type="presParOf" srcId="{06FF3154-0BD1-45A6-A556-8922D589784C}" destId="{0A4CCE13-777E-4D07-83BE-80D2EE3983EC}" srcOrd="2" destOrd="0" presId="urn:microsoft.com/office/officeart/2005/8/layout/vList2"/>
    <dgm:cxn modelId="{ECEB72BB-F2F2-486D-A832-DFAA06CBDD6E}" type="presParOf" srcId="{06FF3154-0BD1-45A6-A556-8922D589784C}" destId="{71D835F9-1BDC-4829-BFD9-4ABBC9467DE0}" srcOrd="3" destOrd="0" presId="urn:microsoft.com/office/officeart/2005/8/layout/vList2"/>
    <dgm:cxn modelId="{DDAB4651-CF94-4C9F-9083-6F8E54CF9017}" type="presParOf" srcId="{06FF3154-0BD1-45A6-A556-8922D589784C}" destId="{77318A91-EB4A-4A7A-83C7-BEBEC9012AAE}" srcOrd="4" destOrd="0" presId="urn:microsoft.com/office/officeart/2005/8/layout/vList2"/>
    <dgm:cxn modelId="{74B832B8-DB7C-48EB-9608-6E081CACF708}" type="presParOf" srcId="{06FF3154-0BD1-45A6-A556-8922D589784C}" destId="{3E548000-B464-4356-A2F8-9BEFF4058B14}" srcOrd="5" destOrd="0" presId="urn:microsoft.com/office/officeart/2005/8/layout/vList2"/>
    <dgm:cxn modelId="{7BDFF9DB-E978-4514-A51E-832FEB5296F7}" type="presParOf" srcId="{06FF3154-0BD1-45A6-A556-8922D589784C}" destId="{CB68C9BA-A6E8-42AD-936E-C7E189A5B8A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13C54-65F8-4A16-8888-A4C095A77989}">
      <dsp:nvSpPr>
        <dsp:cNvPr id="0" name=""/>
        <dsp:cNvSpPr/>
      </dsp:nvSpPr>
      <dsp:spPr>
        <a:xfrm>
          <a:off x="0" y="373211"/>
          <a:ext cx="11118715" cy="501930"/>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37B – SPORZĄDZENIE PROJEKTU PLANU</a:t>
          </a:r>
          <a:endParaRPr lang="pl-PL" sz="2200" kern="1200" dirty="0">
            <a:solidFill>
              <a:schemeClr val="tx1"/>
            </a:solidFill>
          </a:endParaRPr>
        </a:p>
      </dsp:txBody>
      <dsp:txXfrm>
        <a:off x="24502" y="397713"/>
        <a:ext cx="11069711" cy="452926"/>
      </dsp:txXfrm>
    </dsp:sp>
    <dsp:sp modelId="{704C9716-86F6-4EB7-82EF-F1B95CF90056}">
      <dsp:nvSpPr>
        <dsp:cNvPr id="0" name=""/>
        <dsp:cNvSpPr/>
      </dsp:nvSpPr>
      <dsp:spPr>
        <a:xfrm>
          <a:off x="0" y="938501"/>
          <a:ext cx="11118715" cy="50193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37D – ZWIĄZANIE JEDNOSTEK SAMORZĄDU TERYTORIALNEGO USTALENIAMI PLANU</a:t>
          </a:r>
          <a:endParaRPr lang="pl-PL" sz="2200" kern="1200" dirty="0">
            <a:solidFill>
              <a:schemeClr val="tx1"/>
            </a:solidFill>
          </a:endParaRPr>
        </a:p>
      </dsp:txBody>
      <dsp:txXfrm>
        <a:off x="24502" y="963003"/>
        <a:ext cx="11069711" cy="452926"/>
      </dsp:txXfrm>
    </dsp:sp>
    <dsp:sp modelId="{B99ECA4A-A576-4C40-A9BB-971BF19B8417}">
      <dsp:nvSpPr>
        <dsp:cNvPr id="0" name=""/>
        <dsp:cNvSpPr/>
      </dsp:nvSpPr>
      <dsp:spPr>
        <a:xfrm>
          <a:off x="0" y="1503791"/>
          <a:ext cx="11118715" cy="501930"/>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37E – PROCEDURA SPORZĄDZENIA PROJEKTU PLANU</a:t>
          </a:r>
          <a:endParaRPr lang="pl-PL" sz="2200" kern="1200" dirty="0">
            <a:solidFill>
              <a:schemeClr val="tx1"/>
            </a:solidFill>
          </a:endParaRPr>
        </a:p>
      </dsp:txBody>
      <dsp:txXfrm>
        <a:off x="24502" y="1528293"/>
        <a:ext cx="11069711" cy="452926"/>
      </dsp:txXfrm>
    </dsp:sp>
    <dsp:sp modelId="{C4EFF475-47EC-4CC8-9C7F-0A4DB755ADD9}">
      <dsp:nvSpPr>
        <dsp:cNvPr id="0" name=""/>
        <dsp:cNvSpPr/>
      </dsp:nvSpPr>
      <dsp:spPr>
        <a:xfrm>
          <a:off x="0" y="2069081"/>
          <a:ext cx="11118715" cy="501930"/>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37F – ROZPATRZENIE UWAG I WNIOSKÓW</a:t>
          </a:r>
          <a:endParaRPr lang="pl-PL" sz="2200" kern="1200" dirty="0">
            <a:solidFill>
              <a:schemeClr val="tx1"/>
            </a:solidFill>
          </a:endParaRPr>
        </a:p>
      </dsp:txBody>
      <dsp:txXfrm>
        <a:off x="24502" y="2093583"/>
        <a:ext cx="11069711" cy="452926"/>
      </dsp:txXfrm>
    </dsp:sp>
    <dsp:sp modelId="{7FC8140A-7246-40E8-8D0C-210E414A16AE}">
      <dsp:nvSpPr>
        <dsp:cNvPr id="0" name=""/>
        <dsp:cNvSpPr/>
      </dsp:nvSpPr>
      <dsp:spPr>
        <a:xfrm>
          <a:off x="0" y="2634371"/>
          <a:ext cx="11118715" cy="501930"/>
        </a:xfrm>
        <a:prstGeom prst="round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37G – OBOWIĄZEK WSPÓŁPRACY ORGANÓW PRZY SPORZĄDZANIU PLANU</a:t>
          </a:r>
          <a:endParaRPr lang="pl-PL" sz="2200" kern="1200" dirty="0">
            <a:solidFill>
              <a:schemeClr val="tx1"/>
            </a:solidFill>
          </a:endParaRPr>
        </a:p>
      </dsp:txBody>
      <dsp:txXfrm>
        <a:off x="24502" y="2658873"/>
        <a:ext cx="11069711" cy="452926"/>
      </dsp:txXfrm>
    </dsp:sp>
    <dsp:sp modelId="{8E987CBD-2127-4EF9-A86A-BA3712AFB31D}">
      <dsp:nvSpPr>
        <dsp:cNvPr id="0" name=""/>
        <dsp:cNvSpPr/>
      </dsp:nvSpPr>
      <dsp:spPr>
        <a:xfrm>
          <a:off x="0" y="3199661"/>
          <a:ext cx="11118715" cy="501930"/>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37I – OKRESOWA OCENA I WPROWADZANIE ZMIAN W PLANIE</a:t>
          </a:r>
          <a:endParaRPr lang="pl-PL" sz="2200" kern="1200" dirty="0">
            <a:solidFill>
              <a:schemeClr val="tx1"/>
            </a:solidFill>
          </a:endParaRPr>
        </a:p>
      </dsp:txBody>
      <dsp:txXfrm>
        <a:off x="24502" y="3224163"/>
        <a:ext cx="11069711" cy="452926"/>
      </dsp:txXfrm>
    </dsp:sp>
    <dsp:sp modelId="{CCDCE76A-BAAA-4155-A211-7B1F328246DF}">
      <dsp:nvSpPr>
        <dsp:cNvPr id="0" name=""/>
        <dsp:cNvSpPr/>
      </dsp:nvSpPr>
      <dsp:spPr>
        <a:xfrm>
          <a:off x="0" y="3764951"/>
          <a:ext cx="11118715" cy="50193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baseline="0" dirty="0">
              <a:solidFill>
                <a:schemeClr val="tx1"/>
              </a:solidFill>
            </a:rPr>
            <a:t>ART.  37J –WSPÓŁPRACA TRANSGRANICZNA</a:t>
          </a:r>
          <a:endParaRPr lang="pl-PL" sz="2200" kern="1200" dirty="0">
            <a:solidFill>
              <a:schemeClr val="tx1"/>
            </a:solidFill>
          </a:endParaRPr>
        </a:p>
      </dsp:txBody>
      <dsp:txXfrm>
        <a:off x="24502" y="3789453"/>
        <a:ext cx="11069711" cy="4529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E40D4-0087-4F53-BA00-2E465F436A4B}">
      <dsp:nvSpPr>
        <dsp:cNvPr id="0" name=""/>
        <dsp:cNvSpPr/>
      </dsp:nvSpPr>
      <dsp:spPr>
        <a:xfrm>
          <a:off x="3305123" y="1662923"/>
          <a:ext cx="2238037" cy="199824"/>
        </a:xfrm>
        <a:custGeom>
          <a:avLst/>
          <a:gdLst/>
          <a:ahLst/>
          <a:cxnLst/>
          <a:rect l="0" t="0" r="0" b="0"/>
          <a:pathLst>
            <a:path>
              <a:moveTo>
                <a:pt x="0" y="199824"/>
              </a:moveTo>
              <a:lnTo>
                <a:pt x="2238037" y="199824"/>
              </a:lnTo>
              <a:lnTo>
                <a:pt x="2238037" y="0"/>
              </a:lnTo>
            </a:path>
          </a:pathLst>
        </a:custGeom>
        <a:noFill/>
        <a:ln w="34925"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5138A6-B164-4C16-83E6-362B3A8E8DAB}">
      <dsp:nvSpPr>
        <dsp:cNvPr id="0" name=""/>
        <dsp:cNvSpPr/>
      </dsp:nvSpPr>
      <dsp:spPr>
        <a:xfrm>
          <a:off x="3305123" y="1862748"/>
          <a:ext cx="4476075" cy="1374794"/>
        </a:xfrm>
        <a:custGeom>
          <a:avLst/>
          <a:gdLst/>
          <a:ahLst/>
          <a:cxnLst/>
          <a:rect l="0" t="0" r="0" b="0"/>
          <a:pathLst>
            <a:path>
              <a:moveTo>
                <a:pt x="0" y="0"/>
              </a:moveTo>
              <a:lnTo>
                <a:pt x="4156355" y="0"/>
              </a:lnTo>
              <a:lnTo>
                <a:pt x="4156355" y="1374794"/>
              </a:lnTo>
              <a:lnTo>
                <a:pt x="4476075" y="1374794"/>
              </a:lnTo>
            </a:path>
          </a:pathLst>
        </a:custGeom>
        <a:noFill/>
        <a:ln w="34925"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7BB086-EAD9-4CBF-93CA-8A3123E82C30}">
      <dsp:nvSpPr>
        <dsp:cNvPr id="0" name=""/>
        <dsp:cNvSpPr/>
      </dsp:nvSpPr>
      <dsp:spPr>
        <a:xfrm>
          <a:off x="3305123" y="1817028"/>
          <a:ext cx="4476075" cy="91440"/>
        </a:xfrm>
        <a:custGeom>
          <a:avLst/>
          <a:gdLst/>
          <a:ahLst/>
          <a:cxnLst/>
          <a:rect l="0" t="0" r="0" b="0"/>
          <a:pathLst>
            <a:path>
              <a:moveTo>
                <a:pt x="0" y="45720"/>
              </a:moveTo>
              <a:lnTo>
                <a:pt x="4476075" y="45720"/>
              </a:lnTo>
            </a:path>
          </a:pathLst>
        </a:custGeom>
        <a:noFill/>
        <a:ln w="34925"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E2A966-C79D-48F9-9896-DB328984FC39}">
      <dsp:nvSpPr>
        <dsp:cNvPr id="0" name=""/>
        <dsp:cNvSpPr/>
      </dsp:nvSpPr>
      <dsp:spPr>
        <a:xfrm>
          <a:off x="3305123" y="487953"/>
          <a:ext cx="4476075" cy="1374794"/>
        </a:xfrm>
        <a:custGeom>
          <a:avLst/>
          <a:gdLst/>
          <a:ahLst/>
          <a:cxnLst/>
          <a:rect l="0" t="0" r="0" b="0"/>
          <a:pathLst>
            <a:path>
              <a:moveTo>
                <a:pt x="0" y="1374794"/>
              </a:moveTo>
              <a:lnTo>
                <a:pt x="4156355" y="1374794"/>
              </a:lnTo>
              <a:lnTo>
                <a:pt x="4156355" y="0"/>
              </a:lnTo>
              <a:lnTo>
                <a:pt x="4476075" y="0"/>
              </a:lnTo>
            </a:path>
          </a:pathLst>
        </a:custGeom>
        <a:noFill/>
        <a:ln w="34925"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88E87D-710A-4736-84EA-7C10BCB1F017}">
      <dsp:nvSpPr>
        <dsp:cNvPr id="0" name=""/>
        <dsp:cNvSpPr/>
      </dsp:nvSpPr>
      <dsp:spPr>
        <a:xfrm>
          <a:off x="107926" y="1375175"/>
          <a:ext cx="3197196" cy="975145"/>
        </a:xfrm>
        <a:prstGeom prst="rect">
          <a:avLst/>
        </a:prstGeom>
        <a:solidFill>
          <a:schemeClr val="accent1">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chemeClr val="tx1"/>
              </a:solidFill>
            </a:rPr>
            <a:t>WSPÓŁDZIAŁAĆ</a:t>
          </a:r>
        </a:p>
      </dsp:txBody>
      <dsp:txXfrm>
        <a:off x="107926" y="1375175"/>
        <a:ext cx="3197196" cy="975145"/>
      </dsp:txXfrm>
    </dsp:sp>
    <dsp:sp modelId="{5C334C14-429E-4DAD-B900-0FC443D389A8}">
      <dsp:nvSpPr>
        <dsp:cNvPr id="0" name=""/>
        <dsp:cNvSpPr/>
      </dsp:nvSpPr>
      <dsp:spPr>
        <a:xfrm>
          <a:off x="7781198" y="380"/>
          <a:ext cx="3197196" cy="975145"/>
        </a:xfrm>
        <a:prstGeom prst="rect">
          <a:avLst/>
        </a:prstGeom>
        <a:solidFill>
          <a:schemeClr val="accent6">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b="0" i="0" kern="1200" dirty="0">
              <a:solidFill>
                <a:schemeClr val="tx1"/>
              </a:solidFill>
            </a:rPr>
            <a:t>działać wspólnie z kimś</a:t>
          </a:r>
          <a:endParaRPr lang="pl-PL" sz="2400" kern="1200" dirty="0">
            <a:solidFill>
              <a:schemeClr val="tx1"/>
            </a:solidFill>
          </a:endParaRPr>
        </a:p>
      </dsp:txBody>
      <dsp:txXfrm>
        <a:off x="7781198" y="380"/>
        <a:ext cx="3197196" cy="975145"/>
      </dsp:txXfrm>
    </dsp:sp>
    <dsp:sp modelId="{DE3C34FE-CCD6-45EC-86B0-24B94A028B1C}">
      <dsp:nvSpPr>
        <dsp:cNvPr id="0" name=""/>
        <dsp:cNvSpPr/>
      </dsp:nvSpPr>
      <dsp:spPr>
        <a:xfrm>
          <a:off x="7781198" y="1375175"/>
          <a:ext cx="3197196" cy="975145"/>
        </a:xfrm>
        <a:prstGeom prst="rect">
          <a:avLst/>
        </a:prstGeom>
        <a:solidFill>
          <a:schemeClr val="accent6">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b="0" i="0" kern="1200" dirty="0">
              <a:solidFill>
                <a:schemeClr val="tx1"/>
              </a:solidFill>
            </a:rPr>
            <a:t>przyczyniać się do czegoś razem z innymi czynnikami</a:t>
          </a:r>
          <a:endParaRPr lang="pl-PL" sz="2400" kern="1200" dirty="0">
            <a:solidFill>
              <a:schemeClr val="tx1"/>
            </a:solidFill>
          </a:endParaRPr>
        </a:p>
      </dsp:txBody>
      <dsp:txXfrm>
        <a:off x="7781198" y="1375175"/>
        <a:ext cx="3197196" cy="975145"/>
      </dsp:txXfrm>
    </dsp:sp>
    <dsp:sp modelId="{547BCD73-D712-4798-A351-47ED80617270}">
      <dsp:nvSpPr>
        <dsp:cNvPr id="0" name=""/>
        <dsp:cNvSpPr/>
      </dsp:nvSpPr>
      <dsp:spPr>
        <a:xfrm>
          <a:off x="7781198" y="2749970"/>
          <a:ext cx="3197196" cy="975145"/>
        </a:xfrm>
        <a:prstGeom prst="rect">
          <a:avLst/>
        </a:prstGeom>
        <a:solidFill>
          <a:schemeClr val="accent6">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b="0" i="0" kern="1200" dirty="0">
              <a:solidFill>
                <a:schemeClr val="tx1"/>
              </a:solidFill>
            </a:rPr>
            <a:t>funkcjonować w powiązaniu z innymi</a:t>
          </a:r>
          <a:endParaRPr lang="pl-PL" sz="2400" kern="1200" dirty="0">
            <a:solidFill>
              <a:schemeClr val="tx1"/>
            </a:solidFill>
          </a:endParaRPr>
        </a:p>
      </dsp:txBody>
      <dsp:txXfrm>
        <a:off x="7781198" y="2749970"/>
        <a:ext cx="3197196" cy="975145"/>
      </dsp:txXfrm>
    </dsp:sp>
    <dsp:sp modelId="{9F1479E0-83CD-4A3B-8808-98C4D3DFBF9A}">
      <dsp:nvSpPr>
        <dsp:cNvPr id="0" name=""/>
        <dsp:cNvSpPr/>
      </dsp:nvSpPr>
      <dsp:spPr>
        <a:xfrm>
          <a:off x="3944562" y="687778"/>
          <a:ext cx="3197196" cy="975145"/>
        </a:xfrm>
        <a:prstGeom prst="rect">
          <a:avLst/>
        </a:prstGeom>
        <a:solidFill>
          <a:schemeClr val="accent3">
            <a:hueOff val="0"/>
            <a:satOff val="0"/>
            <a:lumOff val="0"/>
            <a:alphaOff val="0"/>
          </a:schemeClr>
        </a:solidFill>
        <a:ln w="34925" cap="flat" cmpd="sng" algn="in">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chemeClr val="tx1"/>
              </a:solidFill>
            </a:rPr>
            <a:t>wg SJP</a:t>
          </a:r>
        </a:p>
      </dsp:txBody>
      <dsp:txXfrm>
        <a:off x="3944562" y="687778"/>
        <a:ext cx="3197196" cy="9751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863879-7332-48BE-8280-BA0D81A4C5EA}">
      <dsp:nvSpPr>
        <dsp:cNvPr id="0" name=""/>
        <dsp:cNvSpPr/>
      </dsp:nvSpPr>
      <dsp:spPr>
        <a:xfrm>
          <a:off x="0" y="137146"/>
          <a:ext cx="11143927" cy="171990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pl-PL" sz="2100" kern="1200" dirty="0">
              <a:solidFill>
                <a:schemeClr val="tx1"/>
              </a:solidFill>
            </a:rPr>
            <a:t>Współdziałanie jest też jedną z prawnych więzi w administracji publicznej (obok m. in. kontroli, nadzoru czy koordynacji). Jego ideą jest spójne współprzyczynianie się poszczególnych podmiotów w systemie administracyjnym do osiągnięcia celu przez całość. Celem tym jest dobro wspólne. Ze współdziałaniem mamy do czynienia w strukturach zdecentralizowanych, a zatem takich, w których brak jest hierarchicznego podporządkowania.</a:t>
          </a:r>
        </a:p>
      </dsp:txBody>
      <dsp:txXfrm>
        <a:off x="83959" y="221105"/>
        <a:ext cx="10976009" cy="1551982"/>
      </dsp:txXfrm>
    </dsp:sp>
    <dsp:sp modelId="{7787E729-FEA7-4703-90BC-FAB1303327B8}">
      <dsp:nvSpPr>
        <dsp:cNvPr id="0" name=""/>
        <dsp:cNvSpPr/>
      </dsp:nvSpPr>
      <dsp:spPr>
        <a:xfrm>
          <a:off x="0" y="1917526"/>
          <a:ext cx="11143927" cy="1719900"/>
        </a:xfrm>
        <a:prstGeom prst="roundRect">
          <a:avLst/>
        </a:prstGeom>
        <a:solidFill>
          <a:srgbClr val="FF7943"/>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kern="1200" dirty="0">
              <a:solidFill>
                <a:schemeClr val="tx1"/>
              </a:solidFill>
            </a:rPr>
            <a:t>Rozumienie współdziałania w prawie administracyjnym:</a:t>
          </a:r>
        </a:p>
      </dsp:txBody>
      <dsp:txXfrm>
        <a:off x="83959" y="2001485"/>
        <a:ext cx="10976009" cy="1551982"/>
      </dsp:txXfrm>
    </dsp:sp>
    <dsp:sp modelId="{00BB9D94-3EAE-4C1A-B48C-D899614E14DE}">
      <dsp:nvSpPr>
        <dsp:cNvPr id="0" name=""/>
        <dsp:cNvSpPr/>
      </dsp:nvSpPr>
      <dsp:spPr>
        <a:xfrm>
          <a:off x="0" y="3637426"/>
          <a:ext cx="11143927" cy="934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820" tIns="26670" rIns="149352" bIns="26670" numCol="1" spcCol="1270" anchor="t" anchorCtr="0">
          <a:noAutofit/>
        </a:bodyPr>
        <a:lstStyle/>
        <a:p>
          <a:pPr marL="171450" lvl="1" indent="-171450" algn="just" defTabSz="711200">
            <a:lnSpc>
              <a:spcPct val="90000"/>
            </a:lnSpc>
            <a:spcBef>
              <a:spcPct val="0"/>
            </a:spcBef>
            <a:spcAft>
              <a:spcPct val="20000"/>
            </a:spcAft>
            <a:buChar char="•"/>
          </a:pPr>
          <a:r>
            <a:rPr lang="pl-PL" sz="1600" kern="1200" dirty="0"/>
            <a:t>jako narzędzie pozwalające na optymalizację realizacji celu, podejmowane dobrowolnie;</a:t>
          </a:r>
        </a:p>
        <a:p>
          <a:pPr marL="171450" lvl="1" indent="-171450" algn="just" defTabSz="711200">
            <a:lnSpc>
              <a:spcPct val="90000"/>
            </a:lnSpc>
            <a:spcBef>
              <a:spcPct val="0"/>
            </a:spcBef>
            <a:spcAft>
              <a:spcPct val="20000"/>
            </a:spcAft>
            <a:buChar char="•"/>
          </a:pPr>
          <a:r>
            <a:rPr lang="pl-PL" sz="1600" kern="1200" dirty="0"/>
            <a:t>jako jeden z elementów procedury administracyjnej, przewidziany zarówno przez przepisy KPA, jak i przez ustawy szczegółowe; w tym kontekście współdziałanie jest warunkiem prawomocności aktów podjętych przez organy administracji publicznej, koniecznym w celu prawidłowego i zgodnego z prawem wykonania ciążących na nich obowiązków prawnych. </a:t>
          </a:r>
        </a:p>
      </dsp:txBody>
      <dsp:txXfrm>
        <a:off x="0" y="3637426"/>
        <a:ext cx="11143927" cy="9346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64589-1A52-4F9E-AB3E-961F8F85A756}">
      <dsp:nvSpPr>
        <dsp:cNvPr id="0" name=""/>
        <dsp:cNvSpPr/>
      </dsp:nvSpPr>
      <dsp:spPr>
        <a:xfrm>
          <a:off x="8007567" y="1989086"/>
          <a:ext cx="246124" cy="1919771"/>
        </a:xfrm>
        <a:custGeom>
          <a:avLst/>
          <a:gdLst/>
          <a:ahLst/>
          <a:cxnLst/>
          <a:rect l="0" t="0" r="0" b="0"/>
          <a:pathLst>
            <a:path>
              <a:moveTo>
                <a:pt x="0" y="0"/>
              </a:moveTo>
              <a:lnTo>
                <a:pt x="0" y="1919771"/>
              </a:lnTo>
              <a:lnTo>
                <a:pt x="246124" y="1919771"/>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ABEF81-7C29-40D8-829F-A221B58A42A1}">
      <dsp:nvSpPr>
        <dsp:cNvPr id="0" name=""/>
        <dsp:cNvSpPr/>
      </dsp:nvSpPr>
      <dsp:spPr>
        <a:xfrm>
          <a:off x="8007567" y="1989086"/>
          <a:ext cx="246124" cy="754781"/>
        </a:xfrm>
        <a:custGeom>
          <a:avLst/>
          <a:gdLst/>
          <a:ahLst/>
          <a:cxnLst/>
          <a:rect l="0" t="0" r="0" b="0"/>
          <a:pathLst>
            <a:path>
              <a:moveTo>
                <a:pt x="0" y="0"/>
              </a:moveTo>
              <a:lnTo>
                <a:pt x="0" y="754781"/>
              </a:lnTo>
              <a:lnTo>
                <a:pt x="246124" y="754781"/>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B070BF-82AC-447C-9503-C5073B1F419D}">
      <dsp:nvSpPr>
        <dsp:cNvPr id="0" name=""/>
        <dsp:cNvSpPr/>
      </dsp:nvSpPr>
      <dsp:spPr>
        <a:xfrm>
          <a:off x="6387247" y="824097"/>
          <a:ext cx="2276651" cy="344574"/>
        </a:xfrm>
        <a:custGeom>
          <a:avLst/>
          <a:gdLst/>
          <a:ahLst/>
          <a:cxnLst/>
          <a:rect l="0" t="0" r="0" b="0"/>
          <a:pathLst>
            <a:path>
              <a:moveTo>
                <a:pt x="0" y="0"/>
              </a:moveTo>
              <a:lnTo>
                <a:pt x="0" y="172287"/>
              </a:lnTo>
              <a:lnTo>
                <a:pt x="2276651" y="172287"/>
              </a:lnTo>
              <a:lnTo>
                <a:pt x="2276651" y="344574"/>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6D7B98-6818-4950-B8EB-FD686A3EF68F}">
      <dsp:nvSpPr>
        <dsp:cNvPr id="0" name=""/>
        <dsp:cNvSpPr/>
      </dsp:nvSpPr>
      <dsp:spPr>
        <a:xfrm>
          <a:off x="6022162" y="1989086"/>
          <a:ext cx="246124" cy="4249749"/>
        </a:xfrm>
        <a:custGeom>
          <a:avLst/>
          <a:gdLst/>
          <a:ahLst/>
          <a:cxnLst/>
          <a:rect l="0" t="0" r="0" b="0"/>
          <a:pathLst>
            <a:path>
              <a:moveTo>
                <a:pt x="0" y="0"/>
              </a:moveTo>
              <a:lnTo>
                <a:pt x="0" y="4249749"/>
              </a:lnTo>
              <a:lnTo>
                <a:pt x="246124" y="4249749"/>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25438-AA42-4882-A87E-44256BE1B5C1}">
      <dsp:nvSpPr>
        <dsp:cNvPr id="0" name=""/>
        <dsp:cNvSpPr/>
      </dsp:nvSpPr>
      <dsp:spPr>
        <a:xfrm>
          <a:off x="6022162" y="1989086"/>
          <a:ext cx="246124" cy="3084760"/>
        </a:xfrm>
        <a:custGeom>
          <a:avLst/>
          <a:gdLst/>
          <a:ahLst/>
          <a:cxnLst/>
          <a:rect l="0" t="0" r="0" b="0"/>
          <a:pathLst>
            <a:path>
              <a:moveTo>
                <a:pt x="0" y="0"/>
              </a:moveTo>
              <a:lnTo>
                <a:pt x="0" y="3084760"/>
              </a:lnTo>
              <a:lnTo>
                <a:pt x="246124" y="3084760"/>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DFF9F3-7741-40B4-9F04-5E6B36F85365}">
      <dsp:nvSpPr>
        <dsp:cNvPr id="0" name=""/>
        <dsp:cNvSpPr/>
      </dsp:nvSpPr>
      <dsp:spPr>
        <a:xfrm>
          <a:off x="6022162" y="1989086"/>
          <a:ext cx="246124" cy="1919771"/>
        </a:xfrm>
        <a:custGeom>
          <a:avLst/>
          <a:gdLst/>
          <a:ahLst/>
          <a:cxnLst/>
          <a:rect l="0" t="0" r="0" b="0"/>
          <a:pathLst>
            <a:path>
              <a:moveTo>
                <a:pt x="0" y="0"/>
              </a:moveTo>
              <a:lnTo>
                <a:pt x="0" y="1919771"/>
              </a:lnTo>
              <a:lnTo>
                <a:pt x="246124" y="1919771"/>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73A687-FD02-4493-B525-EE520ECAA14C}">
      <dsp:nvSpPr>
        <dsp:cNvPr id="0" name=""/>
        <dsp:cNvSpPr/>
      </dsp:nvSpPr>
      <dsp:spPr>
        <a:xfrm>
          <a:off x="6022162" y="1989086"/>
          <a:ext cx="246124" cy="754781"/>
        </a:xfrm>
        <a:custGeom>
          <a:avLst/>
          <a:gdLst/>
          <a:ahLst/>
          <a:cxnLst/>
          <a:rect l="0" t="0" r="0" b="0"/>
          <a:pathLst>
            <a:path>
              <a:moveTo>
                <a:pt x="0" y="0"/>
              </a:moveTo>
              <a:lnTo>
                <a:pt x="0" y="754781"/>
              </a:lnTo>
              <a:lnTo>
                <a:pt x="246124" y="754781"/>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46AE4B-6D94-487D-8455-60EBB805C3BF}">
      <dsp:nvSpPr>
        <dsp:cNvPr id="0" name=""/>
        <dsp:cNvSpPr/>
      </dsp:nvSpPr>
      <dsp:spPr>
        <a:xfrm>
          <a:off x="6387247" y="824097"/>
          <a:ext cx="291247" cy="344574"/>
        </a:xfrm>
        <a:custGeom>
          <a:avLst/>
          <a:gdLst/>
          <a:ahLst/>
          <a:cxnLst/>
          <a:rect l="0" t="0" r="0" b="0"/>
          <a:pathLst>
            <a:path>
              <a:moveTo>
                <a:pt x="0" y="0"/>
              </a:moveTo>
              <a:lnTo>
                <a:pt x="0" y="172287"/>
              </a:lnTo>
              <a:lnTo>
                <a:pt x="291247" y="172287"/>
              </a:lnTo>
              <a:lnTo>
                <a:pt x="291247" y="344574"/>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2282A7-1A67-434F-BC20-C5720870138A}">
      <dsp:nvSpPr>
        <dsp:cNvPr id="0" name=""/>
        <dsp:cNvSpPr/>
      </dsp:nvSpPr>
      <dsp:spPr>
        <a:xfrm>
          <a:off x="4110595" y="1989086"/>
          <a:ext cx="992702" cy="344574"/>
        </a:xfrm>
        <a:custGeom>
          <a:avLst/>
          <a:gdLst/>
          <a:ahLst/>
          <a:cxnLst/>
          <a:rect l="0" t="0" r="0" b="0"/>
          <a:pathLst>
            <a:path>
              <a:moveTo>
                <a:pt x="0" y="0"/>
              </a:moveTo>
              <a:lnTo>
                <a:pt x="0" y="172287"/>
              </a:lnTo>
              <a:lnTo>
                <a:pt x="992702" y="172287"/>
              </a:lnTo>
              <a:lnTo>
                <a:pt x="992702" y="344574"/>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A58AAF-9C4A-4C5D-918C-2B2CF52AA356}">
      <dsp:nvSpPr>
        <dsp:cNvPr id="0" name=""/>
        <dsp:cNvSpPr/>
      </dsp:nvSpPr>
      <dsp:spPr>
        <a:xfrm>
          <a:off x="2461561" y="3154076"/>
          <a:ext cx="246124" cy="3084760"/>
        </a:xfrm>
        <a:custGeom>
          <a:avLst/>
          <a:gdLst/>
          <a:ahLst/>
          <a:cxnLst/>
          <a:rect l="0" t="0" r="0" b="0"/>
          <a:pathLst>
            <a:path>
              <a:moveTo>
                <a:pt x="0" y="0"/>
              </a:moveTo>
              <a:lnTo>
                <a:pt x="0" y="3084760"/>
              </a:lnTo>
              <a:lnTo>
                <a:pt x="246124" y="3084760"/>
              </a:lnTo>
            </a:path>
          </a:pathLst>
        </a:custGeom>
        <a:noFill/>
        <a:ln w="34925" cap="flat" cmpd="sng" algn="in">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DA4724-DBBB-48E9-89FD-88936A33EF9C}">
      <dsp:nvSpPr>
        <dsp:cNvPr id="0" name=""/>
        <dsp:cNvSpPr/>
      </dsp:nvSpPr>
      <dsp:spPr>
        <a:xfrm>
          <a:off x="2461561" y="3154076"/>
          <a:ext cx="246124" cy="1919771"/>
        </a:xfrm>
        <a:custGeom>
          <a:avLst/>
          <a:gdLst/>
          <a:ahLst/>
          <a:cxnLst/>
          <a:rect l="0" t="0" r="0" b="0"/>
          <a:pathLst>
            <a:path>
              <a:moveTo>
                <a:pt x="0" y="0"/>
              </a:moveTo>
              <a:lnTo>
                <a:pt x="0" y="1919771"/>
              </a:lnTo>
              <a:lnTo>
                <a:pt x="246124" y="1919771"/>
              </a:lnTo>
            </a:path>
          </a:pathLst>
        </a:custGeom>
        <a:noFill/>
        <a:ln w="34925" cap="flat" cmpd="sng" algn="in">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1C4DDB-1D51-4B2C-96C8-729F96A2F0AD}">
      <dsp:nvSpPr>
        <dsp:cNvPr id="0" name=""/>
        <dsp:cNvSpPr/>
      </dsp:nvSpPr>
      <dsp:spPr>
        <a:xfrm>
          <a:off x="2461561" y="3154076"/>
          <a:ext cx="246124" cy="754781"/>
        </a:xfrm>
        <a:custGeom>
          <a:avLst/>
          <a:gdLst/>
          <a:ahLst/>
          <a:cxnLst/>
          <a:rect l="0" t="0" r="0" b="0"/>
          <a:pathLst>
            <a:path>
              <a:moveTo>
                <a:pt x="0" y="0"/>
              </a:moveTo>
              <a:lnTo>
                <a:pt x="0" y="754781"/>
              </a:lnTo>
              <a:lnTo>
                <a:pt x="246124" y="754781"/>
              </a:lnTo>
            </a:path>
          </a:pathLst>
        </a:custGeom>
        <a:noFill/>
        <a:ln w="34925" cap="flat" cmpd="sng" algn="in">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56C692-DCB8-4E0E-8593-C6DC31B57B0E}">
      <dsp:nvSpPr>
        <dsp:cNvPr id="0" name=""/>
        <dsp:cNvSpPr/>
      </dsp:nvSpPr>
      <dsp:spPr>
        <a:xfrm>
          <a:off x="3117893" y="1989086"/>
          <a:ext cx="992702" cy="344574"/>
        </a:xfrm>
        <a:custGeom>
          <a:avLst/>
          <a:gdLst/>
          <a:ahLst/>
          <a:cxnLst/>
          <a:rect l="0" t="0" r="0" b="0"/>
          <a:pathLst>
            <a:path>
              <a:moveTo>
                <a:pt x="992702" y="0"/>
              </a:moveTo>
              <a:lnTo>
                <a:pt x="992702" y="172287"/>
              </a:lnTo>
              <a:lnTo>
                <a:pt x="0" y="172287"/>
              </a:lnTo>
              <a:lnTo>
                <a:pt x="0" y="344574"/>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EB88B7-9BA0-4A45-B1DA-B6AE5227F116}">
      <dsp:nvSpPr>
        <dsp:cNvPr id="0" name=""/>
        <dsp:cNvSpPr/>
      </dsp:nvSpPr>
      <dsp:spPr>
        <a:xfrm>
          <a:off x="4110595" y="824097"/>
          <a:ext cx="2276651" cy="344574"/>
        </a:xfrm>
        <a:custGeom>
          <a:avLst/>
          <a:gdLst/>
          <a:ahLst/>
          <a:cxnLst/>
          <a:rect l="0" t="0" r="0" b="0"/>
          <a:pathLst>
            <a:path>
              <a:moveTo>
                <a:pt x="2276651" y="0"/>
              </a:moveTo>
              <a:lnTo>
                <a:pt x="2276651" y="172287"/>
              </a:lnTo>
              <a:lnTo>
                <a:pt x="0" y="172287"/>
              </a:lnTo>
              <a:lnTo>
                <a:pt x="0" y="344574"/>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1D1F5-2172-45AF-8052-19E8147F2DB3}">
      <dsp:nvSpPr>
        <dsp:cNvPr id="0" name=""/>
        <dsp:cNvSpPr/>
      </dsp:nvSpPr>
      <dsp:spPr>
        <a:xfrm>
          <a:off x="5566832" y="3682"/>
          <a:ext cx="1640830" cy="820415"/>
        </a:xfrm>
        <a:prstGeom prst="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WSPÓŁDZIAŁANIE</a:t>
          </a:r>
        </a:p>
      </dsp:txBody>
      <dsp:txXfrm>
        <a:off x="5566832" y="3682"/>
        <a:ext cx="1640830" cy="820415"/>
      </dsp:txXfrm>
    </dsp:sp>
    <dsp:sp modelId="{B73105D9-AD4B-4F64-BD4C-38BABE73C64A}">
      <dsp:nvSpPr>
        <dsp:cNvPr id="0" name=""/>
        <dsp:cNvSpPr/>
      </dsp:nvSpPr>
      <dsp:spPr>
        <a:xfrm>
          <a:off x="3290180" y="1168671"/>
          <a:ext cx="1640830" cy="82041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solidFill>
                <a:schemeClr val="tx1"/>
              </a:solidFill>
            </a:rPr>
            <a:t>WEWNĄTRZ STRUKTURY ADMINISTRACYJNEJ</a:t>
          </a:r>
        </a:p>
      </dsp:txBody>
      <dsp:txXfrm>
        <a:off x="3290180" y="1168671"/>
        <a:ext cx="1640830" cy="820415"/>
      </dsp:txXfrm>
    </dsp:sp>
    <dsp:sp modelId="{8E7FA219-18ED-452A-A443-C366CF142C12}">
      <dsp:nvSpPr>
        <dsp:cNvPr id="0" name=""/>
        <dsp:cNvSpPr/>
      </dsp:nvSpPr>
      <dsp:spPr>
        <a:xfrm>
          <a:off x="2297478" y="2333661"/>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solidFill>
                <a:schemeClr val="tx1"/>
              </a:solidFill>
            </a:rPr>
            <a:t>FORMY USTROJOWE</a:t>
          </a:r>
        </a:p>
      </dsp:txBody>
      <dsp:txXfrm>
        <a:off x="2297478" y="2333661"/>
        <a:ext cx="1640830" cy="820415"/>
      </dsp:txXfrm>
    </dsp:sp>
    <dsp:sp modelId="{B687F7A8-F84A-49AE-A0D9-0C30C2454768}">
      <dsp:nvSpPr>
        <dsp:cNvPr id="0" name=""/>
        <dsp:cNvSpPr/>
      </dsp:nvSpPr>
      <dsp:spPr>
        <a:xfrm>
          <a:off x="2707685" y="3498650"/>
          <a:ext cx="1640830" cy="82041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chemeClr val="tx1"/>
              </a:solidFill>
            </a:rPr>
            <a:t>ZWIĄZEK</a:t>
          </a:r>
          <a:endParaRPr lang="pl-PL" sz="1300" kern="1200" dirty="0">
            <a:solidFill>
              <a:schemeClr val="tx1"/>
            </a:solidFill>
          </a:endParaRPr>
        </a:p>
      </dsp:txBody>
      <dsp:txXfrm>
        <a:off x="2707685" y="3498650"/>
        <a:ext cx="1640830" cy="820415"/>
      </dsp:txXfrm>
    </dsp:sp>
    <dsp:sp modelId="{9846F7A1-77F2-4F32-8698-26C56302B29A}">
      <dsp:nvSpPr>
        <dsp:cNvPr id="0" name=""/>
        <dsp:cNvSpPr/>
      </dsp:nvSpPr>
      <dsp:spPr>
        <a:xfrm>
          <a:off x="2707685" y="4663640"/>
          <a:ext cx="1640830" cy="82041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POROZUMIENIE</a:t>
          </a:r>
        </a:p>
      </dsp:txBody>
      <dsp:txXfrm>
        <a:off x="2707685" y="4663640"/>
        <a:ext cx="1640830" cy="820415"/>
      </dsp:txXfrm>
    </dsp:sp>
    <dsp:sp modelId="{D04A0732-D812-435C-B54C-15099D7BCF99}">
      <dsp:nvSpPr>
        <dsp:cNvPr id="0" name=""/>
        <dsp:cNvSpPr/>
      </dsp:nvSpPr>
      <dsp:spPr>
        <a:xfrm>
          <a:off x="2707685" y="5828629"/>
          <a:ext cx="1640830" cy="82041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solidFill>
                <a:schemeClr val="tx1"/>
              </a:solidFill>
            </a:rPr>
            <a:t>STOWARZYSZENIE</a:t>
          </a:r>
        </a:p>
      </dsp:txBody>
      <dsp:txXfrm>
        <a:off x="2707685" y="5828629"/>
        <a:ext cx="1640830" cy="820415"/>
      </dsp:txXfrm>
    </dsp:sp>
    <dsp:sp modelId="{F453C2FE-E728-415A-8561-4507A96A5209}">
      <dsp:nvSpPr>
        <dsp:cNvPr id="0" name=""/>
        <dsp:cNvSpPr/>
      </dsp:nvSpPr>
      <dsp:spPr>
        <a:xfrm>
          <a:off x="4282882" y="2333661"/>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Z ADMINISTRACJĄ RZĄDOWĄ</a:t>
          </a:r>
        </a:p>
      </dsp:txBody>
      <dsp:txXfrm>
        <a:off x="4282882" y="2333661"/>
        <a:ext cx="1640830" cy="820415"/>
      </dsp:txXfrm>
    </dsp:sp>
    <dsp:sp modelId="{5C058F0A-E6BF-4F2A-B477-AB26E3AA1FDB}">
      <dsp:nvSpPr>
        <dsp:cNvPr id="0" name=""/>
        <dsp:cNvSpPr/>
      </dsp:nvSpPr>
      <dsp:spPr>
        <a:xfrm>
          <a:off x="5858079" y="1168671"/>
          <a:ext cx="1640830" cy="82041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Z PODMIOTAMI ZEWNĘTRZNYMI</a:t>
          </a:r>
        </a:p>
      </dsp:txBody>
      <dsp:txXfrm>
        <a:off x="5858079" y="1168671"/>
        <a:ext cx="1640830" cy="820415"/>
      </dsp:txXfrm>
    </dsp:sp>
    <dsp:sp modelId="{66259E76-9D03-4885-B479-45A957A3A2DB}">
      <dsp:nvSpPr>
        <dsp:cNvPr id="0" name=""/>
        <dsp:cNvSpPr/>
      </dsp:nvSpPr>
      <dsp:spPr>
        <a:xfrm>
          <a:off x="6268287" y="2333661"/>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SPÓŁKI PRAWA HANDLOWEGO</a:t>
          </a:r>
        </a:p>
      </dsp:txBody>
      <dsp:txXfrm>
        <a:off x="6268287" y="2333661"/>
        <a:ext cx="1640830" cy="820415"/>
      </dsp:txXfrm>
    </dsp:sp>
    <dsp:sp modelId="{FD13740F-4893-466A-9F5A-FA1B29A1239C}">
      <dsp:nvSpPr>
        <dsp:cNvPr id="0" name=""/>
        <dsp:cNvSpPr/>
      </dsp:nvSpPr>
      <dsp:spPr>
        <a:xfrm>
          <a:off x="6268287" y="3498650"/>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solidFill>
                <a:schemeClr val="tx1"/>
              </a:solidFill>
            </a:rPr>
            <a:t>PARTNERSTWO PUBLICZNO-PRYWATNE</a:t>
          </a:r>
        </a:p>
      </dsp:txBody>
      <dsp:txXfrm>
        <a:off x="6268287" y="3498650"/>
        <a:ext cx="1640830" cy="820415"/>
      </dsp:txXfrm>
    </dsp:sp>
    <dsp:sp modelId="{9F54A43C-62AC-469C-B124-91ABD1FCEAD1}">
      <dsp:nvSpPr>
        <dsp:cNvPr id="0" name=""/>
        <dsp:cNvSpPr/>
      </dsp:nvSpPr>
      <dsp:spPr>
        <a:xfrm>
          <a:off x="6268287" y="4663640"/>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solidFill>
                <a:schemeClr val="tx1"/>
              </a:solidFill>
            </a:rPr>
            <a:t>WSPÓŁDZIAŁANIE Z ORGANIZACJAMI POZARZĄDOWYMI</a:t>
          </a:r>
        </a:p>
      </dsp:txBody>
      <dsp:txXfrm>
        <a:off x="6268287" y="4663640"/>
        <a:ext cx="1640830" cy="820415"/>
      </dsp:txXfrm>
    </dsp:sp>
    <dsp:sp modelId="{EC251EDD-9757-4D85-9C85-96114737E53C}">
      <dsp:nvSpPr>
        <dsp:cNvPr id="0" name=""/>
        <dsp:cNvSpPr/>
      </dsp:nvSpPr>
      <dsp:spPr>
        <a:xfrm>
          <a:off x="6268287" y="5828629"/>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solidFill>
                <a:schemeClr val="tx1"/>
              </a:solidFill>
            </a:rPr>
            <a:t>INNE FORMY, NP. LGD, POT, SPÓŁDZIELNIE SOCJALNE, WSPÓLNE ZAMÓWIENIA PUBLICZNE, WSPÓŁDZIAŁANIE Z SAMORZĄDEM ZAWODOWYM ADWOKATURY</a:t>
          </a:r>
        </a:p>
      </dsp:txBody>
      <dsp:txXfrm>
        <a:off x="6268287" y="5828629"/>
        <a:ext cx="1640830" cy="820415"/>
      </dsp:txXfrm>
    </dsp:sp>
    <dsp:sp modelId="{5709E255-66C4-4B34-8FF7-58A9BB118848}">
      <dsp:nvSpPr>
        <dsp:cNvPr id="0" name=""/>
        <dsp:cNvSpPr/>
      </dsp:nvSpPr>
      <dsp:spPr>
        <a:xfrm>
          <a:off x="7843484" y="1168671"/>
          <a:ext cx="1640830" cy="82041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Z PODMIOTAMI ZAGRANICZNYMI</a:t>
          </a:r>
        </a:p>
      </dsp:txBody>
      <dsp:txXfrm>
        <a:off x="7843484" y="1168671"/>
        <a:ext cx="1640830" cy="820415"/>
      </dsp:txXfrm>
    </dsp:sp>
    <dsp:sp modelId="{E74F8103-A554-4894-874F-3842B41402C4}">
      <dsp:nvSpPr>
        <dsp:cNvPr id="0" name=""/>
        <dsp:cNvSpPr/>
      </dsp:nvSpPr>
      <dsp:spPr>
        <a:xfrm>
          <a:off x="8253691" y="2333661"/>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solidFill>
                <a:schemeClr val="tx1"/>
              </a:solidFill>
            </a:rPr>
            <a:t>WSPÓŁPRACA MIĘDZYTERYTORIALNA, NP. MIASTA PARTNERSKIE</a:t>
          </a:r>
        </a:p>
      </dsp:txBody>
      <dsp:txXfrm>
        <a:off x="8253691" y="2333661"/>
        <a:ext cx="1640830" cy="820415"/>
      </dsp:txXfrm>
    </dsp:sp>
    <dsp:sp modelId="{585AAB10-E201-4727-B0E5-3C79F32A3EA3}">
      <dsp:nvSpPr>
        <dsp:cNvPr id="0" name=""/>
        <dsp:cNvSpPr/>
      </dsp:nvSpPr>
      <dsp:spPr>
        <a:xfrm>
          <a:off x="8253691" y="3498650"/>
          <a:ext cx="1640830" cy="820415"/>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solidFill>
                <a:schemeClr val="tx1"/>
              </a:solidFill>
            </a:rPr>
            <a:t>WSPÓŁPRACA TRANSGRANICZNA</a:t>
          </a:r>
        </a:p>
      </dsp:txBody>
      <dsp:txXfrm>
        <a:off x="8253691" y="3498650"/>
        <a:ext cx="1640830" cy="8204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B9922-708A-4571-8ED8-AE436D410F37}">
      <dsp:nvSpPr>
        <dsp:cNvPr id="0" name=""/>
        <dsp:cNvSpPr/>
      </dsp:nvSpPr>
      <dsp:spPr>
        <a:xfrm>
          <a:off x="0" y="338091"/>
          <a:ext cx="10515600" cy="869108"/>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b="0" i="0" kern="1200" baseline="0" dirty="0">
              <a:solidFill>
                <a:schemeClr val="tx1"/>
              </a:solidFill>
            </a:rPr>
            <a:t>PRZEPROWADZON</a:t>
          </a:r>
          <a:r>
            <a:rPr lang="pl-PL" sz="2300" kern="1200" dirty="0">
              <a:solidFill>
                <a:schemeClr val="tx1"/>
              </a:solidFill>
            </a:rPr>
            <a:t>E WIOSNĄ 2020 ROKU;</a:t>
          </a:r>
        </a:p>
      </dsp:txBody>
      <dsp:txXfrm>
        <a:off x="42426" y="380517"/>
        <a:ext cx="10430748" cy="784256"/>
      </dsp:txXfrm>
    </dsp:sp>
    <dsp:sp modelId="{0A4CCE13-777E-4D07-83BE-80D2EE3983EC}">
      <dsp:nvSpPr>
        <dsp:cNvPr id="0" name=""/>
        <dsp:cNvSpPr/>
      </dsp:nvSpPr>
      <dsp:spPr>
        <a:xfrm>
          <a:off x="0" y="1273440"/>
          <a:ext cx="10515600" cy="869108"/>
        </a:xfrm>
        <a:prstGeom prst="roundRect">
          <a:avLst/>
        </a:prstGeom>
        <a:solidFill>
          <a:schemeClr val="accent5">
            <a:hueOff val="2944118"/>
            <a:satOff val="9586"/>
            <a:lumOff val="333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pl-PL" sz="2300" kern="1200" dirty="0">
              <a:solidFill>
                <a:schemeClr val="tx1"/>
              </a:solidFill>
            </a:rPr>
            <a:t>KWESTIONARIUSZ SKŁADAŁ SIĘ Z 7 OPISOWYCH PYTAŃ DOTYCZĄCYCH OCENY SYSTEMU PLANISTYCZNEGO W POLSCE ORAZ WSPÓŁDZIAŁANIA W TYM ZAKRESIE;</a:t>
          </a:r>
        </a:p>
      </dsp:txBody>
      <dsp:txXfrm>
        <a:off x="42426" y="1315866"/>
        <a:ext cx="10430748" cy="784256"/>
      </dsp:txXfrm>
    </dsp:sp>
    <dsp:sp modelId="{77318A91-EB4A-4A7A-83C7-BEBEC9012AAE}">
      <dsp:nvSpPr>
        <dsp:cNvPr id="0" name=""/>
        <dsp:cNvSpPr/>
      </dsp:nvSpPr>
      <dsp:spPr>
        <a:xfrm>
          <a:off x="0" y="2208789"/>
          <a:ext cx="10515600" cy="869108"/>
        </a:xfrm>
        <a:prstGeom prst="roundRect">
          <a:avLst/>
        </a:prstGeom>
        <a:solidFill>
          <a:schemeClr val="accent5">
            <a:hueOff val="5888237"/>
            <a:satOff val="19172"/>
            <a:lumOff val="6667"/>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pl-PL" sz="2300" b="0" i="0" kern="1200" baseline="0" dirty="0">
              <a:solidFill>
                <a:schemeClr val="tx1"/>
              </a:solidFill>
            </a:rPr>
            <a:t>ROZESŁANY DO 100 LOSOW</a:t>
          </a:r>
          <a:r>
            <a:rPr lang="pl-PL" sz="2300" kern="1200" dirty="0">
              <a:solidFill>
                <a:schemeClr val="tx1"/>
              </a:solidFill>
            </a:rPr>
            <a:t>O WYBRANYCH POLSKICH GMIN; </a:t>
          </a:r>
        </a:p>
      </dsp:txBody>
      <dsp:txXfrm>
        <a:off x="42426" y="2251215"/>
        <a:ext cx="10430748" cy="784256"/>
      </dsp:txXfrm>
    </dsp:sp>
    <dsp:sp modelId="{CB68C9BA-A6E8-42AD-936E-C7E189A5B8A9}">
      <dsp:nvSpPr>
        <dsp:cNvPr id="0" name=""/>
        <dsp:cNvSpPr/>
      </dsp:nvSpPr>
      <dsp:spPr>
        <a:xfrm>
          <a:off x="0" y="3144137"/>
          <a:ext cx="10515600" cy="869108"/>
        </a:xfrm>
        <a:prstGeom prst="roundRect">
          <a:avLst/>
        </a:prstGeom>
        <a:solidFill>
          <a:schemeClr val="accent5">
            <a:hueOff val="8832355"/>
            <a:satOff val="28758"/>
            <a:lumOff val="100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pl-PL" sz="2300" b="0" i="0" kern="1200" baseline="0" dirty="0">
              <a:solidFill>
                <a:schemeClr val="tx1"/>
              </a:solidFill>
            </a:rPr>
            <a:t>POWTARZAJĄCE SIĘ ZARZUTY W STOSUNKU DO POLSKIEGO SYSTEMU PLANISTYCZNEGO</a:t>
          </a:r>
          <a:endParaRPr lang="pl-PL" sz="2300" b="1" u="sng" kern="1200" dirty="0">
            <a:solidFill>
              <a:schemeClr val="tx1"/>
            </a:solidFill>
          </a:endParaRPr>
        </a:p>
      </dsp:txBody>
      <dsp:txXfrm>
        <a:off x="42426" y="3186563"/>
        <a:ext cx="10430748" cy="7842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0D61643-D56E-4C7F-9B31-1B4814F80DAE}" type="datetimeFigureOut">
              <a:rPr lang="en-GB" smtClean="0"/>
              <a:t>06/12/2023</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0624BC6-2BF2-4380-8D5A-B6EDF9F93D2D}"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439864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0D61643-D56E-4C7F-9B31-1B4814F80DAE}"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2979107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0D61643-D56E-4C7F-9B31-1B4814F80DAE}"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5514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0D61643-D56E-4C7F-9B31-1B4814F80DAE}"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50270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0D61643-D56E-4C7F-9B31-1B4814F80DAE}" type="datetimeFigureOut">
              <a:rPr lang="en-GB" smtClean="0"/>
              <a:t>06/12/2023</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0624BC6-2BF2-4380-8D5A-B6EDF9F93D2D}"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175770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0D61643-D56E-4C7F-9B31-1B4814F80DAE}"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2866456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0D61643-D56E-4C7F-9B31-1B4814F80DAE}" type="datetimeFigureOut">
              <a:rPr lang="en-GB" smtClean="0"/>
              <a:t>06/12/2023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194125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0D61643-D56E-4C7F-9B31-1B4814F80DAE}" type="datetimeFigureOut">
              <a:rPr lang="en-GB" smtClean="0"/>
              <a:t>06/12/2023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134028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61643-D56E-4C7F-9B31-1B4814F80DAE}" type="datetimeFigureOut">
              <a:rPr lang="en-GB" smtClean="0"/>
              <a:t>06/12/2023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624BC6-2BF2-4380-8D5A-B6EDF9F93D2D}" type="slidenum">
              <a:rPr lang="en-GB" smtClean="0"/>
              <a:t>‹#›</a:t>
            </a:fld>
            <a:endParaRPr lang="en-GB"/>
          </a:p>
        </p:txBody>
      </p:sp>
    </p:spTree>
    <p:extLst>
      <p:ext uri="{BB962C8B-B14F-4D97-AF65-F5344CB8AC3E}">
        <p14:creationId xmlns:p14="http://schemas.microsoft.com/office/powerpoint/2010/main" val="37996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0D61643-D56E-4C7F-9B31-1B4814F80DAE}" type="datetimeFigureOut">
              <a:rPr lang="en-GB" smtClean="0"/>
              <a:t>06/12/2023</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0624BC6-2BF2-4380-8D5A-B6EDF9F93D2D}"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1373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0D61643-D56E-4C7F-9B31-1B4814F80DAE}" type="datetimeFigureOut">
              <a:rPr lang="en-GB" smtClean="0"/>
              <a:t>06/12/2023</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0624BC6-2BF2-4380-8D5A-B6EDF9F93D2D}"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140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0D61643-D56E-4C7F-9B31-1B4814F80DAE}" type="datetimeFigureOut">
              <a:rPr lang="en-GB" smtClean="0"/>
              <a:t>06/12/2023</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0624BC6-2BF2-4380-8D5A-B6EDF9F93D2D}"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0130808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ip.lex.pl/#/jurisprudence/523714125/1/ii-sa-go-428-23-zasada-dobrego-sasiedztwa-wyrok-wojewodzkiego-sadu-administracyjnego-w-gorzowie...?cm=URELATIO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jurisprudence/523719157/1/ii-sa-lu-522-23-warunki-zabudowy-dla-inwestycji-budowlanej-polegajacej-na-budowie-dwoch-budynkow...?cm=UREL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x.pl/#/jurisprudence/523675497/1/ii-sa-gd-1070-22-pojecie-dzialki-sasiedniej-wyrok-wojewodzkiego-sadu-administracyjnego-w-gdansku?cm=UREL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ip.lex.pl/#/jurisprudence/523697212/1/ii-sa-go-214-23-zakres-zasady-dobrego-sasiedztwa-wyrok-wojewodzkiego-sadu-administracyjnego-w...?cm=UREL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x.pl/#/jurisprudence/523706424/1/ii-sa-kr-691-23-zasada-dobrego-sasiedztwa-wyrok-wojewodzkiego-sadu-administracyjnego-w-krakowie?cm=URE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85A3EC-236F-6682-E03A-2BEB622B17C0}"/>
              </a:ext>
            </a:extLst>
          </p:cNvPr>
          <p:cNvSpPr>
            <a:spLocks noGrp="1"/>
          </p:cNvSpPr>
          <p:nvPr>
            <p:ph type="ctrTitle"/>
          </p:nvPr>
        </p:nvSpPr>
        <p:spPr>
          <a:xfrm>
            <a:off x="1915385" y="2379887"/>
            <a:ext cx="8361229" cy="2098226"/>
          </a:xfrm>
        </p:spPr>
        <p:txBody>
          <a:bodyPr/>
          <a:lstStyle/>
          <a:p>
            <a:br>
              <a:rPr lang="pl-PL" b="1" dirty="0"/>
            </a:br>
            <a:r>
              <a:rPr lang="pl-PL" b="1" dirty="0"/>
              <a:t>OBLIGATORYJNY PLAN MIEJSCOWY</a:t>
            </a:r>
            <a:endParaRPr lang="en-GB" b="1" dirty="0"/>
          </a:p>
        </p:txBody>
      </p:sp>
      <p:sp>
        <p:nvSpPr>
          <p:cNvPr id="3" name="Podtytuł 2">
            <a:extLst>
              <a:ext uri="{FF2B5EF4-FFF2-40B4-BE49-F238E27FC236}">
                <a16:creationId xmlns:a16="http://schemas.microsoft.com/office/drawing/2014/main" id="{517FFABD-3C34-D8E7-B606-2A5FA69B79BC}"/>
              </a:ext>
            </a:extLst>
          </p:cNvPr>
          <p:cNvSpPr>
            <a:spLocks noGrp="1"/>
          </p:cNvSpPr>
          <p:nvPr>
            <p:ph type="subTitle" idx="1"/>
          </p:nvPr>
        </p:nvSpPr>
        <p:spPr>
          <a:xfrm>
            <a:off x="2786911" y="6314881"/>
            <a:ext cx="6831673" cy="1086237"/>
          </a:xfrm>
        </p:spPr>
        <p:txBody>
          <a:bodyPr/>
          <a:lstStyle/>
          <a:p>
            <a:r>
              <a:rPr lang="pl-PL" dirty="0"/>
              <a:t>DR KARINA PILARZ</a:t>
            </a:r>
            <a:endParaRPr lang="en-GB" dirty="0"/>
          </a:p>
        </p:txBody>
      </p:sp>
    </p:spTree>
    <p:extLst>
      <p:ext uri="{BB962C8B-B14F-4D97-AF65-F5344CB8AC3E}">
        <p14:creationId xmlns:p14="http://schemas.microsoft.com/office/powerpoint/2010/main" val="64674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E91932-0B4E-6FF0-CF4B-512CECA13A6E}"/>
              </a:ext>
            </a:extLst>
          </p:cNvPr>
          <p:cNvSpPr>
            <a:spLocks noGrp="1"/>
          </p:cNvSpPr>
          <p:nvPr>
            <p:ph type="title"/>
          </p:nvPr>
        </p:nvSpPr>
        <p:spPr/>
        <p:txBody>
          <a:bodyPr>
            <a:normAutofit fontScale="90000"/>
          </a:bodyPr>
          <a:lstStyle/>
          <a:p>
            <a:pPr algn="just"/>
            <a:r>
              <a:rPr lang="pl-PL" dirty="0"/>
              <a:t>Ustawa z dnia 21 marca 1991 r. o obszarach morskich Rzeczypospolitej Polskiej i administracji morskiej</a:t>
            </a:r>
            <a:endParaRPr lang="en-GB" dirty="0"/>
          </a:p>
        </p:txBody>
      </p:sp>
      <p:sp>
        <p:nvSpPr>
          <p:cNvPr id="3" name="Symbol zastępczy zawartości 2">
            <a:extLst>
              <a:ext uri="{FF2B5EF4-FFF2-40B4-BE49-F238E27FC236}">
                <a16:creationId xmlns:a16="http://schemas.microsoft.com/office/drawing/2014/main" id="{5F625777-738D-4CBC-76CF-4E7E1E3E68F7}"/>
              </a:ext>
            </a:extLst>
          </p:cNvPr>
          <p:cNvSpPr>
            <a:spLocks noGrp="1"/>
          </p:cNvSpPr>
          <p:nvPr>
            <p:ph idx="1"/>
          </p:nvPr>
        </p:nvSpPr>
        <p:spPr/>
        <p:txBody>
          <a:bodyPr/>
          <a:lstStyle/>
          <a:p>
            <a:pPr marL="0" indent="0">
              <a:buNone/>
            </a:pPr>
            <a:endParaRPr lang="pl-PL" dirty="0"/>
          </a:p>
          <a:p>
            <a:pPr marL="0" indent="0">
              <a:buNone/>
            </a:pPr>
            <a:r>
              <a:rPr lang="pl-PL" dirty="0"/>
              <a:t>Art.  37</a:t>
            </a:r>
            <a:r>
              <a:rPr lang="pl-PL" baseline="30000" dirty="0"/>
              <a:t>1</a:t>
            </a:r>
          </a:p>
          <a:p>
            <a:pPr marL="0" indent="0" algn="just">
              <a:buNone/>
            </a:pPr>
            <a:r>
              <a:rPr lang="pl-PL" dirty="0"/>
              <a:t>Planowanie i zagospodarowanie przestrzenne obszarów morskich wód wewnętrznych, morza terytorialnego i wyłącznej strefy ekonomicznej oznacza proces, za pośrednictwem którego właściwe organy, o których mowa w art. 37e ust. 1, analizują i organizują wykorzystanie obszarów morskich, aby osiągnąć cele ekologiczne, gospodarcze i społeczne.</a:t>
            </a:r>
            <a:endParaRPr lang="en-GB" dirty="0"/>
          </a:p>
        </p:txBody>
      </p:sp>
    </p:spTree>
    <p:extLst>
      <p:ext uri="{BB962C8B-B14F-4D97-AF65-F5344CB8AC3E}">
        <p14:creationId xmlns:p14="http://schemas.microsoft.com/office/powerpoint/2010/main" val="2514531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46CD1D-D861-6092-E80E-F156907837F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72FA6FD-4431-7802-094E-24F25D6077CC}"/>
              </a:ext>
            </a:extLst>
          </p:cNvPr>
          <p:cNvSpPr>
            <a:spLocks noGrp="1"/>
          </p:cNvSpPr>
          <p:nvPr>
            <p:ph idx="1"/>
          </p:nvPr>
        </p:nvSpPr>
        <p:spPr/>
        <p:txBody>
          <a:bodyPr/>
          <a:lstStyle/>
          <a:p>
            <a:pPr marL="0" indent="0" algn="just">
              <a:buNone/>
            </a:pPr>
            <a:r>
              <a:rPr lang="pl-PL" dirty="0"/>
              <a:t>Art.  37a. </a:t>
            </a:r>
          </a:p>
          <a:p>
            <a:pPr marL="0" indent="0" algn="just">
              <a:buNone/>
            </a:pPr>
            <a:r>
              <a:rPr lang="pl-PL" dirty="0"/>
              <a:t>1. Rada Ministrów przyjmuje, w drodze rozporządzenia, plany zagospodarowania przestrzennego morskich wód wewnętrznych, morza terytorialnego i wyłącznej strefy ekonomicznej, uwzględniając rozstrzygnięcia określone w ust. 2 oraz wydane ważne pozwolenia, o których mowa w art. 23 ust. 1, art. 26 ust. 1, i uzgodnienie, o którym mowa w art. 27 ust. 1.</a:t>
            </a:r>
            <a:endParaRPr lang="en-GB" dirty="0"/>
          </a:p>
        </p:txBody>
      </p:sp>
    </p:spTree>
    <p:extLst>
      <p:ext uri="{BB962C8B-B14F-4D97-AF65-F5344CB8AC3E}">
        <p14:creationId xmlns:p14="http://schemas.microsoft.com/office/powerpoint/2010/main" val="3214246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D102E6E9-95AD-87AF-C22F-EDFB1BD553E0}"/>
              </a:ext>
            </a:extLst>
          </p:cNvPr>
          <p:cNvGraphicFramePr>
            <a:graphicFrameLocks noGrp="1"/>
          </p:cNvGraphicFramePr>
          <p:nvPr>
            <p:ph idx="1"/>
            <p:extLst>
              <p:ext uri="{D42A27DB-BD31-4B8C-83A1-F6EECF244321}">
                <p14:modId xmlns:p14="http://schemas.microsoft.com/office/powerpoint/2010/main" val="3138659279"/>
              </p:ext>
            </p:extLst>
          </p:nvPr>
        </p:nvGraphicFramePr>
        <p:xfrm>
          <a:off x="963039" y="1303507"/>
          <a:ext cx="11118715" cy="46400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491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65DB4F-68B6-D7E2-6934-233F095FD1BE}"/>
              </a:ext>
            </a:extLst>
          </p:cNvPr>
          <p:cNvSpPr>
            <a:spLocks noGrp="1"/>
          </p:cNvSpPr>
          <p:nvPr>
            <p:ph type="ctrTitle"/>
          </p:nvPr>
        </p:nvSpPr>
        <p:spPr>
          <a:xfrm>
            <a:off x="1524000" y="2235200"/>
            <a:ext cx="9144000" cy="2387600"/>
          </a:xfrm>
        </p:spPr>
        <p:txBody>
          <a:bodyPr/>
          <a:lstStyle/>
          <a:p>
            <a:r>
              <a:rPr lang="pl-PL" b="1" dirty="0">
                <a:solidFill>
                  <a:schemeClr val="tx1"/>
                </a:solidFill>
              </a:rPr>
              <a:t>ZASADA DOBREGO SĄSIEDZTWA</a:t>
            </a:r>
            <a:endParaRPr lang="en-GB" b="1" dirty="0">
              <a:solidFill>
                <a:schemeClr val="tx1"/>
              </a:solidFill>
            </a:endParaRPr>
          </a:p>
        </p:txBody>
      </p:sp>
      <p:sp>
        <p:nvSpPr>
          <p:cNvPr id="5" name="Podtytuł 4">
            <a:extLst>
              <a:ext uri="{FF2B5EF4-FFF2-40B4-BE49-F238E27FC236}">
                <a16:creationId xmlns:a16="http://schemas.microsoft.com/office/drawing/2014/main" id="{94CD7CE9-7C82-E2B6-A953-BB217362457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0167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E46E2B-3FC8-6637-AABE-07CE4CD1BF0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67B52A8-650A-7114-06C1-12A959F6FFB3}"/>
              </a:ext>
            </a:extLst>
          </p:cNvPr>
          <p:cNvSpPr>
            <a:spLocks noGrp="1"/>
          </p:cNvSpPr>
          <p:nvPr>
            <p:ph idx="1"/>
          </p:nvPr>
        </p:nvSpPr>
        <p:spPr/>
        <p:txBody>
          <a:bodyPr>
            <a:normAutofit/>
          </a:bodyPr>
          <a:lstStyle/>
          <a:p>
            <a:pPr marL="0" indent="0" algn="just">
              <a:buNone/>
            </a:pPr>
            <a:r>
              <a:rPr lang="pl-PL" dirty="0"/>
              <a:t>Art.  61 UPZP</a:t>
            </a:r>
          </a:p>
          <a:p>
            <a:pPr marL="0" indent="0" algn="just">
              <a:buNone/>
            </a:pPr>
            <a:r>
              <a:rPr lang="pl-PL" dirty="0"/>
              <a:t>1. Wydanie decyzji o warunkach zabudowy jest możliwe jedynie w przypadku łącznego spełnienia następujących warunków:</a:t>
            </a:r>
          </a:p>
          <a:p>
            <a:pPr marL="0" indent="0" algn="just">
              <a:buNone/>
            </a:pPr>
            <a:r>
              <a:rPr lang="pl-PL" dirty="0"/>
              <a:t>1) co najmniej jedna działka sąsiednia, dostępna z tej samej drogi publicznej, jest zabudowana w sposób pozwalający na określenie wymagań dotyczących nowej zabudowy w zakresie kontynuacji parametrów, cech i wskaźników kształtowania zabudowy oraz zagospodarowania terenu, w tym gabarytów i formy architektonicznej obiektów budowlanych, linii zabudowy oraz intensywności wykorzystania terenu;</a:t>
            </a:r>
          </a:p>
          <a:p>
            <a:endParaRPr lang="en-GB" dirty="0"/>
          </a:p>
        </p:txBody>
      </p:sp>
    </p:spTree>
    <p:extLst>
      <p:ext uri="{BB962C8B-B14F-4D97-AF65-F5344CB8AC3E}">
        <p14:creationId xmlns:p14="http://schemas.microsoft.com/office/powerpoint/2010/main" val="3742880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A6CEF1-48B4-1671-DFC9-50FFBED476F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F2BC96B-6DA9-A956-FFE1-EEA56D8F296C}"/>
              </a:ext>
            </a:extLst>
          </p:cNvPr>
          <p:cNvSpPr>
            <a:spLocks noGrp="1"/>
          </p:cNvSpPr>
          <p:nvPr>
            <p:ph idx="1"/>
          </p:nvPr>
        </p:nvSpPr>
        <p:spPr/>
        <p:txBody>
          <a:bodyPr>
            <a:normAutofit fontScale="92500" lnSpcReduction="10000"/>
          </a:bodyPr>
          <a:lstStyle/>
          <a:p>
            <a:endParaRPr lang="pl-PL" dirty="0"/>
          </a:p>
          <a:p>
            <a:pPr marL="0" indent="0" algn="just">
              <a:buNone/>
            </a:pPr>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Gorzowie Wielkopolskim </a:t>
            </a:r>
            <a:r>
              <a:rPr lang="pl-PL" b="1" u="sng" dirty="0">
                <a:solidFill>
                  <a:srgbClr val="0070C0"/>
                </a:solidFill>
              </a:rPr>
              <a:t>z dnia  11 października 2023  r., sygn. akt  II SA/Go 428/23, LEX nr 3620429 </a:t>
            </a:r>
          </a:p>
          <a:p>
            <a:pPr marL="0" indent="0" algn="just">
              <a:buNone/>
            </a:pPr>
            <a:r>
              <a:rPr lang="pl-PL" dirty="0"/>
              <a:t>Zasada dobrego sąsiedztwa oznacza konieczność dostosowania nowej zabudowy do wyznaczonych przez zastany w danym miejscu stan dotychczasowej zabudowy w zakresie funkcji, cech i parametrów o charakterze urbanistycznym (zagospodarowanie terenu) i architektonicznym (ukształtowanie wzniesionych obiektów). Tym samym powstająca w sąsiedztwie zabudowanej już działki nowa zabudowa, jak i planowany sposób użytkowania obiektu budowlanego, powinny odpowiadać charakterystyce urbanistycznej (kontynuacja funkcji, parametrów, cech i wskaźników kształtowania zabudowy oraz zagospodarowania terenu, linii zabudowy i intensywności wykorzystania terenu) i architektonicznej (gabaryty i forma architektoniczna obiektów budowlanych) zabudowy już istniejącej.</a:t>
            </a:r>
          </a:p>
          <a:p>
            <a:endParaRPr lang="en-GB" dirty="0"/>
          </a:p>
        </p:txBody>
      </p:sp>
    </p:spTree>
    <p:extLst>
      <p:ext uri="{BB962C8B-B14F-4D97-AF65-F5344CB8AC3E}">
        <p14:creationId xmlns:p14="http://schemas.microsoft.com/office/powerpoint/2010/main" val="4039884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3087ED-4878-0EFC-A58C-41719170596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39FAE9E-55B8-C8A4-64C2-15FD6B6C2343}"/>
              </a:ext>
            </a:extLst>
          </p:cNvPr>
          <p:cNvSpPr>
            <a:spLocks noGrp="1"/>
          </p:cNvSpPr>
          <p:nvPr>
            <p:ph idx="1"/>
          </p:nvPr>
        </p:nvSpPr>
        <p:spPr/>
        <p:txBody>
          <a:bodyPr>
            <a:normAutofit/>
          </a:bodyPr>
          <a:lstStyle/>
          <a:p>
            <a:endParaRPr lang="pl-PL" dirty="0"/>
          </a:p>
          <a:p>
            <a:pPr marL="0" indent="0" algn="just">
              <a:buNone/>
            </a:pPr>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Lublinie </a:t>
            </a:r>
            <a:r>
              <a:rPr lang="pl-PL" b="1" u="sng" dirty="0">
                <a:solidFill>
                  <a:srgbClr val="0070C0"/>
                </a:solidFill>
              </a:rPr>
              <a:t>z dnia  14 września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SA/Lu 522/23, </a:t>
            </a:r>
            <a:r>
              <a:rPr lang="pl-PL" b="1" u="sng" dirty="0">
                <a:solidFill>
                  <a:srgbClr val="0070C0"/>
                </a:solidFill>
              </a:rPr>
              <a:t> LEX nr 3625461</a:t>
            </a:r>
          </a:p>
          <a:p>
            <a:pPr marL="0" indent="0" algn="just">
              <a:buNone/>
            </a:pPr>
            <a:r>
              <a:rPr lang="pl-PL" dirty="0"/>
              <a:t>Przez pojęcie działki sąsiedniej należy rozumieć nieruchomości znajdujące się nie tylko w pobliżu działki inwestycyjnej, ale także w pewnej odległości od terenu inwestycji. W istocie jedynym wyznacznikiem powinno być to, czy ta nowa zabudowa jest możliwa do skorelowania z zabudową na obszarze analizowanym w zakresie ładu przestrzennego. Nie mniej jednak ocena w tym zakresie nie może być nadmiernie sformalizowana i arbitralna, jak również nie może prowadzić do udaremnienia zamierzenia objętego wnioskiem inwestora.</a:t>
            </a:r>
          </a:p>
          <a:p>
            <a:endParaRPr lang="en-GB" dirty="0"/>
          </a:p>
        </p:txBody>
      </p:sp>
    </p:spTree>
    <p:extLst>
      <p:ext uri="{BB962C8B-B14F-4D97-AF65-F5344CB8AC3E}">
        <p14:creationId xmlns:p14="http://schemas.microsoft.com/office/powerpoint/2010/main" val="553653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CA6E76-BF63-D1B2-44A3-3A41A33F91D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6D8069DD-F631-6FD6-CEE5-52645A8B8170}"/>
              </a:ext>
            </a:extLst>
          </p:cNvPr>
          <p:cNvSpPr>
            <a:spLocks noGrp="1"/>
          </p:cNvSpPr>
          <p:nvPr>
            <p:ph idx="1"/>
          </p:nvPr>
        </p:nvSpPr>
        <p:spPr/>
        <p:txBody>
          <a:bodyPr>
            <a:normAutofit/>
          </a:bodyPr>
          <a:lstStyle/>
          <a:p>
            <a:endParaRPr lang="pl-PL" dirty="0"/>
          </a:p>
          <a:p>
            <a:pPr marL="0" indent="0" algn="just">
              <a:buNone/>
            </a:pPr>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Gdańsku </a:t>
            </a:r>
            <a:r>
              <a:rPr lang="pl-PL" b="1" u="sng" dirty="0">
                <a:solidFill>
                  <a:srgbClr val="0070C0"/>
                </a:solidFill>
              </a:rPr>
              <a:t>z dnia  5 lipca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SA/Gd 1070/22, </a:t>
            </a:r>
            <a:r>
              <a:rPr lang="pl-PL" b="1" u="sng" dirty="0">
                <a:solidFill>
                  <a:srgbClr val="0070C0"/>
                </a:solidFill>
              </a:rPr>
              <a:t>LEX nr 3581801 </a:t>
            </a:r>
          </a:p>
          <a:p>
            <a:pPr marL="0" indent="0" algn="just">
              <a:buNone/>
            </a:pPr>
            <a:r>
              <a:rPr lang="pl-PL" dirty="0"/>
              <a:t>Zasada dobrego sąsiedztwa powinna być interpretowana urbanistycznie, gdyż jej celem jest zachowanie ładu urbanistycznego. Dlatego też pojęcie "działki sąsiedniej" należy interpretować szeroko, jako nieruchomość lub część nieruchomości położoną w okolicy tworzącej pewną urbanistyczną całość, którą należy określić dla każdego przypadku oddzielnie.</a:t>
            </a:r>
          </a:p>
          <a:p>
            <a:endParaRPr lang="en-GB" dirty="0"/>
          </a:p>
        </p:txBody>
      </p:sp>
    </p:spTree>
    <p:extLst>
      <p:ext uri="{BB962C8B-B14F-4D97-AF65-F5344CB8AC3E}">
        <p14:creationId xmlns:p14="http://schemas.microsoft.com/office/powerpoint/2010/main" val="1965281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ACDC0E-7C01-E037-906F-48F4E8EAA12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88E1192-C112-BAE5-279A-1645A7796E74}"/>
              </a:ext>
            </a:extLst>
          </p:cNvPr>
          <p:cNvSpPr>
            <a:spLocks noGrp="1"/>
          </p:cNvSpPr>
          <p:nvPr>
            <p:ph idx="1"/>
          </p:nvPr>
        </p:nvSpPr>
        <p:spPr/>
        <p:txBody>
          <a:bodyPr>
            <a:normAutofit/>
          </a:bodyPr>
          <a:lstStyle/>
          <a:p>
            <a:endParaRPr lang="pl-PL" dirty="0"/>
          </a:p>
          <a:p>
            <a:pPr marL="0" indent="0" algn="just">
              <a:buNone/>
            </a:pPr>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Gorzowie Wielkopolskim </a:t>
            </a:r>
            <a:r>
              <a:rPr lang="pl-PL" b="1" u="sng" dirty="0">
                <a:solidFill>
                  <a:srgbClr val="0070C0"/>
                </a:solidFill>
              </a:rPr>
              <a:t>z dnia  23 sierpnia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SA/Go 214/23, </a:t>
            </a:r>
            <a:r>
              <a:rPr lang="pl-PL" b="1" u="sng" dirty="0">
                <a:solidFill>
                  <a:srgbClr val="0070C0"/>
                </a:solidFill>
              </a:rPr>
              <a:t> LEX nr 3603516</a:t>
            </a:r>
          </a:p>
          <a:p>
            <a:pPr marL="0" indent="0" algn="just">
              <a:buNone/>
            </a:pPr>
            <a:r>
              <a:rPr lang="pl-PL" dirty="0"/>
              <a:t>Zasada dobrego sąsiedztwa ma na celu m.in. zapewnienie powstania kompleksów zabudowy jednolitych funkcjonalnie i wykluczenie sprzeczności w aspekcie funkcji zabudowy przestrzeni miejskiej. Dopuszcza się ponadto budowę obiektów o funkcji uzupełniającej na terenie zabudowanym budynkami jednorodzinnymi. Niewykluczone jest więc, zwłaszcza w warunkach miejskich, że w sąsiedztwie osiedla domów jednorodzinnych wydzielone zostają tereny przeznaczone pod działalność usługową, czy produkcyjną, przy czym rozróżnienia wymagają przypadki usług uciążliwych i nieuciążliwych.</a:t>
            </a:r>
          </a:p>
          <a:p>
            <a:endParaRPr lang="en-GB" dirty="0"/>
          </a:p>
        </p:txBody>
      </p:sp>
    </p:spTree>
    <p:extLst>
      <p:ext uri="{BB962C8B-B14F-4D97-AF65-F5344CB8AC3E}">
        <p14:creationId xmlns:p14="http://schemas.microsoft.com/office/powerpoint/2010/main" val="2154678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F4B93A-8FD8-74B4-4932-3C437F051FB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7DBBAA8-3899-84FF-8293-34E5405E1D7F}"/>
              </a:ext>
            </a:extLst>
          </p:cNvPr>
          <p:cNvSpPr>
            <a:spLocks noGrp="1"/>
          </p:cNvSpPr>
          <p:nvPr>
            <p:ph idx="1"/>
          </p:nvPr>
        </p:nvSpPr>
        <p:spPr/>
        <p:txBody>
          <a:bodyPr>
            <a:normAutofit/>
          </a:bodyPr>
          <a:lstStyle/>
          <a:p>
            <a:endParaRPr lang="pl-PL" dirty="0"/>
          </a:p>
          <a:p>
            <a:pPr marL="0" indent="0" algn="just">
              <a:buNone/>
            </a:pPr>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Krakowie </a:t>
            </a:r>
            <a:r>
              <a:rPr lang="pl-PL" b="1" u="sng" dirty="0">
                <a:solidFill>
                  <a:srgbClr val="0070C0"/>
                </a:solidFill>
              </a:rPr>
              <a:t>z dnia  8 września 2023  r., sygn. akt </a:t>
            </a:r>
            <a:r>
              <a:rPr lang="pl-PL" b="1" u="sng" dirty="0">
                <a:solidFill>
                  <a:srgbClr val="0070C0"/>
                </a:solidFill>
                <a:hlinkClick r:id="rId2">
                  <a:extLst>
                    <a:ext uri="{A12FA001-AC4F-418D-AE19-62706E023703}">
                      <ahyp:hlinkClr xmlns:ahyp="http://schemas.microsoft.com/office/drawing/2018/hyperlinkcolor" val="tx"/>
                    </a:ext>
                  </a:extLst>
                </a:hlinkClick>
              </a:rPr>
              <a:t>II SA/Kr 691/23, </a:t>
            </a:r>
            <a:r>
              <a:rPr lang="pl-PL" b="1" u="sng" dirty="0">
                <a:solidFill>
                  <a:srgbClr val="0070C0"/>
                </a:solidFill>
              </a:rPr>
              <a:t>LEX nr 3612728  </a:t>
            </a:r>
          </a:p>
          <a:p>
            <a:pPr marL="0" indent="0" algn="just">
              <a:buNone/>
            </a:pPr>
            <a:r>
              <a:rPr lang="pl-PL" dirty="0"/>
              <a:t>Sprecyzowana w art. 61 ust. 1 pkt 1 u.p.z.p. zasada dobrego sąsiedztwa uzależnia dokonanie zmiany w zagospodarowaniu terenu od dostosowania się do cech zagospodarowania terenu sąsiedniego. Celem tej zasady jest zagwarantowanie ładu przestrzennego, rozumianego zgodnie z art. 2 pkt 1 u.p.z.p., jako takie ukształtowanie przestrzeni, które tworzy harmonijną całość i uwzględnia w przyporządkowanych relacjach wszelkie uwarunkowania i wymagania funkcjonalne, gospodarczo-społeczne, środowiskowe, kulturowe oraz kompozycyjno-estetyczne.</a:t>
            </a:r>
          </a:p>
          <a:p>
            <a:endParaRPr lang="en-GB" dirty="0"/>
          </a:p>
        </p:txBody>
      </p:sp>
    </p:spTree>
    <p:extLst>
      <p:ext uri="{BB962C8B-B14F-4D97-AF65-F5344CB8AC3E}">
        <p14:creationId xmlns:p14="http://schemas.microsoft.com/office/powerpoint/2010/main" val="232818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B7A452-9849-2A09-22FA-EA8D6EEEBBFA}"/>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26704A78-3ED2-6FAB-39D8-FEF3525E095D}"/>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pl-PL" dirty="0"/>
              <a:t>ART. 14 UST. 7 UPZP</a:t>
            </a:r>
          </a:p>
          <a:p>
            <a:pPr marL="0" indent="0" algn="just">
              <a:buNone/>
            </a:pPr>
            <a:r>
              <a:rPr lang="pl-PL" dirty="0"/>
              <a:t>Plan miejscowy sporządza się obowiązkowo, jeżeli wymagają tego przepisy odrębne.</a:t>
            </a:r>
            <a:endParaRPr lang="en-GB" dirty="0"/>
          </a:p>
        </p:txBody>
      </p:sp>
    </p:spTree>
    <p:extLst>
      <p:ext uri="{BB962C8B-B14F-4D97-AF65-F5344CB8AC3E}">
        <p14:creationId xmlns:p14="http://schemas.microsoft.com/office/powerpoint/2010/main" val="957591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98977E-A9D0-DEA5-ADD5-BBF018EA5C4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67BB446-8E39-A6AC-0075-892C16181D99}"/>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pl-PL" dirty="0"/>
              <a:t>4. Przepisów ust. 1 pkt 1 nie stosuje się do zabudowy zagrodowej, w przypadku gdy powierzchnia gospodarstwa rolnego związanego z tą zabudową przekracza średnią powierzchnię gospodarstwa rolnego w danej gminie.</a:t>
            </a:r>
            <a:endParaRPr lang="en-GB" dirty="0"/>
          </a:p>
        </p:txBody>
      </p:sp>
    </p:spTree>
    <p:extLst>
      <p:ext uri="{BB962C8B-B14F-4D97-AF65-F5344CB8AC3E}">
        <p14:creationId xmlns:p14="http://schemas.microsoft.com/office/powerpoint/2010/main" val="1438829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37D839-8E63-CA31-E7DB-DF5138416ADC}"/>
              </a:ext>
            </a:extLst>
          </p:cNvPr>
          <p:cNvSpPr>
            <a:spLocks noGrp="1"/>
          </p:cNvSpPr>
          <p:nvPr>
            <p:ph type="title"/>
          </p:nvPr>
        </p:nvSpPr>
        <p:spPr/>
        <p:txBody>
          <a:bodyPr>
            <a:noAutofit/>
          </a:bodyPr>
          <a:lstStyle/>
          <a:p>
            <a:pPr algn="just"/>
            <a:r>
              <a:rPr lang="pl-PL" sz="3600" dirty="0"/>
              <a:t>Wyrok Wojewódzkiego Sądu Administracyjnego w Olsztynie z dnia 28 grudnia 2021 r., sygn. akt II SA/Ol 789/21, LEX nr 3283213</a:t>
            </a:r>
            <a:endParaRPr lang="en-GB" sz="3600" dirty="0"/>
          </a:p>
        </p:txBody>
      </p:sp>
      <p:sp>
        <p:nvSpPr>
          <p:cNvPr id="3" name="Symbol zastępczy zawartości 2">
            <a:extLst>
              <a:ext uri="{FF2B5EF4-FFF2-40B4-BE49-F238E27FC236}">
                <a16:creationId xmlns:a16="http://schemas.microsoft.com/office/drawing/2014/main" id="{B10705F0-042B-4FB8-C7A3-0A589336A747}"/>
              </a:ext>
            </a:extLst>
          </p:cNvPr>
          <p:cNvSpPr>
            <a:spLocks noGrp="1"/>
          </p:cNvSpPr>
          <p:nvPr>
            <p:ph idx="1"/>
          </p:nvPr>
        </p:nvSpPr>
        <p:spPr/>
        <p:txBody>
          <a:bodyPr/>
          <a:lstStyle/>
          <a:p>
            <a:pPr marL="0" indent="0" algn="just">
              <a:buNone/>
            </a:pPr>
            <a:endParaRPr lang="pl-PL" dirty="0"/>
          </a:p>
          <a:p>
            <a:pPr marL="0" indent="0" algn="just">
              <a:buNone/>
            </a:pPr>
            <a:r>
              <a:rPr lang="pl-PL" dirty="0"/>
              <a:t>Podkreślenia wymaga, że art. 61 ust. 4 ustawy wprowadza wyjątek od reguły, że ustalenie warunków zabudowy terenu następuje w miejscowym planie zagospodarowania przestrzennego, zaś dopiero w razie braku planu – w decyzji o warunkach zabudowy, a także od zasady, że w sprawach o ustalenie warunków zabudowy planowane zamierzenie powinno spełniać wszystkie wymogi określone w art. 61 ust. 1 pkt 1-5 ustawy.</a:t>
            </a:r>
            <a:endParaRPr lang="en-GB" dirty="0"/>
          </a:p>
        </p:txBody>
      </p:sp>
    </p:spTree>
    <p:extLst>
      <p:ext uri="{BB962C8B-B14F-4D97-AF65-F5344CB8AC3E}">
        <p14:creationId xmlns:p14="http://schemas.microsoft.com/office/powerpoint/2010/main" val="2200890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5B2189-27D9-1801-8144-CC7CFB5A2F6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FCFD76B-0D26-F4EA-6B0A-B9E7E021CF1D}"/>
              </a:ext>
            </a:extLst>
          </p:cNvPr>
          <p:cNvSpPr>
            <a:spLocks noGrp="1"/>
          </p:cNvSpPr>
          <p:nvPr>
            <p:ph idx="1"/>
          </p:nvPr>
        </p:nvSpPr>
        <p:spPr/>
        <p:txBody>
          <a:bodyPr>
            <a:normAutofit lnSpcReduction="10000"/>
          </a:bodyPr>
          <a:lstStyle/>
          <a:p>
            <a:pPr marL="0" indent="0" algn="just">
              <a:buNone/>
            </a:pPr>
            <a:r>
              <a:rPr lang="pl-PL" dirty="0"/>
              <a:t>Wobec powyższego, art. 61 ust. 4 ustawy, który w uprzywilejowujący sposób wyłącza wymóg zgodności planowanej inwestycji z zasadą dobrego sąsiedztwa, musi być interpretowane ściśle i może znaleźć zastosowanie jedynie wówczas, gdy w danym przypadku jest niewątpliwe, iż planowana inwestycja rzeczywiście ma charakter "zabudowy zagrodowej związanej z gospodarstwem rolnym" (które to gospodarstwo dodatkowo musi spełniać jeszcze kryterium obszarowe określone w art. 61 ust. 4 in fine). </a:t>
            </a:r>
          </a:p>
          <a:p>
            <a:pPr marL="0" indent="0" algn="just">
              <a:buNone/>
            </a:pPr>
            <a:r>
              <a:rPr lang="pl-PL" dirty="0"/>
              <a:t>Przepis ten znajdzie więc zastosowanie tylko w razie łącznego ziszczenia się następujących przesłanek: planowana zabudowa musi mieć charakter zabudowy zagrodowej, zabudowa ta musi być funkcjonalnie związana z już istniejącym gospodarstwem rolnym, gospodarstwo to musi przekraczać średnią powierzchnię gospodarstwa rolnego w danej gminie. Zaistnienie ww. przesłanek musi być bezspornie ustalone w stanie faktycznym danej sprawy.</a:t>
            </a:r>
            <a:endParaRPr lang="en-GB" dirty="0"/>
          </a:p>
        </p:txBody>
      </p:sp>
    </p:spTree>
    <p:extLst>
      <p:ext uri="{BB962C8B-B14F-4D97-AF65-F5344CB8AC3E}">
        <p14:creationId xmlns:p14="http://schemas.microsoft.com/office/powerpoint/2010/main" val="2018224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C49456-F560-5F14-AE6B-E7CD8DE0723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74170DB-18E4-0599-7B0C-5AB5B70069CE}"/>
              </a:ext>
            </a:extLst>
          </p:cNvPr>
          <p:cNvSpPr>
            <a:spLocks noGrp="1"/>
          </p:cNvSpPr>
          <p:nvPr>
            <p:ph idx="1"/>
          </p:nvPr>
        </p:nvSpPr>
        <p:spPr/>
        <p:txBody>
          <a:bodyPr/>
          <a:lstStyle/>
          <a:p>
            <a:pPr marL="0" indent="0" algn="just">
              <a:buNone/>
            </a:pPr>
            <a:r>
              <a:rPr lang="pl-PL" dirty="0"/>
              <a:t>Organy właściwe w sprawie wydania decyzji o warunkach zabudowy są zatem zobowiązane do weryfikacji spełnienia przesłanek z art. 61 ust. 4 ustawy, gdyż nie powinno się utożsamiać z zabudową zagrodową każdej planowanej zabudowy realizowanej przez podmiot będący posiadaczem zlokalizowanego na terenie danej gminy (czy kilku gmin) gospodarstwa rolnego. W tym celu winny zweryfikować i ocenić, jakie gospodarstwo rolne związane jest z planowaną zabudową, czy ta planowana zabudowa jest istotnie częścią zabudowy zagrodowej dla tego gospodarstwa rolnego oraz jaki jest związek poszczególnych części gospodarstwa rolnego. Dla tej oceny istotne znaczenie ma nie tylko rodzaj prowadzonej produkcji rolnej, ale także odległości między poszczególnymi częściami gospodarstwa rolnego.</a:t>
            </a:r>
            <a:endParaRPr lang="en-GB" dirty="0"/>
          </a:p>
        </p:txBody>
      </p:sp>
    </p:spTree>
    <p:extLst>
      <p:ext uri="{BB962C8B-B14F-4D97-AF65-F5344CB8AC3E}">
        <p14:creationId xmlns:p14="http://schemas.microsoft.com/office/powerpoint/2010/main" val="2082559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B5CB14-620F-D5A5-E09E-4BDE1E58E5D5}"/>
              </a:ext>
            </a:extLst>
          </p:cNvPr>
          <p:cNvSpPr>
            <a:spLocks noGrp="1"/>
          </p:cNvSpPr>
          <p:nvPr>
            <p:ph type="ctrTitle"/>
          </p:nvPr>
        </p:nvSpPr>
        <p:spPr>
          <a:xfrm>
            <a:off x="1915385" y="2965501"/>
            <a:ext cx="8361229" cy="2098226"/>
          </a:xfrm>
        </p:spPr>
        <p:txBody>
          <a:bodyPr/>
          <a:lstStyle/>
          <a:p>
            <a:br>
              <a:rPr lang="pl-PL" b="1" dirty="0"/>
            </a:br>
            <a:r>
              <a:rPr lang="pl-PL" b="1" dirty="0"/>
              <a:t>WSPÓŁDZIAŁANIE W PLANOWANIU PRZESTRZENNYM</a:t>
            </a:r>
            <a:endParaRPr lang="en-GB" b="1" dirty="0"/>
          </a:p>
        </p:txBody>
      </p:sp>
    </p:spTree>
    <p:extLst>
      <p:ext uri="{BB962C8B-B14F-4D97-AF65-F5344CB8AC3E}">
        <p14:creationId xmlns:p14="http://schemas.microsoft.com/office/powerpoint/2010/main" val="3640026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9653AC-E07D-4748-857E-59F5E01AE32E}"/>
              </a:ext>
            </a:extLst>
          </p:cNvPr>
          <p:cNvSpPr>
            <a:spLocks noGrp="1"/>
          </p:cNvSpPr>
          <p:nvPr>
            <p:ph type="title"/>
          </p:nvPr>
        </p:nvSpPr>
        <p:spPr/>
        <p:txBody>
          <a:bodyPr/>
          <a:lstStyle/>
          <a:p>
            <a:r>
              <a:rPr lang="pl-PL" dirty="0"/>
              <a:t>POJĘCIE WSPÓŁDZIAŁANIA</a:t>
            </a:r>
          </a:p>
        </p:txBody>
      </p:sp>
      <p:sp>
        <p:nvSpPr>
          <p:cNvPr id="3" name="Symbol zastępczy zawartości 2">
            <a:extLst>
              <a:ext uri="{FF2B5EF4-FFF2-40B4-BE49-F238E27FC236}">
                <a16:creationId xmlns:a16="http://schemas.microsoft.com/office/drawing/2014/main" id="{0B541017-7640-4505-9F4B-6D29A490746D}"/>
              </a:ext>
            </a:extLst>
          </p:cNvPr>
          <p:cNvSpPr>
            <a:spLocks noGrp="1"/>
          </p:cNvSpPr>
          <p:nvPr>
            <p:ph idx="1"/>
          </p:nvPr>
        </p:nvSpPr>
        <p:spPr>
          <a:xfrm>
            <a:off x="733941" y="1820862"/>
            <a:ext cx="10999237" cy="4351338"/>
          </a:xfrm>
        </p:spPr>
        <p:txBody>
          <a:bodyPr/>
          <a:lstStyle/>
          <a:p>
            <a:pPr algn="just"/>
            <a:r>
              <a:rPr lang="pl-PL" sz="2400" dirty="0"/>
              <a:t>używane w języku prawnym i prawniczym – w tekstach aktów normatywnych (w tym w Konstytucji RP) oraz w doktrynie; brak definicji legalnej, wielość definicji doktrynalnych</a:t>
            </a:r>
          </a:p>
          <a:p>
            <a:endParaRPr lang="pl-PL" dirty="0"/>
          </a:p>
        </p:txBody>
      </p:sp>
      <p:graphicFrame>
        <p:nvGraphicFramePr>
          <p:cNvPr id="4" name="Diagram 3">
            <a:extLst>
              <a:ext uri="{FF2B5EF4-FFF2-40B4-BE49-F238E27FC236}">
                <a16:creationId xmlns:a16="http://schemas.microsoft.com/office/drawing/2014/main" id="{983A4A2C-3B06-44BD-BAEB-E74B4C57F682}"/>
              </a:ext>
            </a:extLst>
          </p:cNvPr>
          <p:cNvGraphicFramePr/>
          <p:nvPr>
            <p:extLst>
              <p:ext uri="{D42A27DB-BD31-4B8C-83A1-F6EECF244321}">
                <p14:modId xmlns:p14="http://schemas.microsoft.com/office/powerpoint/2010/main" val="659946374"/>
              </p:ext>
            </p:extLst>
          </p:nvPr>
        </p:nvGraphicFramePr>
        <p:xfrm>
          <a:off x="838200" y="2908571"/>
          <a:ext cx="11086322" cy="3725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84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5093A1-E811-45DE-AB11-507A23FF5B3D}"/>
              </a:ext>
            </a:extLst>
          </p:cNvPr>
          <p:cNvSpPr>
            <a:spLocks noGrp="1"/>
          </p:cNvSpPr>
          <p:nvPr>
            <p:ph type="title"/>
          </p:nvPr>
        </p:nvSpPr>
        <p:spPr/>
        <p:txBody>
          <a:bodyPr/>
          <a:lstStyle/>
          <a:p>
            <a:r>
              <a:rPr lang="pl-PL" dirty="0"/>
              <a:t>DEFINICJE WSPÓŁDZIAŁANIA</a:t>
            </a:r>
          </a:p>
        </p:txBody>
      </p:sp>
      <p:sp>
        <p:nvSpPr>
          <p:cNvPr id="3" name="Symbol zastępczy zawartości 2">
            <a:extLst>
              <a:ext uri="{FF2B5EF4-FFF2-40B4-BE49-F238E27FC236}">
                <a16:creationId xmlns:a16="http://schemas.microsoft.com/office/drawing/2014/main" id="{D122ADD3-4AFB-433D-8992-DD97CECE74C2}"/>
              </a:ext>
            </a:extLst>
          </p:cNvPr>
          <p:cNvSpPr>
            <a:spLocks noGrp="1"/>
          </p:cNvSpPr>
          <p:nvPr>
            <p:ph idx="1"/>
          </p:nvPr>
        </p:nvSpPr>
        <p:spPr/>
        <p:txBody>
          <a:bodyPr>
            <a:normAutofit fontScale="92500" lnSpcReduction="10000"/>
          </a:bodyPr>
          <a:lstStyle/>
          <a:p>
            <a:pPr algn="just">
              <a:lnSpc>
                <a:spcPct val="150000"/>
              </a:lnSpc>
              <a:spcAft>
                <a:spcPts val="600"/>
              </a:spcAft>
            </a:pPr>
            <a:r>
              <a:rPr lang="pl-PL" sz="1800" dirty="0">
                <a:effectLst/>
                <a:ea typeface="Calibri" panose="020F0502020204030204" pitchFamily="34" charset="0"/>
                <a:cs typeface="Times New Roman" panose="02020603050405020304" pitchFamily="18" charset="0"/>
              </a:rPr>
              <a:t>zespół czynności, które koordynują działanie współdziałających podmiotów i mają przyczynić się do osiągnięcia przez nie zamierzonego celu. Sytuacją współdziałania może być podjęcie wspólnego przedsięwzięcia lub czynność prawna, która kształtuje pomiędzy stronami treść stosunku prawnego</a:t>
            </a:r>
          </a:p>
          <a:p>
            <a:pPr marL="0" indent="0" algn="just">
              <a:lnSpc>
                <a:spcPct val="150000"/>
              </a:lnSpc>
              <a:spcAft>
                <a:spcPts val="600"/>
              </a:spcAft>
              <a:buNone/>
            </a:pPr>
            <a:r>
              <a:rPr lang="pl-PL" sz="1100" dirty="0">
                <a:effectLst/>
                <a:ea typeface="Calibri" panose="020F0502020204030204" pitchFamily="34" charset="0"/>
                <a:cs typeface="Times New Roman" panose="02020603050405020304" pitchFamily="18" charset="0"/>
              </a:rPr>
              <a:t>L. Kieres, Związki i porozumienia komunalne, „Samorząd Terytorialny” 1991, nr 10, s. 4.</a:t>
            </a:r>
            <a:endParaRPr lang="pl-PL" dirty="0"/>
          </a:p>
          <a:p>
            <a:r>
              <a:rPr lang="pl-PL" sz="1800" dirty="0">
                <a:effectLst/>
                <a:ea typeface="Calibri" panose="020F0502020204030204" pitchFamily="34" charset="0"/>
              </a:rPr>
              <a:t>co najmniej dozwolenie wspólnej realizacji celów, które zdeterminowane są przez przepis prawa lub też przez współdziałające podmioty</a:t>
            </a:r>
          </a:p>
          <a:p>
            <a:pPr marL="0" indent="0">
              <a:buNone/>
            </a:pPr>
            <a:r>
              <a:rPr lang="pl-PL" sz="1100" dirty="0">
                <a:effectLst/>
                <a:ea typeface="Calibri" panose="020F0502020204030204" pitchFamily="34" charset="0"/>
                <a:cs typeface="Times New Roman" panose="02020603050405020304" pitchFamily="18" charset="0"/>
              </a:rPr>
              <a:t>Z. Cieślak (red.), Nauka administracji, Warszawa  2017, s. 25-26.</a:t>
            </a:r>
          </a:p>
          <a:p>
            <a:pPr marL="0" indent="0">
              <a:buNone/>
            </a:pPr>
            <a:endParaRPr lang="pl-PL" sz="1100" dirty="0">
              <a:effectLst/>
              <a:ea typeface="Calibri" panose="020F0502020204030204" pitchFamily="34" charset="0"/>
              <a:cs typeface="Times New Roman" panose="02020603050405020304" pitchFamily="18" charset="0"/>
            </a:endParaRPr>
          </a:p>
          <a:p>
            <a:r>
              <a:rPr lang="pl-PL" sz="1800" dirty="0">
                <a:effectLst/>
                <a:ea typeface="Calibri" panose="020F0502020204030204" pitchFamily="34" charset="0"/>
              </a:rPr>
              <a:t>sytuacja, kiedy przynajmniej jeden z podmiotów drugiemu pomaga lub przeszkadza</a:t>
            </a:r>
          </a:p>
          <a:p>
            <a:pPr marL="0" indent="0">
              <a:buNone/>
            </a:pPr>
            <a:r>
              <a:rPr lang="pl-PL" sz="1100" dirty="0">
                <a:effectLst/>
                <a:ea typeface="Calibri" panose="020F0502020204030204" pitchFamily="34" charset="0"/>
              </a:rPr>
              <a:t>T. Kotarbiński, Traktat o dobrej robocie, Wrocław 1975, s. 86-88.</a:t>
            </a:r>
            <a:endParaRPr lang="pl-PL"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8850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90855A-A329-454E-98FF-4B1741ABBD2D}"/>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27F3CA23-A1CC-41D1-9CDB-69B40613CEA5}"/>
              </a:ext>
            </a:extLst>
          </p:cNvPr>
          <p:cNvGraphicFramePr>
            <a:graphicFrameLocks noGrp="1"/>
          </p:cNvGraphicFramePr>
          <p:nvPr>
            <p:ph idx="1"/>
            <p:extLst>
              <p:ext uri="{D42A27DB-BD31-4B8C-83A1-F6EECF244321}">
                <p14:modId xmlns:p14="http://schemas.microsoft.com/office/powerpoint/2010/main" val="2742431487"/>
              </p:ext>
            </p:extLst>
          </p:nvPr>
        </p:nvGraphicFramePr>
        <p:xfrm>
          <a:off x="836579" y="1896893"/>
          <a:ext cx="11143927" cy="4709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9939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9BB441-5104-4C5C-BEB0-BBD93354516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EFC28F0-147A-4234-BCBF-7E1CBD5B0796}"/>
              </a:ext>
            </a:extLst>
          </p:cNvPr>
          <p:cNvSpPr>
            <a:spLocks noGrp="1"/>
          </p:cNvSpPr>
          <p:nvPr>
            <p:ph idx="1"/>
          </p:nvPr>
        </p:nvSpPr>
        <p:spPr/>
        <p:txBody>
          <a:bodyPr/>
          <a:lstStyle/>
          <a:p>
            <a:pPr marL="0" indent="0" algn="just">
              <a:buNone/>
            </a:pPr>
            <a:r>
              <a:rPr lang="pl-PL" b="1" i="0" dirty="0">
                <a:solidFill>
                  <a:srgbClr val="000000"/>
                </a:solidFill>
                <a:effectLst/>
                <a:latin typeface="Times New Roman" panose="02020603050405020304" pitchFamily="18" charset="0"/>
                <a:cs typeface="Times New Roman" panose="02020603050405020304" pitchFamily="18" charset="0"/>
              </a:rPr>
              <a:t>Art. 172 Konstytucji RP</a:t>
            </a:r>
          </a:p>
          <a:p>
            <a:pPr marL="514350" indent="-514350" algn="just">
              <a:buFont typeface="+mj-lt"/>
              <a:buAutoNum type="arabicPeriod"/>
            </a:pPr>
            <a:r>
              <a:rPr lang="pl-PL" b="0" i="0" dirty="0">
                <a:solidFill>
                  <a:srgbClr val="000000"/>
                </a:solidFill>
                <a:effectLst/>
                <a:latin typeface="Times New Roman" panose="02020603050405020304" pitchFamily="18" charset="0"/>
                <a:cs typeface="Times New Roman" panose="02020603050405020304" pitchFamily="18" charset="0"/>
              </a:rPr>
              <a:t>Jednostki samorządu terytorialnego mają </a:t>
            </a:r>
            <a:r>
              <a:rPr lang="pl-PL" b="1" i="0" u="sng" dirty="0">
                <a:solidFill>
                  <a:srgbClr val="00B050"/>
                </a:solidFill>
                <a:effectLst/>
                <a:latin typeface="Times New Roman" panose="02020603050405020304" pitchFamily="18" charset="0"/>
                <a:cs typeface="Times New Roman" panose="02020603050405020304" pitchFamily="18" charset="0"/>
              </a:rPr>
              <a:t>prawo zrzeszania się</a:t>
            </a:r>
            <a:r>
              <a:rPr lang="pl-PL" b="0" i="0" dirty="0">
                <a:solidFill>
                  <a:srgbClr val="000000"/>
                </a:solidFill>
                <a:effectLst/>
                <a:latin typeface="Times New Roman" panose="02020603050405020304" pitchFamily="18" charset="0"/>
                <a:cs typeface="Times New Roman" panose="02020603050405020304" pitchFamily="18" charset="0"/>
              </a:rPr>
              <a:t>.</a:t>
            </a:r>
          </a:p>
          <a:p>
            <a:pPr marL="514350" indent="-514350" algn="just">
              <a:buFont typeface="+mj-lt"/>
              <a:buAutoNum type="arabicPeriod"/>
            </a:pPr>
            <a:r>
              <a:rPr lang="pl-PL" b="0" i="0" dirty="0">
                <a:solidFill>
                  <a:schemeClr val="accent5">
                    <a:lumMod val="75000"/>
                  </a:schemeClr>
                </a:solidFill>
                <a:effectLst/>
                <a:latin typeface="Times New Roman" panose="02020603050405020304" pitchFamily="18" charset="0"/>
                <a:cs typeface="Times New Roman" panose="02020603050405020304" pitchFamily="18" charset="0"/>
              </a:rPr>
              <a:t>Jednostka samorządu terytorialnego ma prawo przystępowania do międzynarodowych zrzeszeń społeczności lokalnych i regionalnych oraz współpracy ze społecznościami lokalnymi i regionalnymi innych państw.</a:t>
            </a:r>
          </a:p>
          <a:p>
            <a:pPr marL="514350" indent="-514350" algn="just">
              <a:buFont typeface="+mj-lt"/>
              <a:buAutoNum type="arabicPeriod"/>
            </a:pPr>
            <a:r>
              <a:rPr lang="pl-PL" b="0" i="0" dirty="0">
                <a:solidFill>
                  <a:srgbClr val="000000"/>
                </a:solidFill>
                <a:effectLst/>
                <a:latin typeface="Times New Roman" panose="02020603050405020304" pitchFamily="18" charset="0"/>
                <a:cs typeface="Times New Roman" panose="02020603050405020304" pitchFamily="18" charset="0"/>
              </a:rPr>
              <a:t>Zasady, na jakich jednostki samorządu terytorialnego mogą korzystać z praw, o których mowa w ust. 1 i 2, określa ustawa.</a:t>
            </a:r>
          </a:p>
          <a:p>
            <a:endParaRPr lang="en-GB" dirty="0"/>
          </a:p>
        </p:txBody>
      </p:sp>
    </p:spTree>
    <p:extLst>
      <p:ext uri="{BB962C8B-B14F-4D97-AF65-F5344CB8AC3E}">
        <p14:creationId xmlns:p14="http://schemas.microsoft.com/office/powerpoint/2010/main" val="261540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54FB59-DD98-34FE-1603-F7F78CF31F47}"/>
              </a:ext>
            </a:extLst>
          </p:cNvPr>
          <p:cNvSpPr>
            <a:spLocks noGrp="1"/>
          </p:cNvSpPr>
          <p:nvPr>
            <p:ph type="title"/>
          </p:nvPr>
        </p:nvSpPr>
        <p:spPr/>
        <p:txBody>
          <a:bodyPr/>
          <a:lstStyle/>
          <a:p>
            <a:r>
              <a:rPr lang="pl-PL" dirty="0"/>
              <a:t>WSPÓŁDZIAŁANIE OBLIGATORYJNE</a:t>
            </a:r>
            <a:endParaRPr lang="en-GB" dirty="0"/>
          </a:p>
        </p:txBody>
      </p:sp>
      <p:sp>
        <p:nvSpPr>
          <p:cNvPr id="3" name="Symbol zastępczy zawartości 2">
            <a:extLst>
              <a:ext uri="{FF2B5EF4-FFF2-40B4-BE49-F238E27FC236}">
                <a16:creationId xmlns:a16="http://schemas.microsoft.com/office/drawing/2014/main" id="{FF34C03A-8175-D828-C309-BAADCDEFE514}"/>
              </a:ext>
            </a:extLst>
          </p:cNvPr>
          <p:cNvSpPr>
            <a:spLocks noGrp="1"/>
          </p:cNvSpPr>
          <p:nvPr>
            <p:ph idx="1"/>
          </p:nvPr>
        </p:nvSpPr>
        <p:spPr/>
        <p:txBody>
          <a:bodyPr/>
          <a:lstStyle/>
          <a:p>
            <a:pPr marL="0" indent="0" algn="just">
              <a:buNone/>
            </a:pPr>
            <a:r>
              <a:rPr lang="pl-PL" dirty="0"/>
              <a:t>Art 7b KPA – zasada ogólna</a:t>
            </a:r>
          </a:p>
          <a:p>
            <a:pPr marL="0" indent="0" algn="just">
              <a:buNone/>
            </a:pPr>
            <a:r>
              <a:rPr lang="pl-PL" dirty="0"/>
              <a:t>„W toku postępowania organy administracji publicznej współdziałają ze sobą w zakresie niezbędnym do dokładnego wyjaśnienia stanu  faktycznego i prawnego sprawy, mając na względzie interes społeczny i słuszny interes obywateli oraz sprawność postępowania, przy pomocy środków adekwatnych do charakteru, okoliczności i stopnia złożoności sprawy”.</a:t>
            </a:r>
            <a:endParaRPr lang="en-GB" dirty="0"/>
          </a:p>
        </p:txBody>
      </p:sp>
    </p:spTree>
    <p:extLst>
      <p:ext uri="{BB962C8B-B14F-4D97-AF65-F5344CB8AC3E}">
        <p14:creationId xmlns:p14="http://schemas.microsoft.com/office/powerpoint/2010/main" val="36068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B5CDE2-06B5-2919-E79F-1AF948A2791D}"/>
              </a:ext>
            </a:extLst>
          </p:cNvPr>
          <p:cNvSpPr>
            <a:spLocks noGrp="1"/>
          </p:cNvSpPr>
          <p:nvPr>
            <p:ph type="title"/>
          </p:nvPr>
        </p:nvSpPr>
        <p:spPr/>
        <p:txBody>
          <a:bodyPr>
            <a:normAutofit fontScale="90000"/>
          </a:bodyPr>
          <a:lstStyle/>
          <a:p>
            <a:pPr algn="just"/>
            <a:r>
              <a:rPr lang="pl-PL" dirty="0"/>
              <a:t>Ustawa z dnia 7 maja 1999 r. o ochronie terenów byłych hitlerowskich obozów zagłady</a:t>
            </a:r>
            <a:endParaRPr lang="en-GB" dirty="0"/>
          </a:p>
        </p:txBody>
      </p:sp>
      <p:sp>
        <p:nvSpPr>
          <p:cNvPr id="3" name="Symbol zastępczy zawartości 2">
            <a:extLst>
              <a:ext uri="{FF2B5EF4-FFF2-40B4-BE49-F238E27FC236}">
                <a16:creationId xmlns:a16="http://schemas.microsoft.com/office/drawing/2014/main" id="{7233A9D7-BB60-C1DB-3A3C-575CF856C4D2}"/>
              </a:ext>
            </a:extLst>
          </p:cNvPr>
          <p:cNvSpPr>
            <a:spLocks noGrp="1"/>
          </p:cNvSpPr>
          <p:nvPr>
            <p:ph idx="1"/>
          </p:nvPr>
        </p:nvSpPr>
        <p:spPr/>
        <p:txBody>
          <a:bodyPr>
            <a:normAutofit fontScale="85000" lnSpcReduction="20000"/>
          </a:bodyPr>
          <a:lstStyle/>
          <a:p>
            <a:pPr marL="0" indent="0" algn="just">
              <a:buNone/>
            </a:pPr>
            <a:endParaRPr lang="pl-PL" dirty="0"/>
          </a:p>
          <a:p>
            <a:pPr marL="0" indent="0" algn="just">
              <a:buNone/>
            </a:pPr>
            <a:r>
              <a:rPr lang="pl-PL" dirty="0"/>
              <a:t>Art.  5</a:t>
            </a:r>
          </a:p>
          <a:p>
            <a:pPr marL="0" indent="0" algn="just">
              <a:buNone/>
            </a:pPr>
            <a:r>
              <a:rPr lang="pl-PL" dirty="0"/>
              <a:t>1. </a:t>
            </a:r>
            <a:r>
              <a:rPr lang="pl-PL" b="1" dirty="0">
                <a:solidFill>
                  <a:srgbClr val="00B050"/>
                </a:solidFill>
              </a:rPr>
              <a:t>Gmina ma obowiązek sporządzenia miejscowego planu zagospodarowania przestrzennego dla obszaru Pomnika Zagłady i jego strefy ochronnej.</a:t>
            </a:r>
          </a:p>
          <a:p>
            <a:pPr marL="0" indent="0" algn="just">
              <a:buNone/>
            </a:pPr>
            <a:r>
              <a:rPr lang="pl-PL" dirty="0"/>
              <a:t>2. Miejscowe plany zagospodarowania przestrzennego oraz decyzje o warunkach zabudowy i zagospodarowania terenu dla obszarów położonych w granicach, o których mowa w ust. 1, wymagają uzgodnienia z ministrem właściwym do spraw kultury i ochrony dziedzictwa narodowego.</a:t>
            </a:r>
          </a:p>
          <a:p>
            <a:pPr marL="0" indent="0" algn="just">
              <a:buNone/>
            </a:pPr>
            <a:r>
              <a:rPr lang="pl-PL" dirty="0"/>
              <a:t>3. W przypadku uchwalenia miejscowego planu zagospodarowania przestrzennego, o którym mowa w ust. 1, lub jego zmiany przepis art. 36 ustawy z dnia 27 marca 2003 r. o planowaniu i zagospodarowaniu przestrzennym (Dz. U. z 2015 r. poz. 199, z późn. zm.) stosuje się, z tym że odszkodowania za poniesioną rzeczywistą szkodę, wykupienia nieruchomości lub jej części albo odszkodowania równego obniżeniu wartości nieruchomości lub jej części można żądać od Skarbu Państwa reprezentowanego przez wojewodę. Organem właściwym w sprawach, o których mowa w ust. 3 i 9-11 tego przepisu, jest wojewoda. Przepisu art. 36 ust. 1 pkt 3 nie stosuje się.</a:t>
            </a:r>
          </a:p>
          <a:p>
            <a:endParaRPr lang="en-GB" dirty="0"/>
          </a:p>
        </p:txBody>
      </p:sp>
    </p:spTree>
    <p:extLst>
      <p:ext uri="{BB962C8B-B14F-4D97-AF65-F5344CB8AC3E}">
        <p14:creationId xmlns:p14="http://schemas.microsoft.com/office/powerpoint/2010/main" val="1459971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6D0221-F7C9-5D52-AA3B-158DAB6712C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A226EAB-7330-8956-E085-C0C6837EF013}"/>
              </a:ext>
            </a:extLst>
          </p:cNvPr>
          <p:cNvSpPr>
            <a:spLocks noGrp="1"/>
          </p:cNvSpPr>
          <p:nvPr>
            <p:ph idx="1"/>
          </p:nvPr>
        </p:nvSpPr>
        <p:spPr/>
        <p:txBody>
          <a:bodyPr>
            <a:normAutofit fontScale="70000" lnSpcReduction="20000"/>
          </a:bodyPr>
          <a:lstStyle/>
          <a:p>
            <a:pPr marL="0" indent="0" algn="just">
              <a:buNone/>
            </a:pPr>
            <a:r>
              <a:rPr lang="pl-PL" sz="2000" b="1" dirty="0">
                <a:solidFill>
                  <a:srgbClr val="00B050"/>
                </a:solidFill>
              </a:rPr>
              <a:t>Zasada ta stanowić ma czynnik dyscyplinujący podmioty zaangażowane w sprawę, a także dyrektywę interpretacyjną w toku stosowania innych przepisów KPA, tzn.:</a:t>
            </a:r>
          </a:p>
          <a:p>
            <a:pPr marL="0" indent="0" algn="just">
              <a:buNone/>
            </a:pPr>
            <a:r>
              <a:rPr lang="pl-PL" sz="2000" dirty="0"/>
              <a:t>1) </a:t>
            </a:r>
            <a:r>
              <a:rPr lang="pl-PL" sz="2000" b="1" dirty="0"/>
              <a:t>art. 52 KPA</a:t>
            </a:r>
            <a:r>
              <a:rPr lang="pl-PL" sz="2000" dirty="0"/>
              <a:t>, który dotyczy pomocy prawej – organ administracji publicznej prowadzący postępowanie zwraca się do właściwego terenowego organu administracji rządowej lub organu samorządu terytorialnego o wezwanie osoby, która zamieszkuje lub przebywa na terenie danej gminy lub miasta do złożenia wyjaśnień, zeznań lub do dokonania innych czynności, które wiążą się z postępowaniem;</a:t>
            </a:r>
          </a:p>
          <a:p>
            <a:pPr marL="0" indent="0" algn="just">
              <a:buNone/>
            </a:pPr>
            <a:r>
              <a:rPr lang="pl-PL" sz="2000" dirty="0"/>
              <a:t>2) </a:t>
            </a:r>
            <a:r>
              <a:rPr lang="pl-PL" sz="2000" b="1" dirty="0"/>
              <a:t>art. 106 KPA</a:t>
            </a:r>
            <a:r>
              <a:rPr lang="pl-PL" sz="2000" dirty="0"/>
              <a:t>, który dotyczy współdziałania organów – decyzję wydaje się po zajęciu stanowiska przez inny organ, jeżeli przepis prawa uzależnia jej wydanie od wyrażenia opinii lub zgody (albo wyrażenia stanowiska w innej formie) przez ten organ, stanowisko winno zostać przedstawione niezwłocznie, nie później niż w terminie dwóch tygodni od doręczenia żądania, w drodze postanowienia, na które stronie służy zażalenie; należy jednak zaznaczyć, że art. 106 KPA nie stanowi samoistnej podstawy prawnej do współdziałania organów administracji publicznej. Podstawą są natomiast przepisy szczególne, uzależniające wydanie decyzji od zajęcia stanowiska przez inny organ;</a:t>
            </a:r>
          </a:p>
          <a:p>
            <a:pPr marL="0" indent="0" algn="just">
              <a:buNone/>
            </a:pPr>
            <a:r>
              <a:rPr lang="pl-PL" sz="2000" dirty="0"/>
              <a:t>3) </a:t>
            </a:r>
            <a:r>
              <a:rPr lang="pl-PL" sz="2000" b="1" dirty="0"/>
              <a:t>art. 106a KPA</a:t>
            </a:r>
            <a:r>
              <a:rPr lang="pl-PL" sz="2000" dirty="0"/>
              <a:t>, dotyczący posiedzenia w trybie współdziałania – jeśli może przyczynić się to do przyspieszenia zajęcia stanowiska, organ prowadzący postępowanie może, z urzędu albo na wniosek strony lub organu, który ma przedstawić swoje stanowisko, zwołać posiedzenie; przepis ten, stanowiący konkretyzację zasady współdziałania organów administracji publicznej, został wprowadzony do KPA w wyniku tej samej nowelizacji.</a:t>
            </a:r>
            <a:endParaRPr lang="en-GB" sz="2000" dirty="0"/>
          </a:p>
        </p:txBody>
      </p:sp>
    </p:spTree>
    <p:extLst>
      <p:ext uri="{BB962C8B-B14F-4D97-AF65-F5344CB8AC3E}">
        <p14:creationId xmlns:p14="http://schemas.microsoft.com/office/powerpoint/2010/main" val="824675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FB7DEE-1820-0938-FB26-BF9689937732}"/>
              </a:ext>
            </a:extLst>
          </p:cNvPr>
          <p:cNvSpPr>
            <a:spLocks noGrp="1"/>
          </p:cNvSpPr>
          <p:nvPr>
            <p:ph type="title"/>
          </p:nvPr>
        </p:nvSpPr>
        <p:spPr/>
        <p:txBody>
          <a:bodyPr/>
          <a:lstStyle/>
          <a:p>
            <a:r>
              <a:rPr lang="pl-PL" dirty="0"/>
              <a:t>WSPÓŁDZIAŁANIE OBLIGATORYJNE W PLANOWANIU PRZESTRZENNYM</a:t>
            </a:r>
            <a:endParaRPr lang="en-GB" dirty="0"/>
          </a:p>
        </p:txBody>
      </p:sp>
      <p:sp>
        <p:nvSpPr>
          <p:cNvPr id="3" name="Symbol zastępczy zawartości 2">
            <a:extLst>
              <a:ext uri="{FF2B5EF4-FFF2-40B4-BE49-F238E27FC236}">
                <a16:creationId xmlns:a16="http://schemas.microsoft.com/office/drawing/2014/main" id="{B7F46AEB-279A-0701-D065-6C3775A8D967}"/>
              </a:ext>
            </a:extLst>
          </p:cNvPr>
          <p:cNvSpPr>
            <a:spLocks noGrp="1"/>
          </p:cNvSpPr>
          <p:nvPr>
            <p:ph idx="1"/>
          </p:nvPr>
        </p:nvSpPr>
        <p:spPr>
          <a:xfrm>
            <a:off x="885216" y="2003897"/>
            <a:ext cx="11306783" cy="4407535"/>
          </a:xfrm>
        </p:spPr>
        <p:txBody>
          <a:bodyPr>
            <a:normAutofit/>
          </a:bodyPr>
          <a:lstStyle/>
          <a:p>
            <a:pPr marL="0" indent="0" algn="just">
              <a:buNone/>
            </a:pPr>
            <a:endParaRPr lang="pl-PL" dirty="0"/>
          </a:p>
          <a:p>
            <a:pPr marL="0" indent="0" algn="just">
              <a:buNone/>
            </a:pPr>
            <a:endParaRPr lang="pl-PL" dirty="0"/>
          </a:p>
          <a:p>
            <a:pPr marL="514350" indent="-514350" algn="just">
              <a:buAutoNum type="arabicPeriod"/>
            </a:pPr>
            <a:r>
              <a:rPr lang="pl-PL" dirty="0"/>
              <a:t>KOMITET REWITALIZACJI</a:t>
            </a:r>
          </a:p>
          <a:p>
            <a:pPr marL="514350" indent="-514350" algn="just">
              <a:buAutoNum type="arabicPeriod"/>
            </a:pPr>
            <a:r>
              <a:rPr lang="pl-PL" dirty="0"/>
              <a:t>UZGADNIANIE I OPINIOWANIE</a:t>
            </a:r>
          </a:p>
          <a:p>
            <a:pPr marL="514350" indent="-514350" algn="just">
              <a:buAutoNum type="arabicPeriod"/>
            </a:pPr>
            <a:endParaRPr lang="pl-PL" dirty="0"/>
          </a:p>
          <a:p>
            <a:pPr marL="0" indent="0" algn="just">
              <a:buNone/>
            </a:pPr>
            <a:endParaRPr lang="en-GB" dirty="0"/>
          </a:p>
        </p:txBody>
      </p:sp>
    </p:spTree>
    <p:extLst>
      <p:ext uri="{BB962C8B-B14F-4D97-AF65-F5344CB8AC3E}">
        <p14:creationId xmlns:p14="http://schemas.microsoft.com/office/powerpoint/2010/main" val="34358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FAEF63-09D6-2430-C319-48BF6FF6F2B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17691AB-FCA7-E633-96FF-E4E45A2C7917}"/>
              </a:ext>
            </a:extLst>
          </p:cNvPr>
          <p:cNvSpPr>
            <a:spLocks noGrp="1"/>
          </p:cNvSpPr>
          <p:nvPr>
            <p:ph idx="1"/>
          </p:nvPr>
        </p:nvSpPr>
        <p:spPr/>
        <p:txBody>
          <a:bodyPr>
            <a:normAutofit fontScale="92500" lnSpcReduction="20000"/>
          </a:bodyPr>
          <a:lstStyle/>
          <a:p>
            <a:pPr marL="0" indent="0" algn="just">
              <a:buNone/>
            </a:pPr>
            <a:r>
              <a:rPr lang="pl-PL" sz="2400" b="0" i="0" u="none" strike="noStrike" baseline="0" dirty="0">
                <a:latin typeface="TimesNewRomanPSMT"/>
              </a:rPr>
              <a:t>W DOKTRYNIE PRAWA I POSTĘPOWANIA ADMINISTRACYJNEGO PRZEWAŻA POGLĄD, ŻE </a:t>
            </a:r>
            <a:r>
              <a:rPr lang="pl-PL" sz="2400" b="1" i="0" u="none" strike="noStrike" baseline="0" dirty="0">
                <a:solidFill>
                  <a:srgbClr val="FF0066"/>
                </a:solidFill>
                <a:latin typeface="TimesNewRomanPSMT"/>
              </a:rPr>
              <a:t>OPINIE NIE MAJĄ CHARAKTERU WIĄŻĄCEGO, NATOMIAST STANOWISKO ZAJĘTE W WYNIKU OBOWIĄZKOWYCH UZGODNIEŃ WIĄŻE ORGAN, KTÓRY PROWADZI POSTĘPOWANIE GŁÓWNE.</a:t>
            </a:r>
            <a:r>
              <a:rPr lang="pl-PL" sz="2400" b="0" i="0" u="none" strike="noStrike" baseline="0" dirty="0">
                <a:latin typeface="TimesNewRomanPSMT"/>
              </a:rPr>
              <a:t> PRZENOSZĄC TO NA GRUNT PLANOWANIA I ZAGOSPODAROWANIA PRZESTRZENNEGO, W PRZYPADKU UZYSKANYCH WYMAGANYCH PRZEZ UPZP OPINII DOTYCZĄCYCH AKTÓW PLANISTYCZNYCH, ORGAN MUSI PRZEPROWADZIĆ ANALIZĘ TREŚCI STANOWISKA PODMIOTU OPINIUJĄCEGO JAKO SKŁADNIKA MATERIAŁU DOWODOWEGO, BEZ OBOWIĄZKU JEGO UWZGLĘDNIENIA. STANOWISKO UZYSKANE W WYNIKU UZGODNIEŃ JEST NATOMIAST BEZWZGLĘDNIE WIĄŻĄCE, ORGAN PROWADZĄCY GŁÓWNE POSTĘPOWANIE JEST ZATEM ZOBLIGOWANY </a:t>
            </a:r>
            <a:r>
              <a:rPr lang="en-GB" sz="2400" b="0" i="0" u="none" strike="noStrike" baseline="0" dirty="0">
                <a:latin typeface="TimesNewRomanPSMT"/>
              </a:rPr>
              <a:t>DO JEGO UWZGLĘDNIENIA</a:t>
            </a:r>
            <a:r>
              <a:rPr lang="pl-PL" sz="2400" b="0" i="0" u="none" strike="noStrike" baseline="0" dirty="0">
                <a:latin typeface="TimesNewRomanPSMT"/>
              </a:rPr>
              <a:t>.</a:t>
            </a:r>
            <a:endParaRPr lang="en-GB" sz="3600" dirty="0"/>
          </a:p>
        </p:txBody>
      </p:sp>
    </p:spTree>
    <p:extLst>
      <p:ext uri="{BB962C8B-B14F-4D97-AF65-F5344CB8AC3E}">
        <p14:creationId xmlns:p14="http://schemas.microsoft.com/office/powerpoint/2010/main" val="2931397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0DFB47-EE11-EF59-F6E8-E865635C057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7413831-BB40-B3F7-B460-03C80AB76B0E}"/>
              </a:ext>
            </a:extLst>
          </p:cNvPr>
          <p:cNvSpPr>
            <a:spLocks noGrp="1"/>
          </p:cNvSpPr>
          <p:nvPr>
            <p:ph idx="1"/>
          </p:nvPr>
        </p:nvSpPr>
        <p:spPr>
          <a:xfrm>
            <a:off x="797668" y="2315183"/>
            <a:ext cx="11238388" cy="4053718"/>
          </a:xfrm>
        </p:spPr>
        <p:txBody>
          <a:bodyPr>
            <a:normAutofit/>
          </a:bodyPr>
          <a:lstStyle/>
          <a:p>
            <a:pPr marL="0" indent="0" algn="just">
              <a:buNone/>
            </a:pPr>
            <a:r>
              <a:rPr lang="pl-PL" dirty="0"/>
              <a:t>Wyrok Wojewódzkiego Sądu Administracyjnego w Warszawie z dnia 9 grudnia 2015 r., sygn. akt IV SA/Wa 2419/15, (LEX nr 2083985)</a:t>
            </a:r>
          </a:p>
          <a:p>
            <a:pPr marL="0" indent="0" algn="just">
              <a:buNone/>
            </a:pPr>
            <a:endParaRPr lang="pl-PL" dirty="0"/>
          </a:p>
          <a:p>
            <a:pPr marL="0" indent="0" algn="just">
              <a:buNone/>
            </a:pPr>
            <a:r>
              <a:rPr lang="pl-PL" dirty="0"/>
              <a:t>Zdaniem Sądu uzgodnienie treści aktu ma miejsce w sytuacji, gdy organ prowadzący główne postępowanie przygotowuje projekt rozstrzygnięcia, a organ współdziałający ocenia jego dopuszczalność w granicach swojej właściwości i kompetencji. </a:t>
            </a:r>
            <a:r>
              <a:rPr lang="pl-PL" b="1" dirty="0">
                <a:solidFill>
                  <a:srgbClr val="00B050"/>
                </a:solidFill>
              </a:rPr>
              <a:t>Uzgodnienie jest formą wiążącego wpływu jednego organu na drugi, przez uzależnienie możliwości wydania aktu od jego akceptacji przez organ uzgadniający.</a:t>
            </a:r>
            <a:endParaRPr lang="en-GB" b="1" dirty="0">
              <a:solidFill>
                <a:srgbClr val="00B050"/>
              </a:solidFill>
            </a:endParaRPr>
          </a:p>
        </p:txBody>
      </p:sp>
    </p:spTree>
    <p:extLst>
      <p:ext uri="{BB962C8B-B14F-4D97-AF65-F5344CB8AC3E}">
        <p14:creationId xmlns:p14="http://schemas.microsoft.com/office/powerpoint/2010/main" val="4131681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51413F-8149-70C9-28B3-72DBDBC9F9CF}"/>
              </a:ext>
            </a:extLst>
          </p:cNvPr>
          <p:cNvSpPr>
            <a:spLocks noGrp="1"/>
          </p:cNvSpPr>
          <p:nvPr>
            <p:ph type="title"/>
          </p:nvPr>
        </p:nvSpPr>
        <p:spPr/>
        <p:txBody>
          <a:bodyPr/>
          <a:lstStyle/>
          <a:p>
            <a:r>
              <a:rPr lang="pl-PL" dirty="0"/>
              <a:t>WSPÓŁDZIAŁANIE DOBROWOLNE</a:t>
            </a:r>
            <a:endParaRPr lang="en-GB" dirty="0"/>
          </a:p>
        </p:txBody>
      </p:sp>
      <p:sp>
        <p:nvSpPr>
          <p:cNvPr id="3" name="Symbol zastępczy zawartości 2">
            <a:extLst>
              <a:ext uri="{FF2B5EF4-FFF2-40B4-BE49-F238E27FC236}">
                <a16:creationId xmlns:a16="http://schemas.microsoft.com/office/drawing/2014/main" id="{9BA950A9-B3D1-B6F9-39BC-FE124512731D}"/>
              </a:ext>
            </a:extLst>
          </p:cNvPr>
          <p:cNvSpPr>
            <a:spLocks noGrp="1"/>
          </p:cNvSpPr>
          <p:nvPr>
            <p:ph idx="1"/>
          </p:nvPr>
        </p:nvSpPr>
        <p:spPr/>
        <p:txBody>
          <a:bodyPr>
            <a:normAutofit fontScale="77500" lnSpcReduction="20000"/>
          </a:bodyPr>
          <a:lstStyle/>
          <a:p>
            <a:pPr algn="just"/>
            <a:r>
              <a:rPr lang="pl-PL" sz="2400" dirty="0">
                <a:effectLst/>
                <a:latin typeface="Times New Roman" panose="02020603050405020304" pitchFamily="18" charset="0"/>
                <a:ea typeface="Calibri" panose="020F0502020204030204" pitchFamily="34" charset="0"/>
                <a:cs typeface="Times New Roman" panose="02020603050405020304" pitchFamily="18" charset="0"/>
              </a:rPr>
              <a:t>Pozwala na optymalizację wykonywania zadań publicznych nałożonych na daną jednostkę samorządową;</a:t>
            </a:r>
          </a:p>
          <a:p>
            <a:pPr algn="just"/>
            <a:r>
              <a:rPr lang="pl-PL" sz="2400" dirty="0">
                <a:effectLst/>
                <a:latin typeface="Times New Roman" panose="02020603050405020304" pitchFamily="18" charset="0"/>
                <a:ea typeface="Calibri" panose="020F0502020204030204" pitchFamily="34" charset="0"/>
                <a:cs typeface="Times New Roman" panose="02020603050405020304" pitchFamily="18" charset="0"/>
              </a:rPr>
              <a:t>jest to rozwiązanie szczególnie korzystne w sytuacji braku środków finansowych, a także zasobów kadrowych i technologicznych, z którymi to problemami samorządy często się borykają;</a:t>
            </a:r>
          </a:p>
          <a:p>
            <a:pPr algn="just"/>
            <a:r>
              <a:rPr lang="pl-PL" sz="2400" dirty="0">
                <a:effectLst/>
                <a:latin typeface="Times New Roman" panose="02020603050405020304" pitchFamily="18" charset="0"/>
                <a:ea typeface="Calibri" panose="020F0502020204030204" pitchFamily="34" charset="0"/>
                <a:cs typeface="Times New Roman" panose="02020603050405020304" pitchFamily="18" charset="0"/>
              </a:rPr>
              <a:t>większość form współdziałania, które zgodnie z polskim porządkiem normatywnym mogą być podejmowane przez jst, jest wykorzystywana w wykonywaniu zadań z dziedziny planowania przestrzennego;</a:t>
            </a:r>
          </a:p>
          <a:p>
            <a:pPr algn="just"/>
            <a:r>
              <a:rPr lang="pl-PL" sz="2400" dirty="0">
                <a:effectLst/>
                <a:latin typeface="Times New Roman" panose="02020603050405020304" pitchFamily="18" charset="0"/>
                <a:ea typeface="Calibri" panose="020F0502020204030204" pitchFamily="34" charset="0"/>
                <a:cs typeface="Times New Roman" panose="02020603050405020304" pitchFamily="18" charset="0"/>
              </a:rPr>
              <a:t>mimo powszechnie znanej opinii o braku sprawności systemu planowania przestrzennego, nie jest to rozwiązanie w wystarczającym stopniu powszechne;</a:t>
            </a:r>
          </a:p>
          <a:p>
            <a:pPr algn="just"/>
            <a:r>
              <a:rPr lang="pl-PL" sz="2400" dirty="0">
                <a:latin typeface="Times New Roman" panose="02020603050405020304" pitchFamily="18" charset="0"/>
                <a:ea typeface="Calibri" panose="020F0502020204030204" pitchFamily="34" charset="0"/>
                <a:cs typeface="Times New Roman" panose="02020603050405020304" pitchFamily="18" charset="0"/>
              </a:rPr>
              <a:t>c</a:t>
            </a:r>
            <a:r>
              <a:rPr lang="pl-PL" sz="2400" dirty="0">
                <a:effectLst/>
                <a:latin typeface="Times New Roman" panose="02020603050405020304" pitchFamily="18" charset="0"/>
                <a:ea typeface="Calibri" panose="020F0502020204030204" pitchFamily="34" charset="0"/>
                <a:cs typeface="Times New Roman" panose="02020603050405020304" pitchFamily="18" charset="0"/>
              </a:rPr>
              <a:t>zęsto także zadania związane z gospodarowaniem przestrzenią stanowią jedynie poboczną część działalności w ramach podjętej formy współdziałania, a inicjatywy w tym zakresie, pomimo istnienia takiej możliwości, są rzadko podejmowane. </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829915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F12E4092-448C-4B49-90F5-249D48ED83EB}"/>
              </a:ext>
            </a:extLst>
          </p:cNvPr>
          <p:cNvGraphicFramePr>
            <a:graphicFrameLocks noGrp="1"/>
          </p:cNvGraphicFramePr>
          <p:nvPr>
            <p:ph idx="1"/>
          </p:nvPr>
        </p:nvGraphicFramePr>
        <p:xfrm>
          <a:off x="0" y="74644"/>
          <a:ext cx="12192000" cy="6652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437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0CC523-B4B5-8936-D107-2EF5C3EC3E33}"/>
              </a:ext>
            </a:extLst>
          </p:cNvPr>
          <p:cNvSpPr>
            <a:spLocks noGrp="1"/>
          </p:cNvSpPr>
          <p:nvPr>
            <p:ph type="title"/>
          </p:nvPr>
        </p:nvSpPr>
        <p:spPr/>
        <p:txBody>
          <a:bodyPr/>
          <a:lstStyle/>
          <a:p>
            <a:r>
              <a:rPr lang="pl-PL" dirty="0"/>
              <a:t>POKRYCIE PLANISTYCZNE</a:t>
            </a:r>
            <a:endParaRPr lang="en-GB" dirty="0"/>
          </a:p>
        </p:txBody>
      </p:sp>
      <p:sp>
        <p:nvSpPr>
          <p:cNvPr id="3" name="Symbol zastępczy zawartości 2">
            <a:extLst>
              <a:ext uri="{FF2B5EF4-FFF2-40B4-BE49-F238E27FC236}">
                <a16:creationId xmlns:a16="http://schemas.microsoft.com/office/drawing/2014/main" id="{3B0B2886-C99A-40DB-2949-5931CE2281A6}"/>
              </a:ext>
            </a:extLst>
          </p:cNvPr>
          <p:cNvSpPr>
            <a:spLocks noGrp="1"/>
          </p:cNvSpPr>
          <p:nvPr>
            <p:ph idx="1"/>
          </p:nvPr>
        </p:nvSpPr>
        <p:spPr/>
        <p:txBody>
          <a:bodyPr/>
          <a:lstStyle/>
          <a:p>
            <a:endParaRPr lang="pl-PL" dirty="0"/>
          </a:p>
          <a:p>
            <a:endParaRPr lang="pl-PL" dirty="0"/>
          </a:p>
          <a:p>
            <a:endParaRPr lang="pl-PL" dirty="0"/>
          </a:p>
          <a:p>
            <a:endParaRPr lang="pl-PL" dirty="0"/>
          </a:p>
          <a:p>
            <a:r>
              <a:rPr lang="pl-PL" dirty="0"/>
              <a:t>https://samorzad.pap.pl/kategoria/aktualnosci/pan-obliczyla-wskaznik-pokrycia-planistycznego-dla-kazdej-z-2477-gmin-tabela</a:t>
            </a:r>
          </a:p>
          <a:p>
            <a:endParaRPr lang="pl-PL" dirty="0"/>
          </a:p>
          <a:p>
            <a:pPr marL="0" indent="0">
              <a:buNone/>
            </a:pPr>
            <a:endParaRPr lang="pl-PL" dirty="0"/>
          </a:p>
        </p:txBody>
      </p:sp>
    </p:spTree>
    <p:extLst>
      <p:ext uri="{BB962C8B-B14F-4D97-AF65-F5344CB8AC3E}">
        <p14:creationId xmlns:p14="http://schemas.microsoft.com/office/powerpoint/2010/main" val="1765486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3AEE39-5F2D-4641-BA74-F7CAA7DF4D13}"/>
              </a:ext>
            </a:extLst>
          </p:cNvPr>
          <p:cNvSpPr>
            <a:spLocks noGrp="1"/>
          </p:cNvSpPr>
          <p:nvPr>
            <p:ph type="title"/>
          </p:nvPr>
        </p:nvSpPr>
        <p:spPr/>
        <p:txBody>
          <a:bodyPr/>
          <a:lstStyle/>
          <a:p>
            <a:r>
              <a:rPr lang="pl-PL" dirty="0"/>
              <a:t>WYNIKI PRZEPROWADZONYCH BADAŃ KWESTIONARIUSZOWYCH</a:t>
            </a:r>
            <a:endParaRPr lang="en-GB" dirty="0"/>
          </a:p>
        </p:txBody>
      </p:sp>
      <p:graphicFrame>
        <p:nvGraphicFramePr>
          <p:cNvPr id="4" name="Symbol zastępczy zawartości 3">
            <a:extLst>
              <a:ext uri="{FF2B5EF4-FFF2-40B4-BE49-F238E27FC236}">
                <a16:creationId xmlns:a16="http://schemas.microsoft.com/office/drawing/2014/main" id="{F286AAD8-13E9-4524-81DA-4DBA7B2D0CA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552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A2D8A7-6D6E-A2B9-C391-E1797032519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5A8EB71-A05B-A7BE-FF42-7346CB66B6C5}"/>
              </a:ext>
            </a:extLst>
          </p:cNvPr>
          <p:cNvSpPr>
            <a:spLocks noGrp="1"/>
          </p:cNvSpPr>
          <p:nvPr>
            <p:ph idx="1"/>
          </p:nvPr>
        </p:nvSpPr>
        <p:spPr/>
        <p:txBody>
          <a:bodyPr>
            <a:normAutofit fontScale="85000" lnSpcReduction="10000"/>
          </a:bodyPr>
          <a:lstStyle/>
          <a:p>
            <a:pPr marL="0" indent="0" algn="just">
              <a:buNone/>
            </a:pPr>
            <a:r>
              <a:rPr lang="pl-PL" dirty="0">
                <a:effectLst/>
                <a:ea typeface="Calibri" panose="020F0502020204030204" pitchFamily="34" charset="0"/>
                <a:cs typeface="Times New Roman" panose="02020603050405020304" pitchFamily="18" charset="0"/>
              </a:rPr>
              <a:t>Badania te potwierdziły, że negatywna ocena systemu planistycznego dominuje nie tylko wśród teoretyków, ale także praktyków zajmujących się w gminach kwestiami planowania przestrzennego. Określany jest on jako </a:t>
            </a:r>
            <a:r>
              <a:rPr lang="pl-PL" b="1" dirty="0">
                <a:solidFill>
                  <a:srgbClr val="FF0000"/>
                </a:solidFill>
                <a:effectLst/>
                <a:ea typeface="Calibri" panose="020F0502020204030204" pitchFamily="34" charset="0"/>
                <a:cs typeface="Times New Roman" panose="02020603050405020304" pitchFamily="18" charset="0"/>
              </a:rPr>
              <a:t>chaotyczny, niespójny, obarczony wieloma niedoskonałościami</a:t>
            </a:r>
            <a:r>
              <a:rPr lang="pl-PL" dirty="0">
                <a:effectLst/>
                <a:ea typeface="Calibri" panose="020F0502020204030204" pitchFamily="34" charset="0"/>
                <a:cs typeface="Times New Roman" panose="02020603050405020304" pitchFamily="18" charset="0"/>
              </a:rPr>
              <a:t>. Do najczęściej powtarzanych zarzutów należą: </a:t>
            </a:r>
            <a:r>
              <a:rPr lang="pl-PL" b="1" dirty="0">
                <a:solidFill>
                  <a:srgbClr val="0070C0"/>
                </a:solidFill>
                <a:effectLst/>
                <a:ea typeface="Calibri" panose="020F0502020204030204" pitchFamily="34" charset="0"/>
                <a:cs typeface="Times New Roman" panose="02020603050405020304" pitchFamily="18" charset="0"/>
              </a:rPr>
              <a:t>niskie pokrycie obszaru kraju planami miejscowymi, nieposiadanie przez studium rangi aktu prawa miejscowego oraz brak obowiązku zgodności decyzji o warunkach zabudowy i zagospodarowania terenu z postanowieniami studium. </a:t>
            </a:r>
            <a:r>
              <a:rPr lang="pl-PL" dirty="0">
                <a:effectLst/>
                <a:ea typeface="Calibri" panose="020F0502020204030204" pitchFamily="34" charset="0"/>
                <a:cs typeface="Times New Roman" panose="02020603050405020304" pitchFamily="18" charset="0"/>
              </a:rPr>
              <a:t>Wskazuje się także m.in. na </a:t>
            </a:r>
            <a:r>
              <a:rPr lang="pl-PL" b="1" dirty="0">
                <a:solidFill>
                  <a:srgbClr val="00B050"/>
                </a:solidFill>
                <a:effectLst/>
                <a:ea typeface="Calibri" panose="020F0502020204030204" pitchFamily="34" charset="0"/>
                <a:cs typeface="Times New Roman" panose="02020603050405020304" pitchFamily="18" charset="0"/>
              </a:rPr>
              <a:t>przewlekłość procedur czy przyznanie dominacji interesów deweloperów nad dobrem wspólnym</a:t>
            </a:r>
            <a:r>
              <a:rPr lang="pl-PL" dirty="0">
                <a:effectLst/>
                <a:ea typeface="Calibri" panose="020F0502020204030204" pitchFamily="34" charset="0"/>
                <a:cs typeface="Times New Roman" panose="02020603050405020304" pitchFamily="18" charset="0"/>
              </a:rPr>
              <a:t>. Ponadto, wśród samorządów lokalnych nie jest rozpowszechniona idea współdziałania. Nie jest ono w ogóle podejmowane lub nie dotyczy planowania przestrzennego. </a:t>
            </a:r>
            <a:r>
              <a:rPr lang="pl-PL" b="1" dirty="0">
                <a:solidFill>
                  <a:srgbClr val="FF0066"/>
                </a:solidFill>
                <a:effectLst/>
                <a:ea typeface="Calibri" panose="020F0502020204030204" pitchFamily="34" charset="0"/>
                <a:cs typeface="Times New Roman" panose="02020603050405020304" pitchFamily="18" charset="0"/>
              </a:rPr>
              <a:t>Stąd tak istotny jest postulat upowszechniania i promowania współdziałania w tym zakresie, co wymaga zaangażowania ze strony władzy lokalnej, dialogu z władzą ustawodawczą oraz wprowadzenia stosownych regulacji prawnych.</a:t>
            </a:r>
          </a:p>
          <a:p>
            <a:pPr marL="0" indent="0" algn="just">
              <a:buNone/>
            </a:pPr>
            <a:endParaRPr lang="pl-PL" b="1" dirty="0">
              <a:solidFill>
                <a:srgbClr val="FF0066"/>
              </a:solidFill>
              <a:ea typeface="Calibri" panose="020F0502020204030204" pitchFamily="34" charset="0"/>
              <a:cs typeface="Times New Roman" panose="02020603050405020304" pitchFamily="18" charset="0"/>
            </a:endParaRPr>
          </a:p>
          <a:p>
            <a:pPr marL="0" indent="0" algn="just">
              <a:buNone/>
            </a:pPr>
            <a:r>
              <a:rPr lang="pl-PL" b="1" dirty="0">
                <a:solidFill>
                  <a:srgbClr val="FF0000"/>
                </a:solidFill>
                <a:effectLst/>
                <a:ea typeface="Calibri" panose="020F0502020204030204" pitchFamily="34" charset="0"/>
                <a:cs typeface="Times New Roman" panose="02020603050405020304" pitchFamily="18" charset="0"/>
              </a:rPr>
              <a:t>Częściowo wskazywane wady systemu planistycznego wyeliminowane zostały w wyniku nowelizacji upzp, która weszła w życie 24 września 2023 r.</a:t>
            </a:r>
          </a:p>
          <a:p>
            <a:pPr marL="0" indent="0">
              <a:buNone/>
            </a:pPr>
            <a:endParaRPr lang="en-GB" dirty="0"/>
          </a:p>
        </p:txBody>
      </p:sp>
    </p:spTree>
    <p:extLst>
      <p:ext uri="{BB962C8B-B14F-4D97-AF65-F5344CB8AC3E}">
        <p14:creationId xmlns:p14="http://schemas.microsoft.com/office/powerpoint/2010/main" val="91830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D4ABD1-E914-BFA2-2123-3DA35C30D4BD}"/>
              </a:ext>
            </a:extLst>
          </p:cNvPr>
          <p:cNvSpPr>
            <a:spLocks noGrp="1"/>
          </p:cNvSpPr>
          <p:nvPr>
            <p:ph type="title"/>
          </p:nvPr>
        </p:nvSpPr>
        <p:spPr/>
        <p:txBody>
          <a:bodyPr>
            <a:noAutofit/>
          </a:bodyPr>
          <a:lstStyle/>
          <a:p>
            <a:pPr algn="just"/>
            <a:r>
              <a:rPr lang="pl-PL" sz="3600" dirty="0"/>
              <a:t>Ustawa z dnia 28 lipca 2005 r. o lecznictwie uzdrowiskowym, uzdrowiskach i obszarach ochrony uzdrowiskowej oraz o gminach uzdrowiskowych</a:t>
            </a:r>
            <a:endParaRPr lang="en-GB" sz="3600" dirty="0"/>
          </a:p>
        </p:txBody>
      </p:sp>
      <p:sp>
        <p:nvSpPr>
          <p:cNvPr id="3" name="Symbol zastępczy zawartości 2">
            <a:extLst>
              <a:ext uri="{FF2B5EF4-FFF2-40B4-BE49-F238E27FC236}">
                <a16:creationId xmlns:a16="http://schemas.microsoft.com/office/drawing/2014/main" id="{73D1DC38-FAD3-4648-6B58-E8ADDCBDB888}"/>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pl-PL" dirty="0"/>
              <a:t>Art.  38b</a:t>
            </a:r>
          </a:p>
          <a:p>
            <a:pPr marL="0" indent="0" algn="just">
              <a:buNone/>
            </a:pPr>
            <a:r>
              <a:rPr lang="pl-PL" dirty="0"/>
              <a:t>Gmina, która na podstawie decyzji ministra właściwego do spraw zdrowia uzyska potwierdzenie możliwości prowadzenia lecznictwa uzdrowiskowego na swoim obszarze, </a:t>
            </a:r>
            <a:r>
              <a:rPr lang="pl-PL" b="1" dirty="0">
                <a:solidFill>
                  <a:srgbClr val="FF0066"/>
                </a:solidFill>
              </a:rPr>
              <a:t>sporządza i uchwala miejscowy plan zagospodarowania przestrzennego dla strefy "A" ochrony uzdrowiskowej, na zasadach określonych w odrębnych przepisach, w terminie do 2 lat od dnia otrzymania tej decyzji.</a:t>
            </a:r>
          </a:p>
          <a:p>
            <a:pPr marL="0" indent="0">
              <a:buNone/>
            </a:pPr>
            <a:endParaRPr lang="en-GB" dirty="0"/>
          </a:p>
        </p:txBody>
      </p:sp>
    </p:spTree>
    <p:extLst>
      <p:ext uri="{BB962C8B-B14F-4D97-AF65-F5344CB8AC3E}">
        <p14:creationId xmlns:p14="http://schemas.microsoft.com/office/powerpoint/2010/main" val="58109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768A3C-FD1E-3D61-4254-6813243153E0}"/>
              </a:ext>
            </a:extLst>
          </p:cNvPr>
          <p:cNvSpPr>
            <a:spLocks noGrp="1"/>
          </p:cNvSpPr>
          <p:nvPr>
            <p:ph type="title"/>
          </p:nvPr>
        </p:nvSpPr>
        <p:spPr/>
        <p:txBody>
          <a:bodyPr>
            <a:normAutofit/>
          </a:bodyPr>
          <a:lstStyle/>
          <a:p>
            <a:pPr algn="just"/>
            <a:r>
              <a:rPr lang="pl-PL" dirty="0"/>
              <a:t>Ustawa z dnia 3 lipca 2002 r. Prawo lotnicze</a:t>
            </a:r>
            <a:endParaRPr lang="en-GB" dirty="0"/>
          </a:p>
        </p:txBody>
      </p:sp>
      <p:sp>
        <p:nvSpPr>
          <p:cNvPr id="3" name="Symbol zastępczy zawartości 2">
            <a:extLst>
              <a:ext uri="{FF2B5EF4-FFF2-40B4-BE49-F238E27FC236}">
                <a16:creationId xmlns:a16="http://schemas.microsoft.com/office/drawing/2014/main" id="{F823D71A-AF3C-B741-F5C5-812FBEF69378}"/>
              </a:ext>
            </a:extLst>
          </p:cNvPr>
          <p:cNvSpPr>
            <a:spLocks noGrp="1"/>
          </p:cNvSpPr>
          <p:nvPr>
            <p:ph idx="1"/>
          </p:nvPr>
        </p:nvSpPr>
        <p:spPr/>
        <p:txBody>
          <a:bodyPr>
            <a:normAutofit fontScale="85000" lnSpcReduction="10000"/>
          </a:bodyPr>
          <a:lstStyle/>
          <a:p>
            <a:pPr marL="0" indent="0" algn="just">
              <a:buNone/>
            </a:pPr>
            <a:endParaRPr lang="pl-PL" dirty="0"/>
          </a:p>
          <a:p>
            <a:pPr marL="0" indent="0" algn="just">
              <a:buNone/>
            </a:pPr>
            <a:r>
              <a:rPr lang="pl-PL" dirty="0"/>
              <a:t>Art. 55</a:t>
            </a:r>
          </a:p>
          <a:p>
            <a:pPr marL="0" indent="0" algn="just">
              <a:buNone/>
            </a:pPr>
            <a:r>
              <a:rPr lang="pl-PL" dirty="0"/>
              <a:t>(…)</a:t>
            </a:r>
          </a:p>
          <a:p>
            <a:pPr marL="0" indent="0" algn="just">
              <a:buNone/>
            </a:pPr>
            <a:r>
              <a:rPr lang="pl-PL" dirty="0"/>
              <a:t>5. Zakładający lotnisko użytku publicznego lub, w przypadku istniejących lotnisk użytku publicznego, zarządzający tym lotniskiem opracowuje plan generalny lotniska użytku publicznego stanowiący plan rozwoju tego lotniska, sporządzony na okres nie krótszy niż 20 lat, zwany dalej "planem generalnym".</a:t>
            </a:r>
          </a:p>
          <a:p>
            <a:pPr marL="0" indent="0" algn="just">
              <a:buNone/>
            </a:pPr>
            <a:r>
              <a:rPr lang="pl-PL" dirty="0"/>
              <a:t>(…)</a:t>
            </a:r>
          </a:p>
          <a:p>
            <a:pPr marL="0" indent="0" algn="just">
              <a:buNone/>
            </a:pPr>
            <a:r>
              <a:rPr lang="pl-PL" dirty="0"/>
              <a:t>9. </a:t>
            </a:r>
            <a:r>
              <a:rPr lang="pl-PL" b="1" dirty="0">
                <a:solidFill>
                  <a:srgbClr val="0070C0"/>
                </a:solidFill>
              </a:rPr>
              <a:t>Dla terenów objętych planem generalnym sporządzenie miejscowego planu zagospodarowania przestrzennego – zgodnego z zatwierdzonym planem generalnym - jest obowiązkowe</a:t>
            </a:r>
            <a:r>
              <a:rPr lang="pl-PL" dirty="0"/>
              <a:t>, z uwzględnieniem przepisów dotyczących terenów zamkniętych. Jeżeli teren zamknięty objęty planem generalnym utraci status terenu zamkniętego, sporządzenie miejscowego planu zagospodarowania przestrzennego – zgodnego z zatwierdzonym planem generalnym dla tego terenu jest obowiązkowe.</a:t>
            </a:r>
          </a:p>
        </p:txBody>
      </p:sp>
    </p:spTree>
    <p:extLst>
      <p:ext uri="{BB962C8B-B14F-4D97-AF65-F5344CB8AC3E}">
        <p14:creationId xmlns:p14="http://schemas.microsoft.com/office/powerpoint/2010/main" val="423062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806AF-7686-9DCB-788B-FB40412677FC}"/>
              </a:ext>
            </a:extLst>
          </p:cNvPr>
          <p:cNvSpPr>
            <a:spLocks noGrp="1"/>
          </p:cNvSpPr>
          <p:nvPr>
            <p:ph type="title"/>
          </p:nvPr>
        </p:nvSpPr>
        <p:spPr/>
        <p:txBody>
          <a:bodyPr>
            <a:normAutofit/>
          </a:bodyPr>
          <a:lstStyle/>
          <a:p>
            <a:pPr algn="just"/>
            <a:r>
              <a:rPr lang="pl-PL" dirty="0"/>
              <a:t>Ustawa z dnia 10 lipca 2015 r. o Agencji Mienia Wojskowego</a:t>
            </a:r>
            <a:endParaRPr lang="en-GB" dirty="0"/>
          </a:p>
        </p:txBody>
      </p:sp>
      <p:sp>
        <p:nvSpPr>
          <p:cNvPr id="3" name="Symbol zastępczy zawartości 2">
            <a:extLst>
              <a:ext uri="{FF2B5EF4-FFF2-40B4-BE49-F238E27FC236}">
                <a16:creationId xmlns:a16="http://schemas.microsoft.com/office/drawing/2014/main" id="{73743909-16BF-44F9-4B83-CA464F7D6F77}"/>
              </a:ext>
            </a:extLst>
          </p:cNvPr>
          <p:cNvSpPr>
            <a:spLocks noGrp="1"/>
          </p:cNvSpPr>
          <p:nvPr>
            <p:ph idx="1"/>
          </p:nvPr>
        </p:nvSpPr>
        <p:spPr/>
        <p:txBody>
          <a:bodyPr/>
          <a:lstStyle/>
          <a:p>
            <a:endParaRPr lang="pl-PL" dirty="0"/>
          </a:p>
          <a:p>
            <a:pPr marL="0" indent="0" algn="just">
              <a:buNone/>
            </a:pPr>
            <a:r>
              <a:rPr lang="pl-PL" dirty="0"/>
              <a:t>Art. 98</a:t>
            </a:r>
          </a:p>
          <a:p>
            <a:pPr marL="0" indent="0" algn="just">
              <a:buNone/>
            </a:pPr>
            <a:r>
              <a:rPr lang="pl-PL" dirty="0"/>
              <a:t>(…)</a:t>
            </a:r>
          </a:p>
          <a:p>
            <a:pPr marL="0" indent="0" algn="just">
              <a:buNone/>
            </a:pPr>
            <a:r>
              <a:rPr lang="pl-PL" dirty="0"/>
              <a:t>2. </a:t>
            </a:r>
            <a:r>
              <a:rPr lang="pl-PL" b="1" dirty="0">
                <a:solidFill>
                  <a:schemeClr val="accent2">
                    <a:lumMod val="75000"/>
                  </a:schemeClr>
                </a:solidFill>
              </a:rPr>
              <a:t>Dla nieruchomości zajętych pod byłe lotniska wojskowe, przekazanych właściwym jednostkom samorządu terytorialnego </a:t>
            </a:r>
            <a:r>
              <a:rPr lang="pl-PL" dirty="0"/>
              <a:t>zgodnie z art. 95 i art. 96, </a:t>
            </a:r>
            <a:r>
              <a:rPr lang="pl-PL" b="1" dirty="0">
                <a:solidFill>
                  <a:schemeClr val="accent2">
                    <a:lumMod val="75000"/>
                  </a:schemeClr>
                </a:solidFill>
              </a:rPr>
              <a:t>sporządzenie miejscowego planu zagospodarowania przestrzennego jest obowiązkowe, z uwzględnieniem przepisów dotyczących terenów zamkniętych.</a:t>
            </a:r>
            <a:endParaRPr lang="en-GB" b="1" dirty="0">
              <a:solidFill>
                <a:schemeClr val="accent2">
                  <a:lumMod val="75000"/>
                </a:schemeClr>
              </a:solidFill>
            </a:endParaRPr>
          </a:p>
        </p:txBody>
      </p:sp>
    </p:spTree>
    <p:extLst>
      <p:ext uri="{BB962C8B-B14F-4D97-AF65-F5344CB8AC3E}">
        <p14:creationId xmlns:p14="http://schemas.microsoft.com/office/powerpoint/2010/main" val="26086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141F8E-3CC8-AEDB-2FA3-94AB1E30936B}"/>
              </a:ext>
            </a:extLst>
          </p:cNvPr>
          <p:cNvSpPr>
            <a:spLocks noGrp="1"/>
          </p:cNvSpPr>
          <p:nvPr>
            <p:ph type="title"/>
          </p:nvPr>
        </p:nvSpPr>
        <p:spPr/>
        <p:txBody>
          <a:bodyPr>
            <a:noAutofit/>
          </a:bodyPr>
          <a:lstStyle/>
          <a:p>
            <a:pPr algn="just"/>
            <a:r>
              <a:rPr lang="pl-PL" sz="3600" dirty="0"/>
              <a:t>Ustawa z dnia 10 czerwca 1994 r. o zagospodarowaniu nieruchomości Skarbu Państwa przejętych od wojsk Federacji Rosyjskiej</a:t>
            </a:r>
            <a:endParaRPr lang="en-GB" sz="3600" dirty="0"/>
          </a:p>
        </p:txBody>
      </p:sp>
      <p:sp>
        <p:nvSpPr>
          <p:cNvPr id="3" name="Symbol zastępczy zawartości 2">
            <a:extLst>
              <a:ext uri="{FF2B5EF4-FFF2-40B4-BE49-F238E27FC236}">
                <a16:creationId xmlns:a16="http://schemas.microsoft.com/office/drawing/2014/main" id="{16461B6E-3CD7-5883-1C66-335C393EC58D}"/>
              </a:ext>
            </a:extLst>
          </p:cNvPr>
          <p:cNvSpPr>
            <a:spLocks noGrp="1"/>
          </p:cNvSpPr>
          <p:nvPr>
            <p:ph idx="1"/>
          </p:nvPr>
        </p:nvSpPr>
        <p:spPr/>
        <p:txBody>
          <a:bodyPr>
            <a:normAutofit/>
          </a:bodyPr>
          <a:lstStyle/>
          <a:p>
            <a:pPr marL="0" indent="0" algn="just">
              <a:buNone/>
            </a:pPr>
            <a:endParaRPr lang="pl-PL" dirty="0"/>
          </a:p>
          <a:p>
            <a:pPr marL="0" indent="0" algn="just">
              <a:buNone/>
            </a:pPr>
            <a:r>
              <a:rPr lang="pl-PL" dirty="0"/>
              <a:t>Art.  5</a:t>
            </a:r>
          </a:p>
          <a:p>
            <a:pPr marL="0" indent="0" algn="just">
              <a:buNone/>
            </a:pPr>
            <a:r>
              <a:rPr lang="pl-PL" dirty="0"/>
              <a:t>1. </a:t>
            </a:r>
            <a:r>
              <a:rPr lang="pl-PL" b="1" dirty="0">
                <a:solidFill>
                  <a:srgbClr val="FF0000"/>
                </a:solidFill>
              </a:rPr>
              <a:t>Dla nieruchomości sporządza się obowiązkowo miejscowy plan zagospodarowania przestrzennego.</a:t>
            </a:r>
          </a:p>
          <a:p>
            <a:pPr marL="0" indent="0" algn="just">
              <a:buNone/>
            </a:pPr>
            <a:r>
              <a:rPr lang="pl-PL" dirty="0"/>
              <a:t>2. Do sporządzania i uchwalania miejscowego planu zagospodarowania przestrzennego, o którym mowa w ust. 1, rada gminy na wniosek lub za zgodą wojewody, może zastosować postępowanie uproszczone. Do postępowania uproszczonego, o którym mowa w zdaniu pierwszym, przepisów art. 27b ust. 1-3 ustawy z dnia 27 marca 2003 r. o planowaniu i zagospodarowaniu przestrzennym (Dz. U. z 2023 r. poz. 977, 1506, 1597 i 1688) nie stosuje się.</a:t>
            </a:r>
            <a:endParaRPr lang="en-GB" dirty="0"/>
          </a:p>
        </p:txBody>
      </p:sp>
    </p:spTree>
    <p:extLst>
      <p:ext uri="{BB962C8B-B14F-4D97-AF65-F5344CB8AC3E}">
        <p14:creationId xmlns:p14="http://schemas.microsoft.com/office/powerpoint/2010/main" val="239888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B1F95D-78B2-578C-082E-4FA612CDB39E}"/>
              </a:ext>
            </a:extLst>
          </p:cNvPr>
          <p:cNvSpPr>
            <a:spLocks noGrp="1"/>
          </p:cNvSpPr>
          <p:nvPr>
            <p:ph type="ctrTitle"/>
          </p:nvPr>
        </p:nvSpPr>
        <p:spPr>
          <a:xfrm>
            <a:off x="1915127" y="2625033"/>
            <a:ext cx="8361229" cy="2098226"/>
          </a:xfrm>
        </p:spPr>
        <p:txBody>
          <a:bodyPr/>
          <a:lstStyle/>
          <a:p>
            <a:r>
              <a:rPr lang="pl-PL" sz="3600" b="1" dirty="0"/>
              <a:t>Planowanie i zagospodarowanie przestrzenne obszarów morskich wód wewnętrznych, morza terytorialnego i wyłącznej strefy ekonomicznej</a:t>
            </a:r>
            <a:endParaRPr lang="en-GB" sz="3600" b="1" dirty="0"/>
          </a:p>
        </p:txBody>
      </p:sp>
    </p:spTree>
    <p:extLst>
      <p:ext uri="{BB962C8B-B14F-4D97-AF65-F5344CB8AC3E}">
        <p14:creationId xmlns:p14="http://schemas.microsoft.com/office/powerpoint/2010/main" val="246737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29F220-AC66-8C0B-3C2D-8B17AAA7801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8AE434F-4729-BEC1-0CBE-E9D307D7F0E5}"/>
              </a:ext>
            </a:extLst>
          </p:cNvPr>
          <p:cNvSpPr>
            <a:spLocks noGrp="1"/>
          </p:cNvSpPr>
          <p:nvPr>
            <p:ph idx="1"/>
          </p:nvPr>
        </p:nvSpPr>
        <p:spPr/>
        <p:txBody>
          <a:bodyPr>
            <a:normAutofit/>
          </a:bodyPr>
          <a:lstStyle/>
          <a:p>
            <a:pPr marL="0" indent="0" algn="just">
              <a:buNone/>
            </a:pPr>
            <a:r>
              <a:rPr lang="pl-PL" dirty="0"/>
              <a:t>Art. 4 upzp</a:t>
            </a:r>
          </a:p>
          <a:p>
            <a:pPr marL="0" indent="0" algn="just">
              <a:buNone/>
            </a:pPr>
            <a:r>
              <a:rPr lang="pl-PL" dirty="0"/>
              <a:t>1. Ustalenie przeznaczenia terenu, rozmieszczenie inwestycji celu publicznego oraz określenie sposobów zagospodarowania i warunków zabudowy terenu następuje w miejscowym planie zagospodarowania przestrzennego.</a:t>
            </a:r>
          </a:p>
          <a:p>
            <a:pPr marL="0" indent="0" algn="just">
              <a:buNone/>
            </a:pPr>
            <a:r>
              <a:rPr lang="pl-PL" dirty="0"/>
              <a:t>1a. W odniesieniu do obszarów morskich wód wewnętrznych, morza terytorialnego i wyłącznej strefy ekonomicznej przeznaczenie terenu, rozmieszczenie inwestycji celu publicznego oraz sposób zagospodarowania i warunki zabudowy terenu określa się na podstawie przepisów ustawy z dnia 21 marca 1991 r. o obszarach morskich Rzeczypospolitej Polskiej i administracji morskiej (Dz. U. z 2022 r. poz. 457, z późn. zm.1)).</a:t>
            </a:r>
            <a:endParaRPr lang="en-GB" dirty="0"/>
          </a:p>
        </p:txBody>
      </p:sp>
    </p:spTree>
    <p:extLst>
      <p:ext uri="{BB962C8B-B14F-4D97-AF65-F5344CB8AC3E}">
        <p14:creationId xmlns:p14="http://schemas.microsoft.com/office/powerpoint/2010/main" val="3585758542"/>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Przycinanie</Template>
  <TotalTime>0</TotalTime>
  <Words>3163</Words>
  <Application>Microsoft Office PowerPoint</Application>
  <PresentationFormat>Panoramiczny</PresentationFormat>
  <Paragraphs>154</Paragraphs>
  <Slides>38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38</vt:i4>
      </vt:variant>
    </vt:vector>
  </HeadingPairs>
  <TitlesOfParts>
    <vt:vector size="43" baseType="lpstr">
      <vt:lpstr>Calibri</vt:lpstr>
      <vt:lpstr>Franklin Gothic Book</vt:lpstr>
      <vt:lpstr>Times New Roman</vt:lpstr>
      <vt:lpstr>TimesNewRomanPSMT</vt:lpstr>
      <vt:lpstr>Przycinanie</vt:lpstr>
      <vt:lpstr> OBLIGATORYJNY PLAN MIEJSCOWY</vt:lpstr>
      <vt:lpstr>Prezentacja programu PowerPoint</vt:lpstr>
      <vt:lpstr>Ustawa z dnia 7 maja 1999 r. o ochronie terenów byłych hitlerowskich obozów zagłady</vt:lpstr>
      <vt:lpstr>Ustawa z dnia 28 lipca 2005 r. o lecznictwie uzdrowiskowym, uzdrowiskach i obszarach ochrony uzdrowiskowej oraz o gminach uzdrowiskowych</vt:lpstr>
      <vt:lpstr>Ustawa z dnia 3 lipca 2002 r. Prawo lotnicze</vt:lpstr>
      <vt:lpstr>Ustawa z dnia 10 lipca 2015 r. o Agencji Mienia Wojskowego</vt:lpstr>
      <vt:lpstr>Ustawa z dnia 10 czerwca 1994 r. o zagospodarowaniu nieruchomości Skarbu Państwa przejętych od wojsk Federacji Rosyjskiej</vt:lpstr>
      <vt:lpstr>Planowanie i zagospodarowanie przestrzenne obszarów morskich wód wewnętrznych, morza terytorialnego i wyłącznej strefy ekonomicznej</vt:lpstr>
      <vt:lpstr>Prezentacja programu PowerPoint</vt:lpstr>
      <vt:lpstr>Ustawa z dnia 21 marca 1991 r. o obszarach morskich Rzeczypospolitej Polskiej i administracji morskiej</vt:lpstr>
      <vt:lpstr>Prezentacja programu PowerPoint</vt:lpstr>
      <vt:lpstr>Prezentacja programu PowerPoint</vt:lpstr>
      <vt:lpstr>ZASADA DOBREGO SĄSIEDZTWA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Wyrok Wojewódzkiego Sądu Administracyjnego w Olsztynie z dnia 28 grudnia 2021 r., sygn. akt II SA/Ol 789/21, LEX nr 3283213</vt:lpstr>
      <vt:lpstr>Prezentacja programu PowerPoint</vt:lpstr>
      <vt:lpstr>Prezentacja programu PowerPoint</vt:lpstr>
      <vt:lpstr> WSPÓŁDZIAŁANIE W PLANOWANIU PRZESTRZENNYM</vt:lpstr>
      <vt:lpstr>POJĘCIE WSPÓŁDZIAŁANIA</vt:lpstr>
      <vt:lpstr>DEFINICJE WSPÓŁDZIAŁANIA</vt:lpstr>
      <vt:lpstr>Prezentacja programu PowerPoint</vt:lpstr>
      <vt:lpstr>Prezentacja programu PowerPoint</vt:lpstr>
      <vt:lpstr>WSPÓŁDZIAŁANIE OBLIGATORYJNE</vt:lpstr>
      <vt:lpstr>Prezentacja programu PowerPoint</vt:lpstr>
      <vt:lpstr>WSPÓŁDZIAŁANIE OBLIGATORYJNE W PLANOWANIU PRZESTRZENNYM</vt:lpstr>
      <vt:lpstr>Prezentacja programu PowerPoint</vt:lpstr>
      <vt:lpstr>Prezentacja programu PowerPoint</vt:lpstr>
      <vt:lpstr>WSPÓŁDZIAŁANIE DOBROWOLNE</vt:lpstr>
      <vt:lpstr>Prezentacja programu PowerPoint</vt:lpstr>
      <vt:lpstr>POKRYCIE PLANISTYCZNE</vt:lpstr>
      <vt:lpstr>WYNIKI PRZEPROWADZONYCH BADAŃ KWESTIONARIUSZOWYCH</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ZASADA DOBREGO SĄSIEDZTWA</dc:title>
  <dc:creator>Karina Pilarz</dc:creator>
  <cp:lastModifiedBy>Karina Pilarz</cp:lastModifiedBy>
  <cp:revision>4</cp:revision>
  <dcterms:created xsi:type="dcterms:W3CDTF">2023-12-04T11:10:25Z</dcterms:created>
  <dcterms:modified xsi:type="dcterms:W3CDTF">2023-12-06T19:09:18Z</dcterms:modified>
</cp:coreProperties>
</file>