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66" r:id="rId3"/>
    <p:sldId id="267" r:id="rId4"/>
    <p:sldId id="268" r:id="rId5"/>
    <p:sldId id="269" r:id="rId6"/>
    <p:sldId id="270" r:id="rId7"/>
    <p:sldId id="271" r:id="rId8"/>
    <p:sldId id="272" r:id="rId9"/>
    <p:sldId id="292" r:id="rId10"/>
    <p:sldId id="442" r:id="rId11"/>
    <p:sldId id="443" r:id="rId12"/>
    <p:sldId id="445" r:id="rId13"/>
    <p:sldId id="444" r:id="rId14"/>
    <p:sldId id="450" r:id="rId15"/>
    <p:sldId id="451" r:id="rId16"/>
    <p:sldId id="452" r:id="rId17"/>
    <p:sldId id="453" r:id="rId18"/>
    <p:sldId id="454" r:id="rId19"/>
    <p:sldId id="455" r:id="rId20"/>
    <p:sldId id="456" r:id="rId21"/>
    <p:sldId id="457" r:id="rId22"/>
    <p:sldId id="458" r:id="rId23"/>
    <p:sldId id="459" r:id="rId24"/>
    <p:sldId id="460" r:id="rId25"/>
    <p:sldId id="259" r:id="rId26"/>
    <p:sldId id="438" r:id="rId27"/>
    <p:sldId id="461" r:id="rId28"/>
    <p:sldId id="440" r:id="rId29"/>
    <p:sldId id="432" r:id="rId30"/>
    <p:sldId id="433" r:id="rId31"/>
    <p:sldId id="435" r:id="rId32"/>
    <p:sldId id="436" r:id="rId33"/>
    <p:sldId id="437" r:id="rId34"/>
    <p:sldId id="434" r:id="rId35"/>
    <p:sldId id="441" r:id="rId36"/>
    <p:sldId id="431" r:id="rId37"/>
    <p:sldId id="261" r:id="rId38"/>
    <p:sldId id="276" r:id="rId39"/>
    <p:sldId id="263" r:id="rId40"/>
    <p:sldId id="262" r:id="rId41"/>
    <p:sldId id="449" r:id="rId42"/>
    <p:sldId id="446" r:id="rId43"/>
    <p:sldId id="447" r:id="rId44"/>
    <p:sldId id="448" r:id="rId4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87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8827EA-1BFA-47D9-A104-7D5F44D34D9F}"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l-PL"/>
        </a:p>
      </dgm:t>
    </dgm:pt>
    <dgm:pt modelId="{BF89362C-B368-4C1A-A31B-DF728DC1E98B}">
      <dgm:prSet phldrT="[Tekst]"/>
      <dgm:spPr/>
      <dgm:t>
        <a:bodyPr/>
        <a:lstStyle/>
        <a:p>
          <a:r>
            <a:rPr lang="pl-PL" dirty="0">
              <a:solidFill>
                <a:schemeClr val="tx1"/>
              </a:solidFill>
            </a:rPr>
            <a:t>z j. ang. </a:t>
          </a:r>
        </a:p>
      </dgm:t>
    </dgm:pt>
    <dgm:pt modelId="{36C92CA3-618D-467E-8D69-7DACCC877B0E}" type="parTrans" cxnId="{39807223-00F9-49F3-BD41-A8C57DD1621C}">
      <dgm:prSet/>
      <dgm:spPr/>
      <dgm:t>
        <a:bodyPr/>
        <a:lstStyle/>
        <a:p>
          <a:endParaRPr lang="pl-PL"/>
        </a:p>
      </dgm:t>
    </dgm:pt>
    <dgm:pt modelId="{1993C7D6-4FD3-49EE-9223-BA1F1D3EC237}" type="sibTrans" cxnId="{39807223-00F9-49F3-BD41-A8C57DD1621C}">
      <dgm:prSet/>
      <dgm:spPr/>
      <dgm:t>
        <a:bodyPr/>
        <a:lstStyle/>
        <a:p>
          <a:endParaRPr lang="pl-PL"/>
        </a:p>
      </dgm:t>
    </dgm:pt>
    <dgm:pt modelId="{8FB8986E-5D9A-4CCB-80D9-A8DDBFCFF56B}">
      <dgm:prSet phldrT="[Tekst]"/>
      <dgm:spPr/>
      <dgm:t>
        <a:bodyPr/>
        <a:lstStyle/>
        <a:p>
          <a:r>
            <a:rPr lang="pl-PL" dirty="0" err="1">
              <a:solidFill>
                <a:schemeClr val="tx1"/>
              </a:solidFill>
            </a:rPr>
            <a:t>outside</a:t>
          </a:r>
          <a:endParaRPr lang="pl-PL" dirty="0">
            <a:solidFill>
              <a:schemeClr val="tx1"/>
            </a:solidFill>
          </a:endParaRPr>
        </a:p>
      </dgm:t>
    </dgm:pt>
    <dgm:pt modelId="{7EF6405F-3429-4685-A6D7-814F95677BE9}" type="parTrans" cxnId="{85A248E8-4DF5-4ADD-95C9-E6110061B966}">
      <dgm:prSet/>
      <dgm:spPr/>
      <dgm:t>
        <a:bodyPr/>
        <a:lstStyle/>
        <a:p>
          <a:endParaRPr lang="pl-PL"/>
        </a:p>
      </dgm:t>
    </dgm:pt>
    <dgm:pt modelId="{D2FF43C4-4113-41FE-9C5A-BFE4A00E390A}" type="sibTrans" cxnId="{85A248E8-4DF5-4ADD-95C9-E6110061B966}">
      <dgm:prSet/>
      <dgm:spPr/>
      <dgm:t>
        <a:bodyPr/>
        <a:lstStyle/>
        <a:p>
          <a:endParaRPr lang="pl-PL"/>
        </a:p>
      </dgm:t>
    </dgm:pt>
    <dgm:pt modelId="{8554D55A-C699-4A45-8D08-2D20EC16A6CC}">
      <dgm:prSet phldrT="[Tekst]"/>
      <dgm:spPr/>
      <dgm:t>
        <a:bodyPr/>
        <a:lstStyle/>
        <a:p>
          <a:r>
            <a:rPr lang="pl-PL" dirty="0">
              <a:solidFill>
                <a:schemeClr val="tx1"/>
              </a:solidFill>
            </a:rPr>
            <a:t>zewnętrzny</a:t>
          </a:r>
        </a:p>
      </dgm:t>
    </dgm:pt>
    <dgm:pt modelId="{32B18445-23ED-4B12-8C35-6DEE224A8F0E}" type="parTrans" cxnId="{B342B176-063F-49A3-B2FD-FB530F32568D}">
      <dgm:prSet/>
      <dgm:spPr/>
      <dgm:t>
        <a:bodyPr/>
        <a:lstStyle/>
        <a:p>
          <a:endParaRPr lang="pl-PL"/>
        </a:p>
      </dgm:t>
    </dgm:pt>
    <dgm:pt modelId="{C0022566-53EB-4D2F-BDF5-A345C0F96542}" type="sibTrans" cxnId="{B342B176-063F-49A3-B2FD-FB530F32568D}">
      <dgm:prSet/>
      <dgm:spPr/>
      <dgm:t>
        <a:bodyPr/>
        <a:lstStyle/>
        <a:p>
          <a:endParaRPr lang="pl-PL"/>
        </a:p>
      </dgm:t>
    </dgm:pt>
    <dgm:pt modelId="{3D4542F5-A7E1-491E-8A54-E48962628ED3}">
      <dgm:prSet phldrT="[Tekst]"/>
      <dgm:spPr/>
      <dgm:t>
        <a:bodyPr/>
        <a:lstStyle/>
        <a:p>
          <a:r>
            <a:rPr lang="pl-PL" dirty="0" err="1">
              <a:solidFill>
                <a:schemeClr val="tx1"/>
              </a:solidFill>
            </a:rPr>
            <a:t>resource</a:t>
          </a:r>
          <a:endParaRPr lang="pl-PL" dirty="0">
            <a:solidFill>
              <a:schemeClr val="tx1"/>
            </a:solidFill>
          </a:endParaRPr>
        </a:p>
      </dgm:t>
    </dgm:pt>
    <dgm:pt modelId="{3D57271B-7730-4EBE-B0CA-23CCEFC759F4}" type="parTrans" cxnId="{E9782D61-F481-4C98-88E4-0E7ECA60500E}">
      <dgm:prSet/>
      <dgm:spPr/>
      <dgm:t>
        <a:bodyPr/>
        <a:lstStyle/>
        <a:p>
          <a:endParaRPr lang="pl-PL"/>
        </a:p>
      </dgm:t>
    </dgm:pt>
    <dgm:pt modelId="{632ECAC9-93AB-475F-B8A0-2224705811D9}" type="sibTrans" cxnId="{E9782D61-F481-4C98-88E4-0E7ECA60500E}">
      <dgm:prSet/>
      <dgm:spPr/>
      <dgm:t>
        <a:bodyPr/>
        <a:lstStyle/>
        <a:p>
          <a:endParaRPr lang="pl-PL"/>
        </a:p>
      </dgm:t>
    </dgm:pt>
    <dgm:pt modelId="{F6024E51-E802-497F-A7F5-F44B0D9B842E}">
      <dgm:prSet phldrT="[Tekst]"/>
      <dgm:spPr/>
      <dgm:t>
        <a:bodyPr/>
        <a:lstStyle/>
        <a:p>
          <a:r>
            <a:rPr lang="pl-PL" dirty="0">
              <a:solidFill>
                <a:schemeClr val="tx1"/>
              </a:solidFill>
            </a:rPr>
            <a:t>zasoby, zapasy, środki, możliwości</a:t>
          </a:r>
        </a:p>
      </dgm:t>
    </dgm:pt>
    <dgm:pt modelId="{92425578-5B97-423C-8F21-99E407BA6BBF}" type="parTrans" cxnId="{CD416F7F-EBE2-4BAE-9997-46142E497089}">
      <dgm:prSet/>
      <dgm:spPr/>
      <dgm:t>
        <a:bodyPr/>
        <a:lstStyle/>
        <a:p>
          <a:endParaRPr lang="pl-PL"/>
        </a:p>
      </dgm:t>
    </dgm:pt>
    <dgm:pt modelId="{CE76ACE8-6078-4738-96BA-5E8AAC698F05}" type="sibTrans" cxnId="{CD416F7F-EBE2-4BAE-9997-46142E497089}">
      <dgm:prSet/>
      <dgm:spPr/>
      <dgm:t>
        <a:bodyPr/>
        <a:lstStyle/>
        <a:p>
          <a:endParaRPr lang="pl-PL"/>
        </a:p>
      </dgm:t>
    </dgm:pt>
    <dgm:pt modelId="{43D1657B-4251-4959-8F87-DBDC753D9080}" type="pres">
      <dgm:prSet presAssocID="{318827EA-1BFA-47D9-A104-7D5F44D34D9F}" presName="diagram" presStyleCnt="0">
        <dgm:presLayoutVars>
          <dgm:chPref val="1"/>
          <dgm:dir/>
          <dgm:animOne val="branch"/>
          <dgm:animLvl val="lvl"/>
          <dgm:resizeHandles val="exact"/>
        </dgm:presLayoutVars>
      </dgm:prSet>
      <dgm:spPr/>
    </dgm:pt>
    <dgm:pt modelId="{91C379BA-015F-4573-BEC0-E52B7490C320}" type="pres">
      <dgm:prSet presAssocID="{BF89362C-B368-4C1A-A31B-DF728DC1E98B}" presName="root1" presStyleCnt="0"/>
      <dgm:spPr/>
    </dgm:pt>
    <dgm:pt modelId="{B42F73A4-280E-4CF8-AD6E-083B06CB8528}" type="pres">
      <dgm:prSet presAssocID="{BF89362C-B368-4C1A-A31B-DF728DC1E98B}" presName="LevelOneTextNode" presStyleLbl="node0" presStyleIdx="0" presStyleCnt="1">
        <dgm:presLayoutVars>
          <dgm:chPref val="3"/>
        </dgm:presLayoutVars>
      </dgm:prSet>
      <dgm:spPr/>
    </dgm:pt>
    <dgm:pt modelId="{017803F8-78AA-40FB-BB7F-E6C20EEA640C}" type="pres">
      <dgm:prSet presAssocID="{BF89362C-B368-4C1A-A31B-DF728DC1E98B}" presName="level2hierChild" presStyleCnt="0"/>
      <dgm:spPr/>
    </dgm:pt>
    <dgm:pt modelId="{BED5A2CF-391F-4F99-8DE6-D4C8E66A9B49}" type="pres">
      <dgm:prSet presAssocID="{7EF6405F-3429-4685-A6D7-814F95677BE9}" presName="conn2-1" presStyleLbl="parChTrans1D2" presStyleIdx="0" presStyleCnt="2"/>
      <dgm:spPr/>
    </dgm:pt>
    <dgm:pt modelId="{460F25B3-4AAD-46BA-A6AA-B12ABB0AC8B9}" type="pres">
      <dgm:prSet presAssocID="{7EF6405F-3429-4685-A6D7-814F95677BE9}" presName="connTx" presStyleLbl="parChTrans1D2" presStyleIdx="0" presStyleCnt="2"/>
      <dgm:spPr/>
    </dgm:pt>
    <dgm:pt modelId="{36D92E9E-6ADC-4982-A1F4-F5ABED3C106D}" type="pres">
      <dgm:prSet presAssocID="{8FB8986E-5D9A-4CCB-80D9-A8DDBFCFF56B}" presName="root2" presStyleCnt="0"/>
      <dgm:spPr/>
    </dgm:pt>
    <dgm:pt modelId="{1215B7EE-D78E-489F-AEF5-CF25F1C403EB}" type="pres">
      <dgm:prSet presAssocID="{8FB8986E-5D9A-4CCB-80D9-A8DDBFCFF56B}" presName="LevelTwoTextNode" presStyleLbl="node2" presStyleIdx="0" presStyleCnt="2">
        <dgm:presLayoutVars>
          <dgm:chPref val="3"/>
        </dgm:presLayoutVars>
      </dgm:prSet>
      <dgm:spPr/>
    </dgm:pt>
    <dgm:pt modelId="{B5B83410-F4ED-454A-A69B-5F9DAD241D2C}" type="pres">
      <dgm:prSet presAssocID="{8FB8986E-5D9A-4CCB-80D9-A8DDBFCFF56B}" presName="level3hierChild" presStyleCnt="0"/>
      <dgm:spPr/>
    </dgm:pt>
    <dgm:pt modelId="{AC76A644-70E7-4633-938F-F51637B23B1E}" type="pres">
      <dgm:prSet presAssocID="{32B18445-23ED-4B12-8C35-6DEE224A8F0E}" presName="conn2-1" presStyleLbl="parChTrans1D3" presStyleIdx="0" presStyleCnt="2"/>
      <dgm:spPr/>
    </dgm:pt>
    <dgm:pt modelId="{3D81DDE7-EA86-4205-9C0C-BB567480EBBE}" type="pres">
      <dgm:prSet presAssocID="{32B18445-23ED-4B12-8C35-6DEE224A8F0E}" presName="connTx" presStyleLbl="parChTrans1D3" presStyleIdx="0" presStyleCnt="2"/>
      <dgm:spPr/>
    </dgm:pt>
    <dgm:pt modelId="{8312A904-DC24-4950-8BBE-79CA5114E932}" type="pres">
      <dgm:prSet presAssocID="{8554D55A-C699-4A45-8D08-2D20EC16A6CC}" presName="root2" presStyleCnt="0"/>
      <dgm:spPr/>
    </dgm:pt>
    <dgm:pt modelId="{2487DC1C-E1AA-4571-BD6A-6F76913164D0}" type="pres">
      <dgm:prSet presAssocID="{8554D55A-C699-4A45-8D08-2D20EC16A6CC}" presName="LevelTwoTextNode" presStyleLbl="node3" presStyleIdx="0" presStyleCnt="2">
        <dgm:presLayoutVars>
          <dgm:chPref val="3"/>
        </dgm:presLayoutVars>
      </dgm:prSet>
      <dgm:spPr/>
    </dgm:pt>
    <dgm:pt modelId="{051524A2-E740-4DE6-B990-F04D43882FB4}" type="pres">
      <dgm:prSet presAssocID="{8554D55A-C699-4A45-8D08-2D20EC16A6CC}" presName="level3hierChild" presStyleCnt="0"/>
      <dgm:spPr/>
    </dgm:pt>
    <dgm:pt modelId="{406F252F-2B48-4C37-8ED0-DF09B58412BD}" type="pres">
      <dgm:prSet presAssocID="{3D57271B-7730-4EBE-B0CA-23CCEFC759F4}" presName="conn2-1" presStyleLbl="parChTrans1D2" presStyleIdx="1" presStyleCnt="2"/>
      <dgm:spPr/>
    </dgm:pt>
    <dgm:pt modelId="{E2FF06B3-68F3-444F-A20B-9EC212FF5181}" type="pres">
      <dgm:prSet presAssocID="{3D57271B-7730-4EBE-B0CA-23CCEFC759F4}" presName="connTx" presStyleLbl="parChTrans1D2" presStyleIdx="1" presStyleCnt="2"/>
      <dgm:spPr/>
    </dgm:pt>
    <dgm:pt modelId="{AA836B85-987D-4CF7-84BF-FE3FFC8A9532}" type="pres">
      <dgm:prSet presAssocID="{3D4542F5-A7E1-491E-8A54-E48962628ED3}" presName="root2" presStyleCnt="0"/>
      <dgm:spPr/>
    </dgm:pt>
    <dgm:pt modelId="{48FEBE9F-9E9D-44BA-9FCE-0F1E4A16CE58}" type="pres">
      <dgm:prSet presAssocID="{3D4542F5-A7E1-491E-8A54-E48962628ED3}" presName="LevelTwoTextNode" presStyleLbl="node2" presStyleIdx="1" presStyleCnt="2">
        <dgm:presLayoutVars>
          <dgm:chPref val="3"/>
        </dgm:presLayoutVars>
      </dgm:prSet>
      <dgm:spPr/>
    </dgm:pt>
    <dgm:pt modelId="{1121F90F-FF43-45C4-AD28-F704477C2333}" type="pres">
      <dgm:prSet presAssocID="{3D4542F5-A7E1-491E-8A54-E48962628ED3}" presName="level3hierChild" presStyleCnt="0"/>
      <dgm:spPr/>
    </dgm:pt>
    <dgm:pt modelId="{A8DB9BB2-7A3F-4278-8B95-B8A1CD9F8E87}" type="pres">
      <dgm:prSet presAssocID="{92425578-5B97-423C-8F21-99E407BA6BBF}" presName="conn2-1" presStyleLbl="parChTrans1D3" presStyleIdx="1" presStyleCnt="2"/>
      <dgm:spPr/>
    </dgm:pt>
    <dgm:pt modelId="{0C8D7A01-907C-43D9-99C4-430B2FABCE54}" type="pres">
      <dgm:prSet presAssocID="{92425578-5B97-423C-8F21-99E407BA6BBF}" presName="connTx" presStyleLbl="parChTrans1D3" presStyleIdx="1" presStyleCnt="2"/>
      <dgm:spPr/>
    </dgm:pt>
    <dgm:pt modelId="{FEA764B3-71C5-42DB-9B47-6F1909C317A8}" type="pres">
      <dgm:prSet presAssocID="{F6024E51-E802-497F-A7F5-F44B0D9B842E}" presName="root2" presStyleCnt="0"/>
      <dgm:spPr/>
    </dgm:pt>
    <dgm:pt modelId="{060714D7-76FA-42A9-9299-F7FB776FCFCF}" type="pres">
      <dgm:prSet presAssocID="{F6024E51-E802-497F-A7F5-F44B0D9B842E}" presName="LevelTwoTextNode" presStyleLbl="node3" presStyleIdx="1" presStyleCnt="2">
        <dgm:presLayoutVars>
          <dgm:chPref val="3"/>
        </dgm:presLayoutVars>
      </dgm:prSet>
      <dgm:spPr/>
    </dgm:pt>
    <dgm:pt modelId="{40E206DB-436B-48C9-8679-87BED1BF10B7}" type="pres">
      <dgm:prSet presAssocID="{F6024E51-E802-497F-A7F5-F44B0D9B842E}" presName="level3hierChild" presStyleCnt="0"/>
      <dgm:spPr/>
    </dgm:pt>
  </dgm:ptLst>
  <dgm:cxnLst>
    <dgm:cxn modelId="{CC2DCB0C-37C1-4348-BE13-93873B08CF58}" type="presOf" srcId="{318827EA-1BFA-47D9-A104-7D5F44D34D9F}" destId="{43D1657B-4251-4959-8F87-DBDC753D9080}" srcOrd="0" destOrd="0" presId="urn:microsoft.com/office/officeart/2005/8/layout/hierarchy2"/>
    <dgm:cxn modelId="{E6367F1C-5B53-4CE2-9FF9-A996E511B79B}" type="presOf" srcId="{3D4542F5-A7E1-491E-8A54-E48962628ED3}" destId="{48FEBE9F-9E9D-44BA-9FCE-0F1E4A16CE58}" srcOrd="0" destOrd="0" presId="urn:microsoft.com/office/officeart/2005/8/layout/hierarchy2"/>
    <dgm:cxn modelId="{39807223-00F9-49F3-BD41-A8C57DD1621C}" srcId="{318827EA-1BFA-47D9-A104-7D5F44D34D9F}" destId="{BF89362C-B368-4C1A-A31B-DF728DC1E98B}" srcOrd="0" destOrd="0" parTransId="{36C92CA3-618D-467E-8D69-7DACCC877B0E}" sibTransId="{1993C7D6-4FD3-49EE-9223-BA1F1D3EC237}"/>
    <dgm:cxn modelId="{E9782D61-F481-4C98-88E4-0E7ECA60500E}" srcId="{BF89362C-B368-4C1A-A31B-DF728DC1E98B}" destId="{3D4542F5-A7E1-491E-8A54-E48962628ED3}" srcOrd="1" destOrd="0" parTransId="{3D57271B-7730-4EBE-B0CA-23CCEFC759F4}" sibTransId="{632ECAC9-93AB-475F-B8A0-2224705811D9}"/>
    <dgm:cxn modelId="{05EF4563-EC1B-4A06-BC3B-EF93C5C3E383}" type="presOf" srcId="{32B18445-23ED-4B12-8C35-6DEE224A8F0E}" destId="{3D81DDE7-EA86-4205-9C0C-BB567480EBBE}" srcOrd="1" destOrd="0" presId="urn:microsoft.com/office/officeart/2005/8/layout/hierarchy2"/>
    <dgm:cxn modelId="{68661C67-5FB2-4643-9104-01CE32F4DD0F}" type="presOf" srcId="{92425578-5B97-423C-8F21-99E407BA6BBF}" destId="{0C8D7A01-907C-43D9-99C4-430B2FABCE54}" srcOrd="1" destOrd="0" presId="urn:microsoft.com/office/officeart/2005/8/layout/hierarchy2"/>
    <dgm:cxn modelId="{E1432056-C5A8-4A27-BD00-A10335021336}" type="presOf" srcId="{7EF6405F-3429-4685-A6D7-814F95677BE9}" destId="{BED5A2CF-391F-4F99-8DE6-D4C8E66A9B49}" srcOrd="0" destOrd="0" presId="urn:microsoft.com/office/officeart/2005/8/layout/hierarchy2"/>
    <dgm:cxn modelId="{B342B176-063F-49A3-B2FD-FB530F32568D}" srcId="{8FB8986E-5D9A-4CCB-80D9-A8DDBFCFF56B}" destId="{8554D55A-C699-4A45-8D08-2D20EC16A6CC}" srcOrd="0" destOrd="0" parTransId="{32B18445-23ED-4B12-8C35-6DEE224A8F0E}" sibTransId="{C0022566-53EB-4D2F-BDF5-A345C0F96542}"/>
    <dgm:cxn modelId="{2260BE79-B74F-41EB-AED8-0F26931E1F3E}" type="presOf" srcId="{7EF6405F-3429-4685-A6D7-814F95677BE9}" destId="{460F25B3-4AAD-46BA-A6AA-B12ABB0AC8B9}" srcOrd="1" destOrd="0" presId="urn:microsoft.com/office/officeart/2005/8/layout/hierarchy2"/>
    <dgm:cxn modelId="{BFDDA57C-21EC-4AFC-BF74-DE1D3A4B4BCB}" type="presOf" srcId="{3D57271B-7730-4EBE-B0CA-23CCEFC759F4}" destId="{E2FF06B3-68F3-444F-A20B-9EC212FF5181}" srcOrd="1" destOrd="0" presId="urn:microsoft.com/office/officeart/2005/8/layout/hierarchy2"/>
    <dgm:cxn modelId="{CD416F7F-EBE2-4BAE-9997-46142E497089}" srcId="{3D4542F5-A7E1-491E-8A54-E48962628ED3}" destId="{F6024E51-E802-497F-A7F5-F44B0D9B842E}" srcOrd="0" destOrd="0" parTransId="{92425578-5B97-423C-8F21-99E407BA6BBF}" sibTransId="{CE76ACE8-6078-4738-96BA-5E8AAC698F05}"/>
    <dgm:cxn modelId="{DFDD69C8-B69F-4067-AD77-5A75A29D80E7}" type="presOf" srcId="{8FB8986E-5D9A-4CCB-80D9-A8DDBFCFF56B}" destId="{1215B7EE-D78E-489F-AEF5-CF25F1C403EB}" srcOrd="0" destOrd="0" presId="urn:microsoft.com/office/officeart/2005/8/layout/hierarchy2"/>
    <dgm:cxn modelId="{74C4E6CC-1EB0-4742-BE87-BE4EF92E78A3}" type="presOf" srcId="{3D57271B-7730-4EBE-B0CA-23CCEFC759F4}" destId="{406F252F-2B48-4C37-8ED0-DF09B58412BD}" srcOrd="0" destOrd="0" presId="urn:microsoft.com/office/officeart/2005/8/layout/hierarchy2"/>
    <dgm:cxn modelId="{6A9959CD-C2F9-4758-8D62-64AC1EC84BF1}" type="presOf" srcId="{8554D55A-C699-4A45-8D08-2D20EC16A6CC}" destId="{2487DC1C-E1AA-4571-BD6A-6F76913164D0}" srcOrd="0" destOrd="0" presId="urn:microsoft.com/office/officeart/2005/8/layout/hierarchy2"/>
    <dgm:cxn modelId="{4CE701DC-1949-476E-B797-5EF99F2B21E0}" type="presOf" srcId="{92425578-5B97-423C-8F21-99E407BA6BBF}" destId="{A8DB9BB2-7A3F-4278-8B95-B8A1CD9F8E87}" srcOrd="0" destOrd="0" presId="urn:microsoft.com/office/officeart/2005/8/layout/hierarchy2"/>
    <dgm:cxn modelId="{8763B9E7-4C6D-4A8C-B1B2-2E56331EC214}" type="presOf" srcId="{32B18445-23ED-4B12-8C35-6DEE224A8F0E}" destId="{AC76A644-70E7-4633-938F-F51637B23B1E}" srcOrd="0" destOrd="0" presId="urn:microsoft.com/office/officeart/2005/8/layout/hierarchy2"/>
    <dgm:cxn modelId="{85A248E8-4DF5-4ADD-95C9-E6110061B966}" srcId="{BF89362C-B368-4C1A-A31B-DF728DC1E98B}" destId="{8FB8986E-5D9A-4CCB-80D9-A8DDBFCFF56B}" srcOrd="0" destOrd="0" parTransId="{7EF6405F-3429-4685-A6D7-814F95677BE9}" sibTransId="{D2FF43C4-4113-41FE-9C5A-BFE4A00E390A}"/>
    <dgm:cxn modelId="{9609D3EB-9DA6-4233-B826-5EDF9139CB52}" type="presOf" srcId="{F6024E51-E802-497F-A7F5-F44B0D9B842E}" destId="{060714D7-76FA-42A9-9299-F7FB776FCFCF}" srcOrd="0" destOrd="0" presId="urn:microsoft.com/office/officeart/2005/8/layout/hierarchy2"/>
    <dgm:cxn modelId="{01F28DF5-47E9-428B-8288-EBFA84C49EC8}" type="presOf" srcId="{BF89362C-B368-4C1A-A31B-DF728DC1E98B}" destId="{B42F73A4-280E-4CF8-AD6E-083B06CB8528}" srcOrd="0" destOrd="0" presId="urn:microsoft.com/office/officeart/2005/8/layout/hierarchy2"/>
    <dgm:cxn modelId="{DFE0069D-6592-4922-B09E-674444ED583B}" type="presParOf" srcId="{43D1657B-4251-4959-8F87-DBDC753D9080}" destId="{91C379BA-015F-4573-BEC0-E52B7490C320}" srcOrd="0" destOrd="0" presId="urn:microsoft.com/office/officeart/2005/8/layout/hierarchy2"/>
    <dgm:cxn modelId="{BA3FA94F-6B8D-43A2-BB0E-88B178101AE4}" type="presParOf" srcId="{91C379BA-015F-4573-BEC0-E52B7490C320}" destId="{B42F73A4-280E-4CF8-AD6E-083B06CB8528}" srcOrd="0" destOrd="0" presId="urn:microsoft.com/office/officeart/2005/8/layout/hierarchy2"/>
    <dgm:cxn modelId="{B6738972-7438-4DA1-BDCC-10944152796B}" type="presParOf" srcId="{91C379BA-015F-4573-BEC0-E52B7490C320}" destId="{017803F8-78AA-40FB-BB7F-E6C20EEA640C}" srcOrd="1" destOrd="0" presId="urn:microsoft.com/office/officeart/2005/8/layout/hierarchy2"/>
    <dgm:cxn modelId="{442F325A-E02E-40B1-BA57-7AD6F89BC4D4}" type="presParOf" srcId="{017803F8-78AA-40FB-BB7F-E6C20EEA640C}" destId="{BED5A2CF-391F-4F99-8DE6-D4C8E66A9B49}" srcOrd="0" destOrd="0" presId="urn:microsoft.com/office/officeart/2005/8/layout/hierarchy2"/>
    <dgm:cxn modelId="{E4795E9D-E6CA-49B0-B72A-F0BE1307592D}" type="presParOf" srcId="{BED5A2CF-391F-4F99-8DE6-D4C8E66A9B49}" destId="{460F25B3-4AAD-46BA-A6AA-B12ABB0AC8B9}" srcOrd="0" destOrd="0" presId="urn:microsoft.com/office/officeart/2005/8/layout/hierarchy2"/>
    <dgm:cxn modelId="{8BD1D87B-7648-4D3D-99A9-049063D41C82}" type="presParOf" srcId="{017803F8-78AA-40FB-BB7F-E6C20EEA640C}" destId="{36D92E9E-6ADC-4982-A1F4-F5ABED3C106D}" srcOrd="1" destOrd="0" presId="urn:microsoft.com/office/officeart/2005/8/layout/hierarchy2"/>
    <dgm:cxn modelId="{5CBD1632-C161-4BE1-84D7-92F261822FBD}" type="presParOf" srcId="{36D92E9E-6ADC-4982-A1F4-F5ABED3C106D}" destId="{1215B7EE-D78E-489F-AEF5-CF25F1C403EB}" srcOrd="0" destOrd="0" presId="urn:microsoft.com/office/officeart/2005/8/layout/hierarchy2"/>
    <dgm:cxn modelId="{6E8388EA-6EFE-4FD1-98E2-598BE323B354}" type="presParOf" srcId="{36D92E9E-6ADC-4982-A1F4-F5ABED3C106D}" destId="{B5B83410-F4ED-454A-A69B-5F9DAD241D2C}" srcOrd="1" destOrd="0" presId="urn:microsoft.com/office/officeart/2005/8/layout/hierarchy2"/>
    <dgm:cxn modelId="{02325D7A-F612-424C-BEC5-6B6E59716173}" type="presParOf" srcId="{B5B83410-F4ED-454A-A69B-5F9DAD241D2C}" destId="{AC76A644-70E7-4633-938F-F51637B23B1E}" srcOrd="0" destOrd="0" presId="urn:microsoft.com/office/officeart/2005/8/layout/hierarchy2"/>
    <dgm:cxn modelId="{103CB73A-5DD1-4F9E-B86A-FCB07F5F09E3}" type="presParOf" srcId="{AC76A644-70E7-4633-938F-F51637B23B1E}" destId="{3D81DDE7-EA86-4205-9C0C-BB567480EBBE}" srcOrd="0" destOrd="0" presId="urn:microsoft.com/office/officeart/2005/8/layout/hierarchy2"/>
    <dgm:cxn modelId="{050A1C6E-DE80-4919-BFFE-F6856590810A}" type="presParOf" srcId="{B5B83410-F4ED-454A-A69B-5F9DAD241D2C}" destId="{8312A904-DC24-4950-8BBE-79CA5114E932}" srcOrd="1" destOrd="0" presId="urn:microsoft.com/office/officeart/2005/8/layout/hierarchy2"/>
    <dgm:cxn modelId="{6AC0EFA8-ADE3-4836-B581-3E1193137B24}" type="presParOf" srcId="{8312A904-DC24-4950-8BBE-79CA5114E932}" destId="{2487DC1C-E1AA-4571-BD6A-6F76913164D0}" srcOrd="0" destOrd="0" presId="urn:microsoft.com/office/officeart/2005/8/layout/hierarchy2"/>
    <dgm:cxn modelId="{79DE4301-4E1C-4C42-AE0E-D2212F9EC899}" type="presParOf" srcId="{8312A904-DC24-4950-8BBE-79CA5114E932}" destId="{051524A2-E740-4DE6-B990-F04D43882FB4}" srcOrd="1" destOrd="0" presId="urn:microsoft.com/office/officeart/2005/8/layout/hierarchy2"/>
    <dgm:cxn modelId="{4CBB8280-9FE4-4C00-9624-FDF736A8917B}" type="presParOf" srcId="{017803F8-78AA-40FB-BB7F-E6C20EEA640C}" destId="{406F252F-2B48-4C37-8ED0-DF09B58412BD}" srcOrd="2" destOrd="0" presId="urn:microsoft.com/office/officeart/2005/8/layout/hierarchy2"/>
    <dgm:cxn modelId="{254A6A5F-F8B7-40F5-8BCA-1C86214A3F22}" type="presParOf" srcId="{406F252F-2B48-4C37-8ED0-DF09B58412BD}" destId="{E2FF06B3-68F3-444F-A20B-9EC212FF5181}" srcOrd="0" destOrd="0" presId="urn:microsoft.com/office/officeart/2005/8/layout/hierarchy2"/>
    <dgm:cxn modelId="{90DC4B4A-E07E-4A40-89C9-FB06558F6DB2}" type="presParOf" srcId="{017803F8-78AA-40FB-BB7F-E6C20EEA640C}" destId="{AA836B85-987D-4CF7-84BF-FE3FFC8A9532}" srcOrd="3" destOrd="0" presId="urn:microsoft.com/office/officeart/2005/8/layout/hierarchy2"/>
    <dgm:cxn modelId="{A70DE737-1CD7-4228-A86E-11282E69D871}" type="presParOf" srcId="{AA836B85-987D-4CF7-84BF-FE3FFC8A9532}" destId="{48FEBE9F-9E9D-44BA-9FCE-0F1E4A16CE58}" srcOrd="0" destOrd="0" presId="urn:microsoft.com/office/officeart/2005/8/layout/hierarchy2"/>
    <dgm:cxn modelId="{D0690F65-0EAB-43D9-9F1D-F8E53A9C9048}" type="presParOf" srcId="{AA836B85-987D-4CF7-84BF-FE3FFC8A9532}" destId="{1121F90F-FF43-45C4-AD28-F704477C2333}" srcOrd="1" destOrd="0" presId="urn:microsoft.com/office/officeart/2005/8/layout/hierarchy2"/>
    <dgm:cxn modelId="{F80001A7-3FF5-40B5-978E-0EACB157FE7D}" type="presParOf" srcId="{1121F90F-FF43-45C4-AD28-F704477C2333}" destId="{A8DB9BB2-7A3F-4278-8B95-B8A1CD9F8E87}" srcOrd="0" destOrd="0" presId="urn:microsoft.com/office/officeart/2005/8/layout/hierarchy2"/>
    <dgm:cxn modelId="{FC672C6D-788D-42C6-8C8E-CCDB0D57BEEB}" type="presParOf" srcId="{A8DB9BB2-7A3F-4278-8B95-B8A1CD9F8E87}" destId="{0C8D7A01-907C-43D9-99C4-430B2FABCE54}" srcOrd="0" destOrd="0" presId="urn:microsoft.com/office/officeart/2005/8/layout/hierarchy2"/>
    <dgm:cxn modelId="{7D80D637-565E-42BF-A0CB-EC4AA7AA3008}" type="presParOf" srcId="{1121F90F-FF43-45C4-AD28-F704477C2333}" destId="{FEA764B3-71C5-42DB-9B47-6F1909C317A8}" srcOrd="1" destOrd="0" presId="urn:microsoft.com/office/officeart/2005/8/layout/hierarchy2"/>
    <dgm:cxn modelId="{4B748366-FD8F-44CC-B30A-57C6ABD8FAFA}" type="presParOf" srcId="{FEA764B3-71C5-42DB-9B47-6F1909C317A8}" destId="{060714D7-76FA-42A9-9299-F7FB776FCFCF}" srcOrd="0" destOrd="0" presId="urn:microsoft.com/office/officeart/2005/8/layout/hierarchy2"/>
    <dgm:cxn modelId="{A5D9EC01-F55E-439F-9235-14B8C2E937BE}" type="presParOf" srcId="{FEA764B3-71C5-42DB-9B47-6F1909C317A8}" destId="{40E206DB-436B-48C9-8679-87BED1BF10B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D794030-6D89-4418-88E5-6D6C1F1F09A0}"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GB"/>
        </a:p>
      </dgm:t>
    </dgm:pt>
    <dgm:pt modelId="{D9FCEDE4-A45D-4766-8E50-E5CCA54BD961}">
      <dgm:prSet phldrT="[Tekst]"/>
      <dgm:spPr/>
      <dgm:t>
        <a:bodyPr/>
        <a:lstStyle/>
        <a:p>
          <a:r>
            <a:rPr lang="pl-PL"/>
            <a:t>USTROJOWE FORMY WSPÓŁDZIAŁANIA</a:t>
          </a:r>
          <a:endParaRPr lang="en-GB" dirty="0"/>
        </a:p>
      </dgm:t>
    </dgm:pt>
    <dgm:pt modelId="{45623518-E305-4A26-8469-2A0CA039F1DD}" type="parTrans" cxnId="{D5B50BCC-EE93-45B6-853A-2CEFE7F307F0}">
      <dgm:prSet/>
      <dgm:spPr/>
      <dgm:t>
        <a:bodyPr/>
        <a:lstStyle/>
        <a:p>
          <a:endParaRPr lang="en-GB"/>
        </a:p>
      </dgm:t>
    </dgm:pt>
    <dgm:pt modelId="{A21D9A22-2A09-4844-B26C-F5F6DC444CE0}" type="sibTrans" cxnId="{D5B50BCC-EE93-45B6-853A-2CEFE7F307F0}">
      <dgm:prSet/>
      <dgm:spPr/>
      <dgm:t>
        <a:bodyPr/>
        <a:lstStyle/>
        <a:p>
          <a:endParaRPr lang="en-GB"/>
        </a:p>
      </dgm:t>
    </dgm:pt>
    <dgm:pt modelId="{941D9E4D-345F-4730-9686-2062AF90699F}">
      <dgm:prSet phldrT="[Tekst]"/>
      <dgm:spPr/>
      <dgm:t>
        <a:bodyPr/>
        <a:lstStyle/>
        <a:p>
          <a:r>
            <a:rPr lang="pl-PL"/>
            <a:t>ZWIĄZKI</a:t>
          </a:r>
          <a:endParaRPr lang="en-GB" dirty="0"/>
        </a:p>
      </dgm:t>
    </dgm:pt>
    <dgm:pt modelId="{D9A5E231-AC0D-442E-A4A0-243DA0813C99}" type="parTrans" cxnId="{EB45368B-42DA-4A80-8D60-4D86EE4D3BBA}">
      <dgm:prSet/>
      <dgm:spPr/>
      <dgm:t>
        <a:bodyPr/>
        <a:lstStyle/>
        <a:p>
          <a:endParaRPr lang="en-GB"/>
        </a:p>
      </dgm:t>
    </dgm:pt>
    <dgm:pt modelId="{9F600CA0-41E1-493D-8A9E-4AEFDCCC45E4}" type="sibTrans" cxnId="{EB45368B-42DA-4A80-8D60-4D86EE4D3BBA}">
      <dgm:prSet/>
      <dgm:spPr/>
      <dgm:t>
        <a:bodyPr/>
        <a:lstStyle/>
        <a:p>
          <a:endParaRPr lang="en-GB"/>
        </a:p>
      </dgm:t>
    </dgm:pt>
    <dgm:pt modelId="{4D79E4D4-6EFC-4B32-A534-87EA71055189}">
      <dgm:prSet phldrT="[Tekst]"/>
      <dgm:spPr/>
      <dgm:t>
        <a:bodyPr/>
        <a:lstStyle/>
        <a:p>
          <a:r>
            <a:rPr lang="pl-PL" b="0" u="none"/>
            <a:t>POROZUMIENIA</a:t>
          </a:r>
          <a:endParaRPr lang="en-GB" b="0" u="none" dirty="0"/>
        </a:p>
      </dgm:t>
    </dgm:pt>
    <dgm:pt modelId="{0099754A-22D9-4E9D-9A52-3F3977F369FC}" type="parTrans" cxnId="{9F0D918E-60CA-410B-84D1-AB95396AD9F0}">
      <dgm:prSet/>
      <dgm:spPr/>
      <dgm:t>
        <a:bodyPr/>
        <a:lstStyle/>
        <a:p>
          <a:endParaRPr lang="en-GB"/>
        </a:p>
      </dgm:t>
    </dgm:pt>
    <dgm:pt modelId="{31BC9CD4-F84F-4D6E-8033-E7358B3BBED5}" type="sibTrans" cxnId="{9F0D918E-60CA-410B-84D1-AB95396AD9F0}">
      <dgm:prSet/>
      <dgm:spPr/>
      <dgm:t>
        <a:bodyPr/>
        <a:lstStyle/>
        <a:p>
          <a:endParaRPr lang="en-GB"/>
        </a:p>
      </dgm:t>
    </dgm:pt>
    <dgm:pt modelId="{BEA0BC67-43F0-4430-900E-305566DB641C}">
      <dgm:prSet phldrT="[Tekst]"/>
      <dgm:spPr/>
      <dgm:t>
        <a:bodyPr/>
        <a:lstStyle/>
        <a:p>
          <a:r>
            <a:rPr lang="pl-PL" b="0" u="none"/>
            <a:t>STOWARZYSZENIA</a:t>
          </a:r>
          <a:endParaRPr lang="en-GB" b="0" u="none" dirty="0"/>
        </a:p>
      </dgm:t>
    </dgm:pt>
    <dgm:pt modelId="{65DC6206-B3E5-4915-829E-5F0929288ACD}" type="parTrans" cxnId="{F1BCDF96-95C9-46E4-B6AA-C186BECD9213}">
      <dgm:prSet/>
      <dgm:spPr/>
      <dgm:t>
        <a:bodyPr/>
        <a:lstStyle/>
        <a:p>
          <a:endParaRPr lang="en-GB"/>
        </a:p>
      </dgm:t>
    </dgm:pt>
    <dgm:pt modelId="{F38BF812-C627-4EE2-8CB2-49E385BF6F42}" type="sibTrans" cxnId="{F1BCDF96-95C9-46E4-B6AA-C186BECD9213}">
      <dgm:prSet/>
      <dgm:spPr/>
      <dgm:t>
        <a:bodyPr/>
        <a:lstStyle/>
        <a:p>
          <a:endParaRPr lang="en-GB"/>
        </a:p>
      </dgm:t>
    </dgm:pt>
    <dgm:pt modelId="{F6DA1503-CD1F-4991-B016-D73DC5A9DC13}" type="pres">
      <dgm:prSet presAssocID="{3D794030-6D89-4418-88E5-6D6C1F1F09A0}" presName="hierChild1" presStyleCnt="0">
        <dgm:presLayoutVars>
          <dgm:orgChart val="1"/>
          <dgm:chPref val="1"/>
          <dgm:dir/>
          <dgm:animOne val="branch"/>
          <dgm:animLvl val="lvl"/>
          <dgm:resizeHandles/>
        </dgm:presLayoutVars>
      </dgm:prSet>
      <dgm:spPr/>
    </dgm:pt>
    <dgm:pt modelId="{8BA132E6-539C-4819-9774-AD6AC81A59FC}" type="pres">
      <dgm:prSet presAssocID="{D9FCEDE4-A45D-4766-8E50-E5CCA54BD961}" presName="hierRoot1" presStyleCnt="0">
        <dgm:presLayoutVars>
          <dgm:hierBranch val="init"/>
        </dgm:presLayoutVars>
      </dgm:prSet>
      <dgm:spPr/>
    </dgm:pt>
    <dgm:pt modelId="{6579E4A5-A03F-470E-9825-1D2D6343378C}" type="pres">
      <dgm:prSet presAssocID="{D9FCEDE4-A45D-4766-8E50-E5CCA54BD961}" presName="rootComposite1" presStyleCnt="0"/>
      <dgm:spPr/>
    </dgm:pt>
    <dgm:pt modelId="{F4B96D2E-0A4B-4F49-84E2-CF1F517759FC}" type="pres">
      <dgm:prSet presAssocID="{D9FCEDE4-A45D-4766-8E50-E5CCA54BD961}" presName="rootText1" presStyleLbl="node0" presStyleIdx="0" presStyleCnt="1">
        <dgm:presLayoutVars>
          <dgm:chPref val="3"/>
        </dgm:presLayoutVars>
      </dgm:prSet>
      <dgm:spPr/>
    </dgm:pt>
    <dgm:pt modelId="{EA4F9959-8337-4BAD-9B53-4677EF04AD35}" type="pres">
      <dgm:prSet presAssocID="{D9FCEDE4-A45D-4766-8E50-E5CCA54BD961}" presName="rootConnector1" presStyleLbl="node1" presStyleIdx="0" presStyleCnt="0"/>
      <dgm:spPr/>
    </dgm:pt>
    <dgm:pt modelId="{1B2B31A1-C046-4D5B-97B2-4BAE57EC035E}" type="pres">
      <dgm:prSet presAssocID="{D9FCEDE4-A45D-4766-8E50-E5CCA54BD961}" presName="hierChild2" presStyleCnt="0"/>
      <dgm:spPr/>
    </dgm:pt>
    <dgm:pt modelId="{674652F0-D21D-4E1A-9E2A-4E01F9BD34B3}" type="pres">
      <dgm:prSet presAssocID="{D9A5E231-AC0D-442E-A4A0-243DA0813C99}" presName="Name37" presStyleLbl="parChTrans1D2" presStyleIdx="0" presStyleCnt="3"/>
      <dgm:spPr/>
    </dgm:pt>
    <dgm:pt modelId="{A3710DD9-BBE7-4258-93F7-60AD552029E6}" type="pres">
      <dgm:prSet presAssocID="{941D9E4D-345F-4730-9686-2062AF90699F}" presName="hierRoot2" presStyleCnt="0">
        <dgm:presLayoutVars>
          <dgm:hierBranch val="init"/>
        </dgm:presLayoutVars>
      </dgm:prSet>
      <dgm:spPr/>
    </dgm:pt>
    <dgm:pt modelId="{5BF80ACC-F641-4928-AD96-A703E08F2A50}" type="pres">
      <dgm:prSet presAssocID="{941D9E4D-345F-4730-9686-2062AF90699F}" presName="rootComposite" presStyleCnt="0"/>
      <dgm:spPr/>
    </dgm:pt>
    <dgm:pt modelId="{FD83D910-F17B-4DDA-B627-AD0CF3329033}" type="pres">
      <dgm:prSet presAssocID="{941D9E4D-345F-4730-9686-2062AF90699F}" presName="rootText" presStyleLbl="node2" presStyleIdx="0" presStyleCnt="3">
        <dgm:presLayoutVars>
          <dgm:chPref val="3"/>
        </dgm:presLayoutVars>
      </dgm:prSet>
      <dgm:spPr/>
    </dgm:pt>
    <dgm:pt modelId="{5E703329-813C-4453-BF0E-E039E33D8E25}" type="pres">
      <dgm:prSet presAssocID="{941D9E4D-345F-4730-9686-2062AF90699F}" presName="rootConnector" presStyleLbl="node2" presStyleIdx="0" presStyleCnt="3"/>
      <dgm:spPr/>
    </dgm:pt>
    <dgm:pt modelId="{9CB134D1-E583-41D0-BA2E-D1B8E512EC6C}" type="pres">
      <dgm:prSet presAssocID="{941D9E4D-345F-4730-9686-2062AF90699F}" presName="hierChild4" presStyleCnt="0"/>
      <dgm:spPr/>
    </dgm:pt>
    <dgm:pt modelId="{650BF844-D088-49AA-9621-F211AF96F581}" type="pres">
      <dgm:prSet presAssocID="{941D9E4D-345F-4730-9686-2062AF90699F}" presName="hierChild5" presStyleCnt="0"/>
      <dgm:spPr/>
    </dgm:pt>
    <dgm:pt modelId="{2D261E1A-FD5E-4CF2-AA54-0F9FFF1EE55F}" type="pres">
      <dgm:prSet presAssocID="{0099754A-22D9-4E9D-9A52-3F3977F369FC}" presName="Name37" presStyleLbl="parChTrans1D2" presStyleIdx="1" presStyleCnt="3"/>
      <dgm:spPr/>
    </dgm:pt>
    <dgm:pt modelId="{E1848994-60C2-4EF4-B5DE-8453E99B4331}" type="pres">
      <dgm:prSet presAssocID="{4D79E4D4-6EFC-4B32-A534-87EA71055189}" presName="hierRoot2" presStyleCnt="0">
        <dgm:presLayoutVars>
          <dgm:hierBranch val="init"/>
        </dgm:presLayoutVars>
      </dgm:prSet>
      <dgm:spPr/>
    </dgm:pt>
    <dgm:pt modelId="{A112A8AE-5CF2-41BF-942B-C32886F4B9F1}" type="pres">
      <dgm:prSet presAssocID="{4D79E4D4-6EFC-4B32-A534-87EA71055189}" presName="rootComposite" presStyleCnt="0"/>
      <dgm:spPr/>
    </dgm:pt>
    <dgm:pt modelId="{814F4BF2-864C-4AB6-94F2-EB08BD3B2A78}" type="pres">
      <dgm:prSet presAssocID="{4D79E4D4-6EFC-4B32-A534-87EA71055189}" presName="rootText" presStyleLbl="node2" presStyleIdx="1" presStyleCnt="3">
        <dgm:presLayoutVars>
          <dgm:chPref val="3"/>
        </dgm:presLayoutVars>
      </dgm:prSet>
      <dgm:spPr/>
    </dgm:pt>
    <dgm:pt modelId="{85FCA42C-0941-47D6-8C9B-07B0395E263C}" type="pres">
      <dgm:prSet presAssocID="{4D79E4D4-6EFC-4B32-A534-87EA71055189}" presName="rootConnector" presStyleLbl="node2" presStyleIdx="1" presStyleCnt="3"/>
      <dgm:spPr/>
    </dgm:pt>
    <dgm:pt modelId="{1EC56AF0-5160-49FD-A9AC-AA6AA632F703}" type="pres">
      <dgm:prSet presAssocID="{4D79E4D4-6EFC-4B32-A534-87EA71055189}" presName="hierChild4" presStyleCnt="0"/>
      <dgm:spPr/>
    </dgm:pt>
    <dgm:pt modelId="{CE844E64-C825-4388-9842-7AF258A8A787}" type="pres">
      <dgm:prSet presAssocID="{4D79E4D4-6EFC-4B32-A534-87EA71055189}" presName="hierChild5" presStyleCnt="0"/>
      <dgm:spPr/>
    </dgm:pt>
    <dgm:pt modelId="{B9A296AB-88F9-4573-8296-3A03135D74D4}" type="pres">
      <dgm:prSet presAssocID="{65DC6206-B3E5-4915-829E-5F0929288ACD}" presName="Name37" presStyleLbl="parChTrans1D2" presStyleIdx="2" presStyleCnt="3"/>
      <dgm:spPr/>
    </dgm:pt>
    <dgm:pt modelId="{188FDDA9-5973-40A4-8442-5DECA5ABDB40}" type="pres">
      <dgm:prSet presAssocID="{BEA0BC67-43F0-4430-900E-305566DB641C}" presName="hierRoot2" presStyleCnt="0">
        <dgm:presLayoutVars>
          <dgm:hierBranch val="init"/>
        </dgm:presLayoutVars>
      </dgm:prSet>
      <dgm:spPr/>
    </dgm:pt>
    <dgm:pt modelId="{5D66E829-F85B-470A-B04C-3ED3D9D1681C}" type="pres">
      <dgm:prSet presAssocID="{BEA0BC67-43F0-4430-900E-305566DB641C}" presName="rootComposite" presStyleCnt="0"/>
      <dgm:spPr/>
    </dgm:pt>
    <dgm:pt modelId="{B6677C0E-9EFC-45FC-817F-9629F4D2CA22}" type="pres">
      <dgm:prSet presAssocID="{BEA0BC67-43F0-4430-900E-305566DB641C}" presName="rootText" presStyleLbl="node2" presStyleIdx="2" presStyleCnt="3">
        <dgm:presLayoutVars>
          <dgm:chPref val="3"/>
        </dgm:presLayoutVars>
      </dgm:prSet>
      <dgm:spPr/>
    </dgm:pt>
    <dgm:pt modelId="{9F2A4D21-0163-417E-A0BE-D6BB6429BC98}" type="pres">
      <dgm:prSet presAssocID="{BEA0BC67-43F0-4430-900E-305566DB641C}" presName="rootConnector" presStyleLbl="node2" presStyleIdx="2" presStyleCnt="3"/>
      <dgm:spPr/>
    </dgm:pt>
    <dgm:pt modelId="{B2937A4E-E872-45E9-A7B9-6A407540BD4D}" type="pres">
      <dgm:prSet presAssocID="{BEA0BC67-43F0-4430-900E-305566DB641C}" presName="hierChild4" presStyleCnt="0"/>
      <dgm:spPr/>
    </dgm:pt>
    <dgm:pt modelId="{A7164144-38F7-43E0-9C14-181FCC8525E0}" type="pres">
      <dgm:prSet presAssocID="{BEA0BC67-43F0-4430-900E-305566DB641C}" presName="hierChild5" presStyleCnt="0"/>
      <dgm:spPr/>
    </dgm:pt>
    <dgm:pt modelId="{25C17376-2B8A-499B-8F7D-DD9C862B1F16}" type="pres">
      <dgm:prSet presAssocID="{D9FCEDE4-A45D-4766-8E50-E5CCA54BD961}" presName="hierChild3" presStyleCnt="0"/>
      <dgm:spPr/>
    </dgm:pt>
  </dgm:ptLst>
  <dgm:cxnLst>
    <dgm:cxn modelId="{7C712A1F-D5C6-4D05-9408-D665B0E9AD63}" type="presOf" srcId="{65DC6206-B3E5-4915-829E-5F0929288ACD}" destId="{B9A296AB-88F9-4573-8296-3A03135D74D4}" srcOrd="0" destOrd="0" presId="urn:microsoft.com/office/officeart/2005/8/layout/orgChart1"/>
    <dgm:cxn modelId="{09981E21-38F4-4A42-9207-7D179666B180}" type="presOf" srcId="{3D794030-6D89-4418-88E5-6D6C1F1F09A0}" destId="{F6DA1503-CD1F-4991-B016-D73DC5A9DC13}" srcOrd="0" destOrd="0" presId="urn:microsoft.com/office/officeart/2005/8/layout/orgChart1"/>
    <dgm:cxn modelId="{43243E2D-5768-4996-BA20-58AB02591A03}" type="presOf" srcId="{4D79E4D4-6EFC-4B32-A534-87EA71055189}" destId="{814F4BF2-864C-4AB6-94F2-EB08BD3B2A78}" srcOrd="0" destOrd="0" presId="urn:microsoft.com/office/officeart/2005/8/layout/orgChart1"/>
    <dgm:cxn modelId="{CFBFFD5F-ED53-415E-8131-AB5031738372}" type="presOf" srcId="{BEA0BC67-43F0-4430-900E-305566DB641C}" destId="{9F2A4D21-0163-417E-A0BE-D6BB6429BC98}" srcOrd="1" destOrd="0" presId="urn:microsoft.com/office/officeart/2005/8/layout/orgChart1"/>
    <dgm:cxn modelId="{75B69C55-9AFE-4A02-A047-DBC3A6CD7F8C}" type="presOf" srcId="{D9FCEDE4-A45D-4766-8E50-E5CCA54BD961}" destId="{EA4F9959-8337-4BAD-9B53-4677EF04AD35}" srcOrd="1" destOrd="0" presId="urn:microsoft.com/office/officeart/2005/8/layout/orgChart1"/>
    <dgm:cxn modelId="{A127CB82-0D44-4331-8025-939F7696BDEF}" type="presOf" srcId="{D9A5E231-AC0D-442E-A4A0-243DA0813C99}" destId="{674652F0-D21D-4E1A-9E2A-4E01F9BD34B3}" srcOrd="0" destOrd="0" presId="urn:microsoft.com/office/officeart/2005/8/layout/orgChart1"/>
    <dgm:cxn modelId="{BDB00688-A98E-437B-AF57-677EDC3F7F21}" type="presOf" srcId="{4D79E4D4-6EFC-4B32-A534-87EA71055189}" destId="{85FCA42C-0941-47D6-8C9B-07B0395E263C}" srcOrd="1" destOrd="0" presId="urn:microsoft.com/office/officeart/2005/8/layout/orgChart1"/>
    <dgm:cxn modelId="{EB45368B-42DA-4A80-8D60-4D86EE4D3BBA}" srcId="{D9FCEDE4-A45D-4766-8E50-E5CCA54BD961}" destId="{941D9E4D-345F-4730-9686-2062AF90699F}" srcOrd="0" destOrd="0" parTransId="{D9A5E231-AC0D-442E-A4A0-243DA0813C99}" sibTransId="{9F600CA0-41E1-493D-8A9E-4AEFDCCC45E4}"/>
    <dgm:cxn modelId="{9F0D918E-60CA-410B-84D1-AB95396AD9F0}" srcId="{D9FCEDE4-A45D-4766-8E50-E5CCA54BD961}" destId="{4D79E4D4-6EFC-4B32-A534-87EA71055189}" srcOrd="1" destOrd="0" parTransId="{0099754A-22D9-4E9D-9A52-3F3977F369FC}" sibTransId="{31BC9CD4-F84F-4D6E-8033-E7358B3BBED5}"/>
    <dgm:cxn modelId="{B9421593-2AAA-4CED-8DEB-B08AB33C46A8}" type="presOf" srcId="{941D9E4D-345F-4730-9686-2062AF90699F}" destId="{5E703329-813C-4453-BF0E-E039E33D8E25}" srcOrd="1" destOrd="0" presId="urn:microsoft.com/office/officeart/2005/8/layout/orgChart1"/>
    <dgm:cxn modelId="{F1BCDF96-95C9-46E4-B6AA-C186BECD9213}" srcId="{D9FCEDE4-A45D-4766-8E50-E5CCA54BD961}" destId="{BEA0BC67-43F0-4430-900E-305566DB641C}" srcOrd="2" destOrd="0" parTransId="{65DC6206-B3E5-4915-829E-5F0929288ACD}" sibTransId="{F38BF812-C627-4EE2-8CB2-49E385BF6F42}"/>
    <dgm:cxn modelId="{C02A4199-EB4B-46D6-B6CF-1C8BB4E34430}" type="presOf" srcId="{BEA0BC67-43F0-4430-900E-305566DB641C}" destId="{B6677C0E-9EFC-45FC-817F-9629F4D2CA22}" srcOrd="0" destOrd="0" presId="urn:microsoft.com/office/officeart/2005/8/layout/orgChart1"/>
    <dgm:cxn modelId="{D5B50BCC-EE93-45B6-853A-2CEFE7F307F0}" srcId="{3D794030-6D89-4418-88E5-6D6C1F1F09A0}" destId="{D9FCEDE4-A45D-4766-8E50-E5CCA54BD961}" srcOrd="0" destOrd="0" parTransId="{45623518-E305-4A26-8469-2A0CA039F1DD}" sibTransId="{A21D9A22-2A09-4844-B26C-F5F6DC444CE0}"/>
    <dgm:cxn modelId="{B09FFACF-8BDD-4658-A228-AEF4470AD350}" type="presOf" srcId="{0099754A-22D9-4E9D-9A52-3F3977F369FC}" destId="{2D261E1A-FD5E-4CF2-AA54-0F9FFF1EE55F}" srcOrd="0" destOrd="0" presId="urn:microsoft.com/office/officeart/2005/8/layout/orgChart1"/>
    <dgm:cxn modelId="{B7F972E8-A2CB-47CA-8CA5-1564543A5699}" type="presOf" srcId="{D9FCEDE4-A45D-4766-8E50-E5CCA54BD961}" destId="{F4B96D2E-0A4B-4F49-84E2-CF1F517759FC}" srcOrd="0" destOrd="0" presId="urn:microsoft.com/office/officeart/2005/8/layout/orgChart1"/>
    <dgm:cxn modelId="{9B1367FC-B023-42CD-9CB3-B8675E97FA63}" type="presOf" srcId="{941D9E4D-345F-4730-9686-2062AF90699F}" destId="{FD83D910-F17B-4DDA-B627-AD0CF3329033}" srcOrd="0" destOrd="0" presId="urn:microsoft.com/office/officeart/2005/8/layout/orgChart1"/>
    <dgm:cxn modelId="{593F5883-75D0-4AD4-9965-105CE4D0B3DD}" type="presParOf" srcId="{F6DA1503-CD1F-4991-B016-D73DC5A9DC13}" destId="{8BA132E6-539C-4819-9774-AD6AC81A59FC}" srcOrd="0" destOrd="0" presId="urn:microsoft.com/office/officeart/2005/8/layout/orgChart1"/>
    <dgm:cxn modelId="{FA477F69-80E3-4539-A615-8295D7B7CA34}" type="presParOf" srcId="{8BA132E6-539C-4819-9774-AD6AC81A59FC}" destId="{6579E4A5-A03F-470E-9825-1D2D6343378C}" srcOrd="0" destOrd="0" presId="urn:microsoft.com/office/officeart/2005/8/layout/orgChart1"/>
    <dgm:cxn modelId="{7865E884-2D7B-47D6-9F03-B1C70271CBCE}" type="presParOf" srcId="{6579E4A5-A03F-470E-9825-1D2D6343378C}" destId="{F4B96D2E-0A4B-4F49-84E2-CF1F517759FC}" srcOrd="0" destOrd="0" presId="urn:microsoft.com/office/officeart/2005/8/layout/orgChart1"/>
    <dgm:cxn modelId="{C16C8637-53D8-4626-BD4B-7FCF516099E6}" type="presParOf" srcId="{6579E4A5-A03F-470E-9825-1D2D6343378C}" destId="{EA4F9959-8337-4BAD-9B53-4677EF04AD35}" srcOrd="1" destOrd="0" presId="urn:microsoft.com/office/officeart/2005/8/layout/orgChart1"/>
    <dgm:cxn modelId="{074D82E3-E9F9-4022-8266-90318AC52DC4}" type="presParOf" srcId="{8BA132E6-539C-4819-9774-AD6AC81A59FC}" destId="{1B2B31A1-C046-4D5B-97B2-4BAE57EC035E}" srcOrd="1" destOrd="0" presId="urn:microsoft.com/office/officeart/2005/8/layout/orgChart1"/>
    <dgm:cxn modelId="{BC3DFF91-7412-4318-95EC-04642D4BC494}" type="presParOf" srcId="{1B2B31A1-C046-4D5B-97B2-4BAE57EC035E}" destId="{674652F0-D21D-4E1A-9E2A-4E01F9BD34B3}" srcOrd="0" destOrd="0" presId="urn:microsoft.com/office/officeart/2005/8/layout/orgChart1"/>
    <dgm:cxn modelId="{B3BB5F13-2EA7-4C66-88F8-D61BD0DD4EC3}" type="presParOf" srcId="{1B2B31A1-C046-4D5B-97B2-4BAE57EC035E}" destId="{A3710DD9-BBE7-4258-93F7-60AD552029E6}" srcOrd="1" destOrd="0" presId="urn:microsoft.com/office/officeart/2005/8/layout/orgChart1"/>
    <dgm:cxn modelId="{20BECFD6-7753-4F38-90E0-3C75267D661B}" type="presParOf" srcId="{A3710DD9-BBE7-4258-93F7-60AD552029E6}" destId="{5BF80ACC-F641-4928-AD96-A703E08F2A50}" srcOrd="0" destOrd="0" presId="urn:microsoft.com/office/officeart/2005/8/layout/orgChart1"/>
    <dgm:cxn modelId="{8783DDD8-E8C4-4208-8964-2D2A3BBD7885}" type="presParOf" srcId="{5BF80ACC-F641-4928-AD96-A703E08F2A50}" destId="{FD83D910-F17B-4DDA-B627-AD0CF3329033}" srcOrd="0" destOrd="0" presId="urn:microsoft.com/office/officeart/2005/8/layout/orgChart1"/>
    <dgm:cxn modelId="{C49C1863-AD4A-476E-9587-4549509327E6}" type="presParOf" srcId="{5BF80ACC-F641-4928-AD96-A703E08F2A50}" destId="{5E703329-813C-4453-BF0E-E039E33D8E25}" srcOrd="1" destOrd="0" presId="urn:microsoft.com/office/officeart/2005/8/layout/orgChart1"/>
    <dgm:cxn modelId="{7F903F09-FAEA-4092-8C27-B84CBEFF0733}" type="presParOf" srcId="{A3710DD9-BBE7-4258-93F7-60AD552029E6}" destId="{9CB134D1-E583-41D0-BA2E-D1B8E512EC6C}" srcOrd="1" destOrd="0" presId="urn:microsoft.com/office/officeart/2005/8/layout/orgChart1"/>
    <dgm:cxn modelId="{3CC8DE5D-2419-4C15-B021-CD7820474D52}" type="presParOf" srcId="{A3710DD9-BBE7-4258-93F7-60AD552029E6}" destId="{650BF844-D088-49AA-9621-F211AF96F581}" srcOrd="2" destOrd="0" presId="urn:microsoft.com/office/officeart/2005/8/layout/orgChart1"/>
    <dgm:cxn modelId="{6572D50E-8281-44D8-931B-2C5AB03F4189}" type="presParOf" srcId="{1B2B31A1-C046-4D5B-97B2-4BAE57EC035E}" destId="{2D261E1A-FD5E-4CF2-AA54-0F9FFF1EE55F}" srcOrd="2" destOrd="0" presId="urn:microsoft.com/office/officeart/2005/8/layout/orgChart1"/>
    <dgm:cxn modelId="{76072720-B3F2-4FC8-AEDB-BAB7D8CC3EE1}" type="presParOf" srcId="{1B2B31A1-C046-4D5B-97B2-4BAE57EC035E}" destId="{E1848994-60C2-4EF4-B5DE-8453E99B4331}" srcOrd="3" destOrd="0" presId="urn:microsoft.com/office/officeart/2005/8/layout/orgChart1"/>
    <dgm:cxn modelId="{BC93DB5E-E523-4552-9B33-BEE7FC6824FB}" type="presParOf" srcId="{E1848994-60C2-4EF4-B5DE-8453E99B4331}" destId="{A112A8AE-5CF2-41BF-942B-C32886F4B9F1}" srcOrd="0" destOrd="0" presId="urn:microsoft.com/office/officeart/2005/8/layout/orgChart1"/>
    <dgm:cxn modelId="{21529AA2-9B02-4C80-B51D-4BCF8392471E}" type="presParOf" srcId="{A112A8AE-5CF2-41BF-942B-C32886F4B9F1}" destId="{814F4BF2-864C-4AB6-94F2-EB08BD3B2A78}" srcOrd="0" destOrd="0" presId="urn:microsoft.com/office/officeart/2005/8/layout/orgChart1"/>
    <dgm:cxn modelId="{18E85ABB-CAA8-48D5-8A29-CE8AED31FEE8}" type="presParOf" srcId="{A112A8AE-5CF2-41BF-942B-C32886F4B9F1}" destId="{85FCA42C-0941-47D6-8C9B-07B0395E263C}" srcOrd="1" destOrd="0" presId="urn:microsoft.com/office/officeart/2005/8/layout/orgChart1"/>
    <dgm:cxn modelId="{C2EA3C93-CCC0-40E4-A88B-D86C93CA86FF}" type="presParOf" srcId="{E1848994-60C2-4EF4-B5DE-8453E99B4331}" destId="{1EC56AF0-5160-49FD-A9AC-AA6AA632F703}" srcOrd="1" destOrd="0" presId="urn:microsoft.com/office/officeart/2005/8/layout/orgChart1"/>
    <dgm:cxn modelId="{9D223088-8992-477D-ACF2-8214C2B7650E}" type="presParOf" srcId="{E1848994-60C2-4EF4-B5DE-8453E99B4331}" destId="{CE844E64-C825-4388-9842-7AF258A8A787}" srcOrd="2" destOrd="0" presId="urn:microsoft.com/office/officeart/2005/8/layout/orgChart1"/>
    <dgm:cxn modelId="{FD97A402-8CFC-464A-9BA9-B432928D7D2D}" type="presParOf" srcId="{1B2B31A1-C046-4D5B-97B2-4BAE57EC035E}" destId="{B9A296AB-88F9-4573-8296-3A03135D74D4}" srcOrd="4" destOrd="0" presId="urn:microsoft.com/office/officeart/2005/8/layout/orgChart1"/>
    <dgm:cxn modelId="{B0308425-030E-4881-B4F2-78CD7F67CEE2}" type="presParOf" srcId="{1B2B31A1-C046-4D5B-97B2-4BAE57EC035E}" destId="{188FDDA9-5973-40A4-8442-5DECA5ABDB40}" srcOrd="5" destOrd="0" presId="urn:microsoft.com/office/officeart/2005/8/layout/orgChart1"/>
    <dgm:cxn modelId="{3EC4B656-E0CA-411E-A727-51F6E28D43C6}" type="presParOf" srcId="{188FDDA9-5973-40A4-8442-5DECA5ABDB40}" destId="{5D66E829-F85B-470A-B04C-3ED3D9D1681C}" srcOrd="0" destOrd="0" presId="urn:microsoft.com/office/officeart/2005/8/layout/orgChart1"/>
    <dgm:cxn modelId="{C8A2AF67-C2C6-45DC-8389-001474BC3ED4}" type="presParOf" srcId="{5D66E829-F85B-470A-B04C-3ED3D9D1681C}" destId="{B6677C0E-9EFC-45FC-817F-9629F4D2CA22}" srcOrd="0" destOrd="0" presId="urn:microsoft.com/office/officeart/2005/8/layout/orgChart1"/>
    <dgm:cxn modelId="{B849274B-5708-4DCE-8FCF-9AA8AFD972F5}" type="presParOf" srcId="{5D66E829-F85B-470A-B04C-3ED3D9D1681C}" destId="{9F2A4D21-0163-417E-A0BE-D6BB6429BC98}" srcOrd="1" destOrd="0" presId="urn:microsoft.com/office/officeart/2005/8/layout/orgChart1"/>
    <dgm:cxn modelId="{685105DA-A336-497E-994E-52394C90538F}" type="presParOf" srcId="{188FDDA9-5973-40A4-8442-5DECA5ABDB40}" destId="{B2937A4E-E872-45E9-A7B9-6A407540BD4D}" srcOrd="1" destOrd="0" presId="urn:microsoft.com/office/officeart/2005/8/layout/orgChart1"/>
    <dgm:cxn modelId="{9BE38520-8CEC-4B75-905D-B12EB56E673B}" type="presParOf" srcId="{188FDDA9-5973-40A4-8442-5DECA5ABDB40}" destId="{A7164144-38F7-43E0-9C14-181FCC8525E0}" srcOrd="2" destOrd="0" presId="urn:microsoft.com/office/officeart/2005/8/layout/orgChart1"/>
    <dgm:cxn modelId="{05E7D780-E3E4-4BC3-8B82-689E46431EC1}" type="presParOf" srcId="{8BA132E6-539C-4819-9774-AD6AC81A59FC}" destId="{25C17376-2B8A-499B-8F7D-DD9C862B1F1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E8ABC9A-DE8E-49E3-9E5E-B38689F6A25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1877B8FB-C3EB-41A5-8F62-12E5BCE0DA1B}">
      <dgm:prSet/>
      <dgm:spPr/>
      <dgm:t>
        <a:bodyPr/>
        <a:lstStyle/>
        <a:p>
          <a:r>
            <a:rPr lang="pl-PL" dirty="0">
              <a:solidFill>
                <a:schemeClr val="tx1"/>
              </a:solidFill>
            </a:rPr>
            <a:t>GŁÓWNY CEL STATUTOWY DOT – WSPIERANIE ROZWOJU TURYSTYKI ORAZ PROWADZENIE PROMOCJI DOLNEGO ŚLĄSKA – REALIZOWANY JEST POPRZEZ TAKIE DZIAŁANIA JAK:</a:t>
          </a:r>
        </a:p>
      </dgm:t>
    </dgm:pt>
    <dgm:pt modelId="{9247B190-9656-41C0-9683-7B0D72826DA5}" type="parTrans" cxnId="{3EFB9360-26CB-4B77-B2D2-DC5173352F57}">
      <dgm:prSet/>
      <dgm:spPr/>
      <dgm:t>
        <a:bodyPr/>
        <a:lstStyle/>
        <a:p>
          <a:endParaRPr lang="en-GB"/>
        </a:p>
      </dgm:t>
    </dgm:pt>
    <dgm:pt modelId="{6B9D7E9F-5656-4465-99A8-55E1D2186F60}" type="sibTrans" cxnId="{3EFB9360-26CB-4B77-B2D2-DC5173352F57}">
      <dgm:prSet/>
      <dgm:spPr/>
      <dgm:t>
        <a:bodyPr/>
        <a:lstStyle/>
        <a:p>
          <a:endParaRPr lang="en-GB"/>
        </a:p>
      </dgm:t>
    </dgm:pt>
    <dgm:pt modelId="{CFCA7D86-0592-405E-B5CA-0E36BFC78EBF}">
      <dgm:prSet/>
      <dgm:spPr/>
      <dgm:t>
        <a:bodyPr/>
        <a:lstStyle/>
        <a:p>
          <a:pPr algn="just"/>
          <a:r>
            <a:rPr lang="pl-PL" dirty="0"/>
            <a:t>KREOWANIE POZYTYWNEGO Z PUNKTU WIDZENIA TURYSTYKI WIZERUNKU REGIONU W KRAJU I ZA GRANICĄ</a:t>
          </a:r>
        </a:p>
      </dgm:t>
    </dgm:pt>
    <dgm:pt modelId="{AD91A934-7944-40AA-BDD7-4BDF078CA612}" type="parTrans" cxnId="{5BFFC23C-8113-466A-B502-7ADF430C183A}">
      <dgm:prSet/>
      <dgm:spPr/>
      <dgm:t>
        <a:bodyPr/>
        <a:lstStyle/>
        <a:p>
          <a:endParaRPr lang="en-GB"/>
        </a:p>
      </dgm:t>
    </dgm:pt>
    <dgm:pt modelId="{1CF7DBC1-8841-49CE-9C4E-EEBC5D490C62}" type="sibTrans" cxnId="{5BFFC23C-8113-466A-B502-7ADF430C183A}">
      <dgm:prSet/>
      <dgm:spPr/>
      <dgm:t>
        <a:bodyPr/>
        <a:lstStyle/>
        <a:p>
          <a:endParaRPr lang="en-GB"/>
        </a:p>
      </dgm:t>
    </dgm:pt>
    <dgm:pt modelId="{5F8F8A84-220E-4E7E-8BFB-4ED0001E3D78}">
      <dgm:prSet/>
      <dgm:spPr/>
      <dgm:t>
        <a:bodyPr/>
        <a:lstStyle/>
        <a:p>
          <a:pPr algn="just"/>
          <a:r>
            <a:rPr lang="pl-PL" dirty="0"/>
            <a:t>ORGANIZOWANIE I ROZWIJANIE DZIAŁAŃ NA RZECZ PROMOCJI TURYSTYCZNEJ DOLNEGO ŚLĄSKA I ROZWOJU TURYSTYKI</a:t>
          </a:r>
        </a:p>
      </dgm:t>
    </dgm:pt>
    <dgm:pt modelId="{83914014-4254-4C7A-B3E4-A0F2D6D99AAD}" type="parTrans" cxnId="{57403AEA-9097-482B-8505-F246DD87E9EC}">
      <dgm:prSet/>
      <dgm:spPr/>
      <dgm:t>
        <a:bodyPr/>
        <a:lstStyle/>
        <a:p>
          <a:endParaRPr lang="en-GB"/>
        </a:p>
      </dgm:t>
    </dgm:pt>
    <dgm:pt modelId="{AC0741B0-95C2-4014-88B0-0DE677F3762E}" type="sibTrans" cxnId="{57403AEA-9097-482B-8505-F246DD87E9EC}">
      <dgm:prSet/>
      <dgm:spPr/>
      <dgm:t>
        <a:bodyPr/>
        <a:lstStyle/>
        <a:p>
          <a:endParaRPr lang="en-GB"/>
        </a:p>
      </dgm:t>
    </dgm:pt>
    <dgm:pt modelId="{6CC7B29E-8455-4C5C-9B22-BB2DC43F5A6F}">
      <dgm:prSet/>
      <dgm:spPr/>
      <dgm:t>
        <a:bodyPr/>
        <a:lstStyle/>
        <a:p>
          <a:pPr algn="just"/>
          <a:r>
            <a:rPr lang="pl-PL" dirty="0"/>
            <a:t>STWORZENIE ZINTEGROWANEGO, REGIONALNEGO SYSTEMU INFORMACJI TURYSTYCZNEJ</a:t>
          </a:r>
        </a:p>
      </dgm:t>
    </dgm:pt>
    <dgm:pt modelId="{51FEDCDB-199B-4070-BA0B-6CD20239C386}" type="parTrans" cxnId="{2D678D50-EBF8-4396-9957-8CD45D55E49A}">
      <dgm:prSet/>
      <dgm:spPr/>
      <dgm:t>
        <a:bodyPr/>
        <a:lstStyle/>
        <a:p>
          <a:endParaRPr lang="en-GB"/>
        </a:p>
      </dgm:t>
    </dgm:pt>
    <dgm:pt modelId="{0F8F6B3F-5294-48DD-BB29-94E6CA0C85ED}" type="sibTrans" cxnId="{2D678D50-EBF8-4396-9957-8CD45D55E49A}">
      <dgm:prSet/>
      <dgm:spPr/>
      <dgm:t>
        <a:bodyPr/>
        <a:lstStyle/>
        <a:p>
          <a:endParaRPr lang="en-GB"/>
        </a:p>
      </dgm:t>
    </dgm:pt>
    <dgm:pt modelId="{FCD20C3A-9B87-4FB7-AC9C-3AD4A2AA9C6F}">
      <dgm:prSet/>
      <dgm:spPr/>
      <dgm:t>
        <a:bodyPr/>
        <a:lstStyle/>
        <a:p>
          <a:pPr algn="just"/>
          <a:r>
            <a:rPr lang="pl-PL" dirty="0"/>
            <a:t>BADANIA I ANALIZY RUCHU TURYSTYCZNEGO NA DOLNYM ŚLĄSKU</a:t>
          </a:r>
        </a:p>
      </dgm:t>
    </dgm:pt>
    <dgm:pt modelId="{49DE67D5-6013-4774-A2A7-7B119C7E694E}" type="parTrans" cxnId="{FBCF0962-301A-456B-8678-AE4615AB4A88}">
      <dgm:prSet/>
      <dgm:spPr/>
      <dgm:t>
        <a:bodyPr/>
        <a:lstStyle/>
        <a:p>
          <a:endParaRPr lang="en-GB"/>
        </a:p>
      </dgm:t>
    </dgm:pt>
    <dgm:pt modelId="{2A24073C-7F55-48DE-B5EB-8F2D0A395828}" type="sibTrans" cxnId="{FBCF0962-301A-456B-8678-AE4615AB4A88}">
      <dgm:prSet/>
      <dgm:spPr/>
      <dgm:t>
        <a:bodyPr/>
        <a:lstStyle/>
        <a:p>
          <a:endParaRPr lang="en-GB"/>
        </a:p>
      </dgm:t>
    </dgm:pt>
    <dgm:pt modelId="{55DB6982-B200-40C2-8E1A-9E54F6A71771}">
      <dgm:prSet/>
      <dgm:spPr/>
      <dgm:t>
        <a:bodyPr/>
        <a:lstStyle/>
        <a:p>
          <a:pPr algn="just"/>
          <a:r>
            <a:rPr lang="pl-PL" dirty="0"/>
            <a:t>INICJOWANIE I WSPOMAGANIE PLANÓW ROZWOJU I MODERNIZACJI INFRASTRUKTURY TURYSTYCZNEJ</a:t>
          </a:r>
        </a:p>
      </dgm:t>
    </dgm:pt>
    <dgm:pt modelId="{EE1BF528-E6EA-4CF4-96F8-478A81D85D70}" type="parTrans" cxnId="{143BDC03-3544-4FB1-9FC5-BDDE34A7B7EC}">
      <dgm:prSet/>
      <dgm:spPr/>
      <dgm:t>
        <a:bodyPr/>
        <a:lstStyle/>
        <a:p>
          <a:endParaRPr lang="en-GB"/>
        </a:p>
      </dgm:t>
    </dgm:pt>
    <dgm:pt modelId="{5023A945-5D36-49DE-9A7D-6C24B44BA582}" type="sibTrans" cxnId="{143BDC03-3544-4FB1-9FC5-BDDE34A7B7EC}">
      <dgm:prSet/>
      <dgm:spPr/>
      <dgm:t>
        <a:bodyPr/>
        <a:lstStyle/>
        <a:p>
          <a:endParaRPr lang="en-GB"/>
        </a:p>
      </dgm:t>
    </dgm:pt>
    <dgm:pt modelId="{81242EA2-A52B-4DB2-9F56-963CEBAE779B}">
      <dgm:prSet/>
      <dgm:spPr/>
      <dgm:t>
        <a:bodyPr/>
        <a:lstStyle/>
        <a:p>
          <a:pPr algn="just"/>
          <a:r>
            <a:rPr lang="pl-PL" dirty="0"/>
            <a:t>SZKOLENIA I DOSKONALENIE KADR DLA POTRZEB TURYSTYKI</a:t>
          </a:r>
        </a:p>
      </dgm:t>
    </dgm:pt>
    <dgm:pt modelId="{A6D40C91-72A5-49D7-830D-A31E79F37EF0}" type="parTrans" cxnId="{29F55885-0948-4208-AF02-D7CC1BBA2449}">
      <dgm:prSet/>
      <dgm:spPr/>
      <dgm:t>
        <a:bodyPr/>
        <a:lstStyle/>
        <a:p>
          <a:endParaRPr lang="en-GB"/>
        </a:p>
      </dgm:t>
    </dgm:pt>
    <dgm:pt modelId="{D1ECB36D-3D5A-4B39-8605-0E7ED0585C07}" type="sibTrans" cxnId="{29F55885-0948-4208-AF02-D7CC1BBA2449}">
      <dgm:prSet/>
      <dgm:spPr/>
      <dgm:t>
        <a:bodyPr/>
        <a:lstStyle/>
        <a:p>
          <a:endParaRPr lang="en-GB"/>
        </a:p>
      </dgm:t>
    </dgm:pt>
    <dgm:pt modelId="{626484FA-8A4D-4D26-BCF1-9E856E792FC7}">
      <dgm:prSet/>
      <dgm:spPr/>
      <dgm:t>
        <a:bodyPr/>
        <a:lstStyle/>
        <a:p>
          <a:pPr algn="just"/>
          <a:r>
            <a:rPr lang="pl-PL" dirty="0"/>
            <a:t>INSPIROWANIE I WSPÓŁUDZIAŁ W TWORZENIU LOKALNYCH ORGANIZACJI TURYSTYCZNYCH W GMINACH I POWIATACH</a:t>
          </a:r>
        </a:p>
      </dgm:t>
    </dgm:pt>
    <dgm:pt modelId="{70C0A09B-68DA-4931-8BEF-E35CF0AF4A0A}" type="parTrans" cxnId="{016DD40D-D5F7-458F-AD4E-B975E6D7D3A7}">
      <dgm:prSet/>
      <dgm:spPr/>
      <dgm:t>
        <a:bodyPr/>
        <a:lstStyle/>
        <a:p>
          <a:endParaRPr lang="en-GB"/>
        </a:p>
      </dgm:t>
    </dgm:pt>
    <dgm:pt modelId="{DB839FBC-B06F-46F6-B167-007B89B1BD91}" type="sibTrans" cxnId="{016DD40D-D5F7-458F-AD4E-B975E6D7D3A7}">
      <dgm:prSet/>
      <dgm:spPr/>
      <dgm:t>
        <a:bodyPr/>
        <a:lstStyle/>
        <a:p>
          <a:endParaRPr lang="en-GB"/>
        </a:p>
      </dgm:t>
    </dgm:pt>
    <dgm:pt modelId="{77313A9D-B4D3-40AA-8A5C-0960CB6BF9C0}" type="pres">
      <dgm:prSet presAssocID="{4E8ABC9A-DE8E-49E3-9E5E-B38689F6A25D}" presName="Name0" presStyleCnt="0">
        <dgm:presLayoutVars>
          <dgm:dir/>
          <dgm:animLvl val="lvl"/>
          <dgm:resizeHandles val="exact"/>
        </dgm:presLayoutVars>
      </dgm:prSet>
      <dgm:spPr/>
    </dgm:pt>
    <dgm:pt modelId="{6D9AFB63-7857-4B6E-B22F-9CA017DA8512}" type="pres">
      <dgm:prSet presAssocID="{1877B8FB-C3EB-41A5-8F62-12E5BCE0DA1B}" presName="linNode" presStyleCnt="0"/>
      <dgm:spPr/>
    </dgm:pt>
    <dgm:pt modelId="{9AA831E1-7D09-4760-A262-8F8882CE567D}" type="pres">
      <dgm:prSet presAssocID="{1877B8FB-C3EB-41A5-8F62-12E5BCE0DA1B}" presName="parentText" presStyleLbl="node1" presStyleIdx="0" presStyleCnt="1">
        <dgm:presLayoutVars>
          <dgm:chMax val="1"/>
          <dgm:bulletEnabled val="1"/>
        </dgm:presLayoutVars>
      </dgm:prSet>
      <dgm:spPr/>
    </dgm:pt>
    <dgm:pt modelId="{D1E8FBEA-A17C-4763-897C-088A71B8F5C7}" type="pres">
      <dgm:prSet presAssocID="{1877B8FB-C3EB-41A5-8F62-12E5BCE0DA1B}" presName="descendantText" presStyleLbl="alignAccFollowNode1" presStyleIdx="0" presStyleCnt="1">
        <dgm:presLayoutVars>
          <dgm:bulletEnabled val="1"/>
        </dgm:presLayoutVars>
      </dgm:prSet>
      <dgm:spPr/>
    </dgm:pt>
  </dgm:ptLst>
  <dgm:cxnLst>
    <dgm:cxn modelId="{143BDC03-3544-4FB1-9FC5-BDDE34A7B7EC}" srcId="{1877B8FB-C3EB-41A5-8F62-12E5BCE0DA1B}" destId="{55DB6982-B200-40C2-8E1A-9E54F6A71771}" srcOrd="4" destOrd="0" parTransId="{EE1BF528-E6EA-4CF4-96F8-478A81D85D70}" sibTransId="{5023A945-5D36-49DE-9A7D-6C24B44BA582}"/>
    <dgm:cxn modelId="{016DD40D-D5F7-458F-AD4E-B975E6D7D3A7}" srcId="{1877B8FB-C3EB-41A5-8F62-12E5BCE0DA1B}" destId="{626484FA-8A4D-4D26-BCF1-9E856E792FC7}" srcOrd="6" destOrd="0" parTransId="{70C0A09B-68DA-4931-8BEF-E35CF0AF4A0A}" sibTransId="{DB839FBC-B06F-46F6-B167-007B89B1BD91}"/>
    <dgm:cxn modelId="{5BFFC23C-8113-466A-B502-7ADF430C183A}" srcId="{1877B8FB-C3EB-41A5-8F62-12E5BCE0DA1B}" destId="{CFCA7D86-0592-405E-B5CA-0E36BFC78EBF}" srcOrd="0" destOrd="0" parTransId="{AD91A934-7944-40AA-BDD7-4BDF078CA612}" sibTransId="{1CF7DBC1-8841-49CE-9C4E-EEBC5D490C62}"/>
    <dgm:cxn modelId="{3EFB9360-26CB-4B77-B2D2-DC5173352F57}" srcId="{4E8ABC9A-DE8E-49E3-9E5E-B38689F6A25D}" destId="{1877B8FB-C3EB-41A5-8F62-12E5BCE0DA1B}" srcOrd="0" destOrd="0" parTransId="{9247B190-9656-41C0-9683-7B0D72826DA5}" sibTransId="{6B9D7E9F-5656-4465-99A8-55E1D2186F60}"/>
    <dgm:cxn modelId="{FBCF0962-301A-456B-8678-AE4615AB4A88}" srcId="{1877B8FB-C3EB-41A5-8F62-12E5BCE0DA1B}" destId="{FCD20C3A-9B87-4FB7-AC9C-3AD4A2AA9C6F}" srcOrd="3" destOrd="0" parTransId="{49DE67D5-6013-4774-A2A7-7B119C7E694E}" sibTransId="{2A24073C-7F55-48DE-B5EB-8F2D0A395828}"/>
    <dgm:cxn modelId="{2D678D50-EBF8-4396-9957-8CD45D55E49A}" srcId="{1877B8FB-C3EB-41A5-8F62-12E5BCE0DA1B}" destId="{6CC7B29E-8455-4C5C-9B22-BB2DC43F5A6F}" srcOrd="2" destOrd="0" parTransId="{51FEDCDB-199B-4070-BA0B-6CD20239C386}" sibTransId="{0F8F6B3F-5294-48DD-BB29-94E6CA0C85ED}"/>
    <dgm:cxn modelId="{29F55885-0948-4208-AF02-D7CC1BBA2449}" srcId="{1877B8FB-C3EB-41A5-8F62-12E5BCE0DA1B}" destId="{81242EA2-A52B-4DB2-9F56-963CEBAE779B}" srcOrd="5" destOrd="0" parTransId="{A6D40C91-72A5-49D7-830D-A31E79F37EF0}" sibTransId="{D1ECB36D-3D5A-4B39-8605-0E7ED0585C07}"/>
    <dgm:cxn modelId="{C1B31F9C-AB3D-4C2D-9C12-55689EC6C8C1}" type="presOf" srcId="{4E8ABC9A-DE8E-49E3-9E5E-B38689F6A25D}" destId="{77313A9D-B4D3-40AA-8A5C-0960CB6BF9C0}" srcOrd="0" destOrd="0" presId="urn:microsoft.com/office/officeart/2005/8/layout/vList5"/>
    <dgm:cxn modelId="{FF8C1B9E-3324-4496-8D98-E54F6D152BDB}" type="presOf" srcId="{81242EA2-A52B-4DB2-9F56-963CEBAE779B}" destId="{D1E8FBEA-A17C-4763-897C-088A71B8F5C7}" srcOrd="0" destOrd="5" presId="urn:microsoft.com/office/officeart/2005/8/layout/vList5"/>
    <dgm:cxn modelId="{7CC1C3A6-A2BB-42CE-BDE6-8AEB5A1FC2E2}" type="presOf" srcId="{FCD20C3A-9B87-4FB7-AC9C-3AD4A2AA9C6F}" destId="{D1E8FBEA-A17C-4763-897C-088A71B8F5C7}" srcOrd="0" destOrd="3" presId="urn:microsoft.com/office/officeart/2005/8/layout/vList5"/>
    <dgm:cxn modelId="{51577FA8-FBE2-4DD7-A73B-49EEE06E4CB7}" type="presOf" srcId="{55DB6982-B200-40C2-8E1A-9E54F6A71771}" destId="{D1E8FBEA-A17C-4763-897C-088A71B8F5C7}" srcOrd="0" destOrd="4" presId="urn:microsoft.com/office/officeart/2005/8/layout/vList5"/>
    <dgm:cxn modelId="{851ABECE-8328-4C97-920A-06EF79609F6E}" type="presOf" srcId="{5F8F8A84-220E-4E7E-8BFB-4ED0001E3D78}" destId="{D1E8FBEA-A17C-4763-897C-088A71B8F5C7}" srcOrd="0" destOrd="1" presId="urn:microsoft.com/office/officeart/2005/8/layout/vList5"/>
    <dgm:cxn modelId="{54B723D8-CACA-4BFB-8517-4578DB4F958D}" type="presOf" srcId="{1877B8FB-C3EB-41A5-8F62-12E5BCE0DA1B}" destId="{9AA831E1-7D09-4760-A262-8F8882CE567D}" srcOrd="0" destOrd="0" presId="urn:microsoft.com/office/officeart/2005/8/layout/vList5"/>
    <dgm:cxn modelId="{D4629FD8-6196-4EDE-BA3F-E7A11F6F9B2D}" type="presOf" srcId="{CFCA7D86-0592-405E-B5CA-0E36BFC78EBF}" destId="{D1E8FBEA-A17C-4763-897C-088A71B8F5C7}" srcOrd="0" destOrd="0" presId="urn:microsoft.com/office/officeart/2005/8/layout/vList5"/>
    <dgm:cxn modelId="{C3290ED9-11CA-4474-9986-6DC08D25C3C3}" type="presOf" srcId="{6CC7B29E-8455-4C5C-9B22-BB2DC43F5A6F}" destId="{D1E8FBEA-A17C-4763-897C-088A71B8F5C7}" srcOrd="0" destOrd="2" presId="urn:microsoft.com/office/officeart/2005/8/layout/vList5"/>
    <dgm:cxn modelId="{57403AEA-9097-482B-8505-F246DD87E9EC}" srcId="{1877B8FB-C3EB-41A5-8F62-12E5BCE0DA1B}" destId="{5F8F8A84-220E-4E7E-8BFB-4ED0001E3D78}" srcOrd="1" destOrd="0" parTransId="{83914014-4254-4C7A-B3E4-A0F2D6D99AAD}" sibTransId="{AC0741B0-95C2-4014-88B0-0DE677F3762E}"/>
    <dgm:cxn modelId="{FD8B94EC-9829-415F-BBF1-9BF2BA448499}" type="presOf" srcId="{626484FA-8A4D-4D26-BCF1-9E856E792FC7}" destId="{D1E8FBEA-A17C-4763-897C-088A71B8F5C7}" srcOrd="0" destOrd="6" presId="urn:microsoft.com/office/officeart/2005/8/layout/vList5"/>
    <dgm:cxn modelId="{4C5081DC-9836-4924-BE0E-A2699C4E994D}" type="presParOf" srcId="{77313A9D-B4D3-40AA-8A5C-0960CB6BF9C0}" destId="{6D9AFB63-7857-4B6E-B22F-9CA017DA8512}" srcOrd="0" destOrd="0" presId="urn:microsoft.com/office/officeart/2005/8/layout/vList5"/>
    <dgm:cxn modelId="{5C31EB47-5A4D-43B1-9A8E-FC8CB29154E1}" type="presParOf" srcId="{6D9AFB63-7857-4B6E-B22F-9CA017DA8512}" destId="{9AA831E1-7D09-4760-A262-8F8882CE567D}" srcOrd="0" destOrd="0" presId="urn:microsoft.com/office/officeart/2005/8/layout/vList5"/>
    <dgm:cxn modelId="{BAC9A440-DCCE-457D-A8BE-5CF5BE64122F}" type="presParOf" srcId="{6D9AFB63-7857-4B6E-B22F-9CA017DA8512}" destId="{D1E8FBEA-A17C-4763-897C-088A71B8F5C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2683BD-A77F-4EF6-B974-F62C087E6CBF}"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GB"/>
        </a:p>
      </dgm:t>
    </dgm:pt>
    <dgm:pt modelId="{5A2FE6A6-3EEB-4265-8F47-B497CA803F18}">
      <dgm:prSet/>
      <dgm:spPr/>
      <dgm:t>
        <a:bodyPr/>
        <a:lstStyle/>
        <a:p>
          <a:pPr algn="just"/>
          <a:r>
            <a:rPr lang="pl-PL" dirty="0">
              <a:solidFill>
                <a:schemeClr val="tx1"/>
              </a:solidFill>
            </a:rPr>
            <a:t>STANDARDY ŚWIADCZENIA USŁUG PUBLICZNYCH POWINNY ZAWIERAĆ:</a:t>
          </a:r>
        </a:p>
      </dgm:t>
    </dgm:pt>
    <dgm:pt modelId="{BECD563D-F4CC-44F1-B7D0-726A59D29704}" type="parTrans" cxnId="{CBD53DAB-C0F9-4BFF-A1D7-F514FF3980E7}">
      <dgm:prSet/>
      <dgm:spPr/>
      <dgm:t>
        <a:bodyPr/>
        <a:lstStyle/>
        <a:p>
          <a:endParaRPr lang="en-GB"/>
        </a:p>
      </dgm:t>
    </dgm:pt>
    <dgm:pt modelId="{1F2D2207-711C-4182-887D-4D144BAE598A}" type="sibTrans" cxnId="{CBD53DAB-C0F9-4BFF-A1D7-F514FF3980E7}">
      <dgm:prSet/>
      <dgm:spPr/>
      <dgm:t>
        <a:bodyPr/>
        <a:lstStyle/>
        <a:p>
          <a:endParaRPr lang="en-GB"/>
        </a:p>
      </dgm:t>
    </dgm:pt>
    <dgm:pt modelId="{7EB6CA77-4699-48A0-91C9-517553413EC1}">
      <dgm:prSet/>
      <dgm:spPr/>
      <dgm:t>
        <a:bodyPr/>
        <a:lstStyle/>
        <a:p>
          <a:pPr algn="just"/>
          <a:r>
            <a:rPr lang="pl-PL" dirty="0"/>
            <a:t>ZAKRES USŁUG DOSTĘPNYCH DLA OBYWATELA (NP. KOSZYK ŚWIADCZEŃ, LISTA DOSTĘPNYCH ZAJEĆ EDUKACYJNYCH);</a:t>
          </a:r>
        </a:p>
      </dgm:t>
    </dgm:pt>
    <dgm:pt modelId="{A8299A20-B4CF-49E8-8AC0-523B9B1BF761}" type="parTrans" cxnId="{D3090106-FB09-45CC-A7F0-5F2815CB6545}">
      <dgm:prSet/>
      <dgm:spPr/>
      <dgm:t>
        <a:bodyPr/>
        <a:lstStyle/>
        <a:p>
          <a:endParaRPr lang="en-GB"/>
        </a:p>
      </dgm:t>
    </dgm:pt>
    <dgm:pt modelId="{76740520-4371-4E03-B445-3DD7025CE4DE}" type="sibTrans" cxnId="{D3090106-FB09-45CC-A7F0-5F2815CB6545}">
      <dgm:prSet/>
      <dgm:spPr/>
      <dgm:t>
        <a:bodyPr/>
        <a:lstStyle/>
        <a:p>
          <a:endParaRPr lang="en-GB"/>
        </a:p>
      </dgm:t>
    </dgm:pt>
    <dgm:pt modelId="{2C46114D-3D4D-4B5E-88FE-6EAE81D028D0}">
      <dgm:prSet/>
      <dgm:spPr/>
      <dgm:t>
        <a:bodyPr/>
        <a:lstStyle/>
        <a:p>
          <a:pPr algn="just"/>
          <a:r>
            <a:rPr lang="pl-PL" dirty="0"/>
            <a:t>SPOSÓB ŚWIADCZENIA USŁUG; </a:t>
          </a:r>
        </a:p>
      </dgm:t>
    </dgm:pt>
    <dgm:pt modelId="{34EDB6CD-6C8F-4C28-BC86-1CF3FD0899FB}" type="parTrans" cxnId="{89A0D621-AD07-4746-AC52-F4943616AF57}">
      <dgm:prSet/>
      <dgm:spPr/>
      <dgm:t>
        <a:bodyPr/>
        <a:lstStyle/>
        <a:p>
          <a:endParaRPr lang="en-GB"/>
        </a:p>
      </dgm:t>
    </dgm:pt>
    <dgm:pt modelId="{E21093AD-0FCC-40BA-98B5-E37B5283E462}" type="sibTrans" cxnId="{89A0D621-AD07-4746-AC52-F4943616AF57}">
      <dgm:prSet/>
      <dgm:spPr/>
      <dgm:t>
        <a:bodyPr/>
        <a:lstStyle/>
        <a:p>
          <a:endParaRPr lang="en-GB"/>
        </a:p>
      </dgm:t>
    </dgm:pt>
    <dgm:pt modelId="{13F7D437-D668-4E03-8E41-9339D1CB3907}">
      <dgm:prSet/>
      <dgm:spPr/>
      <dgm:t>
        <a:bodyPr/>
        <a:lstStyle/>
        <a:p>
          <a:pPr algn="just"/>
          <a:r>
            <a:rPr lang="pl-PL" dirty="0"/>
            <a:t>WYMAGANIA CO DO OSÓB BEZPOŚREDNIO WYKONUJĄCYCH USŁUGI (WYKSZTAŁCENIE, DOŚWIADCZENIE);</a:t>
          </a:r>
        </a:p>
      </dgm:t>
    </dgm:pt>
    <dgm:pt modelId="{7DC07275-A2AA-44AE-B367-FB4D5EB17994}" type="parTrans" cxnId="{4460FF0D-F37F-4FFC-9FD1-DA760CB41E24}">
      <dgm:prSet/>
      <dgm:spPr/>
      <dgm:t>
        <a:bodyPr/>
        <a:lstStyle/>
        <a:p>
          <a:endParaRPr lang="en-GB"/>
        </a:p>
      </dgm:t>
    </dgm:pt>
    <dgm:pt modelId="{BF735F84-1CB1-4481-8D59-EC17424355A4}" type="sibTrans" cxnId="{4460FF0D-F37F-4FFC-9FD1-DA760CB41E24}">
      <dgm:prSet/>
      <dgm:spPr/>
      <dgm:t>
        <a:bodyPr/>
        <a:lstStyle/>
        <a:p>
          <a:endParaRPr lang="en-GB"/>
        </a:p>
      </dgm:t>
    </dgm:pt>
    <dgm:pt modelId="{89886795-EFF8-452C-A88E-EBE744175D9B}">
      <dgm:prSet/>
      <dgm:spPr/>
      <dgm:t>
        <a:bodyPr/>
        <a:lstStyle/>
        <a:p>
          <a:pPr algn="just"/>
          <a:r>
            <a:rPr lang="pl-PL" dirty="0"/>
            <a:t>TRYB KONTROLI JAKOŚCI USŁUG.</a:t>
          </a:r>
        </a:p>
      </dgm:t>
    </dgm:pt>
    <dgm:pt modelId="{A2B311FC-EAA1-48E0-A583-A5ABF95EA71B}" type="parTrans" cxnId="{5A359EA8-84B6-44C4-A0BF-C12F8E9966C5}">
      <dgm:prSet/>
      <dgm:spPr/>
      <dgm:t>
        <a:bodyPr/>
        <a:lstStyle/>
        <a:p>
          <a:endParaRPr lang="en-GB"/>
        </a:p>
      </dgm:t>
    </dgm:pt>
    <dgm:pt modelId="{23F2ADA7-0AFF-46FB-9FE4-13D5287A6CDF}" type="sibTrans" cxnId="{5A359EA8-84B6-44C4-A0BF-C12F8E9966C5}">
      <dgm:prSet/>
      <dgm:spPr/>
      <dgm:t>
        <a:bodyPr/>
        <a:lstStyle/>
        <a:p>
          <a:endParaRPr lang="en-GB"/>
        </a:p>
      </dgm:t>
    </dgm:pt>
    <dgm:pt modelId="{76CF7A23-ADBD-476A-A80B-758A812FB836}" type="pres">
      <dgm:prSet presAssocID="{902683BD-A77F-4EF6-B974-F62C087E6CBF}" presName="linear" presStyleCnt="0">
        <dgm:presLayoutVars>
          <dgm:animLvl val="lvl"/>
          <dgm:resizeHandles val="exact"/>
        </dgm:presLayoutVars>
      </dgm:prSet>
      <dgm:spPr/>
    </dgm:pt>
    <dgm:pt modelId="{E7D91699-ED15-4279-B29B-66F93AA486F3}" type="pres">
      <dgm:prSet presAssocID="{5A2FE6A6-3EEB-4265-8F47-B497CA803F18}" presName="parentText" presStyleLbl="node1" presStyleIdx="0" presStyleCnt="1">
        <dgm:presLayoutVars>
          <dgm:chMax val="0"/>
          <dgm:bulletEnabled val="1"/>
        </dgm:presLayoutVars>
      </dgm:prSet>
      <dgm:spPr/>
    </dgm:pt>
    <dgm:pt modelId="{4BD12A39-6421-4AEB-BE56-6DF8A61A4F53}" type="pres">
      <dgm:prSet presAssocID="{5A2FE6A6-3EEB-4265-8F47-B497CA803F18}" presName="childText" presStyleLbl="revTx" presStyleIdx="0" presStyleCnt="1">
        <dgm:presLayoutVars>
          <dgm:bulletEnabled val="1"/>
        </dgm:presLayoutVars>
      </dgm:prSet>
      <dgm:spPr/>
    </dgm:pt>
  </dgm:ptLst>
  <dgm:cxnLst>
    <dgm:cxn modelId="{96106B02-7C9A-4B18-B142-9513501606C1}" type="presOf" srcId="{2C46114D-3D4D-4B5E-88FE-6EAE81D028D0}" destId="{4BD12A39-6421-4AEB-BE56-6DF8A61A4F53}" srcOrd="0" destOrd="1" presId="urn:microsoft.com/office/officeart/2005/8/layout/vList2"/>
    <dgm:cxn modelId="{D3090106-FB09-45CC-A7F0-5F2815CB6545}" srcId="{5A2FE6A6-3EEB-4265-8F47-B497CA803F18}" destId="{7EB6CA77-4699-48A0-91C9-517553413EC1}" srcOrd="0" destOrd="0" parTransId="{A8299A20-B4CF-49E8-8AC0-523B9B1BF761}" sibTransId="{76740520-4371-4E03-B445-3DD7025CE4DE}"/>
    <dgm:cxn modelId="{4270600D-0D1A-4DCF-81BC-321B86035DE2}" type="presOf" srcId="{902683BD-A77F-4EF6-B974-F62C087E6CBF}" destId="{76CF7A23-ADBD-476A-A80B-758A812FB836}" srcOrd="0" destOrd="0" presId="urn:microsoft.com/office/officeart/2005/8/layout/vList2"/>
    <dgm:cxn modelId="{4460FF0D-F37F-4FFC-9FD1-DA760CB41E24}" srcId="{5A2FE6A6-3EEB-4265-8F47-B497CA803F18}" destId="{13F7D437-D668-4E03-8E41-9339D1CB3907}" srcOrd="2" destOrd="0" parTransId="{7DC07275-A2AA-44AE-B367-FB4D5EB17994}" sibTransId="{BF735F84-1CB1-4481-8D59-EC17424355A4}"/>
    <dgm:cxn modelId="{89A0D621-AD07-4746-AC52-F4943616AF57}" srcId="{5A2FE6A6-3EEB-4265-8F47-B497CA803F18}" destId="{2C46114D-3D4D-4B5E-88FE-6EAE81D028D0}" srcOrd="1" destOrd="0" parTransId="{34EDB6CD-6C8F-4C28-BC86-1CF3FD0899FB}" sibTransId="{E21093AD-0FCC-40BA-98B5-E37B5283E462}"/>
    <dgm:cxn modelId="{83667465-772C-4BC1-B1E8-0DB7005FB17C}" type="presOf" srcId="{89886795-EFF8-452C-A88E-EBE744175D9B}" destId="{4BD12A39-6421-4AEB-BE56-6DF8A61A4F53}" srcOrd="0" destOrd="3" presId="urn:microsoft.com/office/officeart/2005/8/layout/vList2"/>
    <dgm:cxn modelId="{4A51CD93-AB1B-4431-844F-D7C710A9EF63}" type="presOf" srcId="{7EB6CA77-4699-48A0-91C9-517553413EC1}" destId="{4BD12A39-6421-4AEB-BE56-6DF8A61A4F53}" srcOrd="0" destOrd="0" presId="urn:microsoft.com/office/officeart/2005/8/layout/vList2"/>
    <dgm:cxn modelId="{5A359EA8-84B6-44C4-A0BF-C12F8E9966C5}" srcId="{5A2FE6A6-3EEB-4265-8F47-B497CA803F18}" destId="{89886795-EFF8-452C-A88E-EBE744175D9B}" srcOrd="3" destOrd="0" parTransId="{A2B311FC-EAA1-48E0-A583-A5ABF95EA71B}" sibTransId="{23F2ADA7-0AFF-46FB-9FE4-13D5287A6CDF}"/>
    <dgm:cxn modelId="{CBD53DAB-C0F9-4BFF-A1D7-F514FF3980E7}" srcId="{902683BD-A77F-4EF6-B974-F62C087E6CBF}" destId="{5A2FE6A6-3EEB-4265-8F47-B497CA803F18}" srcOrd="0" destOrd="0" parTransId="{BECD563D-F4CC-44F1-B7D0-726A59D29704}" sibTransId="{1F2D2207-711C-4182-887D-4D144BAE598A}"/>
    <dgm:cxn modelId="{883FF2D3-88D0-4981-92E0-E5714F895386}" type="presOf" srcId="{5A2FE6A6-3EEB-4265-8F47-B497CA803F18}" destId="{E7D91699-ED15-4279-B29B-66F93AA486F3}" srcOrd="0" destOrd="0" presId="urn:microsoft.com/office/officeart/2005/8/layout/vList2"/>
    <dgm:cxn modelId="{388BD1E8-57BF-4187-915D-FA0322A7721F}" type="presOf" srcId="{13F7D437-D668-4E03-8E41-9339D1CB3907}" destId="{4BD12A39-6421-4AEB-BE56-6DF8A61A4F53}" srcOrd="0" destOrd="2" presId="urn:microsoft.com/office/officeart/2005/8/layout/vList2"/>
    <dgm:cxn modelId="{27FA26B4-122B-43EB-890F-DF78995A9B81}" type="presParOf" srcId="{76CF7A23-ADBD-476A-A80B-758A812FB836}" destId="{E7D91699-ED15-4279-B29B-66F93AA486F3}" srcOrd="0" destOrd="0" presId="urn:microsoft.com/office/officeart/2005/8/layout/vList2"/>
    <dgm:cxn modelId="{DC074AF2-F3AA-44E3-B928-4828776993FD}" type="presParOf" srcId="{76CF7A23-ADBD-476A-A80B-758A812FB836}" destId="{4BD12A39-6421-4AEB-BE56-6DF8A61A4F53}"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D73170E-E8D8-4606-8AAA-4A84C22C82E5}" type="doc">
      <dgm:prSet loTypeId="urn:microsoft.com/office/officeart/2005/8/layout/vList5" loCatId="list" qsTypeId="urn:microsoft.com/office/officeart/2005/8/quickstyle/simple1" qsCatId="simple" csTypeId="urn:microsoft.com/office/officeart/2005/8/colors/accent2_1" csCatId="accent2" phldr="1"/>
      <dgm:spPr/>
      <dgm:t>
        <a:bodyPr/>
        <a:lstStyle/>
        <a:p>
          <a:endParaRPr lang="en-GB"/>
        </a:p>
      </dgm:t>
    </dgm:pt>
    <dgm:pt modelId="{8FDEC05A-B92E-4489-847A-99CCF36593F4}">
      <dgm:prSet/>
      <dgm:spPr/>
      <dgm:t>
        <a:bodyPr/>
        <a:lstStyle/>
        <a:p>
          <a:r>
            <a:rPr lang="pl-PL" dirty="0"/>
            <a:t>FRANCZYZODAWCA</a:t>
          </a:r>
        </a:p>
      </dgm:t>
    </dgm:pt>
    <dgm:pt modelId="{CB909DCA-E683-4C3B-9750-D68A1F86EAAB}" type="parTrans" cxnId="{998699EB-A33D-4D7A-BEB2-21BA59BD4F84}">
      <dgm:prSet/>
      <dgm:spPr/>
      <dgm:t>
        <a:bodyPr/>
        <a:lstStyle/>
        <a:p>
          <a:endParaRPr lang="en-GB"/>
        </a:p>
      </dgm:t>
    </dgm:pt>
    <dgm:pt modelId="{0F5483F4-12CC-4BBC-A3A1-4FA3D590072E}" type="sibTrans" cxnId="{998699EB-A33D-4D7A-BEB2-21BA59BD4F84}">
      <dgm:prSet/>
      <dgm:spPr/>
      <dgm:t>
        <a:bodyPr/>
        <a:lstStyle/>
        <a:p>
          <a:endParaRPr lang="en-GB"/>
        </a:p>
      </dgm:t>
    </dgm:pt>
    <dgm:pt modelId="{000BA4D5-44CD-4539-8473-F053C78CEE1C}">
      <dgm:prSet/>
      <dgm:spPr/>
      <dgm:t>
        <a:bodyPr/>
        <a:lstStyle/>
        <a:p>
          <a:pPr algn="just"/>
          <a:r>
            <a:rPr lang="pl-PL" dirty="0"/>
            <a:t>STRONA UMOWY FRANCZYZOWEJ, KTÓRA SAMA PRZETESTOWAŁA KONCEPT BIZNESOWY, </a:t>
          </a:r>
        </a:p>
      </dgm:t>
    </dgm:pt>
    <dgm:pt modelId="{6360A091-CDFF-4AF7-B5F7-2673A5F12B9E}" type="parTrans" cxnId="{692AB7FB-2566-4A74-8FDA-0E7D7FEBDB76}">
      <dgm:prSet/>
      <dgm:spPr/>
      <dgm:t>
        <a:bodyPr/>
        <a:lstStyle/>
        <a:p>
          <a:endParaRPr lang="en-GB"/>
        </a:p>
      </dgm:t>
    </dgm:pt>
    <dgm:pt modelId="{221FF32A-94CB-4542-B59B-627728965D42}" type="sibTrans" cxnId="{692AB7FB-2566-4A74-8FDA-0E7D7FEBDB76}">
      <dgm:prSet/>
      <dgm:spPr/>
      <dgm:t>
        <a:bodyPr/>
        <a:lstStyle/>
        <a:p>
          <a:endParaRPr lang="en-GB"/>
        </a:p>
      </dgm:t>
    </dgm:pt>
    <dgm:pt modelId="{68F8B522-0A07-4262-873F-2DDD6F6F17B4}">
      <dgm:prSet/>
      <dgm:spPr/>
      <dgm:t>
        <a:bodyPr/>
        <a:lstStyle/>
        <a:p>
          <a:pPr algn="just"/>
          <a:r>
            <a:rPr lang="pl-PL" dirty="0"/>
            <a:t>WYKAZAŁA JEGO RENTOWNOŚĆ, </a:t>
          </a:r>
        </a:p>
      </dgm:t>
    </dgm:pt>
    <dgm:pt modelId="{5CD6CA36-2F78-469E-913F-5BAA29615F00}" type="parTrans" cxnId="{AB37605D-A0B9-4CC7-9A11-02E14E20D533}">
      <dgm:prSet/>
      <dgm:spPr/>
      <dgm:t>
        <a:bodyPr/>
        <a:lstStyle/>
        <a:p>
          <a:endParaRPr lang="en-GB"/>
        </a:p>
      </dgm:t>
    </dgm:pt>
    <dgm:pt modelId="{6A2F5412-376A-4B24-B9F0-9D2D63262774}" type="sibTrans" cxnId="{AB37605D-A0B9-4CC7-9A11-02E14E20D533}">
      <dgm:prSet/>
      <dgm:spPr/>
      <dgm:t>
        <a:bodyPr/>
        <a:lstStyle/>
        <a:p>
          <a:endParaRPr lang="en-GB"/>
        </a:p>
      </dgm:t>
    </dgm:pt>
    <dgm:pt modelId="{51DD8812-7283-445F-894D-A88469C474BD}">
      <dgm:prSet/>
      <dgm:spPr/>
      <dgm:t>
        <a:bodyPr/>
        <a:lstStyle/>
        <a:p>
          <a:pPr algn="just"/>
          <a:r>
            <a:rPr lang="pl-PL" dirty="0"/>
            <a:t>JEST WŁAŚCICIELEM ZNAKU TOWAROWEGO I MARKI, </a:t>
          </a:r>
        </a:p>
      </dgm:t>
    </dgm:pt>
    <dgm:pt modelId="{B14CFA1E-4FB2-4EE3-806A-F4DC8E22F1D3}" type="parTrans" cxnId="{E2DA4A1B-E9C7-4F01-9648-E19E726AD6DD}">
      <dgm:prSet/>
      <dgm:spPr/>
      <dgm:t>
        <a:bodyPr/>
        <a:lstStyle/>
        <a:p>
          <a:endParaRPr lang="en-GB"/>
        </a:p>
      </dgm:t>
    </dgm:pt>
    <dgm:pt modelId="{1E609247-2972-41B8-8298-46EF1F0D3BD7}" type="sibTrans" cxnId="{E2DA4A1B-E9C7-4F01-9648-E19E726AD6DD}">
      <dgm:prSet/>
      <dgm:spPr/>
      <dgm:t>
        <a:bodyPr/>
        <a:lstStyle/>
        <a:p>
          <a:endParaRPr lang="en-GB"/>
        </a:p>
      </dgm:t>
    </dgm:pt>
    <dgm:pt modelId="{80C15085-4B6E-4896-9642-8AB0F78B07A8}">
      <dgm:prSet/>
      <dgm:spPr/>
      <dgm:t>
        <a:bodyPr/>
        <a:lstStyle/>
        <a:p>
          <a:pPr algn="just"/>
          <a:r>
            <a:rPr lang="pl-PL" dirty="0"/>
            <a:t>PRZEKAZUJE WIEDZĘ, JAK WŁAŚCIWIE PROWADZIĆ DZIAŁALNOŚĆ (KNOW-HOW).</a:t>
          </a:r>
        </a:p>
      </dgm:t>
    </dgm:pt>
    <dgm:pt modelId="{A295E683-8A85-4D5D-9DD1-7D2A51AAEE8D}" type="parTrans" cxnId="{92A822DD-4454-4001-B113-6E03907FD785}">
      <dgm:prSet/>
      <dgm:spPr/>
      <dgm:t>
        <a:bodyPr/>
        <a:lstStyle/>
        <a:p>
          <a:endParaRPr lang="en-GB"/>
        </a:p>
      </dgm:t>
    </dgm:pt>
    <dgm:pt modelId="{B95DF6B6-4347-441D-8F02-CA902F14CD62}" type="sibTrans" cxnId="{92A822DD-4454-4001-B113-6E03907FD785}">
      <dgm:prSet/>
      <dgm:spPr/>
      <dgm:t>
        <a:bodyPr/>
        <a:lstStyle/>
        <a:p>
          <a:endParaRPr lang="en-GB"/>
        </a:p>
      </dgm:t>
    </dgm:pt>
    <dgm:pt modelId="{530AF5D5-9309-4186-B8CC-D32A19B89F84}" type="pres">
      <dgm:prSet presAssocID="{AD73170E-E8D8-4606-8AAA-4A84C22C82E5}" presName="Name0" presStyleCnt="0">
        <dgm:presLayoutVars>
          <dgm:dir/>
          <dgm:animLvl val="lvl"/>
          <dgm:resizeHandles val="exact"/>
        </dgm:presLayoutVars>
      </dgm:prSet>
      <dgm:spPr/>
    </dgm:pt>
    <dgm:pt modelId="{C575883E-7059-41C9-9985-322A2ED14846}" type="pres">
      <dgm:prSet presAssocID="{8FDEC05A-B92E-4489-847A-99CCF36593F4}" presName="linNode" presStyleCnt="0"/>
      <dgm:spPr/>
    </dgm:pt>
    <dgm:pt modelId="{A2089BA7-8F1F-4610-82D3-B24F3973FFFF}" type="pres">
      <dgm:prSet presAssocID="{8FDEC05A-B92E-4489-847A-99CCF36593F4}" presName="parentText" presStyleLbl="node1" presStyleIdx="0" presStyleCnt="1">
        <dgm:presLayoutVars>
          <dgm:chMax val="1"/>
          <dgm:bulletEnabled val="1"/>
        </dgm:presLayoutVars>
      </dgm:prSet>
      <dgm:spPr/>
    </dgm:pt>
    <dgm:pt modelId="{1636ADD0-4C97-4B52-A3A0-AE7AEF5FA1A4}" type="pres">
      <dgm:prSet presAssocID="{8FDEC05A-B92E-4489-847A-99CCF36593F4}" presName="descendantText" presStyleLbl="alignAccFollowNode1" presStyleIdx="0" presStyleCnt="1">
        <dgm:presLayoutVars>
          <dgm:bulletEnabled val="1"/>
        </dgm:presLayoutVars>
      </dgm:prSet>
      <dgm:spPr/>
    </dgm:pt>
  </dgm:ptLst>
  <dgm:cxnLst>
    <dgm:cxn modelId="{49DE4A1A-CBB7-4166-A079-2273936F660A}" type="presOf" srcId="{AD73170E-E8D8-4606-8AAA-4A84C22C82E5}" destId="{530AF5D5-9309-4186-B8CC-D32A19B89F84}" srcOrd="0" destOrd="0" presId="urn:microsoft.com/office/officeart/2005/8/layout/vList5"/>
    <dgm:cxn modelId="{E2DA4A1B-E9C7-4F01-9648-E19E726AD6DD}" srcId="{8FDEC05A-B92E-4489-847A-99CCF36593F4}" destId="{51DD8812-7283-445F-894D-A88469C474BD}" srcOrd="2" destOrd="0" parTransId="{B14CFA1E-4FB2-4EE3-806A-F4DC8E22F1D3}" sibTransId="{1E609247-2972-41B8-8298-46EF1F0D3BD7}"/>
    <dgm:cxn modelId="{F0084D2B-658E-4693-8214-EA26598C6271}" type="presOf" srcId="{51DD8812-7283-445F-894D-A88469C474BD}" destId="{1636ADD0-4C97-4B52-A3A0-AE7AEF5FA1A4}" srcOrd="0" destOrd="2" presId="urn:microsoft.com/office/officeart/2005/8/layout/vList5"/>
    <dgm:cxn modelId="{AB37605D-A0B9-4CC7-9A11-02E14E20D533}" srcId="{8FDEC05A-B92E-4489-847A-99CCF36593F4}" destId="{68F8B522-0A07-4262-873F-2DDD6F6F17B4}" srcOrd="1" destOrd="0" parTransId="{5CD6CA36-2F78-469E-913F-5BAA29615F00}" sibTransId="{6A2F5412-376A-4B24-B9F0-9D2D63262774}"/>
    <dgm:cxn modelId="{5CD31A4B-18FF-462D-80FB-B23D7E92CFF3}" type="presOf" srcId="{8FDEC05A-B92E-4489-847A-99CCF36593F4}" destId="{A2089BA7-8F1F-4610-82D3-B24F3973FFFF}" srcOrd="0" destOrd="0" presId="urn:microsoft.com/office/officeart/2005/8/layout/vList5"/>
    <dgm:cxn modelId="{C5A5C46B-E09D-4BBA-AB88-A59983702A41}" type="presOf" srcId="{68F8B522-0A07-4262-873F-2DDD6F6F17B4}" destId="{1636ADD0-4C97-4B52-A3A0-AE7AEF5FA1A4}" srcOrd="0" destOrd="1" presId="urn:microsoft.com/office/officeart/2005/8/layout/vList5"/>
    <dgm:cxn modelId="{C2E82479-7583-40D9-B2E4-D0A8B1382A77}" type="presOf" srcId="{000BA4D5-44CD-4539-8473-F053C78CEE1C}" destId="{1636ADD0-4C97-4B52-A3A0-AE7AEF5FA1A4}" srcOrd="0" destOrd="0" presId="urn:microsoft.com/office/officeart/2005/8/layout/vList5"/>
    <dgm:cxn modelId="{92A822DD-4454-4001-B113-6E03907FD785}" srcId="{8FDEC05A-B92E-4489-847A-99CCF36593F4}" destId="{80C15085-4B6E-4896-9642-8AB0F78B07A8}" srcOrd="3" destOrd="0" parTransId="{A295E683-8A85-4D5D-9DD1-7D2A51AAEE8D}" sibTransId="{B95DF6B6-4347-441D-8F02-CA902F14CD62}"/>
    <dgm:cxn modelId="{998699EB-A33D-4D7A-BEB2-21BA59BD4F84}" srcId="{AD73170E-E8D8-4606-8AAA-4A84C22C82E5}" destId="{8FDEC05A-B92E-4489-847A-99CCF36593F4}" srcOrd="0" destOrd="0" parTransId="{CB909DCA-E683-4C3B-9750-D68A1F86EAAB}" sibTransId="{0F5483F4-12CC-4BBC-A3A1-4FA3D590072E}"/>
    <dgm:cxn modelId="{19863CF2-35CD-415D-BB39-A9DCE2160DBA}" type="presOf" srcId="{80C15085-4B6E-4896-9642-8AB0F78B07A8}" destId="{1636ADD0-4C97-4B52-A3A0-AE7AEF5FA1A4}" srcOrd="0" destOrd="3" presId="urn:microsoft.com/office/officeart/2005/8/layout/vList5"/>
    <dgm:cxn modelId="{692AB7FB-2566-4A74-8FDA-0E7D7FEBDB76}" srcId="{8FDEC05A-B92E-4489-847A-99CCF36593F4}" destId="{000BA4D5-44CD-4539-8473-F053C78CEE1C}" srcOrd="0" destOrd="0" parTransId="{6360A091-CDFF-4AF7-B5F7-2673A5F12B9E}" sibTransId="{221FF32A-94CB-4542-B59B-627728965D42}"/>
    <dgm:cxn modelId="{03E011A6-A8CE-4662-A2E9-1B17FA857B88}" type="presParOf" srcId="{530AF5D5-9309-4186-B8CC-D32A19B89F84}" destId="{C575883E-7059-41C9-9985-322A2ED14846}" srcOrd="0" destOrd="0" presId="urn:microsoft.com/office/officeart/2005/8/layout/vList5"/>
    <dgm:cxn modelId="{043FFC38-CF4B-4B02-9873-36F76875DB1E}" type="presParOf" srcId="{C575883E-7059-41C9-9985-322A2ED14846}" destId="{A2089BA7-8F1F-4610-82D3-B24F3973FFFF}" srcOrd="0" destOrd="0" presId="urn:microsoft.com/office/officeart/2005/8/layout/vList5"/>
    <dgm:cxn modelId="{A446B27D-9B8C-4311-B4BD-C45F67787399}" type="presParOf" srcId="{C575883E-7059-41C9-9985-322A2ED14846}" destId="{1636ADD0-4C97-4B52-A3A0-AE7AEF5FA1A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1BD2CF7-D62D-4F35-AD08-C20A34EBC123}"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en-GB"/>
        </a:p>
      </dgm:t>
    </dgm:pt>
    <dgm:pt modelId="{38DBE8FD-AFA0-4B74-BF2C-F57879558B75}">
      <dgm:prSet/>
      <dgm:spPr/>
      <dgm:t>
        <a:bodyPr/>
        <a:lstStyle/>
        <a:p>
          <a:r>
            <a:rPr lang="pl-PL"/>
            <a:t>FRANCZYZOBIORCA</a:t>
          </a:r>
        </a:p>
      </dgm:t>
    </dgm:pt>
    <dgm:pt modelId="{4E446E19-0F02-4AAA-B634-EB88BD8A006E}" type="parTrans" cxnId="{8B0BB253-B868-4975-89BE-EB898589ACB5}">
      <dgm:prSet/>
      <dgm:spPr/>
      <dgm:t>
        <a:bodyPr/>
        <a:lstStyle/>
        <a:p>
          <a:endParaRPr lang="en-GB"/>
        </a:p>
      </dgm:t>
    </dgm:pt>
    <dgm:pt modelId="{9E36D4FD-C67E-40AE-BDB6-228DB27F82E1}" type="sibTrans" cxnId="{8B0BB253-B868-4975-89BE-EB898589ACB5}">
      <dgm:prSet/>
      <dgm:spPr/>
      <dgm:t>
        <a:bodyPr/>
        <a:lstStyle/>
        <a:p>
          <a:endParaRPr lang="en-GB"/>
        </a:p>
      </dgm:t>
    </dgm:pt>
    <dgm:pt modelId="{DA8598C3-3CA6-4CAD-A30F-C16C87A41D93}">
      <dgm:prSet/>
      <dgm:spPr/>
      <dgm:t>
        <a:bodyPr/>
        <a:lstStyle/>
        <a:p>
          <a:pPr algn="just"/>
          <a:r>
            <a:rPr lang="pl-PL" dirty="0"/>
            <a:t>PROWADZI DZIAŁALNOŚĆ POD SZYLDEM FRANCZYZODAWCY JAKO NIEZALEŻNY PRZEDSIĘBIORCA,  </a:t>
          </a:r>
        </a:p>
      </dgm:t>
    </dgm:pt>
    <dgm:pt modelId="{583CFFCC-5CAE-4BA9-BDCD-9148AEA31B31}" type="parTrans" cxnId="{E95BB906-5BC3-4B1A-AF89-A872EF17CFB8}">
      <dgm:prSet/>
      <dgm:spPr/>
      <dgm:t>
        <a:bodyPr/>
        <a:lstStyle/>
        <a:p>
          <a:endParaRPr lang="en-GB"/>
        </a:p>
      </dgm:t>
    </dgm:pt>
    <dgm:pt modelId="{B1F37076-11DB-4120-9602-87B5FBA1AA06}" type="sibTrans" cxnId="{E95BB906-5BC3-4B1A-AF89-A872EF17CFB8}">
      <dgm:prSet/>
      <dgm:spPr/>
      <dgm:t>
        <a:bodyPr/>
        <a:lstStyle/>
        <a:p>
          <a:endParaRPr lang="en-GB"/>
        </a:p>
      </dgm:t>
    </dgm:pt>
    <dgm:pt modelId="{A95E74D0-810D-48D7-AF07-9C66EB3B5328}">
      <dgm:prSet/>
      <dgm:spPr/>
      <dgm:t>
        <a:bodyPr/>
        <a:lstStyle/>
        <a:p>
          <a:pPr algn="just"/>
          <a:r>
            <a:rPr lang="pl-PL"/>
            <a:t>UZYSKUJE PRAWA I PRZYJMUJE OBOWIĄZKI SKŁADAJĄCE SIĘ NA FRANCZYZĘ,</a:t>
          </a:r>
        </a:p>
      </dgm:t>
    </dgm:pt>
    <dgm:pt modelId="{9BD6DFEA-5D82-4B29-9444-714CF99042E9}" type="parTrans" cxnId="{A3B97C70-6DB3-406E-A5C0-E22C27B635E5}">
      <dgm:prSet/>
      <dgm:spPr/>
      <dgm:t>
        <a:bodyPr/>
        <a:lstStyle/>
        <a:p>
          <a:endParaRPr lang="en-GB"/>
        </a:p>
      </dgm:t>
    </dgm:pt>
    <dgm:pt modelId="{38AB3B9C-7A5E-4FDE-804A-870094AF874E}" type="sibTrans" cxnId="{A3B97C70-6DB3-406E-A5C0-E22C27B635E5}">
      <dgm:prSet/>
      <dgm:spPr/>
      <dgm:t>
        <a:bodyPr/>
        <a:lstStyle/>
        <a:p>
          <a:endParaRPr lang="en-GB"/>
        </a:p>
      </dgm:t>
    </dgm:pt>
    <dgm:pt modelId="{C94ED384-65DA-418D-A419-03FA326C1EA6}">
      <dgm:prSet/>
      <dgm:spPr/>
      <dgm:t>
        <a:bodyPr/>
        <a:lstStyle/>
        <a:p>
          <a:pPr algn="just"/>
          <a:r>
            <a:rPr lang="pl-PL"/>
            <a:t>FINANSUJE ZASADNICZĄ CZĘŚĆ INWESTYCJI ZWIĄZANEJ Z OTWARCIEM PUNKTU I ZAKUPEM TOWARU, JEST WŁAŚCICIELEM MIENIA ZNAJDUJĄCEGO SIĘ W PUNKCIE,</a:t>
          </a:r>
        </a:p>
      </dgm:t>
    </dgm:pt>
    <dgm:pt modelId="{ED00E120-4CBC-44BF-AD8C-601772ED8AEA}" type="parTrans" cxnId="{037FAFAA-4777-4517-9D95-3A0CD0EC7B24}">
      <dgm:prSet/>
      <dgm:spPr/>
      <dgm:t>
        <a:bodyPr/>
        <a:lstStyle/>
        <a:p>
          <a:endParaRPr lang="en-GB"/>
        </a:p>
      </dgm:t>
    </dgm:pt>
    <dgm:pt modelId="{4DA0BD32-1BA5-4C18-A1D8-E20C150FC2CF}" type="sibTrans" cxnId="{037FAFAA-4777-4517-9D95-3A0CD0EC7B24}">
      <dgm:prSet/>
      <dgm:spPr/>
      <dgm:t>
        <a:bodyPr/>
        <a:lstStyle/>
        <a:p>
          <a:endParaRPr lang="en-GB"/>
        </a:p>
      </dgm:t>
    </dgm:pt>
    <dgm:pt modelId="{E7505ED4-2A5F-4C36-8FEC-86D12B9A105F}">
      <dgm:prSet/>
      <dgm:spPr/>
      <dgm:t>
        <a:bodyPr/>
        <a:lstStyle/>
        <a:p>
          <a:pPr algn="just"/>
          <a:r>
            <a:rPr lang="pl-PL"/>
            <a:t>PŁACI ZA LICENCJĘ FRANCZYZOWĄ ORAZ MIESIĘCZNĄ OPŁATĘ FRANCZYZOWĄ ZA KORZYSTANIE Z KNOW-HOW,</a:t>
          </a:r>
        </a:p>
      </dgm:t>
    </dgm:pt>
    <dgm:pt modelId="{C1120327-AA23-4A11-85FB-49610A77BFB7}" type="parTrans" cxnId="{BE8DC488-0C1B-474D-94A5-78DF984E3422}">
      <dgm:prSet/>
      <dgm:spPr/>
      <dgm:t>
        <a:bodyPr/>
        <a:lstStyle/>
        <a:p>
          <a:endParaRPr lang="en-GB"/>
        </a:p>
      </dgm:t>
    </dgm:pt>
    <dgm:pt modelId="{8421CD11-7819-4F87-92AB-9D80BB905F8E}" type="sibTrans" cxnId="{BE8DC488-0C1B-474D-94A5-78DF984E3422}">
      <dgm:prSet/>
      <dgm:spPr/>
      <dgm:t>
        <a:bodyPr/>
        <a:lstStyle/>
        <a:p>
          <a:endParaRPr lang="en-GB"/>
        </a:p>
      </dgm:t>
    </dgm:pt>
    <dgm:pt modelId="{0CB76C80-FC96-4BF3-B43E-BD4DFBCF5048}">
      <dgm:prSet/>
      <dgm:spPr/>
      <dgm:t>
        <a:bodyPr/>
        <a:lstStyle/>
        <a:p>
          <a:pPr algn="just"/>
          <a:r>
            <a:rPr lang="pl-PL"/>
            <a:t>ZWYKLE MA PEWIEN WPŁYW NA RODZAJ I RÓŻNORODNOŚĆ ASORTYMENTU W PUNKCIE, CZERPIĄC JEDNOCZEŚNIE Z POMYSŁU I DOŚWIADCZENIA FRANCZYZODAWCY,</a:t>
          </a:r>
        </a:p>
      </dgm:t>
    </dgm:pt>
    <dgm:pt modelId="{87D7CBA3-A909-4B36-B721-EEACBD13B23C}" type="parTrans" cxnId="{B291E3F5-185C-4707-8E41-B7E7B576F5BE}">
      <dgm:prSet/>
      <dgm:spPr/>
      <dgm:t>
        <a:bodyPr/>
        <a:lstStyle/>
        <a:p>
          <a:endParaRPr lang="en-GB"/>
        </a:p>
      </dgm:t>
    </dgm:pt>
    <dgm:pt modelId="{EC30EAFF-F5BA-487C-B0A0-74E72D81C9DF}" type="sibTrans" cxnId="{B291E3F5-185C-4707-8E41-B7E7B576F5BE}">
      <dgm:prSet/>
      <dgm:spPr/>
      <dgm:t>
        <a:bodyPr/>
        <a:lstStyle/>
        <a:p>
          <a:endParaRPr lang="en-GB"/>
        </a:p>
      </dgm:t>
    </dgm:pt>
    <dgm:pt modelId="{EC713655-DC5B-4A6D-B4DF-C8F317C0F2AC}">
      <dgm:prSet/>
      <dgm:spPr/>
      <dgm:t>
        <a:bodyPr/>
        <a:lstStyle/>
        <a:p>
          <a:pPr algn="just"/>
          <a:r>
            <a:rPr lang="pl-PL"/>
            <a:t>PONOSI MNIEJSZE RYZYKO NIEPOWODZENIA, KORZYSTA Z SIŁY MARKI I DZIAŁAŃ REKLAMOWYCH SYSTEMU,</a:t>
          </a:r>
        </a:p>
      </dgm:t>
    </dgm:pt>
    <dgm:pt modelId="{4AEFA3C3-849B-4930-87C2-56B58AA8468C}" type="parTrans" cxnId="{E044E598-D645-4399-87AD-1DF48D42082E}">
      <dgm:prSet/>
      <dgm:spPr/>
      <dgm:t>
        <a:bodyPr/>
        <a:lstStyle/>
        <a:p>
          <a:endParaRPr lang="en-GB"/>
        </a:p>
      </dgm:t>
    </dgm:pt>
    <dgm:pt modelId="{C15579A7-90D5-4B36-BD87-E80136F5087B}" type="sibTrans" cxnId="{E044E598-D645-4399-87AD-1DF48D42082E}">
      <dgm:prSet/>
      <dgm:spPr/>
      <dgm:t>
        <a:bodyPr/>
        <a:lstStyle/>
        <a:p>
          <a:endParaRPr lang="en-GB"/>
        </a:p>
      </dgm:t>
    </dgm:pt>
    <dgm:pt modelId="{7B1C8840-9F5E-4209-84E8-885D835576A1}">
      <dgm:prSet/>
      <dgm:spPr/>
      <dgm:t>
        <a:bodyPr/>
        <a:lstStyle/>
        <a:p>
          <a:pPr algn="just"/>
          <a:r>
            <a:rPr lang="pl-PL"/>
            <a:t>ATUTEM JEST TAKŻE MOŻLIWOŚĆ PARTYCYPOWANIA W REALIZOWANIU KORZYSTNYCH UMÓW NA DOSTAWY PRODUKTÓW DLA CAŁEJ SIECI,</a:t>
          </a:r>
        </a:p>
      </dgm:t>
    </dgm:pt>
    <dgm:pt modelId="{179AB5DD-5215-433A-9F0F-598C39A1477C}" type="parTrans" cxnId="{844D8CAD-F791-4099-BE9E-733525667B9E}">
      <dgm:prSet/>
      <dgm:spPr/>
      <dgm:t>
        <a:bodyPr/>
        <a:lstStyle/>
        <a:p>
          <a:endParaRPr lang="en-GB"/>
        </a:p>
      </dgm:t>
    </dgm:pt>
    <dgm:pt modelId="{541A92A4-2FDE-4D3C-BCB0-3D87FB318180}" type="sibTrans" cxnId="{844D8CAD-F791-4099-BE9E-733525667B9E}">
      <dgm:prSet/>
      <dgm:spPr/>
      <dgm:t>
        <a:bodyPr/>
        <a:lstStyle/>
        <a:p>
          <a:endParaRPr lang="en-GB"/>
        </a:p>
      </dgm:t>
    </dgm:pt>
    <dgm:pt modelId="{89892FA4-C44A-4E97-A7AB-A832AC6965AF}">
      <dgm:prSet/>
      <dgm:spPr/>
      <dgm:t>
        <a:bodyPr/>
        <a:lstStyle/>
        <a:p>
          <a:pPr algn="just"/>
          <a:r>
            <a:rPr lang="pl-PL" dirty="0"/>
            <a:t>MUSI LICZYĆ SIĘ Z KONTROLĄ ZE STRONY FRANCZYZODAWCY I KONIECZNOŚCIĄ KORZYSTANIA Z OFERTY OKREŚLONYCH, WSKAZANYCH KONTRAHENTÓW,</a:t>
          </a:r>
        </a:p>
      </dgm:t>
    </dgm:pt>
    <dgm:pt modelId="{9223C402-9FF5-4DA1-AFA6-7C944A544A8A}" type="parTrans" cxnId="{0996B07D-D3CE-4045-BF30-08306C1F5D69}">
      <dgm:prSet/>
      <dgm:spPr/>
      <dgm:t>
        <a:bodyPr/>
        <a:lstStyle/>
        <a:p>
          <a:endParaRPr lang="en-GB"/>
        </a:p>
      </dgm:t>
    </dgm:pt>
    <dgm:pt modelId="{87B040B7-61D6-4997-BDB9-0B6D4F31F9BC}" type="sibTrans" cxnId="{0996B07D-D3CE-4045-BF30-08306C1F5D69}">
      <dgm:prSet/>
      <dgm:spPr/>
      <dgm:t>
        <a:bodyPr/>
        <a:lstStyle/>
        <a:p>
          <a:endParaRPr lang="en-GB"/>
        </a:p>
      </dgm:t>
    </dgm:pt>
    <dgm:pt modelId="{3999107D-88B6-4E5A-AF8E-84D34DC0D636}">
      <dgm:prSet/>
      <dgm:spPr/>
      <dgm:t>
        <a:bodyPr/>
        <a:lstStyle/>
        <a:p>
          <a:pPr algn="just"/>
          <a:r>
            <a:rPr lang="pl-PL"/>
            <a:t>EWENTUALNE NIEPOWODZENIE KONCEPCJI FRANCZYZODAWCY MOŻE DOPROWADZIĆ DO BANKRUCTWA FRANCZYZOBIORCY,</a:t>
          </a:r>
        </a:p>
      </dgm:t>
    </dgm:pt>
    <dgm:pt modelId="{EAAC80D0-3AB4-42A7-8200-BF19A51DFC28}" type="parTrans" cxnId="{C01CEB46-7667-4374-A51C-431E86CF1DEA}">
      <dgm:prSet/>
      <dgm:spPr/>
      <dgm:t>
        <a:bodyPr/>
        <a:lstStyle/>
        <a:p>
          <a:endParaRPr lang="en-GB"/>
        </a:p>
      </dgm:t>
    </dgm:pt>
    <dgm:pt modelId="{8E73535B-50A1-4231-8DB6-16B96BB89545}" type="sibTrans" cxnId="{C01CEB46-7667-4374-A51C-431E86CF1DEA}">
      <dgm:prSet/>
      <dgm:spPr/>
      <dgm:t>
        <a:bodyPr/>
        <a:lstStyle/>
        <a:p>
          <a:endParaRPr lang="en-GB"/>
        </a:p>
      </dgm:t>
    </dgm:pt>
    <dgm:pt modelId="{EF63767F-A86A-4892-8FBC-4AACF9CEDDD6}">
      <dgm:prSet/>
      <dgm:spPr/>
      <dgm:t>
        <a:bodyPr/>
        <a:lstStyle/>
        <a:p>
          <a:pPr algn="just"/>
          <a:r>
            <a:rPr lang="pl-PL" dirty="0"/>
            <a:t>JEDNYM Z NAJISTOTNIEJSZYCH OBOWIĄZKÓW JEST WNOSZENIE OPŁAT FRANCZYZOWYCH, DZIĘKI KTÓRYM CAŁY SYSTEM MOŻE SPRAWNIE FUNKCJONOWAĆ. </a:t>
          </a:r>
        </a:p>
      </dgm:t>
    </dgm:pt>
    <dgm:pt modelId="{A9EAF89A-B31B-4AD4-BF22-47071CD99E0C}" type="parTrans" cxnId="{A2B1207C-E563-4034-ABAC-4425825335AC}">
      <dgm:prSet/>
      <dgm:spPr/>
      <dgm:t>
        <a:bodyPr/>
        <a:lstStyle/>
        <a:p>
          <a:endParaRPr lang="en-GB"/>
        </a:p>
      </dgm:t>
    </dgm:pt>
    <dgm:pt modelId="{10E0B1C7-B01F-4D07-9743-BE618E5801D2}" type="sibTrans" cxnId="{A2B1207C-E563-4034-ABAC-4425825335AC}">
      <dgm:prSet/>
      <dgm:spPr/>
      <dgm:t>
        <a:bodyPr/>
        <a:lstStyle/>
        <a:p>
          <a:endParaRPr lang="en-GB"/>
        </a:p>
      </dgm:t>
    </dgm:pt>
    <dgm:pt modelId="{34D3C3BE-4F71-4D96-B406-F068D21E80CC}" type="pres">
      <dgm:prSet presAssocID="{D1BD2CF7-D62D-4F35-AD08-C20A34EBC123}" presName="linear" presStyleCnt="0">
        <dgm:presLayoutVars>
          <dgm:animLvl val="lvl"/>
          <dgm:resizeHandles val="exact"/>
        </dgm:presLayoutVars>
      </dgm:prSet>
      <dgm:spPr/>
    </dgm:pt>
    <dgm:pt modelId="{1E3E374E-C7EC-4741-9725-475E07C3D08C}" type="pres">
      <dgm:prSet presAssocID="{38DBE8FD-AFA0-4B74-BF2C-F57879558B75}" presName="parentText" presStyleLbl="node1" presStyleIdx="0" presStyleCnt="1">
        <dgm:presLayoutVars>
          <dgm:chMax val="0"/>
          <dgm:bulletEnabled val="1"/>
        </dgm:presLayoutVars>
      </dgm:prSet>
      <dgm:spPr/>
    </dgm:pt>
    <dgm:pt modelId="{E9F10D40-64B0-415B-8934-B4915B82F5AF}" type="pres">
      <dgm:prSet presAssocID="{38DBE8FD-AFA0-4B74-BF2C-F57879558B75}" presName="childText" presStyleLbl="revTx" presStyleIdx="0" presStyleCnt="1">
        <dgm:presLayoutVars>
          <dgm:bulletEnabled val="1"/>
        </dgm:presLayoutVars>
      </dgm:prSet>
      <dgm:spPr/>
    </dgm:pt>
  </dgm:ptLst>
  <dgm:cxnLst>
    <dgm:cxn modelId="{E95BB906-5BC3-4B1A-AF89-A872EF17CFB8}" srcId="{38DBE8FD-AFA0-4B74-BF2C-F57879558B75}" destId="{DA8598C3-3CA6-4CAD-A30F-C16C87A41D93}" srcOrd="0" destOrd="0" parTransId="{583CFFCC-5CAE-4BA9-BDCD-9148AEA31B31}" sibTransId="{B1F37076-11DB-4120-9602-87B5FBA1AA06}"/>
    <dgm:cxn modelId="{1960910B-E534-49D0-84BC-3570DDF2F1D6}" type="presOf" srcId="{0CB76C80-FC96-4BF3-B43E-BD4DFBCF5048}" destId="{E9F10D40-64B0-415B-8934-B4915B82F5AF}" srcOrd="0" destOrd="4" presId="urn:microsoft.com/office/officeart/2005/8/layout/vList2"/>
    <dgm:cxn modelId="{13193A0E-F4C8-4143-80D6-A8C7F1B199A1}" type="presOf" srcId="{D1BD2CF7-D62D-4F35-AD08-C20A34EBC123}" destId="{34D3C3BE-4F71-4D96-B406-F068D21E80CC}" srcOrd="0" destOrd="0" presId="urn:microsoft.com/office/officeart/2005/8/layout/vList2"/>
    <dgm:cxn modelId="{1DB2EC28-722E-4E36-9999-3AD3F01F44FF}" type="presOf" srcId="{38DBE8FD-AFA0-4B74-BF2C-F57879558B75}" destId="{1E3E374E-C7EC-4741-9725-475E07C3D08C}" srcOrd="0" destOrd="0" presId="urn:microsoft.com/office/officeart/2005/8/layout/vList2"/>
    <dgm:cxn modelId="{16C11032-811E-4CB2-9317-A3ABDE77E1A2}" type="presOf" srcId="{EF63767F-A86A-4892-8FBC-4AACF9CEDDD6}" destId="{E9F10D40-64B0-415B-8934-B4915B82F5AF}" srcOrd="0" destOrd="9" presId="urn:microsoft.com/office/officeart/2005/8/layout/vList2"/>
    <dgm:cxn modelId="{C01CEB46-7667-4374-A51C-431E86CF1DEA}" srcId="{38DBE8FD-AFA0-4B74-BF2C-F57879558B75}" destId="{3999107D-88B6-4E5A-AF8E-84D34DC0D636}" srcOrd="8" destOrd="0" parTransId="{EAAC80D0-3AB4-42A7-8200-BF19A51DFC28}" sibTransId="{8E73535B-50A1-4231-8DB6-16B96BB89545}"/>
    <dgm:cxn modelId="{A3B97C70-6DB3-406E-A5C0-E22C27B635E5}" srcId="{38DBE8FD-AFA0-4B74-BF2C-F57879558B75}" destId="{A95E74D0-810D-48D7-AF07-9C66EB3B5328}" srcOrd="1" destOrd="0" parTransId="{9BD6DFEA-5D82-4B29-9444-714CF99042E9}" sibTransId="{38AB3B9C-7A5E-4FDE-804A-870094AF874E}"/>
    <dgm:cxn modelId="{8B0BB253-B868-4975-89BE-EB898589ACB5}" srcId="{D1BD2CF7-D62D-4F35-AD08-C20A34EBC123}" destId="{38DBE8FD-AFA0-4B74-BF2C-F57879558B75}" srcOrd="0" destOrd="0" parTransId="{4E446E19-0F02-4AAA-B634-EB88BD8A006E}" sibTransId="{9E36D4FD-C67E-40AE-BDB6-228DB27F82E1}"/>
    <dgm:cxn modelId="{A2B1207C-E563-4034-ABAC-4425825335AC}" srcId="{38DBE8FD-AFA0-4B74-BF2C-F57879558B75}" destId="{EF63767F-A86A-4892-8FBC-4AACF9CEDDD6}" srcOrd="9" destOrd="0" parTransId="{A9EAF89A-B31B-4AD4-BF22-47071CD99E0C}" sibTransId="{10E0B1C7-B01F-4D07-9743-BE618E5801D2}"/>
    <dgm:cxn modelId="{0996B07D-D3CE-4045-BF30-08306C1F5D69}" srcId="{38DBE8FD-AFA0-4B74-BF2C-F57879558B75}" destId="{89892FA4-C44A-4E97-A7AB-A832AC6965AF}" srcOrd="7" destOrd="0" parTransId="{9223C402-9FF5-4DA1-AFA6-7C944A544A8A}" sibTransId="{87B040B7-61D6-4997-BDB9-0B6D4F31F9BC}"/>
    <dgm:cxn modelId="{BE8DC488-0C1B-474D-94A5-78DF984E3422}" srcId="{38DBE8FD-AFA0-4B74-BF2C-F57879558B75}" destId="{E7505ED4-2A5F-4C36-8FEC-86D12B9A105F}" srcOrd="3" destOrd="0" parTransId="{C1120327-AA23-4A11-85FB-49610A77BFB7}" sibTransId="{8421CD11-7819-4F87-92AB-9D80BB905F8E}"/>
    <dgm:cxn modelId="{B90D7E89-EC12-4ABE-8D55-0D195B209755}" type="presOf" srcId="{C94ED384-65DA-418D-A419-03FA326C1EA6}" destId="{E9F10D40-64B0-415B-8934-B4915B82F5AF}" srcOrd="0" destOrd="2" presId="urn:microsoft.com/office/officeart/2005/8/layout/vList2"/>
    <dgm:cxn modelId="{E044E598-D645-4399-87AD-1DF48D42082E}" srcId="{38DBE8FD-AFA0-4B74-BF2C-F57879558B75}" destId="{EC713655-DC5B-4A6D-B4DF-C8F317C0F2AC}" srcOrd="5" destOrd="0" parTransId="{4AEFA3C3-849B-4930-87C2-56B58AA8468C}" sibTransId="{C15579A7-90D5-4B36-BD87-E80136F5087B}"/>
    <dgm:cxn modelId="{139CDB99-2329-451A-A8DB-B89B987EF594}" type="presOf" srcId="{EC713655-DC5B-4A6D-B4DF-C8F317C0F2AC}" destId="{E9F10D40-64B0-415B-8934-B4915B82F5AF}" srcOrd="0" destOrd="5" presId="urn:microsoft.com/office/officeart/2005/8/layout/vList2"/>
    <dgm:cxn modelId="{A13F2AA7-3995-4A74-A910-8DA9D80C065A}" type="presOf" srcId="{E7505ED4-2A5F-4C36-8FEC-86D12B9A105F}" destId="{E9F10D40-64B0-415B-8934-B4915B82F5AF}" srcOrd="0" destOrd="3" presId="urn:microsoft.com/office/officeart/2005/8/layout/vList2"/>
    <dgm:cxn modelId="{037FAFAA-4777-4517-9D95-3A0CD0EC7B24}" srcId="{38DBE8FD-AFA0-4B74-BF2C-F57879558B75}" destId="{C94ED384-65DA-418D-A419-03FA326C1EA6}" srcOrd="2" destOrd="0" parTransId="{ED00E120-4CBC-44BF-AD8C-601772ED8AEA}" sibTransId="{4DA0BD32-1BA5-4C18-A1D8-E20C150FC2CF}"/>
    <dgm:cxn modelId="{844D8CAD-F791-4099-BE9E-733525667B9E}" srcId="{38DBE8FD-AFA0-4B74-BF2C-F57879558B75}" destId="{7B1C8840-9F5E-4209-84E8-885D835576A1}" srcOrd="6" destOrd="0" parTransId="{179AB5DD-5215-433A-9F0F-598C39A1477C}" sibTransId="{541A92A4-2FDE-4D3C-BCB0-3D87FB318180}"/>
    <dgm:cxn modelId="{41EF81CF-16C7-4264-A1DA-7D4C86DE41EA}" type="presOf" srcId="{7B1C8840-9F5E-4209-84E8-885D835576A1}" destId="{E9F10D40-64B0-415B-8934-B4915B82F5AF}" srcOrd="0" destOrd="6" presId="urn:microsoft.com/office/officeart/2005/8/layout/vList2"/>
    <dgm:cxn modelId="{E3EC13D0-B0AB-41B8-86AE-92DDEBC66A4F}" type="presOf" srcId="{DA8598C3-3CA6-4CAD-A30F-C16C87A41D93}" destId="{E9F10D40-64B0-415B-8934-B4915B82F5AF}" srcOrd="0" destOrd="0" presId="urn:microsoft.com/office/officeart/2005/8/layout/vList2"/>
    <dgm:cxn modelId="{0EEC20DD-72C6-48DD-987A-8BE0C27E2B37}" type="presOf" srcId="{3999107D-88B6-4E5A-AF8E-84D34DC0D636}" destId="{E9F10D40-64B0-415B-8934-B4915B82F5AF}" srcOrd="0" destOrd="8" presId="urn:microsoft.com/office/officeart/2005/8/layout/vList2"/>
    <dgm:cxn modelId="{C1641EDF-736F-4F5C-B13C-060939FEFC97}" type="presOf" srcId="{89892FA4-C44A-4E97-A7AB-A832AC6965AF}" destId="{E9F10D40-64B0-415B-8934-B4915B82F5AF}" srcOrd="0" destOrd="7" presId="urn:microsoft.com/office/officeart/2005/8/layout/vList2"/>
    <dgm:cxn modelId="{8AA199F4-31E5-4E35-9AC4-270E55B41AEA}" type="presOf" srcId="{A95E74D0-810D-48D7-AF07-9C66EB3B5328}" destId="{E9F10D40-64B0-415B-8934-B4915B82F5AF}" srcOrd="0" destOrd="1" presId="urn:microsoft.com/office/officeart/2005/8/layout/vList2"/>
    <dgm:cxn modelId="{B291E3F5-185C-4707-8E41-B7E7B576F5BE}" srcId="{38DBE8FD-AFA0-4B74-BF2C-F57879558B75}" destId="{0CB76C80-FC96-4BF3-B43E-BD4DFBCF5048}" srcOrd="4" destOrd="0" parTransId="{87D7CBA3-A909-4B36-B721-EEACBD13B23C}" sibTransId="{EC30EAFF-F5BA-487C-B0A0-74E72D81C9DF}"/>
    <dgm:cxn modelId="{102CC31A-BAD3-4313-978C-9E6630E2FCFD}" type="presParOf" srcId="{34D3C3BE-4F71-4D96-B406-F068D21E80CC}" destId="{1E3E374E-C7EC-4741-9725-475E07C3D08C}" srcOrd="0" destOrd="0" presId="urn:microsoft.com/office/officeart/2005/8/layout/vList2"/>
    <dgm:cxn modelId="{0A921ABA-90ED-457F-9638-939DF008D16E}" type="presParOf" srcId="{34D3C3BE-4F71-4D96-B406-F068D21E80CC}" destId="{E9F10D40-64B0-415B-8934-B4915B82F5AF}"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8A42C5E-C595-44B8-AD5E-4FDAADFA94ED}"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en-GB"/>
        </a:p>
      </dgm:t>
    </dgm:pt>
    <dgm:pt modelId="{158CF4CE-FB5A-4CBD-8EC1-06FF17D4D005}">
      <dgm:prSet/>
      <dgm:spPr/>
      <dgm:t>
        <a:bodyPr/>
        <a:lstStyle/>
        <a:p>
          <a:pPr algn="just"/>
          <a:r>
            <a:rPr lang="pl-PL" b="1"/>
            <a:t>SEKTOR PRYWATNY </a:t>
          </a:r>
          <a:r>
            <a:rPr lang="pl-PL"/>
            <a:t>– SEGMENT GOSPODARKI, ZARZĄDZANY I KONTROLOWANY PRZEZ OSOBY FIZYCZNE I ORGANIZACJE DĄŻĄCE DO GENEROWANIA ZYSKÓW,  MECHANIZM RYNKOWY;</a:t>
          </a:r>
          <a:endParaRPr lang="pl-PL" dirty="0"/>
        </a:p>
      </dgm:t>
    </dgm:pt>
    <dgm:pt modelId="{9740F6CD-D6EF-4CEF-9E71-89728A789743}" type="parTrans" cxnId="{CE34DB36-1976-4B98-961B-D26192BB5049}">
      <dgm:prSet/>
      <dgm:spPr/>
      <dgm:t>
        <a:bodyPr/>
        <a:lstStyle/>
        <a:p>
          <a:endParaRPr lang="en-GB"/>
        </a:p>
      </dgm:t>
    </dgm:pt>
    <dgm:pt modelId="{05443AFF-B864-4904-B84C-293991A6B36E}" type="sibTrans" cxnId="{CE34DB36-1976-4B98-961B-D26192BB5049}">
      <dgm:prSet/>
      <dgm:spPr/>
      <dgm:t>
        <a:bodyPr/>
        <a:lstStyle/>
        <a:p>
          <a:endParaRPr lang="en-GB"/>
        </a:p>
      </dgm:t>
    </dgm:pt>
    <dgm:pt modelId="{DBE7E8B0-7CAC-4896-9925-AAF875F95E71}">
      <dgm:prSet/>
      <dgm:spPr/>
      <dgm:t>
        <a:bodyPr/>
        <a:lstStyle/>
        <a:p>
          <a:pPr algn="just"/>
          <a:r>
            <a:rPr lang="pl-PL" b="1"/>
            <a:t>SEKTOR PUBLICZNY </a:t>
          </a:r>
          <a:r>
            <a:rPr lang="pl-PL"/>
            <a:t>– ZBIÓR PODMIOTÓW PAŃSTWOWYCH I SAMORZĄDOWYCH ORGANIZACYJNIE PODLEGŁYCH ORGANOM WŁADZY PUBLICZNEJ, NIEDOCHODOWY CHARAKTER DZIAŁAŃ;</a:t>
          </a:r>
          <a:endParaRPr lang="pl-PL" dirty="0"/>
        </a:p>
      </dgm:t>
    </dgm:pt>
    <dgm:pt modelId="{2FAEE00D-BC3E-49E2-9438-74589CB8BA17}" type="parTrans" cxnId="{9DC83EE2-DD28-439B-9963-7E9AB5A5F670}">
      <dgm:prSet/>
      <dgm:spPr/>
      <dgm:t>
        <a:bodyPr/>
        <a:lstStyle/>
        <a:p>
          <a:endParaRPr lang="en-GB"/>
        </a:p>
      </dgm:t>
    </dgm:pt>
    <dgm:pt modelId="{B49B806C-1FC6-49FF-9702-F9305F385260}" type="sibTrans" cxnId="{9DC83EE2-DD28-439B-9963-7E9AB5A5F670}">
      <dgm:prSet/>
      <dgm:spPr/>
      <dgm:t>
        <a:bodyPr/>
        <a:lstStyle/>
        <a:p>
          <a:endParaRPr lang="en-GB"/>
        </a:p>
      </dgm:t>
    </dgm:pt>
    <dgm:pt modelId="{397CDF8E-86FF-438E-B7E7-4B65DF2A8B96}">
      <dgm:prSet/>
      <dgm:spPr/>
      <dgm:t>
        <a:bodyPr/>
        <a:lstStyle/>
        <a:p>
          <a:pPr algn="just"/>
          <a:r>
            <a:rPr lang="pl-PL" b="1"/>
            <a:t>ORGANIZACJE POZARZĄDOWE </a:t>
          </a:r>
          <a:r>
            <a:rPr lang="pl-PL"/>
            <a:t>– DZIAŁALNOŚĆ W SFERZE POŻYTKU PUBLICZNEGO, NIEZALEŻNOŚĆ OD STRUKTUR PAŃSTWOWYCH, GOSPODARCZYCH, SAMORZĄDOWYCH;</a:t>
          </a:r>
          <a:endParaRPr lang="pl-PL" dirty="0"/>
        </a:p>
      </dgm:t>
    </dgm:pt>
    <dgm:pt modelId="{088FE07C-E12F-4F2F-A141-8F2E01B786E4}" type="parTrans" cxnId="{87DA81F6-540C-4F5A-B007-87BCE66F845E}">
      <dgm:prSet/>
      <dgm:spPr/>
      <dgm:t>
        <a:bodyPr/>
        <a:lstStyle/>
        <a:p>
          <a:endParaRPr lang="en-GB"/>
        </a:p>
      </dgm:t>
    </dgm:pt>
    <dgm:pt modelId="{53AEBF5F-0444-4DD0-AD76-98698BCAB6AB}" type="sibTrans" cxnId="{87DA81F6-540C-4F5A-B007-87BCE66F845E}">
      <dgm:prSet/>
      <dgm:spPr/>
      <dgm:t>
        <a:bodyPr/>
        <a:lstStyle/>
        <a:p>
          <a:endParaRPr lang="en-GB"/>
        </a:p>
      </dgm:t>
    </dgm:pt>
    <dgm:pt modelId="{9170B0F4-AB91-4715-BE1A-C5BC9E19C4A6}">
      <dgm:prSet/>
      <dgm:spPr/>
      <dgm:t>
        <a:bodyPr/>
        <a:lstStyle/>
        <a:p>
          <a:pPr algn="just"/>
          <a:r>
            <a:rPr lang="pl-PL" b="1"/>
            <a:t>PODMIOTY EKONOMII SPOŁECZNEJ </a:t>
          </a:r>
          <a:r>
            <a:rPr lang="pl-PL"/>
            <a:t>(NP. SPÓŁDZIELNIE SOCJALNE) – TWORZĄ TZW. CZWARTY SEKTOR, SFERA AKTYWNOŚCI OBYWATELSKIEJ I SPOŁECZNEJ, KTÓRA POPRZEZ DZIAŁALNOŚĆ GOSPODARCZĄ I DZIAŁALNOŚĆ POŻYTKU PUBLICZNEGO SŁUŻY INTEGRACJI ZAWODOWEJ I SPOŁECZNEJ OSÓB ZAGROŻONYCH MARGINALIZACJĄ, TWORZENIU MIEJSC PRACY, ROZWOJOWI LOKALNEMU.</a:t>
          </a:r>
          <a:endParaRPr lang="pl-PL" dirty="0"/>
        </a:p>
      </dgm:t>
    </dgm:pt>
    <dgm:pt modelId="{6834EF1E-3A89-4D0A-9DAA-B0A2730AA643}" type="parTrans" cxnId="{51F08EFD-EBD8-4CC4-9012-1AFF7E34794E}">
      <dgm:prSet/>
      <dgm:spPr/>
      <dgm:t>
        <a:bodyPr/>
        <a:lstStyle/>
        <a:p>
          <a:endParaRPr lang="en-GB"/>
        </a:p>
      </dgm:t>
    </dgm:pt>
    <dgm:pt modelId="{D3C4593A-1CD2-4F4A-BDD4-FBA167B0E2BF}" type="sibTrans" cxnId="{51F08EFD-EBD8-4CC4-9012-1AFF7E34794E}">
      <dgm:prSet/>
      <dgm:spPr/>
      <dgm:t>
        <a:bodyPr/>
        <a:lstStyle/>
        <a:p>
          <a:endParaRPr lang="en-GB"/>
        </a:p>
      </dgm:t>
    </dgm:pt>
    <dgm:pt modelId="{C44B0444-DC87-45DF-B75F-9C66334B7011}" type="pres">
      <dgm:prSet presAssocID="{78A42C5E-C595-44B8-AD5E-4FDAADFA94ED}" presName="linear" presStyleCnt="0">
        <dgm:presLayoutVars>
          <dgm:animLvl val="lvl"/>
          <dgm:resizeHandles val="exact"/>
        </dgm:presLayoutVars>
      </dgm:prSet>
      <dgm:spPr/>
    </dgm:pt>
    <dgm:pt modelId="{77857CAA-4E4E-40B8-8C04-521A3FBA3032}" type="pres">
      <dgm:prSet presAssocID="{158CF4CE-FB5A-4CBD-8EC1-06FF17D4D005}" presName="parentText" presStyleLbl="node1" presStyleIdx="0" presStyleCnt="4">
        <dgm:presLayoutVars>
          <dgm:chMax val="0"/>
          <dgm:bulletEnabled val="1"/>
        </dgm:presLayoutVars>
      </dgm:prSet>
      <dgm:spPr/>
    </dgm:pt>
    <dgm:pt modelId="{190BF9CC-86D9-449D-B27C-66782947E12C}" type="pres">
      <dgm:prSet presAssocID="{05443AFF-B864-4904-B84C-293991A6B36E}" presName="spacer" presStyleCnt="0"/>
      <dgm:spPr/>
    </dgm:pt>
    <dgm:pt modelId="{92AFFF58-4DBE-4CC6-8130-E785B6D330F6}" type="pres">
      <dgm:prSet presAssocID="{DBE7E8B0-7CAC-4896-9925-AAF875F95E71}" presName="parentText" presStyleLbl="node1" presStyleIdx="1" presStyleCnt="4">
        <dgm:presLayoutVars>
          <dgm:chMax val="0"/>
          <dgm:bulletEnabled val="1"/>
        </dgm:presLayoutVars>
      </dgm:prSet>
      <dgm:spPr/>
    </dgm:pt>
    <dgm:pt modelId="{BB956284-CFA2-443A-AAFC-800E055431D0}" type="pres">
      <dgm:prSet presAssocID="{B49B806C-1FC6-49FF-9702-F9305F385260}" presName="spacer" presStyleCnt="0"/>
      <dgm:spPr/>
    </dgm:pt>
    <dgm:pt modelId="{D2015E55-A00C-4844-8D8E-8C58DE4901A2}" type="pres">
      <dgm:prSet presAssocID="{397CDF8E-86FF-438E-B7E7-4B65DF2A8B96}" presName="parentText" presStyleLbl="node1" presStyleIdx="2" presStyleCnt="4">
        <dgm:presLayoutVars>
          <dgm:chMax val="0"/>
          <dgm:bulletEnabled val="1"/>
        </dgm:presLayoutVars>
      </dgm:prSet>
      <dgm:spPr/>
    </dgm:pt>
    <dgm:pt modelId="{CF876749-967B-4339-B8A4-1654A631F8F5}" type="pres">
      <dgm:prSet presAssocID="{53AEBF5F-0444-4DD0-AD76-98698BCAB6AB}" presName="spacer" presStyleCnt="0"/>
      <dgm:spPr/>
    </dgm:pt>
    <dgm:pt modelId="{7C2DAA04-587C-4195-BED7-05876EE7B30B}" type="pres">
      <dgm:prSet presAssocID="{9170B0F4-AB91-4715-BE1A-C5BC9E19C4A6}" presName="parentText" presStyleLbl="node1" presStyleIdx="3" presStyleCnt="4">
        <dgm:presLayoutVars>
          <dgm:chMax val="0"/>
          <dgm:bulletEnabled val="1"/>
        </dgm:presLayoutVars>
      </dgm:prSet>
      <dgm:spPr/>
    </dgm:pt>
  </dgm:ptLst>
  <dgm:cxnLst>
    <dgm:cxn modelId="{93040525-8138-423A-B3E3-FE2EBEF9DA4D}" type="presOf" srcId="{9170B0F4-AB91-4715-BE1A-C5BC9E19C4A6}" destId="{7C2DAA04-587C-4195-BED7-05876EE7B30B}" srcOrd="0" destOrd="0" presId="urn:microsoft.com/office/officeart/2005/8/layout/vList2"/>
    <dgm:cxn modelId="{CE34DB36-1976-4B98-961B-D26192BB5049}" srcId="{78A42C5E-C595-44B8-AD5E-4FDAADFA94ED}" destId="{158CF4CE-FB5A-4CBD-8EC1-06FF17D4D005}" srcOrd="0" destOrd="0" parTransId="{9740F6CD-D6EF-4CEF-9E71-89728A789743}" sibTransId="{05443AFF-B864-4904-B84C-293991A6B36E}"/>
    <dgm:cxn modelId="{9AF93871-BBBD-404A-B885-7D85D6CF1FF5}" type="presOf" srcId="{78A42C5E-C595-44B8-AD5E-4FDAADFA94ED}" destId="{C44B0444-DC87-45DF-B75F-9C66334B7011}" srcOrd="0" destOrd="0" presId="urn:microsoft.com/office/officeart/2005/8/layout/vList2"/>
    <dgm:cxn modelId="{88C8E5AD-2743-4440-9850-DB8D2E65D5E3}" type="presOf" srcId="{DBE7E8B0-7CAC-4896-9925-AAF875F95E71}" destId="{92AFFF58-4DBE-4CC6-8130-E785B6D330F6}" srcOrd="0" destOrd="0" presId="urn:microsoft.com/office/officeart/2005/8/layout/vList2"/>
    <dgm:cxn modelId="{148314D5-9AAE-4E73-85E4-01E96234BD77}" type="presOf" srcId="{397CDF8E-86FF-438E-B7E7-4B65DF2A8B96}" destId="{D2015E55-A00C-4844-8D8E-8C58DE4901A2}" srcOrd="0" destOrd="0" presId="urn:microsoft.com/office/officeart/2005/8/layout/vList2"/>
    <dgm:cxn modelId="{9DC83EE2-DD28-439B-9963-7E9AB5A5F670}" srcId="{78A42C5E-C595-44B8-AD5E-4FDAADFA94ED}" destId="{DBE7E8B0-7CAC-4896-9925-AAF875F95E71}" srcOrd="1" destOrd="0" parTransId="{2FAEE00D-BC3E-49E2-9438-74589CB8BA17}" sibTransId="{B49B806C-1FC6-49FF-9702-F9305F385260}"/>
    <dgm:cxn modelId="{8B6532E7-C069-4084-9674-E1385CD1364A}" type="presOf" srcId="{158CF4CE-FB5A-4CBD-8EC1-06FF17D4D005}" destId="{77857CAA-4E4E-40B8-8C04-521A3FBA3032}" srcOrd="0" destOrd="0" presId="urn:microsoft.com/office/officeart/2005/8/layout/vList2"/>
    <dgm:cxn modelId="{87DA81F6-540C-4F5A-B007-87BCE66F845E}" srcId="{78A42C5E-C595-44B8-AD5E-4FDAADFA94ED}" destId="{397CDF8E-86FF-438E-B7E7-4B65DF2A8B96}" srcOrd="2" destOrd="0" parTransId="{088FE07C-E12F-4F2F-A141-8F2E01B786E4}" sibTransId="{53AEBF5F-0444-4DD0-AD76-98698BCAB6AB}"/>
    <dgm:cxn modelId="{51F08EFD-EBD8-4CC4-9012-1AFF7E34794E}" srcId="{78A42C5E-C595-44B8-AD5E-4FDAADFA94ED}" destId="{9170B0F4-AB91-4715-BE1A-C5BC9E19C4A6}" srcOrd="3" destOrd="0" parTransId="{6834EF1E-3A89-4D0A-9DAA-B0A2730AA643}" sibTransId="{D3C4593A-1CD2-4F4A-BDD4-FBA167B0E2BF}"/>
    <dgm:cxn modelId="{AF9D0507-1C12-48A0-AFFB-BD3DA72A3ED9}" type="presParOf" srcId="{C44B0444-DC87-45DF-B75F-9C66334B7011}" destId="{77857CAA-4E4E-40B8-8C04-521A3FBA3032}" srcOrd="0" destOrd="0" presId="urn:microsoft.com/office/officeart/2005/8/layout/vList2"/>
    <dgm:cxn modelId="{2EC4ADA5-D65F-439A-8D09-9A0D0DB3F9E3}" type="presParOf" srcId="{C44B0444-DC87-45DF-B75F-9C66334B7011}" destId="{190BF9CC-86D9-449D-B27C-66782947E12C}" srcOrd="1" destOrd="0" presId="urn:microsoft.com/office/officeart/2005/8/layout/vList2"/>
    <dgm:cxn modelId="{6DC51E9A-3521-45AC-9B9A-CFBFEDE86CEA}" type="presParOf" srcId="{C44B0444-DC87-45DF-B75F-9C66334B7011}" destId="{92AFFF58-4DBE-4CC6-8130-E785B6D330F6}" srcOrd="2" destOrd="0" presId="urn:microsoft.com/office/officeart/2005/8/layout/vList2"/>
    <dgm:cxn modelId="{DD6ECF0B-1C06-4A55-BA72-82E6EEEDFB60}" type="presParOf" srcId="{C44B0444-DC87-45DF-B75F-9C66334B7011}" destId="{BB956284-CFA2-443A-AAFC-800E055431D0}" srcOrd="3" destOrd="0" presId="urn:microsoft.com/office/officeart/2005/8/layout/vList2"/>
    <dgm:cxn modelId="{CA71865D-7663-4DC2-B8CF-4B909B3600CF}" type="presParOf" srcId="{C44B0444-DC87-45DF-B75F-9C66334B7011}" destId="{D2015E55-A00C-4844-8D8E-8C58DE4901A2}" srcOrd="4" destOrd="0" presId="urn:microsoft.com/office/officeart/2005/8/layout/vList2"/>
    <dgm:cxn modelId="{BBFD0797-8B52-4C9A-A91D-8FF30444D851}" type="presParOf" srcId="{C44B0444-DC87-45DF-B75F-9C66334B7011}" destId="{CF876749-967B-4339-B8A4-1654A631F8F5}" srcOrd="5" destOrd="0" presId="urn:microsoft.com/office/officeart/2005/8/layout/vList2"/>
    <dgm:cxn modelId="{402116B9-5068-4F8B-9B77-12CEA8E91B76}" type="presParOf" srcId="{C44B0444-DC87-45DF-B75F-9C66334B7011}" destId="{7C2DAA04-587C-4195-BED7-05876EE7B30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29956B8-EA74-42D2-839C-175FAFF6444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7FB62B0E-8D08-4D0B-81AF-A59E52E04211}">
      <dgm:prSet phldrT="[Tekst]"/>
      <dgm:spPr/>
      <dgm:t>
        <a:bodyPr/>
        <a:lstStyle/>
        <a:p>
          <a:r>
            <a:rPr lang="pl-PL" dirty="0">
              <a:solidFill>
                <a:schemeClr val="tx1"/>
              </a:solidFill>
            </a:rPr>
            <a:t>CHARAKTER PRAWNY UMOWY O PARTNERSTWIE PUBLICZNO-PRYWATNYM</a:t>
          </a:r>
          <a:endParaRPr lang="en-GB" dirty="0">
            <a:solidFill>
              <a:schemeClr val="tx1"/>
            </a:solidFill>
          </a:endParaRPr>
        </a:p>
      </dgm:t>
    </dgm:pt>
    <dgm:pt modelId="{F47CF75D-52A9-4004-938B-8B075818E6F2}" type="parTrans" cxnId="{B3ADF0E3-8212-4053-9C50-45D76ED332E2}">
      <dgm:prSet/>
      <dgm:spPr/>
      <dgm:t>
        <a:bodyPr/>
        <a:lstStyle/>
        <a:p>
          <a:endParaRPr lang="en-GB"/>
        </a:p>
      </dgm:t>
    </dgm:pt>
    <dgm:pt modelId="{C36DC33F-71A1-455A-857D-E7558F05869E}" type="sibTrans" cxnId="{B3ADF0E3-8212-4053-9C50-45D76ED332E2}">
      <dgm:prSet/>
      <dgm:spPr/>
      <dgm:t>
        <a:bodyPr/>
        <a:lstStyle/>
        <a:p>
          <a:endParaRPr lang="en-GB"/>
        </a:p>
      </dgm:t>
    </dgm:pt>
    <dgm:pt modelId="{530A7C45-A2F7-4523-B6DA-F253161A955F}">
      <dgm:prSet phldrT="[Tekst]"/>
      <dgm:spPr/>
      <dgm:t>
        <a:bodyPr/>
        <a:lstStyle/>
        <a:p>
          <a:r>
            <a:rPr lang="pl-PL" b="1" dirty="0">
              <a:solidFill>
                <a:schemeClr val="tx1"/>
              </a:solidFill>
            </a:rPr>
            <a:t>CHARAKTER CYWILNOPRAWNY</a:t>
          </a:r>
          <a:endParaRPr lang="en-GB" b="1" dirty="0">
            <a:solidFill>
              <a:schemeClr val="tx1"/>
            </a:solidFill>
          </a:endParaRPr>
        </a:p>
      </dgm:t>
    </dgm:pt>
    <dgm:pt modelId="{AED063AF-25D1-4C53-8BC2-43FA8F79A31E}" type="parTrans" cxnId="{511AE995-0100-438F-9A1C-9AF43821687A}">
      <dgm:prSet/>
      <dgm:spPr/>
      <dgm:t>
        <a:bodyPr/>
        <a:lstStyle/>
        <a:p>
          <a:endParaRPr lang="en-GB"/>
        </a:p>
      </dgm:t>
    </dgm:pt>
    <dgm:pt modelId="{6468D4C7-FC11-4050-B6E5-22C5D0A47FE3}" type="sibTrans" cxnId="{511AE995-0100-438F-9A1C-9AF43821687A}">
      <dgm:prSet/>
      <dgm:spPr/>
      <dgm:t>
        <a:bodyPr/>
        <a:lstStyle/>
        <a:p>
          <a:endParaRPr lang="en-GB"/>
        </a:p>
      </dgm:t>
    </dgm:pt>
    <dgm:pt modelId="{A5589943-38D4-4F08-8E0A-35A15F0F701A}">
      <dgm:prSet phldrT="[Tekst]"/>
      <dgm:spPr/>
      <dgm:t>
        <a:bodyPr/>
        <a:lstStyle/>
        <a:p>
          <a:r>
            <a:rPr lang="pl-PL" dirty="0">
              <a:solidFill>
                <a:schemeClr val="tx1"/>
              </a:solidFill>
            </a:rPr>
            <a:t>SWOISTA ODMIANA UMOWY PUBLICZNEJ</a:t>
          </a:r>
          <a:endParaRPr lang="en-GB" dirty="0">
            <a:solidFill>
              <a:schemeClr val="tx1"/>
            </a:solidFill>
          </a:endParaRPr>
        </a:p>
      </dgm:t>
    </dgm:pt>
    <dgm:pt modelId="{1C119ACE-9236-4FF5-9208-694D17A29980}" type="parTrans" cxnId="{E253A722-2919-4879-AAEC-D8674B983AC5}">
      <dgm:prSet/>
      <dgm:spPr/>
      <dgm:t>
        <a:bodyPr/>
        <a:lstStyle/>
        <a:p>
          <a:endParaRPr lang="en-GB"/>
        </a:p>
      </dgm:t>
    </dgm:pt>
    <dgm:pt modelId="{D9AC4E37-43AE-46AC-9391-32167DB567D8}" type="sibTrans" cxnId="{E253A722-2919-4879-AAEC-D8674B983AC5}">
      <dgm:prSet/>
      <dgm:spPr/>
      <dgm:t>
        <a:bodyPr/>
        <a:lstStyle/>
        <a:p>
          <a:endParaRPr lang="en-GB"/>
        </a:p>
      </dgm:t>
    </dgm:pt>
    <dgm:pt modelId="{7B002598-DF8A-4562-A114-75B1E5987E90}">
      <dgm:prSet phldrT="[Tekst]"/>
      <dgm:spPr/>
      <dgm:t>
        <a:bodyPr/>
        <a:lstStyle/>
        <a:p>
          <a:r>
            <a:rPr lang="pl-PL" dirty="0">
              <a:solidFill>
                <a:schemeClr val="tx1"/>
              </a:solidFill>
            </a:rPr>
            <a:t>CHARAKTER MIESZANY</a:t>
          </a:r>
          <a:endParaRPr lang="en-GB" dirty="0">
            <a:solidFill>
              <a:schemeClr val="tx1"/>
            </a:solidFill>
          </a:endParaRPr>
        </a:p>
      </dgm:t>
    </dgm:pt>
    <dgm:pt modelId="{11C76F34-B5C0-420B-AF34-22DFE6DD9C63}" type="parTrans" cxnId="{FA60F5C9-1E4B-4557-8F17-A3AA0014FEE0}">
      <dgm:prSet/>
      <dgm:spPr/>
      <dgm:t>
        <a:bodyPr/>
        <a:lstStyle/>
        <a:p>
          <a:endParaRPr lang="en-GB"/>
        </a:p>
      </dgm:t>
    </dgm:pt>
    <dgm:pt modelId="{8688816C-BDBD-4E1B-8D45-67DB8BF3AED2}" type="sibTrans" cxnId="{FA60F5C9-1E4B-4557-8F17-A3AA0014FEE0}">
      <dgm:prSet/>
      <dgm:spPr/>
      <dgm:t>
        <a:bodyPr/>
        <a:lstStyle/>
        <a:p>
          <a:endParaRPr lang="en-GB"/>
        </a:p>
      </dgm:t>
    </dgm:pt>
    <dgm:pt modelId="{34C139C3-545B-43CE-8952-7964C3109CED}" type="pres">
      <dgm:prSet presAssocID="{429956B8-EA74-42D2-839C-175FAFF6444B}" presName="hierChild1" presStyleCnt="0">
        <dgm:presLayoutVars>
          <dgm:orgChart val="1"/>
          <dgm:chPref val="1"/>
          <dgm:dir/>
          <dgm:animOne val="branch"/>
          <dgm:animLvl val="lvl"/>
          <dgm:resizeHandles/>
        </dgm:presLayoutVars>
      </dgm:prSet>
      <dgm:spPr/>
    </dgm:pt>
    <dgm:pt modelId="{592832A8-F4E0-429B-A057-9A99AC3D073B}" type="pres">
      <dgm:prSet presAssocID="{7FB62B0E-8D08-4D0B-81AF-A59E52E04211}" presName="hierRoot1" presStyleCnt="0">
        <dgm:presLayoutVars>
          <dgm:hierBranch val="init"/>
        </dgm:presLayoutVars>
      </dgm:prSet>
      <dgm:spPr/>
    </dgm:pt>
    <dgm:pt modelId="{E81227E3-8426-4F27-B328-C4F95FE99F52}" type="pres">
      <dgm:prSet presAssocID="{7FB62B0E-8D08-4D0B-81AF-A59E52E04211}" presName="rootComposite1" presStyleCnt="0"/>
      <dgm:spPr/>
    </dgm:pt>
    <dgm:pt modelId="{ADBF7222-EB0C-410E-8853-E8B6E845519C}" type="pres">
      <dgm:prSet presAssocID="{7FB62B0E-8D08-4D0B-81AF-A59E52E04211}" presName="rootText1" presStyleLbl="node0" presStyleIdx="0" presStyleCnt="1">
        <dgm:presLayoutVars>
          <dgm:chPref val="3"/>
        </dgm:presLayoutVars>
      </dgm:prSet>
      <dgm:spPr/>
    </dgm:pt>
    <dgm:pt modelId="{B2CCA3C5-5963-4D90-B67C-E7BA95C4CE04}" type="pres">
      <dgm:prSet presAssocID="{7FB62B0E-8D08-4D0B-81AF-A59E52E04211}" presName="rootConnector1" presStyleLbl="node1" presStyleIdx="0" presStyleCnt="0"/>
      <dgm:spPr/>
    </dgm:pt>
    <dgm:pt modelId="{B3B79E2C-FE6D-47CE-9E41-E5952165A1D1}" type="pres">
      <dgm:prSet presAssocID="{7FB62B0E-8D08-4D0B-81AF-A59E52E04211}" presName="hierChild2" presStyleCnt="0"/>
      <dgm:spPr/>
    </dgm:pt>
    <dgm:pt modelId="{A69E2653-656F-4B73-84CD-958F27C81C53}" type="pres">
      <dgm:prSet presAssocID="{AED063AF-25D1-4C53-8BC2-43FA8F79A31E}" presName="Name37" presStyleLbl="parChTrans1D2" presStyleIdx="0" presStyleCnt="3"/>
      <dgm:spPr/>
    </dgm:pt>
    <dgm:pt modelId="{3728C384-B1F8-4C14-86F5-294217A3185E}" type="pres">
      <dgm:prSet presAssocID="{530A7C45-A2F7-4523-B6DA-F253161A955F}" presName="hierRoot2" presStyleCnt="0">
        <dgm:presLayoutVars>
          <dgm:hierBranch val="init"/>
        </dgm:presLayoutVars>
      </dgm:prSet>
      <dgm:spPr/>
    </dgm:pt>
    <dgm:pt modelId="{12C86721-CFB8-4F9C-8D43-9B2D52AAA5D1}" type="pres">
      <dgm:prSet presAssocID="{530A7C45-A2F7-4523-B6DA-F253161A955F}" presName="rootComposite" presStyleCnt="0"/>
      <dgm:spPr/>
    </dgm:pt>
    <dgm:pt modelId="{5FA7F2FF-A1C2-46AF-AA0F-51806885D7BA}" type="pres">
      <dgm:prSet presAssocID="{530A7C45-A2F7-4523-B6DA-F253161A955F}" presName="rootText" presStyleLbl="node2" presStyleIdx="0" presStyleCnt="3">
        <dgm:presLayoutVars>
          <dgm:chPref val="3"/>
        </dgm:presLayoutVars>
      </dgm:prSet>
      <dgm:spPr/>
    </dgm:pt>
    <dgm:pt modelId="{CDBE090F-7E00-4F89-95FD-9267DBDB8D86}" type="pres">
      <dgm:prSet presAssocID="{530A7C45-A2F7-4523-B6DA-F253161A955F}" presName="rootConnector" presStyleLbl="node2" presStyleIdx="0" presStyleCnt="3"/>
      <dgm:spPr/>
    </dgm:pt>
    <dgm:pt modelId="{1A4AF124-329E-4B99-84F5-CC6DA36CF907}" type="pres">
      <dgm:prSet presAssocID="{530A7C45-A2F7-4523-B6DA-F253161A955F}" presName="hierChild4" presStyleCnt="0"/>
      <dgm:spPr/>
    </dgm:pt>
    <dgm:pt modelId="{1E108859-5936-4520-BBB4-9BE0C73D4A85}" type="pres">
      <dgm:prSet presAssocID="{530A7C45-A2F7-4523-B6DA-F253161A955F}" presName="hierChild5" presStyleCnt="0"/>
      <dgm:spPr/>
    </dgm:pt>
    <dgm:pt modelId="{F2A2269F-3997-42E6-9EBA-6B00EF2BB185}" type="pres">
      <dgm:prSet presAssocID="{1C119ACE-9236-4FF5-9208-694D17A29980}" presName="Name37" presStyleLbl="parChTrans1D2" presStyleIdx="1" presStyleCnt="3"/>
      <dgm:spPr/>
    </dgm:pt>
    <dgm:pt modelId="{757F4819-C91E-43CA-8053-29C84B320D9A}" type="pres">
      <dgm:prSet presAssocID="{A5589943-38D4-4F08-8E0A-35A15F0F701A}" presName="hierRoot2" presStyleCnt="0">
        <dgm:presLayoutVars>
          <dgm:hierBranch val="init"/>
        </dgm:presLayoutVars>
      </dgm:prSet>
      <dgm:spPr/>
    </dgm:pt>
    <dgm:pt modelId="{731BD86F-CCFC-4548-A09D-DCDD1990AD15}" type="pres">
      <dgm:prSet presAssocID="{A5589943-38D4-4F08-8E0A-35A15F0F701A}" presName="rootComposite" presStyleCnt="0"/>
      <dgm:spPr/>
    </dgm:pt>
    <dgm:pt modelId="{227B5E2E-DB5D-47A0-8362-A8937B99EA87}" type="pres">
      <dgm:prSet presAssocID="{A5589943-38D4-4F08-8E0A-35A15F0F701A}" presName="rootText" presStyleLbl="node2" presStyleIdx="1" presStyleCnt="3">
        <dgm:presLayoutVars>
          <dgm:chPref val="3"/>
        </dgm:presLayoutVars>
      </dgm:prSet>
      <dgm:spPr/>
    </dgm:pt>
    <dgm:pt modelId="{71958442-A1E2-462A-A19B-DD98F2B4BAB0}" type="pres">
      <dgm:prSet presAssocID="{A5589943-38D4-4F08-8E0A-35A15F0F701A}" presName="rootConnector" presStyleLbl="node2" presStyleIdx="1" presStyleCnt="3"/>
      <dgm:spPr/>
    </dgm:pt>
    <dgm:pt modelId="{CDBA5CF7-047A-4AC2-B6FA-8B461BDCA814}" type="pres">
      <dgm:prSet presAssocID="{A5589943-38D4-4F08-8E0A-35A15F0F701A}" presName="hierChild4" presStyleCnt="0"/>
      <dgm:spPr/>
    </dgm:pt>
    <dgm:pt modelId="{82758747-505A-4998-9742-AD2593DF4384}" type="pres">
      <dgm:prSet presAssocID="{A5589943-38D4-4F08-8E0A-35A15F0F701A}" presName="hierChild5" presStyleCnt="0"/>
      <dgm:spPr/>
    </dgm:pt>
    <dgm:pt modelId="{9D3814D1-402D-45C7-9D50-70F359AC4B33}" type="pres">
      <dgm:prSet presAssocID="{11C76F34-B5C0-420B-AF34-22DFE6DD9C63}" presName="Name37" presStyleLbl="parChTrans1D2" presStyleIdx="2" presStyleCnt="3"/>
      <dgm:spPr/>
    </dgm:pt>
    <dgm:pt modelId="{C22E6964-DF82-4CD2-87B5-C474D03E74BC}" type="pres">
      <dgm:prSet presAssocID="{7B002598-DF8A-4562-A114-75B1E5987E90}" presName="hierRoot2" presStyleCnt="0">
        <dgm:presLayoutVars>
          <dgm:hierBranch val="init"/>
        </dgm:presLayoutVars>
      </dgm:prSet>
      <dgm:spPr/>
    </dgm:pt>
    <dgm:pt modelId="{C4357594-A1C8-4FB4-A06E-AA10127E0BCE}" type="pres">
      <dgm:prSet presAssocID="{7B002598-DF8A-4562-A114-75B1E5987E90}" presName="rootComposite" presStyleCnt="0"/>
      <dgm:spPr/>
    </dgm:pt>
    <dgm:pt modelId="{9A8B1456-D011-4EEE-A4F7-C43C959FDA01}" type="pres">
      <dgm:prSet presAssocID="{7B002598-DF8A-4562-A114-75B1E5987E90}" presName="rootText" presStyleLbl="node2" presStyleIdx="2" presStyleCnt="3">
        <dgm:presLayoutVars>
          <dgm:chPref val="3"/>
        </dgm:presLayoutVars>
      </dgm:prSet>
      <dgm:spPr/>
    </dgm:pt>
    <dgm:pt modelId="{7C251800-BA1C-44D6-BEE3-E0010E51CF84}" type="pres">
      <dgm:prSet presAssocID="{7B002598-DF8A-4562-A114-75B1E5987E90}" presName="rootConnector" presStyleLbl="node2" presStyleIdx="2" presStyleCnt="3"/>
      <dgm:spPr/>
    </dgm:pt>
    <dgm:pt modelId="{C6B8CBAD-6AE2-4809-A3A8-16B5E9C6AEEA}" type="pres">
      <dgm:prSet presAssocID="{7B002598-DF8A-4562-A114-75B1E5987E90}" presName="hierChild4" presStyleCnt="0"/>
      <dgm:spPr/>
    </dgm:pt>
    <dgm:pt modelId="{0C3459C9-49DB-41E3-8395-F3398A5B22D2}" type="pres">
      <dgm:prSet presAssocID="{7B002598-DF8A-4562-A114-75B1E5987E90}" presName="hierChild5" presStyleCnt="0"/>
      <dgm:spPr/>
    </dgm:pt>
    <dgm:pt modelId="{AE9F594C-FD71-4BA6-AE0E-651BB792305A}" type="pres">
      <dgm:prSet presAssocID="{7FB62B0E-8D08-4D0B-81AF-A59E52E04211}" presName="hierChild3" presStyleCnt="0"/>
      <dgm:spPr/>
    </dgm:pt>
  </dgm:ptLst>
  <dgm:cxnLst>
    <dgm:cxn modelId="{920FFE05-7707-4780-9837-02CE8D894AB2}" type="presOf" srcId="{530A7C45-A2F7-4523-B6DA-F253161A955F}" destId="{5FA7F2FF-A1C2-46AF-AA0F-51806885D7BA}" srcOrd="0" destOrd="0" presId="urn:microsoft.com/office/officeart/2005/8/layout/orgChart1"/>
    <dgm:cxn modelId="{C827DF0E-87F6-4D8B-A557-EF6C6A3BE744}" type="presOf" srcId="{AED063AF-25D1-4C53-8BC2-43FA8F79A31E}" destId="{A69E2653-656F-4B73-84CD-958F27C81C53}" srcOrd="0" destOrd="0" presId="urn:microsoft.com/office/officeart/2005/8/layout/orgChart1"/>
    <dgm:cxn modelId="{74924511-E1EC-4DFF-8965-EC7692162840}" type="presOf" srcId="{429956B8-EA74-42D2-839C-175FAFF6444B}" destId="{34C139C3-545B-43CE-8952-7964C3109CED}" srcOrd="0" destOrd="0" presId="urn:microsoft.com/office/officeart/2005/8/layout/orgChart1"/>
    <dgm:cxn modelId="{E253A722-2919-4879-AAEC-D8674B983AC5}" srcId="{7FB62B0E-8D08-4D0B-81AF-A59E52E04211}" destId="{A5589943-38D4-4F08-8E0A-35A15F0F701A}" srcOrd="1" destOrd="0" parTransId="{1C119ACE-9236-4FF5-9208-694D17A29980}" sibTransId="{D9AC4E37-43AE-46AC-9391-32167DB567D8}"/>
    <dgm:cxn modelId="{3E606739-59ED-48D7-9332-3163A7D4F928}" type="presOf" srcId="{530A7C45-A2F7-4523-B6DA-F253161A955F}" destId="{CDBE090F-7E00-4F89-95FD-9267DBDB8D86}" srcOrd="1" destOrd="0" presId="urn:microsoft.com/office/officeart/2005/8/layout/orgChart1"/>
    <dgm:cxn modelId="{05E10D46-7E6F-4D11-B602-9CA332092272}" type="presOf" srcId="{7FB62B0E-8D08-4D0B-81AF-A59E52E04211}" destId="{B2CCA3C5-5963-4D90-B67C-E7BA95C4CE04}" srcOrd="1" destOrd="0" presId="urn:microsoft.com/office/officeart/2005/8/layout/orgChart1"/>
    <dgm:cxn modelId="{93BCD481-EC26-42EF-B0AD-F1A7736EEA68}" type="presOf" srcId="{A5589943-38D4-4F08-8E0A-35A15F0F701A}" destId="{227B5E2E-DB5D-47A0-8362-A8937B99EA87}" srcOrd="0" destOrd="0" presId="urn:microsoft.com/office/officeart/2005/8/layout/orgChart1"/>
    <dgm:cxn modelId="{511AE995-0100-438F-9A1C-9AF43821687A}" srcId="{7FB62B0E-8D08-4D0B-81AF-A59E52E04211}" destId="{530A7C45-A2F7-4523-B6DA-F253161A955F}" srcOrd="0" destOrd="0" parTransId="{AED063AF-25D1-4C53-8BC2-43FA8F79A31E}" sibTransId="{6468D4C7-FC11-4050-B6E5-22C5D0A47FE3}"/>
    <dgm:cxn modelId="{BF9C819C-3A68-4B89-B643-81C8D1DAD75B}" type="presOf" srcId="{7FB62B0E-8D08-4D0B-81AF-A59E52E04211}" destId="{ADBF7222-EB0C-410E-8853-E8B6E845519C}" srcOrd="0" destOrd="0" presId="urn:microsoft.com/office/officeart/2005/8/layout/orgChart1"/>
    <dgm:cxn modelId="{584DCB9C-E104-4379-8389-299AE918F285}" type="presOf" srcId="{1C119ACE-9236-4FF5-9208-694D17A29980}" destId="{F2A2269F-3997-42E6-9EBA-6B00EF2BB185}" srcOrd="0" destOrd="0" presId="urn:microsoft.com/office/officeart/2005/8/layout/orgChart1"/>
    <dgm:cxn modelId="{FA60F5C9-1E4B-4557-8F17-A3AA0014FEE0}" srcId="{7FB62B0E-8D08-4D0B-81AF-A59E52E04211}" destId="{7B002598-DF8A-4562-A114-75B1E5987E90}" srcOrd="2" destOrd="0" parTransId="{11C76F34-B5C0-420B-AF34-22DFE6DD9C63}" sibTransId="{8688816C-BDBD-4E1B-8D45-67DB8BF3AED2}"/>
    <dgm:cxn modelId="{99C04ADB-CD02-45C0-91C5-5287E553CE7D}" type="presOf" srcId="{A5589943-38D4-4F08-8E0A-35A15F0F701A}" destId="{71958442-A1E2-462A-A19B-DD98F2B4BAB0}" srcOrd="1" destOrd="0" presId="urn:microsoft.com/office/officeart/2005/8/layout/orgChart1"/>
    <dgm:cxn modelId="{528FFBE0-E697-42B4-A833-B51214744460}" type="presOf" srcId="{7B002598-DF8A-4562-A114-75B1E5987E90}" destId="{7C251800-BA1C-44D6-BEE3-E0010E51CF84}" srcOrd="1" destOrd="0" presId="urn:microsoft.com/office/officeart/2005/8/layout/orgChart1"/>
    <dgm:cxn modelId="{B3ADF0E3-8212-4053-9C50-45D76ED332E2}" srcId="{429956B8-EA74-42D2-839C-175FAFF6444B}" destId="{7FB62B0E-8D08-4D0B-81AF-A59E52E04211}" srcOrd="0" destOrd="0" parTransId="{F47CF75D-52A9-4004-938B-8B075818E6F2}" sibTransId="{C36DC33F-71A1-455A-857D-E7558F05869E}"/>
    <dgm:cxn modelId="{49269FF0-99D1-4B68-AA67-D814D55A9246}" type="presOf" srcId="{11C76F34-B5C0-420B-AF34-22DFE6DD9C63}" destId="{9D3814D1-402D-45C7-9D50-70F359AC4B33}" srcOrd="0" destOrd="0" presId="urn:microsoft.com/office/officeart/2005/8/layout/orgChart1"/>
    <dgm:cxn modelId="{85797FF9-88BB-4AB6-9383-CAFCBFC93EEF}" type="presOf" srcId="{7B002598-DF8A-4562-A114-75B1E5987E90}" destId="{9A8B1456-D011-4EEE-A4F7-C43C959FDA01}" srcOrd="0" destOrd="0" presId="urn:microsoft.com/office/officeart/2005/8/layout/orgChart1"/>
    <dgm:cxn modelId="{B79FCB36-1A04-438A-B7B1-E0EA80E3A195}" type="presParOf" srcId="{34C139C3-545B-43CE-8952-7964C3109CED}" destId="{592832A8-F4E0-429B-A057-9A99AC3D073B}" srcOrd="0" destOrd="0" presId="urn:microsoft.com/office/officeart/2005/8/layout/orgChart1"/>
    <dgm:cxn modelId="{9ACB46BC-BDC4-4137-B45F-7ADD86FD8BC9}" type="presParOf" srcId="{592832A8-F4E0-429B-A057-9A99AC3D073B}" destId="{E81227E3-8426-4F27-B328-C4F95FE99F52}" srcOrd="0" destOrd="0" presId="urn:microsoft.com/office/officeart/2005/8/layout/orgChart1"/>
    <dgm:cxn modelId="{93666BFB-ABA4-4AB2-B7E2-8209095A50C7}" type="presParOf" srcId="{E81227E3-8426-4F27-B328-C4F95FE99F52}" destId="{ADBF7222-EB0C-410E-8853-E8B6E845519C}" srcOrd="0" destOrd="0" presId="urn:microsoft.com/office/officeart/2005/8/layout/orgChart1"/>
    <dgm:cxn modelId="{CC509E5E-3E8F-490C-99CD-97BF6355BC23}" type="presParOf" srcId="{E81227E3-8426-4F27-B328-C4F95FE99F52}" destId="{B2CCA3C5-5963-4D90-B67C-E7BA95C4CE04}" srcOrd="1" destOrd="0" presId="urn:microsoft.com/office/officeart/2005/8/layout/orgChart1"/>
    <dgm:cxn modelId="{8F69569A-462A-42AD-BF0A-2CCF62F10A40}" type="presParOf" srcId="{592832A8-F4E0-429B-A057-9A99AC3D073B}" destId="{B3B79E2C-FE6D-47CE-9E41-E5952165A1D1}" srcOrd="1" destOrd="0" presId="urn:microsoft.com/office/officeart/2005/8/layout/orgChart1"/>
    <dgm:cxn modelId="{36EE5441-75D1-4443-A59E-3213B3E6A3CD}" type="presParOf" srcId="{B3B79E2C-FE6D-47CE-9E41-E5952165A1D1}" destId="{A69E2653-656F-4B73-84CD-958F27C81C53}" srcOrd="0" destOrd="0" presId="urn:microsoft.com/office/officeart/2005/8/layout/orgChart1"/>
    <dgm:cxn modelId="{6D0060DE-2D84-44B8-A343-4F3597F02692}" type="presParOf" srcId="{B3B79E2C-FE6D-47CE-9E41-E5952165A1D1}" destId="{3728C384-B1F8-4C14-86F5-294217A3185E}" srcOrd="1" destOrd="0" presId="urn:microsoft.com/office/officeart/2005/8/layout/orgChart1"/>
    <dgm:cxn modelId="{D43BDA0D-CF30-4BE2-AE20-CB84191BB848}" type="presParOf" srcId="{3728C384-B1F8-4C14-86F5-294217A3185E}" destId="{12C86721-CFB8-4F9C-8D43-9B2D52AAA5D1}" srcOrd="0" destOrd="0" presId="urn:microsoft.com/office/officeart/2005/8/layout/orgChart1"/>
    <dgm:cxn modelId="{5A87A2B1-779A-4944-8D2E-FB919D0A5956}" type="presParOf" srcId="{12C86721-CFB8-4F9C-8D43-9B2D52AAA5D1}" destId="{5FA7F2FF-A1C2-46AF-AA0F-51806885D7BA}" srcOrd="0" destOrd="0" presId="urn:microsoft.com/office/officeart/2005/8/layout/orgChart1"/>
    <dgm:cxn modelId="{383632AC-70F2-4483-82B9-8BF5092ACBD2}" type="presParOf" srcId="{12C86721-CFB8-4F9C-8D43-9B2D52AAA5D1}" destId="{CDBE090F-7E00-4F89-95FD-9267DBDB8D86}" srcOrd="1" destOrd="0" presId="urn:microsoft.com/office/officeart/2005/8/layout/orgChart1"/>
    <dgm:cxn modelId="{3802EA7D-F628-4F53-894B-63DD22772E6B}" type="presParOf" srcId="{3728C384-B1F8-4C14-86F5-294217A3185E}" destId="{1A4AF124-329E-4B99-84F5-CC6DA36CF907}" srcOrd="1" destOrd="0" presId="urn:microsoft.com/office/officeart/2005/8/layout/orgChart1"/>
    <dgm:cxn modelId="{F7CA2ECB-EB8D-44FF-BFDC-A9411F419A80}" type="presParOf" srcId="{3728C384-B1F8-4C14-86F5-294217A3185E}" destId="{1E108859-5936-4520-BBB4-9BE0C73D4A85}" srcOrd="2" destOrd="0" presId="urn:microsoft.com/office/officeart/2005/8/layout/orgChart1"/>
    <dgm:cxn modelId="{646AC5D4-4163-4323-9710-136B5662F1A8}" type="presParOf" srcId="{B3B79E2C-FE6D-47CE-9E41-E5952165A1D1}" destId="{F2A2269F-3997-42E6-9EBA-6B00EF2BB185}" srcOrd="2" destOrd="0" presId="urn:microsoft.com/office/officeart/2005/8/layout/orgChart1"/>
    <dgm:cxn modelId="{4232655D-7108-4BE5-9AF9-FFE4CF21FA6B}" type="presParOf" srcId="{B3B79E2C-FE6D-47CE-9E41-E5952165A1D1}" destId="{757F4819-C91E-43CA-8053-29C84B320D9A}" srcOrd="3" destOrd="0" presId="urn:microsoft.com/office/officeart/2005/8/layout/orgChart1"/>
    <dgm:cxn modelId="{F0542AEA-4720-461F-BCCB-AB27B44B895A}" type="presParOf" srcId="{757F4819-C91E-43CA-8053-29C84B320D9A}" destId="{731BD86F-CCFC-4548-A09D-DCDD1990AD15}" srcOrd="0" destOrd="0" presId="urn:microsoft.com/office/officeart/2005/8/layout/orgChart1"/>
    <dgm:cxn modelId="{B39D79A4-C309-45AE-8456-CB1604587D92}" type="presParOf" srcId="{731BD86F-CCFC-4548-A09D-DCDD1990AD15}" destId="{227B5E2E-DB5D-47A0-8362-A8937B99EA87}" srcOrd="0" destOrd="0" presId="urn:microsoft.com/office/officeart/2005/8/layout/orgChart1"/>
    <dgm:cxn modelId="{3256F817-9066-4593-90B7-F1EDE65D7B0A}" type="presParOf" srcId="{731BD86F-CCFC-4548-A09D-DCDD1990AD15}" destId="{71958442-A1E2-462A-A19B-DD98F2B4BAB0}" srcOrd="1" destOrd="0" presId="urn:microsoft.com/office/officeart/2005/8/layout/orgChart1"/>
    <dgm:cxn modelId="{D9E13DE0-301E-48F2-BD9C-2A5D59F3D6CE}" type="presParOf" srcId="{757F4819-C91E-43CA-8053-29C84B320D9A}" destId="{CDBA5CF7-047A-4AC2-B6FA-8B461BDCA814}" srcOrd="1" destOrd="0" presId="urn:microsoft.com/office/officeart/2005/8/layout/orgChart1"/>
    <dgm:cxn modelId="{58C334E1-2A21-4627-9AFF-55E025C45F52}" type="presParOf" srcId="{757F4819-C91E-43CA-8053-29C84B320D9A}" destId="{82758747-505A-4998-9742-AD2593DF4384}" srcOrd="2" destOrd="0" presId="urn:microsoft.com/office/officeart/2005/8/layout/orgChart1"/>
    <dgm:cxn modelId="{FADD6B77-FBD5-4D5F-92A0-BE060ABEE5E4}" type="presParOf" srcId="{B3B79E2C-FE6D-47CE-9E41-E5952165A1D1}" destId="{9D3814D1-402D-45C7-9D50-70F359AC4B33}" srcOrd="4" destOrd="0" presId="urn:microsoft.com/office/officeart/2005/8/layout/orgChart1"/>
    <dgm:cxn modelId="{E6BA5CF2-0376-45BE-8CB3-9373AB961AEA}" type="presParOf" srcId="{B3B79E2C-FE6D-47CE-9E41-E5952165A1D1}" destId="{C22E6964-DF82-4CD2-87B5-C474D03E74BC}" srcOrd="5" destOrd="0" presId="urn:microsoft.com/office/officeart/2005/8/layout/orgChart1"/>
    <dgm:cxn modelId="{E18DCC7A-833E-4C58-B1B9-93AB728E3EF0}" type="presParOf" srcId="{C22E6964-DF82-4CD2-87B5-C474D03E74BC}" destId="{C4357594-A1C8-4FB4-A06E-AA10127E0BCE}" srcOrd="0" destOrd="0" presId="urn:microsoft.com/office/officeart/2005/8/layout/orgChart1"/>
    <dgm:cxn modelId="{47F3F95F-BACB-41CA-BE87-712C7BA28120}" type="presParOf" srcId="{C4357594-A1C8-4FB4-A06E-AA10127E0BCE}" destId="{9A8B1456-D011-4EEE-A4F7-C43C959FDA01}" srcOrd="0" destOrd="0" presId="urn:microsoft.com/office/officeart/2005/8/layout/orgChart1"/>
    <dgm:cxn modelId="{F27E17D8-A872-4F84-9CDC-B7F2733C2654}" type="presParOf" srcId="{C4357594-A1C8-4FB4-A06E-AA10127E0BCE}" destId="{7C251800-BA1C-44D6-BEE3-E0010E51CF84}" srcOrd="1" destOrd="0" presId="urn:microsoft.com/office/officeart/2005/8/layout/orgChart1"/>
    <dgm:cxn modelId="{EB34E3A1-6CED-49FD-98B0-9C349F1265C2}" type="presParOf" srcId="{C22E6964-DF82-4CD2-87B5-C474D03E74BC}" destId="{C6B8CBAD-6AE2-4809-A3A8-16B5E9C6AEEA}" srcOrd="1" destOrd="0" presId="urn:microsoft.com/office/officeart/2005/8/layout/orgChart1"/>
    <dgm:cxn modelId="{148C080A-1B98-4937-A7B9-C5BAE6BF51DE}" type="presParOf" srcId="{C22E6964-DF82-4CD2-87B5-C474D03E74BC}" destId="{0C3459C9-49DB-41E3-8395-F3398A5B22D2}" srcOrd="2" destOrd="0" presId="urn:microsoft.com/office/officeart/2005/8/layout/orgChart1"/>
    <dgm:cxn modelId="{F6E774CD-CBE8-4A95-ABEF-1A3B041010B7}" type="presParOf" srcId="{592832A8-F4E0-429B-A057-9A99AC3D073B}" destId="{AE9F594C-FD71-4BA6-AE0E-651BB792305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528140D-31D8-4983-8F6E-48B996EEBFCF}"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GB"/>
        </a:p>
      </dgm:t>
    </dgm:pt>
    <dgm:pt modelId="{EE01ABB6-FC1D-47AE-93EF-0AA3033C8374}">
      <dgm:prSet phldrT="[Tekst]"/>
      <dgm:spPr/>
      <dgm:t>
        <a:bodyPr/>
        <a:lstStyle/>
        <a:p>
          <a:r>
            <a:rPr lang="pl-PL" dirty="0">
              <a:solidFill>
                <a:schemeClr val="tx1"/>
              </a:solidFill>
            </a:rPr>
            <a:t>ZADANIA PUBLICZNE</a:t>
          </a:r>
          <a:endParaRPr lang="en-GB" dirty="0">
            <a:solidFill>
              <a:schemeClr val="tx1"/>
            </a:solidFill>
          </a:endParaRPr>
        </a:p>
      </dgm:t>
    </dgm:pt>
    <dgm:pt modelId="{80BC5BF0-7388-47AC-947B-1AF8B3EE34AE}" type="parTrans" cxnId="{DC444C93-EBAD-4014-8CA0-8A68C50DB12D}">
      <dgm:prSet/>
      <dgm:spPr/>
      <dgm:t>
        <a:bodyPr/>
        <a:lstStyle/>
        <a:p>
          <a:endParaRPr lang="en-GB"/>
        </a:p>
      </dgm:t>
    </dgm:pt>
    <dgm:pt modelId="{8037A91C-B6E5-484A-8BC5-35C40DE79EBB}" type="sibTrans" cxnId="{DC444C93-EBAD-4014-8CA0-8A68C50DB12D}">
      <dgm:prSet/>
      <dgm:spPr/>
      <dgm:t>
        <a:bodyPr/>
        <a:lstStyle/>
        <a:p>
          <a:endParaRPr lang="en-GB"/>
        </a:p>
      </dgm:t>
    </dgm:pt>
    <dgm:pt modelId="{F0F1BA52-E012-42A7-B48B-1F5BFA3862C2}">
      <dgm:prSet phldrT="[Tekst]" custT="1"/>
      <dgm:spPr/>
      <dgm:t>
        <a:bodyPr/>
        <a:lstStyle/>
        <a:p>
          <a:pPr algn="just"/>
          <a:r>
            <a:rPr lang="pl-PL" sz="3200" dirty="0"/>
            <a:t>OBOWIĄZKI ADMINISTRACJI PUBLICZNEJ,</a:t>
          </a:r>
          <a:endParaRPr lang="en-GB" sz="3200" dirty="0"/>
        </a:p>
      </dgm:t>
    </dgm:pt>
    <dgm:pt modelId="{7D17C2D4-2545-4F85-987D-8C5AF5F0D26A}" type="sibTrans" cxnId="{9A1C09D9-B43E-401D-975C-9AD29F3753D4}">
      <dgm:prSet/>
      <dgm:spPr/>
      <dgm:t>
        <a:bodyPr/>
        <a:lstStyle/>
        <a:p>
          <a:endParaRPr lang="en-GB"/>
        </a:p>
      </dgm:t>
    </dgm:pt>
    <dgm:pt modelId="{3B99C9DC-64F4-4F68-8812-4105CF38AB8A}" type="parTrans" cxnId="{9A1C09D9-B43E-401D-975C-9AD29F3753D4}">
      <dgm:prSet/>
      <dgm:spPr/>
      <dgm:t>
        <a:bodyPr/>
        <a:lstStyle/>
        <a:p>
          <a:endParaRPr lang="en-GB"/>
        </a:p>
      </dgm:t>
    </dgm:pt>
    <dgm:pt modelId="{ACA5C434-4593-4717-A1BB-386ADC000D3C}">
      <dgm:prSet phldrT="[Tekst]" custT="1"/>
      <dgm:spPr/>
      <dgm:t>
        <a:bodyPr/>
        <a:lstStyle/>
        <a:p>
          <a:pPr algn="just"/>
          <a:r>
            <a:rPr lang="pl-PL" sz="3200" dirty="0"/>
            <a:t>ODPOWIEDZIALNOŚĆ,</a:t>
          </a:r>
          <a:endParaRPr lang="en-GB" sz="3200" dirty="0"/>
        </a:p>
      </dgm:t>
    </dgm:pt>
    <dgm:pt modelId="{39CCA9CB-5269-48EB-9E06-B4ED6A89BB6F}" type="parTrans" cxnId="{AAB50FC5-8B20-4292-A62C-52C6BC988BD8}">
      <dgm:prSet/>
      <dgm:spPr/>
      <dgm:t>
        <a:bodyPr/>
        <a:lstStyle/>
        <a:p>
          <a:endParaRPr lang="en-GB"/>
        </a:p>
      </dgm:t>
    </dgm:pt>
    <dgm:pt modelId="{0B2BC79E-8656-468C-A4FA-81E5DC95C4CE}" type="sibTrans" cxnId="{AAB50FC5-8B20-4292-A62C-52C6BC988BD8}">
      <dgm:prSet/>
      <dgm:spPr/>
      <dgm:t>
        <a:bodyPr/>
        <a:lstStyle/>
        <a:p>
          <a:endParaRPr lang="en-GB"/>
        </a:p>
      </dgm:t>
    </dgm:pt>
    <dgm:pt modelId="{07D621C5-1C8C-41C8-BD20-1A4315B41A36}">
      <dgm:prSet phldrT="[Tekst]"/>
      <dgm:spPr/>
      <dgm:t>
        <a:bodyPr/>
        <a:lstStyle/>
        <a:p>
          <a:pPr algn="l"/>
          <a:endParaRPr lang="en-GB" sz="3600" dirty="0"/>
        </a:p>
      </dgm:t>
    </dgm:pt>
    <dgm:pt modelId="{16F9A9AB-C308-493D-A228-828A78C71B83}" type="parTrans" cxnId="{B48EF93D-3177-4DDD-916F-264407EA1253}">
      <dgm:prSet/>
      <dgm:spPr/>
      <dgm:t>
        <a:bodyPr/>
        <a:lstStyle/>
        <a:p>
          <a:endParaRPr lang="en-GB"/>
        </a:p>
      </dgm:t>
    </dgm:pt>
    <dgm:pt modelId="{AFDD706F-4284-49BF-95C0-A4F59A550274}" type="sibTrans" cxnId="{B48EF93D-3177-4DDD-916F-264407EA1253}">
      <dgm:prSet/>
      <dgm:spPr/>
      <dgm:t>
        <a:bodyPr/>
        <a:lstStyle/>
        <a:p>
          <a:endParaRPr lang="en-GB"/>
        </a:p>
      </dgm:t>
    </dgm:pt>
    <dgm:pt modelId="{2A890707-1F2D-4EC9-9F7D-4B3395A086F6}">
      <dgm:prSet phldrT="[Tekst]" custT="1"/>
      <dgm:spPr/>
      <dgm:t>
        <a:bodyPr/>
        <a:lstStyle/>
        <a:p>
          <a:pPr algn="just"/>
          <a:r>
            <a:rPr lang="pl-PL" sz="3200" dirty="0"/>
            <a:t>OKREŚLONE W PRAWIE POWSZECHNIE OBOWIĄZUJĄCYM – KONSTYTUCJA RP, USTAWY,</a:t>
          </a:r>
          <a:endParaRPr lang="en-GB" sz="3200" dirty="0"/>
        </a:p>
      </dgm:t>
    </dgm:pt>
    <dgm:pt modelId="{9559B587-057C-40B8-A0C9-3D1FB181A209}" type="parTrans" cxnId="{C856E47D-7E04-4319-9B3B-8DC55F0ADAAC}">
      <dgm:prSet/>
      <dgm:spPr/>
      <dgm:t>
        <a:bodyPr/>
        <a:lstStyle/>
        <a:p>
          <a:endParaRPr lang="en-GB"/>
        </a:p>
      </dgm:t>
    </dgm:pt>
    <dgm:pt modelId="{BF713FDF-3357-4D2B-B7B0-9FEBBCD62FC2}" type="sibTrans" cxnId="{C856E47D-7E04-4319-9B3B-8DC55F0ADAAC}">
      <dgm:prSet/>
      <dgm:spPr/>
      <dgm:t>
        <a:bodyPr/>
        <a:lstStyle/>
        <a:p>
          <a:endParaRPr lang="en-GB"/>
        </a:p>
      </dgm:t>
    </dgm:pt>
    <dgm:pt modelId="{4016BE53-6094-46E7-913C-9021059F3536}">
      <dgm:prSet phldrT="[Tekst]" custT="1"/>
      <dgm:spPr/>
      <dgm:t>
        <a:bodyPr/>
        <a:lstStyle/>
        <a:p>
          <a:pPr algn="just"/>
          <a:r>
            <a:rPr lang="pl-PL" sz="3200" dirty="0"/>
            <a:t>MOŻLIWOŚĆ WSPÓŁDZIAŁANIA.</a:t>
          </a:r>
          <a:endParaRPr lang="en-GB" sz="3200" dirty="0"/>
        </a:p>
      </dgm:t>
    </dgm:pt>
    <dgm:pt modelId="{99E31F94-C345-4CE7-8B6A-A570FA2B8D9C}" type="parTrans" cxnId="{69BCD335-B573-417A-A557-E744D74FAE5D}">
      <dgm:prSet/>
      <dgm:spPr/>
      <dgm:t>
        <a:bodyPr/>
        <a:lstStyle/>
        <a:p>
          <a:endParaRPr lang="en-GB"/>
        </a:p>
      </dgm:t>
    </dgm:pt>
    <dgm:pt modelId="{2F1EDA11-67CC-45DA-828E-1C6C1908F0CB}" type="sibTrans" cxnId="{69BCD335-B573-417A-A557-E744D74FAE5D}">
      <dgm:prSet/>
      <dgm:spPr/>
      <dgm:t>
        <a:bodyPr/>
        <a:lstStyle/>
        <a:p>
          <a:endParaRPr lang="en-GB"/>
        </a:p>
      </dgm:t>
    </dgm:pt>
    <dgm:pt modelId="{DE624C56-205D-438B-8F38-70AA3A57CDDA}" type="pres">
      <dgm:prSet presAssocID="{B528140D-31D8-4983-8F6E-48B996EEBFCF}" presName="linear" presStyleCnt="0">
        <dgm:presLayoutVars>
          <dgm:animLvl val="lvl"/>
          <dgm:resizeHandles val="exact"/>
        </dgm:presLayoutVars>
      </dgm:prSet>
      <dgm:spPr/>
    </dgm:pt>
    <dgm:pt modelId="{4447A7DE-7463-4B59-8EC0-BB4F35DF742C}" type="pres">
      <dgm:prSet presAssocID="{EE01ABB6-FC1D-47AE-93EF-0AA3033C8374}" presName="parentText" presStyleLbl="node1" presStyleIdx="0" presStyleCnt="1">
        <dgm:presLayoutVars>
          <dgm:chMax val="0"/>
          <dgm:bulletEnabled val="1"/>
        </dgm:presLayoutVars>
      </dgm:prSet>
      <dgm:spPr/>
    </dgm:pt>
    <dgm:pt modelId="{B9CEEC59-ED92-4A45-8F5B-F7696EC4DDA7}" type="pres">
      <dgm:prSet presAssocID="{EE01ABB6-FC1D-47AE-93EF-0AA3033C8374}" presName="childText" presStyleLbl="revTx" presStyleIdx="0" presStyleCnt="1">
        <dgm:presLayoutVars>
          <dgm:bulletEnabled val="1"/>
        </dgm:presLayoutVars>
      </dgm:prSet>
      <dgm:spPr/>
    </dgm:pt>
  </dgm:ptLst>
  <dgm:cxnLst>
    <dgm:cxn modelId="{CB7D1923-0DDD-4C35-BEB5-B49223D2EDAD}" type="presOf" srcId="{F0F1BA52-E012-42A7-B48B-1F5BFA3862C2}" destId="{B9CEEC59-ED92-4A45-8F5B-F7696EC4DDA7}" srcOrd="0" destOrd="0" presId="urn:microsoft.com/office/officeart/2005/8/layout/vList2"/>
    <dgm:cxn modelId="{D83E1624-0F37-47BB-859A-595F5B257ED2}" type="presOf" srcId="{2A890707-1F2D-4EC9-9F7D-4B3395A086F6}" destId="{B9CEEC59-ED92-4A45-8F5B-F7696EC4DDA7}" srcOrd="0" destOrd="2" presId="urn:microsoft.com/office/officeart/2005/8/layout/vList2"/>
    <dgm:cxn modelId="{69BCD335-B573-417A-A557-E744D74FAE5D}" srcId="{EE01ABB6-FC1D-47AE-93EF-0AA3033C8374}" destId="{4016BE53-6094-46E7-913C-9021059F3536}" srcOrd="3" destOrd="0" parTransId="{99E31F94-C345-4CE7-8B6A-A570FA2B8D9C}" sibTransId="{2F1EDA11-67CC-45DA-828E-1C6C1908F0CB}"/>
    <dgm:cxn modelId="{B48EF93D-3177-4DDD-916F-264407EA1253}" srcId="{EE01ABB6-FC1D-47AE-93EF-0AA3033C8374}" destId="{07D621C5-1C8C-41C8-BD20-1A4315B41A36}" srcOrd="4" destOrd="0" parTransId="{16F9A9AB-C308-493D-A228-828A78C71B83}" sibTransId="{AFDD706F-4284-49BF-95C0-A4F59A550274}"/>
    <dgm:cxn modelId="{BB190C4C-C5AF-4335-B494-64940A45EA5A}" type="presOf" srcId="{4016BE53-6094-46E7-913C-9021059F3536}" destId="{B9CEEC59-ED92-4A45-8F5B-F7696EC4DDA7}" srcOrd="0" destOrd="3" presId="urn:microsoft.com/office/officeart/2005/8/layout/vList2"/>
    <dgm:cxn modelId="{C856E47D-7E04-4319-9B3B-8DC55F0ADAAC}" srcId="{EE01ABB6-FC1D-47AE-93EF-0AA3033C8374}" destId="{2A890707-1F2D-4EC9-9F7D-4B3395A086F6}" srcOrd="2" destOrd="0" parTransId="{9559B587-057C-40B8-A0C9-3D1FB181A209}" sibTransId="{BF713FDF-3357-4D2B-B7B0-9FEBBCD62FC2}"/>
    <dgm:cxn modelId="{DC444C93-EBAD-4014-8CA0-8A68C50DB12D}" srcId="{B528140D-31D8-4983-8F6E-48B996EEBFCF}" destId="{EE01ABB6-FC1D-47AE-93EF-0AA3033C8374}" srcOrd="0" destOrd="0" parTransId="{80BC5BF0-7388-47AC-947B-1AF8B3EE34AE}" sibTransId="{8037A91C-B6E5-484A-8BC5-35C40DE79EBB}"/>
    <dgm:cxn modelId="{4053ADA7-3B79-4540-B417-15EC95BF2F7D}" type="presOf" srcId="{07D621C5-1C8C-41C8-BD20-1A4315B41A36}" destId="{B9CEEC59-ED92-4A45-8F5B-F7696EC4DDA7}" srcOrd="0" destOrd="4" presId="urn:microsoft.com/office/officeart/2005/8/layout/vList2"/>
    <dgm:cxn modelId="{AAB50FC5-8B20-4292-A62C-52C6BC988BD8}" srcId="{EE01ABB6-FC1D-47AE-93EF-0AA3033C8374}" destId="{ACA5C434-4593-4717-A1BB-386ADC000D3C}" srcOrd="1" destOrd="0" parTransId="{39CCA9CB-5269-48EB-9E06-B4ED6A89BB6F}" sibTransId="{0B2BC79E-8656-468C-A4FA-81E5DC95C4CE}"/>
    <dgm:cxn modelId="{7255BBD3-AD92-4C01-950E-5AE45F8B8D33}" type="presOf" srcId="{ACA5C434-4593-4717-A1BB-386ADC000D3C}" destId="{B9CEEC59-ED92-4A45-8F5B-F7696EC4DDA7}" srcOrd="0" destOrd="1" presId="urn:microsoft.com/office/officeart/2005/8/layout/vList2"/>
    <dgm:cxn modelId="{650693D6-EE58-4AE4-91CB-A86DF7F7DA82}" type="presOf" srcId="{EE01ABB6-FC1D-47AE-93EF-0AA3033C8374}" destId="{4447A7DE-7463-4B59-8EC0-BB4F35DF742C}" srcOrd="0" destOrd="0" presId="urn:microsoft.com/office/officeart/2005/8/layout/vList2"/>
    <dgm:cxn modelId="{9A1C09D9-B43E-401D-975C-9AD29F3753D4}" srcId="{EE01ABB6-FC1D-47AE-93EF-0AA3033C8374}" destId="{F0F1BA52-E012-42A7-B48B-1F5BFA3862C2}" srcOrd="0" destOrd="0" parTransId="{3B99C9DC-64F4-4F68-8812-4105CF38AB8A}" sibTransId="{7D17C2D4-2545-4F85-987D-8C5AF5F0D26A}"/>
    <dgm:cxn modelId="{E75776EB-3798-45FB-B37F-05065EFCD714}" type="presOf" srcId="{B528140D-31D8-4983-8F6E-48B996EEBFCF}" destId="{DE624C56-205D-438B-8F38-70AA3A57CDDA}" srcOrd="0" destOrd="0" presId="urn:microsoft.com/office/officeart/2005/8/layout/vList2"/>
    <dgm:cxn modelId="{63282403-34D1-4035-AB23-A39E7D3AD251}" type="presParOf" srcId="{DE624C56-205D-438B-8F38-70AA3A57CDDA}" destId="{4447A7DE-7463-4B59-8EC0-BB4F35DF742C}" srcOrd="0" destOrd="0" presId="urn:microsoft.com/office/officeart/2005/8/layout/vList2"/>
    <dgm:cxn modelId="{EC3C7531-59FF-4264-998D-9F168EB23111}" type="presParOf" srcId="{DE624C56-205D-438B-8F38-70AA3A57CDDA}" destId="{B9CEEC59-ED92-4A45-8F5B-F7696EC4DDA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78067CA-C94B-47F7-BF1B-45C8E311F342}" type="doc">
      <dgm:prSet loTypeId="urn:microsoft.com/office/officeart/2005/8/layout/process1" loCatId="process" qsTypeId="urn:microsoft.com/office/officeart/2005/8/quickstyle/simple1" qsCatId="simple" csTypeId="urn:microsoft.com/office/officeart/2005/8/colors/accent3_1" csCatId="accent3" phldr="1"/>
      <dgm:spPr/>
    </dgm:pt>
    <dgm:pt modelId="{C83BF6FE-1C41-41F5-AB2A-53A46132882F}">
      <dgm:prSet phldrT="[Tekst]" custT="1"/>
      <dgm:spPr/>
      <dgm:t>
        <a:bodyPr/>
        <a:lstStyle/>
        <a:p>
          <a:r>
            <a:rPr lang="pl-PL" sz="3200"/>
            <a:t>KONSTYTUCJA RP</a:t>
          </a:r>
          <a:endParaRPr lang="en-GB" sz="3200" dirty="0"/>
        </a:p>
      </dgm:t>
    </dgm:pt>
    <dgm:pt modelId="{67C2B2BE-7F65-4E16-A601-A46A923B8516}" type="parTrans" cxnId="{DB9E5514-4F6F-4FAC-8EE6-20573294FBAD}">
      <dgm:prSet/>
      <dgm:spPr/>
      <dgm:t>
        <a:bodyPr/>
        <a:lstStyle/>
        <a:p>
          <a:endParaRPr lang="en-GB"/>
        </a:p>
      </dgm:t>
    </dgm:pt>
    <dgm:pt modelId="{0479C22E-9D6E-426A-A813-B55F94BBB0E8}" type="sibTrans" cxnId="{DB9E5514-4F6F-4FAC-8EE6-20573294FBAD}">
      <dgm:prSet/>
      <dgm:spPr/>
      <dgm:t>
        <a:bodyPr/>
        <a:lstStyle/>
        <a:p>
          <a:endParaRPr lang="en-GB"/>
        </a:p>
      </dgm:t>
    </dgm:pt>
    <dgm:pt modelId="{53F120DD-EF98-4961-8F09-EFB43EDC9740}">
      <dgm:prSet phldrT="[Tekst]"/>
      <dgm:spPr/>
      <dgm:t>
        <a:bodyPr/>
        <a:lstStyle/>
        <a:p>
          <a:pPr>
            <a:buFont typeface="+mj-lt"/>
            <a:buAutoNum type="arabicPeriod"/>
          </a:pPr>
          <a:r>
            <a:rPr lang="pl-PL" b="1" i="0"/>
            <a:t>ART. 166.</a:t>
          </a:r>
        </a:p>
        <a:p>
          <a:pPr>
            <a:buFont typeface="+mj-lt"/>
            <a:buAutoNum type="arabicPeriod"/>
          </a:pPr>
          <a:r>
            <a:rPr lang="pl-PL" b="0" i="0"/>
            <a:t>1. ZADANIA PUBLICZNE SŁUŻĄCE ZASPOKAJANIU POTRZEB WSPÓLNOTY SAMORZĄDOWEJ SĄ WYKONYWANE PRZEZ JEDNOSTKĘ SAMORZĄDU TERYTORIALNEGO JAKO ZADANIA WŁASNE.</a:t>
          </a:r>
        </a:p>
        <a:p>
          <a:pPr>
            <a:buFont typeface="+mj-lt"/>
            <a:buAutoNum type="arabicPeriod"/>
          </a:pPr>
          <a:r>
            <a:rPr lang="pl-PL" b="0" i="0"/>
            <a:t>2. JEŻELI WYNIKA TO Z UZASADNIONYCH POTRZEB PAŃSTWA, USTAWA MOŻE ZLECIĆ JEDNOSTKOM SAMORZĄDU TERYTORIALNEGO WYKONYWANIE INNYCH ZADAŃ PUBLICZNYCH. USTAWA OKREŚLA TRYB PRZEKAZYWANIA I SPOSÓB WYKONYWANIA ZADAŃ ZLECONYCH.</a:t>
          </a:r>
          <a:endParaRPr lang="pl-PL" b="0" i="0" dirty="0"/>
        </a:p>
      </dgm:t>
    </dgm:pt>
    <dgm:pt modelId="{8A7DD581-3550-4D46-9845-56D3066367FD}" type="parTrans" cxnId="{64B37EE9-E6A4-4441-803E-DCD0B310112A}">
      <dgm:prSet/>
      <dgm:spPr/>
      <dgm:t>
        <a:bodyPr/>
        <a:lstStyle/>
        <a:p>
          <a:endParaRPr lang="en-GB"/>
        </a:p>
      </dgm:t>
    </dgm:pt>
    <dgm:pt modelId="{0D5D07A0-AA4D-410A-BF6B-3D53597BA758}" type="sibTrans" cxnId="{64B37EE9-E6A4-4441-803E-DCD0B310112A}">
      <dgm:prSet/>
      <dgm:spPr/>
      <dgm:t>
        <a:bodyPr/>
        <a:lstStyle/>
        <a:p>
          <a:endParaRPr lang="en-GB"/>
        </a:p>
      </dgm:t>
    </dgm:pt>
    <dgm:pt modelId="{BBEF3978-D702-43B0-BBE4-781DF6F2FF8D}" type="pres">
      <dgm:prSet presAssocID="{178067CA-C94B-47F7-BF1B-45C8E311F342}" presName="Name0" presStyleCnt="0">
        <dgm:presLayoutVars>
          <dgm:dir/>
          <dgm:resizeHandles val="exact"/>
        </dgm:presLayoutVars>
      </dgm:prSet>
      <dgm:spPr/>
    </dgm:pt>
    <dgm:pt modelId="{DD2A8DC0-5599-4594-BB63-D9E1B13BE085}" type="pres">
      <dgm:prSet presAssocID="{C83BF6FE-1C41-41F5-AB2A-53A46132882F}" presName="node" presStyleLbl="node1" presStyleIdx="0" presStyleCnt="2">
        <dgm:presLayoutVars>
          <dgm:bulletEnabled val="1"/>
        </dgm:presLayoutVars>
      </dgm:prSet>
      <dgm:spPr/>
    </dgm:pt>
    <dgm:pt modelId="{061F09D1-0814-413A-A687-844CAE64B53D}" type="pres">
      <dgm:prSet presAssocID="{0479C22E-9D6E-426A-A813-B55F94BBB0E8}" presName="sibTrans" presStyleLbl="sibTrans2D1" presStyleIdx="0" presStyleCnt="1"/>
      <dgm:spPr/>
    </dgm:pt>
    <dgm:pt modelId="{DB2D4A8A-DD13-47B5-86DD-6947B4131B89}" type="pres">
      <dgm:prSet presAssocID="{0479C22E-9D6E-426A-A813-B55F94BBB0E8}" presName="connectorText" presStyleLbl="sibTrans2D1" presStyleIdx="0" presStyleCnt="1"/>
      <dgm:spPr/>
    </dgm:pt>
    <dgm:pt modelId="{3E43EF85-07F7-4075-A3AB-3F09917E5B65}" type="pres">
      <dgm:prSet presAssocID="{53F120DD-EF98-4961-8F09-EFB43EDC9740}" presName="node" presStyleLbl="node1" presStyleIdx="1" presStyleCnt="2">
        <dgm:presLayoutVars>
          <dgm:bulletEnabled val="1"/>
        </dgm:presLayoutVars>
      </dgm:prSet>
      <dgm:spPr/>
    </dgm:pt>
  </dgm:ptLst>
  <dgm:cxnLst>
    <dgm:cxn modelId="{DB9E5514-4F6F-4FAC-8EE6-20573294FBAD}" srcId="{178067CA-C94B-47F7-BF1B-45C8E311F342}" destId="{C83BF6FE-1C41-41F5-AB2A-53A46132882F}" srcOrd="0" destOrd="0" parTransId="{67C2B2BE-7F65-4E16-A601-A46A923B8516}" sibTransId="{0479C22E-9D6E-426A-A813-B55F94BBB0E8}"/>
    <dgm:cxn modelId="{C6215F23-5E72-4D2B-9555-7775704207E2}" type="presOf" srcId="{53F120DD-EF98-4961-8F09-EFB43EDC9740}" destId="{3E43EF85-07F7-4075-A3AB-3F09917E5B65}" srcOrd="0" destOrd="0" presId="urn:microsoft.com/office/officeart/2005/8/layout/process1"/>
    <dgm:cxn modelId="{E995B762-FE62-4A96-982C-2AF58437FBFD}" type="presOf" srcId="{178067CA-C94B-47F7-BF1B-45C8E311F342}" destId="{BBEF3978-D702-43B0-BBE4-781DF6F2FF8D}" srcOrd="0" destOrd="0" presId="urn:microsoft.com/office/officeart/2005/8/layout/process1"/>
    <dgm:cxn modelId="{C182E34A-4265-4B07-BA7F-6D5F24F41A00}" type="presOf" srcId="{0479C22E-9D6E-426A-A813-B55F94BBB0E8}" destId="{DB2D4A8A-DD13-47B5-86DD-6947B4131B89}" srcOrd="1" destOrd="0" presId="urn:microsoft.com/office/officeart/2005/8/layout/process1"/>
    <dgm:cxn modelId="{98A75481-CB53-4A0F-A782-1FB6C64688DE}" type="presOf" srcId="{C83BF6FE-1C41-41F5-AB2A-53A46132882F}" destId="{DD2A8DC0-5599-4594-BB63-D9E1B13BE085}" srcOrd="0" destOrd="0" presId="urn:microsoft.com/office/officeart/2005/8/layout/process1"/>
    <dgm:cxn modelId="{64B37EE9-E6A4-4441-803E-DCD0B310112A}" srcId="{178067CA-C94B-47F7-BF1B-45C8E311F342}" destId="{53F120DD-EF98-4961-8F09-EFB43EDC9740}" srcOrd="1" destOrd="0" parTransId="{8A7DD581-3550-4D46-9845-56D3066367FD}" sibTransId="{0D5D07A0-AA4D-410A-BF6B-3D53597BA758}"/>
    <dgm:cxn modelId="{84AA4BFF-62FC-42F8-9A2A-BFA565B3E1E6}" type="presOf" srcId="{0479C22E-9D6E-426A-A813-B55F94BBB0E8}" destId="{061F09D1-0814-413A-A687-844CAE64B53D}" srcOrd="0" destOrd="0" presId="urn:microsoft.com/office/officeart/2005/8/layout/process1"/>
    <dgm:cxn modelId="{CC74347D-7F83-465F-92B0-8C7A094F83A3}" type="presParOf" srcId="{BBEF3978-D702-43B0-BBE4-781DF6F2FF8D}" destId="{DD2A8DC0-5599-4594-BB63-D9E1B13BE085}" srcOrd="0" destOrd="0" presId="urn:microsoft.com/office/officeart/2005/8/layout/process1"/>
    <dgm:cxn modelId="{100F02E6-4ACB-4011-B02C-74B11E212E03}" type="presParOf" srcId="{BBEF3978-D702-43B0-BBE4-781DF6F2FF8D}" destId="{061F09D1-0814-413A-A687-844CAE64B53D}" srcOrd="1" destOrd="0" presId="urn:microsoft.com/office/officeart/2005/8/layout/process1"/>
    <dgm:cxn modelId="{96F7EA68-3470-4F60-B8AD-C38E7B3BDFB6}" type="presParOf" srcId="{061F09D1-0814-413A-A687-844CAE64B53D}" destId="{DB2D4A8A-DD13-47B5-86DD-6947B4131B89}" srcOrd="0" destOrd="0" presId="urn:microsoft.com/office/officeart/2005/8/layout/process1"/>
    <dgm:cxn modelId="{C16C9BC9-585A-4786-9D95-705BAE889CE6}" type="presParOf" srcId="{BBEF3978-D702-43B0-BBE4-781DF6F2FF8D}" destId="{3E43EF85-07F7-4075-A3AB-3F09917E5B65}"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78067CA-C94B-47F7-BF1B-45C8E311F342}" type="doc">
      <dgm:prSet loTypeId="urn:microsoft.com/office/officeart/2005/8/layout/process1" loCatId="process" qsTypeId="urn:microsoft.com/office/officeart/2005/8/quickstyle/simple3" qsCatId="simple" csTypeId="urn:microsoft.com/office/officeart/2005/8/colors/accent6_2" csCatId="accent6" phldr="1"/>
      <dgm:spPr/>
    </dgm:pt>
    <dgm:pt modelId="{C83BF6FE-1C41-41F5-AB2A-53A46132882F}">
      <dgm:prSet phldrT="[Tekst]"/>
      <dgm:spPr/>
      <dgm:t>
        <a:bodyPr/>
        <a:lstStyle/>
        <a:p>
          <a:r>
            <a:rPr lang="pl-PL"/>
            <a:t>KONSTYTUCJA RP</a:t>
          </a:r>
          <a:endParaRPr lang="en-GB" dirty="0"/>
        </a:p>
      </dgm:t>
    </dgm:pt>
    <dgm:pt modelId="{67C2B2BE-7F65-4E16-A601-A46A923B8516}" type="parTrans" cxnId="{DB9E5514-4F6F-4FAC-8EE6-20573294FBAD}">
      <dgm:prSet/>
      <dgm:spPr/>
      <dgm:t>
        <a:bodyPr/>
        <a:lstStyle/>
        <a:p>
          <a:endParaRPr lang="en-GB"/>
        </a:p>
      </dgm:t>
    </dgm:pt>
    <dgm:pt modelId="{0479C22E-9D6E-426A-A813-B55F94BBB0E8}" type="sibTrans" cxnId="{DB9E5514-4F6F-4FAC-8EE6-20573294FBAD}">
      <dgm:prSet/>
      <dgm:spPr/>
      <dgm:t>
        <a:bodyPr/>
        <a:lstStyle/>
        <a:p>
          <a:endParaRPr lang="en-GB"/>
        </a:p>
      </dgm:t>
    </dgm:pt>
    <dgm:pt modelId="{53F120DD-EF98-4961-8F09-EFB43EDC9740}">
      <dgm:prSet phldrT="[Tekst]"/>
      <dgm:spPr/>
      <dgm:t>
        <a:bodyPr/>
        <a:lstStyle/>
        <a:p>
          <a:r>
            <a:rPr lang="pl-PL"/>
            <a:t>ART. 172 UST. 1</a:t>
          </a:r>
        </a:p>
        <a:p>
          <a:r>
            <a:rPr lang="pl-PL"/>
            <a:t>JEDNOSTKI SAMORZĄDU TERYTORIALNEGO MAJĄ PRAWO ZRZESZANIA SIĘ.</a:t>
          </a:r>
          <a:endParaRPr lang="en-GB" dirty="0"/>
        </a:p>
      </dgm:t>
    </dgm:pt>
    <dgm:pt modelId="{8A7DD581-3550-4D46-9845-56D3066367FD}" type="parTrans" cxnId="{64B37EE9-E6A4-4441-803E-DCD0B310112A}">
      <dgm:prSet/>
      <dgm:spPr/>
      <dgm:t>
        <a:bodyPr/>
        <a:lstStyle/>
        <a:p>
          <a:endParaRPr lang="en-GB"/>
        </a:p>
      </dgm:t>
    </dgm:pt>
    <dgm:pt modelId="{0D5D07A0-AA4D-410A-BF6B-3D53597BA758}" type="sibTrans" cxnId="{64B37EE9-E6A4-4441-803E-DCD0B310112A}">
      <dgm:prSet/>
      <dgm:spPr/>
      <dgm:t>
        <a:bodyPr/>
        <a:lstStyle/>
        <a:p>
          <a:endParaRPr lang="en-GB"/>
        </a:p>
      </dgm:t>
    </dgm:pt>
    <dgm:pt modelId="{BBEF3978-D702-43B0-BBE4-781DF6F2FF8D}" type="pres">
      <dgm:prSet presAssocID="{178067CA-C94B-47F7-BF1B-45C8E311F342}" presName="Name0" presStyleCnt="0">
        <dgm:presLayoutVars>
          <dgm:dir/>
          <dgm:resizeHandles val="exact"/>
        </dgm:presLayoutVars>
      </dgm:prSet>
      <dgm:spPr/>
    </dgm:pt>
    <dgm:pt modelId="{DD2A8DC0-5599-4594-BB63-D9E1B13BE085}" type="pres">
      <dgm:prSet presAssocID="{C83BF6FE-1C41-41F5-AB2A-53A46132882F}" presName="node" presStyleLbl="node1" presStyleIdx="0" presStyleCnt="2">
        <dgm:presLayoutVars>
          <dgm:bulletEnabled val="1"/>
        </dgm:presLayoutVars>
      </dgm:prSet>
      <dgm:spPr/>
    </dgm:pt>
    <dgm:pt modelId="{061F09D1-0814-413A-A687-844CAE64B53D}" type="pres">
      <dgm:prSet presAssocID="{0479C22E-9D6E-426A-A813-B55F94BBB0E8}" presName="sibTrans" presStyleLbl="sibTrans2D1" presStyleIdx="0" presStyleCnt="1"/>
      <dgm:spPr/>
    </dgm:pt>
    <dgm:pt modelId="{DB2D4A8A-DD13-47B5-86DD-6947B4131B89}" type="pres">
      <dgm:prSet presAssocID="{0479C22E-9D6E-426A-A813-B55F94BBB0E8}" presName="connectorText" presStyleLbl="sibTrans2D1" presStyleIdx="0" presStyleCnt="1"/>
      <dgm:spPr/>
    </dgm:pt>
    <dgm:pt modelId="{3E43EF85-07F7-4075-A3AB-3F09917E5B65}" type="pres">
      <dgm:prSet presAssocID="{53F120DD-EF98-4961-8F09-EFB43EDC9740}" presName="node" presStyleLbl="node1" presStyleIdx="1" presStyleCnt="2">
        <dgm:presLayoutVars>
          <dgm:bulletEnabled val="1"/>
        </dgm:presLayoutVars>
      </dgm:prSet>
      <dgm:spPr/>
    </dgm:pt>
  </dgm:ptLst>
  <dgm:cxnLst>
    <dgm:cxn modelId="{DB9E5514-4F6F-4FAC-8EE6-20573294FBAD}" srcId="{178067CA-C94B-47F7-BF1B-45C8E311F342}" destId="{C83BF6FE-1C41-41F5-AB2A-53A46132882F}" srcOrd="0" destOrd="0" parTransId="{67C2B2BE-7F65-4E16-A601-A46A923B8516}" sibTransId="{0479C22E-9D6E-426A-A813-B55F94BBB0E8}"/>
    <dgm:cxn modelId="{C6215F23-5E72-4D2B-9555-7775704207E2}" type="presOf" srcId="{53F120DD-EF98-4961-8F09-EFB43EDC9740}" destId="{3E43EF85-07F7-4075-A3AB-3F09917E5B65}" srcOrd="0" destOrd="0" presId="urn:microsoft.com/office/officeart/2005/8/layout/process1"/>
    <dgm:cxn modelId="{E995B762-FE62-4A96-982C-2AF58437FBFD}" type="presOf" srcId="{178067CA-C94B-47F7-BF1B-45C8E311F342}" destId="{BBEF3978-D702-43B0-BBE4-781DF6F2FF8D}" srcOrd="0" destOrd="0" presId="urn:microsoft.com/office/officeart/2005/8/layout/process1"/>
    <dgm:cxn modelId="{C182E34A-4265-4B07-BA7F-6D5F24F41A00}" type="presOf" srcId="{0479C22E-9D6E-426A-A813-B55F94BBB0E8}" destId="{DB2D4A8A-DD13-47B5-86DD-6947B4131B89}" srcOrd="1" destOrd="0" presId="urn:microsoft.com/office/officeart/2005/8/layout/process1"/>
    <dgm:cxn modelId="{98A75481-CB53-4A0F-A782-1FB6C64688DE}" type="presOf" srcId="{C83BF6FE-1C41-41F5-AB2A-53A46132882F}" destId="{DD2A8DC0-5599-4594-BB63-D9E1B13BE085}" srcOrd="0" destOrd="0" presId="urn:microsoft.com/office/officeart/2005/8/layout/process1"/>
    <dgm:cxn modelId="{64B37EE9-E6A4-4441-803E-DCD0B310112A}" srcId="{178067CA-C94B-47F7-BF1B-45C8E311F342}" destId="{53F120DD-EF98-4961-8F09-EFB43EDC9740}" srcOrd="1" destOrd="0" parTransId="{8A7DD581-3550-4D46-9845-56D3066367FD}" sibTransId="{0D5D07A0-AA4D-410A-BF6B-3D53597BA758}"/>
    <dgm:cxn modelId="{84AA4BFF-62FC-42F8-9A2A-BFA565B3E1E6}" type="presOf" srcId="{0479C22E-9D6E-426A-A813-B55F94BBB0E8}" destId="{061F09D1-0814-413A-A687-844CAE64B53D}" srcOrd="0" destOrd="0" presId="urn:microsoft.com/office/officeart/2005/8/layout/process1"/>
    <dgm:cxn modelId="{CC74347D-7F83-465F-92B0-8C7A094F83A3}" type="presParOf" srcId="{BBEF3978-D702-43B0-BBE4-781DF6F2FF8D}" destId="{DD2A8DC0-5599-4594-BB63-D9E1B13BE085}" srcOrd="0" destOrd="0" presId="urn:microsoft.com/office/officeart/2005/8/layout/process1"/>
    <dgm:cxn modelId="{100F02E6-4ACB-4011-B02C-74B11E212E03}" type="presParOf" srcId="{BBEF3978-D702-43B0-BBE4-781DF6F2FF8D}" destId="{061F09D1-0814-413A-A687-844CAE64B53D}" srcOrd="1" destOrd="0" presId="urn:microsoft.com/office/officeart/2005/8/layout/process1"/>
    <dgm:cxn modelId="{96F7EA68-3470-4F60-B8AD-C38E7B3BDFB6}" type="presParOf" srcId="{061F09D1-0814-413A-A687-844CAE64B53D}" destId="{DB2D4A8A-DD13-47B5-86DD-6947B4131B89}" srcOrd="0" destOrd="0" presId="urn:microsoft.com/office/officeart/2005/8/layout/process1"/>
    <dgm:cxn modelId="{C16C9BC9-585A-4786-9D95-705BAE889CE6}" type="presParOf" srcId="{BBEF3978-D702-43B0-BBE4-781DF6F2FF8D}" destId="{3E43EF85-07F7-4075-A3AB-3F09917E5B65}"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2F73A4-280E-4CF8-AD6E-083B06CB8528}">
      <dsp:nvSpPr>
        <dsp:cNvPr id="0" name=""/>
        <dsp:cNvSpPr/>
      </dsp:nvSpPr>
      <dsp:spPr>
        <a:xfrm>
          <a:off x="1774" y="1484086"/>
          <a:ext cx="2766329" cy="138316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pl-PL" sz="3000" kern="1200" dirty="0">
              <a:solidFill>
                <a:schemeClr val="tx1"/>
              </a:solidFill>
            </a:rPr>
            <a:t>z j. ang. </a:t>
          </a:r>
        </a:p>
      </dsp:txBody>
      <dsp:txXfrm>
        <a:off x="42285" y="1524597"/>
        <a:ext cx="2685307" cy="1302142"/>
      </dsp:txXfrm>
    </dsp:sp>
    <dsp:sp modelId="{BED5A2CF-391F-4F99-8DE6-D4C8E66A9B49}">
      <dsp:nvSpPr>
        <dsp:cNvPr id="0" name=""/>
        <dsp:cNvSpPr/>
      </dsp:nvSpPr>
      <dsp:spPr>
        <a:xfrm rot="19457599">
          <a:off x="2640020" y="1749400"/>
          <a:ext cx="1362697" cy="57216"/>
        </a:xfrm>
        <a:custGeom>
          <a:avLst/>
          <a:gdLst/>
          <a:ahLst/>
          <a:cxnLst/>
          <a:rect l="0" t="0" r="0" b="0"/>
          <a:pathLst>
            <a:path>
              <a:moveTo>
                <a:pt x="0" y="28608"/>
              </a:moveTo>
              <a:lnTo>
                <a:pt x="1362697" y="28608"/>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287302" y="1743941"/>
        <a:ext cx="68134" cy="68134"/>
      </dsp:txXfrm>
    </dsp:sp>
    <dsp:sp modelId="{1215B7EE-D78E-489F-AEF5-CF25F1C403EB}">
      <dsp:nvSpPr>
        <dsp:cNvPr id="0" name=""/>
        <dsp:cNvSpPr/>
      </dsp:nvSpPr>
      <dsp:spPr>
        <a:xfrm>
          <a:off x="3874635" y="688767"/>
          <a:ext cx="2766329" cy="138316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pl-PL" sz="3000" kern="1200" dirty="0" err="1">
              <a:solidFill>
                <a:schemeClr val="tx1"/>
              </a:solidFill>
            </a:rPr>
            <a:t>outside</a:t>
          </a:r>
          <a:endParaRPr lang="pl-PL" sz="3000" kern="1200" dirty="0">
            <a:solidFill>
              <a:schemeClr val="tx1"/>
            </a:solidFill>
          </a:endParaRPr>
        </a:p>
      </dsp:txBody>
      <dsp:txXfrm>
        <a:off x="3915146" y="729278"/>
        <a:ext cx="2685307" cy="1302142"/>
      </dsp:txXfrm>
    </dsp:sp>
    <dsp:sp modelId="{AC76A644-70E7-4633-938F-F51637B23B1E}">
      <dsp:nvSpPr>
        <dsp:cNvPr id="0" name=""/>
        <dsp:cNvSpPr/>
      </dsp:nvSpPr>
      <dsp:spPr>
        <a:xfrm>
          <a:off x="6640964" y="1351740"/>
          <a:ext cx="1106531" cy="57216"/>
        </a:xfrm>
        <a:custGeom>
          <a:avLst/>
          <a:gdLst/>
          <a:ahLst/>
          <a:cxnLst/>
          <a:rect l="0" t="0" r="0" b="0"/>
          <a:pathLst>
            <a:path>
              <a:moveTo>
                <a:pt x="0" y="28608"/>
              </a:moveTo>
              <a:lnTo>
                <a:pt x="1106531" y="28608"/>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7166567" y="1352686"/>
        <a:ext cx="55326" cy="55326"/>
      </dsp:txXfrm>
    </dsp:sp>
    <dsp:sp modelId="{2487DC1C-E1AA-4571-BD6A-6F76913164D0}">
      <dsp:nvSpPr>
        <dsp:cNvPr id="0" name=""/>
        <dsp:cNvSpPr/>
      </dsp:nvSpPr>
      <dsp:spPr>
        <a:xfrm>
          <a:off x="7747496" y="688767"/>
          <a:ext cx="2766329" cy="138316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pl-PL" sz="3000" kern="1200" dirty="0">
              <a:solidFill>
                <a:schemeClr val="tx1"/>
              </a:solidFill>
            </a:rPr>
            <a:t>zewnętrzny</a:t>
          </a:r>
        </a:p>
      </dsp:txBody>
      <dsp:txXfrm>
        <a:off x="7788007" y="729278"/>
        <a:ext cx="2685307" cy="1302142"/>
      </dsp:txXfrm>
    </dsp:sp>
    <dsp:sp modelId="{406F252F-2B48-4C37-8ED0-DF09B58412BD}">
      <dsp:nvSpPr>
        <dsp:cNvPr id="0" name=""/>
        <dsp:cNvSpPr/>
      </dsp:nvSpPr>
      <dsp:spPr>
        <a:xfrm rot="2142401">
          <a:off x="2640020" y="2544720"/>
          <a:ext cx="1362697" cy="57216"/>
        </a:xfrm>
        <a:custGeom>
          <a:avLst/>
          <a:gdLst/>
          <a:ahLst/>
          <a:cxnLst/>
          <a:rect l="0" t="0" r="0" b="0"/>
          <a:pathLst>
            <a:path>
              <a:moveTo>
                <a:pt x="0" y="28608"/>
              </a:moveTo>
              <a:lnTo>
                <a:pt x="1362697" y="28608"/>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287302" y="2539261"/>
        <a:ext cx="68134" cy="68134"/>
      </dsp:txXfrm>
    </dsp:sp>
    <dsp:sp modelId="{48FEBE9F-9E9D-44BA-9FCE-0F1E4A16CE58}">
      <dsp:nvSpPr>
        <dsp:cNvPr id="0" name=""/>
        <dsp:cNvSpPr/>
      </dsp:nvSpPr>
      <dsp:spPr>
        <a:xfrm>
          <a:off x="3874635" y="2279406"/>
          <a:ext cx="2766329" cy="138316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pl-PL" sz="3000" kern="1200" dirty="0" err="1">
              <a:solidFill>
                <a:schemeClr val="tx1"/>
              </a:solidFill>
            </a:rPr>
            <a:t>resource</a:t>
          </a:r>
          <a:endParaRPr lang="pl-PL" sz="3000" kern="1200" dirty="0">
            <a:solidFill>
              <a:schemeClr val="tx1"/>
            </a:solidFill>
          </a:endParaRPr>
        </a:p>
      </dsp:txBody>
      <dsp:txXfrm>
        <a:off x="3915146" y="2319917"/>
        <a:ext cx="2685307" cy="1302142"/>
      </dsp:txXfrm>
    </dsp:sp>
    <dsp:sp modelId="{A8DB9BB2-7A3F-4278-8B95-B8A1CD9F8E87}">
      <dsp:nvSpPr>
        <dsp:cNvPr id="0" name=""/>
        <dsp:cNvSpPr/>
      </dsp:nvSpPr>
      <dsp:spPr>
        <a:xfrm>
          <a:off x="6640964" y="2942380"/>
          <a:ext cx="1106531" cy="57216"/>
        </a:xfrm>
        <a:custGeom>
          <a:avLst/>
          <a:gdLst/>
          <a:ahLst/>
          <a:cxnLst/>
          <a:rect l="0" t="0" r="0" b="0"/>
          <a:pathLst>
            <a:path>
              <a:moveTo>
                <a:pt x="0" y="28608"/>
              </a:moveTo>
              <a:lnTo>
                <a:pt x="1106531" y="28608"/>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7166567" y="2943325"/>
        <a:ext cx="55326" cy="55326"/>
      </dsp:txXfrm>
    </dsp:sp>
    <dsp:sp modelId="{060714D7-76FA-42A9-9299-F7FB776FCFCF}">
      <dsp:nvSpPr>
        <dsp:cNvPr id="0" name=""/>
        <dsp:cNvSpPr/>
      </dsp:nvSpPr>
      <dsp:spPr>
        <a:xfrm>
          <a:off x="7747496" y="2279406"/>
          <a:ext cx="2766329" cy="138316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pl-PL" sz="3000" kern="1200" dirty="0">
              <a:solidFill>
                <a:schemeClr val="tx1"/>
              </a:solidFill>
            </a:rPr>
            <a:t>zasoby, zapasy, środki, możliwości</a:t>
          </a:r>
        </a:p>
      </dsp:txBody>
      <dsp:txXfrm>
        <a:off x="7788007" y="2319917"/>
        <a:ext cx="2685307" cy="130214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A296AB-88F9-4573-8296-3A03135D74D4}">
      <dsp:nvSpPr>
        <dsp:cNvPr id="0" name=""/>
        <dsp:cNvSpPr/>
      </dsp:nvSpPr>
      <dsp:spPr>
        <a:xfrm>
          <a:off x="4064000" y="2459823"/>
          <a:ext cx="2875309" cy="499020"/>
        </a:xfrm>
        <a:custGeom>
          <a:avLst/>
          <a:gdLst/>
          <a:ahLst/>
          <a:cxnLst/>
          <a:rect l="0" t="0" r="0" b="0"/>
          <a:pathLst>
            <a:path>
              <a:moveTo>
                <a:pt x="0" y="0"/>
              </a:moveTo>
              <a:lnTo>
                <a:pt x="0" y="249510"/>
              </a:lnTo>
              <a:lnTo>
                <a:pt x="2875309" y="249510"/>
              </a:lnTo>
              <a:lnTo>
                <a:pt x="2875309" y="4990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261E1A-FD5E-4CF2-AA54-0F9FFF1EE55F}">
      <dsp:nvSpPr>
        <dsp:cNvPr id="0" name=""/>
        <dsp:cNvSpPr/>
      </dsp:nvSpPr>
      <dsp:spPr>
        <a:xfrm>
          <a:off x="4018280" y="2459823"/>
          <a:ext cx="91440" cy="499020"/>
        </a:xfrm>
        <a:custGeom>
          <a:avLst/>
          <a:gdLst/>
          <a:ahLst/>
          <a:cxnLst/>
          <a:rect l="0" t="0" r="0" b="0"/>
          <a:pathLst>
            <a:path>
              <a:moveTo>
                <a:pt x="45720" y="0"/>
              </a:moveTo>
              <a:lnTo>
                <a:pt x="45720" y="4990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74652F0-D21D-4E1A-9E2A-4E01F9BD34B3}">
      <dsp:nvSpPr>
        <dsp:cNvPr id="0" name=""/>
        <dsp:cNvSpPr/>
      </dsp:nvSpPr>
      <dsp:spPr>
        <a:xfrm>
          <a:off x="1188690" y="2459823"/>
          <a:ext cx="2875309" cy="499020"/>
        </a:xfrm>
        <a:custGeom>
          <a:avLst/>
          <a:gdLst/>
          <a:ahLst/>
          <a:cxnLst/>
          <a:rect l="0" t="0" r="0" b="0"/>
          <a:pathLst>
            <a:path>
              <a:moveTo>
                <a:pt x="2875309" y="0"/>
              </a:moveTo>
              <a:lnTo>
                <a:pt x="2875309" y="249510"/>
              </a:lnTo>
              <a:lnTo>
                <a:pt x="0" y="249510"/>
              </a:lnTo>
              <a:lnTo>
                <a:pt x="0" y="4990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4B96D2E-0A4B-4F49-84E2-CF1F517759FC}">
      <dsp:nvSpPr>
        <dsp:cNvPr id="0" name=""/>
        <dsp:cNvSpPr/>
      </dsp:nvSpPr>
      <dsp:spPr>
        <a:xfrm>
          <a:off x="2875855" y="1271678"/>
          <a:ext cx="2376289" cy="1188144"/>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pl-PL" sz="2500" kern="1200"/>
            <a:t>USTROJOWE FORMY WSPÓŁDZIAŁANIA</a:t>
          </a:r>
          <a:endParaRPr lang="en-GB" sz="2500" kern="1200" dirty="0"/>
        </a:p>
      </dsp:txBody>
      <dsp:txXfrm>
        <a:off x="2875855" y="1271678"/>
        <a:ext cx="2376289" cy="1188144"/>
      </dsp:txXfrm>
    </dsp:sp>
    <dsp:sp modelId="{FD83D910-F17B-4DDA-B627-AD0CF3329033}">
      <dsp:nvSpPr>
        <dsp:cNvPr id="0" name=""/>
        <dsp:cNvSpPr/>
      </dsp:nvSpPr>
      <dsp:spPr>
        <a:xfrm>
          <a:off x="545" y="2958843"/>
          <a:ext cx="2376289" cy="1188144"/>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pl-PL" sz="2500" kern="1200"/>
            <a:t>ZWIĄZKI</a:t>
          </a:r>
          <a:endParaRPr lang="en-GB" sz="2500" kern="1200" dirty="0"/>
        </a:p>
      </dsp:txBody>
      <dsp:txXfrm>
        <a:off x="545" y="2958843"/>
        <a:ext cx="2376289" cy="1188144"/>
      </dsp:txXfrm>
    </dsp:sp>
    <dsp:sp modelId="{814F4BF2-864C-4AB6-94F2-EB08BD3B2A78}">
      <dsp:nvSpPr>
        <dsp:cNvPr id="0" name=""/>
        <dsp:cNvSpPr/>
      </dsp:nvSpPr>
      <dsp:spPr>
        <a:xfrm>
          <a:off x="2875855" y="2958843"/>
          <a:ext cx="2376289" cy="1188144"/>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pl-PL" sz="2500" b="0" u="none" kern="1200"/>
            <a:t>POROZUMIENIA</a:t>
          </a:r>
          <a:endParaRPr lang="en-GB" sz="2500" b="0" u="none" kern="1200" dirty="0"/>
        </a:p>
      </dsp:txBody>
      <dsp:txXfrm>
        <a:off x="2875855" y="2958843"/>
        <a:ext cx="2376289" cy="1188144"/>
      </dsp:txXfrm>
    </dsp:sp>
    <dsp:sp modelId="{B6677C0E-9EFC-45FC-817F-9629F4D2CA22}">
      <dsp:nvSpPr>
        <dsp:cNvPr id="0" name=""/>
        <dsp:cNvSpPr/>
      </dsp:nvSpPr>
      <dsp:spPr>
        <a:xfrm>
          <a:off x="5751165" y="2958843"/>
          <a:ext cx="2376289" cy="1188144"/>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pl-PL" sz="2500" b="0" u="none" kern="1200"/>
            <a:t>STOWARZYSZENIA</a:t>
          </a:r>
          <a:endParaRPr lang="en-GB" sz="2500" b="0" u="none" kern="1200" dirty="0"/>
        </a:p>
      </dsp:txBody>
      <dsp:txXfrm>
        <a:off x="5751165" y="2958843"/>
        <a:ext cx="2376289" cy="118814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E8FBEA-A17C-4763-897C-088A71B8F5C7}">
      <dsp:nvSpPr>
        <dsp:cNvPr id="0" name=""/>
        <dsp:cNvSpPr/>
      </dsp:nvSpPr>
      <dsp:spPr>
        <a:xfrm rot="5400000">
          <a:off x="4706831" y="-577268"/>
          <a:ext cx="4202429" cy="6407573"/>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just" defTabSz="800100">
            <a:lnSpc>
              <a:spcPct val="90000"/>
            </a:lnSpc>
            <a:spcBef>
              <a:spcPct val="0"/>
            </a:spcBef>
            <a:spcAft>
              <a:spcPct val="15000"/>
            </a:spcAft>
            <a:buChar char="•"/>
          </a:pPr>
          <a:r>
            <a:rPr lang="pl-PL" sz="1800" kern="1200" dirty="0"/>
            <a:t>KREOWANIE POZYTYWNEGO Z PUNKTU WIDZENIA TURYSTYKI WIZERUNKU REGIONU W KRAJU I ZA GRANICĄ</a:t>
          </a:r>
        </a:p>
        <a:p>
          <a:pPr marL="171450" lvl="1" indent="-171450" algn="just" defTabSz="800100">
            <a:lnSpc>
              <a:spcPct val="90000"/>
            </a:lnSpc>
            <a:spcBef>
              <a:spcPct val="0"/>
            </a:spcBef>
            <a:spcAft>
              <a:spcPct val="15000"/>
            </a:spcAft>
            <a:buChar char="•"/>
          </a:pPr>
          <a:r>
            <a:rPr lang="pl-PL" sz="1800" kern="1200" dirty="0"/>
            <a:t>ORGANIZOWANIE I ROZWIJANIE DZIAŁAŃ NA RZECZ PROMOCJI TURYSTYCZNEJ DOLNEGO ŚLĄSKA I ROZWOJU TURYSTYKI</a:t>
          </a:r>
        </a:p>
        <a:p>
          <a:pPr marL="171450" lvl="1" indent="-171450" algn="just" defTabSz="800100">
            <a:lnSpc>
              <a:spcPct val="90000"/>
            </a:lnSpc>
            <a:spcBef>
              <a:spcPct val="0"/>
            </a:spcBef>
            <a:spcAft>
              <a:spcPct val="15000"/>
            </a:spcAft>
            <a:buChar char="•"/>
          </a:pPr>
          <a:r>
            <a:rPr lang="pl-PL" sz="1800" kern="1200" dirty="0"/>
            <a:t>STWORZENIE ZINTEGROWANEGO, REGIONALNEGO SYSTEMU INFORMACJI TURYSTYCZNEJ</a:t>
          </a:r>
        </a:p>
        <a:p>
          <a:pPr marL="171450" lvl="1" indent="-171450" algn="just" defTabSz="800100">
            <a:lnSpc>
              <a:spcPct val="90000"/>
            </a:lnSpc>
            <a:spcBef>
              <a:spcPct val="0"/>
            </a:spcBef>
            <a:spcAft>
              <a:spcPct val="15000"/>
            </a:spcAft>
            <a:buChar char="•"/>
          </a:pPr>
          <a:r>
            <a:rPr lang="pl-PL" sz="1800" kern="1200" dirty="0"/>
            <a:t>BADANIA I ANALIZY RUCHU TURYSTYCZNEGO NA DOLNYM ŚLĄSKU</a:t>
          </a:r>
        </a:p>
        <a:p>
          <a:pPr marL="171450" lvl="1" indent="-171450" algn="just" defTabSz="800100">
            <a:lnSpc>
              <a:spcPct val="90000"/>
            </a:lnSpc>
            <a:spcBef>
              <a:spcPct val="0"/>
            </a:spcBef>
            <a:spcAft>
              <a:spcPct val="15000"/>
            </a:spcAft>
            <a:buChar char="•"/>
          </a:pPr>
          <a:r>
            <a:rPr lang="pl-PL" sz="1800" kern="1200" dirty="0"/>
            <a:t>INICJOWANIE I WSPOMAGANIE PLANÓW ROZWOJU I MODERNIZACJI INFRASTRUKTURY TURYSTYCZNEJ</a:t>
          </a:r>
        </a:p>
        <a:p>
          <a:pPr marL="171450" lvl="1" indent="-171450" algn="just" defTabSz="800100">
            <a:lnSpc>
              <a:spcPct val="90000"/>
            </a:lnSpc>
            <a:spcBef>
              <a:spcPct val="0"/>
            </a:spcBef>
            <a:spcAft>
              <a:spcPct val="15000"/>
            </a:spcAft>
            <a:buChar char="•"/>
          </a:pPr>
          <a:r>
            <a:rPr lang="pl-PL" sz="1800" kern="1200" dirty="0"/>
            <a:t>SZKOLENIA I DOSKONALENIE KADR DLA POTRZEB TURYSTYKI</a:t>
          </a:r>
        </a:p>
        <a:p>
          <a:pPr marL="171450" lvl="1" indent="-171450" algn="just" defTabSz="800100">
            <a:lnSpc>
              <a:spcPct val="90000"/>
            </a:lnSpc>
            <a:spcBef>
              <a:spcPct val="0"/>
            </a:spcBef>
            <a:spcAft>
              <a:spcPct val="15000"/>
            </a:spcAft>
            <a:buChar char="•"/>
          </a:pPr>
          <a:r>
            <a:rPr lang="pl-PL" sz="1800" kern="1200" dirty="0"/>
            <a:t>INSPIROWANIE I WSPÓŁUDZIAŁ W TWORZENIU LOKALNYCH ORGANIZACJI TURYSTYCZNYCH W GMINACH I POWIATACH</a:t>
          </a:r>
        </a:p>
      </dsp:txBody>
      <dsp:txXfrm rot="-5400000">
        <a:off x="3604259" y="730450"/>
        <a:ext cx="6202427" cy="3792137"/>
      </dsp:txXfrm>
    </dsp:sp>
    <dsp:sp modelId="{9AA831E1-7D09-4760-A262-8F8882CE567D}">
      <dsp:nvSpPr>
        <dsp:cNvPr id="0" name=""/>
        <dsp:cNvSpPr/>
      </dsp:nvSpPr>
      <dsp:spPr>
        <a:xfrm>
          <a:off x="0" y="0"/>
          <a:ext cx="3604259" cy="525303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pl-PL" sz="2900" kern="1200" dirty="0">
              <a:solidFill>
                <a:schemeClr val="tx1"/>
              </a:solidFill>
            </a:rPr>
            <a:t>GŁÓWNY CEL STATUTOWY DOT – WSPIERANIE ROZWOJU TURYSTYKI ORAZ PROWADZENIE PROMOCJI DOLNEGO ŚLĄSKA – REALIZOWANY JEST POPRZEZ TAKIE DZIAŁANIA JAK:</a:t>
          </a:r>
        </a:p>
      </dsp:txBody>
      <dsp:txXfrm>
        <a:off x="175945" y="175945"/>
        <a:ext cx="3252369" cy="49011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D91699-ED15-4279-B29B-66F93AA486F3}">
      <dsp:nvSpPr>
        <dsp:cNvPr id="0" name=""/>
        <dsp:cNvSpPr/>
      </dsp:nvSpPr>
      <dsp:spPr>
        <a:xfrm>
          <a:off x="0" y="22824"/>
          <a:ext cx="10515600" cy="14718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just" defTabSz="1644650">
            <a:lnSpc>
              <a:spcPct val="90000"/>
            </a:lnSpc>
            <a:spcBef>
              <a:spcPct val="0"/>
            </a:spcBef>
            <a:spcAft>
              <a:spcPct val="35000"/>
            </a:spcAft>
            <a:buNone/>
          </a:pPr>
          <a:r>
            <a:rPr lang="pl-PL" sz="3700" kern="1200" dirty="0">
              <a:solidFill>
                <a:schemeClr val="tx1"/>
              </a:solidFill>
            </a:rPr>
            <a:t>STANDARDY ŚWIADCZENIA USŁUG PUBLICZNYCH POWINNY ZAWIERAĆ:</a:t>
          </a:r>
        </a:p>
      </dsp:txBody>
      <dsp:txXfrm>
        <a:off x="71850" y="94674"/>
        <a:ext cx="10371900" cy="1328160"/>
      </dsp:txXfrm>
    </dsp:sp>
    <dsp:sp modelId="{4BD12A39-6421-4AEB-BE56-6DF8A61A4F53}">
      <dsp:nvSpPr>
        <dsp:cNvPr id="0" name=""/>
        <dsp:cNvSpPr/>
      </dsp:nvSpPr>
      <dsp:spPr>
        <a:xfrm>
          <a:off x="0" y="1494684"/>
          <a:ext cx="10515600" cy="2833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6990" rIns="263144" bIns="46990" numCol="1" spcCol="1270" anchor="t" anchorCtr="0">
          <a:noAutofit/>
        </a:bodyPr>
        <a:lstStyle/>
        <a:p>
          <a:pPr marL="285750" lvl="1" indent="-285750" algn="just" defTabSz="1289050">
            <a:lnSpc>
              <a:spcPct val="90000"/>
            </a:lnSpc>
            <a:spcBef>
              <a:spcPct val="0"/>
            </a:spcBef>
            <a:spcAft>
              <a:spcPct val="20000"/>
            </a:spcAft>
            <a:buChar char="•"/>
          </a:pPr>
          <a:r>
            <a:rPr lang="pl-PL" sz="2900" kern="1200" dirty="0"/>
            <a:t>ZAKRES USŁUG DOSTĘPNYCH DLA OBYWATELA (NP. KOSZYK ŚWIADCZEŃ, LISTA DOSTĘPNYCH ZAJEĆ EDUKACYJNYCH);</a:t>
          </a:r>
        </a:p>
        <a:p>
          <a:pPr marL="285750" lvl="1" indent="-285750" algn="just" defTabSz="1289050">
            <a:lnSpc>
              <a:spcPct val="90000"/>
            </a:lnSpc>
            <a:spcBef>
              <a:spcPct val="0"/>
            </a:spcBef>
            <a:spcAft>
              <a:spcPct val="20000"/>
            </a:spcAft>
            <a:buChar char="•"/>
          </a:pPr>
          <a:r>
            <a:rPr lang="pl-PL" sz="2900" kern="1200" dirty="0"/>
            <a:t>SPOSÓB ŚWIADCZENIA USŁUG; </a:t>
          </a:r>
        </a:p>
        <a:p>
          <a:pPr marL="285750" lvl="1" indent="-285750" algn="just" defTabSz="1289050">
            <a:lnSpc>
              <a:spcPct val="90000"/>
            </a:lnSpc>
            <a:spcBef>
              <a:spcPct val="0"/>
            </a:spcBef>
            <a:spcAft>
              <a:spcPct val="20000"/>
            </a:spcAft>
            <a:buChar char="•"/>
          </a:pPr>
          <a:r>
            <a:rPr lang="pl-PL" sz="2900" kern="1200" dirty="0"/>
            <a:t>WYMAGANIA CO DO OSÓB BEZPOŚREDNIO WYKONUJĄCYCH USŁUGI (WYKSZTAŁCENIE, DOŚWIADCZENIE);</a:t>
          </a:r>
        </a:p>
        <a:p>
          <a:pPr marL="285750" lvl="1" indent="-285750" algn="just" defTabSz="1289050">
            <a:lnSpc>
              <a:spcPct val="90000"/>
            </a:lnSpc>
            <a:spcBef>
              <a:spcPct val="0"/>
            </a:spcBef>
            <a:spcAft>
              <a:spcPct val="20000"/>
            </a:spcAft>
            <a:buChar char="•"/>
          </a:pPr>
          <a:r>
            <a:rPr lang="pl-PL" sz="2900" kern="1200" dirty="0"/>
            <a:t>TRYB KONTROLI JAKOŚCI USŁUG.</a:t>
          </a:r>
        </a:p>
      </dsp:txBody>
      <dsp:txXfrm>
        <a:off x="0" y="1494684"/>
        <a:ext cx="10515600" cy="28338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36ADD0-4C97-4B52-A3A0-AE7AEF5FA1A4}">
      <dsp:nvSpPr>
        <dsp:cNvPr id="0" name=""/>
        <dsp:cNvSpPr/>
      </dsp:nvSpPr>
      <dsp:spPr>
        <a:xfrm rot="5400000">
          <a:off x="5410072" y="-1189323"/>
          <a:ext cx="3481070" cy="6729984"/>
        </a:xfrm>
        <a:prstGeom prst="round2SameRect">
          <a:avLst/>
        </a:prstGeom>
        <a:solidFill>
          <a:schemeClr val="lt1">
            <a:alpha val="90000"/>
            <a:tint val="4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just" defTabSz="1111250">
            <a:lnSpc>
              <a:spcPct val="90000"/>
            </a:lnSpc>
            <a:spcBef>
              <a:spcPct val="0"/>
            </a:spcBef>
            <a:spcAft>
              <a:spcPct val="15000"/>
            </a:spcAft>
            <a:buChar char="•"/>
          </a:pPr>
          <a:r>
            <a:rPr lang="pl-PL" sz="2500" kern="1200" dirty="0"/>
            <a:t>STRONA UMOWY FRANCZYZOWEJ, KTÓRA SAMA PRZETESTOWAŁA KONCEPT BIZNESOWY, </a:t>
          </a:r>
        </a:p>
        <a:p>
          <a:pPr marL="228600" lvl="1" indent="-228600" algn="just" defTabSz="1111250">
            <a:lnSpc>
              <a:spcPct val="90000"/>
            </a:lnSpc>
            <a:spcBef>
              <a:spcPct val="0"/>
            </a:spcBef>
            <a:spcAft>
              <a:spcPct val="15000"/>
            </a:spcAft>
            <a:buChar char="•"/>
          </a:pPr>
          <a:r>
            <a:rPr lang="pl-PL" sz="2500" kern="1200" dirty="0"/>
            <a:t>WYKAZAŁA JEGO RENTOWNOŚĆ, </a:t>
          </a:r>
        </a:p>
        <a:p>
          <a:pPr marL="228600" lvl="1" indent="-228600" algn="just" defTabSz="1111250">
            <a:lnSpc>
              <a:spcPct val="90000"/>
            </a:lnSpc>
            <a:spcBef>
              <a:spcPct val="0"/>
            </a:spcBef>
            <a:spcAft>
              <a:spcPct val="15000"/>
            </a:spcAft>
            <a:buChar char="•"/>
          </a:pPr>
          <a:r>
            <a:rPr lang="pl-PL" sz="2500" kern="1200" dirty="0"/>
            <a:t>JEST WŁAŚCICIELEM ZNAKU TOWAROWEGO I MARKI, </a:t>
          </a:r>
        </a:p>
        <a:p>
          <a:pPr marL="228600" lvl="1" indent="-228600" algn="just" defTabSz="1111250">
            <a:lnSpc>
              <a:spcPct val="90000"/>
            </a:lnSpc>
            <a:spcBef>
              <a:spcPct val="0"/>
            </a:spcBef>
            <a:spcAft>
              <a:spcPct val="15000"/>
            </a:spcAft>
            <a:buChar char="•"/>
          </a:pPr>
          <a:r>
            <a:rPr lang="pl-PL" sz="2500" kern="1200" dirty="0"/>
            <a:t>PRZEKAZUJE WIEDZĘ, JAK WŁAŚCIWIE PROWADZIĆ DZIAŁALNOŚĆ (KNOW-HOW).</a:t>
          </a:r>
        </a:p>
      </dsp:txBody>
      <dsp:txXfrm rot="-5400000">
        <a:off x="3785615" y="605066"/>
        <a:ext cx="6560052" cy="3141206"/>
      </dsp:txXfrm>
    </dsp:sp>
    <dsp:sp modelId="{A2089BA7-8F1F-4610-82D3-B24F3973FFFF}">
      <dsp:nvSpPr>
        <dsp:cNvPr id="0" name=""/>
        <dsp:cNvSpPr/>
      </dsp:nvSpPr>
      <dsp:spPr>
        <a:xfrm>
          <a:off x="0" y="0"/>
          <a:ext cx="3785616" cy="4351338"/>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pl-PL" sz="3100" kern="1200" dirty="0"/>
            <a:t>FRANCZYZODAWCA</a:t>
          </a:r>
        </a:p>
      </dsp:txBody>
      <dsp:txXfrm>
        <a:off x="184799" y="184799"/>
        <a:ext cx="3416018" cy="39817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3E374E-C7EC-4741-9725-475E07C3D08C}">
      <dsp:nvSpPr>
        <dsp:cNvPr id="0" name=""/>
        <dsp:cNvSpPr/>
      </dsp:nvSpPr>
      <dsp:spPr>
        <a:xfrm>
          <a:off x="0" y="138631"/>
          <a:ext cx="10515600" cy="455715"/>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a:t>FRANCZYZOBIORCA</a:t>
          </a:r>
        </a:p>
      </dsp:txBody>
      <dsp:txXfrm>
        <a:off x="22246" y="160877"/>
        <a:ext cx="10471108" cy="411223"/>
      </dsp:txXfrm>
    </dsp:sp>
    <dsp:sp modelId="{E9F10D40-64B0-415B-8934-B4915B82F5AF}">
      <dsp:nvSpPr>
        <dsp:cNvPr id="0" name=""/>
        <dsp:cNvSpPr/>
      </dsp:nvSpPr>
      <dsp:spPr>
        <a:xfrm>
          <a:off x="0" y="594346"/>
          <a:ext cx="10515600" cy="3618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4130" rIns="135128" bIns="24130" numCol="1" spcCol="1270" anchor="t" anchorCtr="0">
          <a:noAutofit/>
        </a:bodyPr>
        <a:lstStyle/>
        <a:p>
          <a:pPr marL="114300" lvl="1" indent="-114300" algn="just" defTabSz="666750">
            <a:lnSpc>
              <a:spcPct val="90000"/>
            </a:lnSpc>
            <a:spcBef>
              <a:spcPct val="0"/>
            </a:spcBef>
            <a:spcAft>
              <a:spcPct val="20000"/>
            </a:spcAft>
            <a:buChar char="•"/>
          </a:pPr>
          <a:r>
            <a:rPr lang="pl-PL" sz="1500" kern="1200" dirty="0"/>
            <a:t>PROWADZI DZIAŁALNOŚĆ POD SZYLDEM FRANCZYZODAWCY JAKO NIEZALEŻNY PRZEDSIĘBIORCA,  </a:t>
          </a:r>
        </a:p>
        <a:p>
          <a:pPr marL="114300" lvl="1" indent="-114300" algn="just" defTabSz="666750">
            <a:lnSpc>
              <a:spcPct val="90000"/>
            </a:lnSpc>
            <a:spcBef>
              <a:spcPct val="0"/>
            </a:spcBef>
            <a:spcAft>
              <a:spcPct val="20000"/>
            </a:spcAft>
            <a:buChar char="•"/>
          </a:pPr>
          <a:r>
            <a:rPr lang="pl-PL" sz="1500" kern="1200"/>
            <a:t>UZYSKUJE PRAWA I PRZYJMUJE OBOWIĄZKI SKŁADAJĄCE SIĘ NA FRANCZYZĘ,</a:t>
          </a:r>
        </a:p>
        <a:p>
          <a:pPr marL="114300" lvl="1" indent="-114300" algn="just" defTabSz="666750">
            <a:lnSpc>
              <a:spcPct val="90000"/>
            </a:lnSpc>
            <a:spcBef>
              <a:spcPct val="0"/>
            </a:spcBef>
            <a:spcAft>
              <a:spcPct val="20000"/>
            </a:spcAft>
            <a:buChar char="•"/>
          </a:pPr>
          <a:r>
            <a:rPr lang="pl-PL" sz="1500" kern="1200"/>
            <a:t>FINANSUJE ZASADNICZĄ CZĘŚĆ INWESTYCJI ZWIĄZANEJ Z OTWARCIEM PUNKTU I ZAKUPEM TOWARU, JEST WŁAŚCICIELEM MIENIA ZNAJDUJĄCEGO SIĘ W PUNKCIE,</a:t>
          </a:r>
        </a:p>
        <a:p>
          <a:pPr marL="114300" lvl="1" indent="-114300" algn="just" defTabSz="666750">
            <a:lnSpc>
              <a:spcPct val="90000"/>
            </a:lnSpc>
            <a:spcBef>
              <a:spcPct val="0"/>
            </a:spcBef>
            <a:spcAft>
              <a:spcPct val="20000"/>
            </a:spcAft>
            <a:buChar char="•"/>
          </a:pPr>
          <a:r>
            <a:rPr lang="pl-PL" sz="1500" kern="1200"/>
            <a:t>PŁACI ZA LICENCJĘ FRANCZYZOWĄ ORAZ MIESIĘCZNĄ OPŁATĘ FRANCZYZOWĄ ZA KORZYSTANIE Z KNOW-HOW,</a:t>
          </a:r>
        </a:p>
        <a:p>
          <a:pPr marL="114300" lvl="1" indent="-114300" algn="just" defTabSz="666750">
            <a:lnSpc>
              <a:spcPct val="90000"/>
            </a:lnSpc>
            <a:spcBef>
              <a:spcPct val="0"/>
            </a:spcBef>
            <a:spcAft>
              <a:spcPct val="20000"/>
            </a:spcAft>
            <a:buChar char="•"/>
          </a:pPr>
          <a:r>
            <a:rPr lang="pl-PL" sz="1500" kern="1200"/>
            <a:t>ZWYKLE MA PEWIEN WPŁYW NA RODZAJ I RÓŻNORODNOŚĆ ASORTYMENTU W PUNKCIE, CZERPIĄC JEDNOCZEŚNIE Z POMYSŁU I DOŚWIADCZENIA FRANCZYZODAWCY,</a:t>
          </a:r>
        </a:p>
        <a:p>
          <a:pPr marL="114300" lvl="1" indent="-114300" algn="just" defTabSz="666750">
            <a:lnSpc>
              <a:spcPct val="90000"/>
            </a:lnSpc>
            <a:spcBef>
              <a:spcPct val="0"/>
            </a:spcBef>
            <a:spcAft>
              <a:spcPct val="20000"/>
            </a:spcAft>
            <a:buChar char="•"/>
          </a:pPr>
          <a:r>
            <a:rPr lang="pl-PL" sz="1500" kern="1200"/>
            <a:t>PONOSI MNIEJSZE RYZYKO NIEPOWODZENIA, KORZYSTA Z SIŁY MARKI I DZIAŁAŃ REKLAMOWYCH SYSTEMU,</a:t>
          </a:r>
        </a:p>
        <a:p>
          <a:pPr marL="114300" lvl="1" indent="-114300" algn="just" defTabSz="666750">
            <a:lnSpc>
              <a:spcPct val="90000"/>
            </a:lnSpc>
            <a:spcBef>
              <a:spcPct val="0"/>
            </a:spcBef>
            <a:spcAft>
              <a:spcPct val="20000"/>
            </a:spcAft>
            <a:buChar char="•"/>
          </a:pPr>
          <a:r>
            <a:rPr lang="pl-PL" sz="1500" kern="1200"/>
            <a:t>ATUTEM JEST TAKŻE MOŻLIWOŚĆ PARTYCYPOWANIA W REALIZOWANIU KORZYSTNYCH UMÓW NA DOSTAWY PRODUKTÓW DLA CAŁEJ SIECI,</a:t>
          </a:r>
        </a:p>
        <a:p>
          <a:pPr marL="114300" lvl="1" indent="-114300" algn="just" defTabSz="666750">
            <a:lnSpc>
              <a:spcPct val="90000"/>
            </a:lnSpc>
            <a:spcBef>
              <a:spcPct val="0"/>
            </a:spcBef>
            <a:spcAft>
              <a:spcPct val="20000"/>
            </a:spcAft>
            <a:buChar char="•"/>
          </a:pPr>
          <a:r>
            <a:rPr lang="pl-PL" sz="1500" kern="1200" dirty="0"/>
            <a:t>MUSI LICZYĆ SIĘ Z KONTROLĄ ZE STRONY FRANCZYZODAWCY I KONIECZNOŚCIĄ KORZYSTANIA Z OFERTY OKREŚLONYCH, WSKAZANYCH KONTRAHENTÓW,</a:t>
          </a:r>
        </a:p>
        <a:p>
          <a:pPr marL="114300" lvl="1" indent="-114300" algn="just" defTabSz="666750">
            <a:lnSpc>
              <a:spcPct val="90000"/>
            </a:lnSpc>
            <a:spcBef>
              <a:spcPct val="0"/>
            </a:spcBef>
            <a:spcAft>
              <a:spcPct val="20000"/>
            </a:spcAft>
            <a:buChar char="•"/>
          </a:pPr>
          <a:r>
            <a:rPr lang="pl-PL" sz="1500" kern="1200"/>
            <a:t>EWENTUALNE NIEPOWODZENIE KONCEPCJI FRANCZYZODAWCY MOŻE DOPROWADZIĆ DO BANKRUCTWA FRANCZYZOBIORCY,</a:t>
          </a:r>
        </a:p>
        <a:p>
          <a:pPr marL="114300" lvl="1" indent="-114300" algn="just" defTabSz="666750">
            <a:lnSpc>
              <a:spcPct val="90000"/>
            </a:lnSpc>
            <a:spcBef>
              <a:spcPct val="0"/>
            </a:spcBef>
            <a:spcAft>
              <a:spcPct val="20000"/>
            </a:spcAft>
            <a:buChar char="•"/>
          </a:pPr>
          <a:r>
            <a:rPr lang="pl-PL" sz="1500" kern="1200" dirty="0"/>
            <a:t>JEDNYM Z NAJISTOTNIEJSZYCH OBOWIĄZKÓW JEST WNOSZENIE OPŁAT FRANCZYZOWYCH, DZIĘKI KTÓRYM CAŁY SYSTEM MOŻE SPRAWNIE FUNKCJONOWAĆ. </a:t>
          </a:r>
        </a:p>
      </dsp:txBody>
      <dsp:txXfrm>
        <a:off x="0" y="594346"/>
        <a:ext cx="10515600" cy="36183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857CAA-4E4E-40B8-8C04-521A3FBA3032}">
      <dsp:nvSpPr>
        <dsp:cNvPr id="0" name=""/>
        <dsp:cNvSpPr/>
      </dsp:nvSpPr>
      <dsp:spPr>
        <a:xfrm>
          <a:off x="0" y="97316"/>
          <a:ext cx="10058399" cy="113373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pl-PL" sz="1600" b="1" kern="1200"/>
            <a:t>SEKTOR PRYWATNY </a:t>
          </a:r>
          <a:r>
            <a:rPr lang="pl-PL" sz="1600" kern="1200"/>
            <a:t>– SEGMENT GOSPODARKI, ZARZĄDZANY I KONTROLOWANY PRZEZ OSOBY FIZYCZNE I ORGANIZACJE DĄŻĄCE DO GENEROWANIA ZYSKÓW,  MECHANIZM RYNKOWY;</a:t>
          </a:r>
          <a:endParaRPr lang="pl-PL" sz="1600" kern="1200" dirty="0"/>
        </a:p>
      </dsp:txBody>
      <dsp:txXfrm>
        <a:off x="55344" y="152660"/>
        <a:ext cx="9947711" cy="1023042"/>
      </dsp:txXfrm>
    </dsp:sp>
    <dsp:sp modelId="{92AFFF58-4DBE-4CC6-8130-E785B6D330F6}">
      <dsp:nvSpPr>
        <dsp:cNvPr id="0" name=""/>
        <dsp:cNvSpPr/>
      </dsp:nvSpPr>
      <dsp:spPr>
        <a:xfrm>
          <a:off x="0" y="1277127"/>
          <a:ext cx="10058399" cy="113373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pl-PL" sz="1600" b="1" kern="1200"/>
            <a:t>SEKTOR PUBLICZNY </a:t>
          </a:r>
          <a:r>
            <a:rPr lang="pl-PL" sz="1600" kern="1200"/>
            <a:t>– ZBIÓR PODMIOTÓW PAŃSTWOWYCH I SAMORZĄDOWYCH ORGANIZACYJNIE PODLEGŁYCH ORGANOM WŁADZY PUBLICZNEJ, NIEDOCHODOWY CHARAKTER DZIAŁAŃ;</a:t>
          </a:r>
          <a:endParaRPr lang="pl-PL" sz="1600" kern="1200" dirty="0"/>
        </a:p>
      </dsp:txBody>
      <dsp:txXfrm>
        <a:off x="55344" y="1332471"/>
        <a:ext cx="9947711" cy="1023042"/>
      </dsp:txXfrm>
    </dsp:sp>
    <dsp:sp modelId="{D2015E55-A00C-4844-8D8E-8C58DE4901A2}">
      <dsp:nvSpPr>
        <dsp:cNvPr id="0" name=""/>
        <dsp:cNvSpPr/>
      </dsp:nvSpPr>
      <dsp:spPr>
        <a:xfrm>
          <a:off x="0" y="2456937"/>
          <a:ext cx="10058399" cy="113373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pl-PL" sz="1600" b="1" kern="1200"/>
            <a:t>ORGANIZACJE POZARZĄDOWE </a:t>
          </a:r>
          <a:r>
            <a:rPr lang="pl-PL" sz="1600" kern="1200"/>
            <a:t>– DZIAŁALNOŚĆ W SFERZE POŻYTKU PUBLICZNEGO, NIEZALEŻNOŚĆ OD STRUKTUR PAŃSTWOWYCH, GOSPODARCZYCH, SAMORZĄDOWYCH;</a:t>
          </a:r>
          <a:endParaRPr lang="pl-PL" sz="1600" kern="1200" dirty="0"/>
        </a:p>
      </dsp:txBody>
      <dsp:txXfrm>
        <a:off x="55344" y="2512281"/>
        <a:ext cx="9947711" cy="1023042"/>
      </dsp:txXfrm>
    </dsp:sp>
    <dsp:sp modelId="{7C2DAA04-587C-4195-BED7-05876EE7B30B}">
      <dsp:nvSpPr>
        <dsp:cNvPr id="0" name=""/>
        <dsp:cNvSpPr/>
      </dsp:nvSpPr>
      <dsp:spPr>
        <a:xfrm>
          <a:off x="0" y="3636747"/>
          <a:ext cx="10058399" cy="113373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pl-PL" sz="1600" b="1" kern="1200"/>
            <a:t>PODMIOTY EKONOMII SPOŁECZNEJ </a:t>
          </a:r>
          <a:r>
            <a:rPr lang="pl-PL" sz="1600" kern="1200"/>
            <a:t>(NP. SPÓŁDZIELNIE SOCJALNE) – TWORZĄ TZW. CZWARTY SEKTOR, SFERA AKTYWNOŚCI OBYWATELSKIEJ I SPOŁECZNEJ, KTÓRA POPRZEZ DZIAŁALNOŚĆ GOSPODARCZĄ I DZIAŁALNOŚĆ POŻYTKU PUBLICZNEGO SŁUŻY INTEGRACJI ZAWODOWEJ I SPOŁECZNEJ OSÓB ZAGROŻONYCH MARGINALIZACJĄ, TWORZENIU MIEJSC PRACY, ROZWOJOWI LOKALNEMU.</a:t>
          </a:r>
          <a:endParaRPr lang="pl-PL" sz="1600" kern="1200" dirty="0"/>
        </a:p>
      </dsp:txBody>
      <dsp:txXfrm>
        <a:off x="55344" y="3692091"/>
        <a:ext cx="9947711" cy="10230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3814D1-402D-45C7-9D50-70F359AC4B33}">
      <dsp:nvSpPr>
        <dsp:cNvPr id="0" name=""/>
        <dsp:cNvSpPr/>
      </dsp:nvSpPr>
      <dsp:spPr>
        <a:xfrm>
          <a:off x="5029199" y="1702593"/>
          <a:ext cx="3558195" cy="617538"/>
        </a:xfrm>
        <a:custGeom>
          <a:avLst/>
          <a:gdLst/>
          <a:ahLst/>
          <a:cxnLst/>
          <a:rect l="0" t="0" r="0" b="0"/>
          <a:pathLst>
            <a:path>
              <a:moveTo>
                <a:pt x="0" y="0"/>
              </a:moveTo>
              <a:lnTo>
                <a:pt x="0" y="308769"/>
              </a:lnTo>
              <a:lnTo>
                <a:pt x="3558195" y="308769"/>
              </a:lnTo>
              <a:lnTo>
                <a:pt x="3558195" y="61753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2A2269F-3997-42E6-9EBA-6B00EF2BB185}">
      <dsp:nvSpPr>
        <dsp:cNvPr id="0" name=""/>
        <dsp:cNvSpPr/>
      </dsp:nvSpPr>
      <dsp:spPr>
        <a:xfrm>
          <a:off x="4983479" y="1702593"/>
          <a:ext cx="91440" cy="617538"/>
        </a:xfrm>
        <a:custGeom>
          <a:avLst/>
          <a:gdLst/>
          <a:ahLst/>
          <a:cxnLst/>
          <a:rect l="0" t="0" r="0" b="0"/>
          <a:pathLst>
            <a:path>
              <a:moveTo>
                <a:pt x="45720" y="0"/>
              </a:moveTo>
              <a:lnTo>
                <a:pt x="45720" y="61753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69E2653-656F-4B73-84CD-958F27C81C53}">
      <dsp:nvSpPr>
        <dsp:cNvPr id="0" name=""/>
        <dsp:cNvSpPr/>
      </dsp:nvSpPr>
      <dsp:spPr>
        <a:xfrm>
          <a:off x="1471004" y="1702593"/>
          <a:ext cx="3558195" cy="617538"/>
        </a:xfrm>
        <a:custGeom>
          <a:avLst/>
          <a:gdLst/>
          <a:ahLst/>
          <a:cxnLst/>
          <a:rect l="0" t="0" r="0" b="0"/>
          <a:pathLst>
            <a:path>
              <a:moveTo>
                <a:pt x="3558195" y="0"/>
              </a:moveTo>
              <a:lnTo>
                <a:pt x="3558195" y="308769"/>
              </a:lnTo>
              <a:lnTo>
                <a:pt x="0" y="308769"/>
              </a:lnTo>
              <a:lnTo>
                <a:pt x="0" y="61753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DBF7222-EB0C-410E-8853-E8B6E845519C}">
      <dsp:nvSpPr>
        <dsp:cNvPr id="0" name=""/>
        <dsp:cNvSpPr/>
      </dsp:nvSpPr>
      <dsp:spPr>
        <a:xfrm>
          <a:off x="3558871" y="232264"/>
          <a:ext cx="2940657" cy="14703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pl-PL" sz="2200" kern="1200" dirty="0">
              <a:solidFill>
                <a:schemeClr val="tx1"/>
              </a:solidFill>
            </a:rPr>
            <a:t>CHARAKTER PRAWNY UMOWY O PARTNERSTWIE PUBLICZNO-PRYWATNYM</a:t>
          </a:r>
          <a:endParaRPr lang="en-GB" sz="2200" kern="1200" dirty="0">
            <a:solidFill>
              <a:schemeClr val="tx1"/>
            </a:solidFill>
          </a:endParaRPr>
        </a:p>
      </dsp:txBody>
      <dsp:txXfrm>
        <a:off x="3558871" y="232264"/>
        <a:ext cx="2940657" cy="1470328"/>
      </dsp:txXfrm>
    </dsp:sp>
    <dsp:sp modelId="{5FA7F2FF-A1C2-46AF-AA0F-51806885D7BA}">
      <dsp:nvSpPr>
        <dsp:cNvPr id="0" name=""/>
        <dsp:cNvSpPr/>
      </dsp:nvSpPr>
      <dsp:spPr>
        <a:xfrm>
          <a:off x="675" y="2320131"/>
          <a:ext cx="2940657" cy="14703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pl-PL" sz="2200" b="1" kern="1200" dirty="0">
              <a:solidFill>
                <a:schemeClr val="tx1"/>
              </a:solidFill>
            </a:rPr>
            <a:t>CHARAKTER CYWILNOPRAWNY</a:t>
          </a:r>
          <a:endParaRPr lang="en-GB" sz="2200" b="1" kern="1200" dirty="0">
            <a:solidFill>
              <a:schemeClr val="tx1"/>
            </a:solidFill>
          </a:endParaRPr>
        </a:p>
      </dsp:txBody>
      <dsp:txXfrm>
        <a:off x="675" y="2320131"/>
        <a:ext cx="2940657" cy="1470328"/>
      </dsp:txXfrm>
    </dsp:sp>
    <dsp:sp modelId="{227B5E2E-DB5D-47A0-8362-A8937B99EA87}">
      <dsp:nvSpPr>
        <dsp:cNvPr id="0" name=""/>
        <dsp:cNvSpPr/>
      </dsp:nvSpPr>
      <dsp:spPr>
        <a:xfrm>
          <a:off x="3558871" y="2320131"/>
          <a:ext cx="2940657" cy="14703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pl-PL" sz="2200" kern="1200" dirty="0">
              <a:solidFill>
                <a:schemeClr val="tx1"/>
              </a:solidFill>
            </a:rPr>
            <a:t>SWOISTA ODMIANA UMOWY PUBLICZNEJ</a:t>
          </a:r>
          <a:endParaRPr lang="en-GB" sz="2200" kern="1200" dirty="0">
            <a:solidFill>
              <a:schemeClr val="tx1"/>
            </a:solidFill>
          </a:endParaRPr>
        </a:p>
      </dsp:txBody>
      <dsp:txXfrm>
        <a:off x="3558871" y="2320131"/>
        <a:ext cx="2940657" cy="1470328"/>
      </dsp:txXfrm>
    </dsp:sp>
    <dsp:sp modelId="{9A8B1456-D011-4EEE-A4F7-C43C959FDA01}">
      <dsp:nvSpPr>
        <dsp:cNvPr id="0" name=""/>
        <dsp:cNvSpPr/>
      </dsp:nvSpPr>
      <dsp:spPr>
        <a:xfrm>
          <a:off x="7117066" y="2320131"/>
          <a:ext cx="2940657" cy="14703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pl-PL" sz="2200" kern="1200" dirty="0">
              <a:solidFill>
                <a:schemeClr val="tx1"/>
              </a:solidFill>
            </a:rPr>
            <a:t>CHARAKTER MIESZANY</a:t>
          </a:r>
          <a:endParaRPr lang="en-GB" sz="2200" kern="1200" dirty="0">
            <a:solidFill>
              <a:schemeClr val="tx1"/>
            </a:solidFill>
          </a:endParaRPr>
        </a:p>
      </dsp:txBody>
      <dsp:txXfrm>
        <a:off x="7117066" y="2320131"/>
        <a:ext cx="2940657" cy="147032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47A7DE-7463-4B59-8EC0-BB4F35DF742C}">
      <dsp:nvSpPr>
        <dsp:cNvPr id="0" name=""/>
        <dsp:cNvSpPr/>
      </dsp:nvSpPr>
      <dsp:spPr>
        <a:xfrm>
          <a:off x="0" y="232405"/>
          <a:ext cx="10012362" cy="155902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pl-PL" sz="6500" kern="1200" dirty="0">
              <a:solidFill>
                <a:schemeClr val="tx1"/>
              </a:solidFill>
            </a:rPr>
            <a:t>ZADANIA PUBLICZNE</a:t>
          </a:r>
          <a:endParaRPr lang="en-GB" sz="6500" kern="1200" dirty="0">
            <a:solidFill>
              <a:schemeClr val="tx1"/>
            </a:solidFill>
          </a:endParaRPr>
        </a:p>
      </dsp:txBody>
      <dsp:txXfrm>
        <a:off x="76105" y="308510"/>
        <a:ext cx="9860152" cy="1406815"/>
      </dsp:txXfrm>
    </dsp:sp>
    <dsp:sp modelId="{B9CEEC59-ED92-4A45-8F5B-F7696EC4DDA7}">
      <dsp:nvSpPr>
        <dsp:cNvPr id="0" name=""/>
        <dsp:cNvSpPr/>
      </dsp:nvSpPr>
      <dsp:spPr>
        <a:xfrm>
          <a:off x="0" y="1791430"/>
          <a:ext cx="10012362" cy="3229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892" tIns="40640" rIns="227584" bIns="40640" numCol="1" spcCol="1270" anchor="t" anchorCtr="0">
          <a:noAutofit/>
        </a:bodyPr>
        <a:lstStyle/>
        <a:p>
          <a:pPr marL="285750" lvl="1" indent="-285750" algn="just" defTabSz="1422400">
            <a:lnSpc>
              <a:spcPct val="90000"/>
            </a:lnSpc>
            <a:spcBef>
              <a:spcPct val="0"/>
            </a:spcBef>
            <a:spcAft>
              <a:spcPct val="20000"/>
            </a:spcAft>
            <a:buChar char="•"/>
          </a:pPr>
          <a:r>
            <a:rPr lang="pl-PL" sz="3200" kern="1200" dirty="0"/>
            <a:t>OBOWIĄZKI ADMINISTRACJI PUBLICZNEJ,</a:t>
          </a:r>
          <a:endParaRPr lang="en-GB" sz="3200" kern="1200" dirty="0"/>
        </a:p>
        <a:p>
          <a:pPr marL="285750" lvl="1" indent="-285750" algn="just" defTabSz="1422400">
            <a:lnSpc>
              <a:spcPct val="90000"/>
            </a:lnSpc>
            <a:spcBef>
              <a:spcPct val="0"/>
            </a:spcBef>
            <a:spcAft>
              <a:spcPct val="20000"/>
            </a:spcAft>
            <a:buChar char="•"/>
          </a:pPr>
          <a:r>
            <a:rPr lang="pl-PL" sz="3200" kern="1200" dirty="0"/>
            <a:t>ODPOWIEDZIALNOŚĆ,</a:t>
          </a:r>
          <a:endParaRPr lang="en-GB" sz="3200" kern="1200" dirty="0"/>
        </a:p>
        <a:p>
          <a:pPr marL="285750" lvl="1" indent="-285750" algn="just" defTabSz="1422400">
            <a:lnSpc>
              <a:spcPct val="90000"/>
            </a:lnSpc>
            <a:spcBef>
              <a:spcPct val="0"/>
            </a:spcBef>
            <a:spcAft>
              <a:spcPct val="20000"/>
            </a:spcAft>
            <a:buChar char="•"/>
          </a:pPr>
          <a:r>
            <a:rPr lang="pl-PL" sz="3200" kern="1200" dirty="0"/>
            <a:t>OKREŚLONE W PRAWIE POWSZECHNIE OBOWIĄZUJĄCYM – KONSTYTUCJA RP, USTAWY,</a:t>
          </a:r>
          <a:endParaRPr lang="en-GB" sz="3200" kern="1200" dirty="0"/>
        </a:p>
        <a:p>
          <a:pPr marL="285750" lvl="1" indent="-285750" algn="just" defTabSz="1422400">
            <a:lnSpc>
              <a:spcPct val="90000"/>
            </a:lnSpc>
            <a:spcBef>
              <a:spcPct val="0"/>
            </a:spcBef>
            <a:spcAft>
              <a:spcPct val="20000"/>
            </a:spcAft>
            <a:buChar char="•"/>
          </a:pPr>
          <a:r>
            <a:rPr lang="pl-PL" sz="3200" kern="1200" dirty="0"/>
            <a:t>MOŻLIWOŚĆ WSPÓŁDZIAŁANIA.</a:t>
          </a:r>
          <a:endParaRPr lang="en-GB" sz="3200" kern="1200" dirty="0"/>
        </a:p>
        <a:p>
          <a:pPr marL="285750" lvl="1" indent="-285750" algn="l" defTabSz="1600200">
            <a:lnSpc>
              <a:spcPct val="90000"/>
            </a:lnSpc>
            <a:spcBef>
              <a:spcPct val="0"/>
            </a:spcBef>
            <a:spcAft>
              <a:spcPct val="20000"/>
            </a:spcAft>
            <a:buChar char="•"/>
          </a:pPr>
          <a:endParaRPr lang="en-GB" sz="3600" kern="1200" dirty="0"/>
        </a:p>
      </dsp:txBody>
      <dsp:txXfrm>
        <a:off x="0" y="1791430"/>
        <a:ext cx="10012362" cy="32292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2A8DC0-5599-4594-BB63-D9E1B13BE085}">
      <dsp:nvSpPr>
        <dsp:cNvPr id="0" name=""/>
        <dsp:cNvSpPr/>
      </dsp:nvSpPr>
      <dsp:spPr>
        <a:xfrm>
          <a:off x="1955" y="437169"/>
          <a:ext cx="4170187" cy="4378697"/>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a:t>KONSTYTUCJA RP</a:t>
          </a:r>
          <a:endParaRPr lang="en-GB" sz="3200" kern="1200" dirty="0"/>
        </a:p>
      </dsp:txBody>
      <dsp:txXfrm>
        <a:off x="124096" y="559310"/>
        <a:ext cx="3925905" cy="4134415"/>
      </dsp:txXfrm>
    </dsp:sp>
    <dsp:sp modelId="{061F09D1-0814-413A-A687-844CAE64B53D}">
      <dsp:nvSpPr>
        <dsp:cNvPr id="0" name=""/>
        <dsp:cNvSpPr/>
      </dsp:nvSpPr>
      <dsp:spPr>
        <a:xfrm>
          <a:off x="4589162" y="2109415"/>
          <a:ext cx="884079" cy="1034206"/>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4589162" y="2316256"/>
        <a:ext cx="618855" cy="620524"/>
      </dsp:txXfrm>
    </dsp:sp>
    <dsp:sp modelId="{3E43EF85-07F7-4075-A3AB-3F09917E5B65}">
      <dsp:nvSpPr>
        <dsp:cNvPr id="0" name=""/>
        <dsp:cNvSpPr/>
      </dsp:nvSpPr>
      <dsp:spPr>
        <a:xfrm>
          <a:off x="5840218" y="437169"/>
          <a:ext cx="4170187" cy="4378697"/>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Font typeface="+mj-lt"/>
            <a:buNone/>
          </a:pPr>
          <a:r>
            <a:rPr lang="pl-PL" sz="1800" b="1" i="0" kern="1200"/>
            <a:t>ART. 166.</a:t>
          </a:r>
        </a:p>
        <a:p>
          <a:pPr marL="0" lvl="0" indent="0" algn="ctr" defTabSz="800100">
            <a:lnSpc>
              <a:spcPct val="90000"/>
            </a:lnSpc>
            <a:spcBef>
              <a:spcPct val="0"/>
            </a:spcBef>
            <a:spcAft>
              <a:spcPct val="35000"/>
            </a:spcAft>
            <a:buFont typeface="+mj-lt"/>
            <a:buNone/>
          </a:pPr>
          <a:r>
            <a:rPr lang="pl-PL" sz="1800" b="0" i="0" kern="1200"/>
            <a:t>1. ZADANIA PUBLICZNE SŁUŻĄCE ZASPOKAJANIU POTRZEB WSPÓLNOTY SAMORZĄDOWEJ SĄ WYKONYWANE PRZEZ JEDNOSTKĘ SAMORZĄDU TERYTORIALNEGO JAKO ZADANIA WŁASNE.</a:t>
          </a:r>
        </a:p>
        <a:p>
          <a:pPr marL="0" lvl="0" indent="0" algn="ctr" defTabSz="800100">
            <a:lnSpc>
              <a:spcPct val="90000"/>
            </a:lnSpc>
            <a:spcBef>
              <a:spcPct val="0"/>
            </a:spcBef>
            <a:spcAft>
              <a:spcPct val="35000"/>
            </a:spcAft>
            <a:buFont typeface="+mj-lt"/>
            <a:buNone/>
          </a:pPr>
          <a:r>
            <a:rPr lang="pl-PL" sz="1800" b="0" i="0" kern="1200"/>
            <a:t>2. JEŻELI WYNIKA TO Z UZASADNIONYCH POTRZEB PAŃSTWA, USTAWA MOŻE ZLECIĆ JEDNOSTKOM SAMORZĄDU TERYTORIALNEGO WYKONYWANIE INNYCH ZADAŃ PUBLICZNYCH. USTAWA OKREŚLA TRYB PRZEKAZYWANIA I SPOSÓB WYKONYWANIA ZADAŃ ZLECONYCH.</a:t>
          </a:r>
          <a:endParaRPr lang="pl-PL" sz="1800" b="0" i="0" kern="1200" dirty="0"/>
        </a:p>
      </dsp:txBody>
      <dsp:txXfrm>
        <a:off x="5962359" y="559310"/>
        <a:ext cx="3925905" cy="413441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2A8DC0-5599-4594-BB63-D9E1B13BE085}">
      <dsp:nvSpPr>
        <dsp:cNvPr id="0" name=""/>
        <dsp:cNvSpPr/>
      </dsp:nvSpPr>
      <dsp:spPr>
        <a:xfrm>
          <a:off x="1955" y="1375462"/>
          <a:ext cx="4170187" cy="2502112"/>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a:t>KONSTYTUCJA RP</a:t>
          </a:r>
          <a:endParaRPr lang="en-GB" sz="2900" kern="1200" dirty="0"/>
        </a:p>
      </dsp:txBody>
      <dsp:txXfrm>
        <a:off x="75239" y="1448746"/>
        <a:ext cx="4023619" cy="2355544"/>
      </dsp:txXfrm>
    </dsp:sp>
    <dsp:sp modelId="{061F09D1-0814-413A-A687-844CAE64B53D}">
      <dsp:nvSpPr>
        <dsp:cNvPr id="0" name=""/>
        <dsp:cNvSpPr/>
      </dsp:nvSpPr>
      <dsp:spPr>
        <a:xfrm>
          <a:off x="4589162" y="2109415"/>
          <a:ext cx="884079" cy="1034206"/>
        </a:xfrm>
        <a:prstGeom prst="rightArrow">
          <a:avLst>
            <a:gd name="adj1" fmla="val 60000"/>
            <a:gd name="adj2" fmla="val 50000"/>
          </a:avLst>
        </a:prstGeom>
        <a:gradFill rotWithShape="0">
          <a:gsLst>
            <a:gs pos="0">
              <a:schemeClr val="accent6">
                <a:tint val="60000"/>
                <a:hueOff val="0"/>
                <a:satOff val="0"/>
                <a:lumOff val="0"/>
                <a:alphaOff val="0"/>
                <a:lumMod val="110000"/>
                <a:satMod val="105000"/>
                <a:tint val="67000"/>
              </a:schemeClr>
            </a:gs>
            <a:gs pos="50000">
              <a:schemeClr val="accent6">
                <a:tint val="60000"/>
                <a:hueOff val="0"/>
                <a:satOff val="0"/>
                <a:lumOff val="0"/>
                <a:alphaOff val="0"/>
                <a:lumMod val="105000"/>
                <a:satMod val="103000"/>
                <a:tint val="73000"/>
              </a:schemeClr>
            </a:gs>
            <a:gs pos="100000">
              <a:schemeClr val="accent6">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GB" sz="2300" kern="1200"/>
        </a:p>
      </dsp:txBody>
      <dsp:txXfrm>
        <a:off x="4589162" y="2316256"/>
        <a:ext cx="618855" cy="620524"/>
      </dsp:txXfrm>
    </dsp:sp>
    <dsp:sp modelId="{3E43EF85-07F7-4075-A3AB-3F09917E5B65}">
      <dsp:nvSpPr>
        <dsp:cNvPr id="0" name=""/>
        <dsp:cNvSpPr/>
      </dsp:nvSpPr>
      <dsp:spPr>
        <a:xfrm>
          <a:off x="5840218" y="1375462"/>
          <a:ext cx="4170187" cy="2502112"/>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pl-PL" sz="2900" kern="1200"/>
            <a:t>ART. 172 UST. 1</a:t>
          </a:r>
        </a:p>
        <a:p>
          <a:pPr marL="0" lvl="0" indent="0" algn="ctr" defTabSz="1289050">
            <a:lnSpc>
              <a:spcPct val="90000"/>
            </a:lnSpc>
            <a:spcBef>
              <a:spcPct val="0"/>
            </a:spcBef>
            <a:spcAft>
              <a:spcPct val="35000"/>
            </a:spcAft>
            <a:buNone/>
          </a:pPr>
          <a:r>
            <a:rPr lang="pl-PL" sz="2900" kern="1200"/>
            <a:t>JEDNOSTKI SAMORZĄDU TERYTORIALNEGO MAJĄ PRAWO ZRZESZANIA SIĘ.</a:t>
          </a:r>
          <a:endParaRPr lang="en-GB" sz="2900" kern="1200" dirty="0"/>
        </a:p>
      </dsp:txBody>
      <dsp:txXfrm>
        <a:off x="5913502" y="1448746"/>
        <a:ext cx="4023619" cy="235554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64E10E-58A3-0E4F-71E8-1EE82905493D}"/>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GB"/>
          </a:p>
        </p:txBody>
      </p:sp>
      <p:sp>
        <p:nvSpPr>
          <p:cNvPr id="3" name="Podtytuł 2">
            <a:extLst>
              <a:ext uri="{FF2B5EF4-FFF2-40B4-BE49-F238E27FC236}">
                <a16:creationId xmlns:a16="http://schemas.microsoft.com/office/drawing/2014/main" id="{B58959D3-E0C3-44AC-35D7-7DE1CE21B2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GB"/>
          </a:p>
        </p:txBody>
      </p:sp>
      <p:sp>
        <p:nvSpPr>
          <p:cNvPr id="4" name="Symbol zastępczy daty 3">
            <a:extLst>
              <a:ext uri="{FF2B5EF4-FFF2-40B4-BE49-F238E27FC236}">
                <a16:creationId xmlns:a16="http://schemas.microsoft.com/office/drawing/2014/main" id="{FDFD12CE-AD16-4180-FF19-47B46EFE8D39}"/>
              </a:ext>
            </a:extLst>
          </p:cNvPr>
          <p:cNvSpPr>
            <a:spLocks noGrp="1"/>
          </p:cNvSpPr>
          <p:nvPr>
            <p:ph type="dt" sz="half" idx="10"/>
          </p:nvPr>
        </p:nvSpPr>
        <p:spPr/>
        <p:txBody>
          <a:bodyPr/>
          <a:lstStyle/>
          <a:p>
            <a:fld id="{2AAF92B6-793F-4E30-ACBD-3BD5B29953F9}" type="datetimeFigureOut">
              <a:rPr lang="en-GB" smtClean="0"/>
              <a:t>17/10/2023</a:t>
            </a:fld>
            <a:endParaRPr lang="en-GB"/>
          </a:p>
        </p:txBody>
      </p:sp>
      <p:sp>
        <p:nvSpPr>
          <p:cNvPr id="5" name="Symbol zastępczy stopki 4">
            <a:extLst>
              <a:ext uri="{FF2B5EF4-FFF2-40B4-BE49-F238E27FC236}">
                <a16:creationId xmlns:a16="http://schemas.microsoft.com/office/drawing/2014/main" id="{FFC24A90-1D09-BD40-519F-BBE016918B6E}"/>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768764F1-3FD2-0F26-AD71-CD43A4594451}"/>
              </a:ext>
            </a:extLst>
          </p:cNvPr>
          <p:cNvSpPr>
            <a:spLocks noGrp="1"/>
          </p:cNvSpPr>
          <p:nvPr>
            <p:ph type="sldNum" sz="quarter" idx="12"/>
          </p:nvPr>
        </p:nvSpPr>
        <p:spPr/>
        <p:txBody>
          <a:bodyPr/>
          <a:lstStyle/>
          <a:p>
            <a:fld id="{4D776A21-613C-46B5-BE18-82FB6EEC8B2D}" type="slidenum">
              <a:rPr lang="en-GB" smtClean="0"/>
              <a:t>‹#›</a:t>
            </a:fld>
            <a:endParaRPr lang="en-GB"/>
          </a:p>
        </p:txBody>
      </p:sp>
    </p:spTree>
    <p:extLst>
      <p:ext uri="{BB962C8B-B14F-4D97-AF65-F5344CB8AC3E}">
        <p14:creationId xmlns:p14="http://schemas.microsoft.com/office/powerpoint/2010/main" val="333748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98CCAE-6098-094C-E9A4-AB05808244F4}"/>
              </a:ext>
            </a:extLst>
          </p:cNvPr>
          <p:cNvSpPr>
            <a:spLocks noGrp="1"/>
          </p:cNvSpPr>
          <p:nvPr>
            <p:ph type="title"/>
          </p:nvPr>
        </p:nvSpPr>
        <p:spPr/>
        <p:txBody>
          <a:bodyPr/>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A8665A92-7D15-6DE8-537D-9A1E692B263D}"/>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420D1243-93AB-D3DE-57B1-E7697D513049}"/>
              </a:ext>
            </a:extLst>
          </p:cNvPr>
          <p:cNvSpPr>
            <a:spLocks noGrp="1"/>
          </p:cNvSpPr>
          <p:nvPr>
            <p:ph type="dt" sz="half" idx="10"/>
          </p:nvPr>
        </p:nvSpPr>
        <p:spPr/>
        <p:txBody>
          <a:bodyPr/>
          <a:lstStyle/>
          <a:p>
            <a:fld id="{2AAF92B6-793F-4E30-ACBD-3BD5B29953F9}" type="datetimeFigureOut">
              <a:rPr lang="en-GB" smtClean="0"/>
              <a:t>17/10/2023</a:t>
            </a:fld>
            <a:endParaRPr lang="en-GB"/>
          </a:p>
        </p:txBody>
      </p:sp>
      <p:sp>
        <p:nvSpPr>
          <p:cNvPr id="5" name="Symbol zastępczy stopki 4">
            <a:extLst>
              <a:ext uri="{FF2B5EF4-FFF2-40B4-BE49-F238E27FC236}">
                <a16:creationId xmlns:a16="http://schemas.microsoft.com/office/drawing/2014/main" id="{07617351-09C5-40D2-F20E-4A71C507E81F}"/>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3467D5E9-ED42-E66A-5F42-2A7530A4E2F6}"/>
              </a:ext>
            </a:extLst>
          </p:cNvPr>
          <p:cNvSpPr>
            <a:spLocks noGrp="1"/>
          </p:cNvSpPr>
          <p:nvPr>
            <p:ph type="sldNum" sz="quarter" idx="12"/>
          </p:nvPr>
        </p:nvSpPr>
        <p:spPr/>
        <p:txBody>
          <a:bodyPr/>
          <a:lstStyle/>
          <a:p>
            <a:fld id="{4D776A21-613C-46B5-BE18-82FB6EEC8B2D}" type="slidenum">
              <a:rPr lang="en-GB" smtClean="0"/>
              <a:t>‹#›</a:t>
            </a:fld>
            <a:endParaRPr lang="en-GB"/>
          </a:p>
        </p:txBody>
      </p:sp>
    </p:spTree>
    <p:extLst>
      <p:ext uri="{BB962C8B-B14F-4D97-AF65-F5344CB8AC3E}">
        <p14:creationId xmlns:p14="http://schemas.microsoft.com/office/powerpoint/2010/main" val="3534373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FEEAB339-2CE4-CD24-68B2-9E2D43D32E48}"/>
              </a:ext>
            </a:extLst>
          </p:cNvPr>
          <p:cNvSpPr>
            <a:spLocks noGrp="1"/>
          </p:cNvSpPr>
          <p:nvPr>
            <p:ph type="title" orient="vert"/>
          </p:nvPr>
        </p:nvSpPr>
        <p:spPr>
          <a:xfrm>
            <a:off x="8724900" y="365125"/>
            <a:ext cx="2628900" cy="5811838"/>
          </a:xfrm>
        </p:spPr>
        <p:txBody>
          <a:bodyPr vert="eaVert"/>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C058DB0B-8808-55AE-6DC7-34F7C2344020}"/>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E0298139-6727-D18C-4617-9F17DB85A85A}"/>
              </a:ext>
            </a:extLst>
          </p:cNvPr>
          <p:cNvSpPr>
            <a:spLocks noGrp="1"/>
          </p:cNvSpPr>
          <p:nvPr>
            <p:ph type="dt" sz="half" idx="10"/>
          </p:nvPr>
        </p:nvSpPr>
        <p:spPr/>
        <p:txBody>
          <a:bodyPr/>
          <a:lstStyle/>
          <a:p>
            <a:fld id="{2AAF92B6-793F-4E30-ACBD-3BD5B29953F9}" type="datetimeFigureOut">
              <a:rPr lang="en-GB" smtClean="0"/>
              <a:t>17/10/2023</a:t>
            </a:fld>
            <a:endParaRPr lang="en-GB"/>
          </a:p>
        </p:txBody>
      </p:sp>
      <p:sp>
        <p:nvSpPr>
          <p:cNvPr id="5" name="Symbol zastępczy stopki 4">
            <a:extLst>
              <a:ext uri="{FF2B5EF4-FFF2-40B4-BE49-F238E27FC236}">
                <a16:creationId xmlns:a16="http://schemas.microsoft.com/office/drawing/2014/main" id="{88B36EC4-1060-2ABC-76A6-FF300E067620}"/>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2242468D-BFAA-5BBA-AAF7-A5AEB56B8E51}"/>
              </a:ext>
            </a:extLst>
          </p:cNvPr>
          <p:cNvSpPr>
            <a:spLocks noGrp="1"/>
          </p:cNvSpPr>
          <p:nvPr>
            <p:ph type="sldNum" sz="quarter" idx="12"/>
          </p:nvPr>
        </p:nvSpPr>
        <p:spPr/>
        <p:txBody>
          <a:bodyPr/>
          <a:lstStyle/>
          <a:p>
            <a:fld id="{4D776A21-613C-46B5-BE18-82FB6EEC8B2D}" type="slidenum">
              <a:rPr lang="en-GB" smtClean="0"/>
              <a:t>‹#›</a:t>
            </a:fld>
            <a:endParaRPr lang="en-GB"/>
          </a:p>
        </p:txBody>
      </p:sp>
    </p:spTree>
    <p:extLst>
      <p:ext uri="{BB962C8B-B14F-4D97-AF65-F5344CB8AC3E}">
        <p14:creationId xmlns:p14="http://schemas.microsoft.com/office/powerpoint/2010/main" val="1350702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B5C04C-ACB5-88C3-6A99-85DA0003D3A4}"/>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4B3CD9C2-DD8D-8AD3-EBBC-5B3509AB2974}"/>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4539E62B-420E-CD35-46B0-342DFFBB5ECF}"/>
              </a:ext>
            </a:extLst>
          </p:cNvPr>
          <p:cNvSpPr>
            <a:spLocks noGrp="1"/>
          </p:cNvSpPr>
          <p:nvPr>
            <p:ph type="dt" sz="half" idx="10"/>
          </p:nvPr>
        </p:nvSpPr>
        <p:spPr/>
        <p:txBody>
          <a:bodyPr/>
          <a:lstStyle/>
          <a:p>
            <a:fld id="{2AAF92B6-793F-4E30-ACBD-3BD5B29953F9}" type="datetimeFigureOut">
              <a:rPr lang="en-GB" smtClean="0"/>
              <a:t>17/10/2023</a:t>
            </a:fld>
            <a:endParaRPr lang="en-GB"/>
          </a:p>
        </p:txBody>
      </p:sp>
      <p:sp>
        <p:nvSpPr>
          <p:cNvPr id="5" name="Symbol zastępczy stopki 4">
            <a:extLst>
              <a:ext uri="{FF2B5EF4-FFF2-40B4-BE49-F238E27FC236}">
                <a16:creationId xmlns:a16="http://schemas.microsoft.com/office/drawing/2014/main" id="{8D6E45F3-BDC4-7FD7-01A7-157CC92CAF95}"/>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FAB840FF-54E5-E2E9-196F-EC41DC184F42}"/>
              </a:ext>
            </a:extLst>
          </p:cNvPr>
          <p:cNvSpPr>
            <a:spLocks noGrp="1"/>
          </p:cNvSpPr>
          <p:nvPr>
            <p:ph type="sldNum" sz="quarter" idx="12"/>
          </p:nvPr>
        </p:nvSpPr>
        <p:spPr/>
        <p:txBody>
          <a:bodyPr/>
          <a:lstStyle/>
          <a:p>
            <a:fld id="{4D776A21-613C-46B5-BE18-82FB6EEC8B2D}" type="slidenum">
              <a:rPr lang="en-GB" smtClean="0"/>
              <a:t>‹#›</a:t>
            </a:fld>
            <a:endParaRPr lang="en-GB"/>
          </a:p>
        </p:txBody>
      </p:sp>
    </p:spTree>
    <p:extLst>
      <p:ext uri="{BB962C8B-B14F-4D97-AF65-F5344CB8AC3E}">
        <p14:creationId xmlns:p14="http://schemas.microsoft.com/office/powerpoint/2010/main" val="1902466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084DFF-3EF3-AC9F-DBCB-955B2F45F4F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GB"/>
          </a:p>
        </p:txBody>
      </p:sp>
      <p:sp>
        <p:nvSpPr>
          <p:cNvPr id="3" name="Symbol zastępczy tekstu 2">
            <a:extLst>
              <a:ext uri="{FF2B5EF4-FFF2-40B4-BE49-F238E27FC236}">
                <a16:creationId xmlns:a16="http://schemas.microsoft.com/office/drawing/2014/main" id="{5068F7F7-2F30-E82F-9DB7-E7CD96ED5C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6D9BAA3A-A8C5-D48A-7189-E5F027FCEF0A}"/>
              </a:ext>
            </a:extLst>
          </p:cNvPr>
          <p:cNvSpPr>
            <a:spLocks noGrp="1"/>
          </p:cNvSpPr>
          <p:nvPr>
            <p:ph type="dt" sz="half" idx="10"/>
          </p:nvPr>
        </p:nvSpPr>
        <p:spPr/>
        <p:txBody>
          <a:bodyPr/>
          <a:lstStyle/>
          <a:p>
            <a:fld id="{2AAF92B6-793F-4E30-ACBD-3BD5B29953F9}" type="datetimeFigureOut">
              <a:rPr lang="en-GB" smtClean="0"/>
              <a:t>17/10/2023</a:t>
            </a:fld>
            <a:endParaRPr lang="en-GB"/>
          </a:p>
        </p:txBody>
      </p:sp>
      <p:sp>
        <p:nvSpPr>
          <p:cNvPr id="5" name="Symbol zastępczy stopki 4">
            <a:extLst>
              <a:ext uri="{FF2B5EF4-FFF2-40B4-BE49-F238E27FC236}">
                <a16:creationId xmlns:a16="http://schemas.microsoft.com/office/drawing/2014/main" id="{A66C857C-F4EE-77A5-4B44-81E7FC1DA161}"/>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056A96C7-CDEA-4E16-DA8D-475E6EC62263}"/>
              </a:ext>
            </a:extLst>
          </p:cNvPr>
          <p:cNvSpPr>
            <a:spLocks noGrp="1"/>
          </p:cNvSpPr>
          <p:nvPr>
            <p:ph type="sldNum" sz="quarter" idx="12"/>
          </p:nvPr>
        </p:nvSpPr>
        <p:spPr/>
        <p:txBody>
          <a:bodyPr/>
          <a:lstStyle/>
          <a:p>
            <a:fld id="{4D776A21-613C-46B5-BE18-82FB6EEC8B2D}" type="slidenum">
              <a:rPr lang="en-GB" smtClean="0"/>
              <a:t>‹#›</a:t>
            </a:fld>
            <a:endParaRPr lang="en-GB"/>
          </a:p>
        </p:txBody>
      </p:sp>
    </p:spTree>
    <p:extLst>
      <p:ext uri="{BB962C8B-B14F-4D97-AF65-F5344CB8AC3E}">
        <p14:creationId xmlns:p14="http://schemas.microsoft.com/office/powerpoint/2010/main" val="1618510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D85B3D-E167-F5EF-B152-4838FE99A8E8}"/>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3DE483AF-8D23-74E0-7EDF-FC0C45AFAE93}"/>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zawartości 3">
            <a:extLst>
              <a:ext uri="{FF2B5EF4-FFF2-40B4-BE49-F238E27FC236}">
                <a16:creationId xmlns:a16="http://schemas.microsoft.com/office/drawing/2014/main" id="{DAF91062-599C-04DD-9E8F-E22DCCB68C3B}"/>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daty 4">
            <a:extLst>
              <a:ext uri="{FF2B5EF4-FFF2-40B4-BE49-F238E27FC236}">
                <a16:creationId xmlns:a16="http://schemas.microsoft.com/office/drawing/2014/main" id="{EAC81721-CF83-DCB3-8CF3-5B003A403B35}"/>
              </a:ext>
            </a:extLst>
          </p:cNvPr>
          <p:cNvSpPr>
            <a:spLocks noGrp="1"/>
          </p:cNvSpPr>
          <p:nvPr>
            <p:ph type="dt" sz="half" idx="10"/>
          </p:nvPr>
        </p:nvSpPr>
        <p:spPr/>
        <p:txBody>
          <a:bodyPr/>
          <a:lstStyle/>
          <a:p>
            <a:fld id="{2AAF92B6-793F-4E30-ACBD-3BD5B29953F9}" type="datetimeFigureOut">
              <a:rPr lang="en-GB" smtClean="0"/>
              <a:t>17/10/2023</a:t>
            </a:fld>
            <a:endParaRPr lang="en-GB"/>
          </a:p>
        </p:txBody>
      </p:sp>
      <p:sp>
        <p:nvSpPr>
          <p:cNvPr id="6" name="Symbol zastępczy stopki 5">
            <a:extLst>
              <a:ext uri="{FF2B5EF4-FFF2-40B4-BE49-F238E27FC236}">
                <a16:creationId xmlns:a16="http://schemas.microsoft.com/office/drawing/2014/main" id="{9740822D-1B44-481F-27D9-544F964D6D42}"/>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16CF0053-CAF8-E5E8-0864-06D95616C5D8}"/>
              </a:ext>
            </a:extLst>
          </p:cNvPr>
          <p:cNvSpPr>
            <a:spLocks noGrp="1"/>
          </p:cNvSpPr>
          <p:nvPr>
            <p:ph type="sldNum" sz="quarter" idx="12"/>
          </p:nvPr>
        </p:nvSpPr>
        <p:spPr/>
        <p:txBody>
          <a:bodyPr/>
          <a:lstStyle/>
          <a:p>
            <a:fld id="{4D776A21-613C-46B5-BE18-82FB6EEC8B2D}" type="slidenum">
              <a:rPr lang="en-GB" smtClean="0"/>
              <a:t>‹#›</a:t>
            </a:fld>
            <a:endParaRPr lang="en-GB"/>
          </a:p>
        </p:txBody>
      </p:sp>
    </p:spTree>
    <p:extLst>
      <p:ext uri="{BB962C8B-B14F-4D97-AF65-F5344CB8AC3E}">
        <p14:creationId xmlns:p14="http://schemas.microsoft.com/office/powerpoint/2010/main" val="3198819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F6EE7B-B726-E723-CFF0-99E15DB0119F}"/>
              </a:ext>
            </a:extLst>
          </p:cNvPr>
          <p:cNvSpPr>
            <a:spLocks noGrp="1"/>
          </p:cNvSpPr>
          <p:nvPr>
            <p:ph type="title"/>
          </p:nvPr>
        </p:nvSpPr>
        <p:spPr>
          <a:xfrm>
            <a:off x="839788" y="365125"/>
            <a:ext cx="10515600" cy="1325563"/>
          </a:xfrm>
        </p:spPr>
        <p:txBody>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28B76C8E-3C89-DBB7-E2DE-F112C502C2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10DF84FB-2AC4-7D28-24DC-8F9F9447F57F}"/>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tekstu 4">
            <a:extLst>
              <a:ext uri="{FF2B5EF4-FFF2-40B4-BE49-F238E27FC236}">
                <a16:creationId xmlns:a16="http://schemas.microsoft.com/office/drawing/2014/main" id="{82B53525-8429-4BAC-FA21-E7DF1C3F3F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2137C732-8835-9BD1-3A7A-29C78EE3E7CD}"/>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7" name="Symbol zastępczy daty 6">
            <a:extLst>
              <a:ext uri="{FF2B5EF4-FFF2-40B4-BE49-F238E27FC236}">
                <a16:creationId xmlns:a16="http://schemas.microsoft.com/office/drawing/2014/main" id="{A021A839-FD38-B26E-8EF2-222ADF350D7E}"/>
              </a:ext>
            </a:extLst>
          </p:cNvPr>
          <p:cNvSpPr>
            <a:spLocks noGrp="1"/>
          </p:cNvSpPr>
          <p:nvPr>
            <p:ph type="dt" sz="half" idx="10"/>
          </p:nvPr>
        </p:nvSpPr>
        <p:spPr/>
        <p:txBody>
          <a:bodyPr/>
          <a:lstStyle/>
          <a:p>
            <a:fld id="{2AAF92B6-793F-4E30-ACBD-3BD5B29953F9}" type="datetimeFigureOut">
              <a:rPr lang="en-GB" smtClean="0"/>
              <a:t>17/10/2023</a:t>
            </a:fld>
            <a:endParaRPr lang="en-GB"/>
          </a:p>
        </p:txBody>
      </p:sp>
      <p:sp>
        <p:nvSpPr>
          <p:cNvPr id="8" name="Symbol zastępczy stopki 7">
            <a:extLst>
              <a:ext uri="{FF2B5EF4-FFF2-40B4-BE49-F238E27FC236}">
                <a16:creationId xmlns:a16="http://schemas.microsoft.com/office/drawing/2014/main" id="{BE4747B0-C76D-8157-8A6F-847DAD4E818D}"/>
              </a:ext>
            </a:extLst>
          </p:cNvPr>
          <p:cNvSpPr>
            <a:spLocks noGrp="1"/>
          </p:cNvSpPr>
          <p:nvPr>
            <p:ph type="ftr" sz="quarter" idx="11"/>
          </p:nvPr>
        </p:nvSpPr>
        <p:spPr/>
        <p:txBody>
          <a:bodyPr/>
          <a:lstStyle/>
          <a:p>
            <a:endParaRPr lang="en-GB"/>
          </a:p>
        </p:txBody>
      </p:sp>
      <p:sp>
        <p:nvSpPr>
          <p:cNvPr id="9" name="Symbol zastępczy numeru slajdu 8">
            <a:extLst>
              <a:ext uri="{FF2B5EF4-FFF2-40B4-BE49-F238E27FC236}">
                <a16:creationId xmlns:a16="http://schemas.microsoft.com/office/drawing/2014/main" id="{C326AB63-8EC3-A9F9-364D-BA99FBD02CD7}"/>
              </a:ext>
            </a:extLst>
          </p:cNvPr>
          <p:cNvSpPr>
            <a:spLocks noGrp="1"/>
          </p:cNvSpPr>
          <p:nvPr>
            <p:ph type="sldNum" sz="quarter" idx="12"/>
          </p:nvPr>
        </p:nvSpPr>
        <p:spPr/>
        <p:txBody>
          <a:bodyPr/>
          <a:lstStyle/>
          <a:p>
            <a:fld id="{4D776A21-613C-46B5-BE18-82FB6EEC8B2D}" type="slidenum">
              <a:rPr lang="en-GB" smtClean="0"/>
              <a:t>‹#›</a:t>
            </a:fld>
            <a:endParaRPr lang="en-GB"/>
          </a:p>
        </p:txBody>
      </p:sp>
    </p:spTree>
    <p:extLst>
      <p:ext uri="{BB962C8B-B14F-4D97-AF65-F5344CB8AC3E}">
        <p14:creationId xmlns:p14="http://schemas.microsoft.com/office/powerpoint/2010/main" val="4276748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678599-1ED5-D988-EB25-8BD503FDC8B7}"/>
              </a:ext>
            </a:extLst>
          </p:cNvPr>
          <p:cNvSpPr>
            <a:spLocks noGrp="1"/>
          </p:cNvSpPr>
          <p:nvPr>
            <p:ph type="title"/>
          </p:nvPr>
        </p:nvSpPr>
        <p:spPr/>
        <p:txBody>
          <a:bodyPr/>
          <a:lstStyle/>
          <a:p>
            <a:r>
              <a:rPr lang="pl-PL"/>
              <a:t>Kliknij, aby edytować styl</a:t>
            </a:r>
            <a:endParaRPr lang="en-GB"/>
          </a:p>
        </p:txBody>
      </p:sp>
      <p:sp>
        <p:nvSpPr>
          <p:cNvPr id="3" name="Symbol zastępczy daty 2">
            <a:extLst>
              <a:ext uri="{FF2B5EF4-FFF2-40B4-BE49-F238E27FC236}">
                <a16:creationId xmlns:a16="http://schemas.microsoft.com/office/drawing/2014/main" id="{B4D4052A-963D-DAB5-409D-815BE0DA95F6}"/>
              </a:ext>
            </a:extLst>
          </p:cNvPr>
          <p:cNvSpPr>
            <a:spLocks noGrp="1"/>
          </p:cNvSpPr>
          <p:nvPr>
            <p:ph type="dt" sz="half" idx="10"/>
          </p:nvPr>
        </p:nvSpPr>
        <p:spPr/>
        <p:txBody>
          <a:bodyPr/>
          <a:lstStyle/>
          <a:p>
            <a:fld id="{2AAF92B6-793F-4E30-ACBD-3BD5B29953F9}" type="datetimeFigureOut">
              <a:rPr lang="en-GB" smtClean="0"/>
              <a:t>17/10/2023</a:t>
            </a:fld>
            <a:endParaRPr lang="en-GB"/>
          </a:p>
        </p:txBody>
      </p:sp>
      <p:sp>
        <p:nvSpPr>
          <p:cNvPr id="4" name="Symbol zastępczy stopki 3">
            <a:extLst>
              <a:ext uri="{FF2B5EF4-FFF2-40B4-BE49-F238E27FC236}">
                <a16:creationId xmlns:a16="http://schemas.microsoft.com/office/drawing/2014/main" id="{FB66BC04-64A4-48B4-F447-D486CF080D6A}"/>
              </a:ext>
            </a:extLst>
          </p:cNvPr>
          <p:cNvSpPr>
            <a:spLocks noGrp="1"/>
          </p:cNvSpPr>
          <p:nvPr>
            <p:ph type="ftr" sz="quarter" idx="11"/>
          </p:nvPr>
        </p:nvSpPr>
        <p:spPr/>
        <p:txBody>
          <a:bodyPr/>
          <a:lstStyle/>
          <a:p>
            <a:endParaRPr lang="en-GB"/>
          </a:p>
        </p:txBody>
      </p:sp>
      <p:sp>
        <p:nvSpPr>
          <p:cNvPr id="5" name="Symbol zastępczy numeru slajdu 4">
            <a:extLst>
              <a:ext uri="{FF2B5EF4-FFF2-40B4-BE49-F238E27FC236}">
                <a16:creationId xmlns:a16="http://schemas.microsoft.com/office/drawing/2014/main" id="{D34C4D22-36DD-1A51-2CEE-C2DEA061FF1C}"/>
              </a:ext>
            </a:extLst>
          </p:cNvPr>
          <p:cNvSpPr>
            <a:spLocks noGrp="1"/>
          </p:cNvSpPr>
          <p:nvPr>
            <p:ph type="sldNum" sz="quarter" idx="12"/>
          </p:nvPr>
        </p:nvSpPr>
        <p:spPr/>
        <p:txBody>
          <a:bodyPr/>
          <a:lstStyle/>
          <a:p>
            <a:fld id="{4D776A21-613C-46B5-BE18-82FB6EEC8B2D}" type="slidenum">
              <a:rPr lang="en-GB" smtClean="0"/>
              <a:t>‹#›</a:t>
            </a:fld>
            <a:endParaRPr lang="en-GB"/>
          </a:p>
        </p:txBody>
      </p:sp>
    </p:spTree>
    <p:extLst>
      <p:ext uri="{BB962C8B-B14F-4D97-AF65-F5344CB8AC3E}">
        <p14:creationId xmlns:p14="http://schemas.microsoft.com/office/powerpoint/2010/main" val="3919172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2BB67B06-83BF-8D2F-F043-F26782E9D321}"/>
              </a:ext>
            </a:extLst>
          </p:cNvPr>
          <p:cNvSpPr>
            <a:spLocks noGrp="1"/>
          </p:cNvSpPr>
          <p:nvPr>
            <p:ph type="dt" sz="half" idx="10"/>
          </p:nvPr>
        </p:nvSpPr>
        <p:spPr/>
        <p:txBody>
          <a:bodyPr/>
          <a:lstStyle/>
          <a:p>
            <a:fld id="{2AAF92B6-793F-4E30-ACBD-3BD5B29953F9}" type="datetimeFigureOut">
              <a:rPr lang="en-GB" smtClean="0"/>
              <a:t>17/10/2023</a:t>
            </a:fld>
            <a:endParaRPr lang="en-GB"/>
          </a:p>
        </p:txBody>
      </p:sp>
      <p:sp>
        <p:nvSpPr>
          <p:cNvPr id="3" name="Symbol zastępczy stopki 2">
            <a:extLst>
              <a:ext uri="{FF2B5EF4-FFF2-40B4-BE49-F238E27FC236}">
                <a16:creationId xmlns:a16="http://schemas.microsoft.com/office/drawing/2014/main" id="{D67B521E-F234-B534-5375-E54B9B88CD1E}"/>
              </a:ext>
            </a:extLst>
          </p:cNvPr>
          <p:cNvSpPr>
            <a:spLocks noGrp="1"/>
          </p:cNvSpPr>
          <p:nvPr>
            <p:ph type="ftr" sz="quarter" idx="11"/>
          </p:nvPr>
        </p:nvSpPr>
        <p:spPr/>
        <p:txBody>
          <a:bodyPr/>
          <a:lstStyle/>
          <a:p>
            <a:endParaRPr lang="en-GB"/>
          </a:p>
        </p:txBody>
      </p:sp>
      <p:sp>
        <p:nvSpPr>
          <p:cNvPr id="4" name="Symbol zastępczy numeru slajdu 3">
            <a:extLst>
              <a:ext uri="{FF2B5EF4-FFF2-40B4-BE49-F238E27FC236}">
                <a16:creationId xmlns:a16="http://schemas.microsoft.com/office/drawing/2014/main" id="{F2FCE497-0D86-187A-DF51-C7DF7ADEC3FA}"/>
              </a:ext>
            </a:extLst>
          </p:cNvPr>
          <p:cNvSpPr>
            <a:spLocks noGrp="1"/>
          </p:cNvSpPr>
          <p:nvPr>
            <p:ph type="sldNum" sz="quarter" idx="12"/>
          </p:nvPr>
        </p:nvSpPr>
        <p:spPr/>
        <p:txBody>
          <a:bodyPr/>
          <a:lstStyle/>
          <a:p>
            <a:fld id="{4D776A21-613C-46B5-BE18-82FB6EEC8B2D}" type="slidenum">
              <a:rPr lang="en-GB" smtClean="0"/>
              <a:t>‹#›</a:t>
            </a:fld>
            <a:endParaRPr lang="en-GB"/>
          </a:p>
        </p:txBody>
      </p:sp>
    </p:spTree>
    <p:extLst>
      <p:ext uri="{BB962C8B-B14F-4D97-AF65-F5344CB8AC3E}">
        <p14:creationId xmlns:p14="http://schemas.microsoft.com/office/powerpoint/2010/main" val="3476353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4E3000-4215-9E0D-CC87-17521A05A32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817F5C62-2497-EAC3-8281-A733BA756E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tekstu 3">
            <a:extLst>
              <a:ext uri="{FF2B5EF4-FFF2-40B4-BE49-F238E27FC236}">
                <a16:creationId xmlns:a16="http://schemas.microsoft.com/office/drawing/2014/main" id="{F2C4041F-A532-7BAE-4BB7-E86E5FF239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8F96D651-B26E-D7AE-6FA3-DD104316DEB2}"/>
              </a:ext>
            </a:extLst>
          </p:cNvPr>
          <p:cNvSpPr>
            <a:spLocks noGrp="1"/>
          </p:cNvSpPr>
          <p:nvPr>
            <p:ph type="dt" sz="half" idx="10"/>
          </p:nvPr>
        </p:nvSpPr>
        <p:spPr/>
        <p:txBody>
          <a:bodyPr/>
          <a:lstStyle/>
          <a:p>
            <a:fld id="{2AAF92B6-793F-4E30-ACBD-3BD5B29953F9}" type="datetimeFigureOut">
              <a:rPr lang="en-GB" smtClean="0"/>
              <a:t>17/10/2023</a:t>
            </a:fld>
            <a:endParaRPr lang="en-GB"/>
          </a:p>
        </p:txBody>
      </p:sp>
      <p:sp>
        <p:nvSpPr>
          <p:cNvPr id="6" name="Symbol zastępczy stopki 5">
            <a:extLst>
              <a:ext uri="{FF2B5EF4-FFF2-40B4-BE49-F238E27FC236}">
                <a16:creationId xmlns:a16="http://schemas.microsoft.com/office/drawing/2014/main" id="{82CF0870-D497-A4C6-F36A-F97AAAAF9556}"/>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2F3C45CC-9CAE-7FC5-5F30-59984DAD61D6}"/>
              </a:ext>
            </a:extLst>
          </p:cNvPr>
          <p:cNvSpPr>
            <a:spLocks noGrp="1"/>
          </p:cNvSpPr>
          <p:nvPr>
            <p:ph type="sldNum" sz="quarter" idx="12"/>
          </p:nvPr>
        </p:nvSpPr>
        <p:spPr/>
        <p:txBody>
          <a:bodyPr/>
          <a:lstStyle/>
          <a:p>
            <a:fld id="{4D776A21-613C-46B5-BE18-82FB6EEC8B2D}" type="slidenum">
              <a:rPr lang="en-GB" smtClean="0"/>
              <a:t>‹#›</a:t>
            </a:fld>
            <a:endParaRPr lang="en-GB"/>
          </a:p>
        </p:txBody>
      </p:sp>
    </p:spTree>
    <p:extLst>
      <p:ext uri="{BB962C8B-B14F-4D97-AF65-F5344CB8AC3E}">
        <p14:creationId xmlns:p14="http://schemas.microsoft.com/office/powerpoint/2010/main" val="3852287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E0EE81-1424-FFF0-1CB7-F214F473CC70}"/>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obrazu 2">
            <a:extLst>
              <a:ext uri="{FF2B5EF4-FFF2-40B4-BE49-F238E27FC236}">
                <a16:creationId xmlns:a16="http://schemas.microsoft.com/office/drawing/2014/main" id="{5012A44F-77F3-F6E6-FB0F-3060A118EA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ymbol zastępczy tekstu 3">
            <a:extLst>
              <a:ext uri="{FF2B5EF4-FFF2-40B4-BE49-F238E27FC236}">
                <a16:creationId xmlns:a16="http://schemas.microsoft.com/office/drawing/2014/main" id="{BD3DFFB4-C5A0-EBEB-1730-A0957443E2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1C3D8F67-DB00-A2D6-6A4E-995C17115096}"/>
              </a:ext>
            </a:extLst>
          </p:cNvPr>
          <p:cNvSpPr>
            <a:spLocks noGrp="1"/>
          </p:cNvSpPr>
          <p:nvPr>
            <p:ph type="dt" sz="half" idx="10"/>
          </p:nvPr>
        </p:nvSpPr>
        <p:spPr/>
        <p:txBody>
          <a:bodyPr/>
          <a:lstStyle/>
          <a:p>
            <a:fld id="{2AAF92B6-793F-4E30-ACBD-3BD5B29953F9}" type="datetimeFigureOut">
              <a:rPr lang="en-GB" smtClean="0"/>
              <a:t>17/10/2023</a:t>
            </a:fld>
            <a:endParaRPr lang="en-GB"/>
          </a:p>
        </p:txBody>
      </p:sp>
      <p:sp>
        <p:nvSpPr>
          <p:cNvPr id="6" name="Symbol zastępczy stopki 5">
            <a:extLst>
              <a:ext uri="{FF2B5EF4-FFF2-40B4-BE49-F238E27FC236}">
                <a16:creationId xmlns:a16="http://schemas.microsoft.com/office/drawing/2014/main" id="{BB2AA7DC-615D-18E5-0E15-C4FAEC3EA3DD}"/>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93FFB85B-3B9B-4B7F-74EB-009655F38C51}"/>
              </a:ext>
            </a:extLst>
          </p:cNvPr>
          <p:cNvSpPr>
            <a:spLocks noGrp="1"/>
          </p:cNvSpPr>
          <p:nvPr>
            <p:ph type="sldNum" sz="quarter" idx="12"/>
          </p:nvPr>
        </p:nvSpPr>
        <p:spPr/>
        <p:txBody>
          <a:bodyPr/>
          <a:lstStyle/>
          <a:p>
            <a:fld id="{4D776A21-613C-46B5-BE18-82FB6EEC8B2D}" type="slidenum">
              <a:rPr lang="en-GB" smtClean="0"/>
              <a:t>‹#›</a:t>
            </a:fld>
            <a:endParaRPr lang="en-GB"/>
          </a:p>
        </p:txBody>
      </p:sp>
    </p:spTree>
    <p:extLst>
      <p:ext uri="{BB962C8B-B14F-4D97-AF65-F5344CB8AC3E}">
        <p14:creationId xmlns:p14="http://schemas.microsoft.com/office/powerpoint/2010/main" val="1802834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4DF03CA3-9E39-42F9-D7FF-67D4F09B0A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E8D6B1D7-0F47-B8C5-94FC-E864CD7162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D4FEEEAD-0482-9F1A-0CCF-266FA1FCDF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AF92B6-793F-4E30-ACBD-3BD5B29953F9}" type="datetimeFigureOut">
              <a:rPr lang="en-GB" smtClean="0"/>
              <a:t>17/10/2023</a:t>
            </a:fld>
            <a:endParaRPr lang="en-GB"/>
          </a:p>
        </p:txBody>
      </p:sp>
      <p:sp>
        <p:nvSpPr>
          <p:cNvPr id="5" name="Symbol zastępczy stopki 4">
            <a:extLst>
              <a:ext uri="{FF2B5EF4-FFF2-40B4-BE49-F238E27FC236}">
                <a16:creationId xmlns:a16="http://schemas.microsoft.com/office/drawing/2014/main" id="{8C4A9698-7320-0536-EF97-F28F86CD77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ymbol zastępczy numeru slajdu 5">
            <a:extLst>
              <a:ext uri="{FF2B5EF4-FFF2-40B4-BE49-F238E27FC236}">
                <a16:creationId xmlns:a16="http://schemas.microsoft.com/office/drawing/2014/main" id="{ABD18332-8F9E-1F61-11D4-6FB8C32544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76A21-613C-46B5-BE18-82FB6EEC8B2D}" type="slidenum">
              <a:rPr lang="en-GB" smtClean="0"/>
              <a:t>‹#›</a:t>
            </a:fld>
            <a:endParaRPr lang="en-GB"/>
          </a:p>
        </p:txBody>
      </p:sp>
    </p:spTree>
    <p:extLst>
      <p:ext uri="{BB962C8B-B14F-4D97-AF65-F5344CB8AC3E}">
        <p14:creationId xmlns:p14="http://schemas.microsoft.com/office/powerpoint/2010/main" val="16982615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bip.gdansk.pl/urzad-miejski/Umowa-o-partnerstwie-publiczno-prywatnym-dla-przedsiewziecia-Zagospodarowanie-obszaru-dawnej-zajezdni-tramwajowej-na-Dolnym-Miescie-w-Gdansku,a,197523" TargetMode="External"/><Relationship Id="rId2" Type="http://schemas.openxmlformats.org/officeDocument/2006/relationships/hyperlink" Target="https://www.gdansk.pl/partnerstwo-publiczno-prywatne-w-gdansku/zagospodarowanie-obszaru-dawnej-zajezdni-tramwajowej-na-dolnym-miescie-w-gdansku,a,126245"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4.xml.rels><?xml version="1.0" encoding="UTF-8" standalone="yes"?>
<Relationships xmlns="http://schemas.openxmlformats.org/package/2006/relationships"><Relationship Id="rId3" Type="http://schemas.openxmlformats.org/officeDocument/2006/relationships/hyperlink" Target="https://dot.org.pl/dzialalnosc/#tab-5195557c30b92d46ebb" TargetMode="External"/><Relationship Id="rId2" Type="http://schemas.openxmlformats.org/officeDocument/2006/relationships/hyperlink" Target="https://dot.org.pl/dzialalnosc/#tab-18db2d3b929980ec3fe" TargetMode="External"/><Relationship Id="rId1" Type="http://schemas.openxmlformats.org/officeDocument/2006/relationships/slideLayout" Target="../slideLayouts/slideLayout2.xml"/><Relationship Id="rId4" Type="http://schemas.openxmlformats.org/officeDocument/2006/relationships/hyperlink" Target="https://dot.org.pl/dzialalnosc/#tab-932722666c1bfb1d9eb"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9">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11">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6B4259A-5803-A032-74E3-9BBDE49B56F6}"/>
              </a:ext>
            </a:extLst>
          </p:cNvPr>
          <p:cNvSpPr>
            <a:spLocks noGrp="1"/>
          </p:cNvSpPr>
          <p:nvPr>
            <p:ph type="ctrTitle"/>
          </p:nvPr>
        </p:nvSpPr>
        <p:spPr>
          <a:xfrm>
            <a:off x="1524000" y="1293338"/>
            <a:ext cx="9144000" cy="3274592"/>
          </a:xfrm>
        </p:spPr>
        <p:txBody>
          <a:bodyPr anchor="ctr">
            <a:normAutofit fontScale="90000"/>
          </a:bodyPr>
          <a:lstStyle/>
          <a:p>
            <a:r>
              <a:rPr lang="pl-PL" sz="7200" dirty="0"/>
              <a:t>WYBRANE PRZYKŁADY SIECI MIĘDZYORGANIZACYJNYCH W SEKTORZE PUBLICZNYM I PRYWATNYM</a:t>
            </a:r>
            <a:endParaRPr lang="en-GB" sz="7200" dirty="0"/>
          </a:p>
        </p:txBody>
      </p:sp>
      <p:sp>
        <p:nvSpPr>
          <p:cNvPr id="3" name="Podtytuł 2">
            <a:extLst>
              <a:ext uri="{FF2B5EF4-FFF2-40B4-BE49-F238E27FC236}">
                <a16:creationId xmlns:a16="http://schemas.microsoft.com/office/drawing/2014/main" id="{09E00AB4-CBDE-DB86-2888-A9F181308A64}"/>
              </a:ext>
            </a:extLst>
          </p:cNvPr>
          <p:cNvSpPr>
            <a:spLocks noGrp="1"/>
          </p:cNvSpPr>
          <p:nvPr>
            <p:ph type="subTitle" idx="1"/>
          </p:nvPr>
        </p:nvSpPr>
        <p:spPr>
          <a:xfrm>
            <a:off x="1524000" y="5514052"/>
            <a:ext cx="9144000" cy="651910"/>
          </a:xfrm>
        </p:spPr>
        <p:txBody>
          <a:bodyPr anchor="ctr">
            <a:normAutofit/>
          </a:bodyPr>
          <a:lstStyle/>
          <a:p>
            <a:r>
              <a:rPr lang="pl-PL" dirty="0"/>
              <a:t>DR KARINA PILARZ</a:t>
            </a:r>
            <a:endParaRPr lang="en-GB" dirty="0"/>
          </a:p>
        </p:txBody>
      </p:sp>
      <p:cxnSp>
        <p:nvCxnSpPr>
          <p:cNvPr id="27" name="Straight Connector 13">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708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3CAB5C-A884-6868-F888-299F2B7EA246}"/>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7F298218-359E-EB81-1497-E9115DCADEF1}"/>
              </a:ext>
            </a:extLst>
          </p:cNvPr>
          <p:cNvSpPr>
            <a:spLocks noGrp="1"/>
          </p:cNvSpPr>
          <p:nvPr>
            <p:ph idx="1"/>
          </p:nvPr>
        </p:nvSpPr>
        <p:spPr/>
        <p:txBody>
          <a:bodyPr/>
          <a:lstStyle/>
          <a:p>
            <a:pPr algn="just"/>
            <a:endParaRPr lang="pl-PL" dirty="0"/>
          </a:p>
          <a:p>
            <a:pPr algn="just"/>
            <a:endParaRPr lang="pl-PL" dirty="0"/>
          </a:p>
          <a:p>
            <a:pPr algn="just"/>
            <a:r>
              <a:rPr lang="pl-PL" dirty="0"/>
              <a:t>CELEM PAŃSTWA NIE JEST BEZPOŚREDNIE ŚWIADCZENIE USŁUG PUBLICZNYCH, ALE ZAPEWNIENIE OBYWATELOM ICH DOSTARCZENIA;</a:t>
            </a:r>
          </a:p>
          <a:p>
            <a:pPr algn="just"/>
            <a:r>
              <a:rPr lang="pl-PL" dirty="0"/>
              <a:t>SEKTOR PRYWATNY DZIAŁA EFEKTYWNIEJ I POZWALA UZYSKAĆ WYSOKIEJ JAKOŚCI USŁUGI PRZY MNIEJSZYCH NAKŁADACH FINANSOWYCH.</a:t>
            </a:r>
          </a:p>
        </p:txBody>
      </p:sp>
    </p:spTree>
    <p:extLst>
      <p:ext uri="{BB962C8B-B14F-4D97-AF65-F5344CB8AC3E}">
        <p14:creationId xmlns:p14="http://schemas.microsoft.com/office/powerpoint/2010/main" val="2043637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956865-EC36-23A7-4584-95E446C56161}"/>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A98693F3-89AA-1FEF-76B5-002FDABAC511}"/>
              </a:ext>
            </a:extLst>
          </p:cNvPr>
          <p:cNvSpPr>
            <a:spLocks noGrp="1"/>
          </p:cNvSpPr>
          <p:nvPr>
            <p:ph idx="1"/>
          </p:nvPr>
        </p:nvSpPr>
        <p:spPr/>
        <p:txBody>
          <a:bodyPr>
            <a:normAutofit fontScale="92500" lnSpcReduction="20000"/>
          </a:bodyPr>
          <a:lstStyle/>
          <a:p>
            <a:pPr marL="0" indent="0" algn="just">
              <a:buNone/>
            </a:pPr>
            <a:r>
              <a:rPr lang="pl-PL" dirty="0"/>
              <a:t>KORZYŚCI:</a:t>
            </a:r>
          </a:p>
          <a:p>
            <a:pPr algn="just"/>
            <a:r>
              <a:rPr lang="pl-PL" dirty="0"/>
              <a:t>REDUKCJA KOSZTÓW ŚWIADCZENIA USŁUG PUBLICZNYCH;</a:t>
            </a:r>
          </a:p>
          <a:p>
            <a:pPr algn="just"/>
            <a:r>
              <a:rPr lang="pl-PL" dirty="0"/>
              <a:t>SEKTOR PUBLICZNY ZYSKUJE DOSTĘP DO WIEDZY I TECHNOLOGII;</a:t>
            </a:r>
          </a:p>
          <a:p>
            <a:pPr algn="just"/>
            <a:r>
              <a:rPr lang="pl-PL" dirty="0"/>
              <a:t>ZWIĘKSZENIE EFEKTYWNOŚCI.</a:t>
            </a:r>
          </a:p>
          <a:p>
            <a:pPr marL="0" indent="0" algn="just">
              <a:buNone/>
            </a:pPr>
            <a:endParaRPr lang="pl-PL" dirty="0"/>
          </a:p>
          <a:p>
            <a:pPr marL="0" indent="0" algn="just">
              <a:buNone/>
            </a:pPr>
            <a:r>
              <a:rPr lang="pl-PL" dirty="0"/>
              <a:t>ZAGROŻENIA:</a:t>
            </a:r>
          </a:p>
          <a:p>
            <a:pPr algn="just"/>
            <a:r>
              <a:rPr lang="pl-PL" dirty="0"/>
              <a:t>OUTSOURCING NIE PRZYNIESIE KORZYŚCI, JEŚLI RYNEK DOSTAWCÓW ZAMAWIANYCH USŁUG JEST NIEKONKURENCYJNY;</a:t>
            </a:r>
          </a:p>
          <a:p>
            <a:pPr algn="just"/>
            <a:r>
              <a:rPr lang="pl-PL" dirty="0"/>
              <a:t>PODMIOT PUBLICZNY NIE MOŻE TRAKTOWAĆ GO JAKO SPOSOBU NA ZDJĘCIE Z SIEBIE ODPOWIEDZIALNOŚCI ZA ŚWIADCZENIE USŁUG;</a:t>
            </a:r>
          </a:p>
          <a:p>
            <a:pPr algn="just"/>
            <a:r>
              <a:rPr lang="pl-PL" dirty="0"/>
              <a:t>ZAGROŻENIA KORUPCYJNE.</a:t>
            </a:r>
            <a:endParaRPr lang="en-GB" dirty="0"/>
          </a:p>
        </p:txBody>
      </p:sp>
    </p:spTree>
    <p:extLst>
      <p:ext uri="{BB962C8B-B14F-4D97-AF65-F5344CB8AC3E}">
        <p14:creationId xmlns:p14="http://schemas.microsoft.com/office/powerpoint/2010/main" val="3263214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96D031-3D30-FBF2-4187-D93B90DF6668}"/>
              </a:ext>
            </a:extLst>
          </p:cNvPr>
          <p:cNvSpPr>
            <a:spLocks noGrp="1"/>
          </p:cNvSpPr>
          <p:nvPr>
            <p:ph type="title"/>
          </p:nvPr>
        </p:nvSpPr>
        <p:spPr/>
        <p:txBody>
          <a:bodyPr/>
          <a:lstStyle/>
          <a:p>
            <a:endParaRPr lang="en-GB"/>
          </a:p>
        </p:txBody>
      </p:sp>
      <p:graphicFrame>
        <p:nvGraphicFramePr>
          <p:cNvPr id="4" name="Symbol zastępczy zawartości 3">
            <a:extLst>
              <a:ext uri="{FF2B5EF4-FFF2-40B4-BE49-F238E27FC236}">
                <a16:creationId xmlns:a16="http://schemas.microsoft.com/office/drawing/2014/main" id="{17CE7304-BF9C-7E16-4243-D4C40819EF87}"/>
              </a:ext>
            </a:extLst>
          </p:cNvPr>
          <p:cNvGraphicFramePr>
            <a:graphicFrameLocks noGrp="1"/>
          </p:cNvGraphicFramePr>
          <p:nvPr>
            <p:ph idx="1"/>
            <p:extLst>
              <p:ext uri="{D42A27DB-BD31-4B8C-83A1-F6EECF244321}">
                <p14:modId xmlns:p14="http://schemas.microsoft.com/office/powerpoint/2010/main" val="386752691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3260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F5C6DD-3514-8F6E-EB8B-2E0BEB871F58}"/>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E7A12E62-2403-DB35-8663-A5CEEEDA0757}"/>
              </a:ext>
            </a:extLst>
          </p:cNvPr>
          <p:cNvSpPr>
            <a:spLocks noGrp="1"/>
          </p:cNvSpPr>
          <p:nvPr>
            <p:ph idx="1"/>
          </p:nvPr>
        </p:nvSpPr>
        <p:spPr/>
        <p:txBody>
          <a:bodyPr/>
          <a:lstStyle/>
          <a:p>
            <a:pPr marL="0" indent="0">
              <a:buNone/>
            </a:pPr>
            <a:endParaRPr lang="pl-PL" dirty="0"/>
          </a:p>
          <a:p>
            <a:pPr marL="0" indent="0">
              <a:buNone/>
            </a:pPr>
            <a:endParaRPr lang="pl-PL" dirty="0"/>
          </a:p>
          <a:p>
            <a:pPr marL="0" indent="0">
              <a:buNone/>
            </a:pPr>
            <a:endParaRPr lang="pl-PL" dirty="0"/>
          </a:p>
          <a:p>
            <a:pPr marL="0" indent="0">
              <a:buNone/>
            </a:pPr>
            <a:r>
              <a:rPr lang="pl-PL" sz="2000" dirty="0"/>
              <a:t>PRZYKŁAD: USTAWA O GOSPODARCE KOMUNALNEJ</a:t>
            </a:r>
          </a:p>
          <a:p>
            <a:pPr marL="0" indent="0">
              <a:buNone/>
            </a:pPr>
            <a:r>
              <a:rPr lang="pl-PL" sz="2000" dirty="0"/>
              <a:t>	     USTAWA O DZIAŁALNOŚCI POŻYTKU PUBLICZNEGO I O WOLONTARIACIE</a:t>
            </a:r>
          </a:p>
          <a:p>
            <a:pPr marL="0" indent="0">
              <a:buNone/>
            </a:pPr>
            <a:r>
              <a:rPr lang="pl-PL" sz="2000" dirty="0"/>
              <a:t>	     USTAWA O POMOCY SPOŁECZNEJ</a:t>
            </a:r>
            <a:endParaRPr lang="en-GB" sz="2000" dirty="0"/>
          </a:p>
        </p:txBody>
      </p:sp>
    </p:spTree>
    <p:extLst>
      <p:ext uri="{BB962C8B-B14F-4D97-AF65-F5344CB8AC3E}">
        <p14:creationId xmlns:p14="http://schemas.microsoft.com/office/powerpoint/2010/main" val="1537625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953B92-71D3-A321-8456-DA94A4DEE960}"/>
              </a:ext>
            </a:extLst>
          </p:cNvPr>
          <p:cNvSpPr>
            <a:spLocks noGrp="1"/>
          </p:cNvSpPr>
          <p:nvPr>
            <p:ph type="title"/>
          </p:nvPr>
        </p:nvSpPr>
        <p:spPr/>
        <p:txBody>
          <a:bodyPr/>
          <a:lstStyle/>
          <a:p>
            <a:r>
              <a:rPr lang="pl-PL" dirty="0"/>
              <a:t>FRANCHISING</a:t>
            </a:r>
            <a:endParaRPr lang="en-GB" dirty="0"/>
          </a:p>
        </p:txBody>
      </p:sp>
      <p:sp>
        <p:nvSpPr>
          <p:cNvPr id="3" name="Symbol zastępczy zawartości 2">
            <a:extLst>
              <a:ext uri="{FF2B5EF4-FFF2-40B4-BE49-F238E27FC236}">
                <a16:creationId xmlns:a16="http://schemas.microsoft.com/office/drawing/2014/main" id="{D920F08A-8F68-DD3F-FBBD-0D352840F229}"/>
              </a:ext>
            </a:extLst>
          </p:cNvPr>
          <p:cNvSpPr>
            <a:spLocks noGrp="1"/>
          </p:cNvSpPr>
          <p:nvPr>
            <p:ph idx="1"/>
          </p:nvPr>
        </p:nvSpPr>
        <p:spPr/>
        <p:txBody>
          <a:bodyPr>
            <a:normAutofit/>
          </a:bodyPr>
          <a:lstStyle/>
          <a:p>
            <a:pPr algn="just"/>
            <a:r>
              <a:rPr lang="pl-PL" dirty="0"/>
              <a:t>FRANCZYZA – FORMA WSPÓŁPRACY GOSPODARCZEJ MIĘDZY PARTNERAMI, MIĘDZY FRANCZYZODAWCĄ I FRANCZYZOBIORCĄ;</a:t>
            </a:r>
          </a:p>
          <a:p>
            <a:pPr algn="just"/>
            <a:r>
              <a:rPr lang="pl-PL" dirty="0"/>
              <a:t>W WIELU DZIEDZINACH ŻYCIA MOŻEMY SPOTKAĆ SIĘ Z FRANCZYZĄ – JEST ONA UMOCOWANA NIE TYLKO W HANDLU, ALE TEŻ W SEKTORZE USŁUGOWYM: USŁUGI GASTRONOMICZNE, TURYSTYCZNE, EDUKACYJNE, SYSTEMY BANKOWE, USŁUGI BIZNESOWE, DORADZTWO PRAWNE, OPIEKA ZDROWOTNA I OKOŁOZDROWOTNA.</a:t>
            </a:r>
          </a:p>
        </p:txBody>
      </p:sp>
    </p:spTree>
    <p:extLst>
      <p:ext uri="{BB962C8B-B14F-4D97-AF65-F5344CB8AC3E}">
        <p14:creationId xmlns:p14="http://schemas.microsoft.com/office/powerpoint/2010/main" val="3780635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6E5EC8-2E29-E7C4-26FA-28E47D4F7918}"/>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AFCEE77D-CE5D-6A2D-2740-550EDE82FF13}"/>
              </a:ext>
            </a:extLst>
          </p:cNvPr>
          <p:cNvSpPr>
            <a:spLocks noGrp="1"/>
          </p:cNvSpPr>
          <p:nvPr>
            <p:ph idx="1"/>
          </p:nvPr>
        </p:nvSpPr>
        <p:spPr/>
        <p:txBody>
          <a:bodyPr>
            <a:normAutofit fontScale="92500" lnSpcReduction="20000"/>
          </a:bodyPr>
          <a:lstStyle/>
          <a:p>
            <a:pPr algn="just"/>
            <a:r>
              <a:rPr lang="pl-PL" dirty="0"/>
              <a:t>FORMA UMOWY, CZYLI FORMALNEGO POROZUMIENIA STRON, PRECYZUJĄCEJ PRAWA I OBOWIĄZKI LEŻĄCYCH PO STRONIE FRANCZYZODAWCY I FRANCZYZOBIORCY, CZYLI GŁÓWNYCH BOHATERÓW UMOWY FRANCZYZOWEJ;</a:t>
            </a:r>
          </a:p>
          <a:p>
            <a:pPr algn="just"/>
            <a:r>
              <a:rPr lang="pl-PL" dirty="0"/>
              <a:t>KWESTIE UMOWY W PRAWIE POLSKIM REGULUJĄ ZAPISY PRAWA CYWILNEGO, ODNOSZĄCE SIĘ ZARÓWNO DO KWESTII WSPÓLNYCH DLA WSZYSTKICH UMÓW, DOTYCZĄCYCH M.IN. WAŻNOŚCI, WYKONANIA, JAK I DO KWESTII REGULUJĄCYCH KONKRETNE UZGODNIENIA;</a:t>
            </a:r>
          </a:p>
          <a:p>
            <a:pPr algn="just"/>
            <a:r>
              <a:rPr lang="pl-PL" dirty="0"/>
              <a:t>UMOWA FRANCZYZOWA JEST TYM RODZAJEM UMOWY, KTÓRY ZAWIERA SIĘ ZGODNIE Z ZASADĄ SWOBODY UMÓW, ZATEM STRONY ZAWIERAJĄCE UMOWĘ MOGĄ UŁOŻYĆ STOSUNEK PRAWNY WEDŁUG SWEGO UZNANIA, BYLEBY JEGO TREŚĆ LUB CEL NIE SPRZECIWIAŁY SIĘ WŁAŚCIWOŚCI (NATURZE) STOSUNKU, USTAWIE ANI ZASADOM WSPÓŁŻYCIA SPOŁECZNEGO. </a:t>
            </a:r>
            <a:endParaRPr lang="en-GB" dirty="0"/>
          </a:p>
        </p:txBody>
      </p:sp>
    </p:spTree>
    <p:extLst>
      <p:ext uri="{BB962C8B-B14F-4D97-AF65-F5344CB8AC3E}">
        <p14:creationId xmlns:p14="http://schemas.microsoft.com/office/powerpoint/2010/main" val="2245211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53921E-0549-35D2-9185-93B6C48ABB96}"/>
              </a:ext>
            </a:extLst>
          </p:cNvPr>
          <p:cNvSpPr>
            <a:spLocks noGrp="1"/>
          </p:cNvSpPr>
          <p:nvPr>
            <p:ph type="title"/>
          </p:nvPr>
        </p:nvSpPr>
        <p:spPr/>
        <p:txBody>
          <a:bodyPr/>
          <a:lstStyle/>
          <a:p>
            <a:endParaRPr lang="en-GB"/>
          </a:p>
        </p:txBody>
      </p:sp>
      <p:graphicFrame>
        <p:nvGraphicFramePr>
          <p:cNvPr id="4" name="Symbol zastępczy zawartości 3">
            <a:extLst>
              <a:ext uri="{FF2B5EF4-FFF2-40B4-BE49-F238E27FC236}">
                <a16:creationId xmlns:a16="http://schemas.microsoft.com/office/drawing/2014/main" id="{CBBBB670-EF38-FC8A-BAFF-722BB749CD02}"/>
              </a:ext>
            </a:extLst>
          </p:cNvPr>
          <p:cNvGraphicFramePr>
            <a:graphicFrameLocks noGrp="1"/>
          </p:cNvGraphicFramePr>
          <p:nvPr>
            <p:ph idx="1"/>
            <p:extLst>
              <p:ext uri="{D42A27DB-BD31-4B8C-83A1-F6EECF244321}">
                <p14:modId xmlns:p14="http://schemas.microsoft.com/office/powerpoint/2010/main" val="277886771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1855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7BB953-DB46-8F47-8032-EC976385A76F}"/>
              </a:ext>
            </a:extLst>
          </p:cNvPr>
          <p:cNvSpPr>
            <a:spLocks noGrp="1"/>
          </p:cNvSpPr>
          <p:nvPr>
            <p:ph type="title"/>
          </p:nvPr>
        </p:nvSpPr>
        <p:spPr/>
        <p:txBody>
          <a:bodyPr/>
          <a:lstStyle/>
          <a:p>
            <a:endParaRPr lang="en-GB"/>
          </a:p>
        </p:txBody>
      </p:sp>
      <p:graphicFrame>
        <p:nvGraphicFramePr>
          <p:cNvPr id="4" name="Symbol zastępczy zawartości 3">
            <a:extLst>
              <a:ext uri="{FF2B5EF4-FFF2-40B4-BE49-F238E27FC236}">
                <a16:creationId xmlns:a16="http://schemas.microsoft.com/office/drawing/2014/main" id="{36B23A6F-20E8-7CF4-4976-573BAA9FC8B3}"/>
              </a:ext>
            </a:extLst>
          </p:cNvPr>
          <p:cNvGraphicFramePr>
            <a:graphicFrameLocks noGrp="1"/>
          </p:cNvGraphicFramePr>
          <p:nvPr>
            <p:ph idx="1"/>
            <p:extLst>
              <p:ext uri="{D42A27DB-BD31-4B8C-83A1-F6EECF244321}">
                <p14:modId xmlns:p14="http://schemas.microsoft.com/office/powerpoint/2010/main" val="31254810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9806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D61884-E4C9-121A-D0DD-FA8CEAD5D988}"/>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5C7B6749-51B9-952D-1319-375FE5851786}"/>
              </a:ext>
            </a:extLst>
          </p:cNvPr>
          <p:cNvSpPr>
            <a:spLocks noGrp="1"/>
          </p:cNvSpPr>
          <p:nvPr>
            <p:ph idx="1"/>
          </p:nvPr>
        </p:nvSpPr>
        <p:spPr/>
        <p:txBody>
          <a:bodyPr>
            <a:normAutofit fontScale="85000" lnSpcReduction="10000"/>
          </a:bodyPr>
          <a:lstStyle/>
          <a:p>
            <a:pPr algn="just"/>
            <a:r>
              <a:rPr lang="pl-PL" dirty="0"/>
              <a:t>KWESTIA OPŁAT JEST BARDZO INDYWIDUALNA I UZALEŻNIONA OD USTALEŃ MIĘDZY FRANCZYZODAWCĄ A FRANCZYZOBIORCĄ. PEWIEN STANDARD STANOWI JEDNAK UISZCZANIE PRZEZ FRANCZYZOBIORCĘ NA RZECZ FRANCZYZODAWCY OPŁAT MIESIĘCZNYCH LUB KWARTALNYCH, STAŁYCH LUB UWARUNKOWANYCH PROCENTEM OD OBROTU, SPRZEDAŻY, ZYSKU. JEST TO RODZAJ OPŁATY BIEŻĄCEJ PRZEZNACZANEJ NA POKRYCIE LICENCJI NA KORZYSTANIE Z PRAWA DO ZNAKU TOWAROWEGO I WSPARCIA UDZIELANEGO PRZEZ FRANCZYZODAWCĘ.</a:t>
            </a:r>
          </a:p>
          <a:p>
            <a:pPr algn="just"/>
            <a:r>
              <a:rPr lang="pl-PL" dirty="0"/>
              <a:t>ISTOTNĄ KWESTIĄ JEST TAKŻE TWORZENIE WSPÓLNEGO FUNDUSZU FRANCZYZOWEGO, KTÓRY PEŁNI FUNKCJĘ ŹRÓDŁA WSPARCIA DLA BUDOWY I UTRZYMANIA CAŁEGO SYSTEMU FRANCZYZOWEGO. ŚRODKI Z TAKIEGO FUNDUSZU PRZEZNACZANE SĄ TAKŻE NA PROMOCJĘ I PROWADZENIE KAMPANII MARKETINGOWYCH, PR MARKI FRANCZYZOWEJ, ALE TAKŻE NA PRODUKCJĘ MATERIAŁÓW REKLAMOWYCH DLA KAŻDEGO FRANCZYZOBIORCY.</a:t>
            </a:r>
            <a:endParaRPr lang="en-GB" dirty="0"/>
          </a:p>
        </p:txBody>
      </p:sp>
    </p:spTree>
    <p:extLst>
      <p:ext uri="{BB962C8B-B14F-4D97-AF65-F5344CB8AC3E}">
        <p14:creationId xmlns:p14="http://schemas.microsoft.com/office/powerpoint/2010/main" val="224306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9B588F-9729-3E0D-7297-2E3685ADCDC6}"/>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EE439577-A9A1-21EA-191E-312D6B489FAE}"/>
              </a:ext>
            </a:extLst>
          </p:cNvPr>
          <p:cNvSpPr>
            <a:spLocks noGrp="1"/>
          </p:cNvSpPr>
          <p:nvPr>
            <p:ph idx="1"/>
          </p:nvPr>
        </p:nvSpPr>
        <p:spPr/>
        <p:txBody>
          <a:bodyPr>
            <a:normAutofit lnSpcReduction="10000"/>
          </a:bodyPr>
          <a:lstStyle/>
          <a:p>
            <a:pPr algn="just"/>
            <a:r>
              <a:rPr lang="pl-PL" dirty="0"/>
              <a:t>FRANCZYZODAWCA, MYŚLĄC O KORZYŚCIACH RYNKOWYCH I WZROŚCIE EFEKTYWNOŚCI, WYNIKAJĄCYCH CHOCIAŻBY Z ROZBUDOWY SIECI DYSTRYBUCJI, PROMOCJI SWOJEJ MARKI W RYNKU, MUSI RÓWNIEŻ PAMIĘTAĆ O KOSZTACH, KTÓRE GENERUJE STWORZENIE I PRZEKAZANIE PAKIETU FRANCZYZOWEGO; </a:t>
            </a:r>
          </a:p>
          <a:p>
            <a:pPr algn="just"/>
            <a:r>
              <a:rPr lang="pl-PL" dirty="0"/>
              <a:t>W RAMACH TAKIEGO PAKIETU FRANCZYZOBIORCA OTRZYMUJE NAJCZĘŚCIEJ SZKOLENIA, SPOTKANIA, SEMINARIA, DORADZTWO SPECJALISTYCZNE, OPRACOWANE MATERIAŁY I POMOC PRZY WDRAŻANIU SYSTEMU. CZĘSTO BEZPŁATNIE, ALE RÓWNIE CZĘSTO ZGODNIE Z WYCENĄ TZW. WSTĘPNEJ OPŁATY FRANCZYZOWEJ. ZALEŻY ONA M.IN. OD RODZAJU WPROWADZANEJ FRANCZYZY, OD TERENU I ZASIĘGU DZIAŁANIA, KONKURENCJI.</a:t>
            </a:r>
            <a:endParaRPr lang="en-GB" dirty="0"/>
          </a:p>
        </p:txBody>
      </p:sp>
    </p:spTree>
    <p:extLst>
      <p:ext uri="{BB962C8B-B14F-4D97-AF65-F5344CB8AC3E}">
        <p14:creationId xmlns:p14="http://schemas.microsoft.com/office/powerpoint/2010/main" val="1676036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B86B449-179E-4BF8-93B0-42B60CE56E07}"/>
              </a:ext>
            </a:extLst>
          </p:cNvPr>
          <p:cNvSpPr>
            <a:spLocks noGrp="1"/>
          </p:cNvSpPr>
          <p:nvPr>
            <p:ph type="title"/>
          </p:nvPr>
        </p:nvSpPr>
        <p:spPr/>
        <p:txBody>
          <a:bodyPr/>
          <a:lstStyle/>
          <a:p>
            <a:r>
              <a:rPr lang="pl-PL" dirty="0"/>
              <a:t>OUTSOURCING</a:t>
            </a:r>
          </a:p>
        </p:txBody>
      </p:sp>
      <p:graphicFrame>
        <p:nvGraphicFramePr>
          <p:cNvPr id="4" name="Symbol zastępczy zawartości 3">
            <a:extLst>
              <a:ext uri="{FF2B5EF4-FFF2-40B4-BE49-F238E27FC236}">
                <a16:creationId xmlns:a16="http://schemas.microsoft.com/office/drawing/2014/main" id="{6C9ECCFF-2B33-421A-A112-C24E8FD6FC71}"/>
              </a:ext>
            </a:extLst>
          </p:cNvPr>
          <p:cNvGraphicFramePr>
            <a:graphicFrameLocks noGrp="1"/>
          </p:cNvGraphicFramePr>
          <p:nvPr>
            <p:ph idx="1"/>
            <p:extLst>
              <p:ext uri="{D42A27DB-BD31-4B8C-83A1-F6EECF244321}">
                <p14:modId xmlns:p14="http://schemas.microsoft.com/office/powerpoint/2010/main" val="351580308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28610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B43EF4-5A50-22E2-2E6B-7BF784D20FF8}"/>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520B22A2-50D6-A83E-0BBF-8269A7E60966}"/>
              </a:ext>
            </a:extLst>
          </p:cNvPr>
          <p:cNvSpPr>
            <a:spLocks noGrp="1"/>
          </p:cNvSpPr>
          <p:nvPr>
            <p:ph idx="1"/>
          </p:nvPr>
        </p:nvSpPr>
        <p:spPr/>
        <p:txBody>
          <a:bodyPr>
            <a:normAutofit lnSpcReduction="10000"/>
          </a:bodyPr>
          <a:lstStyle/>
          <a:p>
            <a:pPr algn="just"/>
            <a:r>
              <a:rPr lang="pl-PL" dirty="0"/>
              <a:t>SYSTEM FRANCZYZOWY NIE JEST POZBAWIONY WAD TAKŻE DLA FRANCZYZODAWCY; </a:t>
            </a:r>
          </a:p>
          <a:p>
            <a:pPr algn="just"/>
            <a:r>
              <a:rPr lang="pl-PL" dirty="0"/>
              <a:t>RYZYKUJE ON BOWIEM NIE TYLKO MOŻLIWOŚCIĄ WYPŁYWU CZY UPOWSZECHNIENIEM KNOW-HOW, ALE CZĘSTO NATRAFIĆ MOŻE NA BRAK RZETELNOŚCI LUB FAŁSZOWANIE SPRAWOZDAŃ PRZEZ FRANCZYZOBIORCÓW, CO SKUTKOWAĆ MOŻE KOMPLIKACJAMI Z UZYSKANIEM NALEŻNYCH OPŁAT FRANCZYZOWYCH;</a:t>
            </a:r>
          </a:p>
          <a:p>
            <a:pPr algn="just"/>
            <a:r>
              <a:rPr lang="pl-PL" dirty="0"/>
              <a:t> PROBLEMEM MOŻE OKAZAĆ SIĘ TAKŻE WYEGZEKWOWANIE ODPOWIEDNIEJ JAKOŚCI, WYPRACOWANEJ I USTABILIZOWANEJ PRZEZ FRANCZYZODAWCĘ, A „PSUCIE MARKI” ORAZ EWENTUALNA ZŁA ORGANIZACJA SYSTEMU MOŻE DOPROWADZIĆ DO ROZPADU SIECI.</a:t>
            </a:r>
            <a:endParaRPr lang="en-GB" dirty="0"/>
          </a:p>
        </p:txBody>
      </p:sp>
    </p:spTree>
    <p:extLst>
      <p:ext uri="{BB962C8B-B14F-4D97-AF65-F5344CB8AC3E}">
        <p14:creationId xmlns:p14="http://schemas.microsoft.com/office/powerpoint/2010/main" val="390890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DB1B20-602E-6B3B-AF9E-049F2708DD6B}"/>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92E20C4F-FEF4-4667-C591-54E944CF7F8E}"/>
              </a:ext>
            </a:extLst>
          </p:cNvPr>
          <p:cNvSpPr>
            <a:spLocks noGrp="1"/>
          </p:cNvSpPr>
          <p:nvPr>
            <p:ph idx="1"/>
          </p:nvPr>
        </p:nvSpPr>
        <p:spPr/>
        <p:txBody>
          <a:bodyPr/>
          <a:lstStyle/>
          <a:p>
            <a:pPr marL="0" indent="0" algn="just">
              <a:buNone/>
            </a:pPr>
            <a:endParaRPr lang="pl-PL" dirty="0"/>
          </a:p>
          <a:p>
            <a:pPr marL="0" indent="0" algn="just">
              <a:buNone/>
            </a:pPr>
            <a:endParaRPr lang="pl-PL" dirty="0"/>
          </a:p>
          <a:p>
            <a:pPr marL="0" indent="0" algn="just">
              <a:buNone/>
            </a:pPr>
            <a:r>
              <a:rPr lang="pl-PL" dirty="0"/>
              <a:t>SYSTEMY FRANCZYZOWE CORAZ CZĘŚCIEJ ŁĄCZĄ SIĘ Z MIARĄ SKUTECZNOŚCI I SPRAWNOŚCI BIZNESOWEJ. UMOŻLIWIAJĄ ROZWÓJ, PRZEWAGĘ KONKURENCYJNĄ , CZYLI EFEKTYWNOŚĆ EKONOMICZNĄ, Z KTÓRĄ NIEROZŁĄCZNIE WIĄŻE SIĘ KAPITAŁ.</a:t>
            </a:r>
            <a:endParaRPr lang="en-GB" dirty="0"/>
          </a:p>
        </p:txBody>
      </p:sp>
    </p:spTree>
    <p:extLst>
      <p:ext uri="{BB962C8B-B14F-4D97-AF65-F5344CB8AC3E}">
        <p14:creationId xmlns:p14="http://schemas.microsoft.com/office/powerpoint/2010/main" val="1585839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BC1947-EA53-152B-F901-B809C49FDF97}"/>
              </a:ext>
            </a:extLst>
          </p:cNvPr>
          <p:cNvSpPr>
            <a:spLocks noGrp="1"/>
          </p:cNvSpPr>
          <p:nvPr>
            <p:ph type="title"/>
          </p:nvPr>
        </p:nvSpPr>
        <p:spPr/>
        <p:txBody>
          <a:bodyPr/>
          <a:lstStyle/>
          <a:p>
            <a:endParaRPr lang="en-GB" dirty="0"/>
          </a:p>
        </p:txBody>
      </p:sp>
      <p:sp>
        <p:nvSpPr>
          <p:cNvPr id="3" name="Symbol zastępczy zawartości 2">
            <a:extLst>
              <a:ext uri="{FF2B5EF4-FFF2-40B4-BE49-F238E27FC236}">
                <a16:creationId xmlns:a16="http://schemas.microsoft.com/office/drawing/2014/main" id="{BBC425A9-8FE1-7F22-D436-BF91C191222B}"/>
              </a:ext>
            </a:extLst>
          </p:cNvPr>
          <p:cNvSpPr>
            <a:spLocks noGrp="1"/>
          </p:cNvSpPr>
          <p:nvPr>
            <p:ph idx="1"/>
          </p:nvPr>
        </p:nvSpPr>
        <p:spPr/>
        <p:txBody>
          <a:bodyPr/>
          <a:lstStyle/>
          <a:p>
            <a:pPr marL="0" indent="0" algn="ctr">
              <a:buNone/>
            </a:pPr>
            <a:endParaRPr lang="pl-PL" dirty="0"/>
          </a:p>
          <a:p>
            <a:pPr marL="0" indent="0" algn="ctr">
              <a:buNone/>
            </a:pPr>
            <a:endParaRPr lang="pl-PL" dirty="0"/>
          </a:p>
          <a:p>
            <a:pPr marL="0" indent="0" algn="ctr">
              <a:buNone/>
            </a:pPr>
            <a:r>
              <a:rPr lang="pl-PL" dirty="0"/>
              <a:t>PRZYKŁAD – MCDONALD</a:t>
            </a:r>
          </a:p>
          <a:p>
            <a:pPr marL="0" indent="0" algn="ctr">
              <a:buNone/>
            </a:pPr>
            <a:r>
              <a:rPr lang="en-GB" dirty="0"/>
              <a:t>https://mcdonalds.pl/o-mcdonalds/franczyza/</a:t>
            </a:r>
          </a:p>
        </p:txBody>
      </p:sp>
      <p:pic>
        <p:nvPicPr>
          <p:cNvPr id="6" name="Obraz 5">
            <a:extLst>
              <a:ext uri="{FF2B5EF4-FFF2-40B4-BE49-F238E27FC236}">
                <a16:creationId xmlns:a16="http://schemas.microsoft.com/office/drawing/2014/main" id="{1EE65D98-6E48-6B36-73AB-D4B4FB2BDD3E}"/>
              </a:ext>
            </a:extLst>
          </p:cNvPr>
          <p:cNvPicPr>
            <a:picLocks noChangeAspect="1"/>
          </p:cNvPicPr>
          <p:nvPr/>
        </p:nvPicPr>
        <p:blipFill>
          <a:blip r:embed="rId2"/>
          <a:stretch>
            <a:fillRect/>
          </a:stretch>
        </p:blipFill>
        <p:spPr>
          <a:xfrm>
            <a:off x="4649444" y="4176750"/>
            <a:ext cx="2893111" cy="1878643"/>
          </a:xfrm>
          <a:prstGeom prst="rect">
            <a:avLst/>
          </a:prstGeom>
        </p:spPr>
      </p:pic>
    </p:spTree>
    <p:extLst>
      <p:ext uri="{BB962C8B-B14F-4D97-AF65-F5344CB8AC3E}">
        <p14:creationId xmlns:p14="http://schemas.microsoft.com/office/powerpoint/2010/main" val="29372805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A29357-08A1-3228-A1B6-F86AD1A16C83}"/>
              </a:ext>
            </a:extLst>
          </p:cNvPr>
          <p:cNvSpPr>
            <a:spLocks noGrp="1"/>
          </p:cNvSpPr>
          <p:nvPr>
            <p:ph type="title"/>
          </p:nvPr>
        </p:nvSpPr>
        <p:spPr/>
        <p:txBody>
          <a:bodyPr/>
          <a:lstStyle/>
          <a:p>
            <a:r>
              <a:rPr lang="pl-PL" dirty="0"/>
              <a:t>FRANCZYZA SPOŁECZNA – BIZNES ZAANGAŻOWANY SPOŁECZNIE</a:t>
            </a:r>
            <a:endParaRPr lang="en-GB" dirty="0"/>
          </a:p>
        </p:txBody>
      </p:sp>
      <p:sp>
        <p:nvSpPr>
          <p:cNvPr id="3" name="Symbol zastępczy zawartości 2">
            <a:extLst>
              <a:ext uri="{FF2B5EF4-FFF2-40B4-BE49-F238E27FC236}">
                <a16:creationId xmlns:a16="http://schemas.microsoft.com/office/drawing/2014/main" id="{5DAB4435-879E-6921-4C28-0DEB37047387}"/>
              </a:ext>
            </a:extLst>
          </p:cNvPr>
          <p:cNvSpPr>
            <a:spLocks noGrp="1"/>
          </p:cNvSpPr>
          <p:nvPr>
            <p:ph idx="1"/>
          </p:nvPr>
        </p:nvSpPr>
        <p:spPr/>
        <p:txBody>
          <a:bodyPr>
            <a:normAutofit lnSpcReduction="10000"/>
          </a:bodyPr>
          <a:lstStyle/>
          <a:p>
            <a:pPr algn="just"/>
            <a:r>
              <a:rPr lang="pl-PL" dirty="0"/>
              <a:t>FRANCZYZA, JAKO NOWOCZESNY MODEL ROZWOJU BIZNESU, MOŻE BYĆ DOBRYM ROZWIĄZANIEM DLA PODMIOTÓW EKONOMII SPOŁECZNEJ, KTÓRE CHCĄ PROWADZIĆ I ROZWIJAĆ DZIAŁALNOŚĆ GOSPODARCZĄ W KAŻDEJ DZIEDZINIE PRODUKCJI, DYSTRYBUCJI I USŁUG;</a:t>
            </a:r>
          </a:p>
          <a:p>
            <a:pPr algn="just"/>
            <a:r>
              <a:rPr lang="pl-PL" dirty="0"/>
              <a:t>ZASTOSOWANIE KOMERCYJNYCH METOD I KONCEPCJI FRANCZYZY, SŁUŻĄCYCH OSIĄGNIĘCIU SPOŁECZNIE KORZYSTNYCH CELÓW;</a:t>
            </a:r>
          </a:p>
          <a:p>
            <a:pPr algn="just"/>
            <a:r>
              <a:rPr lang="pl-PL" dirty="0"/>
              <a:t>JEJ STRONAMI SĄ PODMIOTY EKONOMII SPOŁECZNEJ, GDYŻ TO WŁAŚNIE ONE ZAJMUJĄ SIĘ ROZWIĄZYWANIEM PROBLEMÓW SPOŁECZNYCH, A OBSZARY PROWADZONEJ PRZEZ NIE DZIAŁALNOŚCI GOSPODARCZEJ CZĘSTO DOTYCZĄ USŁUG SPOŁECZNYCH.</a:t>
            </a:r>
            <a:endParaRPr lang="en-GB" dirty="0"/>
          </a:p>
        </p:txBody>
      </p:sp>
    </p:spTree>
    <p:extLst>
      <p:ext uri="{BB962C8B-B14F-4D97-AF65-F5344CB8AC3E}">
        <p14:creationId xmlns:p14="http://schemas.microsoft.com/office/powerpoint/2010/main" val="13904268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F85A4E-9793-6922-9EC4-D1CCDC2ABED0}"/>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96845AE4-F3A5-3450-5A41-F41587F8CE50}"/>
              </a:ext>
            </a:extLst>
          </p:cNvPr>
          <p:cNvSpPr>
            <a:spLocks noGrp="1"/>
          </p:cNvSpPr>
          <p:nvPr>
            <p:ph idx="1"/>
          </p:nvPr>
        </p:nvSpPr>
        <p:spPr/>
        <p:txBody>
          <a:bodyPr>
            <a:normAutofit fontScale="92500" lnSpcReduction="10000"/>
          </a:bodyPr>
          <a:lstStyle/>
          <a:p>
            <a:pPr algn="just"/>
            <a:r>
              <a:rPr lang="pl-PL" dirty="0"/>
              <a:t>RÓŻNICA, KTÓRĄ MOŻNA WSKAZAĆ POMIĘDZY FRANCZYZĄ KOMERCYJNĄ A SPOŁECZNĄ, POLEGA NA SPOSOBIE WYKORZYSTANIA EWENTUALNYCH ZYSKÓW Z OPŁAT UISZCZANYCH PRZEZ FRANCZYZOBIORCÓW;</a:t>
            </a:r>
          </a:p>
          <a:p>
            <a:pPr algn="just"/>
            <a:r>
              <a:rPr lang="pl-PL" dirty="0"/>
              <a:t>FRANCZYZA SPOŁECZNA NIE WYKLUCZA GENEROWANIA ZYSKÓW, TAK DLA FRANCZYZODAWCY, JAK FRANCZYZOBIORCY;</a:t>
            </a:r>
          </a:p>
          <a:p>
            <a:pPr algn="just"/>
            <a:r>
              <a:rPr lang="pl-PL" dirty="0"/>
              <a:t>ZYSKI NIE SĄ PODSTAWOWYM I JEDYNYM CELEM PODEJMOWANYCH PRZEZ STRONY DZIAŁAŃ I W ZAŁOŻENIU MAJĄ SŁUŻYĆ REALIZACJI SZEROKO POJĘTYCH CELÓW SPOŁECZNYCH;</a:t>
            </a:r>
          </a:p>
          <a:p>
            <a:pPr algn="just"/>
            <a:r>
              <a:rPr lang="pl-PL" dirty="0"/>
              <a:t>ZGODNIE Z ZAŁOŻENIEM FRANCZYZY SPOŁECZNEJ FRANCZYZODAWCA I FRANCZYZOBIORCA WINNI PRZEZNACZAĆ ZYSKI RÓWNIEŻ NA REALIZACJĘ KONKRETNEGO CELU SPOŁECZNEGO. </a:t>
            </a:r>
            <a:endParaRPr lang="en-GB" dirty="0"/>
          </a:p>
        </p:txBody>
      </p:sp>
    </p:spTree>
    <p:extLst>
      <p:ext uri="{BB962C8B-B14F-4D97-AF65-F5344CB8AC3E}">
        <p14:creationId xmlns:p14="http://schemas.microsoft.com/office/powerpoint/2010/main" val="23163059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8EA007-0FC2-E365-4457-10A972338CA0}"/>
              </a:ext>
            </a:extLst>
          </p:cNvPr>
          <p:cNvSpPr>
            <a:spLocks noGrp="1"/>
          </p:cNvSpPr>
          <p:nvPr>
            <p:ph type="title"/>
          </p:nvPr>
        </p:nvSpPr>
        <p:spPr>
          <a:xfrm>
            <a:off x="1097280" y="5407243"/>
            <a:ext cx="10058400" cy="1450757"/>
          </a:xfrm>
        </p:spPr>
        <p:txBody>
          <a:bodyPr>
            <a:normAutofit fontScale="90000"/>
          </a:bodyPr>
          <a:lstStyle/>
          <a:p>
            <a:pPr algn="just"/>
            <a:r>
              <a:rPr lang="pl-PL" sz="2200" b="1" dirty="0">
                <a:solidFill>
                  <a:srgbClr val="FF0000"/>
                </a:solidFill>
              </a:rPr>
              <a:t>KONCEPCJA PODMIOTU NIEPUBLICZNEGO ZWIĄZANA JEST Z FUNKCJONOWANIEM SEKTORA PRYWATNEGO, POZARZĄDOWEGO (NON PROFIT) ORAZ SEKTORA EKONOMII SPOŁECZNEJ.</a:t>
            </a:r>
            <a:br>
              <a:rPr lang="en-GB" dirty="0"/>
            </a:br>
            <a:endParaRPr lang="en-GB" dirty="0"/>
          </a:p>
        </p:txBody>
      </p:sp>
      <p:graphicFrame>
        <p:nvGraphicFramePr>
          <p:cNvPr id="4" name="Symbol zastępczy zawartości 3">
            <a:extLst>
              <a:ext uri="{FF2B5EF4-FFF2-40B4-BE49-F238E27FC236}">
                <a16:creationId xmlns:a16="http://schemas.microsoft.com/office/drawing/2014/main" id="{D570B0EF-97FF-AC70-48FB-9B8086FEDE45}"/>
              </a:ext>
            </a:extLst>
          </p:cNvPr>
          <p:cNvGraphicFramePr>
            <a:graphicFrameLocks noGrp="1"/>
          </p:cNvGraphicFramePr>
          <p:nvPr>
            <p:ph idx="1"/>
            <p:extLst>
              <p:ext uri="{D42A27DB-BD31-4B8C-83A1-F6EECF244321}">
                <p14:modId xmlns:p14="http://schemas.microsoft.com/office/powerpoint/2010/main" val="77234452"/>
              </p:ext>
            </p:extLst>
          </p:nvPr>
        </p:nvGraphicFramePr>
        <p:xfrm>
          <a:off x="1097280" y="539449"/>
          <a:ext cx="10058400" cy="48677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27534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5E8845-D3B8-17C7-FBBC-B2348C4077A0}"/>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DA9BB898-6DB4-F6EA-4CEE-74D10FF05A41}"/>
              </a:ext>
            </a:extLst>
          </p:cNvPr>
          <p:cNvSpPr>
            <a:spLocks noGrp="1"/>
          </p:cNvSpPr>
          <p:nvPr>
            <p:ph idx="1"/>
          </p:nvPr>
        </p:nvSpPr>
        <p:spPr/>
        <p:txBody>
          <a:bodyPr>
            <a:normAutofit fontScale="92500" lnSpcReduction="10000"/>
          </a:bodyPr>
          <a:lstStyle/>
          <a:p>
            <a:pPr algn="just">
              <a:buClrTx/>
              <a:buFont typeface="Wingdings" panose="05000000000000000000" pitchFamily="2" charset="2"/>
              <a:buChar char="§"/>
            </a:pPr>
            <a:r>
              <a:rPr lang="pl-PL" dirty="0"/>
              <a:t>PODSTAWA PRAWNA: </a:t>
            </a:r>
            <a:r>
              <a:rPr lang="pl-PL" b="1" dirty="0"/>
              <a:t>USTAWA Z DNIA 27 KWIETNIA 2006 R. O SPÓŁDZIELNIACH SOCJALNYCH</a:t>
            </a:r>
            <a:r>
              <a:rPr lang="pl-PL" dirty="0"/>
              <a:t>; </a:t>
            </a:r>
          </a:p>
          <a:p>
            <a:pPr algn="just">
              <a:buClrTx/>
              <a:buFont typeface="Wingdings" panose="05000000000000000000" pitchFamily="2" charset="2"/>
              <a:buChar char="§"/>
            </a:pPr>
            <a:r>
              <a:rPr lang="pl-PL" dirty="0"/>
              <a:t>POWOŁANIE SPÓŁDZIELNI SOCJALNYCH MA DWA PODSTAWOWE CELE:</a:t>
            </a:r>
          </a:p>
          <a:p>
            <a:pPr marL="265113" indent="-90488" algn="just">
              <a:buClrTx/>
              <a:buFont typeface="Wingdings" panose="05000000000000000000" pitchFamily="2" charset="2"/>
              <a:buChar char="ü"/>
            </a:pPr>
            <a:r>
              <a:rPr lang="pl-PL" dirty="0"/>
              <a:t>WSPÓLNE PROWADZENIE PRZEDSIĘBIORSTWA;</a:t>
            </a:r>
          </a:p>
          <a:p>
            <a:pPr marL="265113" indent="-90488" algn="just">
              <a:buClrTx/>
              <a:buFont typeface="Wingdings" panose="05000000000000000000" pitchFamily="2" charset="2"/>
              <a:buChar char="ü"/>
            </a:pPr>
            <a:r>
              <a:rPr lang="pl-PL" dirty="0"/>
              <a:t>WŁĄCZENIE JEJ DZIAŁACZY W ŻYCIE ZAWODOWE I SPOŁECZNE;</a:t>
            </a:r>
          </a:p>
          <a:p>
            <a:pPr marL="180975" indent="-161925" algn="just">
              <a:buClrTx/>
              <a:buFont typeface="Wingdings" panose="05000000000000000000" pitchFamily="2" charset="2"/>
              <a:buChar char="§"/>
            </a:pPr>
            <a:r>
              <a:rPr lang="pl-PL" dirty="0"/>
              <a:t>SPÓŁDZIELNIA SOCJALNA JEST TO PODMIOT EKONOMII SPOŁECZNEJ TWORZĄCY PODSTAWY PRAWNE DLA DZIAŁALNOŚCI OSÓB ZAGROŻONYCH WYKLUCZENIEM SPOŁECZNYM;</a:t>
            </a:r>
          </a:p>
          <a:p>
            <a:pPr marL="180975" indent="-161925" algn="just">
              <a:buClrTx/>
              <a:buFont typeface="Wingdings" panose="05000000000000000000" pitchFamily="2" charset="2"/>
              <a:buChar char="§"/>
            </a:pPr>
            <a:r>
              <a:rPr lang="pl-PL" dirty="0"/>
              <a:t>ŚRODKI NA UTWORZENIE SPÓŁDZIELNI SOCJALNEJ MOŻNA OTRZYMAĆ WE WŁAŚCIWYM TERYTORIALNIE URZĘDZIE PRACY, W RAMACH ŚRODKÓW PRZEZNACZONYCH NA PROMOCJĘ ZATRUDNIENIA.</a:t>
            </a:r>
          </a:p>
        </p:txBody>
      </p:sp>
    </p:spTree>
    <p:extLst>
      <p:ext uri="{BB962C8B-B14F-4D97-AF65-F5344CB8AC3E}">
        <p14:creationId xmlns:p14="http://schemas.microsoft.com/office/powerpoint/2010/main" val="12536439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CD4D98-B873-97CA-A402-A38E1D2445E2}"/>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4A3842EF-19F9-AF42-C776-0E35F3969D08}"/>
              </a:ext>
            </a:extLst>
          </p:cNvPr>
          <p:cNvSpPr>
            <a:spLocks noGrp="1"/>
          </p:cNvSpPr>
          <p:nvPr>
            <p:ph idx="1"/>
          </p:nvPr>
        </p:nvSpPr>
        <p:spPr/>
        <p:txBody>
          <a:bodyPr/>
          <a:lstStyle/>
          <a:p>
            <a:pPr marL="0" indent="0">
              <a:buNone/>
            </a:pPr>
            <a:endParaRPr lang="pl-PL" dirty="0"/>
          </a:p>
          <a:p>
            <a:pPr marL="0" indent="0">
              <a:buNone/>
            </a:pPr>
            <a:endParaRPr lang="pl-PL" dirty="0"/>
          </a:p>
          <a:p>
            <a:pPr marL="0" indent="0">
              <a:buNone/>
            </a:pPr>
            <a:endParaRPr lang="pl-PL" dirty="0"/>
          </a:p>
          <a:p>
            <a:pPr marL="0" indent="0" algn="ctr">
              <a:buNone/>
            </a:pPr>
            <a:r>
              <a:rPr lang="pl-PL" dirty="0"/>
              <a:t>PRZYKŁAD: http://4es.com.pl/franczyza-spoleczna/</a:t>
            </a:r>
            <a:endParaRPr lang="en-GB" dirty="0"/>
          </a:p>
        </p:txBody>
      </p:sp>
    </p:spTree>
    <p:extLst>
      <p:ext uri="{BB962C8B-B14F-4D97-AF65-F5344CB8AC3E}">
        <p14:creationId xmlns:p14="http://schemas.microsoft.com/office/powerpoint/2010/main" val="33491914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F1A608-76CE-8B38-953B-563B4160E852}"/>
              </a:ext>
            </a:extLst>
          </p:cNvPr>
          <p:cNvSpPr>
            <a:spLocks noGrp="1"/>
          </p:cNvSpPr>
          <p:nvPr>
            <p:ph type="title"/>
          </p:nvPr>
        </p:nvSpPr>
        <p:spPr/>
        <p:txBody>
          <a:bodyPr/>
          <a:lstStyle/>
          <a:p>
            <a:r>
              <a:rPr lang="pl-PL" dirty="0"/>
              <a:t>PARTNERSTWO PUBLICZNO-PRYWATNE</a:t>
            </a:r>
            <a:endParaRPr lang="en-GB" dirty="0"/>
          </a:p>
        </p:txBody>
      </p:sp>
      <p:sp>
        <p:nvSpPr>
          <p:cNvPr id="3" name="Symbol zastępczy zawartości 2">
            <a:extLst>
              <a:ext uri="{FF2B5EF4-FFF2-40B4-BE49-F238E27FC236}">
                <a16:creationId xmlns:a16="http://schemas.microsoft.com/office/drawing/2014/main" id="{197D1B88-73DD-93D3-5C74-19FA0A963A25}"/>
              </a:ext>
            </a:extLst>
          </p:cNvPr>
          <p:cNvSpPr>
            <a:spLocks noGrp="1"/>
          </p:cNvSpPr>
          <p:nvPr>
            <p:ph idx="1"/>
          </p:nvPr>
        </p:nvSpPr>
        <p:spPr/>
        <p:txBody>
          <a:bodyPr/>
          <a:lstStyle/>
          <a:p>
            <a:endParaRPr lang="pl-PL" dirty="0"/>
          </a:p>
          <a:p>
            <a:endParaRPr lang="pl-PL" dirty="0"/>
          </a:p>
          <a:p>
            <a:pPr marL="0" indent="0">
              <a:buNone/>
            </a:pPr>
            <a:r>
              <a:rPr lang="pl-PL" dirty="0"/>
              <a:t>PODSTAWA PRAWNA: </a:t>
            </a:r>
          </a:p>
          <a:p>
            <a:pPr marL="0" indent="0">
              <a:buNone/>
            </a:pPr>
            <a:r>
              <a:rPr lang="pl-PL" b="1" dirty="0"/>
              <a:t>USTAWA Z DNIA 19 GRUDNIA 2008 R. O PARTNERSTWIE PUBLICZNO-PRYWATNYM</a:t>
            </a:r>
            <a:endParaRPr lang="en-GB" b="1" dirty="0"/>
          </a:p>
        </p:txBody>
      </p:sp>
    </p:spTree>
    <p:extLst>
      <p:ext uri="{BB962C8B-B14F-4D97-AF65-F5344CB8AC3E}">
        <p14:creationId xmlns:p14="http://schemas.microsoft.com/office/powerpoint/2010/main" val="21808933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E5D1BA-6AC3-20D3-1043-82C0E0C723F7}"/>
              </a:ext>
            </a:extLst>
          </p:cNvPr>
          <p:cNvSpPr>
            <a:spLocks noGrp="1"/>
          </p:cNvSpPr>
          <p:nvPr>
            <p:ph type="title"/>
          </p:nvPr>
        </p:nvSpPr>
        <p:spPr/>
        <p:txBody>
          <a:bodyPr/>
          <a:lstStyle/>
          <a:p>
            <a:endParaRPr lang="en-GB"/>
          </a:p>
        </p:txBody>
      </p:sp>
      <p:graphicFrame>
        <p:nvGraphicFramePr>
          <p:cNvPr id="4" name="Symbol zastępczy zawartości 3">
            <a:extLst>
              <a:ext uri="{FF2B5EF4-FFF2-40B4-BE49-F238E27FC236}">
                <a16:creationId xmlns:a16="http://schemas.microsoft.com/office/drawing/2014/main" id="{A2C0475C-DA67-A5EA-7FDE-B13163007D1B}"/>
              </a:ext>
            </a:extLst>
          </p:cNvPr>
          <p:cNvGraphicFramePr>
            <a:graphicFrameLocks noGrp="1"/>
          </p:cNvGraphicFramePr>
          <p:nvPr>
            <p:ph idx="1"/>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7022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6ADF3A-6250-4C1D-BD4A-785E6041648D}"/>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4986E5B1-B208-4DB9-B0FA-C4E0BE17445C}"/>
              </a:ext>
            </a:extLst>
          </p:cNvPr>
          <p:cNvSpPr>
            <a:spLocks noGrp="1"/>
          </p:cNvSpPr>
          <p:nvPr>
            <p:ph idx="1"/>
          </p:nvPr>
        </p:nvSpPr>
        <p:spPr/>
        <p:txBody>
          <a:bodyPr/>
          <a:lstStyle/>
          <a:p>
            <a:pPr marL="514350" indent="-514350" algn="just">
              <a:buAutoNum type="arabicPeriod"/>
            </a:pPr>
            <a:r>
              <a:rPr lang="pl-PL" b="1" u="sng" dirty="0">
                <a:solidFill>
                  <a:schemeClr val="accent4">
                    <a:lumMod val="75000"/>
                  </a:schemeClr>
                </a:solidFill>
              </a:rPr>
              <a:t>NOWE UJĘCIE FUNKCJI ZAOPATRZENIA</a:t>
            </a:r>
          </a:p>
          <a:p>
            <a:pPr marL="0" indent="0" algn="just">
              <a:buNone/>
            </a:pPr>
            <a:r>
              <a:rPr lang="pl-PL" b="1" dirty="0"/>
              <a:t>KONCENTRACJA NA KLUCZOWYCH OBSZARACH DZIAŁANIA FIRMY – </a:t>
            </a:r>
            <a:r>
              <a:rPr lang="pl-PL" dirty="0"/>
              <a:t>OZNACZA TO REZYGNACJĘ Z PRODUKCJI SZEROKIEJ GAMY CZĘŚCI, </a:t>
            </a:r>
            <a:r>
              <a:rPr lang="pl-PL" u="sng" dirty="0"/>
              <a:t>NA RZECZ TYCH NAJWAŻNIEJSZYCH</a:t>
            </a:r>
            <a:r>
              <a:rPr lang="pl-PL" dirty="0"/>
              <a:t>. POZOSTAŁE </a:t>
            </a:r>
            <a:r>
              <a:rPr lang="pl-PL" u="sng" dirty="0"/>
              <a:t>CZĘŚCI I KOMPONENTY ZOSTAJĄ DOSTARCZONE PRZEZ PARTNERÓW</a:t>
            </a:r>
            <a:r>
              <a:rPr lang="pl-PL" dirty="0"/>
              <a:t> — TAKĄ NAZWĘ NADAJE SIĘ FIRMOM DOSTAWCZYM. </a:t>
            </a:r>
          </a:p>
        </p:txBody>
      </p:sp>
    </p:spTree>
    <p:extLst>
      <p:ext uri="{BB962C8B-B14F-4D97-AF65-F5344CB8AC3E}">
        <p14:creationId xmlns:p14="http://schemas.microsoft.com/office/powerpoint/2010/main" val="27879526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99C33A-2F9A-D6BD-8DAD-0550C98928F1}"/>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8325F1DB-F31E-D728-5F79-27EF918B8C5C}"/>
              </a:ext>
            </a:extLst>
          </p:cNvPr>
          <p:cNvSpPr>
            <a:spLocks noGrp="1"/>
          </p:cNvSpPr>
          <p:nvPr>
            <p:ph idx="1"/>
          </p:nvPr>
        </p:nvSpPr>
        <p:spPr/>
        <p:txBody>
          <a:bodyPr/>
          <a:lstStyle/>
          <a:p>
            <a:pPr algn="just"/>
            <a:endParaRPr lang="pl-PL" dirty="0"/>
          </a:p>
          <a:p>
            <a:pPr marL="0" indent="0" algn="just">
              <a:buNone/>
            </a:pPr>
            <a:r>
              <a:rPr lang="pl-PL" dirty="0"/>
              <a:t>M. KULESZA, M. BITNER, A. KOZŁOWSKA, USTAWA O PARTNERSTWIE PUBLICZNO-PRYWATNYM. KOMENTARZ, WARSZAWA 2006</a:t>
            </a:r>
          </a:p>
          <a:p>
            <a:pPr algn="just">
              <a:buClr>
                <a:schemeClr val="tx1"/>
              </a:buClr>
              <a:buFont typeface="Wingdings" panose="05000000000000000000" pitchFamily="2" charset="2"/>
              <a:buChar char="§"/>
            </a:pPr>
            <a:r>
              <a:rPr lang="pl-PL" dirty="0"/>
              <a:t> NOWY, POZAKODEKSOWY TYP UMOWY NAZWANEJ;</a:t>
            </a:r>
          </a:p>
          <a:p>
            <a:pPr algn="just">
              <a:buClr>
                <a:schemeClr val="tx1"/>
              </a:buClr>
              <a:buFont typeface="Wingdings" panose="05000000000000000000" pitchFamily="2" charset="2"/>
              <a:buChar char="§"/>
            </a:pPr>
            <a:r>
              <a:rPr lang="pl-PL" dirty="0"/>
              <a:t> STOSUJE SIĘ DO NIEJ </a:t>
            </a:r>
            <a:r>
              <a:rPr lang="pl-PL" b="1" dirty="0">
                <a:solidFill>
                  <a:srgbClr val="FF0000"/>
                </a:solidFill>
              </a:rPr>
              <a:t>PRZEPISY CZĘŚCI OGÓLNEJ KODEKSU CYWILNEGO</a:t>
            </a:r>
            <a:r>
              <a:rPr lang="pl-PL" dirty="0"/>
              <a:t>, PRZEPISY OGÓLNE DOTYCZĄCE ZOBOWIĄZAŃ ORAZ EWENTUALNE PRZEPISY DOTYCZĄCE UMÓW KOMPLEMENTARNYCH WOBEC UMOWY O PPP (PAKIET KONTRAKTOWY: UMOWA O PPP, UMOWY O DORADZTWO, UMOWY O ROBOTY BUDOWLANE ITP.).</a:t>
            </a:r>
            <a:endParaRPr lang="en-GB" dirty="0"/>
          </a:p>
        </p:txBody>
      </p:sp>
    </p:spTree>
    <p:extLst>
      <p:ext uri="{BB962C8B-B14F-4D97-AF65-F5344CB8AC3E}">
        <p14:creationId xmlns:p14="http://schemas.microsoft.com/office/powerpoint/2010/main" val="32424985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B86AB4-6EA1-983E-D0A5-CE9E69BA754E}"/>
              </a:ext>
            </a:extLst>
          </p:cNvPr>
          <p:cNvSpPr>
            <a:spLocks noGrp="1"/>
          </p:cNvSpPr>
          <p:nvPr>
            <p:ph type="title"/>
          </p:nvPr>
        </p:nvSpPr>
        <p:spPr/>
        <p:txBody>
          <a:bodyPr/>
          <a:lstStyle/>
          <a:p>
            <a:r>
              <a:rPr lang="pl-PL" dirty="0"/>
              <a:t> </a:t>
            </a:r>
            <a:endParaRPr lang="en-GB" dirty="0"/>
          </a:p>
        </p:txBody>
      </p:sp>
      <p:sp>
        <p:nvSpPr>
          <p:cNvPr id="3" name="Symbol zastępczy zawartości 2">
            <a:extLst>
              <a:ext uri="{FF2B5EF4-FFF2-40B4-BE49-F238E27FC236}">
                <a16:creationId xmlns:a16="http://schemas.microsoft.com/office/drawing/2014/main" id="{41EB95E0-52CE-61FC-CED1-95D3C87930DF}"/>
              </a:ext>
            </a:extLst>
          </p:cNvPr>
          <p:cNvSpPr>
            <a:spLocks noGrp="1"/>
          </p:cNvSpPr>
          <p:nvPr>
            <p:ph idx="1"/>
          </p:nvPr>
        </p:nvSpPr>
        <p:spPr/>
        <p:txBody>
          <a:bodyPr>
            <a:normAutofit fontScale="92500" lnSpcReduction="20000"/>
          </a:bodyPr>
          <a:lstStyle/>
          <a:p>
            <a:pPr marL="0" indent="0" algn="just">
              <a:buNone/>
            </a:pPr>
            <a:r>
              <a:rPr lang="pl-PL" dirty="0"/>
              <a:t>K. PŁONKA-BIELENIN, CHARAKTER PRAWNY UMOWY O PARTNERSTWO PUBLICZNO-PRYWATNE, „SAMORZĄD TERYTORIALNY” 2010, NR 9</a:t>
            </a:r>
          </a:p>
          <a:p>
            <a:endParaRPr lang="pl-PL" dirty="0"/>
          </a:p>
          <a:p>
            <a:pPr algn="just">
              <a:buClrTx/>
              <a:buFont typeface="Wingdings" panose="05000000000000000000" pitchFamily="2" charset="2"/>
              <a:buChar char="§"/>
            </a:pPr>
            <a:r>
              <a:rPr lang="pl-PL" dirty="0"/>
              <a:t> ROZBIEŻNOŚCI W ZAKRESIE CHARAKTERU PRAWNEGO UMOWY O PPP NIE DOTYCZĄ SAMEGO ZAKWALIFIKOWANIA UMOWY DO UMÓW CYWILNOPRAWNYCH, ALE RACZEJ KWALIFIKACJI JAKO UMÓW NAZWANYCH LUB NIENAZWANYCH;</a:t>
            </a:r>
          </a:p>
          <a:p>
            <a:pPr algn="just">
              <a:buClrTx/>
              <a:buFont typeface="Wingdings" panose="05000000000000000000" pitchFamily="2" charset="2"/>
              <a:buChar char="§"/>
            </a:pPr>
            <a:r>
              <a:rPr lang="pl-PL" dirty="0"/>
              <a:t>NOWA REGULACJA PRAWA WYRAŹNIE NAWIĄZUJE DO OBOWIĄZUJĄCYCH INSTYTUCJI PRAWA POLSKIEGO, PRZEDE WSZYSTKIM INSTYTUCJI PRAWA CYWILNEGO. WYRAZEM ELASTYCZNOŚCI USTAWY JEST POSŁUGIWANIE SIĘ PRZYJĘTYMI W PRAWIE CYWILNYM I W PRAWIE HANDLOWYM – KLAUZULAMI GENERALNYMI, CO RÓWNIEŻ NADAJE NOWY CHARAKTER USTAWIE O PPP. </a:t>
            </a:r>
          </a:p>
          <a:p>
            <a:endParaRPr lang="en-GB" dirty="0"/>
          </a:p>
        </p:txBody>
      </p:sp>
    </p:spTree>
    <p:extLst>
      <p:ext uri="{BB962C8B-B14F-4D97-AF65-F5344CB8AC3E}">
        <p14:creationId xmlns:p14="http://schemas.microsoft.com/office/powerpoint/2010/main" val="2833189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EDD09B-E7CB-4C35-B495-D8FC2E968101}"/>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8DE12F6C-7F82-8A52-4073-69BE7200DCD4}"/>
              </a:ext>
            </a:extLst>
          </p:cNvPr>
          <p:cNvSpPr>
            <a:spLocks noGrp="1"/>
          </p:cNvSpPr>
          <p:nvPr>
            <p:ph idx="1"/>
          </p:nvPr>
        </p:nvSpPr>
        <p:spPr/>
        <p:txBody>
          <a:bodyPr>
            <a:normAutofit fontScale="92500" lnSpcReduction="10000"/>
          </a:bodyPr>
          <a:lstStyle/>
          <a:p>
            <a:pPr marL="0" indent="0" algn="just">
              <a:buNone/>
            </a:pPr>
            <a:r>
              <a:rPr lang="pl-PL" dirty="0"/>
              <a:t>M. BEJM (RED.), USTAWA O PARTNERSTWIE PUBLICZNO-PRYWATNYM. KOMENTARZ, WARSZAWA 2014</a:t>
            </a:r>
          </a:p>
          <a:p>
            <a:pPr algn="just">
              <a:buClrTx/>
              <a:buFont typeface="Wingdings" panose="05000000000000000000" pitchFamily="2" charset="2"/>
              <a:buChar char="§"/>
            </a:pPr>
            <a:r>
              <a:rPr lang="pl-PL" dirty="0"/>
              <a:t> W WYNIKU NOWELIZACJI Z 2010 R. PRAWODAWCA JEDNOZNACZNIE PRZESĄDZIŁ, ŻE UMOWA O PPP JEST UMOWĄ CYWILNOPRAWNĄ;</a:t>
            </a:r>
          </a:p>
          <a:p>
            <a:pPr algn="just">
              <a:buClrTx/>
              <a:buFont typeface="Wingdings" panose="05000000000000000000" pitchFamily="2" charset="2"/>
              <a:buChar char="§"/>
            </a:pPr>
            <a:r>
              <a:rPr lang="pl-PL" dirty="0"/>
              <a:t> DO UMÓW O PPP, W ZALEŻNOŚCI OD WYBRANEGO TRYBU WYBORU PARTNERA PRYWATNEGO ZASTOSOWANIE ZNAJDĄ ALBO PRZEPISY PRAWA ZAMÓWIEŃ PUBLICZNYCH ALBO USTAWY O UMOWIE KONCESJI NA ROBOTY BUDOWLANE LUB USŁUGI;</a:t>
            </a:r>
          </a:p>
          <a:p>
            <a:pPr algn="just">
              <a:buClrTx/>
              <a:buFont typeface="Wingdings" panose="05000000000000000000" pitchFamily="2" charset="2"/>
              <a:buChar char="§"/>
            </a:pPr>
            <a:r>
              <a:rPr lang="pl-PL" dirty="0"/>
              <a:t> BIORĄC POD UWAGĘ BRZMIENIE PRZEPISÓW TYCH USTAW (DOTYCZĄCYCH STOSOWANIA PRZEPISÓW KODEKSU CYWILNEGO), NALEŻY UZNAĆ, ŻE DO UMOWY O PP ZASTOSOWANIE ZNAJDUJĄ PRZEPISY KC.</a:t>
            </a:r>
            <a:endParaRPr lang="en-GB" dirty="0"/>
          </a:p>
        </p:txBody>
      </p:sp>
    </p:spTree>
    <p:extLst>
      <p:ext uri="{BB962C8B-B14F-4D97-AF65-F5344CB8AC3E}">
        <p14:creationId xmlns:p14="http://schemas.microsoft.com/office/powerpoint/2010/main" val="12178593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B4F3C3-EEF6-3D9E-416C-87B292BD2A1F}"/>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7CCDFA76-F597-5600-A920-1F8A8120FCFD}"/>
              </a:ext>
            </a:extLst>
          </p:cNvPr>
          <p:cNvSpPr>
            <a:spLocks noGrp="1"/>
          </p:cNvSpPr>
          <p:nvPr>
            <p:ph idx="1"/>
          </p:nvPr>
        </p:nvSpPr>
        <p:spPr/>
        <p:txBody>
          <a:bodyPr>
            <a:normAutofit lnSpcReduction="10000"/>
          </a:bodyPr>
          <a:lstStyle/>
          <a:p>
            <a:pPr marL="0" indent="0" algn="just">
              <a:buNone/>
            </a:pPr>
            <a:r>
              <a:rPr lang="pl-PL" dirty="0"/>
              <a:t>B. DOLNICKI, R. CYBULSKA, NOWE DWUSTRONNE FORMY DZIAŁANIA ADMINISTRACJI PUBLICZNEJ – ZAGADNIENIA WYBRANE, [W:] J. ZIMMERMANN (RED.), KONCEPCJA SYSTEMU PRAWA ADMINISTRACYJNEGO, WARSZAWA 2007</a:t>
            </a:r>
          </a:p>
          <a:p>
            <a:pPr algn="just">
              <a:buClrTx/>
              <a:buFont typeface="Wingdings" panose="05000000000000000000" pitchFamily="2" charset="2"/>
              <a:buChar char="§"/>
            </a:pPr>
            <a:r>
              <a:rPr lang="pl-PL" dirty="0"/>
              <a:t> NALEŻY WZIĄĆ POD UWAGĘ KWESTIĘ ROZSZERZENIA KOMPETENCJI SĄDÓW ADMINISTRACYJNYCH O UPRAWNIENIE DO ROZSTRZYGANIA SPORÓW MIĘDZY ADMINISTRACJĄ A INNYMI PODMIOTAMI PRAWA – SPORÓW WYNIKAJĄCYCH Z AKTÓW TYPU „UMOWA” ZAWIERANYCH NA PODSTAWIE PRAWA ADMINISTRACYJNEGO. CHARAKTER PUBLICZNY FUNKCJI TYCH UMÓW, JAKO FORM REALIZACJI USTAWOWYCH ZADAŃ ADMINISTRACJI, SYTUOWAŁBY TAKIE UMOWY POZA OBSZAREM PRAWA CYWILNEGO.</a:t>
            </a:r>
            <a:endParaRPr lang="en-GB" dirty="0"/>
          </a:p>
        </p:txBody>
      </p:sp>
    </p:spTree>
    <p:extLst>
      <p:ext uri="{BB962C8B-B14F-4D97-AF65-F5344CB8AC3E}">
        <p14:creationId xmlns:p14="http://schemas.microsoft.com/office/powerpoint/2010/main" val="20526016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EFE687-DDFE-D011-6452-419FF46D715D}"/>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DA9F52C3-EF31-5581-EA53-93B0062A2B84}"/>
              </a:ext>
            </a:extLst>
          </p:cNvPr>
          <p:cNvSpPr>
            <a:spLocks noGrp="1"/>
          </p:cNvSpPr>
          <p:nvPr>
            <p:ph idx="1"/>
          </p:nvPr>
        </p:nvSpPr>
        <p:spPr/>
        <p:txBody>
          <a:bodyPr>
            <a:normAutofit fontScale="92500" lnSpcReduction="20000"/>
          </a:bodyPr>
          <a:lstStyle/>
          <a:p>
            <a:pPr marL="0" indent="0" algn="just">
              <a:buNone/>
            </a:pPr>
            <a:r>
              <a:rPr lang="pl-PL" dirty="0"/>
              <a:t>M. KANIA, UMOWA O PARTNERSTWIE PUBLICZNO-PRYWATNYM. STUDIUM ADMINISTRACYJNOPRAWNE, KATOWICE 2013</a:t>
            </a:r>
          </a:p>
          <a:p>
            <a:pPr algn="just">
              <a:buClrTx/>
              <a:buFont typeface="Wingdings" panose="05000000000000000000" pitchFamily="2" charset="2"/>
              <a:buChar char="§"/>
            </a:pPr>
            <a:r>
              <a:rPr lang="pl-PL" dirty="0"/>
              <a:t> W ODNIESIENIU DO UMOWY O PARTNERSTWIE PUBLICZNO-PRYWATNYM MAMY DO CZYNIENIA ZE WSPÓŁISTNIENIEM ROZWIĄZAŃ WYWODZĄCYCH SIĘ Z DWÓCH SZCZEGÓŁOWYCH GAŁĘZI PRAW, TJ. PRAWA CYWILNEGO I PRAWA ADMINISTRACYJNEGO, TWORZĄCYCH KONSTRUKCJĘ UMOWY;</a:t>
            </a:r>
          </a:p>
          <a:p>
            <a:pPr algn="just">
              <a:buClrTx/>
              <a:buFont typeface="Wingdings" panose="05000000000000000000" pitchFamily="2" charset="2"/>
              <a:buChar char="§"/>
            </a:pPr>
            <a:r>
              <a:rPr lang="pl-PL" dirty="0"/>
              <a:t> W OBECNYM STANIE PRAWNYM MOŻEMY ZATEM MÓWIĆ O </a:t>
            </a:r>
            <a:r>
              <a:rPr lang="pl-PL" b="1" dirty="0">
                <a:solidFill>
                  <a:srgbClr val="FF0000"/>
                </a:solidFill>
              </a:rPr>
              <a:t>HYBRYDOWYM CHARAKTERZE UMOWY O PARTNERSTWIE PUBLICZNO-PRYWATNYM</a:t>
            </a:r>
            <a:r>
              <a:rPr lang="pl-PL" dirty="0"/>
              <a:t>;</a:t>
            </a:r>
          </a:p>
          <a:p>
            <a:pPr algn="just">
              <a:buClrTx/>
              <a:buFont typeface="Wingdings" panose="05000000000000000000" pitchFamily="2" charset="2"/>
              <a:buChar char="§"/>
            </a:pPr>
            <a:r>
              <a:rPr lang="pl-PL" dirty="0"/>
              <a:t> Z PUNKTU WIDZENIA CYWILISTYCZNEGO – DWUSTRONNA CZYNNOŚĆ PRAWNA, ZGODNE OŚWIADCZENIE WOLI STRON; Z PUNKTU WIDZENIA PRAWA ADMINISTRATYWISTYCZNEGO – ŚRODEK DO WYPEŁNIENIA PRZEZ PODMIOTY PUBLICZNE CIĄŻĄCYCH NA NICH ZADAŃ PUBLICZNYCH. </a:t>
            </a:r>
            <a:endParaRPr lang="en-GB" dirty="0"/>
          </a:p>
        </p:txBody>
      </p:sp>
    </p:spTree>
    <p:extLst>
      <p:ext uri="{BB962C8B-B14F-4D97-AF65-F5344CB8AC3E}">
        <p14:creationId xmlns:p14="http://schemas.microsoft.com/office/powerpoint/2010/main" val="25758247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72D7AC-90BA-8259-C903-3DE1758C3925}"/>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AA42E7C1-348A-8494-E543-97E32AF667F7}"/>
              </a:ext>
            </a:extLst>
          </p:cNvPr>
          <p:cNvSpPr>
            <a:spLocks noGrp="1"/>
          </p:cNvSpPr>
          <p:nvPr>
            <p:ph idx="1"/>
          </p:nvPr>
        </p:nvSpPr>
        <p:spPr/>
        <p:txBody>
          <a:bodyPr/>
          <a:lstStyle/>
          <a:p>
            <a:endParaRPr lang="pl-PL" dirty="0"/>
          </a:p>
          <a:p>
            <a:endParaRPr lang="pl-PL" dirty="0"/>
          </a:p>
          <a:p>
            <a:r>
              <a:rPr lang="pl-PL" dirty="0"/>
              <a:t>J. S. LANGROD, INSTYTUCJE PRAWA ADMINISTRACYJNEGO. ZARYS CZĘŚCI OGÓLNEJ, KRAKÓW 2003</a:t>
            </a:r>
          </a:p>
          <a:p>
            <a:pPr>
              <a:buClrTx/>
              <a:buFont typeface="Wingdings" panose="05000000000000000000" pitchFamily="2" charset="2"/>
              <a:buChar char="§"/>
            </a:pPr>
            <a:r>
              <a:rPr lang="pl-PL" dirty="0"/>
              <a:t> ADMINISTRACJA ŻYJE „PODWÓJNYM ŻYCIEM” PRAWNYM – JEST JEDNOCZEŚNIE PODDANA PRAWU ADMINISTRACYJNEMU I CYWILNEMU.</a:t>
            </a:r>
            <a:endParaRPr lang="en-GB" dirty="0"/>
          </a:p>
        </p:txBody>
      </p:sp>
    </p:spTree>
    <p:extLst>
      <p:ext uri="{BB962C8B-B14F-4D97-AF65-F5344CB8AC3E}">
        <p14:creationId xmlns:p14="http://schemas.microsoft.com/office/powerpoint/2010/main" val="30939142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8504B7-466A-ABD7-EE44-27C3A6424A5A}"/>
              </a:ext>
            </a:extLst>
          </p:cNvPr>
          <p:cNvSpPr>
            <a:spLocks noGrp="1"/>
          </p:cNvSpPr>
          <p:nvPr>
            <p:ph type="title"/>
          </p:nvPr>
        </p:nvSpPr>
        <p:spPr>
          <a:xfrm>
            <a:off x="230157" y="312683"/>
            <a:ext cx="3788228" cy="3720456"/>
          </a:xfrm>
        </p:spPr>
        <p:txBody>
          <a:bodyPr>
            <a:normAutofit/>
          </a:bodyPr>
          <a:lstStyle/>
          <a:p>
            <a:pPr algn="ctr"/>
            <a:r>
              <a:rPr lang="pl-PL" sz="3200" b="1" dirty="0">
                <a:solidFill>
                  <a:schemeClr val="tx1"/>
                </a:solidFill>
              </a:rPr>
              <a:t>ZAGOSPODAROWANIE OBSZARU DAWNEJ ZAJEZDNI TRAMWAJOWEJ NA DOLNYM MIEŚCIE W GDAŃSKU</a:t>
            </a:r>
            <a:endParaRPr lang="en-GB" sz="3200" b="1" dirty="0">
              <a:solidFill>
                <a:schemeClr val="tx1"/>
              </a:solidFill>
            </a:endParaRPr>
          </a:p>
        </p:txBody>
      </p:sp>
      <p:sp>
        <p:nvSpPr>
          <p:cNvPr id="3" name="Symbol zastępczy zawartości 2">
            <a:extLst>
              <a:ext uri="{FF2B5EF4-FFF2-40B4-BE49-F238E27FC236}">
                <a16:creationId xmlns:a16="http://schemas.microsoft.com/office/drawing/2014/main" id="{BD760C3E-F828-85DD-FA33-0586D44AB3EA}"/>
              </a:ext>
            </a:extLst>
          </p:cNvPr>
          <p:cNvSpPr>
            <a:spLocks noGrp="1"/>
          </p:cNvSpPr>
          <p:nvPr>
            <p:ph idx="1"/>
          </p:nvPr>
        </p:nvSpPr>
        <p:spPr>
          <a:xfrm>
            <a:off x="64008" y="4237291"/>
            <a:ext cx="3932691" cy="3808598"/>
          </a:xfrm>
        </p:spPr>
        <p:txBody>
          <a:bodyPr>
            <a:normAutofit/>
          </a:bodyPr>
          <a:lstStyle/>
          <a:p>
            <a:pPr marL="0" indent="0">
              <a:buNone/>
            </a:pPr>
            <a:r>
              <a:rPr lang="en-GB" sz="1500" dirty="0">
                <a:solidFill>
                  <a:srgbClr val="FFFFFF"/>
                </a:solidFill>
                <a:hlinkClick r:id="rId2"/>
              </a:rPr>
              <a:t>https://www.gdansk.pl/partnerstwo-publiczno-prywatne-w-gdansku/zagospodarowanie-obszaru-dawnej-zajezdni-tramwajowej-na-dolnym-miescie-w-gdansku,a,126245</a:t>
            </a:r>
            <a:endParaRPr lang="pl-PL" sz="1500" dirty="0">
              <a:solidFill>
                <a:srgbClr val="FFFFFF"/>
              </a:solidFill>
            </a:endParaRPr>
          </a:p>
          <a:p>
            <a:pPr marL="0" indent="0">
              <a:buNone/>
            </a:pPr>
            <a:r>
              <a:rPr lang="pl-PL" sz="1500" dirty="0">
                <a:solidFill>
                  <a:srgbClr val="FFFFFF"/>
                </a:solidFill>
                <a:hlinkClick r:id="rId3"/>
              </a:rPr>
              <a:t>https://bip.gdansk.pl/urzad-miejski/Umowa-o-partnerstwie-publiczno-prywatnym-dla-przedsiewziecia-Zagospodarowanie-obszaru-dawnej-zajezdni-tramwajowej-na-Dolnym-Miescie-w-Gdansku,a,197523</a:t>
            </a:r>
            <a:endParaRPr lang="pl-PL" sz="1500" dirty="0">
              <a:solidFill>
                <a:srgbClr val="FFFFFF"/>
              </a:solidFill>
            </a:endParaRPr>
          </a:p>
          <a:p>
            <a:pPr marL="0" indent="0">
              <a:buNone/>
            </a:pPr>
            <a:endParaRPr lang="pl-PL" sz="1500" dirty="0">
              <a:solidFill>
                <a:srgbClr val="FFFFFF"/>
              </a:solidFill>
            </a:endParaRPr>
          </a:p>
          <a:p>
            <a:endParaRPr lang="en-GB" sz="1500" dirty="0">
              <a:solidFill>
                <a:srgbClr val="FFFFFF"/>
              </a:solidFill>
            </a:endParaRPr>
          </a:p>
        </p:txBody>
      </p:sp>
      <p:pic>
        <p:nvPicPr>
          <p:cNvPr id="1028" name="Picture 4" descr="114183">
            <a:extLst>
              <a:ext uri="{FF2B5EF4-FFF2-40B4-BE49-F238E27FC236}">
                <a16:creationId xmlns:a16="http://schemas.microsoft.com/office/drawing/2014/main" id="{0F1CCFCD-9FA8-28D9-E3E9-B0C89BEF9E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68509" y="1190625"/>
            <a:ext cx="7953375" cy="4476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36061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BE0FAF-96E6-47DB-87BB-35F887B472FE}"/>
              </a:ext>
            </a:extLst>
          </p:cNvPr>
          <p:cNvSpPr>
            <a:spLocks noGrp="1"/>
          </p:cNvSpPr>
          <p:nvPr>
            <p:ph type="title"/>
          </p:nvPr>
        </p:nvSpPr>
        <p:spPr/>
        <p:txBody>
          <a:bodyPr/>
          <a:lstStyle/>
          <a:p>
            <a:endParaRPr lang="pl-PL" dirty="0"/>
          </a:p>
        </p:txBody>
      </p:sp>
      <p:graphicFrame>
        <p:nvGraphicFramePr>
          <p:cNvPr id="4" name="Symbol zastępczy zawartości 3">
            <a:extLst>
              <a:ext uri="{FF2B5EF4-FFF2-40B4-BE49-F238E27FC236}">
                <a16:creationId xmlns:a16="http://schemas.microsoft.com/office/drawing/2014/main" id="{9010DB3A-C293-F666-6084-D611597BCE67}"/>
              </a:ext>
            </a:extLst>
          </p:cNvPr>
          <p:cNvGraphicFramePr>
            <a:graphicFrameLocks noGrp="1"/>
          </p:cNvGraphicFramePr>
          <p:nvPr>
            <p:ph idx="1"/>
            <p:extLst>
              <p:ext uri="{D42A27DB-BD31-4B8C-83A1-F6EECF244321}">
                <p14:modId xmlns:p14="http://schemas.microsoft.com/office/powerpoint/2010/main" val="3013731417"/>
              </p:ext>
            </p:extLst>
          </p:nvPr>
        </p:nvGraphicFramePr>
        <p:xfrm>
          <a:off x="1582738" y="1125538"/>
          <a:ext cx="10012362" cy="5253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24952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42E82E-340A-0C3C-8895-936CB063D4BE}"/>
              </a:ext>
            </a:extLst>
          </p:cNvPr>
          <p:cNvSpPr>
            <a:spLocks noGrp="1"/>
          </p:cNvSpPr>
          <p:nvPr>
            <p:ph type="title"/>
          </p:nvPr>
        </p:nvSpPr>
        <p:spPr/>
        <p:txBody>
          <a:bodyPr/>
          <a:lstStyle/>
          <a:p>
            <a:endParaRPr lang="en-GB"/>
          </a:p>
        </p:txBody>
      </p:sp>
      <p:graphicFrame>
        <p:nvGraphicFramePr>
          <p:cNvPr id="4" name="Symbol zastępczy zawartości 3">
            <a:extLst>
              <a:ext uri="{FF2B5EF4-FFF2-40B4-BE49-F238E27FC236}">
                <a16:creationId xmlns:a16="http://schemas.microsoft.com/office/drawing/2014/main" id="{47E842B2-5A6F-F80D-F674-2608BC15D989}"/>
              </a:ext>
            </a:extLst>
          </p:cNvPr>
          <p:cNvGraphicFramePr>
            <a:graphicFrameLocks noGrp="1"/>
          </p:cNvGraphicFramePr>
          <p:nvPr>
            <p:ph idx="1"/>
            <p:extLst>
              <p:ext uri="{D42A27DB-BD31-4B8C-83A1-F6EECF244321}">
                <p14:modId xmlns:p14="http://schemas.microsoft.com/office/powerpoint/2010/main" val="3178095571"/>
              </p:ext>
            </p:extLst>
          </p:nvPr>
        </p:nvGraphicFramePr>
        <p:xfrm>
          <a:off x="1582738" y="1125538"/>
          <a:ext cx="10012362" cy="5253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54826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429E73-B5CF-B9CE-32D6-D9C5926B3652}"/>
              </a:ext>
            </a:extLst>
          </p:cNvPr>
          <p:cNvSpPr>
            <a:spLocks noGrp="1"/>
          </p:cNvSpPr>
          <p:nvPr>
            <p:ph type="title"/>
          </p:nvPr>
        </p:nvSpPr>
        <p:spPr/>
        <p:txBody>
          <a:bodyPr/>
          <a:lstStyle/>
          <a:p>
            <a:endParaRPr lang="en-GB"/>
          </a:p>
        </p:txBody>
      </p:sp>
      <p:graphicFrame>
        <p:nvGraphicFramePr>
          <p:cNvPr id="4" name="Symbol zastępczy zawartości 3">
            <a:extLst>
              <a:ext uri="{FF2B5EF4-FFF2-40B4-BE49-F238E27FC236}">
                <a16:creationId xmlns:a16="http://schemas.microsoft.com/office/drawing/2014/main" id="{905CD688-15AC-2051-47F5-9806825A6B5D}"/>
              </a:ext>
            </a:extLst>
          </p:cNvPr>
          <p:cNvGraphicFramePr>
            <a:graphicFrameLocks noGrp="1"/>
          </p:cNvGraphicFramePr>
          <p:nvPr>
            <p:ph idx="1"/>
            <p:extLst>
              <p:ext uri="{D42A27DB-BD31-4B8C-83A1-F6EECF244321}">
                <p14:modId xmlns:p14="http://schemas.microsoft.com/office/powerpoint/2010/main" val="1360953140"/>
              </p:ext>
            </p:extLst>
          </p:nvPr>
        </p:nvGraphicFramePr>
        <p:xfrm>
          <a:off x="1582738" y="1125538"/>
          <a:ext cx="10012362" cy="5253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1401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6ADF3A-6250-4C1D-BD4A-785E6041648D}"/>
              </a:ext>
            </a:extLst>
          </p:cNvPr>
          <p:cNvSpPr>
            <a:spLocks noGrp="1"/>
          </p:cNvSpPr>
          <p:nvPr>
            <p:ph type="title"/>
          </p:nvPr>
        </p:nvSpPr>
        <p:spPr/>
        <p:txBody>
          <a:bodyPr/>
          <a:lstStyle/>
          <a:p>
            <a:endParaRPr lang="pl-PL" dirty="0"/>
          </a:p>
        </p:txBody>
      </p:sp>
      <p:grpSp>
        <p:nvGrpSpPr>
          <p:cNvPr id="5" name="Group 4">
            <a:extLst>
              <a:ext uri="{FF2B5EF4-FFF2-40B4-BE49-F238E27FC236}">
                <a16:creationId xmlns:a16="http://schemas.microsoft.com/office/drawing/2014/main" id="{5D136E50-3FAA-4C4F-96C8-DBA7D84F4079}"/>
              </a:ext>
            </a:extLst>
          </p:cNvPr>
          <p:cNvGrpSpPr>
            <a:grpSpLocks noChangeAspect="1"/>
          </p:cNvGrpSpPr>
          <p:nvPr/>
        </p:nvGrpSpPr>
        <p:grpSpPr bwMode="auto">
          <a:xfrm>
            <a:off x="2281381" y="1592262"/>
            <a:ext cx="7178675" cy="4818063"/>
            <a:chOff x="1352" y="936"/>
            <a:chExt cx="4522" cy="3035"/>
          </a:xfrm>
        </p:grpSpPr>
        <p:sp>
          <p:nvSpPr>
            <p:cNvPr id="6" name="AutoShape 3">
              <a:extLst>
                <a:ext uri="{FF2B5EF4-FFF2-40B4-BE49-F238E27FC236}">
                  <a16:creationId xmlns:a16="http://schemas.microsoft.com/office/drawing/2014/main" id="{887EDA7D-9DFC-44C4-86A1-2DFECAF7C0A8}"/>
                </a:ext>
              </a:extLst>
            </p:cNvPr>
            <p:cNvSpPr>
              <a:spLocks noChangeAspect="1" noChangeArrowheads="1" noTextEdit="1"/>
            </p:cNvSpPr>
            <p:nvPr/>
          </p:nvSpPr>
          <p:spPr bwMode="auto">
            <a:xfrm>
              <a:off x="1352" y="936"/>
              <a:ext cx="4522" cy="3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pic>
          <p:nvPicPr>
            <p:cNvPr id="1029" name="Picture 5">
              <a:extLst>
                <a:ext uri="{FF2B5EF4-FFF2-40B4-BE49-F238E27FC236}">
                  <a16:creationId xmlns:a16="http://schemas.microsoft.com/office/drawing/2014/main" id="{1E5CE361-8A3B-4D2C-A700-A2F5EF68FD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2" y="936"/>
              <a:ext cx="4532" cy="3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2145978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3ABB2C-9B5C-8D94-105E-9B7E45CD2D0B}"/>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12D9DE77-9CFE-F8ED-B416-42D41A4CB21E}"/>
              </a:ext>
            </a:extLst>
          </p:cNvPr>
          <p:cNvSpPr>
            <a:spLocks noGrp="1"/>
          </p:cNvSpPr>
          <p:nvPr>
            <p:ph idx="1"/>
          </p:nvPr>
        </p:nvSpPr>
        <p:spPr/>
        <p:txBody>
          <a:bodyPr/>
          <a:lstStyle/>
          <a:p>
            <a:endParaRPr lang="en-GB" dirty="0"/>
          </a:p>
        </p:txBody>
      </p:sp>
      <p:graphicFrame>
        <p:nvGraphicFramePr>
          <p:cNvPr id="4" name="Diagram 3">
            <a:extLst>
              <a:ext uri="{FF2B5EF4-FFF2-40B4-BE49-F238E27FC236}">
                <a16:creationId xmlns:a16="http://schemas.microsoft.com/office/drawing/2014/main" id="{5559AC64-40EE-8F3E-F5CD-7A9006BA0F9D}"/>
              </a:ext>
            </a:extLst>
          </p:cNvPr>
          <p:cNvGraphicFramePr/>
          <p:nvPr>
            <p:extLst>
              <p:ext uri="{D42A27DB-BD31-4B8C-83A1-F6EECF244321}">
                <p14:modId xmlns:p14="http://schemas.microsoft.com/office/powerpoint/2010/main" val="916318505"/>
              </p:ext>
            </p:extLst>
          </p:nvPr>
        </p:nvGraphicFramePr>
        <p:xfrm>
          <a:off x="2525184" y="908050"/>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63453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DA9371-A2F1-5AE4-64FA-B5E31CE84719}"/>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AACC1B16-65A1-991E-DC4D-D5710E2988C1}"/>
              </a:ext>
            </a:extLst>
          </p:cNvPr>
          <p:cNvSpPr>
            <a:spLocks noGrp="1"/>
          </p:cNvSpPr>
          <p:nvPr>
            <p:ph idx="1"/>
          </p:nvPr>
        </p:nvSpPr>
        <p:spPr/>
        <p:txBody>
          <a:bodyPr/>
          <a:lstStyle/>
          <a:p>
            <a:pPr marL="0" indent="0">
              <a:buNone/>
            </a:pPr>
            <a:r>
              <a:rPr lang="pl-PL" b="1" u="sng" dirty="0"/>
              <a:t>PODSTAWY PRAWNE:</a:t>
            </a:r>
            <a:r>
              <a:rPr lang="pl-PL" dirty="0"/>
              <a:t> USTAWA O SAMORZĄDZIE GMINNYM</a:t>
            </a:r>
          </a:p>
          <a:p>
            <a:pPr marL="0" indent="0">
              <a:buNone/>
            </a:pPr>
            <a:r>
              <a:rPr lang="pl-PL" dirty="0"/>
              <a:t>			USTAWA O SAMORZĄDZIE POWIATOWYM</a:t>
            </a:r>
          </a:p>
          <a:p>
            <a:pPr marL="0" indent="0">
              <a:buNone/>
            </a:pPr>
            <a:r>
              <a:rPr lang="pl-PL" dirty="0"/>
              <a:t>			USTAWA O SAMORZĄDZIE WOJEWÓDZTWA</a:t>
            </a:r>
          </a:p>
          <a:p>
            <a:pPr marL="0" indent="0">
              <a:buNone/>
            </a:pPr>
            <a:r>
              <a:rPr lang="pl-PL" dirty="0"/>
              <a:t>			PRAWO O STOWARZYSZENIACH</a:t>
            </a:r>
            <a:endParaRPr lang="en-GB" dirty="0"/>
          </a:p>
        </p:txBody>
      </p:sp>
    </p:spTree>
    <p:extLst>
      <p:ext uri="{BB962C8B-B14F-4D97-AF65-F5344CB8AC3E}">
        <p14:creationId xmlns:p14="http://schemas.microsoft.com/office/powerpoint/2010/main" val="35913609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44D8E16-105F-0B6D-F119-6AFCF504584F}"/>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4B7DDC99-3C59-7FC3-8019-8A0806FE8D98}"/>
              </a:ext>
            </a:extLst>
          </p:cNvPr>
          <p:cNvSpPr>
            <a:spLocks noGrp="1"/>
          </p:cNvSpPr>
          <p:nvPr>
            <p:ph idx="1"/>
          </p:nvPr>
        </p:nvSpPr>
        <p:spPr/>
        <p:txBody>
          <a:bodyPr>
            <a:normAutofit fontScale="77500" lnSpcReduction="20000"/>
          </a:bodyPr>
          <a:lstStyle/>
          <a:p>
            <a:endParaRPr lang="pl-PL" dirty="0"/>
          </a:p>
          <a:p>
            <a:endParaRPr lang="pl-PL" dirty="0"/>
          </a:p>
          <a:p>
            <a:endParaRPr lang="pl-PL" dirty="0"/>
          </a:p>
          <a:p>
            <a:endParaRPr lang="pl-PL" dirty="0"/>
          </a:p>
          <a:p>
            <a:endParaRPr lang="pl-PL" dirty="0"/>
          </a:p>
          <a:p>
            <a:endParaRPr lang="pl-PL" dirty="0"/>
          </a:p>
          <a:p>
            <a:endParaRPr lang="pl-PL" dirty="0"/>
          </a:p>
          <a:p>
            <a:pPr algn="just"/>
            <a:r>
              <a:rPr lang="pl-PL" b="1" u="sng" dirty="0"/>
              <a:t>151 CZŁONKÓW:</a:t>
            </a:r>
          </a:p>
          <a:p>
            <a:pPr algn="just"/>
            <a:r>
              <a:rPr lang="pl-PL" dirty="0"/>
              <a:t>55 JST (W TYM WOJEWÓDZTWO DOLNOŚLĄSKIE);</a:t>
            </a:r>
          </a:p>
          <a:p>
            <a:pPr algn="just"/>
            <a:r>
              <a:rPr lang="pl-PL" dirty="0"/>
              <a:t>82 PODMIOTY Z BRANŻY TURYSTYCZNEJ;</a:t>
            </a:r>
          </a:p>
          <a:p>
            <a:pPr algn="just"/>
            <a:r>
              <a:rPr lang="pl-PL" dirty="0"/>
              <a:t>15 ORGANIZACJI POZARZĄDOWYCH;</a:t>
            </a:r>
          </a:p>
          <a:p>
            <a:pPr algn="just"/>
            <a:r>
              <a:rPr lang="pl-PL" dirty="0"/>
              <a:t>2 UCZELNIE WYŻSZE.</a:t>
            </a:r>
            <a:endParaRPr lang="en-GB" dirty="0"/>
          </a:p>
        </p:txBody>
      </p:sp>
      <p:pic>
        <p:nvPicPr>
          <p:cNvPr id="4" name="Picture 2" descr="Dolnośląska Organizacja Turystyczna Logo">
            <a:extLst>
              <a:ext uri="{FF2B5EF4-FFF2-40B4-BE49-F238E27FC236}">
                <a16:creationId xmlns:a16="http://schemas.microsoft.com/office/drawing/2014/main" id="{421B20C7-EB6B-9E08-DC70-80B6B7A181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3206" y="1406156"/>
            <a:ext cx="5194927" cy="16772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68727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9F0976-D663-1313-7708-32A922EE7EE0}"/>
              </a:ext>
            </a:extLst>
          </p:cNvPr>
          <p:cNvSpPr>
            <a:spLocks noGrp="1"/>
          </p:cNvSpPr>
          <p:nvPr>
            <p:ph type="title"/>
          </p:nvPr>
        </p:nvSpPr>
        <p:spPr/>
        <p:txBody>
          <a:bodyPr/>
          <a:lstStyle/>
          <a:p>
            <a:endParaRPr lang="en-GB"/>
          </a:p>
        </p:txBody>
      </p:sp>
      <p:graphicFrame>
        <p:nvGraphicFramePr>
          <p:cNvPr id="4" name="Symbol zastępczy zawartości 3">
            <a:extLst>
              <a:ext uri="{FF2B5EF4-FFF2-40B4-BE49-F238E27FC236}">
                <a16:creationId xmlns:a16="http://schemas.microsoft.com/office/drawing/2014/main" id="{523692B1-7512-571F-97CA-15F7FDF921B8}"/>
              </a:ext>
            </a:extLst>
          </p:cNvPr>
          <p:cNvGraphicFramePr>
            <a:graphicFrameLocks noGrp="1"/>
          </p:cNvGraphicFramePr>
          <p:nvPr>
            <p:ph idx="1"/>
          </p:nvPr>
        </p:nvGraphicFramePr>
        <p:xfrm>
          <a:off x="1583268" y="1125539"/>
          <a:ext cx="10011833" cy="5253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23068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E3AB1F-2FB0-BE31-644C-EE7A30B028CE}"/>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2A6A2195-5AF6-C5DC-08DA-B1F1AE0C1F14}"/>
              </a:ext>
            </a:extLst>
          </p:cNvPr>
          <p:cNvSpPr>
            <a:spLocks noGrp="1"/>
          </p:cNvSpPr>
          <p:nvPr>
            <p:ph idx="1"/>
          </p:nvPr>
        </p:nvSpPr>
        <p:spPr/>
        <p:txBody>
          <a:bodyPr/>
          <a:lstStyle/>
          <a:p>
            <a:pPr algn="l" fontAlgn="ctr">
              <a:buFont typeface="Arial" panose="020B0604020202020204" pitchFamily="34" charset="0"/>
              <a:buChar char="•"/>
            </a:pPr>
            <a:endParaRPr lang="pl-PL" b="0" i="0" u="none" strike="noStrike" dirty="0">
              <a:solidFill>
                <a:srgbClr val="CCCCFF"/>
              </a:solidFill>
              <a:effectLst/>
              <a:latin typeface="Open Sans" panose="020B0606030504020204" pitchFamily="34" charset="0"/>
              <a:hlinkClick r:id="rId2">
                <a:extLst>
                  <a:ext uri="{A12FA001-AC4F-418D-AE19-62706E023703}">
                    <ahyp:hlinkClr xmlns:ahyp="http://schemas.microsoft.com/office/drawing/2018/hyperlinkcolor" val="tx"/>
                  </a:ext>
                </a:extLst>
              </a:hlinkClick>
            </a:endParaRPr>
          </a:p>
          <a:p>
            <a:pPr algn="l" fontAlgn="ctr">
              <a:buFont typeface="Arial" panose="020B0604020202020204" pitchFamily="34" charset="0"/>
              <a:buChar char="•"/>
            </a:pPr>
            <a:endParaRPr lang="pl-PL" dirty="0">
              <a:solidFill>
                <a:srgbClr val="CCCCFF"/>
              </a:solidFill>
              <a:latin typeface="Open Sans" panose="020B0606030504020204" pitchFamily="34" charset="0"/>
              <a:hlinkClick r:id="rId2">
                <a:extLst>
                  <a:ext uri="{A12FA001-AC4F-418D-AE19-62706E023703}">
                    <ahyp:hlinkClr xmlns:ahyp="http://schemas.microsoft.com/office/drawing/2018/hyperlinkcolor" val="tx"/>
                  </a:ext>
                </a:extLst>
              </a:hlinkClick>
            </a:endParaRPr>
          </a:p>
          <a:p>
            <a:pPr algn="l" fontAlgn="ctr">
              <a:buFont typeface="Arial" panose="020B0604020202020204" pitchFamily="34" charset="0"/>
              <a:buChar char="•"/>
            </a:pPr>
            <a:endParaRPr lang="pl-PL" b="0" i="0" u="none" strike="noStrike" dirty="0">
              <a:solidFill>
                <a:srgbClr val="CCCCFF"/>
              </a:solidFill>
              <a:effectLst/>
              <a:latin typeface="Open Sans" panose="020B0606030504020204" pitchFamily="34" charset="0"/>
              <a:hlinkClick r:id="rId2">
                <a:extLst>
                  <a:ext uri="{A12FA001-AC4F-418D-AE19-62706E023703}">
                    <ahyp:hlinkClr xmlns:ahyp="http://schemas.microsoft.com/office/drawing/2018/hyperlinkcolor" val="tx"/>
                  </a:ext>
                </a:extLst>
              </a:hlinkClick>
            </a:endParaRPr>
          </a:p>
          <a:p>
            <a:pPr marL="0" indent="0" algn="l" fontAlgn="ctr"/>
            <a:endParaRPr lang="pl-PL" dirty="0">
              <a:solidFill>
                <a:srgbClr val="CCCCFF"/>
              </a:solidFill>
              <a:latin typeface="Open Sans" panose="020B0606030504020204" pitchFamily="34" charset="0"/>
              <a:hlinkClick r:id="rId2">
                <a:extLst>
                  <a:ext uri="{A12FA001-AC4F-418D-AE19-62706E023703}">
                    <ahyp:hlinkClr xmlns:ahyp="http://schemas.microsoft.com/office/drawing/2018/hyperlinkcolor" val="tx"/>
                  </a:ext>
                </a:extLst>
              </a:hlinkClick>
            </a:endParaRPr>
          </a:p>
          <a:p>
            <a:pPr algn="l" fontAlgn="ctr">
              <a:buFont typeface="Arial" panose="020B0604020202020204" pitchFamily="34" charset="0"/>
              <a:buChar char="•"/>
            </a:pPr>
            <a:r>
              <a:rPr lang="pl-PL" b="0" i="0" u="none" strike="noStrike" dirty="0">
                <a:solidFill>
                  <a:schemeClr val="tx1"/>
                </a:solidFill>
                <a:effectLst/>
                <a:hlinkClick r:id="rId2">
                  <a:extLst>
                    <a:ext uri="{A12FA001-AC4F-418D-AE19-62706E023703}">
                      <ahyp:hlinkClr xmlns:ahyp="http://schemas.microsoft.com/office/drawing/2018/hyperlinkcolor" val="tx"/>
                    </a:ext>
                  </a:extLst>
                </a:hlinkClick>
              </a:rPr>
              <a:t>EUROPEJSKI SZLAK ZAMKÓW I PAŁACÓW</a:t>
            </a:r>
          </a:p>
          <a:p>
            <a:pPr algn="l" fontAlgn="ctr">
              <a:buFont typeface="Arial" panose="020B0604020202020204" pitchFamily="34" charset="0"/>
              <a:buChar char="•"/>
            </a:pPr>
            <a:r>
              <a:rPr lang="pl-PL" b="0" i="0" u="none" strike="noStrike" dirty="0">
                <a:solidFill>
                  <a:schemeClr val="tx1"/>
                </a:solidFill>
                <a:effectLst/>
                <a:hlinkClick r:id="rId3">
                  <a:extLst>
                    <a:ext uri="{A12FA001-AC4F-418D-AE19-62706E023703}">
                      <ahyp:hlinkClr xmlns:ahyp="http://schemas.microsoft.com/office/drawing/2018/hyperlinkcolor" val="tx"/>
                    </a:ext>
                  </a:extLst>
                </a:hlinkClick>
              </a:rPr>
              <a:t>SZLAK TAJEMNICZYCH PODZIEMI</a:t>
            </a:r>
          </a:p>
          <a:p>
            <a:pPr algn="l" fontAlgn="ctr">
              <a:buFont typeface="Arial" panose="020B0604020202020204" pitchFamily="34" charset="0"/>
              <a:buChar char="•"/>
            </a:pPr>
            <a:r>
              <a:rPr lang="pl-PL" b="0" i="0" u="none" strike="noStrike" dirty="0">
                <a:solidFill>
                  <a:schemeClr val="tx1"/>
                </a:solidFill>
                <a:effectLst/>
                <a:hlinkClick r:id="rId4">
                  <a:extLst>
                    <a:ext uri="{A12FA001-AC4F-418D-AE19-62706E023703}">
                      <ahyp:hlinkClr xmlns:ahyp="http://schemas.microsoft.com/office/drawing/2018/hyperlinkcolor" val="tx"/>
                    </a:ext>
                  </a:extLst>
                </a:hlinkClick>
              </a:rPr>
              <a:t>SZLAK KULINARNY SMAKI DOLNEGO ŚLĄSKA</a:t>
            </a:r>
          </a:p>
          <a:p>
            <a:endParaRPr lang="en-GB" dirty="0"/>
          </a:p>
        </p:txBody>
      </p:sp>
    </p:spTree>
    <p:extLst>
      <p:ext uri="{BB962C8B-B14F-4D97-AF65-F5344CB8AC3E}">
        <p14:creationId xmlns:p14="http://schemas.microsoft.com/office/powerpoint/2010/main" val="2402002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6ADF3A-6250-4C1D-BD4A-785E6041648D}"/>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4986E5B1-B208-4DB9-B0FA-C4E0BE17445C}"/>
              </a:ext>
            </a:extLst>
          </p:cNvPr>
          <p:cNvSpPr>
            <a:spLocks noGrp="1"/>
          </p:cNvSpPr>
          <p:nvPr>
            <p:ph idx="1"/>
          </p:nvPr>
        </p:nvSpPr>
        <p:spPr/>
        <p:txBody>
          <a:bodyPr>
            <a:normAutofit fontScale="92500" lnSpcReduction="20000"/>
          </a:bodyPr>
          <a:lstStyle/>
          <a:p>
            <a:pPr marL="0" indent="0" algn="just">
              <a:buNone/>
            </a:pPr>
            <a:r>
              <a:rPr lang="pl-PL" dirty="0"/>
              <a:t>PODSTAWOWĄ SPRAWĄ W OUTSOURCINGU JEST WYBÓR PRZEDSIĘBIORSTWA KOOPERUJĄCEGO. </a:t>
            </a:r>
            <a:r>
              <a:rPr lang="pl-PL" u="sng" dirty="0">
                <a:solidFill>
                  <a:srgbClr val="7030A0"/>
                </a:solidFill>
              </a:rPr>
              <a:t>W KONTAKTACH Z KOOPERANTAMI ZALECA SIĘ:</a:t>
            </a:r>
          </a:p>
          <a:p>
            <a:pPr marL="0" indent="0" algn="just">
              <a:buNone/>
            </a:pPr>
            <a:r>
              <a:rPr lang="pl-PL" dirty="0"/>
              <a:t>• ZAWIERAĆ UMOWY NA ZASADACH RÓWNOŚCI I OBOPÓLNYCH KORZYŚCI,</a:t>
            </a:r>
          </a:p>
          <a:p>
            <a:pPr marL="0" indent="0" algn="just">
              <a:buNone/>
            </a:pPr>
            <a:r>
              <a:rPr lang="pl-PL" dirty="0"/>
              <a:t>• ROZSZERZAĆ USŁUGI ŚWIADCZONE PRZEZ KOOPERANTÓW NA LOGISTYKĘ I MAGAZYNOWANIE,</a:t>
            </a:r>
          </a:p>
          <a:p>
            <a:pPr marL="0" indent="0" algn="just">
              <a:buNone/>
            </a:pPr>
            <a:r>
              <a:rPr lang="pl-PL" dirty="0"/>
              <a:t>• ZWIĘKSZAĆ ODPOWIEDZIALNOŚĆ DOSTAWCÓW ZA ZAPEWNIENIE ODPOWIEDNIEJ JAKOŚCI,</a:t>
            </a:r>
          </a:p>
          <a:p>
            <a:pPr marL="0" indent="0" algn="just">
              <a:buNone/>
            </a:pPr>
            <a:r>
              <a:rPr lang="pl-PL" dirty="0"/>
              <a:t>• WYKORZYSTYWAĆ INNOWACYJNE MOŻLIWOŚCI SYSTEMÓW INFORMACYJNYCH,</a:t>
            </a:r>
          </a:p>
          <a:p>
            <a:pPr marL="0" indent="0" algn="just">
              <a:buNone/>
            </a:pPr>
            <a:r>
              <a:rPr lang="pl-PL" dirty="0"/>
              <a:t>• ROZWIJAĆ PARTNERSKĄ WSPÓŁPRACĘ NA SZCZEBLU OPERACYJNYM,</a:t>
            </a:r>
          </a:p>
          <a:p>
            <a:pPr marL="0" indent="0" algn="just">
              <a:buNone/>
            </a:pPr>
            <a:r>
              <a:rPr lang="pl-PL" dirty="0"/>
              <a:t>• POPIERAĆ PRACE MAJĄCE NA CELU POPRAWĘ STANU ŚRODOWISKA.</a:t>
            </a:r>
          </a:p>
        </p:txBody>
      </p:sp>
    </p:spTree>
    <p:extLst>
      <p:ext uri="{BB962C8B-B14F-4D97-AF65-F5344CB8AC3E}">
        <p14:creationId xmlns:p14="http://schemas.microsoft.com/office/powerpoint/2010/main" val="561852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6ADF3A-6250-4C1D-BD4A-785E6041648D}"/>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4986E5B1-B208-4DB9-B0FA-C4E0BE17445C}"/>
              </a:ext>
            </a:extLst>
          </p:cNvPr>
          <p:cNvSpPr>
            <a:spLocks noGrp="1"/>
          </p:cNvSpPr>
          <p:nvPr>
            <p:ph idx="1"/>
          </p:nvPr>
        </p:nvSpPr>
        <p:spPr/>
        <p:txBody>
          <a:bodyPr>
            <a:normAutofit/>
          </a:bodyPr>
          <a:lstStyle/>
          <a:p>
            <a:pPr marL="0" indent="0" algn="just">
              <a:buNone/>
            </a:pPr>
            <a:r>
              <a:rPr lang="pl-PL" dirty="0"/>
              <a:t>W CELU MINIMALIZOWANIA </a:t>
            </a:r>
            <a:r>
              <a:rPr lang="pl-PL" dirty="0">
                <a:solidFill>
                  <a:srgbClr val="FF0000"/>
                </a:solidFill>
              </a:rPr>
              <a:t>RYZYKA</a:t>
            </a:r>
            <a:r>
              <a:rPr lang="pl-PL" dirty="0"/>
              <a:t> ZWIĄZANEGO Z WYBOREM PARTNERA, NALEŻY ODPOWIEDZIEĆ NA PONIŻSZE PYTANIA:</a:t>
            </a:r>
          </a:p>
          <a:p>
            <a:pPr marL="0" indent="0" algn="just">
              <a:buNone/>
            </a:pPr>
            <a:endParaRPr lang="pl-PL" dirty="0"/>
          </a:p>
          <a:p>
            <a:pPr algn="just"/>
            <a:r>
              <a:rPr lang="pl-PL" dirty="0"/>
              <a:t>CZY PRZEDSIĘBIORSTWO DECYDUJĄCE SIĘ NA OUTSOURCING NIE UTRACI SWOICH KLUCZOWYCH KOMPETENCJI?</a:t>
            </a:r>
          </a:p>
          <a:p>
            <a:pPr algn="just"/>
            <a:r>
              <a:rPr lang="pl-PL" dirty="0"/>
              <a:t>CZY WSPÓŁPRACA Z KOOPERANTEM BĘDZIE STABILNA W DŁUŻSZYM OKRESIE, CZY ZAPEWNIONO SOBIE MOŻLIWOŚĆ WYCOFANIA SIĘ Z UMOWY KOOPERACYJNEJ?</a:t>
            </a:r>
          </a:p>
          <a:p>
            <a:pPr algn="just"/>
            <a:r>
              <a:rPr lang="pl-PL" dirty="0"/>
              <a:t>CZY Z UPŁYWEM CZASU NIE OSŁABNIE LOJALNOŚĆ PARTNERA?</a:t>
            </a:r>
          </a:p>
        </p:txBody>
      </p:sp>
    </p:spTree>
    <p:extLst>
      <p:ext uri="{BB962C8B-B14F-4D97-AF65-F5344CB8AC3E}">
        <p14:creationId xmlns:p14="http://schemas.microsoft.com/office/powerpoint/2010/main" val="2674776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6ADF3A-6250-4C1D-BD4A-785E6041648D}"/>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4986E5B1-B208-4DB9-B0FA-C4E0BE17445C}"/>
              </a:ext>
            </a:extLst>
          </p:cNvPr>
          <p:cNvSpPr>
            <a:spLocks noGrp="1"/>
          </p:cNvSpPr>
          <p:nvPr>
            <p:ph idx="1"/>
          </p:nvPr>
        </p:nvSpPr>
        <p:spPr/>
        <p:txBody>
          <a:bodyPr>
            <a:normAutofit/>
          </a:bodyPr>
          <a:lstStyle/>
          <a:p>
            <a:pPr marL="0" indent="0" algn="just">
              <a:buNone/>
            </a:pPr>
            <a:r>
              <a:rPr lang="pl-PL" dirty="0"/>
              <a:t>2. </a:t>
            </a:r>
            <a:r>
              <a:rPr lang="pl-PL" b="1" u="sng" dirty="0">
                <a:solidFill>
                  <a:srgbClr val="C00000"/>
                </a:solidFill>
              </a:rPr>
              <a:t>OUTSOURCING USŁUG </a:t>
            </a:r>
            <a:r>
              <a:rPr lang="pl-PL" dirty="0"/>
              <a:t>– NOWY MODEL</a:t>
            </a:r>
          </a:p>
          <a:p>
            <a:pPr marL="0" indent="0" algn="just">
              <a:buNone/>
            </a:pPr>
            <a:endParaRPr lang="pl-PL" dirty="0"/>
          </a:p>
          <a:p>
            <a:pPr marL="0" indent="0" algn="just">
              <a:buNone/>
            </a:pPr>
            <a:r>
              <a:rPr lang="pl-PL" dirty="0"/>
              <a:t>UWAŻA SIĘ, ŻE </a:t>
            </a:r>
            <a:r>
              <a:rPr lang="pl-PL" u="sng" dirty="0"/>
              <a:t>MOŻNA ZREZYGNOWAĆ Z USŁUG, KTÓRE NIE MAJĄ ISTOTNEGO ZNACZENIA DLA FIRMY</a:t>
            </a:r>
            <a:r>
              <a:rPr lang="pl-PL" dirty="0"/>
              <a:t> I MOGĄ BYĆ ŚWIADCZONE PRZEZ SPECJALISTYCZNE PRZEDSIĘBIORSTWA – </a:t>
            </a:r>
            <a:r>
              <a:rPr lang="pl-PL" u="sng" dirty="0"/>
              <a:t>PRZETWARZANIE INFORMACJI, OCHRONA FIRMY, ZBIOROWE ŻYWIENIE (STOŁÓWKI I BARY), UTRZYMYWANIE W STANIE UŻYWALNOŚCI MASZYN I URZĄDZEŃ (USŁUGI REMONTOWE), SPRZEDAŻ, UTRZYMYWANIE CZYSTOŚCI, A NAWET KSIĘGOWANIE.</a:t>
            </a:r>
          </a:p>
          <a:p>
            <a:pPr marL="0" indent="0">
              <a:buNone/>
            </a:pPr>
            <a:endParaRPr lang="pl-PL" dirty="0"/>
          </a:p>
          <a:p>
            <a:pPr marL="0" indent="0">
              <a:buNone/>
            </a:pPr>
            <a:endParaRPr lang="pl-PL" dirty="0"/>
          </a:p>
          <a:p>
            <a:pPr marL="0" indent="0">
              <a:buNone/>
            </a:pPr>
            <a:endParaRPr lang="pl-PL" dirty="0"/>
          </a:p>
        </p:txBody>
      </p:sp>
    </p:spTree>
    <p:extLst>
      <p:ext uri="{BB962C8B-B14F-4D97-AF65-F5344CB8AC3E}">
        <p14:creationId xmlns:p14="http://schemas.microsoft.com/office/powerpoint/2010/main" val="3374972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986E5B1-B208-4DB9-B0FA-C4E0BE17445C}"/>
              </a:ext>
            </a:extLst>
          </p:cNvPr>
          <p:cNvSpPr>
            <a:spLocks noGrp="1"/>
          </p:cNvSpPr>
          <p:nvPr>
            <p:ph idx="1"/>
          </p:nvPr>
        </p:nvSpPr>
        <p:spPr>
          <a:xfrm>
            <a:off x="679776" y="1967484"/>
            <a:ext cx="3363974" cy="3415622"/>
          </a:xfrm>
        </p:spPr>
        <p:txBody>
          <a:bodyPr>
            <a:normAutofit/>
          </a:bodyPr>
          <a:lstStyle/>
          <a:p>
            <a:pPr marL="0" indent="0" algn="just">
              <a:buNone/>
            </a:pPr>
            <a:r>
              <a:rPr lang="pl-PL" sz="2000" dirty="0"/>
              <a:t>NAJBARDZIEJ ODPOWIEDNIE DO OUTSOURCINGU SĄ:</a:t>
            </a:r>
          </a:p>
          <a:p>
            <a:pPr algn="just"/>
            <a:r>
              <a:rPr lang="pl-PL" sz="2000" dirty="0"/>
              <a:t>USŁUGI LUŹNO ZWIĄZANE Z PODSTAWOWĄ DZIAŁALNOŚCIĄ FIRMY, A WIĘC: ZAPEWNIANIE BEZPIECZEŃSTWA, ZBIOROWE ŻYWIENIE, UTRZYMYWANIE CZYSTOŚCI;</a:t>
            </a:r>
          </a:p>
          <a:p>
            <a:pPr algn="just"/>
            <a:r>
              <a:rPr lang="pl-PL" sz="2000" dirty="0"/>
              <a:t>USŁUGI PROSTE.</a:t>
            </a:r>
          </a:p>
          <a:p>
            <a:pPr marL="0" indent="0">
              <a:buNone/>
            </a:pPr>
            <a:endParaRPr lang="pl-PL" sz="2000" dirty="0">
              <a:solidFill>
                <a:schemeClr val="bg1"/>
              </a:solidFill>
            </a:endParaRPr>
          </a:p>
        </p:txBody>
      </p:sp>
      <p:pic>
        <p:nvPicPr>
          <p:cNvPr id="4" name="Obraz 3">
            <a:extLst>
              <a:ext uri="{FF2B5EF4-FFF2-40B4-BE49-F238E27FC236}">
                <a16:creationId xmlns:a16="http://schemas.microsoft.com/office/drawing/2014/main" id="{ACDDDCFE-6ECF-4FB0-93B5-FFF8A5D37FE2}"/>
              </a:ext>
            </a:extLst>
          </p:cNvPr>
          <p:cNvPicPr>
            <a:picLocks noChangeAspect="1"/>
          </p:cNvPicPr>
          <p:nvPr/>
        </p:nvPicPr>
        <p:blipFill>
          <a:blip r:embed="rId2"/>
          <a:stretch>
            <a:fillRect/>
          </a:stretch>
        </p:blipFill>
        <p:spPr>
          <a:xfrm>
            <a:off x="5334071" y="643467"/>
            <a:ext cx="6178153" cy="5410199"/>
          </a:xfrm>
          <a:prstGeom prst="rect">
            <a:avLst/>
          </a:prstGeom>
        </p:spPr>
      </p:pic>
      <p:sp>
        <p:nvSpPr>
          <p:cNvPr id="6" name="Tytuł 5">
            <a:extLst>
              <a:ext uri="{FF2B5EF4-FFF2-40B4-BE49-F238E27FC236}">
                <a16:creationId xmlns:a16="http://schemas.microsoft.com/office/drawing/2014/main" id="{312FC881-98F9-0D97-9D5F-308DC20DF249}"/>
              </a:ext>
            </a:extLst>
          </p:cNvPr>
          <p:cNvSpPr>
            <a:spLocks noGrp="1"/>
          </p:cNvSpPr>
          <p:nvPr>
            <p:ph type="title"/>
          </p:nvPr>
        </p:nvSpPr>
        <p:spPr/>
        <p:txBody>
          <a:bodyPr/>
          <a:lstStyle/>
          <a:p>
            <a:endParaRPr lang="en-GB"/>
          </a:p>
        </p:txBody>
      </p:sp>
    </p:spTree>
    <p:extLst>
      <p:ext uri="{BB962C8B-B14F-4D97-AF65-F5344CB8AC3E}">
        <p14:creationId xmlns:p14="http://schemas.microsoft.com/office/powerpoint/2010/main" val="827775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56FF0C-569B-6BD3-EB03-B255CD1B2C45}"/>
              </a:ext>
            </a:extLst>
          </p:cNvPr>
          <p:cNvSpPr>
            <a:spLocks noGrp="1"/>
          </p:cNvSpPr>
          <p:nvPr>
            <p:ph type="title"/>
          </p:nvPr>
        </p:nvSpPr>
        <p:spPr/>
        <p:txBody>
          <a:bodyPr/>
          <a:lstStyle/>
          <a:p>
            <a:r>
              <a:rPr lang="pl-PL" dirty="0"/>
              <a:t>OUTSOURCING W ADMINISTRACJI PUBLICZNEJ</a:t>
            </a:r>
            <a:endParaRPr lang="en-GB" dirty="0"/>
          </a:p>
        </p:txBody>
      </p:sp>
      <p:sp>
        <p:nvSpPr>
          <p:cNvPr id="3" name="Symbol zastępczy zawartości 2">
            <a:extLst>
              <a:ext uri="{FF2B5EF4-FFF2-40B4-BE49-F238E27FC236}">
                <a16:creationId xmlns:a16="http://schemas.microsoft.com/office/drawing/2014/main" id="{A5FDAF84-4978-DCCF-3E91-75BCE62FB4A3}"/>
              </a:ext>
            </a:extLst>
          </p:cNvPr>
          <p:cNvSpPr>
            <a:spLocks noGrp="1"/>
          </p:cNvSpPr>
          <p:nvPr>
            <p:ph idx="1"/>
          </p:nvPr>
        </p:nvSpPr>
        <p:spPr/>
        <p:txBody>
          <a:bodyPr>
            <a:normAutofit fontScale="77500" lnSpcReduction="20000"/>
          </a:bodyPr>
          <a:lstStyle/>
          <a:p>
            <a:pPr marL="0" indent="0" algn="just">
              <a:buNone/>
            </a:pPr>
            <a:r>
              <a:rPr lang="pl-PL" dirty="0"/>
              <a:t>KONTRAKTOWANIE WYKONYWANIA ZADAŃ ADMINISTRACJI PUBLICZNEJ:</a:t>
            </a:r>
          </a:p>
          <a:p>
            <a:pPr algn="just"/>
            <a:r>
              <a:rPr lang="pl-PL" dirty="0"/>
              <a:t>UMOWNE ZLECANIE PRZEZ ADMINISTRACJE WYKONYWANIA ZADAŃ PUBLICZNYCH PODMIOTOM SEKTORA PRYWATNEGO (NP. ZAMÓWIENIA PUBLICZNE);</a:t>
            </a:r>
          </a:p>
          <a:p>
            <a:pPr algn="just"/>
            <a:r>
              <a:rPr lang="pl-PL" dirty="0"/>
              <a:t>KATEGORIE ZADAŃ, KTÓRYCH WYKONYWANIE ZADAŃ POWIERZANE JEST PODMIOTOM PRYWATNYM: </a:t>
            </a:r>
          </a:p>
          <a:p>
            <a:pPr marL="720725" algn="just"/>
            <a:r>
              <a:rPr lang="pl-PL" dirty="0"/>
              <a:t>NAJPROSTSZE USŁUGI NIEWYMAGAJĄCE SPECJALNYCH KWALIFIKACJI (SPRZĄTANIE, CATERING, USŁUGI TRANSPORTOWE);</a:t>
            </a:r>
          </a:p>
          <a:p>
            <a:pPr marL="720725" algn="just"/>
            <a:r>
              <a:rPr lang="pl-PL" dirty="0"/>
              <a:t>USŁUGI ŚWIADCZONE PRZEZ SPECJALISTÓW (ZDROWOTNE, OŚWIATOWE, ZARZĄDZANIE SIECIAMI WODOCIĄGOWYMI, KANALIZACYJNYMI);</a:t>
            </a:r>
          </a:p>
          <a:p>
            <a:pPr marL="720725" algn="just"/>
            <a:r>
              <a:rPr lang="pl-PL" dirty="0"/>
              <a:t>USŁUGI WSPIERAJĄCE WYKONYWANIE PODSTAWOWYCH FUNKCJI PAŃSTWA (USŁUGI TELEKOMUNIKACYJNE, INFORMATYCZNE);</a:t>
            </a:r>
          </a:p>
          <a:p>
            <a:pPr marL="720725" algn="just"/>
            <a:r>
              <a:rPr lang="pl-PL" dirty="0"/>
              <a:t>ZADANIA STANOWIĄCE TRADYCYJNIE FUNKCJE PAŃSTWA (PROWADZENIE ZAKŁADÓW KARNYCH, RATOWNICTWO MEDYCZNE, SŁUŻBY POŻARNICZE, SŁUŻBY KONTROLI PAŃSTWA) – KONTROWERSYJNY MODEL OUTSOURCINGU. </a:t>
            </a:r>
            <a:endParaRPr lang="en-GB" dirty="0"/>
          </a:p>
        </p:txBody>
      </p:sp>
    </p:spTree>
    <p:extLst>
      <p:ext uri="{BB962C8B-B14F-4D97-AF65-F5344CB8AC3E}">
        <p14:creationId xmlns:p14="http://schemas.microsoft.com/office/powerpoint/2010/main" val="208979168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2390</Words>
  <Application>Microsoft Office PowerPoint</Application>
  <PresentationFormat>Panoramiczny</PresentationFormat>
  <Paragraphs>202</Paragraphs>
  <Slides>44</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44</vt:i4>
      </vt:variant>
    </vt:vector>
  </HeadingPairs>
  <TitlesOfParts>
    <vt:vector size="50" baseType="lpstr">
      <vt:lpstr>Arial</vt:lpstr>
      <vt:lpstr>Calibri</vt:lpstr>
      <vt:lpstr>Calibri Light</vt:lpstr>
      <vt:lpstr>Open Sans</vt:lpstr>
      <vt:lpstr>Wingdings</vt:lpstr>
      <vt:lpstr>Motyw pakietu Office</vt:lpstr>
      <vt:lpstr>WYBRANE PRZYKŁADY SIECI MIĘDZYORGANIZACYJNYCH W SEKTORZE PUBLICZNYM I PRYWATNYM</vt:lpstr>
      <vt:lpstr>OUTSOURCING</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OUTSOURCING W ADMINISTRACJI PUBLICZNEJ</vt:lpstr>
      <vt:lpstr>Prezentacja programu PowerPoint</vt:lpstr>
      <vt:lpstr>Prezentacja programu PowerPoint</vt:lpstr>
      <vt:lpstr>Prezentacja programu PowerPoint</vt:lpstr>
      <vt:lpstr>Prezentacja programu PowerPoint</vt:lpstr>
      <vt:lpstr>FRANCHISING</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FRANCZYZA SPOŁECZNA – BIZNES ZAANGAŻOWANY SPOŁECZNIE</vt:lpstr>
      <vt:lpstr>Prezentacja programu PowerPoint</vt:lpstr>
      <vt:lpstr>KONCEPCJA PODMIOTU NIEPUBLICZNEGO ZWIĄZANA JEST Z FUNKCJONOWANIEM SEKTORA PRYWATNEGO, POZARZĄDOWEGO (NON PROFIT) ORAZ SEKTORA EKONOMII SPOŁECZNEJ. </vt:lpstr>
      <vt:lpstr>Prezentacja programu PowerPoint</vt:lpstr>
      <vt:lpstr>Prezentacja programu PowerPoint</vt:lpstr>
      <vt:lpstr>PARTNERSTWO PUBLICZNO-PRYWATNE</vt:lpstr>
      <vt:lpstr>Prezentacja programu PowerPoint</vt:lpstr>
      <vt:lpstr>Prezentacja programu PowerPoint</vt:lpstr>
      <vt:lpstr> </vt:lpstr>
      <vt:lpstr>Prezentacja programu PowerPoint</vt:lpstr>
      <vt:lpstr>Prezentacja programu PowerPoint</vt:lpstr>
      <vt:lpstr>Prezentacja programu PowerPoint</vt:lpstr>
      <vt:lpstr>Prezentacja programu PowerPoint</vt:lpstr>
      <vt:lpstr>ZAGOSPODAROWANIE OBSZARU DAWNEJ ZAJEZDNI TRAMWAJOWEJ NA DOLNYM MIEŚCIE W GDAŃSKU</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OUTSOURCING FRENCHISING</dc:title>
  <dc:creator>Karina Pilarz</dc:creator>
  <cp:lastModifiedBy>Karina Pilarz</cp:lastModifiedBy>
  <cp:revision>6</cp:revision>
  <dcterms:created xsi:type="dcterms:W3CDTF">2023-10-04T15:10:34Z</dcterms:created>
  <dcterms:modified xsi:type="dcterms:W3CDTF">2023-10-17T09:43:52Z</dcterms:modified>
</cp:coreProperties>
</file>