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2" r:id="rId1"/>
  </p:sldMasterIdLst>
  <p:notesMasterIdLst>
    <p:notesMasterId r:id="rId49"/>
  </p:notesMasterIdLst>
  <p:sldIdLst>
    <p:sldId id="356" r:id="rId2"/>
    <p:sldId id="257" r:id="rId3"/>
    <p:sldId id="258" r:id="rId4"/>
    <p:sldId id="262" r:id="rId5"/>
    <p:sldId id="263" r:id="rId6"/>
    <p:sldId id="261" r:id="rId7"/>
    <p:sldId id="264" r:id="rId8"/>
    <p:sldId id="285" r:id="rId9"/>
    <p:sldId id="286" r:id="rId10"/>
    <p:sldId id="287" r:id="rId11"/>
    <p:sldId id="362" r:id="rId12"/>
    <p:sldId id="306" r:id="rId13"/>
    <p:sldId id="307" r:id="rId14"/>
    <p:sldId id="308" r:id="rId15"/>
    <p:sldId id="337" r:id="rId16"/>
    <p:sldId id="309" r:id="rId17"/>
    <p:sldId id="310" r:id="rId18"/>
    <p:sldId id="311" r:id="rId19"/>
    <p:sldId id="353" r:id="rId20"/>
    <p:sldId id="354" r:id="rId21"/>
    <p:sldId id="314" r:id="rId22"/>
    <p:sldId id="315" r:id="rId23"/>
    <p:sldId id="344" r:id="rId24"/>
    <p:sldId id="316" r:id="rId25"/>
    <p:sldId id="317" r:id="rId26"/>
    <p:sldId id="348" r:id="rId27"/>
    <p:sldId id="355" r:id="rId28"/>
    <p:sldId id="320" r:id="rId29"/>
    <p:sldId id="364" r:id="rId30"/>
    <p:sldId id="321" r:id="rId31"/>
    <p:sldId id="322" r:id="rId32"/>
    <p:sldId id="323" r:id="rId33"/>
    <p:sldId id="325" r:id="rId34"/>
    <p:sldId id="351" r:id="rId35"/>
    <p:sldId id="326" r:id="rId36"/>
    <p:sldId id="327" r:id="rId37"/>
    <p:sldId id="328" r:id="rId38"/>
    <p:sldId id="329" r:id="rId39"/>
    <p:sldId id="331" r:id="rId40"/>
    <p:sldId id="366" r:id="rId41"/>
    <p:sldId id="332" r:id="rId42"/>
    <p:sldId id="333" r:id="rId43"/>
    <p:sldId id="365" r:id="rId44"/>
    <p:sldId id="352" r:id="rId45"/>
    <p:sldId id="334" r:id="rId46"/>
    <p:sldId id="335" r:id="rId47"/>
    <p:sldId id="336" r:id="rId4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6.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BA4764-BCE9-4791-8571-A73C25B034DC}" type="doc">
      <dgm:prSet loTypeId="urn:microsoft.com/office/officeart/2005/8/layout/hList1" loCatId="list" qsTypeId="urn:microsoft.com/office/officeart/2005/8/quickstyle/simple4" qsCatId="simple" csTypeId="urn:microsoft.com/office/officeart/2005/8/colors/colorful5" csCatId="colorful" phldr="1"/>
      <dgm:spPr/>
      <dgm:t>
        <a:bodyPr/>
        <a:lstStyle/>
        <a:p>
          <a:endParaRPr lang="pl-PL"/>
        </a:p>
      </dgm:t>
    </dgm:pt>
    <dgm:pt modelId="{500DD8A6-C560-497C-98A4-60A176A0BD73}">
      <dgm:prSet phldrT="[Tekst]"/>
      <dgm:spPr/>
      <dgm:t>
        <a:bodyPr/>
        <a:lstStyle/>
        <a:p>
          <a:r>
            <a:rPr lang="pl-PL" dirty="0"/>
            <a:t>Postępowanie przejściowe </a:t>
          </a:r>
        </a:p>
      </dgm:t>
    </dgm:pt>
    <dgm:pt modelId="{495B1F59-FEC8-444C-B636-FC6FF72F2B02}" type="parTrans" cxnId="{4EF6565F-7B8E-4972-BF14-0392F06DC9E7}">
      <dgm:prSet/>
      <dgm:spPr/>
      <dgm:t>
        <a:bodyPr/>
        <a:lstStyle/>
        <a:p>
          <a:endParaRPr lang="pl-PL"/>
        </a:p>
      </dgm:t>
    </dgm:pt>
    <dgm:pt modelId="{F24EC952-7AF6-4541-9CEE-4DA01941326F}" type="sibTrans" cxnId="{4EF6565F-7B8E-4972-BF14-0392F06DC9E7}">
      <dgm:prSet/>
      <dgm:spPr/>
      <dgm:t>
        <a:bodyPr/>
        <a:lstStyle/>
        <a:p>
          <a:endParaRPr lang="pl-PL"/>
        </a:p>
      </dgm:t>
    </dgm:pt>
    <dgm:pt modelId="{2F3786C7-F553-4EE8-9BF7-6800554544C1}">
      <dgm:prSet phldrT="[Tekst]"/>
      <dgm:spPr/>
      <dgm:t>
        <a:bodyPr/>
        <a:lstStyle/>
        <a:p>
          <a:pPr algn="just"/>
          <a:r>
            <a:rPr lang="pl-PL" dirty="0"/>
            <a:t>Wstępna kontrola skargi oskarżyciela</a:t>
          </a:r>
        </a:p>
      </dgm:t>
    </dgm:pt>
    <dgm:pt modelId="{DFFBCD8C-DFC6-4C0A-B025-555DABB71B9E}" type="parTrans" cxnId="{3C3FFEFD-2168-4949-8730-5B15AB66D38D}">
      <dgm:prSet/>
      <dgm:spPr/>
      <dgm:t>
        <a:bodyPr/>
        <a:lstStyle/>
        <a:p>
          <a:endParaRPr lang="pl-PL"/>
        </a:p>
      </dgm:t>
    </dgm:pt>
    <dgm:pt modelId="{30F98CE2-BCC1-4E48-909D-AA29A5B07383}" type="sibTrans" cxnId="{3C3FFEFD-2168-4949-8730-5B15AB66D38D}">
      <dgm:prSet/>
      <dgm:spPr/>
      <dgm:t>
        <a:bodyPr/>
        <a:lstStyle/>
        <a:p>
          <a:endParaRPr lang="pl-PL"/>
        </a:p>
      </dgm:t>
    </dgm:pt>
    <dgm:pt modelId="{3D5DA5DA-A31A-4052-B1B8-D93BFA9086A0}">
      <dgm:prSet phldrT="[Tekst]"/>
      <dgm:spPr/>
      <dgm:t>
        <a:bodyPr/>
        <a:lstStyle/>
        <a:p>
          <a:r>
            <a:rPr lang="pl-PL" dirty="0"/>
            <a:t>Rozprawa główna</a:t>
          </a:r>
        </a:p>
      </dgm:t>
    </dgm:pt>
    <dgm:pt modelId="{F6F3EAAD-2FC4-4718-9AFE-745C6CDCCBF1}" type="parTrans" cxnId="{94ECDC29-7DF3-4627-8046-C39E07FEEB85}">
      <dgm:prSet/>
      <dgm:spPr/>
      <dgm:t>
        <a:bodyPr/>
        <a:lstStyle/>
        <a:p>
          <a:endParaRPr lang="pl-PL"/>
        </a:p>
      </dgm:t>
    </dgm:pt>
    <dgm:pt modelId="{2A6DF0CA-B6D5-4CB4-B5BF-EC05AD47FABF}" type="sibTrans" cxnId="{94ECDC29-7DF3-4627-8046-C39E07FEEB85}">
      <dgm:prSet/>
      <dgm:spPr/>
      <dgm:t>
        <a:bodyPr/>
        <a:lstStyle/>
        <a:p>
          <a:endParaRPr lang="pl-PL"/>
        </a:p>
      </dgm:t>
    </dgm:pt>
    <dgm:pt modelId="{77B72F84-40E7-4926-AD58-219BAC85373B}">
      <dgm:prSet phldrT="[Tekst]"/>
      <dgm:spPr/>
      <dgm:t>
        <a:bodyPr/>
        <a:lstStyle/>
        <a:p>
          <a:pPr algn="just"/>
          <a:r>
            <a:rPr lang="pl-PL" dirty="0"/>
            <a:t>Rozpoczęcie rozprawy głównej</a:t>
          </a:r>
        </a:p>
      </dgm:t>
    </dgm:pt>
    <dgm:pt modelId="{B5E57EDF-F32D-4D2B-8078-120EDBCD031A}" type="parTrans" cxnId="{285B3AE6-48FE-46F8-B40F-3DF1930CFE50}">
      <dgm:prSet/>
      <dgm:spPr/>
      <dgm:t>
        <a:bodyPr/>
        <a:lstStyle/>
        <a:p>
          <a:endParaRPr lang="pl-PL"/>
        </a:p>
      </dgm:t>
    </dgm:pt>
    <dgm:pt modelId="{53B1B718-72C2-49EF-82DB-95B5C9E42413}" type="sibTrans" cxnId="{285B3AE6-48FE-46F8-B40F-3DF1930CFE50}">
      <dgm:prSet/>
      <dgm:spPr/>
      <dgm:t>
        <a:bodyPr/>
        <a:lstStyle/>
        <a:p>
          <a:endParaRPr lang="pl-PL"/>
        </a:p>
      </dgm:t>
    </dgm:pt>
    <dgm:pt modelId="{D3A67B37-BF8D-4AE6-8B57-EB702CEBD7A4}">
      <dgm:prSet phldrT="[Tekst]"/>
      <dgm:spPr/>
      <dgm:t>
        <a:bodyPr/>
        <a:lstStyle/>
        <a:p>
          <a:pPr algn="just"/>
          <a:r>
            <a:rPr lang="pl-PL" dirty="0"/>
            <a:t>Przewód sądowy</a:t>
          </a:r>
        </a:p>
      </dgm:t>
    </dgm:pt>
    <dgm:pt modelId="{3ED998E1-A9B9-43CA-9594-F7ECBA12CFEC}" type="parTrans" cxnId="{F0601FA8-90B8-4F52-934F-A61C5A678200}">
      <dgm:prSet/>
      <dgm:spPr/>
      <dgm:t>
        <a:bodyPr/>
        <a:lstStyle/>
        <a:p>
          <a:endParaRPr lang="pl-PL"/>
        </a:p>
      </dgm:t>
    </dgm:pt>
    <dgm:pt modelId="{305FB6D0-7760-4617-98AC-001FC0C75A36}" type="sibTrans" cxnId="{F0601FA8-90B8-4F52-934F-A61C5A678200}">
      <dgm:prSet/>
      <dgm:spPr/>
      <dgm:t>
        <a:bodyPr/>
        <a:lstStyle/>
        <a:p>
          <a:endParaRPr lang="pl-PL"/>
        </a:p>
      </dgm:t>
    </dgm:pt>
    <dgm:pt modelId="{40F76DD1-C443-46F1-9CBA-A6D7B6AE6100}">
      <dgm:prSet phldrT="[Tekst]"/>
      <dgm:spPr/>
      <dgm:t>
        <a:bodyPr/>
        <a:lstStyle/>
        <a:p>
          <a:r>
            <a:rPr lang="pl-PL" dirty="0"/>
            <a:t>Czynności końcowe</a:t>
          </a:r>
        </a:p>
      </dgm:t>
    </dgm:pt>
    <dgm:pt modelId="{0B62FED0-03F9-47AE-B5E9-1D3219DD73C0}" type="parTrans" cxnId="{6808FB6F-A111-4335-B7EB-D4F9A125E4B9}">
      <dgm:prSet/>
      <dgm:spPr/>
      <dgm:t>
        <a:bodyPr/>
        <a:lstStyle/>
        <a:p>
          <a:endParaRPr lang="pl-PL"/>
        </a:p>
      </dgm:t>
    </dgm:pt>
    <dgm:pt modelId="{44C2AA17-5205-458B-939A-8B2FE12B4F64}" type="sibTrans" cxnId="{6808FB6F-A111-4335-B7EB-D4F9A125E4B9}">
      <dgm:prSet/>
      <dgm:spPr/>
      <dgm:t>
        <a:bodyPr/>
        <a:lstStyle/>
        <a:p>
          <a:endParaRPr lang="pl-PL"/>
        </a:p>
      </dgm:t>
    </dgm:pt>
    <dgm:pt modelId="{27D4EC92-0F41-4DCB-BC54-7839A6CED743}">
      <dgm:prSet phldrT="[Tekst]"/>
      <dgm:spPr/>
      <dgm:t>
        <a:bodyPr/>
        <a:lstStyle/>
        <a:p>
          <a:pPr algn="just"/>
          <a:r>
            <a:rPr lang="pl-PL" dirty="0"/>
            <a:t>Np. sporządzenie uzasadnienia wyroku</a:t>
          </a:r>
        </a:p>
      </dgm:t>
    </dgm:pt>
    <dgm:pt modelId="{2306AC98-6E2F-408A-A9AF-F5D4674928A4}" type="parTrans" cxnId="{301CE177-2DD9-4C48-9DF0-73CF23685174}">
      <dgm:prSet/>
      <dgm:spPr/>
      <dgm:t>
        <a:bodyPr/>
        <a:lstStyle/>
        <a:p>
          <a:endParaRPr lang="pl-PL"/>
        </a:p>
      </dgm:t>
    </dgm:pt>
    <dgm:pt modelId="{EE98AB23-7B97-4392-BADA-59062088D6F8}" type="sibTrans" cxnId="{301CE177-2DD9-4C48-9DF0-73CF23685174}">
      <dgm:prSet/>
      <dgm:spPr/>
      <dgm:t>
        <a:bodyPr/>
        <a:lstStyle/>
        <a:p>
          <a:endParaRPr lang="pl-PL"/>
        </a:p>
      </dgm:t>
    </dgm:pt>
    <dgm:pt modelId="{2A157D1C-1BDA-4E77-A233-F17B8B28A8DE}">
      <dgm:prSet phldrT="[Tekst]"/>
      <dgm:spPr/>
      <dgm:t>
        <a:bodyPr/>
        <a:lstStyle/>
        <a:p>
          <a:pPr algn="just"/>
          <a:r>
            <a:rPr lang="pl-PL" dirty="0"/>
            <a:t>Rozstrzygnięcie co do kosztów procesu </a:t>
          </a:r>
        </a:p>
      </dgm:t>
    </dgm:pt>
    <dgm:pt modelId="{48F28E3A-E95D-48F3-9B0D-530296D8CD6C}" type="parTrans" cxnId="{1363D54E-E4D3-48EA-A2F6-F28E90B54B37}">
      <dgm:prSet/>
      <dgm:spPr/>
      <dgm:t>
        <a:bodyPr/>
        <a:lstStyle/>
        <a:p>
          <a:endParaRPr lang="pl-PL"/>
        </a:p>
      </dgm:t>
    </dgm:pt>
    <dgm:pt modelId="{6ADC8192-68A4-46BF-8DF9-08C43DFE0F95}" type="sibTrans" cxnId="{1363D54E-E4D3-48EA-A2F6-F28E90B54B37}">
      <dgm:prSet/>
      <dgm:spPr/>
      <dgm:t>
        <a:bodyPr/>
        <a:lstStyle/>
        <a:p>
          <a:endParaRPr lang="pl-PL"/>
        </a:p>
      </dgm:t>
    </dgm:pt>
    <dgm:pt modelId="{103C7366-99DB-47D5-97A1-69527DEECB05}">
      <dgm:prSet phldrT="[Tekst]"/>
      <dgm:spPr/>
      <dgm:t>
        <a:bodyPr/>
        <a:lstStyle/>
        <a:p>
          <a:pPr algn="just"/>
          <a:r>
            <a:rPr lang="pl-PL" dirty="0"/>
            <a:t>Skierowanie sprawy na posiedzenie w celu:</a:t>
          </a:r>
        </a:p>
      </dgm:t>
    </dgm:pt>
    <dgm:pt modelId="{01F32BFA-7504-4750-855D-F4E932B79DC3}" type="parTrans" cxnId="{03FDCA73-0F6E-4A0D-A0AA-0D21050AD62D}">
      <dgm:prSet/>
      <dgm:spPr/>
      <dgm:t>
        <a:bodyPr/>
        <a:lstStyle/>
        <a:p>
          <a:endParaRPr lang="pl-PL"/>
        </a:p>
      </dgm:t>
    </dgm:pt>
    <dgm:pt modelId="{730FFD08-C5AC-4833-BEAD-7517F031340A}" type="sibTrans" cxnId="{03FDCA73-0F6E-4A0D-A0AA-0D21050AD62D}">
      <dgm:prSet/>
      <dgm:spPr/>
      <dgm:t>
        <a:bodyPr/>
        <a:lstStyle/>
        <a:p>
          <a:endParaRPr lang="pl-PL"/>
        </a:p>
      </dgm:t>
    </dgm:pt>
    <dgm:pt modelId="{27FC87C0-993C-46C5-9F91-0B532C372F39}">
      <dgm:prSet phldrT="[Tekst]"/>
      <dgm:spPr/>
      <dgm:t>
        <a:bodyPr/>
        <a:lstStyle/>
        <a:p>
          <a:pPr algn="just"/>
          <a:r>
            <a:rPr lang="pl-PL" dirty="0"/>
            <a:t>Rozstrzygnięcia co do </a:t>
          </a:r>
          <a:r>
            <a:rPr lang="pl-PL" i="1" dirty="0"/>
            <a:t>meritum sprawy</a:t>
          </a:r>
          <a:endParaRPr lang="pl-PL" dirty="0"/>
        </a:p>
      </dgm:t>
    </dgm:pt>
    <dgm:pt modelId="{BFA9C443-F05F-4E5B-A6F4-144CD3222DD0}" type="parTrans" cxnId="{956F35EE-1D9D-46CB-A8E8-C254C9A02D8E}">
      <dgm:prSet/>
      <dgm:spPr/>
      <dgm:t>
        <a:bodyPr/>
        <a:lstStyle/>
        <a:p>
          <a:endParaRPr lang="pl-PL"/>
        </a:p>
      </dgm:t>
    </dgm:pt>
    <dgm:pt modelId="{CC01D42A-D260-4F01-8645-5196744E6A50}" type="sibTrans" cxnId="{956F35EE-1D9D-46CB-A8E8-C254C9A02D8E}">
      <dgm:prSet/>
      <dgm:spPr/>
      <dgm:t>
        <a:bodyPr/>
        <a:lstStyle/>
        <a:p>
          <a:endParaRPr lang="pl-PL"/>
        </a:p>
      </dgm:t>
    </dgm:pt>
    <dgm:pt modelId="{9F2CA3AD-659E-487B-AEF5-1A6BD005D1FC}">
      <dgm:prSet phldrT="[Tekst]"/>
      <dgm:spPr/>
      <dgm:t>
        <a:bodyPr/>
        <a:lstStyle/>
        <a:p>
          <a:pPr algn="just"/>
          <a:r>
            <a:rPr lang="pl-PL" dirty="0"/>
            <a:t>Rozpoznania kwestii incydentalnych i wniosków dowodowych</a:t>
          </a:r>
        </a:p>
      </dgm:t>
    </dgm:pt>
    <dgm:pt modelId="{90F578A6-15AA-4A82-9A0F-8EA7B286BF71}" type="parTrans" cxnId="{B509C40E-D164-44AD-AD26-F03642D85E50}">
      <dgm:prSet/>
      <dgm:spPr/>
      <dgm:t>
        <a:bodyPr/>
        <a:lstStyle/>
        <a:p>
          <a:endParaRPr lang="pl-PL"/>
        </a:p>
      </dgm:t>
    </dgm:pt>
    <dgm:pt modelId="{126CF1ED-7104-4290-BF66-6626B516BE24}" type="sibTrans" cxnId="{B509C40E-D164-44AD-AD26-F03642D85E50}">
      <dgm:prSet/>
      <dgm:spPr/>
      <dgm:t>
        <a:bodyPr/>
        <a:lstStyle/>
        <a:p>
          <a:endParaRPr lang="pl-PL"/>
        </a:p>
      </dgm:t>
    </dgm:pt>
    <dgm:pt modelId="{92AAA044-A480-413A-8AFC-C0F153F042AE}">
      <dgm:prSet phldrT="[Tekst]"/>
      <dgm:spPr/>
      <dgm:t>
        <a:bodyPr/>
        <a:lstStyle/>
        <a:p>
          <a:pPr algn="just"/>
          <a:r>
            <a:rPr lang="pl-PL" dirty="0"/>
            <a:t>Formalna</a:t>
          </a:r>
        </a:p>
      </dgm:t>
    </dgm:pt>
    <dgm:pt modelId="{27F828E6-4BA6-4C49-B506-8D6B97D0F37D}" type="parTrans" cxnId="{4A6B360D-2179-48E4-9899-2A7B5B902DF9}">
      <dgm:prSet/>
      <dgm:spPr/>
      <dgm:t>
        <a:bodyPr/>
        <a:lstStyle/>
        <a:p>
          <a:endParaRPr lang="pl-PL"/>
        </a:p>
      </dgm:t>
    </dgm:pt>
    <dgm:pt modelId="{9B864C12-87E1-48A1-83B9-80DB52E8DBDF}" type="sibTrans" cxnId="{4A6B360D-2179-48E4-9899-2A7B5B902DF9}">
      <dgm:prSet/>
      <dgm:spPr/>
      <dgm:t>
        <a:bodyPr/>
        <a:lstStyle/>
        <a:p>
          <a:endParaRPr lang="pl-PL"/>
        </a:p>
      </dgm:t>
    </dgm:pt>
    <dgm:pt modelId="{C232CFCD-772B-4DFE-9ADF-BB8FBF13A08F}">
      <dgm:prSet phldrT="[Tekst]"/>
      <dgm:spPr/>
      <dgm:t>
        <a:bodyPr/>
        <a:lstStyle/>
        <a:p>
          <a:pPr algn="just"/>
          <a:r>
            <a:rPr lang="pl-PL" dirty="0"/>
            <a:t>Merytoryczna </a:t>
          </a:r>
        </a:p>
      </dgm:t>
    </dgm:pt>
    <dgm:pt modelId="{86B99291-04CA-4D8D-A65F-163EC1DD1169}" type="parTrans" cxnId="{58C459F4-A41D-4691-89BA-963D62D43E65}">
      <dgm:prSet/>
      <dgm:spPr/>
      <dgm:t>
        <a:bodyPr/>
        <a:lstStyle/>
        <a:p>
          <a:endParaRPr lang="pl-PL"/>
        </a:p>
      </dgm:t>
    </dgm:pt>
    <dgm:pt modelId="{C07369B7-A80F-408B-898C-F2F6719E9714}" type="sibTrans" cxnId="{58C459F4-A41D-4691-89BA-963D62D43E65}">
      <dgm:prSet/>
      <dgm:spPr/>
      <dgm:t>
        <a:bodyPr/>
        <a:lstStyle/>
        <a:p>
          <a:endParaRPr lang="pl-PL"/>
        </a:p>
      </dgm:t>
    </dgm:pt>
    <dgm:pt modelId="{DE2F316D-220C-42CA-8BEF-E2897751371E}">
      <dgm:prSet phldrT="[Tekst]"/>
      <dgm:spPr/>
      <dgm:t>
        <a:bodyPr/>
        <a:lstStyle/>
        <a:p>
          <a:pPr algn="just"/>
          <a:r>
            <a:rPr lang="pl-PL" dirty="0"/>
            <a:t>Przygotowanie organizacyjne rozprawy</a:t>
          </a:r>
        </a:p>
      </dgm:t>
    </dgm:pt>
    <dgm:pt modelId="{9E058D18-1CC2-4FF3-B111-011BC6DFF374}" type="parTrans" cxnId="{6C736F82-E33A-4374-AB4D-27B215E7D6AA}">
      <dgm:prSet/>
      <dgm:spPr/>
      <dgm:t>
        <a:bodyPr/>
        <a:lstStyle/>
        <a:p>
          <a:endParaRPr lang="pl-PL"/>
        </a:p>
      </dgm:t>
    </dgm:pt>
    <dgm:pt modelId="{6648730D-3394-4BCD-B0F7-4CB13CDD9F5C}" type="sibTrans" cxnId="{6C736F82-E33A-4374-AB4D-27B215E7D6AA}">
      <dgm:prSet/>
      <dgm:spPr/>
      <dgm:t>
        <a:bodyPr/>
        <a:lstStyle/>
        <a:p>
          <a:endParaRPr lang="pl-PL"/>
        </a:p>
      </dgm:t>
    </dgm:pt>
    <dgm:pt modelId="{C0760FF3-BD80-44E1-A5F1-E26527A95770}">
      <dgm:prSet phldrT="[Tekst]"/>
      <dgm:spPr/>
      <dgm:t>
        <a:bodyPr/>
        <a:lstStyle/>
        <a:p>
          <a:pPr algn="just"/>
          <a:r>
            <a:rPr lang="pl-PL" dirty="0"/>
            <a:t>Głosy stron </a:t>
          </a:r>
        </a:p>
      </dgm:t>
    </dgm:pt>
    <dgm:pt modelId="{340EC102-9780-456E-9FE9-8DC7E95607B9}" type="parTrans" cxnId="{069457A6-F939-4A68-AF1A-C5F70241CE12}">
      <dgm:prSet/>
      <dgm:spPr/>
      <dgm:t>
        <a:bodyPr/>
        <a:lstStyle/>
        <a:p>
          <a:endParaRPr lang="pl-PL"/>
        </a:p>
      </dgm:t>
    </dgm:pt>
    <dgm:pt modelId="{332D36AA-B067-4ABF-87E2-54F3C6CA6B31}" type="sibTrans" cxnId="{069457A6-F939-4A68-AF1A-C5F70241CE12}">
      <dgm:prSet/>
      <dgm:spPr/>
      <dgm:t>
        <a:bodyPr/>
        <a:lstStyle/>
        <a:p>
          <a:endParaRPr lang="pl-PL"/>
        </a:p>
      </dgm:t>
    </dgm:pt>
    <dgm:pt modelId="{7E334DE9-F51B-4213-AD07-66E8EBE3CECE}">
      <dgm:prSet phldrT="[Tekst]"/>
      <dgm:spPr/>
      <dgm:t>
        <a:bodyPr/>
        <a:lstStyle/>
        <a:p>
          <a:pPr algn="just"/>
          <a:r>
            <a:rPr lang="pl-PL" dirty="0"/>
            <a:t>Wyrokowanie </a:t>
          </a:r>
        </a:p>
      </dgm:t>
    </dgm:pt>
    <dgm:pt modelId="{518EF250-2B44-48C3-AFD4-EE2BC656E879}" type="parTrans" cxnId="{FA6F64AA-A0B5-4ECF-AC71-7A7C4FC51874}">
      <dgm:prSet/>
      <dgm:spPr/>
      <dgm:t>
        <a:bodyPr/>
        <a:lstStyle/>
        <a:p>
          <a:endParaRPr lang="pl-PL"/>
        </a:p>
      </dgm:t>
    </dgm:pt>
    <dgm:pt modelId="{6E8019B4-E52D-49A5-B54C-3B8BD0ED09B8}" type="sibTrans" cxnId="{FA6F64AA-A0B5-4ECF-AC71-7A7C4FC51874}">
      <dgm:prSet/>
      <dgm:spPr/>
      <dgm:t>
        <a:bodyPr/>
        <a:lstStyle/>
        <a:p>
          <a:endParaRPr lang="pl-PL"/>
        </a:p>
      </dgm:t>
    </dgm:pt>
    <dgm:pt modelId="{A66E495F-250B-481B-898D-B0992E4295C8}">
      <dgm:prSet phldrT="[Tekst]"/>
      <dgm:spPr/>
      <dgm:t>
        <a:bodyPr/>
        <a:lstStyle/>
        <a:p>
          <a:pPr algn="just"/>
          <a:endParaRPr lang="pl-PL" dirty="0"/>
        </a:p>
      </dgm:t>
    </dgm:pt>
    <dgm:pt modelId="{357ADC5F-BF83-4241-9C1E-487B8328ECF9}" type="parTrans" cxnId="{F9EF7AB6-5325-488E-B56C-38C91EEB71E3}">
      <dgm:prSet/>
      <dgm:spPr/>
      <dgm:t>
        <a:bodyPr/>
        <a:lstStyle/>
        <a:p>
          <a:endParaRPr lang="pl-PL"/>
        </a:p>
      </dgm:t>
    </dgm:pt>
    <dgm:pt modelId="{01485480-3AB4-47ED-92C2-1CDC49870FD4}" type="sibTrans" cxnId="{F9EF7AB6-5325-488E-B56C-38C91EEB71E3}">
      <dgm:prSet/>
      <dgm:spPr/>
      <dgm:t>
        <a:bodyPr/>
        <a:lstStyle/>
        <a:p>
          <a:endParaRPr lang="pl-PL"/>
        </a:p>
      </dgm:t>
    </dgm:pt>
    <dgm:pt modelId="{BC075FA1-D730-4A11-A131-B5A1C4721C72}" type="pres">
      <dgm:prSet presAssocID="{69BA4764-BCE9-4791-8571-A73C25B034DC}" presName="Name0" presStyleCnt="0">
        <dgm:presLayoutVars>
          <dgm:dir/>
          <dgm:animLvl val="lvl"/>
          <dgm:resizeHandles val="exact"/>
        </dgm:presLayoutVars>
      </dgm:prSet>
      <dgm:spPr/>
    </dgm:pt>
    <dgm:pt modelId="{F165E058-605E-415C-AC9B-2A6966C76855}" type="pres">
      <dgm:prSet presAssocID="{500DD8A6-C560-497C-98A4-60A176A0BD73}" presName="composite" presStyleCnt="0"/>
      <dgm:spPr/>
    </dgm:pt>
    <dgm:pt modelId="{B1C04F6D-92B3-449C-AFE8-D316FDD490AB}" type="pres">
      <dgm:prSet presAssocID="{500DD8A6-C560-497C-98A4-60A176A0BD73}" presName="parTx" presStyleLbl="alignNode1" presStyleIdx="0" presStyleCnt="3">
        <dgm:presLayoutVars>
          <dgm:chMax val="0"/>
          <dgm:chPref val="0"/>
          <dgm:bulletEnabled val="1"/>
        </dgm:presLayoutVars>
      </dgm:prSet>
      <dgm:spPr/>
    </dgm:pt>
    <dgm:pt modelId="{764316CD-586D-4092-A47C-74DDF4E6E064}" type="pres">
      <dgm:prSet presAssocID="{500DD8A6-C560-497C-98A4-60A176A0BD73}" presName="desTx" presStyleLbl="alignAccFollowNode1" presStyleIdx="0" presStyleCnt="3">
        <dgm:presLayoutVars>
          <dgm:bulletEnabled val="1"/>
        </dgm:presLayoutVars>
      </dgm:prSet>
      <dgm:spPr/>
    </dgm:pt>
    <dgm:pt modelId="{EF7DE831-2DF1-41D4-B952-A53FD8D0BDE3}" type="pres">
      <dgm:prSet presAssocID="{F24EC952-7AF6-4541-9CEE-4DA01941326F}" presName="space" presStyleCnt="0"/>
      <dgm:spPr/>
    </dgm:pt>
    <dgm:pt modelId="{7E60AF41-24FD-4533-B0F9-E18DDD98D28C}" type="pres">
      <dgm:prSet presAssocID="{3D5DA5DA-A31A-4052-B1B8-D93BFA9086A0}" presName="composite" presStyleCnt="0"/>
      <dgm:spPr/>
    </dgm:pt>
    <dgm:pt modelId="{42C62278-D51A-4949-82F4-1CDE8249C671}" type="pres">
      <dgm:prSet presAssocID="{3D5DA5DA-A31A-4052-B1B8-D93BFA9086A0}" presName="parTx" presStyleLbl="alignNode1" presStyleIdx="1" presStyleCnt="3">
        <dgm:presLayoutVars>
          <dgm:chMax val="0"/>
          <dgm:chPref val="0"/>
          <dgm:bulletEnabled val="1"/>
        </dgm:presLayoutVars>
      </dgm:prSet>
      <dgm:spPr/>
    </dgm:pt>
    <dgm:pt modelId="{A42D5019-A0BA-45A2-AE56-AED00C6162D6}" type="pres">
      <dgm:prSet presAssocID="{3D5DA5DA-A31A-4052-B1B8-D93BFA9086A0}" presName="desTx" presStyleLbl="alignAccFollowNode1" presStyleIdx="1" presStyleCnt="3">
        <dgm:presLayoutVars>
          <dgm:bulletEnabled val="1"/>
        </dgm:presLayoutVars>
      </dgm:prSet>
      <dgm:spPr/>
    </dgm:pt>
    <dgm:pt modelId="{C6B9F323-A803-4055-9E74-302D15B14A9B}" type="pres">
      <dgm:prSet presAssocID="{2A6DF0CA-B6D5-4CB4-B5BF-EC05AD47FABF}" presName="space" presStyleCnt="0"/>
      <dgm:spPr/>
    </dgm:pt>
    <dgm:pt modelId="{FFCCE8D3-D69B-4160-AADC-6E5E886FA05C}" type="pres">
      <dgm:prSet presAssocID="{40F76DD1-C443-46F1-9CBA-A6D7B6AE6100}" presName="composite" presStyleCnt="0"/>
      <dgm:spPr/>
    </dgm:pt>
    <dgm:pt modelId="{FC94AD77-62DF-4241-A0DE-07593B099D5F}" type="pres">
      <dgm:prSet presAssocID="{40F76DD1-C443-46F1-9CBA-A6D7B6AE6100}" presName="parTx" presStyleLbl="alignNode1" presStyleIdx="2" presStyleCnt="3">
        <dgm:presLayoutVars>
          <dgm:chMax val="0"/>
          <dgm:chPref val="0"/>
          <dgm:bulletEnabled val="1"/>
        </dgm:presLayoutVars>
      </dgm:prSet>
      <dgm:spPr/>
    </dgm:pt>
    <dgm:pt modelId="{D25327E1-B989-4481-AF4F-5E0336FAADE0}" type="pres">
      <dgm:prSet presAssocID="{40F76DD1-C443-46F1-9CBA-A6D7B6AE6100}" presName="desTx" presStyleLbl="alignAccFollowNode1" presStyleIdx="2" presStyleCnt="3">
        <dgm:presLayoutVars>
          <dgm:bulletEnabled val="1"/>
        </dgm:presLayoutVars>
      </dgm:prSet>
      <dgm:spPr/>
    </dgm:pt>
  </dgm:ptLst>
  <dgm:cxnLst>
    <dgm:cxn modelId="{4A6B360D-2179-48E4-9899-2A7B5B902DF9}" srcId="{2F3786C7-F553-4EE8-9BF7-6800554544C1}" destId="{92AAA044-A480-413A-8AFC-C0F153F042AE}" srcOrd="0" destOrd="0" parTransId="{27F828E6-4BA6-4C49-B506-8D6B97D0F37D}" sibTransId="{9B864C12-87E1-48A1-83B9-80DB52E8DBDF}"/>
    <dgm:cxn modelId="{B509C40E-D164-44AD-AD26-F03642D85E50}" srcId="{103C7366-99DB-47D5-97A1-69527DEECB05}" destId="{9F2CA3AD-659E-487B-AEF5-1A6BD005D1FC}" srcOrd="1" destOrd="0" parTransId="{90F578A6-15AA-4A82-9A0F-8EA7B286BF71}" sibTransId="{126CF1ED-7104-4290-BF66-6626B516BE24}"/>
    <dgm:cxn modelId="{32706112-67E6-478D-83FC-FF01B13B1F4E}" type="presOf" srcId="{2F3786C7-F553-4EE8-9BF7-6800554544C1}" destId="{764316CD-586D-4092-A47C-74DDF4E6E064}" srcOrd="0" destOrd="0" presId="urn:microsoft.com/office/officeart/2005/8/layout/hList1"/>
    <dgm:cxn modelId="{A4519A17-854B-468A-B1E0-D23D49432377}" type="presOf" srcId="{69BA4764-BCE9-4791-8571-A73C25B034DC}" destId="{BC075FA1-D730-4A11-A131-B5A1C4721C72}" srcOrd="0" destOrd="0" presId="urn:microsoft.com/office/officeart/2005/8/layout/hList1"/>
    <dgm:cxn modelId="{DD46C322-1AC3-468B-81E9-009E67A87A91}" type="presOf" srcId="{27FC87C0-993C-46C5-9F91-0B532C372F39}" destId="{764316CD-586D-4092-A47C-74DDF4E6E064}" srcOrd="0" destOrd="4" presId="urn:microsoft.com/office/officeart/2005/8/layout/hList1"/>
    <dgm:cxn modelId="{340D8F26-1D10-4627-B674-49A216AEB3EE}" type="presOf" srcId="{77B72F84-40E7-4926-AD58-219BAC85373B}" destId="{A42D5019-A0BA-45A2-AE56-AED00C6162D6}" srcOrd="0" destOrd="0" presId="urn:microsoft.com/office/officeart/2005/8/layout/hList1"/>
    <dgm:cxn modelId="{94ECDC29-7DF3-4627-8046-C39E07FEEB85}" srcId="{69BA4764-BCE9-4791-8571-A73C25B034DC}" destId="{3D5DA5DA-A31A-4052-B1B8-D93BFA9086A0}" srcOrd="1" destOrd="0" parTransId="{F6F3EAAD-2FC4-4718-9AFE-745C6CDCCBF1}" sibTransId="{2A6DF0CA-B6D5-4CB4-B5BF-EC05AD47FABF}"/>
    <dgm:cxn modelId="{4EF6565F-7B8E-4972-BF14-0392F06DC9E7}" srcId="{69BA4764-BCE9-4791-8571-A73C25B034DC}" destId="{500DD8A6-C560-497C-98A4-60A176A0BD73}" srcOrd="0" destOrd="0" parTransId="{495B1F59-FEC8-444C-B636-FC6FF72F2B02}" sibTransId="{F24EC952-7AF6-4541-9CEE-4DA01941326F}"/>
    <dgm:cxn modelId="{EB0D5763-CCC3-4255-A3A2-390806E9D85A}" type="presOf" srcId="{C0760FF3-BD80-44E1-A5F1-E26527A95770}" destId="{A42D5019-A0BA-45A2-AE56-AED00C6162D6}" srcOrd="0" destOrd="2" presId="urn:microsoft.com/office/officeart/2005/8/layout/hList1"/>
    <dgm:cxn modelId="{049FCE4A-C5FB-4364-B076-2BF451CE1736}" type="presOf" srcId="{A66E495F-250B-481B-898D-B0992E4295C8}" destId="{D25327E1-B989-4481-AF4F-5E0336FAADE0}" srcOrd="0" destOrd="2" presId="urn:microsoft.com/office/officeart/2005/8/layout/hList1"/>
    <dgm:cxn modelId="{10BA056E-256B-41D6-A0D0-09E5EAA23508}" type="presOf" srcId="{27D4EC92-0F41-4DCB-BC54-7839A6CED743}" destId="{D25327E1-B989-4481-AF4F-5E0336FAADE0}" srcOrd="0" destOrd="0" presId="urn:microsoft.com/office/officeart/2005/8/layout/hList1"/>
    <dgm:cxn modelId="{1363D54E-E4D3-48EA-A2F6-F28E90B54B37}" srcId="{40F76DD1-C443-46F1-9CBA-A6D7B6AE6100}" destId="{2A157D1C-1BDA-4E77-A233-F17B8B28A8DE}" srcOrd="1" destOrd="0" parTransId="{48F28E3A-E95D-48F3-9B0D-530296D8CD6C}" sibTransId="{6ADC8192-68A4-46BF-8DF9-08C43DFE0F95}"/>
    <dgm:cxn modelId="{6808FB6F-A111-4335-B7EB-D4F9A125E4B9}" srcId="{69BA4764-BCE9-4791-8571-A73C25B034DC}" destId="{40F76DD1-C443-46F1-9CBA-A6D7B6AE6100}" srcOrd="2" destOrd="0" parTransId="{0B62FED0-03F9-47AE-B5E9-1D3219DD73C0}" sibTransId="{44C2AA17-5205-458B-939A-8B2FE12B4F64}"/>
    <dgm:cxn modelId="{03FDCA73-0F6E-4A0D-A0AA-0D21050AD62D}" srcId="{500DD8A6-C560-497C-98A4-60A176A0BD73}" destId="{103C7366-99DB-47D5-97A1-69527DEECB05}" srcOrd="1" destOrd="0" parTransId="{01F32BFA-7504-4750-855D-F4E932B79DC3}" sibTransId="{730FFD08-C5AC-4833-BEAD-7517F031340A}"/>
    <dgm:cxn modelId="{301CE177-2DD9-4C48-9DF0-73CF23685174}" srcId="{40F76DD1-C443-46F1-9CBA-A6D7B6AE6100}" destId="{27D4EC92-0F41-4DCB-BC54-7839A6CED743}" srcOrd="0" destOrd="0" parTransId="{2306AC98-6E2F-408A-A9AF-F5D4674928A4}" sibTransId="{EE98AB23-7B97-4392-BADA-59062088D6F8}"/>
    <dgm:cxn modelId="{6C736F82-E33A-4374-AB4D-27B215E7D6AA}" srcId="{500DD8A6-C560-497C-98A4-60A176A0BD73}" destId="{DE2F316D-220C-42CA-8BEF-E2897751371E}" srcOrd="2" destOrd="0" parTransId="{9E058D18-1CC2-4FF3-B111-011BC6DFF374}" sibTransId="{6648730D-3394-4BCD-B0F7-4CB13CDD9F5C}"/>
    <dgm:cxn modelId="{40F7488E-30D8-4386-AC20-267773E1F59F}" type="presOf" srcId="{C232CFCD-772B-4DFE-9ADF-BB8FBF13A08F}" destId="{764316CD-586D-4092-A47C-74DDF4E6E064}" srcOrd="0" destOrd="2" presId="urn:microsoft.com/office/officeart/2005/8/layout/hList1"/>
    <dgm:cxn modelId="{0FD80E91-EE38-404D-ABC0-2D2AF31F5EC9}" type="presOf" srcId="{DE2F316D-220C-42CA-8BEF-E2897751371E}" destId="{764316CD-586D-4092-A47C-74DDF4E6E064}" srcOrd="0" destOrd="6" presId="urn:microsoft.com/office/officeart/2005/8/layout/hList1"/>
    <dgm:cxn modelId="{205DAC9B-70DA-43DD-9E72-30336099D2C6}" type="presOf" srcId="{D3A67B37-BF8D-4AE6-8B57-EB702CEBD7A4}" destId="{A42D5019-A0BA-45A2-AE56-AED00C6162D6}" srcOrd="0" destOrd="1" presId="urn:microsoft.com/office/officeart/2005/8/layout/hList1"/>
    <dgm:cxn modelId="{728DF8A0-F47F-4CA9-88FD-CF3B45077430}" type="presOf" srcId="{2A157D1C-1BDA-4E77-A233-F17B8B28A8DE}" destId="{D25327E1-B989-4481-AF4F-5E0336FAADE0}" srcOrd="0" destOrd="1" presId="urn:microsoft.com/office/officeart/2005/8/layout/hList1"/>
    <dgm:cxn modelId="{069457A6-F939-4A68-AF1A-C5F70241CE12}" srcId="{3D5DA5DA-A31A-4052-B1B8-D93BFA9086A0}" destId="{C0760FF3-BD80-44E1-A5F1-E26527A95770}" srcOrd="2" destOrd="0" parTransId="{340EC102-9780-456E-9FE9-8DC7E95607B9}" sibTransId="{332D36AA-B067-4ABF-87E2-54F3C6CA6B31}"/>
    <dgm:cxn modelId="{F0601FA8-90B8-4F52-934F-A61C5A678200}" srcId="{3D5DA5DA-A31A-4052-B1B8-D93BFA9086A0}" destId="{D3A67B37-BF8D-4AE6-8B57-EB702CEBD7A4}" srcOrd="1" destOrd="0" parTransId="{3ED998E1-A9B9-43CA-9594-F7ECBA12CFEC}" sibTransId="{305FB6D0-7760-4617-98AC-001FC0C75A36}"/>
    <dgm:cxn modelId="{64BB6CA8-9150-4C75-B2A2-72EE50CB25CC}" type="presOf" srcId="{9F2CA3AD-659E-487B-AEF5-1A6BD005D1FC}" destId="{764316CD-586D-4092-A47C-74DDF4E6E064}" srcOrd="0" destOrd="5" presId="urn:microsoft.com/office/officeart/2005/8/layout/hList1"/>
    <dgm:cxn modelId="{FA6F64AA-A0B5-4ECF-AC71-7A7C4FC51874}" srcId="{3D5DA5DA-A31A-4052-B1B8-D93BFA9086A0}" destId="{7E334DE9-F51B-4213-AD07-66E8EBE3CECE}" srcOrd="3" destOrd="0" parTransId="{518EF250-2B44-48C3-AFD4-EE2BC656E879}" sibTransId="{6E8019B4-E52D-49A5-B54C-3B8BD0ED09B8}"/>
    <dgm:cxn modelId="{881C50B0-599C-431B-8C72-C8B2D1C7A9A2}" type="presOf" srcId="{103C7366-99DB-47D5-97A1-69527DEECB05}" destId="{764316CD-586D-4092-A47C-74DDF4E6E064}" srcOrd="0" destOrd="3" presId="urn:microsoft.com/office/officeart/2005/8/layout/hList1"/>
    <dgm:cxn modelId="{F9EF7AB6-5325-488E-B56C-38C91EEB71E3}" srcId="{40F76DD1-C443-46F1-9CBA-A6D7B6AE6100}" destId="{A66E495F-250B-481B-898D-B0992E4295C8}" srcOrd="2" destOrd="0" parTransId="{357ADC5F-BF83-4241-9C1E-487B8328ECF9}" sibTransId="{01485480-3AB4-47ED-92C2-1CDC49870FD4}"/>
    <dgm:cxn modelId="{6E841FC8-D776-485A-AE03-96259E5ADD04}" type="presOf" srcId="{500DD8A6-C560-497C-98A4-60A176A0BD73}" destId="{B1C04F6D-92B3-449C-AFE8-D316FDD490AB}" srcOrd="0" destOrd="0" presId="urn:microsoft.com/office/officeart/2005/8/layout/hList1"/>
    <dgm:cxn modelId="{E2726EC9-7D93-488B-BD12-3260C5FAC385}" type="presOf" srcId="{7E334DE9-F51B-4213-AD07-66E8EBE3CECE}" destId="{A42D5019-A0BA-45A2-AE56-AED00C6162D6}" srcOrd="0" destOrd="3" presId="urn:microsoft.com/office/officeart/2005/8/layout/hList1"/>
    <dgm:cxn modelId="{07672EE3-7C61-4C41-AFD0-A6D963CFA2C6}" type="presOf" srcId="{3D5DA5DA-A31A-4052-B1B8-D93BFA9086A0}" destId="{42C62278-D51A-4949-82F4-1CDE8249C671}" srcOrd="0" destOrd="0" presId="urn:microsoft.com/office/officeart/2005/8/layout/hList1"/>
    <dgm:cxn modelId="{285B3AE6-48FE-46F8-B40F-3DF1930CFE50}" srcId="{3D5DA5DA-A31A-4052-B1B8-D93BFA9086A0}" destId="{77B72F84-40E7-4926-AD58-219BAC85373B}" srcOrd="0" destOrd="0" parTransId="{B5E57EDF-F32D-4D2B-8078-120EDBCD031A}" sibTransId="{53B1B718-72C2-49EF-82DB-95B5C9E42413}"/>
    <dgm:cxn modelId="{DF1E83E9-30FB-4E93-A4AF-94B0C563A953}" type="presOf" srcId="{92AAA044-A480-413A-8AFC-C0F153F042AE}" destId="{764316CD-586D-4092-A47C-74DDF4E6E064}" srcOrd="0" destOrd="1" presId="urn:microsoft.com/office/officeart/2005/8/layout/hList1"/>
    <dgm:cxn modelId="{956F35EE-1D9D-46CB-A8E8-C254C9A02D8E}" srcId="{103C7366-99DB-47D5-97A1-69527DEECB05}" destId="{27FC87C0-993C-46C5-9F91-0B532C372F39}" srcOrd="0" destOrd="0" parTransId="{BFA9C443-F05F-4E5B-A6F4-144CD3222DD0}" sibTransId="{CC01D42A-D260-4F01-8645-5196744E6A50}"/>
    <dgm:cxn modelId="{F32805F4-D31A-417B-ADB2-40D2F222B5F4}" type="presOf" srcId="{40F76DD1-C443-46F1-9CBA-A6D7B6AE6100}" destId="{FC94AD77-62DF-4241-A0DE-07593B099D5F}" srcOrd="0" destOrd="0" presId="urn:microsoft.com/office/officeart/2005/8/layout/hList1"/>
    <dgm:cxn modelId="{58C459F4-A41D-4691-89BA-963D62D43E65}" srcId="{2F3786C7-F553-4EE8-9BF7-6800554544C1}" destId="{C232CFCD-772B-4DFE-9ADF-BB8FBF13A08F}" srcOrd="1" destOrd="0" parTransId="{86B99291-04CA-4D8D-A65F-163EC1DD1169}" sibTransId="{C07369B7-A80F-408B-898C-F2F6719E9714}"/>
    <dgm:cxn modelId="{3C3FFEFD-2168-4949-8730-5B15AB66D38D}" srcId="{500DD8A6-C560-497C-98A4-60A176A0BD73}" destId="{2F3786C7-F553-4EE8-9BF7-6800554544C1}" srcOrd="0" destOrd="0" parTransId="{DFFBCD8C-DFC6-4C0A-B025-555DABB71B9E}" sibTransId="{30F98CE2-BCC1-4E48-909D-AA29A5B07383}"/>
    <dgm:cxn modelId="{A49F9CFB-4332-44FD-B0D6-156B18BBDDE3}" type="presParOf" srcId="{BC075FA1-D730-4A11-A131-B5A1C4721C72}" destId="{F165E058-605E-415C-AC9B-2A6966C76855}" srcOrd="0" destOrd="0" presId="urn:microsoft.com/office/officeart/2005/8/layout/hList1"/>
    <dgm:cxn modelId="{BBA01364-CDF8-41D9-911B-E300ED89D481}" type="presParOf" srcId="{F165E058-605E-415C-AC9B-2A6966C76855}" destId="{B1C04F6D-92B3-449C-AFE8-D316FDD490AB}" srcOrd="0" destOrd="0" presId="urn:microsoft.com/office/officeart/2005/8/layout/hList1"/>
    <dgm:cxn modelId="{65B6C967-2810-47D0-892A-156690147391}" type="presParOf" srcId="{F165E058-605E-415C-AC9B-2A6966C76855}" destId="{764316CD-586D-4092-A47C-74DDF4E6E064}" srcOrd="1" destOrd="0" presId="urn:microsoft.com/office/officeart/2005/8/layout/hList1"/>
    <dgm:cxn modelId="{AD233682-CD98-499A-87AF-237F54E332B1}" type="presParOf" srcId="{BC075FA1-D730-4A11-A131-B5A1C4721C72}" destId="{EF7DE831-2DF1-41D4-B952-A53FD8D0BDE3}" srcOrd="1" destOrd="0" presId="urn:microsoft.com/office/officeart/2005/8/layout/hList1"/>
    <dgm:cxn modelId="{7980A571-4F82-4C09-B9E2-A1A49E5B113E}" type="presParOf" srcId="{BC075FA1-D730-4A11-A131-B5A1C4721C72}" destId="{7E60AF41-24FD-4533-B0F9-E18DDD98D28C}" srcOrd="2" destOrd="0" presId="urn:microsoft.com/office/officeart/2005/8/layout/hList1"/>
    <dgm:cxn modelId="{A90B93B7-439E-4566-B27D-0F5F5F91D2F8}" type="presParOf" srcId="{7E60AF41-24FD-4533-B0F9-E18DDD98D28C}" destId="{42C62278-D51A-4949-82F4-1CDE8249C671}" srcOrd="0" destOrd="0" presId="urn:microsoft.com/office/officeart/2005/8/layout/hList1"/>
    <dgm:cxn modelId="{22CBA4E2-FB53-4732-9FE4-6F88C38B2C0E}" type="presParOf" srcId="{7E60AF41-24FD-4533-B0F9-E18DDD98D28C}" destId="{A42D5019-A0BA-45A2-AE56-AED00C6162D6}" srcOrd="1" destOrd="0" presId="urn:microsoft.com/office/officeart/2005/8/layout/hList1"/>
    <dgm:cxn modelId="{7949C9E2-CEF9-4432-99FC-AE714105C93E}" type="presParOf" srcId="{BC075FA1-D730-4A11-A131-B5A1C4721C72}" destId="{C6B9F323-A803-4055-9E74-302D15B14A9B}" srcOrd="3" destOrd="0" presId="urn:microsoft.com/office/officeart/2005/8/layout/hList1"/>
    <dgm:cxn modelId="{7E5B56E3-7B0C-446F-82AF-7A9F88A0AE66}" type="presParOf" srcId="{BC075FA1-D730-4A11-A131-B5A1C4721C72}" destId="{FFCCE8D3-D69B-4160-AADC-6E5E886FA05C}" srcOrd="4" destOrd="0" presId="urn:microsoft.com/office/officeart/2005/8/layout/hList1"/>
    <dgm:cxn modelId="{B47DAA6F-3744-42D1-905E-661D9943ACF0}" type="presParOf" srcId="{FFCCE8D3-D69B-4160-AADC-6E5E886FA05C}" destId="{FC94AD77-62DF-4241-A0DE-07593B099D5F}" srcOrd="0" destOrd="0" presId="urn:microsoft.com/office/officeart/2005/8/layout/hList1"/>
    <dgm:cxn modelId="{B04819DD-DA01-4A43-8882-6AB9553D9902}" type="presParOf" srcId="{FFCCE8D3-D69B-4160-AADC-6E5E886FA05C}" destId="{D25327E1-B989-4481-AF4F-5E0336FAADE0}"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3EFE961-2A49-4231-B11F-8920C818F5B5}" type="doc">
      <dgm:prSet loTypeId="urn:microsoft.com/office/officeart/2005/8/layout/pyramid1" loCatId="pyramid" qsTypeId="urn:microsoft.com/office/officeart/2005/8/quickstyle/simple2" qsCatId="simple" csTypeId="urn:microsoft.com/office/officeart/2005/8/colors/accent1_3" csCatId="accent1" phldr="1"/>
      <dgm:spPr/>
    </dgm:pt>
    <dgm:pt modelId="{A3D95221-FDE5-499E-B723-8D6D1A58B23A}">
      <dgm:prSet phldrT="[Tekst]" custT="1"/>
      <dgm:spPr/>
      <dgm:t>
        <a:bodyPr/>
        <a:lstStyle/>
        <a:p>
          <a:r>
            <a:rPr lang="pl-PL" sz="1400" b="0" dirty="0"/>
            <a:t>powiedzenia wyrokowe: tryby konsensualne (art. 335 § 1 i 2, 338a) i warunkowe umorzenie postępowania na posiedzeniu</a:t>
          </a:r>
        </a:p>
      </dgm:t>
    </dgm:pt>
    <dgm:pt modelId="{683CDFD3-0B86-4A22-8AE6-2C45C307B128}" type="parTrans" cxnId="{44E875E8-3F7A-43E6-91AB-750A83BF5018}">
      <dgm:prSet/>
      <dgm:spPr/>
      <dgm:t>
        <a:bodyPr/>
        <a:lstStyle/>
        <a:p>
          <a:endParaRPr lang="pl-PL"/>
        </a:p>
      </dgm:t>
    </dgm:pt>
    <dgm:pt modelId="{F7FFCC10-BE3E-48E1-9CE6-4F0EFADA2056}" type="sibTrans" cxnId="{44E875E8-3F7A-43E6-91AB-750A83BF5018}">
      <dgm:prSet/>
      <dgm:spPr/>
      <dgm:t>
        <a:bodyPr/>
        <a:lstStyle/>
        <a:p>
          <a:endParaRPr lang="pl-PL"/>
        </a:p>
      </dgm:t>
    </dgm:pt>
    <dgm:pt modelId="{59D35F7F-F5B1-4244-8500-DFC8F3FB0994}">
      <dgm:prSet phldrT="[Tekst]" custT="1"/>
      <dgm:spPr/>
      <dgm:t>
        <a:bodyPr/>
        <a:lstStyle/>
        <a:p>
          <a:r>
            <a:rPr lang="pl-PL" sz="1800" b="0" dirty="0"/>
            <a:t>umorzenie śledztwa/dochodzenia</a:t>
          </a:r>
        </a:p>
      </dgm:t>
    </dgm:pt>
    <dgm:pt modelId="{3E78FC52-B5D1-4903-B069-1DA29B30A8D5}" type="parTrans" cxnId="{BD173C98-A85D-4FA3-9A86-37E60BCC0902}">
      <dgm:prSet/>
      <dgm:spPr/>
      <dgm:t>
        <a:bodyPr/>
        <a:lstStyle/>
        <a:p>
          <a:endParaRPr lang="pl-PL"/>
        </a:p>
      </dgm:t>
    </dgm:pt>
    <dgm:pt modelId="{B345D365-C7B1-4940-A233-E7112DE1C4E1}" type="sibTrans" cxnId="{BD173C98-A85D-4FA3-9A86-37E60BCC0902}">
      <dgm:prSet/>
      <dgm:spPr/>
      <dgm:t>
        <a:bodyPr/>
        <a:lstStyle/>
        <a:p>
          <a:endParaRPr lang="pl-PL"/>
        </a:p>
      </dgm:t>
    </dgm:pt>
    <dgm:pt modelId="{7CBDC502-E689-46A7-8EA5-C957FD0D33B2}">
      <dgm:prSet phldrT="[Tekst]" custT="1"/>
      <dgm:spPr/>
      <dgm:t>
        <a:bodyPr/>
        <a:lstStyle/>
        <a:p>
          <a:r>
            <a:rPr lang="pl-PL" sz="1800" b="0" dirty="0"/>
            <a:t>odmowa wszczęcia postępowania </a:t>
          </a:r>
        </a:p>
      </dgm:t>
    </dgm:pt>
    <dgm:pt modelId="{6C34DCDA-B398-4A77-BB0A-AFD1AB70D6A2}" type="parTrans" cxnId="{73DF2D3E-2D30-4263-94D5-A6D74FC36583}">
      <dgm:prSet/>
      <dgm:spPr/>
      <dgm:t>
        <a:bodyPr/>
        <a:lstStyle/>
        <a:p>
          <a:endParaRPr lang="pl-PL"/>
        </a:p>
      </dgm:t>
    </dgm:pt>
    <dgm:pt modelId="{F188CB86-BA62-4CB3-B3A6-D0C87182AB84}" type="sibTrans" cxnId="{73DF2D3E-2D30-4263-94D5-A6D74FC36583}">
      <dgm:prSet/>
      <dgm:spPr/>
      <dgm:t>
        <a:bodyPr/>
        <a:lstStyle/>
        <a:p>
          <a:endParaRPr lang="pl-PL"/>
        </a:p>
      </dgm:t>
    </dgm:pt>
    <dgm:pt modelId="{243270CB-F45A-4B6E-8DD4-0C04706DC836}">
      <dgm:prSet phldrT="[Tekst]" custT="1"/>
      <dgm:spPr/>
      <dgm:t>
        <a:bodyPr/>
        <a:lstStyle/>
        <a:p>
          <a:r>
            <a:rPr lang="pl-PL" sz="1400" b="0" dirty="0"/>
            <a:t>dobrowolne poddanie się odpowiedzialności karnej na rozprawie głównej (art. 387) </a:t>
          </a:r>
        </a:p>
      </dgm:t>
    </dgm:pt>
    <dgm:pt modelId="{D18A09D6-8364-41E7-B4F2-6D7EC75BC8E1}" type="parTrans" cxnId="{28877023-6CDB-46E2-88C8-94DD8C1FDA7E}">
      <dgm:prSet/>
      <dgm:spPr/>
      <dgm:t>
        <a:bodyPr/>
        <a:lstStyle/>
        <a:p>
          <a:endParaRPr lang="pl-PL"/>
        </a:p>
      </dgm:t>
    </dgm:pt>
    <dgm:pt modelId="{24E221C3-9505-4809-9E92-0B8FCC0548CF}" type="sibTrans" cxnId="{28877023-6CDB-46E2-88C8-94DD8C1FDA7E}">
      <dgm:prSet/>
      <dgm:spPr/>
      <dgm:t>
        <a:bodyPr/>
        <a:lstStyle/>
        <a:p>
          <a:endParaRPr lang="pl-PL"/>
        </a:p>
      </dgm:t>
    </dgm:pt>
    <dgm:pt modelId="{42589059-0F78-486F-B644-ADE60B82482F}">
      <dgm:prSet phldrT="[Tekst]" custT="1"/>
      <dgm:spPr/>
      <dgm:t>
        <a:bodyPr/>
        <a:lstStyle/>
        <a:p>
          <a:r>
            <a:rPr lang="pl-PL" sz="1800" b="0" dirty="0"/>
            <a:t>postępowanie nakazowe </a:t>
          </a:r>
        </a:p>
      </dgm:t>
    </dgm:pt>
    <dgm:pt modelId="{A37B3B9E-FE91-4273-92E9-8E3E7D9A376D}" type="parTrans" cxnId="{2DFFB315-4400-4D3E-A9B8-C733D5953A16}">
      <dgm:prSet/>
      <dgm:spPr/>
      <dgm:t>
        <a:bodyPr/>
        <a:lstStyle/>
        <a:p>
          <a:endParaRPr lang="pl-PL"/>
        </a:p>
      </dgm:t>
    </dgm:pt>
    <dgm:pt modelId="{6CF683D8-3344-4056-B08F-481C3CB01B9E}" type="sibTrans" cxnId="{2DFFB315-4400-4D3E-A9B8-C733D5953A16}">
      <dgm:prSet/>
      <dgm:spPr/>
      <dgm:t>
        <a:bodyPr/>
        <a:lstStyle/>
        <a:p>
          <a:endParaRPr lang="pl-PL"/>
        </a:p>
      </dgm:t>
    </dgm:pt>
    <dgm:pt modelId="{22FD0D3B-8E22-422A-9B7B-1394B2951E41}">
      <dgm:prSet phldrT="[Tekst]" custT="1"/>
      <dgm:spPr/>
      <dgm:t>
        <a:bodyPr/>
        <a:lstStyle/>
        <a:p>
          <a:r>
            <a:rPr lang="pl-PL" sz="1800" b="0" dirty="0"/>
            <a:t>skrócona rozprawa (388)</a:t>
          </a:r>
        </a:p>
      </dgm:t>
    </dgm:pt>
    <dgm:pt modelId="{13D43EBE-A750-49EA-BBAA-A329DE5FFFD3}" type="parTrans" cxnId="{76D24508-D351-4EF4-B5AB-449AABCC8CB5}">
      <dgm:prSet/>
      <dgm:spPr/>
      <dgm:t>
        <a:bodyPr/>
        <a:lstStyle/>
        <a:p>
          <a:endParaRPr lang="pl-PL"/>
        </a:p>
      </dgm:t>
    </dgm:pt>
    <dgm:pt modelId="{F00EC974-67FB-4EDE-8B68-6EF4FD226D69}" type="sibTrans" cxnId="{76D24508-D351-4EF4-B5AB-449AABCC8CB5}">
      <dgm:prSet/>
      <dgm:spPr/>
      <dgm:t>
        <a:bodyPr/>
        <a:lstStyle/>
        <a:p>
          <a:endParaRPr lang="pl-PL"/>
        </a:p>
      </dgm:t>
    </dgm:pt>
    <dgm:pt modelId="{4BB2F6FD-7AAD-4C16-9872-EDC7976E2D8D}">
      <dgm:prSet phldrT="[Tekst]" custT="1"/>
      <dgm:spPr/>
      <dgm:t>
        <a:bodyPr/>
        <a:lstStyle/>
        <a:p>
          <a:r>
            <a:rPr lang="pl-PL" sz="1800" b="0" dirty="0"/>
            <a:t>„tradycyjna” rozprawa</a:t>
          </a:r>
        </a:p>
      </dgm:t>
    </dgm:pt>
    <dgm:pt modelId="{2EED6212-E385-465B-967F-F8688F34B7F7}" type="parTrans" cxnId="{AC0832D4-6FE3-4B92-A595-060B871048E4}">
      <dgm:prSet/>
      <dgm:spPr/>
      <dgm:t>
        <a:bodyPr/>
        <a:lstStyle/>
        <a:p>
          <a:endParaRPr lang="pl-PL"/>
        </a:p>
      </dgm:t>
    </dgm:pt>
    <dgm:pt modelId="{11BD1943-19DE-4EFD-9605-E0C5F33BE693}" type="sibTrans" cxnId="{AC0832D4-6FE3-4B92-A595-060B871048E4}">
      <dgm:prSet/>
      <dgm:spPr/>
      <dgm:t>
        <a:bodyPr/>
        <a:lstStyle/>
        <a:p>
          <a:endParaRPr lang="pl-PL"/>
        </a:p>
      </dgm:t>
    </dgm:pt>
    <dgm:pt modelId="{405E40E1-919D-45F2-ADBA-8D0AB893832A}" type="pres">
      <dgm:prSet presAssocID="{73EFE961-2A49-4231-B11F-8920C818F5B5}" presName="Name0" presStyleCnt="0">
        <dgm:presLayoutVars>
          <dgm:dir/>
          <dgm:animLvl val="lvl"/>
          <dgm:resizeHandles val="exact"/>
        </dgm:presLayoutVars>
      </dgm:prSet>
      <dgm:spPr/>
    </dgm:pt>
    <dgm:pt modelId="{EC0716FD-B0E1-4034-AE57-4C0E975FAA57}" type="pres">
      <dgm:prSet presAssocID="{4BB2F6FD-7AAD-4C16-9872-EDC7976E2D8D}" presName="Name8" presStyleCnt="0"/>
      <dgm:spPr/>
    </dgm:pt>
    <dgm:pt modelId="{F81716CF-665F-4B31-A859-46079EFAE7C1}" type="pres">
      <dgm:prSet presAssocID="{4BB2F6FD-7AAD-4C16-9872-EDC7976E2D8D}" presName="level" presStyleLbl="node1" presStyleIdx="0" presStyleCnt="7" custLinFactNeighborX="5454">
        <dgm:presLayoutVars>
          <dgm:chMax val="1"/>
          <dgm:bulletEnabled val="1"/>
        </dgm:presLayoutVars>
      </dgm:prSet>
      <dgm:spPr/>
    </dgm:pt>
    <dgm:pt modelId="{8058590E-52B2-4A38-940D-B396619E5017}" type="pres">
      <dgm:prSet presAssocID="{4BB2F6FD-7AAD-4C16-9872-EDC7976E2D8D}" presName="levelTx" presStyleLbl="revTx" presStyleIdx="0" presStyleCnt="0">
        <dgm:presLayoutVars>
          <dgm:chMax val="1"/>
          <dgm:bulletEnabled val="1"/>
        </dgm:presLayoutVars>
      </dgm:prSet>
      <dgm:spPr/>
    </dgm:pt>
    <dgm:pt modelId="{0107E2CF-AFAC-4911-994B-7E904E482AB5}" type="pres">
      <dgm:prSet presAssocID="{22FD0D3B-8E22-422A-9B7B-1394B2951E41}" presName="Name8" presStyleCnt="0"/>
      <dgm:spPr/>
    </dgm:pt>
    <dgm:pt modelId="{ED3A4B22-8978-4476-BC82-198DBEA2C8D5}" type="pres">
      <dgm:prSet presAssocID="{22FD0D3B-8E22-422A-9B7B-1394B2951E41}" presName="level" presStyleLbl="node1" presStyleIdx="1" presStyleCnt="7" custLinFactNeighborX="2727">
        <dgm:presLayoutVars>
          <dgm:chMax val="1"/>
          <dgm:bulletEnabled val="1"/>
        </dgm:presLayoutVars>
      </dgm:prSet>
      <dgm:spPr/>
    </dgm:pt>
    <dgm:pt modelId="{5207136A-2451-41C4-B84A-66A3B053AFA7}" type="pres">
      <dgm:prSet presAssocID="{22FD0D3B-8E22-422A-9B7B-1394B2951E41}" presName="levelTx" presStyleLbl="revTx" presStyleIdx="0" presStyleCnt="0">
        <dgm:presLayoutVars>
          <dgm:chMax val="1"/>
          <dgm:bulletEnabled val="1"/>
        </dgm:presLayoutVars>
      </dgm:prSet>
      <dgm:spPr/>
    </dgm:pt>
    <dgm:pt modelId="{B46BEBA2-AF3B-414F-AF3D-329537A32482}" type="pres">
      <dgm:prSet presAssocID="{243270CB-F45A-4B6E-8DD4-0C04706DC836}" presName="Name8" presStyleCnt="0"/>
      <dgm:spPr/>
    </dgm:pt>
    <dgm:pt modelId="{F3385D90-3559-4D5C-9325-8A432FC555F2}" type="pres">
      <dgm:prSet presAssocID="{243270CB-F45A-4B6E-8DD4-0C04706DC836}" presName="level" presStyleLbl="node1" presStyleIdx="2" presStyleCnt="7" custLinFactNeighborX="1818">
        <dgm:presLayoutVars>
          <dgm:chMax val="1"/>
          <dgm:bulletEnabled val="1"/>
        </dgm:presLayoutVars>
      </dgm:prSet>
      <dgm:spPr/>
    </dgm:pt>
    <dgm:pt modelId="{C51A4AC1-3AC7-458A-A0A8-2D34F815EB28}" type="pres">
      <dgm:prSet presAssocID="{243270CB-F45A-4B6E-8DD4-0C04706DC836}" presName="levelTx" presStyleLbl="revTx" presStyleIdx="0" presStyleCnt="0">
        <dgm:presLayoutVars>
          <dgm:chMax val="1"/>
          <dgm:bulletEnabled val="1"/>
        </dgm:presLayoutVars>
      </dgm:prSet>
      <dgm:spPr/>
    </dgm:pt>
    <dgm:pt modelId="{A02E8791-87F2-4976-8AD8-E3BFACB50637}" type="pres">
      <dgm:prSet presAssocID="{A3D95221-FDE5-499E-B723-8D6D1A58B23A}" presName="Name8" presStyleCnt="0"/>
      <dgm:spPr/>
    </dgm:pt>
    <dgm:pt modelId="{7B4FE46D-CA32-490C-811A-FAB20F782F71}" type="pres">
      <dgm:prSet presAssocID="{A3D95221-FDE5-499E-B723-8D6D1A58B23A}" presName="level" presStyleLbl="node1" presStyleIdx="3" presStyleCnt="7">
        <dgm:presLayoutVars>
          <dgm:chMax val="1"/>
          <dgm:bulletEnabled val="1"/>
        </dgm:presLayoutVars>
      </dgm:prSet>
      <dgm:spPr/>
    </dgm:pt>
    <dgm:pt modelId="{C530857B-2242-4E42-B1A9-F79F1C26AFBD}" type="pres">
      <dgm:prSet presAssocID="{A3D95221-FDE5-499E-B723-8D6D1A58B23A}" presName="levelTx" presStyleLbl="revTx" presStyleIdx="0" presStyleCnt="0">
        <dgm:presLayoutVars>
          <dgm:chMax val="1"/>
          <dgm:bulletEnabled val="1"/>
        </dgm:presLayoutVars>
      </dgm:prSet>
      <dgm:spPr/>
    </dgm:pt>
    <dgm:pt modelId="{C53A4846-CEDD-4AEF-B958-5D086F588EAA}" type="pres">
      <dgm:prSet presAssocID="{42589059-0F78-486F-B644-ADE60B82482F}" presName="Name8" presStyleCnt="0"/>
      <dgm:spPr/>
    </dgm:pt>
    <dgm:pt modelId="{EB604A44-424E-4CD0-873F-84946C6DAC28}" type="pres">
      <dgm:prSet presAssocID="{42589059-0F78-486F-B644-ADE60B82482F}" presName="level" presStyleLbl="node1" presStyleIdx="4" presStyleCnt="7">
        <dgm:presLayoutVars>
          <dgm:chMax val="1"/>
          <dgm:bulletEnabled val="1"/>
        </dgm:presLayoutVars>
      </dgm:prSet>
      <dgm:spPr/>
    </dgm:pt>
    <dgm:pt modelId="{4C61D7AC-069A-40C5-BD33-06E075E28C2D}" type="pres">
      <dgm:prSet presAssocID="{42589059-0F78-486F-B644-ADE60B82482F}" presName="levelTx" presStyleLbl="revTx" presStyleIdx="0" presStyleCnt="0">
        <dgm:presLayoutVars>
          <dgm:chMax val="1"/>
          <dgm:bulletEnabled val="1"/>
        </dgm:presLayoutVars>
      </dgm:prSet>
      <dgm:spPr/>
    </dgm:pt>
    <dgm:pt modelId="{6306EA8A-BB64-4724-9518-B6FD51FE5992}" type="pres">
      <dgm:prSet presAssocID="{59D35F7F-F5B1-4244-8500-DFC8F3FB0994}" presName="Name8" presStyleCnt="0"/>
      <dgm:spPr/>
    </dgm:pt>
    <dgm:pt modelId="{143CECE5-0713-4410-AF57-3B71EF0D6012}" type="pres">
      <dgm:prSet presAssocID="{59D35F7F-F5B1-4244-8500-DFC8F3FB0994}" presName="level" presStyleLbl="node1" presStyleIdx="5" presStyleCnt="7">
        <dgm:presLayoutVars>
          <dgm:chMax val="1"/>
          <dgm:bulletEnabled val="1"/>
        </dgm:presLayoutVars>
      </dgm:prSet>
      <dgm:spPr/>
    </dgm:pt>
    <dgm:pt modelId="{F1013736-9149-453A-AA9E-3AABBBB9FD58}" type="pres">
      <dgm:prSet presAssocID="{59D35F7F-F5B1-4244-8500-DFC8F3FB0994}" presName="levelTx" presStyleLbl="revTx" presStyleIdx="0" presStyleCnt="0">
        <dgm:presLayoutVars>
          <dgm:chMax val="1"/>
          <dgm:bulletEnabled val="1"/>
        </dgm:presLayoutVars>
      </dgm:prSet>
      <dgm:spPr/>
    </dgm:pt>
    <dgm:pt modelId="{D27A1FDB-2816-4E69-AF44-FC1ECCE5DD39}" type="pres">
      <dgm:prSet presAssocID="{7CBDC502-E689-46A7-8EA5-C957FD0D33B2}" presName="Name8" presStyleCnt="0"/>
      <dgm:spPr/>
    </dgm:pt>
    <dgm:pt modelId="{6F9302DD-A82E-49CA-99A3-3556440782DE}" type="pres">
      <dgm:prSet presAssocID="{7CBDC502-E689-46A7-8EA5-C957FD0D33B2}" presName="level" presStyleLbl="node1" presStyleIdx="6" presStyleCnt="7">
        <dgm:presLayoutVars>
          <dgm:chMax val="1"/>
          <dgm:bulletEnabled val="1"/>
        </dgm:presLayoutVars>
      </dgm:prSet>
      <dgm:spPr/>
    </dgm:pt>
    <dgm:pt modelId="{4FECD210-5486-433C-9478-6CBD57A7972B}" type="pres">
      <dgm:prSet presAssocID="{7CBDC502-E689-46A7-8EA5-C957FD0D33B2}" presName="levelTx" presStyleLbl="revTx" presStyleIdx="0" presStyleCnt="0">
        <dgm:presLayoutVars>
          <dgm:chMax val="1"/>
          <dgm:bulletEnabled val="1"/>
        </dgm:presLayoutVars>
      </dgm:prSet>
      <dgm:spPr/>
    </dgm:pt>
  </dgm:ptLst>
  <dgm:cxnLst>
    <dgm:cxn modelId="{76D24508-D351-4EF4-B5AB-449AABCC8CB5}" srcId="{73EFE961-2A49-4231-B11F-8920C818F5B5}" destId="{22FD0D3B-8E22-422A-9B7B-1394B2951E41}" srcOrd="1" destOrd="0" parTransId="{13D43EBE-A750-49EA-BBAA-A329DE5FFFD3}" sibTransId="{F00EC974-67FB-4EDE-8B68-6EF4FD226D69}"/>
    <dgm:cxn modelId="{075D5A0A-D386-4E44-AE39-D2E2F98FC313}" type="presOf" srcId="{22FD0D3B-8E22-422A-9B7B-1394B2951E41}" destId="{ED3A4B22-8978-4476-BC82-198DBEA2C8D5}" srcOrd="0" destOrd="0" presId="urn:microsoft.com/office/officeart/2005/8/layout/pyramid1"/>
    <dgm:cxn modelId="{2DFFB315-4400-4D3E-A9B8-C733D5953A16}" srcId="{73EFE961-2A49-4231-B11F-8920C818F5B5}" destId="{42589059-0F78-486F-B644-ADE60B82482F}" srcOrd="4" destOrd="0" parTransId="{A37B3B9E-FE91-4273-92E9-8E3E7D9A376D}" sibTransId="{6CF683D8-3344-4056-B08F-481C3CB01B9E}"/>
    <dgm:cxn modelId="{28877023-6CDB-46E2-88C8-94DD8C1FDA7E}" srcId="{73EFE961-2A49-4231-B11F-8920C818F5B5}" destId="{243270CB-F45A-4B6E-8DD4-0C04706DC836}" srcOrd="2" destOrd="0" parTransId="{D18A09D6-8364-41E7-B4F2-6D7EC75BC8E1}" sibTransId="{24E221C3-9505-4809-9E92-0B8FCC0548CF}"/>
    <dgm:cxn modelId="{62CB762F-8072-42F6-A1B4-4D3F01AA8117}" type="presOf" srcId="{59D35F7F-F5B1-4244-8500-DFC8F3FB0994}" destId="{F1013736-9149-453A-AA9E-3AABBBB9FD58}" srcOrd="1" destOrd="0" presId="urn:microsoft.com/office/officeart/2005/8/layout/pyramid1"/>
    <dgm:cxn modelId="{73DF2D3E-2D30-4263-94D5-A6D74FC36583}" srcId="{73EFE961-2A49-4231-B11F-8920C818F5B5}" destId="{7CBDC502-E689-46A7-8EA5-C957FD0D33B2}" srcOrd="6" destOrd="0" parTransId="{6C34DCDA-B398-4A77-BB0A-AFD1AB70D6A2}" sibTransId="{F188CB86-BA62-4CB3-B3A6-D0C87182AB84}"/>
    <dgm:cxn modelId="{639EE45E-1B01-4485-A687-8B74F7FE2BA7}" type="presOf" srcId="{4BB2F6FD-7AAD-4C16-9872-EDC7976E2D8D}" destId="{8058590E-52B2-4A38-940D-B396619E5017}" srcOrd="1" destOrd="0" presId="urn:microsoft.com/office/officeart/2005/8/layout/pyramid1"/>
    <dgm:cxn modelId="{679ACB60-F1FB-4AA3-B0C2-27DD8AE23810}" type="presOf" srcId="{243270CB-F45A-4B6E-8DD4-0C04706DC836}" destId="{C51A4AC1-3AC7-458A-A0A8-2D34F815EB28}" srcOrd="1" destOrd="0" presId="urn:microsoft.com/office/officeart/2005/8/layout/pyramid1"/>
    <dgm:cxn modelId="{433C1265-BBC9-4997-AE01-00AA06DF9CDC}" type="presOf" srcId="{A3D95221-FDE5-499E-B723-8D6D1A58B23A}" destId="{C530857B-2242-4E42-B1A9-F79F1C26AFBD}" srcOrd="1" destOrd="0" presId="urn:microsoft.com/office/officeart/2005/8/layout/pyramid1"/>
    <dgm:cxn modelId="{D9D9CF6C-51F0-423B-A4D0-75E910438D68}" type="presOf" srcId="{22FD0D3B-8E22-422A-9B7B-1394B2951E41}" destId="{5207136A-2451-41C4-B84A-66A3B053AFA7}" srcOrd="1" destOrd="0" presId="urn:microsoft.com/office/officeart/2005/8/layout/pyramid1"/>
    <dgm:cxn modelId="{7A9BF04F-AC2B-4608-B87B-C9B3E3ABBF36}" type="presOf" srcId="{42589059-0F78-486F-B644-ADE60B82482F}" destId="{EB604A44-424E-4CD0-873F-84946C6DAC28}" srcOrd="0" destOrd="0" presId="urn:microsoft.com/office/officeart/2005/8/layout/pyramid1"/>
    <dgm:cxn modelId="{5CECF092-20A5-4EC8-8FE4-B5C6503B5069}" type="presOf" srcId="{243270CB-F45A-4B6E-8DD4-0C04706DC836}" destId="{F3385D90-3559-4D5C-9325-8A432FC555F2}" srcOrd="0" destOrd="0" presId="urn:microsoft.com/office/officeart/2005/8/layout/pyramid1"/>
    <dgm:cxn modelId="{BD173C98-A85D-4FA3-9A86-37E60BCC0902}" srcId="{73EFE961-2A49-4231-B11F-8920C818F5B5}" destId="{59D35F7F-F5B1-4244-8500-DFC8F3FB0994}" srcOrd="5" destOrd="0" parTransId="{3E78FC52-B5D1-4903-B069-1DA29B30A8D5}" sibTransId="{B345D365-C7B1-4940-A233-E7112DE1C4E1}"/>
    <dgm:cxn modelId="{7792D599-7C6F-4402-A33C-FAB22D2698E3}" type="presOf" srcId="{A3D95221-FDE5-499E-B723-8D6D1A58B23A}" destId="{7B4FE46D-CA32-490C-811A-FAB20F782F71}" srcOrd="0" destOrd="0" presId="urn:microsoft.com/office/officeart/2005/8/layout/pyramid1"/>
    <dgm:cxn modelId="{4D728CA5-C015-4993-AE98-A069EB6FB1E5}" type="presOf" srcId="{59D35F7F-F5B1-4244-8500-DFC8F3FB0994}" destId="{143CECE5-0713-4410-AF57-3B71EF0D6012}" srcOrd="0" destOrd="0" presId="urn:microsoft.com/office/officeart/2005/8/layout/pyramid1"/>
    <dgm:cxn modelId="{E0A6DAC1-6932-4F5F-8D11-28B07D265018}" type="presOf" srcId="{73EFE961-2A49-4231-B11F-8920C818F5B5}" destId="{405E40E1-919D-45F2-ADBA-8D0AB893832A}" srcOrd="0" destOrd="0" presId="urn:microsoft.com/office/officeart/2005/8/layout/pyramid1"/>
    <dgm:cxn modelId="{E56420CC-7F02-496F-99DE-122D597DBC2A}" type="presOf" srcId="{7CBDC502-E689-46A7-8EA5-C957FD0D33B2}" destId="{6F9302DD-A82E-49CA-99A3-3556440782DE}" srcOrd="0" destOrd="0" presId="urn:microsoft.com/office/officeart/2005/8/layout/pyramid1"/>
    <dgm:cxn modelId="{B19506CF-3F8C-4F83-8E0E-9CE9BBE51318}" type="presOf" srcId="{42589059-0F78-486F-B644-ADE60B82482F}" destId="{4C61D7AC-069A-40C5-BD33-06E075E28C2D}" srcOrd="1" destOrd="0" presId="urn:microsoft.com/office/officeart/2005/8/layout/pyramid1"/>
    <dgm:cxn modelId="{AC0832D4-6FE3-4B92-A595-060B871048E4}" srcId="{73EFE961-2A49-4231-B11F-8920C818F5B5}" destId="{4BB2F6FD-7AAD-4C16-9872-EDC7976E2D8D}" srcOrd="0" destOrd="0" parTransId="{2EED6212-E385-465B-967F-F8688F34B7F7}" sibTransId="{11BD1943-19DE-4EFD-9605-E0C5F33BE693}"/>
    <dgm:cxn modelId="{44E875E8-3F7A-43E6-91AB-750A83BF5018}" srcId="{73EFE961-2A49-4231-B11F-8920C818F5B5}" destId="{A3D95221-FDE5-499E-B723-8D6D1A58B23A}" srcOrd="3" destOrd="0" parTransId="{683CDFD3-0B86-4A22-8AE6-2C45C307B128}" sibTransId="{F7FFCC10-BE3E-48E1-9CE6-4F0EFADA2056}"/>
    <dgm:cxn modelId="{F790C3ED-ABB7-4B6F-A06C-AC935B7D3F92}" type="presOf" srcId="{4BB2F6FD-7AAD-4C16-9872-EDC7976E2D8D}" destId="{F81716CF-665F-4B31-A859-46079EFAE7C1}" srcOrd="0" destOrd="0" presId="urn:microsoft.com/office/officeart/2005/8/layout/pyramid1"/>
    <dgm:cxn modelId="{D24C68EE-74BA-40BA-AE08-EF058733CAAB}" type="presOf" srcId="{7CBDC502-E689-46A7-8EA5-C957FD0D33B2}" destId="{4FECD210-5486-433C-9478-6CBD57A7972B}" srcOrd="1" destOrd="0" presId="urn:microsoft.com/office/officeart/2005/8/layout/pyramid1"/>
    <dgm:cxn modelId="{36D7AC30-8A33-4F6B-B93D-6B88F0217EEA}" type="presParOf" srcId="{405E40E1-919D-45F2-ADBA-8D0AB893832A}" destId="{EC0716FD-B0E1-4034-AE57-4C0E975FAA57}" srcOrd="0" destOrd="0" presId="urn:microsoft.com/office/officeart/2005/8/layout/pyramid1"/>
    <dgm:cxn modelId="{B055F150-8F64-407E-9F61-B77ADA45D91C}" type="presParOf" srcId="{EC0716FD-B0E1-4034-AE57-4C0E975FAA57}" destId="{F81716CF-665F-4B31-A859-46079EFAE7C1}" srcOrd="0" destOrd="0" presId="urn:microsoft.com/office/officeart/2005/8/layout/pyramid1"/>
    <dgm:cxn modelId="{814E864F-E88A-4993-AE8B-76353F0B64BE}" type="presParOf" srcId="{EC0716FD-B0E1-4034-AE57-4C0E975FAA57}" destId="{8058590E-52B2-4A38-940D-B396619E5017}" srcOrd="1" destOrd="0" presId="urn:microsoft.com/office/officeart/2005/8/layout/pyramid1"/>
    <dgm:cxn modelId="{BDC94147-33EC-4B31-9A81-B0CA89D7DBE0}" type="presParOf" srcId="{405E40E1-919D-45F2-ADBA-8D0AB893832A}" destId="{0107E2CF-AFAC-4911-994B-7E904E482AB5}" srcOrd="1" destOrd="0" presId="urn:microsoft.com/office/officeart/2005/8/layout/pyramid1"/>
    <dgm:cxn modelId="{EF63B295-88EC-43C7-8AED-BC3C0AE82235}" type="presParOf" srcId="{0107E2CF-AFAC-4911-994B-7E904E482AB5}" destId="{ED3A4B22-8978-4476-BC82-198DBEA2C8D5}" srcOrd="0" destOrd="0" presId="urn:microsoft.com/office/officeart/2005/8/layout/pyramid1"/>
    <dgm:cxn modelId="{1568049E-486F-49F3-92EA-C1E56722CDBF}" type="presParOf" srcId="{0107E2CF-AFAC-4911-994B-7E904E482AB5}" destId="{5207136A-2451-41C4-B84A-66A3B053AFA7}" srcOrd="1" destOrd="0" presId="urn:microsoft.com/office/officeart/2005/8/layout/pyramid1"/>
    <dgm:cxn modelId="{A2060B58-FAE9-425B-8634-72824A3A84BD}" type="presParOf" srcId="{405E40E1-919D-45F2-ADBA-8D0AB893832A}" destId="{B46BEBA2-AF3B-414F-AF3D-329537A32482}" srcOrd="2" destOrd="0" presId="urn:microsoft.com/office/officeart/2005/8/layout/pyramid1"/>
    <dgm:cxn modelId="{8EB42AEE-B9DC-4A9B-8E89-11971F04BBC4}" type="presParOf" srcId="{B46BEBA2-AF3B-414F-AF3D-329537A32482}" destId="{F3385D90-3559-4D5C-9325-8A432FC555F2}" srcOrd="0" destOrd="0" presId="urn:microsoft.com/office/officeart/2005/8/layout/pyramid1"/>
    <dgm:cxn modelId="{33A93BA5-0FAC-4761-8781-B1B5FD8E480A}" type="presParOf" srcId="{B46BEBA2-AF3B-414F-AF3D-329537A32482}" destId="{C51A4AC1-3AC7-458A-A0A8-2D34F815EB28}" srcOrd="1" destOrd="0" presId="urn:microsoft.com/office/officeart/2005/8/layout/pyramid1"/>
    <dgm:cxn modelId="{5F5B444E-7B20-4704-8046-C3E737F45109}" type="presParOf" srcId="{405E40E1-919D-45F2-ADBA-8D0AB893832A}" destId="{A02E8791-87F2-4976-8AD8-E3BFACB50637}" srcOrd="3" destOrd="0" presId="urn:microsoft.com/office/officeart/2005/8/layout/pyramid1"/>
    <dgm:cxn modelId="{E6AEE151-93E0-4C12-A000-4FC76BEE8EC7}" type="presParOf" srcId="{A02E8791-87F2-4976-8AD8-E3BFACB50637}" destId="{7B4FE46D-CA32-490C-811A-FAB20F782F71}" srcOrd="0" destOrd="0" presId="urn:microsoft.com/office/officeart/2005/8/layout/pyramid1"/>
    <dgm:cxn modelId="{5EA48F47-4128-40AA-BB01-7BDAE2306839}" type="presParOf" srcId="{A02E8791-87F2-4976-8AD8-E3BFACB50637}" destId="{C530857B-2242-4E42-B1A9-F79F1C26AFBD}" srcOrd="1" destOrd="0" presId="urn:microsoft.com/office/officeart/2005/8/layout/pyramid1"/>
    <dgm:cxn modelId="{D0398C9E-63AF-46B4-A62E-A15A5F477DEA}" type="presParOf" srcId="{405E40E1-919D-45F2-ADBA-8D0AB893832A}" destId="{C53A4846-CEDD-4AEF-B958-5D086F588EAA}" srcOrd="4" destOrd="0" presId="urn:microsoft.com/office/officeart/2005/8/layout/pyramid1"/>
    <dgm:cxn modelId="{BFD77930-D19A-45E0-881E-BF8A594400F0}" type="presParOf" srcId="{C53A4846-CEDD-4AEF-B958-5D086F588EAA}" destId="{EB604A44-424E-4CD0-873F-84946C6DAC28}" srcOrd="0" destOrd="0" presId="urn:microsoft.com/office/officeart/2005/8/layout/pyramid1"/>
    <dgm:cxn modelId="{F2316319-2F5D-4698-A0AB-2907CB330B23}" type="presParOf" srcId="{C53A4846-CEDD-4AEF-B958-5D086F588EAA}" destId="{4C61D7AC-069A-40C5-BD33-06E075E28C2D}" srcOrd="1" destOrd="0" presId="urn:microsoft.com/office/officeart/2005/8/layout/pyramid1"/>
    <dgm:cxn modelId="{7EE8FE1D-4B0E-4667-9846-26AE5E743E64}" type="presParOf" srcId="{405E40E1-919D-45F2-ADBA-8D0AB893832A}" destId="{6306EA8A-BB64-4724-9518-B6FD51FE5992}" srcOrd="5" destOrd="0" presId="urn:microsoft.com/office/officeart/2005/8/layout/pyramid1"/>
    <dgm:cxn modelId="{EC0BE8F8-1732-45A4-9A3F-4C565B4E5A26}" type="presParOf" srcId="{6306EA8A-BB64-4724-9518-B6FD51FE5992}" destId="{143CECE5-0713-4410-AF57-3B71EF0D6012}" srcOrd="0" destOrd="0" presId="urn:microsoft.com/office/officeart/2005/8/layout/pyramid1"/>
    <dgm:cxn modelId="{C8E7523C-3AE3-4F89-9E28-EFC6EDEBE150}" type="presParOf" srcId="{6306EA8A-BB64-4724-9518-B6FD51FE5992}" destId="{F1013736-9149-453A-AA9E-3AABBBB9FD58}" srcOrd="1" destOrd="0" presId="urn:microsoft.com/office/officeart/2005/8/layout/pyramid1"/>
    <dgm:cxn modelId="{D4472461-02B6-4DC8-85CE-2A10BFFD45A2}" type="presParOf" srcId="{405E40E1-919D-45F2-ADBA-8D0AB893832A}" destId="{D27A1FDB-2816-4E69-AF44-FC1ECCE5DD39}" srcOrd="6" destOrd="0" presId="urn:microsoft.com/office/officeart/2005/8/layout/pyramid1"/>
    <dgm:cxn modelId="{F8190540-B58F-4F1E-B453-8A2F7C541A53}" type="presParOf" srcId="{D27A1FDB-2816-4E69-AF44-FC1ECCE5DD39}" destId="{6F9302DD-A82E-49CA-99A3-3556440782DE}" srcOrd="0" destOrd="0" presId="urn:microsoft.com/office/officeart/2005/8/layout/pyramid1"/>
    <dgm:cxn modelId="{CC4DB439-D94C-42FC-AA29-1856616CE8AC}" type="presParOf" srcId="{D27A1FDB-2816-4E69-AF44-FC1ECCE5DD39}" destId="{4FECD210-5486-433C-9478-6CBD57A7972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5E2E0A81-12AB-4E3E-80FC-84BDF06396ED}" type="doc">
      <dgm:prSet loTypeId="urn:microsoft.com/office/officeart/2009/3/layout/PieProcess" loCatId="list" qsTypeId="urn:microsoft.com/office/officeart/2005/8/quickstyle/simple3" qsCatId="simple" csTypeId="urn:microsoft.com/office/officeart/2005/8/colors/colorful2" csCatId="colorful" phldr="1"/>
      <dgm:spPr/>
      <dgm:t>
        <a:bodyPr/>
        <a:lstStyle/>
        <a:p>
          <a:endParaRPr lang="pl-PL"/>
        </a:p>
      </dgm:t>
    </dgm:pt>
    <dgm:pt modelId="{2E56D3B6-81CD-4D00-8593-5043CA0C5BF5}">
      <dgm:prSet/>
      <dgm:spPr/>
      <dgm:t>
        <a:bodyPr/>
        <a:lstStyle/>
        <a:p>
          <a:pPr rtl="0"/>
          <a:r>
            <a:rPr lang="pl-PL" dirty="0"/>
            <a:t>Organy postępowania jurysdykcyjnego </a:t>
          </a:r>
        </a:p>
      </dgm:t>
    </dgm:pt>
    <dgm:pt modelId="{7ED46462-4290-45C3-A63A-94F72391F072}" type="parTrans" cxnId="{17EC67CA-2044-444A-8926-B3BD0761DA8A}">
      <dgm:prSet/>
      <dgm:spPr/>
      <dgm:t>
        <a:bodyPr/>
        <a:lstStyle/>
        <a:p>
          <a:endParaRPr lang="pl-PL"/>
        </a:p>
      </dgm:t>
    </dgm:pt>
    <dgm:pt modelId="{ED5B9080-F01E-47EE-BD5A-3CF1110F1C73}" type="sibTrans" cxnId="{17EC67CA-2044-444A-8926-B3BD0761DA8A}">
      <dgm:prSet/>
      <dgm:spPr/>
      <dgm:t>
        <a:bodyPr/>
        <a:lstStyle/>
        <a:p>
          <a:endParaRPr lang="pl-PL"/>
        </a:p>
      </dgm:t>
    </dgm:pt>
    <dgm:pt modelId="{D23BF33A-0392-40A7-BF5E-3461A93B3D7C}">
      <dgm:prSet/>
      <dgm:spPr/>
      <dgm:t>
        <a:bodyPr/>
        <a:lstStyle/>
        <a:p>
          <a:pPr algn="just" rtl="0"/>
          <a:r>
            <a:rPr lang="pl-PL" dirty="0"/>
            <a:t>1. Sąd (skład orzekający)</a:t>
          </a:r>
        </a:p>
      </dgm:t>
    </dgm:pt>
    <dgm:pt modelId="{6F4D086D-2899-46B2-ABEB-1D294FB36959}" type="parTrans" cxnId="{B9CEB941-8C63-46DF-80D6-0267E3FD6561}">
      <dgm:prSet/>
      <dgm:spPr/>
      <dgm:t>
        <a:bodyPr/>
        <a:lstStyle/>
        <a:p>
          <a:endParaRPr lang="pl-PL"/>
        </a:p>
      </dgm:t>
    </dgm:pt>
    <dgm:pt modelId="{2A1A5117-3B55-40C5-90D7-FD132FF9B85C}" type="sibTrans" cxnId="{B9CEB941-8C63-46DF-80D6-0267E3FD6561}">
      <dgm:prSet/>
      <dgm:spPr/>
      <dgm:t>
        <a:bodyPr/>
        <a:lstStyle/>
        <a:p>
          <a:endParaRPr lang="pl-PL"/>
        </a:p>
      </dgm:t>
    </dgm:pt>
    <dgm:pt modelId="{1F6720D1-8673-49CB-8B47-81A2928B7891}">
      <dgm:prSet/>
      <dgm:spPr/>
      <dgm:t>
        <a:bodyPr/>
        <a:lstStyle/>
        <a:p>
          <a:pPr algn="just" rtl="0"/>
          <a:r>
            <a:rPr lang="pl-PL" dirty="0"/>
            <a:t>2. Przewodniczący składu orzekającego </a:t>
          </a:r>
        </a:p>
      </dgm:t>
    </dgm:pt>
    <dgm:pt modelId="{298539E6-254F-4B6C-AB31-AA651D3EF364}" type="parTrans" cxnId="{4328BCC9-6E86-48E7-9925-C7F8CB97A8B9}">
      <dgm:prSet/>
      <dgm:spPr/>
      <dgm:t>
        <a:bodyPr/>
        <a:lstStyle/>
        <a:p>
          <a:endParaRPr lang="pl-PL"/>
        </a:p>
      </dgm:t>
    </dgm:pt>
    <dgm:pt modelId="{A23D20D2-129B-451A-9847-DE2CF8523AF8}" type="sibTrans" cxnId="{4328BCC9-6E86-48E7-9925-C7F8CB97A8B9}">
      <dgm:prSet/>
      <dgm:spPr/>
      <dgm:t>
        <a:bodyPr/>
        <a:lstStyle/>
        <a:p>
          <a:endParaRPr lang="pl-PL"/>
        </a:p>
      </dgm:t>
    </dgm:pt>
    <dgm:pt modelId="{97522FD1-4013-475E-8B9F-47D041BF611B}">
      <dgm:prSet/>
      <dgm:spPr/>
      <dgm:t>
        <a:bodyPr/>
        <a:lstStyle/>
        <a:p>
          <a:pPr algn="just" rtl="0"/>
          <a:r>
            <a:rPr lang="pl-PL" dirty="0"/>
            <a:t>3. Prezes sądu (przewodniczący wydziału, upoważniony sędzia)</a:t>
          </a:r>
        </a:p>
      </dgm:t>
    </dgm:pt>
    <dgm:pt modelId="{8EDC60B6-325D-4901-AD92-5E3124E233FC}" type="parTrans" cxnId="{92B4179E-F113-499A-B736-184E10353582}">
      <dgm:prSet/>
      <dgm:spPr/>
      <dgm:t>
        <a:bodyPr/>
        <a:lstStyle/>
        <a:p>
          <a:endParaRPr lang="pl-PL"/>
        </a:p>
      </dgm:t>
    </dgm:pt>
    <dgm:pt modelId="{DE52FA54-D41E-4FAF-90DE-D442997BBE77}" type="sibTrans" cxnId="{92B4179E-F113-499A-B736-184E10353582}">
      <dgm:prSet/>
      <dgm:spPr/>
      <dgm:t>
        <a:bodyPr/>
        <a:lstStyle/>
        <a:p>
          <a:endParaRPr lang="pl-PL"/>
        </a:p>
      </dgm:t>
    </dgm:pt>
    <dgm:pt modelId="{C9A5607E-887B-495F-A44D-9354C503EE7A}">
      <dgm:prSet/>
      <dgm:spPr/>
      <dgm:t>
        <a:bodyPr/>
        <a:lstStyle/>
        <a:p>
          <a:pPr algn="just" rtl="0"/>
          <a:r>
            <a:rPr lang="pl-PL" dirty="0"/>
            <a:t>4. Referendarz sądowy </a:t>
          </a:r>
        </a:p>
      </dgm:t>
    </dgm:pt>
    <dgm:pt modelId="{B2386657-6EF0-4775-A10D-26030CED4B53}" type="parTrans" cxnId="{423D0011-4B11-44D1-8A29-3F289B4A396C}">
      <dgm:prSet/>
      <dgm:spPr/>
      <dgm:t>
        <a:bodyPr/>
        <a:lstStyle/>
        <a:p>
          <a:endParaRPr lang="pl-PL"/>
        </a:p>
      </dgm:t>
    </dgm:pt>
    <dgm:pt modelId="{D088D8C7-A70A-4443-BF12-EDE66DEA25BF}" type="sibTrans" cxnId="{423D0011-4B11-44D1-8A29-3F289B4A396C}">
      <dgm:prSet/>
      <dgm:spPr/>
      <dgm:t>
        <a:bodyPr/>
        <a:lstStyle/>
        <a:p>
          <a:endParaRPr lang="pl-PL"/>
        </a:p>
      </dgm:t>
    </dgm:pt>
    <dgm:pt modelId="{BC72FA5C-38AC-445A-AF92-5303C88024BD}">
      <dgm:prSet/>
      <dgm:spPr/>
      <dgm:t>
        <a:bodyPr/>
        <a:lstStyle/>
        <a:p>
          <a:pPr rtl="0"/>
          <a:r>
            <a:rPr lang="pl-PL"/>
            <a:t>Strony czynne postępowania jurysdykcyjnego </a:t>
          </a:r>
        </a:p>
      </dgm:t>
    </dgm:pt>
    <dgm:pt modelId="{F788C044-2C7B-4E3E-82BE-4857F040E4D4}" type="parTrans" cxnId="{62B430A3-A4AB-4CDE-A9F5-66EEB9A54A6D}">
      <dgm:prSet/>
      <dgm:spPr/>
      <dgm:t>
        <a:bodyPr/>
        <a:lstStyle/>
        <a:p>
          <a:endParaRPr lang="pl-PL"/>
        </a:p>
      </dgm:t>
    </dgm:pt>
    <dgm:pt modelId="{7142A836-E8C2-4C43-ACAA-35599A24AC53}" type="sibTrans" cxnId="{62B430A3-A4AB-4CDE-A9F5-66EEB9A54A6D}">
      <dgm:prSet/>
      <dgm:spPr/>
      <dgm:t>
        <a:bodyPr/>
        <a:lstStyle/>
        <a:p>
          <a:endParaRPr lang="pl-PL"/>
        </a:p>
      </dgm:t>
    </dgm:pt>
    <dgm:pt modelId="{5FA243F0-5248-4995-93D6-5FDBFB6479F2}">
      <dgm:prSet/>
      <dgm:spPr/>
      <dgm:t>
        <a:bodyPr/>
        <a:lstStyle/>
        <a:p>
          <a:pPr algn="just" rtl="0"/>
          <a:r>
            <a:rPr lang="pl-PL"/>
            <a:t>Oskarżyciel publiczny </a:t>
          </a:r>
        </a:p>
      </dgm:t>
    </dgm:pt>
    <dgm:pt modelId="{FE6F2932-A826-4F45-81A2-CB5B6DD1FA5C}" type="parTrans" cxnId="{027500AD-4ACB-4E00-B4F8-D5E67B3BE088}">
      <dgm:prSet/>
      <dgm:spPr/>
      <dgm:t>
        <a:bodyPr/>
        <a:lstStyle/>
        <a:p>
          <a:endParaRPr lang="pl-PL"/>
        </a:p>
      </dgm:t>
    </dgm:pt>
    <dgm:pt modelId="{39FE520B-2CE0-4BBE-A800-8FE6C7915D5F}" type="sibTrans" cxnId="{027500AD-4ACB-4E00-B4F8-D5E67B3BE088}">
      <dgm:prSet/>
      <dgm:spPr/>
      <dgm:t>
        <a:bodyPr/>
        <a:lstStyle/>
        <a:p>
          <a:endParaRPr lang="pl-PL"/>
        </a:p>
      </dgm:t>
    </dgm:pt>
    <dgm:pt modelId="{96AB3CFE-A523-416D-8CCA-E9B2C2E4EFDE}">
      <dgm:prSet/>
      <dgm:spPr/>
      <dgm:t>
        <a:bodyPr/>
        <a:lstStyle/>
        <a:p>
          <a:pPr algn="just" rtl="0"/>
          <a:r>
            <a:rPr lang="pl-PL"/>
            <a:t>Oskarżyciel posiłkowy:</a:t>
          </a:r>
        </a:p>
      </dgm:t>
    </dgm:pt>
    <dgm:pt modelId="{451BCBD5-8F72-4FCB-87D8-7FA4E5228692}" type="parTrans" cxnId="{839EAABA-2B53-41BD-9F32-84E911D6BA74}">
      <dgm:prSet/>
      <dgm:spPr/>
      <dgm:t>
        <a:bodyPr/>
        <a:lstStyle/>
        <a:p>
          <a:endParaRPr lang="pl-PL"/>
        </a:p>
      </dgm:t>
    </dgm:pt>
    <dgm:pt modelId="{6F812706-BF80-4B74-9964-27034C115039}" type="sibTrans" cxnId="{839EAABA-2B53-41BD-9F32-84E911D6BA74}">
      <dgm:prSet/>
      <dgm:spPr/>
      <dgm:t>
        <a:bodyPr/>
        <a:lstStyle/>
        <a:p>
          <a:endParaRPr lang="pl-PL"/>
        </a:p>
      </dgm:t>
    </dgm:pt>
    <dgm:pt modelId="{84B08259-CE7C-4A0E-8093-3957FA3281A4}">
      <dgm:prSet/>
      <dgm:spPr/>
      <dgm:t>
        <a:bodyPr/>
        <a:lstStyle/>
        <a:p>
          <a:pPr algn="just" rtl="0"/>
          <a:r>
            <a:rPr lang="pl-PL" dirty="0"/>
            <a:t>Subsydiarny </a:t>
          </a:r>
          <a:r>
            <a:rPr lang="pl-PL" dirty="0">
              <a:sym typeface="Wingdings" panose="05000000000000000000" pitchFamily="2" charset="2"/>
            </a:rPr>
            <a:t></a:t>
          </a:r>
          <a:r>
            <a:rPr lang="pl-PL" dirty="0"/>
            <a:t> ten, który samodzielnie wniósł akt oskarżenia w sprawie </a:t>
          </a:r>
          <a:r>
            <a:rPr lang="pl-PL" u="sng" dirty="0"/>
            <a:t>z oskarżenia publicznego </a:t>
          </a:r>
          <a:r>
            <a:rPr lang="pl-PL" dirty="0"/>
            <a:t>i działa w postępowaniu</a:t>
          </a:r>
          <a:r>
            <a:rPr lang="pl-PL" u="sng" dirty="0"/>
            <a:t> zamiast </a:t>
          </a:r>
          <a:r>
            <a:rPr lang="pl-PL" dirty="0"/>
            <a:t>oskarżyciela publicznego</a:t>
          </a:r>
        </a:p>
      </dgm:t>
    </dgm:pt>
    <dgm:pt modelId="{D37981D1-8CE6-4699-BFEB-1AEF49CF31A5}" type="parTrans" cxnId="{CF999F9D-C138-4B67-B49D-A6B54A799C18}">
      <dgm:prSet/>
      <dgm:spPr/>
      <dgm:t>
        <a:bodyPr/>
        <a:lstStyle/>
        <a:p>
          <a:endParaRPr lang="pl-PL"/>
        </a:p>
      </dgm:t>
    </dgm:pt>
    <dgm:pt modelId="{D9C954DB-00C2-4B34-BF08-113CBAD69F18}" type="sibTrans" cxnId="{CF999F9D-C138-4B67-B49D-A6B54A799C18}">
      <dgm:prSet/>
      <dgm:spPr/>
      <dgm:t>
        <a:bodyPr/>
        <a:lstStyle/>
        <a:p>
          <a:endParaRPr lang="pl-PL"/>
        </a:p>
      </dgm:t>
    </dgm:pt>
    <dgm:pt modelId="{E6DCAE82-AE74-41B9-9223-4EF2107A9977}">
      <dgm:prSet/>
      <dgm:spPr/>
      <dgm:t>
        <a:bodyPr/>
        <a:lstStyle/>
        <a:p>
          <a:pPr algn="just" rtl="0"/>
          <a:r>
            <a:rPr lang="pl-PL"/>
            <a:t>Uboczny </a:t>
          </a:r>
          <a:r>
            <a:rPr lang="pl-PL">
              <a:sym typeface="Wingdings" panose="05000000000000000000" pitchFamily="2" charset="2"/>
            </a:rPr>
            <a:t></a:t>
          </a:r>
          <a:r>
            <a:rPr lang="pl-PL"/>
            <a:t> ten, który występuje w sprawie obok oskarżyciela publicznego lub obok oskarżyciela posiłkowego subsydiarnego</a:t>
          </a:r>
        </a:p>
      </dgm:t>
    </dgm:pt>
    <dgm:pt modelId="{996609A4-3A80-42BD-847E-558B970D0C74}" type="parTrans" cxnId="{D70D3521-E35C-4EDF-B809-ED414EE2C0A3}">
      <dgm:prSet/>
      <dgm:spPr/>
      <dgm:t>
        <a:bodyPr/>
        <a:lstStyle/>
        <a:p>
          <a:endParaRPr lang="pl-PL"/>
        </a:p>
      </dgm:t>
    </dgm:pt>
    <dgm:pt modelId="{CE82603A-F6B4-483E-AEA0-57EBA76971BB}" type="sibTrans" cxnId="{D70D3521-E35C-4EDF-B809-ED414EE2C0A3}">
      <dgm:prSet/>
      <dgm:spPr/>
      <dgm:t>
        <a:bodyPr/>
        <a:lstStyle/>
        <a:p>
          <a:endParaRPr lang="pl-PL"/>
        </a:p>
      </dgm:t>
    </dgm:pt>
    <dgm:pt modelId="{C3D73680-AEC0-4AEE-A9AC-38B2AF03D58D}">
      <dgm:prSet/>
      <dgm:spPr/>
      <dgm:t>
        <a:bodyPr/>
        <a:lstStyle/>
        <a:p>
          <a:pPr algn="just" rtl="0"/>
          <a:r>
            <a:rPr lang="pl-PL" dirty="0"/>
            <a:t>Oskarżyciel prywatny </a:t>
          </a:r>
          <a:r>
            <a:rPr lang="pl-PL" dirty="0">
              <a:sym typeface="Wingdings" panose="05000000000000000000" pitchFamily="2" charset="2"/>
            </a:rPr>
            <a:t></a:t>
          </a:r>
          <a:r>
            <a:rPr lang="pl-PL" dirty="0"/>
            <a:t> osoba, która wniosła </a:t>
          </a:r>
          <a:r>
            <a:rPr lang="pl-PL" u="sng" dirty="0"/>
            <a:t>prywatny akt oskarżenia</a:t>
          </a:r>
          <a:r>
            <a:rPr lang="pl-PL" dirty="0"/>
            <a:t> w sprawach ściganych z oskarżenia </a:t>
          </a:r>
          <a:r>
            <a:rPr lang="pl-PL" u="sng" dirty="0"/>
            <a:t>prywatnego </a:t>
          </a:r>
          <a:endParaRPr lang="pl-PL" dirty="0"/>
        </a:p>
      </dgm:t>
    </dgm:pt>
    <dgm:pt modelId="{994DC995-93F5-4FCA-9CA9-53E0E716EB5A}" type="parTrans" cxnId="{B4DAD64A-5CE1-4BE1-84C8-19567A7E344C}">
      <dgm:prSet/>
      <dgm:spPr/>
      <dgm:t>
        <a:bodyPr/>
        <a:lstStyle/>
        <a:p>
          <a:endParaRPr lang="pl-PL"/>
        </a:p>
      </dgm:t>
    </dgm:pt>
    <dgm:pt modelId="{DAB40726-F962-4E2C-A209-84FCB758D613}" type="sibTrans" cxnId="{B4DAD64A-5CE1-4BE1-84C8-19567A7E344C}">
      <dgm:prSet/>
      <dgm:spPr/>
      <dgm:t>
        <a:bodyPr/>
        <a:lstStyle/>
        <a:p>
          <a:endParaRPr lang="pl-PL"/>
        </a:p>
      </dgm:t>
    </dgm:pt>
    <dgm:pt modelId="{43DD3663-6C41-4E56-8C59-FF7D98531A6B}">
      <dgm:prSet/>
      <dgm:spPr/>
      <dgm:t>
        <a:bodyPr/>
        <a:lstStyle/>
        <a:p>
          <a:pPr rtl="0"/>
          <a:r>
            <a:rPr lang="pl-PL" dirty="0"/>
            <a:t>Strona bierna </a:t>
          </a:r>
        </a:p>
      </dgm:t>
    </dgm:pt>
    <dgm:pt modelId="{1AE60929-8B6B-42E2-B39D-3124AB4FA498}" type="parTrans" cxnId="{E05714C2-FF7B-439E-BE5A-20784E8E5C4E}">
      <dgm:prSet/>
      <dgm:spPr/>
      <dgm:t>
        <a:bodyPr/>
        <a:lstStyle/>
        <a:p>
          <a:endParaRPr lang="pl-PL"/>
        </a:p>
      </dgm:t>
    </dgm:pt>
    <dgm:pt modelId="{A4778575-FA14-4108-B501-5F9342EED2E6}" type="sibTrans" cxnId="{E05714C2-FF7B-439E-BE5A-20784E8E5C4E}">
      <dgm:prSet/>
      <dgm:spPr/>
      <dgm:t>
        <a:bodyPr/>
        <a:lstStyle/>
        <a:p>
          <a:endParaRPr lang="pl-PL"/>
        </a:p>
      </dgm:t>
    </dgm:pt>
    <dgm:pt modelId="{9E005ED1-03D3-4104-A742-78D7B6A5B894}">
      <dgm:prSet/>
      <dgm:spPr/>
      <dgm:t>
        <a:bodyPr/>
        <a:lstStyle/>
        <a:p>
          <a:pPr rtl="0"/>
          <a:r>
            <a:rPr lang="pl-PL" dirty="0"/>
            <a:t>Oskarżony</a:t>
          </a:r>
        </a:p>
      </dgm:t>
    </dgm:pt>
    <dgm:pt modelId="{53CE8FE3-8C5A-4FE9-9C26-040347276A2D}" type="parTrans" cxnId="{BFD5F551-1A95-42AC-B98F-96147F9BA096}">
      <dgm:prSet/>
      <dgm:spPr/>
      <dgm:t>
        <a:bodyPr/>
        <a:lstStyle/>
        <a:p>
          <a:endParaRPr lang="pl-PL"/>
        </a:p>
      </dgm:t>
    </dgm:pt>
    <dgm:pt modelId="{D6418BEF-C93F-4406-8F6A-832D7A73A46B}" type="sibTrans" cxnId="{BFD5F551-1A95-42AC-B98F-96147F9BA096}">
      <dgm:prSet/>
      <dgm:spPr/>
      <dgm:t>
        <a:bodyPr/>
        <a:lstStyle/>
        <a:p>
          <a:endParaRPr lang="pl-PL"/>
        </a:p>
      </dgm:t>
    </dgm:pt>
    <dgm:pt modelId="{223053D4-5564-4229-BFB0-17CE772D7F67}" type="pres">
      <dgm:prSet presAssocID="{5E2E0A81-12AB-4E3E-80FC-84BDF06396ED}" presName="Name0" presStyleCnt="0">
        <dgm:presLayoutVars>
          <dgm:chMax val="7"/>
          <dgm:chPref val="7"/>
          <dgm:dir/>
          <dgm:animOne val="branch"/>
          <dgm:animLvl val="lvl"/>
        </dgm:presLayoutVars>
      </dgm:prSet>
      <dgm:spPr/>
    </dgm:pt>
    <dgm:pt modelId="{AF64619B-DE6F-4443-BC61-AC4BF80BF643}" type="pres">
      <dgm:prSet presAssocID="{2E56D3B6-81CD-4D00-8593-5043CA0C5BF5}" presName="ParentComposite" presStyleCnt="0"/>
      <dgm:spPr/>
    </dgm:pt>
    <dgm:pt modelId="{1A912809-8731-4B5A-8F32-D9765FE76E9E}" type="pres">
      <dgm:prSet presAssocID="{2E56D3B6-81CD-4D00-8593-5043CA0C5BF5}" presName="Chord" presStyleLbl="bgShp" presStyleIdx="0" presStyleCnt="3"/>
      <dgm:spPr/>
    </dgm:pt>
    <dgm:pt modelId="{FA1F886F-BAFB-40DC-8E1D-39AE036BCBE7}" type="pres">
      <dgm:prSet presAssocID="{2E56D3B6-81CD-4D00-8593-5043CA0C5BF5}" presName="Pie" presStyleLbl="alignNode1" presStyleIdx="0" presStyleCnt="3"/>
      <dgm:spPr/>
    </dgm:pt>
    <dgm:pt modelId="{E35F7CC5-C475-4D44-AC1C-CDC0E8AF4A59}" type="pres">
      <dgm:prSet presAssocID="{2E56D3B6-81CD-4D00-8593-5043CA0C5BF5}" presName="Parent" presStyleLbl="revTx" presStyleIdx="0" presStyleCnt="6">
        <dgm:presLayoutVars>
          <dgm:chMax val="1"/>
          <dgm:chPref val="1"/>
          <dgm:bulletEnabled val="1"/>
        </dgm:presLayoutVars>
      </dgm:prSet>
      <dgm:spPr/>
    </dgm:pt>
    <dgm:pt modelId="{89D21C18-1C73-4FEC-A885-A4FBB9384FF0}" type="pres">
      <dgm:prSet presAssocID="{2A1A5117-3B55-40C5-90D7-FD132FF9B85C}" presName="negSibTrans" presStyleCnt="0"/>
      <dgm:spPr/>
    </dgm:pt>
    <dgm:pt modelId="{EDBF0BA3-C6D7-441F-91E9-70E17FBC22F6}" type="pres">
      <dgm:prSet presAssocID="{2E56D3B6-81CD-4D00-8593-5043CA0C5BF5}" presName="composite" presStyleCnt="0"/>
      <dgm:spPr/>
    </dgm:pt>
    <dgm:pt modelId="{94C471B5-4631-448F-8127-CDF6EDD4B8F7}" type="pres">
      <dgm:prSet presAssocID="{2E56D3B6-81CD-4D00-8593-5043CA0C5BF5}" presName="Child" presStyleLbl="revTx" presStyleIdx="1" presStyleCnt="6">
        <dgm:presLayoutVars>
          <dgm:chMax val="0"/>
          <dgm:chPref val="0"/>
          <dgm:bulletEnabled val="1"/>
        </dgm:presLayoutVars>
      </dgm:prSet>
      <dgm:spPr/>
    </dgm:pt>
    <dgm:pt modelId="{4F3C8688-D221-4C23-8B0F-B9B4A0EC2C29}" type="pres">
      <dgm:prSet presAssocID="{ED5B9080-F01E-47EE-BD5A-3CF1110F1C73}" presName="sibTrans" presStyleCnt="0"/>
      <dgm:spPr/>
    </dgm:pt>
    <dgm:pt modelId="{F77A3198-BD91-49B9-97B6-E03EE183574E}" type="pres">
      <dgm:prSet presAssocID="{BC72FA5C-38AC-445A-AF92-5303C88024BD}" presName="ParentComposite" presStyleCnt="0"/>
      <dgm:spPr/>
    </dgm:pt>
    <dgm:pt modelId="{46110C42-2472-475D-91DE-2F928BDA7680}" type="pres">
      <dgm:prSet presAssocID="{BC72FA5C-38AC-445A-AF92-5303C88024BD}" presName="Chord" presStyleLbl="bgShp" presStyleIdx="1" presStyleCnt="3"/>
      <dgm:spPr/>
    </dgm:pt>
    <dgm:pt modelId="{3273E464-1EA4-400D-BA8A-2849A9EBE585}" type="pres">
      <dgm:prSet presAssocID="{BC72FA5C-38AC-445A-AF92-5303C88024BD}" presName="Pie" presStyleLbl="alignNode1" presStyleIdx="1" presStyleCnt="3"/>
      <dgm:spPr/>
    </dgm:pt>
    <dgm:pt modelId="{3ECD7CDD-BD1D-4052-B213-C07844C25FD3}" type="pres">
      <dgm:prSet presAssocID="{BC72FA5C-38AC-445A-AF92-5303C88024BD}" presName="Parent" presStyleLbl="revTx" presStyleIdx="2" presStyleCnt="6">
        <dgm:presLayoutVars>
          <dgm:chMax val="1"/>
          <dgm:chPref val="1"/>
          <dgm:bulletEnabled val="1"/>
        </dgm:presLayoutVars>
      </dgm:prSet>
      <dgm:spPr/>
    </dgm:pt>
    <dgm:pt modelId="{B6D92B7F-9323-4CB4-8131-30043C42AECC}" type="pres">
      <dgm:prSet presAssocID="{39FE520B-2CE0-4BBE-A800-8FE6C7915D5F}" presName="negSibTrans" presStyleCnt="0"/>
      <dgm:spPr/>
    </dgm:pt>
    <dgm:pt modelId="{D4D71DD0-0ACE-42CE-8AAC-412D09B2E67B}" type="pres">
      <dgm:prSet presAssocID="{BC72FA5C-38AC-445A-AF92-5303C88024BD}" presName="composite" presStyleCnt="0"/>
      <dgm:spPr/>
    </dgm:pt>
    <dgm:pt modelId="{9228429A-09D9-4865-87F4-A74D4CA12C07}" type="pres">
      <dgm:prSet presAssocID="{BC72FA5C-38AC-445A-AF92-5303C88024BD}" presName="Child" presStyleLbl="revTx" presStyleIdx="3" presStyleCnt="6">
        <dgm:presLayoutVars>
          <dgm:chMax val="0"/>
          <dgm:chPref val="0"/>
          <dgm:bulletEnabled val="1"/>
        </dgm:presLayoutVars>
      </dgm:prSet>
      <dgm:spPr/>
    </dgm:pt>
    <dgm:pt modelId="{D1785B4A-B485-4279-9828-9BAC7936C7ED}" type="pres">
      <dgm:prSet presAssocID="{7142A836-E8C2-4C43-ACAA-35599A24AC53}" presName="sibTrans" presStyleCnt="0"/>
      <dgm:spPr/>
    </dgm:pt>
    <dgm:pt modelId="{4E6526D5-2AEA-437D-AD49-C81E81BF3A89}" type="pres">
      <dgm:prSet presAssocID="{43DD3663-6C41-4E56-8C59-FF7D98531A6B}" presName="ParentComposite" presStyleCnt="0"/>
      <dgm:spPr/>
    </dgm:pt>
    <dgm:pt modelId="{232A413A-735A-4A24-ABF9-EB8D364E936B}" type="pres">
      <dgm:prSet presAssocID="{43DD3663-6C41-4E56-8C59-FF7D98531A6B}" presName="Chord" presStyleLbl="bgShp" presStyleIdx="2" presStyleCnt="3"/>
      <dgm:spPr/>
    </dgm:pt>
    <dgm:pt modelId="{3DC9105E-F441-42DA-A004-B0DF61AFD3B7}" type="pres">
      <dgm:prSet presAssocID="{43DD3663-6C41-4E56-8C59-FF7D98531A6B}" presName="Pie" presStyleLbl="alignNode1" presStyleIdx="2" presStyleCnt="3"/>
      <dgm:spPr/>
    </dgm:pt>
    <dgm:pt modelId="{8DD13703-A21E-4E78-A9AD-1A01046D1661}" type="pres">
      <dgm:prSet presAssocID="{43DD3663-6C41-4E56-8C59-FF7D98531A6B}" presName="Parent" presStyleLbl="revTx" presStyleIdx="4" presStyleCnt="6">
        <dgm:presLayoutVars>
          <dgm:chMax val="1"/>
          <dgm:chPref val="1"/>
          <dgm:bulletEnabled val="1"/>
        </dgm:presLayoutVars>
      </dgm:prSet>
      <dgm:spPr/>
    </dgm:pt>
    <dgm:pt modelId="{05CE919A-1EB6-4627-AAFB-C09372059D7A}" type="pres">
      <dgm:prSet presAssocID="{D6418BEF-C93F-4406-8F6A-832D7A73A46B}" presName="negSibTrans" presStyleCnt="0"/>
      <dgm:spPr/>
    </dgm:pt>
    <dgm:pt modelId="{4F9C6349-2243-4969-93F6-30F3BC9753D8}" type="pres">
      <dgm:prSet presAssocID="{43DD3663-6C41-4E56-8C59-FF7D98531A6B}" presName="composite" presStyleCnt="0"/>
      <dgm:spPr/>
    </dgm:pt>
    <dgm:pt modelId="{49C5F652-2FDE-4AD2-A89F-EA55D26E570E}" type="pres">
      <dgm:prSet presAssocID="{43DD3663-6C41-4E56-8C59-FF7D98531A6B}" presName="Child" presStyleLbl="revTx" presStyleIdx="5" presStyleCnt="6">
        <dgm:presLayoutVars>
          <dgm:chMax val="0"/>
          <dgm:chPref val="0"/>
          <dgm:bulletEnabled val="1"/>
        </dgm:presLayoutVars>
      </dgm:prSet>
      <dgm:spPr/>
    </dgm:pt>
  </dgm:ptLst>
  <dgm:cxnLst>
    <dgm:cxn modelId="{52EF1A05-18C4-4F8F-9067-7A8EDE3B0C03}" type="presOf" srcId="{2E56D3B6-81CD-4D00-8593-5043CA0C5BF5}" destId="{E35F7CC5-C475-4D44-AC1C-CDC0E8AF4A59}" srcOrd="0" destOrd="0" presId="urn:microsoft.com/office/officeart/2009/3/layout/PieProcess"/>
    <dgm:cxn modelId="{BCBDAB07-7E4C-4FC6-B730-9AAF746D255B}" type="presOf" srcId="{43DD3663-6C41-4E56-8C59-FF7D98531A6B}" destId="{8DD13703-A21E-4E78-A9AD-1A01046D1661}" srcOrd="0" destOrd="0" presId="urn:microsoft.com/office/officeart/2009/3/layout/PieProcess"/>
    <dgm:cxn modelId="{423D0011-4B11-44D1-8A29-3F289B4A396C}" srcId="{2E56D3B6-81CD-4D00-8593-5043CA0C5BF5}" destId="{C9A5607E-887B-495F-A44D-9354C503EE7A}" srcOrd="3" destOrd="0" parTransId="{B2386657-6EF0-4775-A10D-26030CED4B53}" sibTransId="{D088D8C7-A70A-4443-BF12-EDE66DEA25BF}"/>
    <dgm:cxn modelId="{5C01ED13-49E7-4934-B4A4-79FAC3BE5433}" type="presOf" srcId="{97522FD1-4013-475E-8B9F-47D041BF611B}" destId="{94C471B5-4631-448F-8127-CDF6EDD4B8F7}" srcOrd="0" destOrd="2" presId="urn:microsoft.com/office/officeart/2009/3/layout/PieProcess"/>
    <dgm:cxn modelId="{D70D3521-E35C-4EDF-B809-ED414EE2C0A3}" srcId="{96AB3CFE-A523-416D-8CCA-E9B2C2E4EFDE}" destId="{E6DCAE82-AE74-41B9-9223-4EF2107A9977}" srcOrd="1" destOrd="0" parTransId="{996609A4-3A80-42BD-847E-558B970D0C74}" sibTransId="{CE82603A-F6B4-483E-AEA0-57EBA76971BB}"/>
    <dgm:cxn modelId="{47486D29-F11F-40D7-8D12-546373491883}" type="presOf" srcId="{5E2E0A81-12AB-4E3E-80FC-84BDF06396ED}" destId="{223053D4-5564-4229-BFB0-17CE772D7F67}" srcOrd="0" destOrd="0" presId="urn:microsoft.com/office/officeart/2009/3/layout/PieProcess"/>
    <dgm:cxn modelId="{3A36E032-D87C-4C8C-A081-B2D539B34073}" type="presOf" srcId="{96AB3CFE-A523-416D-8CCA-E9B2C2E4EFDE}" destId="{9228429A-09D9-4865-87F4-A74D4CA12C07}" srcOrd="0" destOrd="1" presId="urn:microsoft.com/office/officeart/2009/3/layout/PieProcess"/>
    <dgm:cxn modelId="{673BE53C-D7FA-4483-A8DD-44E5113DBB7E}" type="presOf" srcId="{1F6720D1-8673-49CB-8B47-81A2928B7891}" destId="{94C471B5-4631-448F-8127-CDF6EDD4B8F7}" srcOrd="0" destOrd="1" presId="urn:microsoft.com/office/officeart/2009/3/layout/PieProcess"/>
    <dgm:cxn modelId="{B9CEB941-8C63-46DF-80D6-0267E3FD6561}" srcId="{2E56D3B6-81CD-4D00-8593-5043CA0C5BF5}" destId="{D23BF33A-0392-40A7-BF5E-3461A93B3D7C}" srcOrd="0" destOrd="0" parTransId="{6F4D086D-2899-46B2-ABEB-1D294FB36959}" sibTransId="{2A1A5117-3B55-40C5-90D7-FD132FF9B85C}"/>
    <dgm:cxn modelId="{B4DAD64A-5CE1-4BE1-84C8-19567A7E344C}" srcId="{BC72FA5C-38AC-445A-AF92-5303C88024BD}" destId="{C3D73680-AEC0-4AEE-A9AC-38B2AF03D58D}" srcOrd="2" destOrd="0" parTransId="{994DC995-93F5-4FCA-9CA9-53E0E716EB5A}" sibTransId="{DAB40726-F962-4E2C-A209-84FCB758D613}"/>
    <dgm:cxn modelId="{1A7C5E71-1831-485B-95BE-C025ED28EF1A}" type="presOf" srcId="{D23BF33A-0392-40A7-BF5E-3461A93B3D7C}" destId="{94C471B5-4631-448F-8127-CDF6EDD4B8F7}" srcOrd="0" destOrd="0" presId="urn:microsoft.com/office/officeart/2009/3/layout/PieProcess"/>
    <dgm:cxn modelId="{BFD5F551-1A95-42AC-B98F-96147F9BA096}" srcId="{43DD3663-6C41-4E56-8C59-FF7D98531A6B}" destId="{9E005ED1-03D3-4104-A742-78D7B6A5B894}" srcOrd="0" destOrd="0" parTransId="{53CE8FE3-8C5A-4FE9-9C26-040347276A2D}" sibTransId="{D6418BEF-C93F-4406-8F6A-832D7A73A46B}"/>
    <dgm:cxn modelId="{BD773078-38CD-4A83-88F4-911A45DA65D2}" type="presOf" srcId="{5FA243F0-5248-4995-93D6-5FDBFB6479F2}" destId="{9228429A-09D9-4865-87F4-A74D4CA12C07}" srcOrd="0" destOrd="0" presId="urn:microsoft.com/office/officeart/2009/3/layout/PieProcess"/>
    <dgm:cxn modelId="{C5F7507F-9D0A-4C21-9FF7-D08110DE4D1A}" type="presOf" srcId="{E6DCAE82-AE74-41B9-9223-4EF2107A9977}" destId="{9228429A-09D9-4865-87F4-A74D4CA12C07}" srcOrd="0" destOrd="3" presId="urn:microsoft.com/office/officeart/2009/3/layout/PieProcess"/>
    <dgm:cxn modelId="{705BB094-1C60-46BA-920F-671E6BDF7741}" type="presOf" srcId="{C9A5607E-887B-495F-A44D-9354C503EE7A}" destId="{94C471B5-4631-448F-8127-CDF6EDD4B8F7}" srcOrd="0" destOrd="3" presId="urn:microsoft.com/office/officeart/2009/3/layout/PieProcess"/>
    <dgm:cxn modelId="{CF999F9D-C138-4B67-B49D-A6B54A799C18}" srcId="{96AB3CFE-A523-416D-8CCA-E9B2C2E4EFDE}" destId="{84B08259-CE7C-4A0E-8093-3957FA3281A4}" srcOrd="0" destOrd="0" parTransId="{D37981D1-8CE6-4699-BFEB-1AEF49CF31A5}" sibTransId="{D9C954DB-00C2-4B34-BF08-113CBAD69F18}"/>
    <dgm:cxn modelId="{92B4179E-F113-499A-B736-184E10353582}" srcId="{2E56D3B6-81CD-4D00-8593-5043CA0C5BF5}" destId="{97522FD1-4013-475E-8B9F-47D041BF611B}" srcOrd="2" destOrd="0" parTransId="{8EDC60B6-325D-4901-AD92-5E3124E233FC}" sibTransId="{DE52FA54-D41E-4FAF-90DE-D442997BBE77}"/>
    <dgm:cxn modelId="{62B430A3-A4AB-4CDE-A9F5-66EEB9A54A6D}" srcId="{5E2E0A81-12AB-4E3E-80FC-84BDF06396ED}" destId="{BC72FA5C-38AC-445A-AF92-5303C88024BD}" srcOrd="1" destOrd="0" parTransId="{F788C044-2C7B-4E3E-82BE-4857F040E4D4}" sibTransId="{7142A836-E8C2-4C43-ACAA-35599A24AC53}"/>
    <dgm:cxn modelId="{027500AD-4ACB-4E00-B4F8-D5E67B3BE088}" srcId="{BC72FA5C-38AC-445A-AF92-5303C88024BD}" destId="{5FA243F0-5248-4995-93D6-5FDBFB6479F2}" srcOrd="0" destOrd="0" parTransId="{FE6F2932-A826-4F45-81A2-CB5B6DD1FA5C}" sibTransId="{39FE520B-2CE0-4BBE-A800-8FE6C7915D5F}"/>
    <dgm:cxn modelId="{3F3A86B0-CE8D-4BF6-A562-8B8975537D58}" type="presOf" srcId="{84B08259-CE7C-4A0E-8093-3957FA3281A4}" destId="{9228429A-09D9-4865-87F4-A74D4CA12C07}" srcOrd="0" destOrd="2" presId="urn:microsoft.com/office/officeart/2009/3/layout/PieProcess"/>
    <dgm:cxn modelId="{844240B3-FC63-4634-A3AE-9FD85E228062}" type="presOf" srcId="{C3D73680-AEC0-4AEE-A9AC-38B2AF03D58D}" destId="{9228429A-09D9-4865-87F4-A74D4CA12C07}" srcOrd="0" destOrd="4" presId="urn:microsoft.com/office/officeart/2009/3/layout/PieProcess"/>
    <dgm:cxn modelId="{839EAABA-2B53-41BD-9F32-84E911D6BA74}" srcId="{BC72FA5C-38AC-445A-AF92-5303C88024BD}" destId="{96AB3CFE-A523-416D-8CCA-E9B2C2E4EFDE}" srcOrd="1" destOrd="0" parTransId="{451BCBD5-8F72-4FCB-87D8-7FA4E5228692}" sibTransId="{6F812706-BF80-4B74-9964-27034C115039}"/>
    <dgm:cxn modelId="{64054EBF-2AEF-44C4-95FE-98012D161837}" type="presOf" srcId="{BC72FA5C-38AC-445A-AF92-5303C88024BD}" destId="{3ECD7CDD-BD1D-4052-B213-C07844C25FD3}" srcOrd="0" destOrd="0" presId="urn:microsoft.com/office/officeart/2009/3/layout/PieProcess"/>
    <dgm:cxn modelId="{E05714C2-FF7B-439E-BE5A-20784E8E5C4E}" srcId="{5E2E0A81-12AB-4E3E-80FC-84BDF06396ED}" destId="{43DD3663-6C41-4E56-8C59-FF7D98531A6B}" srcOrd="2" destOrd="0" parTransId="{1AE60929-8B6B-42E2-B39D-3124AB4FA498}" sibTransId="{A4778575-FA14-4108-B501-5F9342EED2E6}"/>
    <dgm:cxn modelId="{4328BCC9-6E86-48E7-9925-C7F8CB97A8B9}" srcId="{2E56D3B6-81CD-4D00-8593-5043CA0C5BF5}" destId="{1F6720D1-8673-49CB-8B47-81A2928B7891}" srcOrd="1" destOrd="0" parTransId="{298539E6-254F-4B6C-AB31-AA651D3EF364}" sibTransId="{A23D20D2-129B-451A-9847-DE2CF8523AF8}"/>
    <dgm:cxn modelId="{17EC67CA-2044-444A-8926-B3BD0761DA8A}" srcId="{5E2E0A81-12AB-4E3E-80FC-84BDF06396ED}" destId="{2E56D3B6-81CD-4D00-8593-5043CA0C5BF5}" srcOrd="0" destOrd="0" parTransId="{7ED46462-4290-45C3-A63A-94F72391F072}" sibTransId="{ED5B9080-F01E-47EE-BD5A-3CF1110F1C73}"/>
    <dgm:cxn modelId="{966523D0-B9A8-4BFD-907C-A3C2F664DA31}" type="presOf" srcId="{9E005ED1-03D3-4104-A742-78D7B6A5B894}" destId="{49C5F652-2FDE-4AD2-A89F-EA55D26E570E}" srcOrd="0" destOrd="0" presId="urn:microsoft.com/office/officeart/2009/3/layout/PieProcess"/>
    <dgm:cxn modelId="{2EFB644E-384A-48FC-8160-9440EDE1783A}" type="presParOf" srcId="{223053D4-5564-4229-BFB0-17CE772D7F67}" destId="{AF64619B-DE6F-4443-BC61-AC4BF80BF643}" srcOrd="0" destOrd="0" presId="urn:microsoft.com/office/officeart/2009/3/layout/PieProcess"/>
    <dgm:cxn modelId="{AE518862-3668-4881-B03C-9402E7399D22}" type="presParOf" srcId="{AF64619B-DE6F-4443-BC61-AC4BF80BF643}" destId="{1A912809-8731-4B5A-8F32-D9765FE76E9E}" srcOrd="0" destOrd="0" presId="urn:microsoft.com/office/officeart/2009/3/layout/PieProcess"/>
    <dgm:cxn modelId="{B8166CBA-9BB0-4F2E-8EDF-13503407F023}" type="presParOf" srcId="{AF64619B-DE6F-4443-BC61-AC4BF80BF643}" destId="{FA1F886F-BAFB-40DC-8E1D-39AE036BCBE7}" srcOrd="1" destOrd="0" presId="urn:microsoft.com/office/officeart/2009/3/layout/PieProcess"/>
    <dgm:cxn modelId="{788331E0-4BC2-4065-9660-8190A66550E8}" type="presParOf" srcId="{AF64619B-DE6F-4443-BC61-AC4BF80BF643}" destId="{E35F7CC5-C475-4D44-AC1C-CDC0E8AF4A59}" srcOrd="2" destOrd="0" presId="urn:microsoft.com/office/officeart/2009/3/layout/PieProcess"/>
    <dgm:cxn modelId="{DFA796DB-4ED6-466D-8FEB-13D66DB1E189}" type="presParOf" srcId="{223053D4-5564-4229-BFB0-17CE772D7F67}" destId="{89D21C18-1C73-4FEC-A885-A4FBB9384FF0}" srcOrd="1" destOrd="0" presId="urn:microsoft.com/office/officeart/2009/3/layout/PieProcess"/>
    <dgm:cxn modelId="{E4813C75-02F7-423F-9B8F-0357EF155B16}" type="presParOf" srcId="{223053D4-5564-4229-BFB0-17CE772D7F67}" destId="{EDBF0BA3-C6D7-441F-91E9-70E17FBC22F6}" srcOrd="2" destOrd="0" presId="urn:microsoft.com/office/officeart/2009/3/layout/PieProcess"/>
    <dgm:cxn modelId="{94B1CF7A-061A-41DD-B6F5-02980FD06C96}" type="presParOf" srcId="{EDBF0BA3-C6D7-441F-91E9-70E17FBC22F6}" destId="{94C471B5-4631-448F-8127-CDF6EDD4B8F7}" srcOrd="0" destOrd="0" presId="urn:microsoft.com/office/officeart/2009/3/layout/PieProcess"/>
    <dgm:cxn modelId="{D0DA21CB-E6DB-4062-BCBE-5806472403CE}" type="presParOf" srcId="{223053D4-5564-4229-BFB0-17CE772D7F67}" destId="{4F3C8688-D221-4C23-8B0F-B9B4A0EC2C29}" srcOrd="3" destOrd="0" presId="urn:microsoft.com/office/officeart/2009/3/layout/PieProcess"/>
    <dgm:cxn modelId="{98A8B08A-C1D3-4014-A54E-D629CF299E2F}" type="presParOf" srcId="{223053D4-5564-4229-BFB0-17CE772D7F67}" destId="{F77A3198-BD91-49B9-97B6-E03EE183574E}" srcOrd="4" destOrd="0" presId="urn:microsoft.com/office/officeart/2009/3/layout/PieProcess"/>
    <dgm:cxn modelId="{0F6804CB-17AA-444E-AD89-853F6FB99F4C}" type="presParOf" srcId="{F77A3198-BD91-49B9-97B6-E03EE183574E}" destId="{46110C42-2472-475D-91DE-2F928BDA7680}" srcOrd="0" destOrd="0" presId="urn:microsoft.com/office/officeart/2009/3/layout/PieProcess"/>
    <dgm:cxn modelId="{4231A727-3728-4268-AC0D-E031CDF515DC}" type="presParOf" srcId="{F77A3198-BD91-49B9-97B6-E03EE183574E}" destId="{3273E464-1EA4-400D-BA8A-2849A9EBE585}" srcOrd="1" destOrd="0" presId="urn:microsoft.com/office/officeart/2009/3/layout/PieProcess"/>
    <dgm:cxn modelId="{C2957D2B-8621-4AE2-846B-BD2FAE75C109}" type="presParOf" srcId="{F77A3198-BD91-49B9-97B6-E03EE183574E}" destId="{3ECD7CDD-BD1D-4052-B213-C07844C25FD3}" srcOrd="2" destOrd="0" presId="urn:microsoft.com/office/officeart/2009/3/layout/PieProcess"/>
    <dgm:cxn modelId="{EC3AA8B6-24FB-4A74-A905-FDD38BE10EB4}" type="presParOf" srcId="{223053D4-5564-4229-BFB0-17CE772D7F67}" destId="{B6D92B7F-9323-4CB4-8131-30043C42AECC}" srcOrd="5" destOrd="0" presId="urn:microsoft.com/office/officeart/2009/3/layout/PieProcess"/>
    <dgm:cxn modelId="{F19F5025-D56B-415D-BAB8-732F643DB9E5}" type="presParOf" srcId="{223053D4-5564-4229-BFB0-17CE772D7F67}" destId="{D4D71DD0-0ACE-42CE-8AAC-412D09B2E67B}" srcOrd="6" destOrd="0" presId="urn:microsoft.com/office/officeart/2009/3/layout/PieProcess"/>
    <dgm:cxn modelId="{821F390B-56BB-40F4-B5BC-6C3A3EC5419C}" type="presParOf" srcId="{D4D71DD0-0ACE-42CE-8AAC-412D09B2E67B}" destId="{9228429A-09D9-4865-87F4-A74D4CA12C07}" srcOrd="0" destOrd="0" presId="urn:microsoft.com/office/officeart/2009/3/layout/PieProcess"/>
    <dgm:cxn modelId="{18D71BCB-A736-402E-852D-A30CAE276940}" type="presParOf" srcId="{223053D4-5564-4229-BFB0-17CE772D7F67}" destId="{D1785B4A-B485-4279-9828-9BAC7936C7ED}" srcOrd="7" destOrd="0" presId="urn:microsoft.com/office/officeart/2009/3/layout/PieProcess"/>
    <dgm:cxn modelId="{40AF0CC8-61DA-4282-BC72-6D1A2F43BA64}" type="presParOf" srcId="{223053D4-5564-4229-BFB0-17CE772D7F67}" destId="{4E6526D5-2AEA-437D-AD49-C81E81BF3A89}" srcOrd="8" destOrd="0" presId="urn:microsoft.com/office/officeart/2009/3/layout/PieProcess"/>
    <dgm:cxn modelId="{86DD06CB-3450-4E08-9DDE-60802729F1D7}" type="presParOf" srcId="{4E6526D5-2AEA-437D-AD49-C81E81BF3A89}" destId="{232A413A-735A-4A24-ABF9-EB8D364E936B}" srcOrd="0" destOrd="0" presId="urn:microsoft.com/office/officeart/2009/3/layout/PieProcess"/>
    <dgm:cxn modelId="{680A06F5-01E6-44EC-AD34-3058543CCCC3}" type="presParOf" srcId="{4E6526D5-2AEA-437D-AD49-C81E81BF3A89}" destId="{3DC9105E-F441-42DA-A004-B0DF61AFD3B7}" srcOrd="1" destOrd="0" presId="urn:microsoft.com/office/officeart/2009/3/layout/PieProcess"/>
    <dgm:cxn modelId="{0CD0D1C5-DA98-4726-AA91-6FE4181D95D5}" type="presParOf" srcId="{4E6526D5-2AEA-437D-AD49-C81E81BF3A89}" destId="{8DD13703-A21E-4E78-A9AD-1A01046D1661}" srcOrd="2" destOrd="0" presId="urn:microsoft.com/office/officeart/2009/3/layout/PieProcess"/>
    <dgm:cxn modelId="{90004D7B-3049-48FA-A467-3C6447A187DB}" type="presParOf" srcId="{223053D4-5564-4229-BFB0-17CE772D7F67}" destId="{05CE919A-1EB6-4627-AAFB-C09372059D7A}" srcOrd="9" destOrd="0" presId="urn:microsoft.com/office/officeart/2009/3/layout/PieProcess"/>
    <dgm:cxn modelId="{858ADD30-B8A6-4345-985C-2B458B3937BA}" type="presParOf" srcId="{223053D4-5564-4229-BFB0-17CE772D7F67}" destId="{4F9C6349-2243-4969-93F6-30F3BC9753D8}" srcOrd="10" destOrd="0" presId="urn:microsoft.com/office/officeart/2009/3/layout/PieProcess"/>
    <dgm:cxn modelId="{5979E644-DD48-4983-9418-EE421A8CBA6C}" type="presParOf" srcId="{4F9C6349-2243-4969-93F6-30F3BC9753D8}" destId="{49C5F652-2FDE-4AD2-A89F-EA55D26E570E}" srcOrd="0" destOrd="0" presId="urn:microsoft.com/office/officeart/2009/3/layout/Pie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46E4382-1968-4BAF-98A8-7255E3677600}" type="doc">
      <dgm:prSet loTypeId="urn:microsoft.com/office/officeart/2005/8/layout/hList1" loCatId="list" qsTypeId="urn:microsoft.com/office/officeart/2005/8/quickstyle/simple1" qsCatId="simple" csTypeId="urn:microsoft.com/office/officeart/2005/8/colors/colorful5" csCatId="colorful" phldr="1"/>
      <dgm:spPr/>
      <dgm:t>
        <a:bodyPr/>
        <a:lstStyle/>
        <a:p>
          <a:endParaRPr lang="pl-PL"/>
        </a:p>
      </dgm:t>
    </dgm:pt>
    <dgm:pt modelId="{7C76A183-431C-4EDD-89F8-26718B609397}">
      <dgm:prSet/>
      <dgm:spPr/>
      <dgm:t>
        <a:bodyPr/>
        <a:lstStyle/>
        <a:p>
          <a:pPr rtl="0"/>
          <a:r>
            <a:rPr lang="pl-PL"/>
            <a:t>Oskarżony </a:t>
          </a:r>
        </a:p>
      </dgm:t>
    </dgm:pt>
    <dgm:pt modelId="{612FA1C5-818D-4750-83B7-66442C3C830C}" type="parTrans" cxnId="{3302DD2A-6628-49A5-94EA-EE63AA16E886}">
      <dgm:prSet/>
      <dgm:spPr/>
      <dgm:t>
        <a:bodyPr/>
        <a:lstStyle/>
        <a:p>
          <a:endParaRPr lang="pl-PL"/>
        </a:p>
      </dgm:t>
    </dgm:pt>
    <dgm:pt modelId="{D621B466-7B3D-4087-B9C0-2F62097D560C}" type="sibTrans" cxnId="{3302DD2A-6628-49A5-94EA-EE63AA16E886}">
      <dgm:prSet/>
      <dgm:spPr/>
      <dgm:t>
        <a:bodyPr/>
        <a:lstStyle/>
        <a:p>
          <a:endParaRPr lang="pl-PL"/>
        </a:p>
      </dgm:t>
    </dgm:pt>
    <dgm:pt modelId="{131839AC-95B4-4B97-8B41-6B4E4EA05D59}">
      <dgm:prSet/>
      <dgm:spPr/>
      <dgm:t>
        <a:bodyPr/>
        <a:lstStyle/>
        <a:p>
          <a:pPr rtl="0"/>
          <a:r>
            <a:rPr lang="pl-PL"/>
            <a:t>Obrońca oskarżonego </a:t>
          </a:r>
        </a:p>
      </dgm:t>
    </dgm:pt>
    <dgm:pt modelId="{7DBF4032-57FF-44DA-ACE5-E414F2193095}" type="parTrans" cxnId="{D47E2CEA-B75E-426F-9774-241E8DB80A22}">
      <dgm:prSet/>
      <dgm:spPr/>
      <dgm:t>
        <a:bodyPr/>
        <a:lstStyle/>
        <a:p>
          <a:endParaRPr lang="pl-PL"/>
        </a:p>
      </dgm:t>
    </dgm:pt>
    <dgm:pt modelId="{D89B0257-9BB7-4948-A0E5-E34A11DC1B72}" type="sibTrans" cxnId="{D47E2CEA-B75E-426F-9774-241E8DB80A22}">
      <dgm:prSet/>
      <dgm:spPr/>
      <dgm:t>
        <a:bodyPr/>
        <a:lstStyle/>
        <a:p>
          <a:endParaRPr lang="pl-PL"/>
        </a:p>
      </dgm:t>
    </dgm:pt>
    <dgm:pt modelId="{92B4BEE0-78FB-4044-8043-4AD9532677FA}">
      <dgm:prSet/>
      <dgm:spPr/>
      <dgm:t>
        <a:bodyPr/>
        <a:lstStyle/>
        <a:p>
          <a:pPr rtl="0"/>
          <a:r>
            <a:rPr lang="pl-PL"/>
            <a:t>Oskarżyciel publiczny </a:t>
          </a:r>
        </a:p>
      </dgm:t>
    </dgm:pt>
    <dgm:pt modelId="{C5DB7EFB-1DD6-4F00-932A-506290F42104}" type="parTrans" cxnId="{DB3D15FA-C10C-4AC2-808B-DFDB673000EE}">
      <dgm:prSet/>
      <dgm:spPr/>
      <dgm:t>
        <a:bodyPr/>
        <a:lstStyle/>
        <a:p>
          <a:endParaRPr lang="pl-PL"/>
        </a:p>
      </dgm:t>
    </dgm:pt>
    <dgm:pt modelId="{16D1E845-E2BF-47DB-AD75-BA38D2849427}" type="sibTrans" cxnId="{DB3D15FA-C10C-4AC2-808B-DFDB673000EE}">
      <dgm:prSet/>
      <dgm:spPr/>
      <dgm:t>
        <a:bodyPr/>
        <a:lstStyle/>
        <a:p>
          <a:endParaRPr lang="pl-PL"/>
        </a:p>
      </dgm:t>
    </dgm:pt>
    <dgm:pt modelId="{EF173FFB-2B37-496D-9E9B-2727E9A7D7F0}">
      <dgm:prSet/>
      <dgm:spPr/>
      <dgm:t>
        <a:bodyPr/>
        <a:lstStyle/>
        <a:p>
          <a:pPr rtl="0"/>
          <a:r>
            <a:rPr lang="pl-PL"/>
            <a:t>Oskarżyciel posiłkowy, prywatny i ich pełnomocnicy </a:t>
          </a:r>
        </a:p>
      </dgm:t>
    </dgm:pt>
    <dgm:pt modelId="{45BFB02B-DF8D-412E-998D-0D8AD72BA555}" type="parTrans" cxnId="{9016B80C-CF42-419B-A178-F873231C9B33}">
      <dgm:prSet/>
      <dgm:spPr/>
      <dgm:t>
        <a:bodyPr/>
        <a:lstStyle/>
        <a:p>
          <a:endParaRPr lang="pl-PL"/>
        </a:p>
      </dgm:t>
    </dgm:pt>
    <dgm:pt modelId="{26306185-0150-4CDF-A818-AD015EF220F3}" type="sibTrans" cxnId="{9016B80C-CF42-419B-A178-F873231C9B33}">
      <dgm:prSet/>
      <dgm:spPr/>
      <dgm:t>
        <a:bodyPr/>
        <a:lstStyle/>
        <a:p>
          <a:endParaRPr lang="pl-PL"/>
        </a:p>
      </dgm:t>
    </dgm:pt>
    <dgm:pt modelId="{B3933766-0AF9-46B2-8D3D-CAD793DA7BB2}">
      <dgm:prSet/>
      <dgm:spPr/>
      <dgm:t>
        <a:bodyPr/>
        <a:lstStyle/>
        <a:p>
          <a:pPr algn="just"/>
          <a:r>
            <a:rPr lang="pl-PL" dirty="0"/>
            <a:t>Zasada – prawo do uczestniczenia w rozprawie </a:t>
          </a:r>
        </a:p>
      </dgm:t>
    </dgm:pt>
    <dgm:pt modelId="{8B1BACA5-D5C1-4684-91A8-755636D6D40E}" type="parTrans" cxnId="{4FCE9269-1A0E-41B4-9647-840B2F347878}">
      <dgm:prSet/>
      <dgm:spPr/>
      <dgm:t>
        <a:bodyPr/>
        <a:lstStyle/>
        <a:p>
          <a:endParaRPr lang="pl-PL"/>
        </a:p>
      </dgm:t>
    </dgm:pt>
    <dgm:pt modelId="{496E13A9-C586-4D94-8BAE-8B588EB8B9CC}" type="sibTrans" cxnId="{4FCE9269-1A0E-41B4-9647-840B2F347878}">
      <dgm:prSet/>
      <dgm:spPr/>
      <dgm:t>
        <a:bodyPr/>
        <a:lstStyle/>
        <a:p>
          <a:endParaRPr lang="pl-PL"/>
        </a:p>
      </dgm:t>
    </dgm:pt>
    <dgm:pt modelId="{72770F97-FEC4-4D88-B852-DB476FDCBF2F}">
      <dgm:prSet/>
      <dgm:spPr/>
      <dgm:t>
        <a:bodyPr/>
        <a:lstStyle/>
        <a:p>
          <a:pPr algn="just"/>
          <a:r>
            <a:rPr lang="pl-PL" dirty="0"/>
            <a:t>Wyjątek – obowiązkowa obecność podczas przedstawienia podstaw aktu oskarżenia i przesłuchania na pierwszej rozprawie głównej </a:t>
          </a:r>
          <a:r>
            <a:rPr lang="pl-PL" b="1" dirty="0"/>
            <a:t>w sprawach o zbrodnie </a:t>
          </a:r>
        </a:p>
      </dgm:t>
    </dgm:pt>
    <dgm:pt modelId="{507EB46D-2E6F-40DF-9B71-04C750ACC081}" type="parTrans" cxnId="{B6EC9C2A-BC1D-4A8C-87D6-3A9F96B18384}">
      <dgm:prSet/>
      <dgm:spPr/>
      <dgm:t>
        <a:bodyPr/>
        <a:lstStyle/>
        <a:p>
          <a:endParaRPr lang="pl-PL"/>
        </a:p>
      </dgm:t>
    </dgm:pt>
    <dgm:pt modelId="{8497EBFB-D146-4B13-B952-4ACD5D86F36A}" type="sibTrans" cxnId="{B6EC9C2A-BC1D-4A8C-87D6-3A9F96B18384}">
      <dgm:prSet/>
      <dgm:spPr/>
      <dgm:t>
        <a:bodyPr/>
        <a:lstStyle/>
        <a:p>
          <a:endParaRPr lang="pl-PL"/>
        </a:p>
      </dgm:t>
    </dgm:pt>
    <dgm:pt modelId="{523F8ABF-EE84-4C39-BFB6-9A7297B11741}">
      <dgm:prSet/>
      <dgm:spPr/>
      <dgm:t>
        <a:bodyPr/>
        <a:lstStyle/>
        <a:p>
          <a:pPr algn="just"/>
          <a:r>
            <a:rPr lang="pl-PL" dirty="0"/>
            <a:t>W przypadku obrony obligatoryjnej – obowiązkowa </a:t>
          </a:r>
        </a:p>
      </dgm:t>
    </dgm:pt>
    <dgm:pt modelId="{E0B397AB-E266-49AB-99CF-7B78D60F2095}" type="parTrans" cxnId="{5F5D3A4C-D683-4F28-89D9-48CA72A4A01C}">
      <dgm:prSet/>
      <dgm:spPr/>
      <dgm:t>
        <a:bodyPr/>
        <a:lstStyle/>
        <a:p>
          <a:endParaRPr lang="pl-PL"/>
        </a:p>
      </dgm:t>
    </dgm:pt>
    <dgm:pt modelId="{ABC94A3E-93EC-45AC-8351-D92F0E67F305}" type="sibTrans" cxnId="{5F5D3A4C-D683-4F28-89D9-48CA72A4A01C}">
      <dgm:prSet/>
      <dgm:spPr/>
      <dgm:t>
        <a:bodyPr/>
        <a:lstStyle/>
        <a:p>
          <a:endParaRPr lang="pl-PL"/>
        </a:p>
      </dgm:t>
    </dgm:pt>
    <dgm:pt modelId="{C3B7B2FC-59F7-487B-8802-3F9EF33EB4B9}">
      <dgm:prSet/>
      <dgm:spPr/>
      <dgm:t>
        <a:bodyPr/>
        <a:lstStyle/>
        <a:p>
          <a:pPr algn="just"/>
          <a:r>
            <a:rPr lang="pl-PL" dirty="0"/>
            <a:t>W pozostałych wypadkach – nieobowiązkowa</a:t>
          </a:r>
        </a:p>
      </dgm:t>
    </dgm:pt>
    <dgm:pt modelId="{7AA9110D-366F-4129-8BA9-CB9995431154}" type="parTrans" cxnId="{B94D542C-1593-47F9-B2EB-CC4EEF04D884}">
      <dgm:prSet/>
      <dgm:spPr/>
      <dgm:t>
        <a:bodyPr/>
        <a:lstStyle/>
        <a:p>
          <a:endParaRPr lang="pl-PL"/>
        </a:p>
      </dgm:t>
    </dgm:pt>
    <dgm:pt modelId="{806C7F8F-529E-4DBF-926F-125205DE2960}" type="sibTrans" cxnId="{B94D542C-1593-47F9-B2EB-CC4EEF04D884}">
      <dgm:prSet/>
      <dgm:spPr/>
      <dgm:t>
        <a:bodyPr/>
        <a:lstStyle/>
        <a:p>
          <a:endParaRPr lang="pl-PL"/>
        </a:p>
      </dgm:t>
    </dgm:pt>
    <dgm:pt modelId="{C8788E38-455C-4C85-B756-AB4E755E6AFA}">
      <dgm:prSet/>
      <dgm:spPr/>
      <dgm:t>
        <a:bodyPr/>
        <a:lstStyle/>
        <a:p>
          <a:pPr algn="just"/>
          <a:r>
            <a:rPr lang="pl-PL" dirty="0"/>
            <a:t>Chyba że usprawiedliwił swoją nieobecność i wniósł o odroczenie rozprawy (art. 117 § 2 i 2a k.p.k.). </a:t>
          </a:r>
          <a:r>
            <a:rPr lang="pl-PL" b="1" dirty="0"/>
            <a:t>Patrz jednak art. 378a k.p.k. i kolejny slajd.</a:t>
          </a:r>
          <a:endParaRPr lang="pl-PL" dirty="0"/>
        </a:p>
      </dgm:t>
    </dgm:pt>
    <dgm:pt modelId="{52CFE6B6-845F-4669-8D75-040D37350E4B}" type="parTrans" cxnId="{CA1DC90F-203C-4727-B29C-1640299C1DD0}">
      <dgm:prSet/>
      <dgm:spPr/>
      <dgm:t>
        <a:bodyPr/>
        <a:lstStyle/>
        <a:p>
          <a:endParaRPr lang="pl-PL"/>
        </a:p>
      </dgm:t>
    </dgm:pt>
    <dgm:pt modelId="{3697930D-2547-471C-A17F-AC140C394F5D}" type="sibTrans" cxnId="{CA1DC90F-203C-4727-B29C-1640299C1DD0}">
      <dgm:prSet/>
      <dgm:spPr/>
      <dgm:t>
        <a:bodyPr/>
        <a:lstStyle/>
        <a:p>
          <a:endParaRPr lang="pl-PL"/>
        </a:p>
      </dgm:t>
    </dgm:pt>
    <dgm:pt modelId="{5E563459-9E1E-48BF-8B54-65A3F85D47D1}">
      <dgm:prSet/>
      <dgm:spPr/>
      <dgm:t>
        <a:bodyPr/>
        <a:lstStyle/>
        <a:p>
          <a:pPr algn="just"/>
          <a:r>
            <a:rPr lang="pl-PL" dirty="0"/>
            <a:t>Obligatoryjna </a:t>
          </a:r>
        </a:p>
      </dgm:t>
    </dgm:pt>
    <dgm:pt modelId="{96BF1DCB-16D8-4B0B-ACFC-6F6F0ADD30C0}" type="parTrans" cxnId="{D8BDBA7B-DF3C-4E85-ABB6-64AFCAF2ACD8}">
      <dgm:prSet/>
      <dgm:spPr/>
      <dgm:t>
        <a:bodyPr/>
        <a:lstStyle/>
        <a:p>
          <a:endParaRPr lang="pl-PL"/>
        </a:p>
      </dgm:t>
    </dgm:pt>
    <dgm:pt modelId="{378E501C-AA95-4875-8AC9-2B95512F5F95}" type="sibTrans" cxnId="{D8BDBA7B-DF3C-4E85-ABB6-64AFCAF2ACD8}">
      <dgm:prSet/>
      <dgm:spPr/>
      <dgm:t>
        <a:bodyPr/>
        <a:lstStyle/>
        <a:p>
          <a:endParaRPr lang="pl-PL"/>
        </a:p>
      </dgm:t>
    </dgm:pt>
    <dgm:pt modelId="{481FF425-2577-4E4E-9882-919FFDB55561}">
      <dgm:prSet/>
      <dgm:spPr/>
      <dgm:t>
        <a:bodyPr/>
        <a:lstStyle/>
        <a:p>
          <a:pPr algn="just"/>
          <a:r>
            <a:rPr lang="pl-PL" dirty="0"/>
            <a:t>Wyjątek – jeżeli postępowanie przygotowawcze prowadzono w formie dochodzenia nieobecność oskarżyciela publicznego nie tamuje rozpoznania sprawy </a:t>
          </a:r>
        </a:p>
      </dgm:t>
    </dgm:pt>
    <dgm:pt modelId="{C9921FCB-99B6-4E3B-A478-AD6E9629250B}" type="parTrans" cxnId="{8FA75413-58CF-413A-AF52-50EBBD1F69F8}">
      <dgm:prSet/>
      <dgm:spPr/>
      <dgm:t>
        <a:bodyPr/>
        <a:lstStyle/>
        <a:p>
          <a:endParaRPr lang="pl-PL"/>
        </a:p>
      </dgm:t>
    </dgm:pt>
    <dgm:pt modelId="{99FFEE8C-7D40-4A2B-8AD8-72C7CB8D935D}" type="sibTrans" cxnId="{8FA75413-58CF-413A-AF52-50EBBD1F69F8}">
      <dgm:prSet/>
      <dgm:spPr/>
      <dgm:t>
        <a:bodyPr/>
        <a:lstStyle/>
        <a:p>
          <a:endParaRPr lang="pl-PL"/>
        </a:p>
      </dgm:t>
    </dgm:pt>
    <dgm:pt modelId="{1146D4BC-C205-4AD2-8C76-007CB831C21D}">
      <dgm:prSet/>
      <dgm:spPr/>
      <dgm:t>
        <a:bodyPr/>
        <a:lstStyle/>
        <a:p>
          <a:pPr algn="just"/>
          <a:r>
            <a:rPr lang="pl-PL" dirty="0"/>
            <a:t>Co do zasady w wypadku oskarżycieli posiłkowych – nieobowiązkowa </a:t>
          </a:r>
        </a:p>
      </dgm:t>
    </dgm:pt>
    <dgm:pt modelId="{966589D7-39F0-47F7-B725-ABBA2346FF84}" type="parTrans" cxnId="{D8699270-AC5A-4DCC-B5ED-E442180A5CC8}">
      <dgm:prSet/>
      <dgm:spPr/>
      <dgm:t>
        <a:bodyPr/>
        <a:lstStyle/>
        <a:p>
          <a:endParaRPr lang="pl-PL"/>
        </a:p>
      </dgm:t>
    </dgm:pt>
    <dgm:pt modelId="{89B0ECE1-A02E-4344-A15A-A517CF009967}" type="sibTrans" cxnId="{D8699270-AC5A-4DCC-B5ED-E442180A5CC8}">
      <dgm:prSet/>
      <dgm:spPr/>
      <dgm:t>
        <a:bodyPr/>
        <a:lstStyle/>
        <a:p>
          <a:endParaRPr lang="pl-PL"/>
        </a:p>
      </dgm:t>
    </dgm:pt>
    <dgm:pt modelId="{0107C7B8-E76B-48E7-8C8B-F97BF498F24B}">
      <dgm:prSet/>
      <dgm:spPr/>
      <dgm:t>
        <a:bodyPr/>
        <a:lstStyle/>
        <a:p>
          <a:pPr algn="just"/>
          <a:r>
            <a:rPr lang="pl-PL" dirty="0"/>
            <a:t>Przewodniczący może zarządzić obecność obowiązkową </a:t>
          </a:r>
        </a:p>
      </dgm:t>
    </dgm:pt>
    <dgm:pt modelId="{4BEC25E5-7AE6-42DC-B772-18C7CFA32A2A}" type="parTrans" cxnId="{F02556C6-42D0-4DF7-8840-4AEA7B70B54D}">
      <dgm:prSet/>
      <dgm:spPr/>
      <dgm:t>
        <a:bodyPr/>
        <a:lstStyle/>
        <a:p>
          <a:endParaRPr lang="pl-PL"/>
        </a:p>
      </dgm:t>
    </dgm:pt>
    <dgm:pt modelId="{7AC49BF0-2FA3-4A85-AD22-7C7E4170473E}" type="sibTrans" cxnId="{F02556C6-42D0-4DF7-8840-4AEA7B70B54D}">
      <dgm:prSet/>
      <dgm:spPr/>
      <dgm:t>
        <a:bodyPr/>
        <a:lstStyle/>
        <a:p>
          <a:endParaRPr lang="pl-PL"/>
        </a:p>
      </dgm:t>
    </dgm:pt>
    <dgm:pt modelId="{FE02780C-8271-4AE1-AA59-0D8C0FFC1FF1}">
      <dgm:prSet/>
      <dgm:spPr/>
      <dgm:t>
        <a:bodyPr/>
        <a:lstStyle/>
        <a:p>
          <a:pPr algn="just"/>
          <a:r>
            <a:rPr lang="pl-PL" dirty="0"/>
            <a:t>Ważne – nieusprawiedliwione niestawiennictwo </a:t>
          </a:r>
          <a:r>
            <a:rPr lang="pl-PL" b="1" dirty="0"/>
            <a:t>oskarżyciela prywatnego i jego pełnomocnika  </a:t>
          </a:r>
          <a:r>
            <a:rPr lang="pl-PL" dirty="0"/>
            <a:t>na rozprawie głównej bez usprawiedliwionych przyczyn uważa się za odstąpienie od oskarżenia</a:t>
          </a:r>
        </a:p>
      </dgm:t>
    </dgm:pt>
    <dgm:pt modelId="{F9F5C451-65F9-48F2-A42E-DF0667921141}" type="parTrans" cxnId="{E4BCBF88-A040-4BBD-BA95-73FE3BAF313C}">
      <dgm:prSet/>
      <dgm:spPr/>
      <dgm:t>
        <a:bodyPr/>
        <a:lstStyle/>
        <a:p>
          <a:endParaRPr lang="pl-PL"/>
        </a:p>
      </dgm:t>
    </dgm:pt>
    <dgm:pt modelId="{79E61313-8998-4A3C-BBD6-C60198D08413}" type="sibTrans" cxnId="{E4BCBF88-A040-4BBD-BA95-73FE3BAF313C}">
      <dgm:prSet/>
      <dgm:spPr/>
      <dgm:t>
        <a:bodyPr/>
        <a:lstStyle/>
        <a:p>
          <a:endParaRPr lang="pl-PL"/>
        </a:p>
      </dgm:t>
    </dgm:pt>
    <dgm:pt modelId="{D2CAD185-1805-4913-B15B-43B752785697}">
      <dgm:prSet/>
      <dgm:spPr/>
      <dgm:t>
        <a:bodyPr/>
        <a:lstStyle/>
        <a:p>
          <a:pPr algn="just"/>
          <a:r>
            <a:rPr lang="pl-PL" dirty="0"/>
            <a:t>Przewodniczący może uznać obecność oskarżonego za obowiązkową </a:t>
          </a:r>
        </a:p>
      </dgm:t>
    </dgm:pt>
    <dgm:pt modelId="{5314471A-E02D-488D-B217-D20EEAD893E9}" type="parTrans" cxnId="{85478FA4-9635-40AA-9108-EDD3C29067D3}">
      <dgm:prSet/>
      <dgm:spPr/>
      <dgm:t>
        <a:bodyPr/>
        <a:lstStyle/>
        <a:p>
          <a:endParaRPr lang="pl-PL"/>
        </a:p>
      </dgm:t>
    </dgm:pt>
    <dgm:pt modelId="{D5A5577F-EF80-450A-B04C-135AB009BE8B}" type="sibTrans" cxnId="{85478FA4-9635-40AA-9108-EDD3C29067D3}">
      <dgm:prSet/>
      <dgm:spPr/>
      <dgm:t>
        <a:bodyPr/>
        <a:lstStyle/>
        <a:p>
          <a:endParaRPr lang="pl-PL"/>
        </a:p>
      </dgm:t>
    </dgm:pt>
    <dgm:pt modelId="{4B59FFEE-5A32-4578-A560-26F3B07D738A}">
      <dgm:prSet/>
      <dgm:spPr/>
      <dgm:t>
        <a:bodyPr/>
        <a:lstStyle/>
        <a:p>
          <a:pPr algn="just"/>
          <a:r>
            <a:rPr lang="pl-PL" dirty="0"/>
            <a:t>Art. 375 – 377</a:t>
          </a:r>
        </a:p>
      </dgm:t>
    </dgm:pt>
    <dgm:pt modelId="{168E384E-3C6A-458B-9B4E-ED3F24836C79}" type="parTrans" cxnId="{B971ACC3-742B-45FD-89C7-F4DE15149BCF}">
      <dgm:prSet/>
      <dgm:spPr/>
      <dgm:t>
        <a:bodyPr/>
        <a:lstStyle/>
        <a:p>
          <a:endParaRPr lang="pl-PL"/>
        </a:p>
      </dgm:t>
    </dgm:pt>
    <dgm:pt modelId="{065C38B0-B559-42D6-A67C-B4E883989E70}" type="sibTrans" cxnId="{B971ACC3-742B-45FD-89C7-F4DE15149BCF}">
      <dgm:prSet/>
      <dgm:spPr/>
      <dgm:t>
        <a:bodyPr/>
        <a:lstStyle/>
        <a:p>
          <a:endParaRPr lang="pl-PL"/>
        </a:p>
      </dgm:t>
    </dgm:pt>
    <dgm:pt modelId="{2316DA29-FA95-4560-B3A0-DB04A65D38FE}">
      <dgm:prSet/>
      <dgm:spPr/>
      <dgm:t>
        <a:bodyPr/>
        <a:lstStyle/>
        <a:p>
          <a:pPr algn="just"/>
          <a:r>
            <a:rPr lang="pl-PL" dirty="0"/>
            <a:t>Art. 390</a:t>
          </a:r>
        </a:p>
      </dgm:t>
    </dgm:pt>
    <dgm:pt modelId="{9A276DAB-695F-4DF7-BFC8-3E89D2F4B578}" type="parTrans" cxnId="{7DF65730-963F-49E3-B16D-7F87A80C543D}">
      <dgm:prSet/>
      <dgm:spPr/>
      <dgm:t>
        <a:bodyPr/>
        <a:lstStyle/>
        <a:p>
          <a:endParaRPr lang="pl-PL"/>
        </a:p>
      </dgm:t>
    </dgm:pt>
    <dgm:pt modelId="{36A859B3-282E-4818-8695-F94EA19698A2}" type="sibTrans" cxnId="{7DF65730-963F-49E3-B16D-7F87A80C543D}">
      <dgm:prSet/>
      <dgm:spPr/>
      <dgm:t>
        <a:bodyPr/>
        <a:lstStyle/>
        <a:p>
          <a:endParaRPr lang="pl-PL"/>
        </a:p>
      </dgm:t>
    </dgm:pt>
    <dgm:pt modelId="{6F9C1019-F316-4306-AA82-870B450D1221}">
      <dgm:prSet/>
      <dgm:spPr/>
      <dgm:t>
        <a:bodyPr/>
        <a:lstStyle/>
        <a:p>
          <a:pPr algn="just"/>
          <a:endParaRPr lang="pl-PL" dirty="0"/>
        </a:p>
      </dgm:t>
    </dgm:pt>
    <dgm:pt modelId="{6B90BAFD-1CA1-41C0-B7B8-1382F280902D}" type="parTrans" cxnId="{1794ABAD-9774-445C-A4FF-8EACA715601A}">
      <dgm:prSet/>
      <dgm:spPr/>
    </dgm:pt>
    <dgm:pt modelId="{10D95C82-F57E-48B0-AF83-22F4D2276AD9}" type="sibTrans" cxnId="{1794ABAD-9774-445C-A4FF-8EACA715601A}">
      <dgm:prSet/>
      <dgm:spPr/>
    </dgm:pt>
    <dgm:pt modelId="{13B76559-FBCE-409E-9089-9BBAB393838E}" type="pres">
      <dgm:prSet presAssocID="{446E4382-1968-4BAF-98A8-7255E3677600}" presName="Name0" presStyleCnt="0">
        <dgm:presLayoutVars>
          <dgm:dir/>
          <dgm:animLvl val="lvl"/>
          <dgm:resizeHandles val="exact"/>
        </dgm:presLayoutVars>
      </dgm:prSet>
      <dgm:spPr/>
    </dgm:pt>
    <dgm:pt modelId="{54784D99-0AD6-490C-A60C-1B897386FBA5}" type="pres">
      <dgm:prSet presAssocID="{7C76A183-431C-4EDD-89F8-26718B609397}" presName="composite" presStyleCnt="0"/>
      <dgm:spPr/>
    </dgm:pt>
    <dgm:pt modelId="{397E3839-8584-4167-9F05-3CCE39644804}" type="pres">
      <dgm:prSet presAssocID="{7C76A183-431C-4EDD-89F8-26718B609397}" presName="parTx" presStyleLbl="alignNode1" presStyleIdx="0" presStyleCnt="4">
        <dgm:presLayoutVars>
          <dgm:chMax val="0"/>
          <dgm:chPref val="0"/>
          <dgm:bulletEnabled val="1"/>
        </dgm:presLayoutVars>
      </dgm:prSet>
      <dgm:spPr/>
    </dgm:pt>
    <dgm:pt modelId="{C76C5210-4F89-4587-9274-471E8AC541FE}" type="pres">
      <dgm:prSet presAssocID="{7C76A183-431C-4EDD-89F8-26718B609397}" presName="desTx" presStyleLbl="alignAccFollowNode1" presStyleIdx="0" presStyleCnt="4">
        <dgm:presLayoutVars>
          <dgm:bulletEnabled val="1"/>
        </dgm:presLayoutVars>
      </dgm:prSet>
      <dgm:spPr/>
    </dgm:pt>
    <dgm:pt modelId="{C980947E-8008-455A-B47B-388D3CA67443}" type="pres">
      <dgm:prSet presAssocID="{D621B466-7B3D-4087-B9C0-2F62097D560C}" presName="space" presStyleCnt="0"/>
      <dgm:spPr/>
    </dgm:pt>
    <dgm:pt modelId="{D66965C4-7075-42C8-B542-7BD21FE88C17}" type="pres">
      <dgm:prSet presAssocID="{131839AC-95B4-4B97-8B41-6B4E4EA05D59}" presName="composite" presStyleCnt="0"/>
      <dgm:spPr/>
    </dgm:pt>
    <dgm:pt modelId="{C66DF569-1B25-4BC2-8FCD-2A1C6E965A70}" type="pres">
      <dgm:prSet presAssocID="{131839AC-95B4-4B97-8B41-6B4E4EA05D59}" presName="parTx" presStyleLbl="alignNode1" presStyleIdx="1" presStyleCnt="4">
        <dgm:presLayoutVars>
          <dgm:chMax val="0"/>
          <dgm:chPref val="0"/>
          <dgm:bulletEnabled val="1"/>
        </dgm:presLayoutVars>
      </dgm:prSet>
      <dgm:spPr/>
    </dgm:pt>
    <dgm:pt modelId="{28840941-6ED7-4FAF-9D77-56E168BDDBF9}" type="pres">
      <dgm:prSet presAssocID="{131839AC-95B4-4B97-8B41-6B4E4EA05D59}" presName="desTx" presStyleLbl="alignAccFollowNode1" presStyleIdx="1" presStyleCnt="4">
        <dgm:presLayoutVars>
          <dgm:bulletEnabled val="1"/>
        </dgm:presLayoutVars>
      </dgm:prSet>
      <dgm:spPr/>
    </dgm:pt>
    <dgm:pt modelId="{B9E3F38F-74BB-4234-8BB1-A2F05FFC8BE8}" type="pres">
      <dgm:prSet presAssocID="{D89B0257-9BB7-4948-A0E5-E34A11DC1B72}" presName="space" presStyleCnt="0"/>
      <dgm:spPr/>
    </dgm:pt>
    <dgm:pt modelId="{2F720D36-F512-4DCF-91AA-F7E75833A7A6}" type="pres">
      <dgm:prSet presAssocID="{92B4BEE0-78FB-4044-8043-4AD9532677FA}" presName="composite" presStyleCnt="0"/>
      <dgm:spPr/>
    </dgm:pt>
    <dgm:pt modelId="{DBC9E3CE-BB02-47BE-9D53-E395B6A0633F}" type="pres">
      <dgm:prSet presAssocID="{92B4BEE0-78FB-4044-8043-4AD9532677FA}" presName="parTx" presStyleLbl="alignNode1" presStyleIdx="2" presStyleCnt="4">
        <dgm:presLayoutVars>
          <dgm:chMax val="0"/>
          <dgm:chPref val="0"/>
          <dgm:bulletEnabled val="1"/>
        </dgm:presLayoutVars>
      </dgm:prSet>
      <dgm:spPr/>
    </dgm:pt>
    <dgm:pt modelId="{92ED0485-465F-4F4C-9C4D-74AA7B1B0A73}" type="pres">
      <dgm:prSet presAssocID="{92B4BEE0-78FB-4044-8043-4AD9532677FA}" presName="desTx" presStyleLbl="alignAccFollowNode1" presStyleIdx="2" presStyleCnt="4">
        <dgm:presLayoutVars>
          <dgm:bulletEnabled val="1"/>
        </dgm:presLayoutVars>
      </dgm:prSet>
      <dgm:spPr/>
    </dgm:pt>
    <dgm:pt modelId="{7C7F6DD5-4D7B-48B0-866E-754500A77BBD}" type="pres">
      <dgm:prSet presAssocID="{16D1E845-E2BF-47DB-AD75-BA38D2849427}" presName="space" presStyleCnt="0"/>
      <dgm:spPr/>
    </dgm:pt>
    <dgm:pt modelId="{F34A6201-1C47-43D2-A15B-C7B7A8A357E3}" type="pres">
      <dgm:prSet presAssocID="{EF173FFB-2B37-496D-9E9B-2727E9A7D7F0}" presName="composite" presStyleCnt="0"/>
      <dgm:spPr/>
    </dgm:pt>
    <dgm:pt modelId="{48567D14-7A04-438D-9A51-198B0FE827A8}" type="pres">
      <dgm:prSet presAssocID="{EF173FFB-2B37-496D-9E9B-2727E9A7D7F0}" presName="parTx" presStyleLbl="alignNode1" presStyleIdx="3" presStyleCnt="4">
        <dgm:presLayoutVars>
          <dgm:chMax val="0"/>
          <dgm:chPref val="0"/>
          <dgm:bulletEnabled val="1"/>
        </dgm:presLayoutVars>
      </dgm:prSet>
      <dgm:spPr/>
    </dgm:pt>
    <dgm:pt modelId="{62CE3D11-E60B-4CD4-A6A2-8256787F2A9B}" type="pres">
      <dgm:prSet presAssocID="{EF173FFB-2B37-496D-9E9B-2727E9A7D7F0}" presName="desTx" presStyleLbl="alignAccFollowNode1" presStyleIdx="3" presStyleCnt="4">
        <dgm:presLayoutVars>
          <dgm:bulletEnabled val="1"/>
        </dgm:presLayoutVars>
      </dgm:prSet>
      <dgm:spPr/>
    </dgm:pt>
  </dgm:ptLst>
  <dgm:cxnLst>
    <dgm:cxn modelId="{9016B80C-CF42-419B-A178-F873231C9B33}" srcId="{446E4382-1968-4BAF-98A8-7255E3677600}" destId="{EF173FFB-2B37-496D-9E9B-2727E9A7D7F0}" srcOrd="3" destOrd="0" parTransId="{45BFB02B-DF8D-412E-998D-0D8AD72BA555}" sibTransId="{26306185-0150-4CDF-A818-AD015EF220F3}"/>
    <dgm:cxn modelId="{CC5FFF0C-AB78-45CF-8702-ADEBC4DC57AB}" type="presOf" srcId="{5E563459-9E1E-48BF-8B54-65A3F85D47D1}" destId="{92ED0485-465F-4F4C-9C4D-74AA7B1B0A73}" srcOrd="0" destOrd="0" presId="urn:microsoft.com/office/officeart/2005/8/layout/hList1"/>
    <dgm:cxn modelId="{49FABD0E-846A-4362-905B-6B939F44F84B}" type="presOf" srcId="{92B4BEE0-78FB-4044-8043-4AD9532677FA}" destId="{DBC9E3CE-BB02-47BE-9D53-E395B6A0633F}" srcOrd="0" destOrd="0" presId="urn:microsoft.com/office/officeart/2005/8/layout/hList1"/>
    <dgm:cxn modelId="{CA1DC90F-203C-4727-B29C-1640299C1DD0}" srcId="{131839AC-95B4-4B97-8B41-6B4E4EA05D59}" destId="{C8788E38-455C-4C85-B756-AB4E755E6AFA}" srcOrd="2" destOrd="0" parTransId="{52CFE6B6-845F-4669-8D75-040D37350E4B}" sibTransId="{3697930D-2547-471C-A17F-AC140C394F5D}"/>
    <dgm:cxn modelId="{23C42910-A59D-41DC-8688-D6609545BA37}" type="presOf" srcId="{C8788E38-455C-4C85-B756-AB4E755E6AFA}" destId="{28840941-6ED7-4FAF-9D77-56E168BDDBF9}" srcOrd="0" destOrd="2" presId="urn:microsoft.com/office/officeart/2005/8/layout/hList1"/>
    <dgm:cxn modelId="{8FA75413-58CF-413A-AF52-50EBBD1F69F8}" srcId="{92B4BEE0-78FB-4044-8043-4AD9532677FA}" destId="{481FF425-2577-4E4E-9882-919FFDB55561}" srcOrd="1" destOrd="0" parTransId="{C9921FCB-99B6-4E3B-A478-AD6E9629250B}" sibTransId="{99FFEE8C-7D40-4A2B-8AD8-72C7CB8D935D}"/>
    <dgm:cxn modelId="{0B173D15-43ED-4285-BC7A-2BDB08FA945E}" type="presOf" srcId="{481FF425-2577-4E4E-9882-919FFDB55561}" destId="{92ED0485-465F-4F4C-9C4D-74AA7B1B0A73}" srcOrd="0" destOrd="1" presId="urn:microsoft.com/office/officeart/2005/8/layout/hList1"/>
    <dgm:cxn modelId="{2331A516-3207-4D00-9910-79494731F17C}" type="presOf" srcId="{FE02780C-8271-4AE1-AA59-0D8C0FFC1FF1}" destId="{62CE3D11-E60B-4CD4-A6A2-8256787F2A9B}" srcOrd="0" destOrd="2" presId="urn:microsoft.com/office/officeart/2005/8/layout/hList1"/>
    <dgm:cxn modelId="{FBB09E20-7E11-4120-9AB5-702923A3A105}" type="presOf" srcId="{4B59FFEE-5A32-4578-A560-26F3B07D738A}" destId="{C76C5210-4F89-4587-9274-471E8AC541FE}" srcOrd="0" destOrd="3" presId="urn:microsoft.com/office/officeart/2005/8/layout/hList1"/>
    <dgm:cxn modelId="{B6EC9C2A-BC1D-4A8C-87D6-3A9F96B18384}" srcId="{7C76A183-431C-4EDD-89F8-26718B609397}" destId="{72770F97-FEC4-4D88-B852-DB476FDCBF2F}" srcOrd="1" destOrd="0" parTransId="{507EB46D-2E6F-40DF-9B71-04C750ACC081}" sibTransId="{8497EBFB-D146-4B13-B952-4ACD5D86F36A}"/>
    <dgm:cxn modelId="{3302DD2A-6628-49A5-94EA-EE63AA16E886}" srcId="{446E4382-1968-4BAF-98A8-7255E3677600}" destId="{7C76A183-431C-4EDD-89F8-26718B609397}" srcOrd="0" destOrd="0" parTransId="{612FA1C5-818D-4750-83B7-66442C3C830C}" sibTransId="{D621B466-7B3D-4087-B9C0-2F62097D560C}"/>
    <dgm:cxn modelId="{B94D542C-1593-47F9-B2EB-CC4EEF04D884}" srcId="{131839AC-95B4-4B97-8B41-6B4E4EA05D59}" destId="{C3B7B2FC-59F7-487B-8802-3F9EF33EB4B9}" srcOrd="1" destOrd="0" parTransId="{7AA9110D-366F-4129-8BA9-CB9995431154}" sibTransId="{806C7F8F-529E-4DBF-926F-125205DE2960}"/>
    <dgm:cxn modelId="{7DF65730-963F-49E3-B16D-7F87A80C543D}" srcId="{7C76A183-431C-4EDD-89F8-26718B609397}" destId="{2316DA29-FA95-4560-B3A0-DB04A65D38FE}" srcOrd="4" destOrd="0" parTransId="{9A276DAB-695F-4DF7-BFC8-3E89D2F4B578}" sibTransId="{36A859B3-282E-4818-8695-F94EA19698A2}"/>
    <dgm:cxn modelId="{9BFC8D31-058D-4F9A-8957-BC047734A7A8}" type="presOf" srcId="{D2CAD185-1805-4913-B15B-43B752785697}" destId="{C76C5210-4F89-4587-9274-471E8AC541FE}" srcOrd="0" destOrd="2" presId="urn:microsoft.com/office/officeart/2005/8/layout/hList1"/>
    <dgm:cxn modelId="{1AEE9C34-1378-44EB-8437-556879F8B43E}" type="presOf" srcId="{B3933766-0AF9-46B2-8D3D-CAD793DA7BB2}" destId="{C76C5210-4F89-4587-9274-471E8AC541FE}" srcOrd="0" destOrd="0" presId="urn:microsoft.com/office/officeart/2005/8/layout/hList1"/>
    <dgm:cxn modelId="{A1A3265D-5F34-4B9F-A1CC-6BDC21D3F55D}" type="presOf" srcId="{446E4382-1968-4BAF-98A8-7255E3677600}" destId="{13B76559-FBCE-409E-9089-9BBAB393838E}" srcOrd="0" destOrd="0" presId="urn:microsoft.com/office/officeart/2005/8/layout/hList1"/>
    <dgm:cxn modelId="{E48D4447-B1B4-4287-A13F-65C74B96F97F}" type="presOf" srcId="{2316DA29-FA95-4560-B3A0-DB04A65D38FE}" destId="{C76C5210-4F89-4587-9274-471E8AC541FE}" srcOrd="0" destOrd="4" presId="urn:microsoft.com/office/officeart/2005/8/layout/hList1"/>
    <dgm:cxn modelId="{4FCE9269-1A0E-41B4-9647-840B2F347878}" srcId="{7C76A183-431C-4EDD-89F8-26718B609397}" destId="{B3933766-0AF9-46B2-8D3D-CAD793DA7BB2}" srcOrd="0" destOrd="0" parTransId="{8B1BACA5-D5C1-4684-91A8-755636D6D40E}" sibTransId="{496E13A9-C586-4D94-8BAE-8B588EB8B9CC}"/>
    <dgm:cxn modelId="{5F5D3A4C-D683-4F28-89D9-48CA72A4A01C}" srcId="{131839AC-95B4-4B97-8B41-6B4E4EA05D59}" destId="{523F8ABF-EE84-4C39-BFB6-9A7297B11741}" srcOrd="0" destOrd="0" parTransId="{E0B397AB-E266-49AB-99CF-7B78D60F2095}" sibTransId="{ABC94A3E-93EC-45AC-8351-D92F0E67F305}"/>
    <dgm:cxn modelId="{26DD816D-35EA-4E46-9B25-21A790C7BA8E}" type="presOf" srcId="{1146D4BC-C205-4AD2-8C76-007CB831C21D}" destId="{62CE3D11-E60B-4CD4-A6A2-8256787F2A9B}" srcOrd="0" destOrd="0" presId="urn:microsoft.com/office/officeart/2005/8/layout/hList1"/>
    <dgm:cxn modelId="{D8699270-AC5A-4DCC-B5ED-E442180A5CC8}" srcId="{EF173FFB-2B37-496D-9E9B-2727E9A7D7F0}" destId="{1146D4BC-C205-4AD2-8C76-007CB831C21D}" srcOrd="0" destOrd="0" parTransId="{966589D7-39F0-47F7-B725-ABBA2346FF84}" sibTransId="{89B0ECE1-A02E-4344-A15A-A517CF009967}"/>
    <dgm:cxn modelId="{D8BDBA7B-DF3C-4E85-ABB6-64AFCAF2ACD8}" srcId="{92B4BEE0-78FB-4044-8043-4AD9532677FA}" destId="{5E563459-9E1E-48BF-8B54-65A3F85D47D1}" srcOrd="0" destOrd="0" parTransId="{96BF1DCB-16D8-4B0B-ACFC-6F6F0ADD30C0}" sibTransId="{378E501C-AA95-4875-8AC9-2B95512F5F95}"/>
    <dgm:cxn modelId="{E4BCBF88-A040-4BBD-BA95-73FE3BAF313C}" srcId="{EF173FFB-2B37-496D-9E9B-2727E9A7D7F0}" destId="{FE02780C-8271-4AE1-AA59-0D8C0FFC1FF1}" srcOrd="2" destOrd="0" parTransId="{F9F5C451-65F9-48F2-A42E-DF0667921141}" sibTransId="{79E61313-8998-4A3C-BBD6-C60198D08413}"/>
    <dgm:cxn modelId="{804E9589-57EC-4278-A190-B34B9A773D06}" type="presOf" srcId="{131839AC-95B4-4B97-8B41-6B4E4EA05D59}" destId="{C66DF569-1B25-4BC2-8FCD-2A1C6E965A70}" srcOrd="0" destOrd="0" presId="urn:microsoft.com/office/officeart/2005/8/layout/hList1"/>
    <dgm:cxn modelId="{8DCE219E-5703-4350-9AB2-086692CEAE3F}" type="presOf" srcId="{C3B7B2FC-59F7-487B-8802-3F9EF33EB4B9}" destId="{28840941-6ED7-4FAF-9D77-56E168BDDBF9}" srcOrd="0" destOrd="1" presId="urn:microsoft.com/office/officeart/2005/8/layout/hList1"/>
    <dgm:cxn modelId="{85478FA4-9635-40AA-9108-EDD3C29067D3}" srcId="{7C76A183-431C-4EDD-89F8-26718B609397}" destId="{D2CAD185-1805-4913-B15B-43B752785697}" srcOrd="2" destOrd="0" parTransId="{5314471A-E02D-488D-B217-D20EEAD893E9}" sibTransId="{D5A5577F-EF80-450A-B04C-135AB009BE8B}"/>
    <dgm:cxn modelId="{E5C138AB-E871-42E3-BA61-69562225220B}" type="presOf" srcId="{72770F97-FEC4-4D88-B852-DB476FDCBF2F}" destId="{C76C5210-4F89-4587-9274-471E8AC541FE}" srcOrd="0" destOrd="1" presId="urn:microsoft.com/office/officeart/2005/8/layout/hList1"/>
    <dgm:cxn modelId="{1794ABAD-9774-445C-A4FF-8EACA715601A}" srcId="{131839AC-95B4-4B97-8B41-6B4E4EA05D59}" destId="{6F9C1019-F316-4306-AA82-870B450D1221}" srcOrd="3" destOrd="0" parTransId="{6B90BAFD-1CA1-41C0-B7B8-1382F280902D}" sibTransId="{10D95C82-F57E-48B0-AF83-22F4D2276AD9}"/>
    <dgm:cxn modelId="{A936FAAD-048E-42C2-8565-DB01BCC58FE0}" type="presOf" srcId="{EF173FFB-2B37-496D-9E9B-2727E9A7D7F0}" destId="{48567D14-7A04-438D-9A51-198B0FE827A8}" srcOrd="0" destOrd="0" presId="urn:microsoft.com/office/officeart/2005/8/layout/hList1"/>
    <dgm:cxn modelId="{469F13BB-C9BF-40BC-8A51-6305736DBB4F}" type="presOf" srcId="{6F9C1019-F316-4306-AA82-870B450D1221}" destId="{28840941-6ED7-4FAF-9D77-56E168BDDBF9}" srcOrd="0" destOrd="3" presId="urn:microsoft.com/office/officeart/2005/8/layout/hList1"/>
    <dgm:cxn modelId="{B971ACC3-742B-45FD-89C7-F4DE15149BCF}" srcId="{7C76A183-431C-4EDD-89F8-26718B609397}" destId="{4B59FFEE-5A32-4578-A560-26F3B07D738A}" srcOrd="3" destOrd="0" parTransId="{168E384E-3C6A-458B-9B4E-ED3F24836C79}" sibTransId="{065C38B0-B559-42D6-A67C-B4E883989E70}"/>
    <dgm:cxn modelId="{F02556C6-42D0-4DF7-8840-4AEA7B70B54D}" srcId="{EF173FFB-2B37-496D-9E9B-2727E9A7D7F0}" destId="{0107C7B8-E76B-48E7-8C8B-F97BF498F24B}" srcOrd="1" destOrd="0" parTransId="{4BEC25E5-7AE6-42DC-B772-18C7CFA32A2A}" sibTransId="{7AC49BF0-2FA3-4A85-AD22-7C7E4170473E}"/>
    <dgm:cxn modelId="{00AF21CA-CAC9-4C7E-BAE5-AF5DC78890AD}" type="presOf" srcId="{523F8ABF-EE84-4C39-BFB6-9A7297B11741}" destId="{28840941-6ED7-4FAF-9D77-56E168BDDBF9}" srcOrd="0" destOrd="0" presId="urn:microsoft.com/office/officeart/2005/8/layout/hList1"/>
    <dgm:cxn modelId="{E184DECD-B3BD-4219-8305-27F89DE8A803}" type="presOf" srcId="{7C76A183-431C-4EDD-89F8-26718B609397}" destId="{397E3839-8584-4167-9F05-3CCE39644804}" srcOrd="0" destOrd="0" presId="urn:microsoft.com/office/officeart/2005/8/layout/hList1"/>
    <dgm:cxn modelId="{7396CDD8-2102-4778-A79C-8159D27F785E}" type="presOf" srcId="{0107C7B8-E76B-48E7-8C8B-F97BF498F24B}" destId="{62CE3D11-E60B-4CD4-A6A2-8256787F2A9B}" srcOrd="0" destOrd="1" presId="urn:microsoft.com/office/officeart/2005/8/layout/hList1"/>
    <dgm:cxn modelId="{D47E2CEA-B75E-426F-9774-241E8DB80A22}" srcId="{446E4382-1968-4BAF-98A8-7255E3677600}" destId="{131839AC-95B4-4B97-8B41-6B4E4EA05D59}" srcOrd="1" destOrd="0" parTransId="{7DBF4032-57FF-44DA-ACE5-E414F2193095}" sibTransId="{D89B0257-9BB7-4948-A0E5-E34A11DC1B72}"/>
    <dgm:cxn modelId="{DB3D15FA-C10C-4AC2-808B-DFDB673000EE}" srcId="{446E4382-1968-4BAF-98A8-7255E3677600}" destId="{92B4BEE0-78FB-4044-8043-4AD9532677FA}" srcOrd="2" destOrd="0" parTransId="{C5DB7EFB-1DD6-4F00-932A-506290F42104}" sibTransId="{16D1E845-E2BF-47DB-AD75-BA38D2849427}"/>
    <dgm:cxn modelId="{98FA9E14-6133-41C8-A937-A4C560A27278}" type="presParOf" srcId="{13B76559-FBCE-409E-9089-9BBAB393838E}" destId="{54784D99-0AD6-490C-A60C-1B897386FBA5}" srcOrd="0" destOrd="0" presId="urn:microsoft.com/office/officeart/2005/8/layout/hList1"/>
    <dgm:cxn modelId="{22D135F5-1A65-4023-B007-A3F8F66E3174}" type="presParOf" srcId="{54784D99-0AD6-490C-A60C-1B897386FBA5}" destId="{397E3839-8584-4167-9F05-3CCE39644804}" srcOrd="0" destOrd="0" presId="urn:microsoft.com/office/officeart/2005/8/layout/hList1"/>
    <dgm:cxn modelId="{1DF10CD4-82C2-4DCE-9796-95ADE8244580}" type="presParOf" srcId="{54784D99-0AD6-490C-A60C-1B897386FBA5}" destId="{C76C5210-4F89-4587-9274-471E8AC541FE}" srcOrd="1" destOrd="0" presId="urn:microsoft.com/office/officeart/2005/8/layout/hList1"/>
    <dgm:cxn modelId="{38586C56-5556-4FF4-A37B-D6B2016F913C}" type="presParOf" srcId="{13B76559-FBCE-409E-9089-9BBAB393838E}" destId="{C980947E-8008-455A-B47B-388D3CA67443}" srcOrd="1" destOrd="0" presId="urn:microsoft.com/office/officeart/2005/8/layout/hList1"/>
    <dgm:cxn modelId="{C5957E54-40DF-4D60-8674-9CB8C6A85F90}" type="presParOf" srcId="{13B76559-FBCE-409E-9089-9BBAB393838E}" destId="{D66965C4-7075-42C8-B542-7BD21FE88C17}" srcOrd="2" destOrd="0" presId="urn:microsoft.com/office/officeart/2005/8/layout/hList1"/>
    <dgm:cxn modelId="{3FAA7990-6E0F-4E57-8A83-C5469ABE6CF5}" type="presParOf" srcId="{D66965C4-7075-42C8-B542-7BD21FE88C17}" destId="{C66DF569-1B25-4BC2-8FCD-2A1C6E965A70}" srcOrd="0" destOrd="0" presId="urn:microsoft.com/office/officeart/2005/8/layout/hList1"/>
    <dgm:cxn modelId="{918A70DE-DABA-45BF-A14E-4517AF7DBD14}" type="presParOf" srcId="{D66965C4-7075-42C8-B542-7BD21FE88C17}" destId="{28840941-6ED7-4FAF-9D77-56E168BDDBF9}" srcOrd="1" destOrd="0" presId="urn:microsoft.com/office/officeart/2005/8/layout/hList1"/>
    <dgm:cxn modelId="{B1F33AA6-A299-401F-9434-7666BCEFFBED}" type="presParOf" srcId="{13B76559-FBCE-409E-9089-9BBAB393838E}" destId="{B9E3F38F-74BB-4234-8BB1-A2F05FFC8BE8}" srcOrd="3" destOrd="0" presId="urn:microsoft.com/office/officeart/2005/8/layout/hList1"/>
    <dgm:cxn modelId="{139BFC04-5A33-4B96-9886-54559FB17DBD}" type="presParOf" srcId="{13B76559-FBCE-409E-9089-9BBAB393838E}" destId="{2F720D36-F512-4DCF-91AA-F7E75833A7A6}" srcOrd="4" destOrd="0" presId="urn:microsoft.com/office/officeart/2005/8/layout/hList1"/>
    <dgm:cxn modelId="{4C657A9E-0458-4033-B4BE-CBDEA47435F2}" type="presParOf" srcId="{2F720D36-F512-4DCF-91AA-F7E75833A7A6}" destId="{DBC9E3CE-BB02-47BE-9D53-E395B6A0633F}" srcOrd="0" destOrd="0" presId="urn:microsoft.com/office/officeart/2005/8/layout/hList1"/>
    <dgm:cxn modelId="{C92F1CDE-997A-4306-A3BF-1483E3540586}" type="presParOf" srcId="{2F720D36-F512-4DCF-91AA-F7E75833A7A6}" destId="{92ED0485-465F-4F4C-9C4D-74AA7B1B0A73}" srcOrd="1" destOrd="0" presId="urn:microsoft.com/office/officeart/2005/8/layout/hList1"/>
    <dgm:cxn modelId="{F89ADC03-E04D-4BA9-A9A8-C3826B249050}" type="presParOf" srcId="{13B76559-FBCE-409E-9089-9BBAB393838E}" destId="{7C7F6DD5-4D7B-48B0-866E-754500A77BBD}" srcOrd="5" destOrd="0" presId="urn:microsoft.com/office/officeart/2005/8/layout/hList1"/>
    <dgm:cxn modelId="{7D96032E-5417-4720-9691-ECBB4A1060DB}" type="presParOf" srcId="{13B76559-FBCE-409E-9089-9BBAB393838E}" destId="{F34A6201-1C47-43D2-A15B-C7B7A8A357E3}" srcOrd="6" destOrd="0" presId="urn:microsoft.com/office/officeart/2005/8/layout/hList1"/>
    <dgm:cxn modelId="{A3738939-8687-4EC8-AB3C-613E94790785}" type="presParOf" srcId="{F34A6201-1C47-43D2-A15B-C7B7A8A357E3}" destId="{48567D14-7A04-438D-9A51-198B0FE827A8}" srcOrd="0" destOrd="0" presId="urn:microsoft.com/office/officeart/2005/8/layout/hList1"/>
    <dgm:cxn modelId="{DBA59C08-1279-4CFB-B858-99C2C9E22543}" type="presParOf" srcId="{F34A6201-1C47-43D2-A15B-C7B7A8A357E3}" destId="{62CE3D11-E60B-4CD4-A6A2-8256787F2A9B}"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AF9399-EB7B-4434-9FF6-3F06703C5495}" type="doc">
      <dgm:prSet loTypeId="urn:microsoft.com/office/officeart/2005/8/layout/vProcess5" loCatId="process" qsTypeId="urn:microsoft.com/office/officeart/2005/8/quickstyle/simple3" qsCatId="simple" csTypeId="urn:microsoft.com/office/officeart/2005/8/colors/colorful5" csCatId="colorful" phldr="1"/>
      <dgm:spPr/>
      <dgm:t>
        <a:bodyPr/>
        <a:lstStyle/>
        <a:p>
          <a:endParaRPr lang="pl-PL"/>
        </a:p>
      </dgm:t>
    </dgm:pt>
    <dgm:pt modelId="{E9BD2B43-537C-4647-B02A-F19D61EA50D8}">
      <dgm:prSet/>
      <dgm:spPr/>
      <dgm:t>
        <a:bodyPr/>
        <a:lstStyle/>
        <a:p>
          <a:pPr rtl="0"/>
          <a:r>
            <a:rPr lang="pl-PL" b="1" dirty="0"/>
            <a:t>Wywołanie sprawy – art. 381</a:t>
          </a:r>
        </a:p>
      </dgm:t>
    </dgm:pt>
    <dgm:pt modelId="{9ED50007-06EB-4AA9-B540-4C9BFDBF9320}" type="parTrans" cxnId="{9B9FCE93-1CEB-4FAD-8DA2-40167DA04EEF}">
      <dgm:prSet/>
      <dgm:spPr/>
      <dgm:t>
        <a:bodyPr/>
        <a:lstStyle/>
        <a:p>
          <a:endParaRPr lang="pl-PL"/>
        </a:p>
      </dgm:t>
    </dgm:pt>
    <dgm:pt modelId="{D62E1001-8A10-42BD-AFE4-FC349098E255}" type="sibTrans" cxnId="{9B9FCE93-1CEB-4FAD-8DA2-40167DA04EEF}">
      <dgm:prSet/>
      <dgm:spPr/>
      <dgm:t>
        <a:bodyPr/>
        <a:lstStyle/>
        <a:p>
          <a:endParaRPr lang="pl-PL"/>
        </a:p>
      </dgm:t>
    </dgm:pt>
    <dgm:pt modelId="{773F69BC-9ABE-4F67-81E3-63F2B64D4963}">
      <dgm:prSet/>
      <dgm:spPr/>
      <dgm:t>
        <a:bodyPr/>
        <a:lstStyle/>
        <a:p>
          <a:pPr rtl="0"/>
          <a:r>
            <a:rPr lang="pl-PL" b="1" dirty="0"/>
            <a:t>Rozpoczęcie rozprawy (sprawdzenie obecności, prawidłowość doręczeń, inne decyzje)</a:t>
          </a:r>
        </a:p>
      </dgm:t>
    </dgm:pt>
    <dgm:pt modelId="{BADF93E7-A078-4256-808B-F2360C184FB2}" type="parTrans" cxnId="{7656C5A8-9E33-428D-8F59-0A010B14FC02}">
      <dgm:prSet/>
      <dgm:spPr/>
      <dgm:t>
        <a:bodyPr/>
        <a:lstStyle/>
        <a:p>
          <a:endParaRPr lang="pl-PL"/>
        </a:p>
      </dgm:t>
    </dgm:pt>
    <dgm:pt modelId="{FDEFABD9-B360-4B7D-A957-2DB93733CE8E}" type="sibTrans" cxnId="{7656C5A8-9E33-428D-8F59-0A010B14FC02}">
      <dgm:prSet/>
      <dgm:spPr/>
      <dgm:t>
        <a:bodyPr/>
        <a:lstStyle/>
        <a:p>
          <a:endParaRPr lang="pl-PL"/>
        </a:p>
      </dgm:t>
    </dgm:pt>
    <dgm:pt modelId="{D8F3A5B6-56C4-4BF3-93DF-31E2AD6564AC}">
      <dgm:prSet/>
      <dgm:spPr/>
      <dgm:t>
        <a:bodyPr/>
        <a:lstStyle/>
        <a:p>
          <a:pPr rtl="0"/>
          <a:r>
            <a:rPr lang="pl-PL" b="1" dirty="0"/>
            <a:t>Przewód sądowy (od przytoczenia podstaw oskarżenia do zamknięcia przewodu sądowego)</a:t>
          </a:r>
        </a:p>
      </dgm:t>
    </dgm:pt>
    <dgm:pt modelId="{6747C3AF-051C-4F48-871F-B843428D0108}" type="parTrans" cxnId="{3A6BC8F2-AC66-4A45-9061-FEBC7D042C8F}">
      <dgm:prSet/>
      <dgm:spPr/>
      <dgm:t>
        <a:bodyPr/>
        <a:lstStyle/>
        <a:p>
          <a:endParaRPr lang="pl-PL"/>
        </a:p>
      </dgm:t>
    </dgm:pt>
    <dgm:pt modelId="{F7244EBE-A8AB-42D0-8643-E383D4BECD82}" type="sibTrans" cxnId="{3A6BC8F2-AC66-4A45-9061-FEBC7D042C8F}">
      <dgm:prSet/>
      <dgm:spPr/>
      <dgm:t>
        <a:bodyPr/>
        <a:lstStyle/>
        <a:p>
          <a:endParaRPr lang="pl-PL"/>
        </a:p>
      </dgm:t>
    </dgm:pt>
    <dgm:pt modelId="{D3B6415F-0CA8-4CBD-9CD3-E4893C1C140A}">
      <dgm:prSet/>
      <dgm:spPr/>
      <dgm:t>
        <a:bodyPr/>
        <a:lstStyle/>
        <a:p>
          <a:pPr rtl="0"/>
          <a:r>
            <a:rPr lang="pl-PL" b="1" dirty="0"/>
            <a:t>Głosy stron </a:t>
          </a:r>
        </a:p>
      </dgm:t>
    </dgm:pt>
    <dgm:pt modelId="{AD2C5DAB-3008-4BB1-A199-84114D43A565}" type="parTrans" cxnId="{4AC18CEC-55D2-4765-AAA9-D7FCDC00E1AE}">
      <dgm:prSet/>
      <dgm:spPr/>
      <dgm:t>
        <a:bodyPr/>
        <a:lstStyle/>
        <a:p>
          <a:endParaRPr lang="pl-PL"/>
        </a:p>
      </dgm:t>
    </dgm:pt>
    <dgm:pt modelId="{FC1AF47B-901D-47D2-8277-8011319D3C18}" type="sibTrans" cxnId="{4AC18CEC-55D2-4765-AAA9-D7FCDC00E1AE}">
      <dgm:prSet/>
      <dgm:spPr/>
      <dgm:t>
        <a:bodyPr/>
        <a:lstStyle/>
        <a:p>
          <a:endParaRPr lang="pl-PL"/>
        </a:p>
      </dgm:t>
    </dgm:pt>
    <dgm:pt modelId="{C1450AF7-AD62-4B16-9190-84F3484B8029}">
      <dgm:prSet/>
      <dgm:spPr/>
      <dgm:t>
        <a:bodyPr/>
        <a:lstStyle/>
        <a:p>
          <a:pPr rtl="0"/>
          <a:r>
            <a:rPr lang="pl-PL" b="1" dirty="0"/>
            <a:t>Wyrokowanie </a:t>
          </a:r>
        </a:p>
      </dgm:t>
    </dgm:pt>
    <dgm:pt modelId="{BDBF82BA-AB4D-428F-962F-44DEA58AC9C4}" type="parTrans" cxnId="{32C8147A-06B2-417F-8EF5-BE56C966200A}">
      <dgm:prSet/>
      <dgm:spPr/>
      <dgm:t>
        <a:bodyPr/>
        <a:lstStyle/>
        <a:p>
          <a:endParaRPr lang="pl-PL"/>
        </a:p>
      </dgm:t>
    </dgm:pt>
    <dgm:pt modelId="{E626750A-F482-404E-9EC0-9BB915980BD8}" type="sibTrans" cxnId="{32C8147A-06B2-417F-8EF5-BE56C966200A}">
      <dgm:prSet/>
      <dgm:spPr/>
      <dgm:t>
        <a:bodyPr/>
        <a:lstStyle/>
        <a:p>
          <a:endParaRPr lang="pl-PL"/>
        </a:p>
      </dgm:t>
    </dgm:pt>
    <dgm:pt modelId="{B3613BB5-CB48-4CF8-BA27-52869F05BD9D}" type="pres">
      <dgm:prSet presAssocID="{E1AF9399-EB7B-4434-9FF6-3F06703C5495}" presName="outerComposite" presStyleCnt="0">
        <dgm:presLayoutVars>
          <dgm:chMax val="5"/>
          <dgm:dir/>
          <dgm:resizeHandles val="exact"/>
        </dgm:presLayoutVars>
      </dgm:prSet>
      <dgm:spPr/>
    </dgm:pt>
    <dgm:pt modelId="{54B2340A-71E8-45E4-999C-E1DC220697B7}" type="pres">
      <dgm:prSet presAssocID="{E1AF9399-EB7B-4434-9FF6-3F06703C5495}" presName="dummyMaxCanvas" presStyleCnt="0">
        <dgm:presLayoutVars/>
      </dgm:prSet>
      <dgm:spPr/>
    </dgm:pt>
    <dgm:pt modelId="{1ADD1442-26A9-4CA6-A764-D170BB5A8029}" type="pres">
      <dgm:prSet presAssocID="{E1AF9399-EB7B-4434-9FF6-3F06703C5495}" presName="FiveNodes_1" presStyleLbl="node1" presStyleIdx="0" presStyleCnt="5">
        <dgm:presLayoutVars>
          <dgm:bulletEnabled val="1"/>
        </dgm:presLayoutVars>
      </dgm:prSet>
      <dgm:spPr/>
    </dgm:pt>
    <dgm:pt modelId="{30B0F11E-3F13-4FDB-8160-51CEEBE3F2E6}" type="pres">
      <dgm:prSet presAssocID="{E1AF9399-EB7B-4434-9FF6-3F06703C5495}" presName="FiveNodes_2" presStyleLbl="node1" presStyleIdx="1" presStyleCnt="5">
        <dgm:presLayoutVars>
          <dgm:bulletEnabled val="1"/>
        </dgm:presLayoutVars>
      </dgm:prSet>
      <dgm:spPr/>
    </dgm:pt>
    <dgm:pt modelId="{8DE7FA2D-CE7D-4517-8F44-A7BD14C80D1B}" type="pres">
      <dgm:prSet presAssocID="{E1AF9399-EB7B-4434-9FF6-3F06703C5495}" presName="FiveNodes_3" presStyleLbl="node1" presStyleIdx="2" presStyleCnt="5">
        <dgm:presLayoutVars>
          <dgm:bulletEnabled val="1"/>
        </dgm:presLayoutVars>
      </dgm:prSet>
      <dgm:spPr/>
    </dgm:pt>
    <dgm:pt modelId="{E0D08E88-0FFC-4730-A868-00CC9442FA4A}" type="pres">
      <dgm:prSet presAssocID="{E1AF9399-EB7B-4434-9FF6-3F06703C5495}" presName="FiveNodes_4" presStyleLbl="node1" presStyleIdx="3" presStyleCnt="5">
        <dgm:presLayoutVars>
          <dgm:bulletEnabled val="1"/>
        </dgm:presLayoutVars>
      </dgm:prSet>
      <dgm:spPr/>
    </dgm:pt>
    <dgm:pt modelId="{F98C6853-6572-47B3-A1A4-FC5002434207}" type="pres">
      <dgm:prSet presAssocID="{E1AF9399-EB7B-4434-9FF6-3F06703C5495}" presName="FiveNodes_5" presStyleLbl="node1" presStyleIdx="4" presStyleCnt="5">
        <dgm:presLayoutVars>
          <dgm:bulletEnabled val="1"/>
        </dgm:presLayoutVars>
      </dgm:prSet>
      <dgm:spPr/>
    </dgm:pt>
    <dgm:pt modelId="{42DA19EE-DA46-4C7B-BB38-EED88C2A9284}" type="pres">
      <dgm:prSet presAssocID="{E1AF9399-EB7B-4434-9FF6-3F06703C5495}" presName="FiveConn_1-2" presStyleLbl="fgAccFollowNode1" presStyleIdx="0" presStyleCnt="4">
        <dgm:presLayoutVars>
          <dgm:bulletEnabled val="1"/>
        </dgm:presLayoutVars>
      </dgm:prSet>
      <dgm:spPr/>
    </dgm:pt>
    <dgm:pt modelId="{6BF240FE-48C3-4D87-93A1-A9CFF8CA1CA8}" type="pres">
      <dgm:prSet presAssocID="{E1AF9399-EB7B-4434-9FF6-3F06703C5495}" presName="FiveConn_2-3" presStyleLbl="fgAccFollowNode1" presStyleIdx="1" presStyleCnt="4">
        <dgm:presLayoutVars>
          <dgm:bulletEnabled val="1"/>
        </dgm:presLayoutVars>
      </dgm:prSet>
      <dgm:spPr/>
    </dgm:pt>
    <dgm:pt modelId="{253A7C88-3F22-41CB-830F-783FEA20109F}" type="pres">
      <dgm:prSet presAssocID="{E1AF9399-EB7B-4434-9FF6-3F06703C5495}" presName="FiveConn_3-4" presStyleLbl="fgAccFollowNode1" presStyleIdx="2" presStyleCnt="4">
        <dgm:presLayoutVars>
          <dgm:bulletEnabled val="1"/>
        </dgm:presLayoutVars>
      </dgm:prSet>
      <dgm:spPr/>
    </dgm:pt>
    <dgm:pt modelId="{7B8C6225-4431-4349-91F3-617E6A96EC9F}" type="pres">
      <dgm:prSet presAssocID="{E1AF9399-EB7B-4434-9FF6-3F06703C5495}" presName="FiveConn_4-5" presStyleLbl="fgAccFollowNode1" presStyleIdx="3" presStyleCnt="4">
        <dgm:presLayoutVars>
          <dgm:bulletEnabled val="1"/>
        </dgm:presLayoutVars>
      </dgm:prSet>
      <dgm:spPr/>
    </dgm:pt>
    <dgm:pt modelId="{FB7DB876-B96E-4BB6-AA5C-A9687D19E17F}" type="pres">
      <dgm:prSet presAssocID="{E1AF9399-EB7B-4434-9FF6-3F06703C5495}" presName="FiveNodes_1_text" presStyleLbl="node1" presStyleIdx="4" presStyleCnt="5">
        <dgm:presLayoutVars>
          <dgm:bulletEnabled val="1"/>
        </dgm:presLayoutVars>
      </dgm:prSet>
      <dgm:spPr/>
    </dgm:pt>
    <dgm:pt modelId="{6590A27B-2E61-4D02-8BDC-3790A338366E}" type="pres">
      <dgm:prSet presAssocID="{E1AF9399-EB7B-4434-9FF6-3F06703C5495}" presName="FiveNodes_2_text" presStyleLbl="node1" presStyleIdx="4" presStyleCnt="5">
        <dgm:presLayoutVars>
          <dgm:bulletEnabled val="1"/>
        </dgm:presLayoutVars>
      </dgm:prSet>
      <dgm:spPr/>
    </dgm:pt>
    <dgm:pt modelId="{6D82C460-6F6F-48FB-8CCA-FB4A8F0B10B5}" type="pres">
      <dgm:prSet presAssocID="{E1AF9399-EB7B-4434-9FF6-3F06703C5495}" presName="FiveNodes_3_text" presStyleLbl="node1" presStyleIdx="4" presStyleCnt="5">
        <dgm:presLayoutVars>
          <dgm:bulletEnabled val="1"/>
        </dgm:presLayoutVars>
      </dgm:prSet>
      <dgm:spPr/>
    </dgm:pt>
    <dgm:pt modelId="{3983E338-78C5-4532-98C2-5336AFAC7F3A}" type="pres">
      <dgm:prSet presAssocID="{E1AF9399-EB7B-4434-9FF6-3F06703C5495}" presName="FiveNodes_4_text" presStyleLbl="node1" presStyleIdx="4" presStyleCnt="5">
        <dgm:presLayoutVars>
          <dgm:bulletEnabled val="1"/>
        </dgm:presLayoutVars>
      </dgm:prSet>
      <dgm:spPr/>
    </dgm:pt>
    <dgm:pt modelId="{5E60E359-DA4B-4C2F-975C-25A17A852765}" type="pres">
      <dgm:prSet presAssocID="{E1AF9399-EB7B-4434-9FF6-3F06703C5495}" presName="FiveNodes_5_text" presStyleLbl="node1" presStyleIdx="4" presStyleCnt="5">
        <dgm:presLayoutVars>
          <dgm:bulletEnabled val="1"/>
        </dgm:presLayoutVars>
      </dgm:prSet>
      <dgm:spPr/>
    </dgm:pt>
  </dgm:ptLst>
  <dgm:cxnLst>
    <dgm:cxn modelId="{24FD0600-5B55-4BAC-BB5D-50591C8298F2}" type="presOf" srcId="{773F69BC-9ABE-4F67-81E3-63F2B64D4963}" destId="{30B0F11E-3F13-4FDB-8160-51CEEBE3F2E6}" srcOrd="0" destOrd="0" presId="urn:microsoft.com/office/officeart/2005/8/layout/vProcess5"/>
    <dgm:cxn modelId="{A8AE7507-D549-44FC-9355-0E34823D04C5}" type="presOf" srcId="{FDEFABD9-B360-4B7D-A957-2DB93733CE8E}" destId="{6BF240FE-48C3-4D87-93A1-A9CFF8CA1CA8}" srcOrd="0" destOrd="0" presId="urn:microsoft.com/office/officeart/2005/8/layout/vProcess5"/>
    <dgm:cxn modelId="{475E7110-B3B8-4155-85CD-976D4B30A258}" type="presOf" srcId="{773F69BC-9ABE-4F67-81E3-63F2B64D4963}" destId="{6590A27B-2E61-4D02-8BDC-3790A338366E}" srcOrd="1" destOrd="0" presId="urn:microsoft.com/office/officeart/2005/8/layout/vProcess5"/>
    <dgm:cxn modelId="{E90EBF28-7FF8-4DBE-AF89-77294EBAC6ED}" type="presOf" srcId="{D3B6415F-0CA8-4CBD-9CD3-E4893C1C140A}" destId="{E0D08E88-0FFC-4730-A868-00CC9442FA4A}" srcOrd="0" destOrd="0" presId="urn:microsoft.com/office/officeart/2005/8/layout/vProcess5"/>
    <dgm:cxn modelId="{C656EE3C-4742-41E5-BA5B-72E72915BB46}" type="presOf" srcId="{D8F3A5B6-56C4-4BF3-93DF-31E2AD6564AC}" destId="{6D82C460-6F6F-48FB-8CCA-FB4A8F0B10B5}" srcOrd="1" destOrd="0" presId="urn:microsoft.com/office/officeart/2005/8/layout/vProcess5"/>
    <dgm:cxn modelId="{E05CA16A-5BDD-4C4B-AA82-6B95E8210213}" type="presOf" srcId="{D3B6415F-0CA8-4CBD-9CD3-E4893C1C140A}" destId="{3983E338-78C5-4532-98C2-5336AFAC7F3A}" srcOrd="1" destOrd="0" presId="urn:microsoft.com/office/officeart/2005/8/layout/vProcess5"/>
    <dgm:cxn modelId="{F6EBCA4B-E51A-4176-B515-D80361B98A18}" type="presOf" srcId="{E9BD2B43-537C-4647-B02A-F19D61EA50D8}" destId="{1ADD1442-26A9-4CA6-A764-D170BB5A8029}" srcOrd="0" destOrd="0" presId="urn:microsoft.com/office/officeart/2005/8/layout/vProcess5"/>
    <dgm:cxn modelId="{5251F64D-6BF7-4D0A-BF53-E0DEEAA4C4EA}" type="presOf" srcId="{C1450AF7-AD62-4B16-9190-84F3484B8029}" destId="{5E60E359-DA4B-4C2F-975C-25A17A852765}" srcOrd="1" destOrd="0" presId="urn:microsoft.com/office/officeart/2005/8/layout/vProcess5"/>
    <dgm:cxn modelId="{32C8147A-06B2-417F-8EF5-BE56C966200A}" srcId="{E1AF9399-EB7B-4434-9FF6-3F06703C5495}" destId="{C1450AF7-AD62-4B16-9190-84F3484B8029}" srcOrd="4" destOrd="0" parTransId="{BDBF82BA-AB4D-428F-962F-44DEA58AC9C4}" sibTransId="{E626750A-F482-404E-9EC0-9BB915980BD8}"/>
    <dgm:cxn modelId="{EB669A7C-5F99-4D1A-B132-2345A502BCAE}" type="presOf" srcId="{E9BD2B43-537C-4647-B02A-F19D61EA50D8}" destId="{FB7DB876-B96E-4BB6-AA5C-A9687D19E17F}" srcOrd="1" destOrd="0" presId="urn:microsoft.com/office/officeart/2005/8/layout/vProcess5"/>
    <dgm:cxn modelId="{9B9FCE93-1CEB-4FAD-8DA2-40167DA04EEF}" srcId="{E1AF9399-EB7B-4434-9FF6-3F06703C5495}" destId="{E9BD2B43-537C-4647-B02A-F19D61EA50D8}" srcOrd="0" destOrd="0" parTransId="{9ED50007-06EB-4AA9-B540-4C9BFDBF9320}" sibTransId="{D62E1001-8A10-42BD-AFE4-FC349098E255}"/>
    <dgm:cxn modelId="{FA33E996-063D-4308-8BFA-0FA4FA6E34BA}" type="presOf" srcId="{D8F3A5B6-56C4-4BF3-93DF-31E2AD6564AC}" destId="{8DE7FA2D-CE7D-4517-8F44-A7BD14C80D1B}" srcOrd="0" destOrd="0" presId="urn:microsoft.com/office/officeart/2005/8/layout/vProcess5"/>
    <dgm:cxn modelId="{7656C5A8-9E33-428D-8F59-0A010B14FC02}" srcId="{E1AF9399-EB7B-4434-9FF6-3F06703C5495}" destId="{773F69BC-9ABE-4F67-81E3-63F2B64D4963}" srcOrd="1" destOrd="0" parTransId="{BADF93E7-A078-4256-808B-F2360C184FB2}" sibTransId="{FDEFABD9-B360-4B7D-A957-2DB93733CE8E}"/>
    <dgm:cxn modelId="{F8C4DFC2-4002-4E2D-8E6C-B147156D7AC5}" type="presOf" srcId="{F7244EBE-A8AB-42D0-8643-E383D4BECD82}" destId="{253A7C88-3F22-41CB-830F-783FEA20109F}" srcOrd="0" destOrd="0" presId="urn:microsoft.com/office/officeart/2005/8/layout/vProcess5"/>
    <dgm:cxn modelId="{A57549CD-A610-400F-A98A-83D3F2A0BEB0}" type="presOf" srcId="{FC1AF47B-901D-47D2-8277-8011319D3C18}" destId="{7B8C6225-4431-4349-91F3-617E6A96EC9F}" srcOrd="0" destOrd="0" presId="urn:microsoft.com/office/officeart/2005/8/layout/vProcess5"/>
    <dgm:cxn modelId="{8881BCCD-F243-42DB-9105-3630FA406D0B}" type="presOf" srcId="{C1450AF7-AD62-4B16-9190-84F3484B8029}" destId="{F98C6853-6572-47B3-A1A4-FC5002434207}" srcOrd="0" destOrd="0" presId="urn:microsoft.com/office/officeart/2005/8/layout/vProcess5"/>
    <dgm:cxn modelId="{6969E1DD-C246-48AD-AE7A-1E3E2B8E4431}" type="presOf" srcId="{E1AF9399-EB7B-4434-9FF6-3F06703C5495}" destId="{B3613BB5-CB48-4CF8-BA27-52869F05BD9D}" srcOrd="0" destOrd="0" presId="urn:microsoft.com/office/officeart/2005/8/layout/vProcess5"/>
    <dgm:cxn modelId="{4AC18CEC-55D2-4765-AAA9-D7FCDC00E1AE}" srcId="{E1AF9399-EB7B-4434-9FF6-3F06703C5495}" destId="{D3B6415F-0CA8-4CBD-9CD3-E4893C1C140A}" srcOrd="3" destOrd="0" parTransId="{AD2C5DAB-3008-4BB1-A199-84114D43A565}" sibTransId="{FC1AF47B-901D-47D2-8277-8011319D3C18}"/>
    <dgm:cxn modelId="{24E5D9EE-22B9-4FCC-AC0E-E47A4C62025C}" type="presOf" srcId="{D62E1001-8A10-42BD-AFE4-FC349098E255}" destId="{42DA19EE-DA46-4C7B-BB38-EED88C2A9284}" srcOrd="0" destOrd="0" presId="urn:microsoft.com/office/officeart/2005/8/layout/vProcess5"/>
    <dgm:cxn modelId="{3A6BC8F2-AC66-4A45-9061-FEBC7D042C8F}" srcId="{E1AF9399-EB7B-4434-9FF6-3F06703C5495}" destId="{D8F3A5B6-56C4-4BF3-93DF-31E2AD6564AC}" srcOrd="2" destOrd="0" parTransId="{6747C3AF-051C-4F48-871F-B843428D0108}" sibTransId="{F7244EBE-A8AB-42D0-8643-E383D4BECD82}"/>
    <dgm:cxn modelId="{08B43DF0-877A-496C-9C95-3BC6723D0307}" type="presParOf" srcId="{B3613BB5-CB48-4CF8-BA27-52869F05BD9D}" destId="{54B2340A-71E8-45E4-999C-E1DC220697B7}" srcOrd="0" destOrd="0" presId="urn:microsoft.com/office/officeart/2005/8/layout/vProcess5"/>
    <dgm:cxn modelId="{DE3BDD0A-B6D1-4654-AB90-F86DEE7C1364}" type="presParOf" srcId="{B3613BB5-CB48-4CF8-BA27-52869F05BD9D}" destId="{1ADD1442-26A9-4CA6-A764-D170BB5A8029}" srcOrd="1" destOrd="0" presId="urn:microsoft.com/office/officeart/2005/8/layout/vProcess5"/>
    <dgm:cxn modelId="{BF7769E1-B3E2-4251-B96B-FFEAFDDF7D53}" type="presParOf" srcId="{B3613BB5-CB48-4CF8-BA27-52869F05BD9D}" destId="{30B0F11E-3F13-4FDB-8160-51CEEBE3F2E6}" srcOrd="2" destOrd="0" presId="urn:microsoft.com/office/officeart/2005/8/layout/vProcess5"/>
    <dgm:cxn modelId="{5CA52032-F6A3-41F2-917A-3C25DD0DE3BA}" type="presParOf" srcId="{B3613BB5-CB48-4CF8-BA27-52869F05BD9D}" destId="{8DE7FA2D-CE7D-4517-8F44-A7BD14C80D1B}" srcOrd="3" destOrd="0" presId="urn:microsoft.com/office/officeart/2005/8/layout/vProcess5"/>
    <dgm:cxn modelId="{1F52C083-801D-4CF3-B382-FBD8EEB0F45A}" type="presParOf" srcId="{B3613BB5-CB48-4CF8-BA27-52869F05BD9D}" destId="{E0D08E88-0FFC-4730-A868-00CC9442FA4A}" srcOrd="4" destOrd="0" presId="urn:microsoft.com/office/officeart/2005/8/layout/vProcess5"/>
    <dgm:cxn modelId="{2548B8C3-C2E9-4602-9E11-255C00F09E6A}" type="presParOf" srcId="{B3613BB5-CB48-4CF8-BA27-52869F05BD9D}" destId="{F98C6853-6572-47B3-A1A4-FC5002434207}" srcOrd="5" destOrd="0" presId="urn:microsoft.com/office/officeart/2005/8/layout/vProcess5"/>
    <dgm:cxn modelId="{53B7C87A-2CAE-4713-BB27-BD0ADC7A3C29}" type="presParOf" srcId="{B3613BB5-CB48-4CF8-BA27-52869F05BD9D}" destId="{42DA19EE-DA46-4C7B-BB38-EED88C2A9284}" srcOrd="6" destOrd="0" presId="urn:microsoft.com/office/officeart/2005/8/layout/vProcess5"/>
    <dgm:cxn modelId="{03BB6F8F-48D2-4F3D-8FAA-44483CC9382E}" type="presParOf" srcId="{B3613BB5-CB48-4CF8-BA27-52869F05BD9D}" destId="{6BF240FE-48C3-4D87-93A1-A9CFF8CA1CA8}" srcOrd="7" destOrd="0" presId="urn:microsoft.com/office/officeart/2005/8/layout/vProcess5"/>
    <dgm:cxn modelId="{FBDDAB89-6D2E-4740-B973-B4894A7B84D9}" type="presParOf" srcId="{B3613BB5-CB48-4CF8-BA27-52869F05BD9D}" destId="{253A7C88-3F22-41CB-830F-783FEA20109F}" srcOrd="8" destOrd="0" presId="urn:microsoft.com/office/officeart/2005/8/layout/vProcess5"/>
    <dgm:cxn modelId="{89E538C9-B110-4649-8827-C9567B329544}" type="presParOf" srcId="{B3613BB5-CB48-4CF8-BA27-52869F05BD9D}" destId="{7B8C6225-4431-4349-91F3-617E6A96EC9F}" srcOrd="9" destOrd="0" presId="urn:microsoft.com/office/officeart/2005/8/layout/vProcess5"/>
    <dgm:cxn modelId="{02E0A7D0-3072-4022-99AC-29EACAB8786C}" type="presParOf" srcId="{B3613BB5-CB48-4CF8-BA27-52869F05BD9D}" destId="{FB7DB876-B96E-4BB6-AA5C-A9687D19E17F}" srcOrd="10" destOrd="0" presId="urn:microsoft.com/office/officeart/2005/8/layout/vProcess5"/>
    <dgm:cxn modelId="{EAE7D0FC-1256-49E5-B30E-352CF1B46AFA}" type="presParOf" srcId="{B3613BB5-CB48-4CF8-BA27-52869F05BD9D}" destId="{6590A27B-2E61-4D02-8BDC-3790A338366E}" srcOrd="11" destOrd="0" presId="urn:microsoft.com/office/officeart/2005/8/layout/vProcess5"/>
    <dgm:cxn modelId="{24E1F632-7824-4A58-A97F-19BFB795EE6F}" type="presParOf" srcId="{B3613BB5-CB48-4CF8-BA27-52869F05BD9D}" destId="{6D82C460-6F6F-48FB-8CCA-FB4A8F0B10B5}" srcOrd="12" destOrd="0" presId="urn:microsoft.com/office/officeart/2005/8/layout/vProcess5"/>
    <dgm:cxn modelId="{BC2332ED-CFF0-4AF5-84FC-1E02CD1CCB99}" type="presParOf" srcId="{B3613BB5-CB48-4CF8-BA27-52869F05BD9D}" destId="{3983E338-78C5-4532-98C2-5336AFAC7F3A}" srcOrd="13" destOrd="0" presId="urn:microsoft.com/office/officeart/2005/8/layout/vProcess5"/>
    <dgm:cxn modelId="{1EC2E6D0-82ED-4836-8A9E-30A0BD4945E7}" type="presParOf" srcId="{B3613BB5-CB48-4CF8-BA27-52869F05BD9D}" destId="{5E60E359-DA4B-4C2F-975C-25A17A852765}"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E8E99BE-7FE2-4D96-953C-F0483764E7E2}" type="doc">
      <dgm:prSet loTypeId="urn:microsoft.com/office/officeart/2005/8/layout/process4" loCatId="process" qsTypeId="urn:microsoft.com/office/officeart/2005/8/quickstyle/simple5" qsCatId="simple" csTypeId="urn:microsoft.com/office/officeart/2005/8/colors/accent1_3" csCatId="accent1"/>
      <dgm:spPr/>
      <dgm:t>
        <a:bodyPr/>
        <a:lstStyle/>
        <a:p>
          <a:endParaRPr lang="pl-PL"/>
        </a:p>
      </dgm:t>
    </dgm:pt>
    <dgm:pt modelId="{45AB5980-EF8E-4D4B-ABC1-ECE00DC80B03}">
      <dgm:prSet/>
      <dgm:spPr/>
      <dgm:t>
        <a:bodyPr/>
        <a:lstStyle/>
        <a:p>
          <a:pPr rtl="0"/>
          <a:r>
            <a:rPr lang="pl-PL" dirty="0"/>
            <a:t>Zwięzłe przedstawienie przez oskarżyciela zarzutów oskarżenia </a:t>
          </a:r>
        </a:p>
      </dgm:t>
    </dgm:pt>
    <dgm:pt modelId="{A1C2F22B-6FBA-43A7-AFB3-C2E25F72EB21}" type="parTrans" cxnId="{1D8423E9-DCBB-47AC-9998-D984BD79279D}">
      <dgm:prSet/>
      <dgm:spPr/>
      <dgm:t>
        <a:bodyPr/>
        <a:lstStyle/>
        <a:p>
          <a:endParaRPr lang="pl-PL"/>
        </a:p>
      </dgm:t>
    </dgm:pt>
    <dgm:pt modelId="{A75C30CE-1A35-4E40-8D47-BF64F7CA3CC8}" type="sibTrans" cxnId="{1D8423E9-DCBB-47AC-9998-D984BD79279D}">
      <dgm:prSet/>
      <dgm:spPr/>
      <dgm:t>
        <a:bodyPr/>
        <a:lstStyle/>
        <a:p>
          <a:endParaRPr lang="pl-PL"/>
        </a:p>
      </dgm:t>
    </dgm:pt>
    <dgm:pt modelId="{5B21BA90-CDB3-413F-AFDF-4473B354E03E}">
      <dgm:prSet custT="1"/>
      <dgm:spPr/>
      <dgm:t>
        <a:bodyPr/>
        <a:lstStyle/>
        <a:p>
          <a:pPr rtl="0"/>
          <a:r>
            <a:rPr lang="pl-PL" sz="1200" b="1" dirty="0"/>
            <a:t>Jeżeli oskarżony bierze udział w rozprawie – pouczenie o prawie do składania wyjaśnień, odmowy składania wyjaśnień, odmowy odpowiedzi na pytanie </a:t>
          </a:r>
          <a:r>
            <a:rPr lang="pl-PL" sz="1200" b="1" dirty="0">
              <a:sym typeface="Wingdings" panose="05000000000000000000" pitchFamily="2" charset="2"/>
            </a:rPr>
            <a:t></a:t>
          </a:r>
          <a:r>
            <a:rPr lang="pl-PL" sz="1200" b="1" dirty="0"/>
            <a:t> przesłuchanie oskarżonego </a:t>
          </a:r>
        </a:p>
      </dgm:t>
    </dgm:pt>
    <dgm:pt modelId="{DDBF4F5C-56A5-442B-A85E-BDCD895B8776}" type="parTrans" cxnId="{95851710-BF9C-439A-96AD-0A75AD56B5A8}">
      <dgm:prSet/>
      <dgm:spPr/>
      <dgm:t>
        <a:bodyPr/>
        <a:lstStyle/>
        <a:p>
          <a:endParaRPr lang="pl-PL"/>
        </a:p>
      </dgm:t>
    </dgm:pt>
    <dgm:pt modelId="{83CE5F92-0059-4201-AD46-57324CF77DAE}" type="sibTrans" cxnId="{95851710-BF9C-439A-96AD-0A75AD56B5A8}">
      <dgm:prSet/>
      <dgm:spPr/>
      <dgm:t>
        <a:bodyPr/>
        <a:lstStyle/>
        <a:p>
          <a:endParaRPr lang="pl-PL"/>
        </a:p>
      </dgm:t>
    </dgm:pt>
    <dgm:pt modelId="{2023AFDC-28EB-4B19-BD06-D622FD101AA3}">
      <dgm:prSet/>
      <dgm:spPr/>
      <dgm:t>
        <a:bodyPr/>
        <a:lstStyle/>
        <a:p>
          <a:pPr rtl="0"/>
          <a:r>
            <a:rPr lang="pl-PL"/>
            <a:t>Postępowanie dowodowe </a:t>
          </a:r>
        </a:p>
      </dgm:t>
    </dgm:pt>
    <dgm:pt modelId="{DB3FB707-E0F4-4A95-BF02-69C2F6E14122}" type="parTrans" cxnId="{0BD35935-2628-4212-94E3-97856D0ECF38}">
      <dgm:prSet/>
      <dgm:spPr/>
      <dgm:t>
        <a:bodyPr/>
        <a:lstStyle/>
        <a:p>
          <a:endParaRPr lang="pl-PL"/>
        </a:p>
      </dgm:t>
    </dgm:pt>
    <dgm:pt modelId="{C9849820-41D3-4B49-9F0E-AC293584C177}" type="sibTrans" cxnId="{0BD35935-2628-4212-94E3-97856D0ECF38}">
      <dgm:prSet/>
      <dgm:spPr/>
      <dgm:t>
        <a:bodyPr/>
        <a:lstStyle/>
        <a:p>
          <a:endParaRPr lang="pl-PL"/>
        </a:p>
      </dgm:t>
    </dgm:pt>
    <dgm:pt modelId="{097DE250-EC80-4310-ADAA-C02A45AC50A4}">
      <dgm:prSet/>
      <dgm:spPr/>
      <dgm:t>
        <a:bodyPr/>
        <a:lstStyle/>
        <a:p>
          <a:pPr rtl="0"/>
          <a:r>
            <a:rPr lang="pl-PL"/>
            <a:t>Redukcja postępowania dowodowego </a:t>
          </a:r>
        </a:p>
      </dgm:t>
    </dgm:pt>
    <dgm:pt modelId="{33693517-6EBD-4F12-B189-F1426EFFABC3}" type="parTrans" cxnId="{2FB73B39-961D-47FA-A0AD-0E65169F5D9B}">
      <dgm:prSet/>
      <dgm:spPr/>
      <dgm:t>
        <a:bodyPr/>
        <a:lstStyle/>
        <a:p>
          <a:endParaRPr lang="pl-PL"/>
        </a:p>
      </dgm:t>
    </dgm:pt>
    <dgm:pt modelId="{FD6AE211-7F23-4040-A3C1-4079D6DC9392}" type="sibTrans" cxnId="{2FB73B39-961D-47FA-A0AD-0E65169F5D9B}">
      <dgm:prSet/>
      <dgm:spPr/>
      <dgm:t>
        <a:bodyPr/>
        <a:lstStyle/>
        <a:p>
          <a:endParaRPr lang="pl-PL"/>
        </a:p>
      </dgm:t>
    </dgm:pt>
    <dgm:pt modelId="{06ADC093-726B-4933-8BDF-8EB3645973C1}">
      <dgm:prSet/>
      <dgm:spPr/>
      <dgm:t>
        <a:bodyPr/>
        <a:lstStyle/>
        <a:p>
          <a:pPr rtl="0"/>
          <a:r>
            <a:rPr lang="pl-PL"/>
            <a:t>Rozszerzenie oskarżenia </a:t>
          </a:r>
        </a:p>
      </dgm:t>
    </dgm:pt>
    <dgm:pt modelId="{B155D4D3-76D5-4AD2-BEC7-5877EEAEFE5E}" type="parTrans" cxnId="{CC6A4B7A-23FA-42BA-AB36-B184BC7A854F}">
      <dgm:prSet/>
      <dgm:spPr/>
      <dgm:t>
        <a:bodyPr/>
        <a:lstStyle/>
        <a:p>
          <a:endParaRPr lang="pl-PL"/>
        </a:p>
      </dgm:t>
    </dgm:pt>
    <dgm:pt modelId="{4204F5F1-378E-4115-9733-2B6D63B2DECD}" type="sibTrans" cxnId="{CC6A4B7A-23FA-42BA-AB36-B184BC7A854F}">
      <dgm:prSet/>
      <dgm:spPr/>
      <dgm:t>
        <a:bodyPr/>
        <a:lstStyle/>
        <a:p>
          <a:endParaRPr lang="pl-PL"/>
        </a:p>
      </dgm:t>
    </dgm:pt>
    <dgm:pt modelId="{1D0D40B2-D6A0-482D-ABE9-81C96E70F773}">
      <dgm:prSet/>
      <dgm:spPr/>
      <dgm:t>
        <a:bodyPr/>
        <a:lstStyle/>
        <a:p>
          <a:pPr rtl="0"/>
          <a:r>
            <a:rPr lang="pl-PL" dirty="0"/>
            <a:t>Zmiana kwalifikacji prawnej czynu</a:t>
          </a:r>
        </a:p>
      </dgm:t>
    </dgm:pt>
    <dgm:pt modelId="{FCF5E3D5-BAF9-49AC-B757-A405088B09A1}" type="parTrans" cxnId="{7DEF16C7-79BD-44A1-A3F4-7D9E8612DED7}">
      <dgm:prSet/>
      <dgm:spPr/>
      <dgm:t>
        <a:bodyPr/>
        <a:lstStyle/>
        <a:p>
          <a:endParaRPr lang="pl-PL"/>
        </a:p>
      </dgm:t>
    </dgm:pt>
    <dgm:pt modelId="{132FC3B7-A604-4BE2-A745-758BE94B003C}" type="sibTrans" cxnId="{7DEF16C7-79BD-44A1-A3F4-7D9E8612DED7}">
      <dgm:prSet/>
      <dgm:spPr/>
      <dgm:t>
        <a:bodyPr/>
        <a:lstStyle/>
        <a:p>
          <a:endParaRPr lang="pl-PL"/>
        </a:p>
      </dgm:t>
    </dgm:pt>
    <dgm:pt modelId="{71F6A15E-6E7A-4302-B5A7-521A91D1826C}">
      <dgm:prSet custT="1"/>
      <dgm:spPr/>
      <dgm:t>
        <a:bodyPr/>
        <a:lstStyle/>
        <a:p>
          <a:pPr rtl="0"/>
          <a:r>
            <a:rPr lang="pl-PL" sz="1400" b="1" dirty="0"/>
            <a:t>Przerwa i odroczenie rozprawy </a:t>
          </a:r>
        </a:p>
      </dgm:t>
    </dgm:pt>
    <dgm:pt modelId="{7432C2F6-2E50-457D-A012-B32C120F1260}" type="parTrans" cxnId="{72C0FA3C-73BF-43BC-BDEA-3180B27C4614}">
      <dgm:prSet/>
      <dgm:spPr/>
      <dgm:t>
        <a:bodyPr/>
        <a:lstStyle/>
        <a:p>
          <a:endParaRPr lang="pl-PL"/>
        </a:p>
      </dgm:t>
    </dgm:pt>
    <dgm:pt modelId="{4F26EA34-54C2-45CB-8B1D-13E15C59AB9A}" type="sibTrans" cxnId="{72C0FA3C-73BF-43BC-BDEA-3180B27C4614}">
      <dgm:prSet/>
      <dgm:spPr/>
      <dgm:t>
        <a:bodyPr/>
        <a:lstStyle/>
        <a:p>
          <a:endParaRPr lang="pl-PL"/>
        </a:p>
      </dgm:t>
    </dgm:pt>
    <dgm:pt modelId="{A6BADCE5-3931-4339-B813-A47DBB51BD65}">
      <dgm:prSet/>
      <dgm:spPr/>
      <dgm:t>
        <a:bodyPr/>
        <a:lstStyle/>
        <a:p>
          <a:pPr rtl="0"/>
          <a:r>
            <a:rPr lang="pl-PL" dirty="0"/>
            <a:t>Zamknięcie przewodu sądowego </a:t>
          </a:r>
        </a:p>
      </dgm:t>
    </dgm:pt>
    <dgm:pt modelId="{FFB4E424-1730-40A0-BF09-82D2FCB3FF1F}" type="parTrans" cxnId="{4D3D08FF-21F6-4794-8538-2658B80F0F3F}">
      <dgm:prSet/>
      <dgm:spPr/>
      <dgm:t>
        <a:bodyPr/>
        <a:lstStyle/>
        <a:p>
          <a:endParaRPr lang="pl-PL"/>
        </a:p>
      </dgm:t>
    </dgm:pt>
    <dgm:pt modelId="{C457DC8B-591F-4ED9-8DC0-60A273219DC4}" type="sibTrans" cxnId="{4D3D08FF-21F6-4794-8538-2658B80F0F3F}">
      <dgm:prSet/>
      <dgm:spPr/>
      <dgm:t>
        <a:bodyPr/>
        <a:lstStyle/>
        <a:p>
          <a:endParaRPr lang="pl-PL"/>
        </a:p>
      </dgm:t>
    </dgm:pt>
    <dgm:pt modelId="{264E54AB-5931-4BCD-86C7-23E45AD6D72B}" type="pres">
      <dgm:prSet presAssocID="{0E8E99BE-7FE2-4D96-953C-F0483764E7E2}" presName="Name0" presStyleCnt="0">
        <dgm:presLayoutVars>
          <dgm:dir/>
          <dgm:animLvl val="lvl"/>
          <dgm:resizeHandles val="exact"/>
        </dgm:presLayoutVars>
      </dgm:prSet>
      <dgm:spPr/>
    </dgm:pt>
    <dgm:pt modelId="{C7D6ED27-AA96-48EB-B49F-42E5CACB188E}" type="pres">
      <dgm:prSet presAssocID="{A6BADCE5-3931-4339-B813-A47DBB51BD65}" presName="boxAndChildren" presStyleCnt="0"/>
      <dgm:spPr/>
    </dgm:pt>
    <dgm:pt modelId="{99FE2CD7-18A2-4D23-A5ED-D70003243606}" type="pres">
      <dgm:prSet presAssocID="{A6BADCE5-3931-4339-B813-A47DBB51BD65}" presName="parentTextBox" presStyleLbl="node1" presStyleIdx="0" presStyleCnt="8"/>
      <dgm:spPr/>
    </dgm:pt>
    <dgm:pt modelId="{F9400FBC-12CD-411C-B034-50D8CF776BF9}" type="pres">
      <dgm:prSet presAssocID="{4F26EA34-54C2-45CB-8B1D-13E15C59AB9A}" presName="sp" presStyleCnt="0"/>
      <dgm:spPr/>
    </dgm:pt>
    <dgm:pt modelId="{FBDEF160-A2A0-4B6D-A46D-2921292F0878}" type="pres">
      <dgm:prSet presAssocID="{71F6A15E-6E7A-4302-B5A7-521A91D1826C}" presName="arrowAndChildren" presStyleCnt="0"/>
      <dgm:spPr/>
    </dgm:pt>
    <dgm:pt modelId="{435C857E-4806-468C-8C0D-C93868074B38}" type="pres">
      <dgm:prSet presAssocID="{71F6A15E-6E7A-4302-B5A7-521A91D1826C}" presName="parentTextArrow" presStyleLbl="node1" presStyleIdx="1" presStyleCnt="8"/>
      <dgm:spPr/>
    </dgm:pt>
    <dgm:pt modelId="{0494CF09-3C8C-48E7-96E4-FCE8C2816FDA}" type="pres">
      <dgm:prSet presAssocID="{132FC3B7-A604-4BE2-A745-758BE94B003C}" presName="sp" presStyleCnt="0"/>
      <dgm:spPr/>
    </dgm:pt>
    <dgm:pt modelId="{B28E8E67-8F94-461E-8F69-9522AB66DEB5}" type="pres">
      <dgm:prSet presAssocID="{1D0D40B2-D6A0-482D-ABE9-81C96E70F773}" presName="arrowAndChildren" presStyleCnt="0"/>
      <dgm:spPr/>
    </dgm:pt>
    <dgm:pt modelId="{E7F1E402-F66C-44C2-9244-079717546033}" type="pres">
      <dgm:prSet presAssocID="{1D0D40B2-D6A0-482D-ABE9-81C96E70F773}" presName="parentTextArrow" presStyleLbl="node1" presStyleIdx="2" presStyleCnt="8"/>
      <dgm:spPr/>
    </dgm:pt>
    <dgm:pt modelId="{57B74CD5-1C92-40FE-A1F0-413076C6D079}" type="pres">
      <dgm:prSet presAssocID="{4204F5F1-378E-4115-9733-2B6D63B2DECD}" presName="sp" presStyleCnt="0"/>
      <dgm:spPr/>
    </dgm:pt>
    <dgm:pt modelId="{01BB473B-7D6F-4745-8453-B44F156D38D4}" type="pres">
      <dgm:prSet presAssocID="{06ADC093-726B-4933-8BDF-8EB3645973C1}" presName="arrowAndChildren" presStyleCnt="0"/>
      <dgm:spPr/>
    </dgm:pt>
    <dgm:pt modelId="{1EECCAED-70BC-48CD-83B0-C2E53AC0D1B6}" type="pres">
      <dgm:prSet presAssocID="{06ADC093-726B-4933-8BDF-8EB3645973C1}" presName="parentTextArrow" presStyleLbl="node1" presStyleIdx="3" presStyleCnt="8"/>
      <dgm:spPr/>
    </dgm:pt>
    <dgm:pt modelId="{1FA98915-3C90-47BE-B21A-AF6DFFCB39B0}" type="pres">
      <dgm:prSet presAssocID="{FD6AE211-7F23-4040-A3C1-4079D6DC9392}" presName="sp" presStyleCnt="0"/>
      <dgm:spPr/>
    </dgm:pt>
    <dgm:pt modelId="{8E5E2EBA-CAFB-4188-9871-CC5DEDE3BB97}" type="pres">
      <dgm:prSet presAssocID="{097DE250-EC80-4310-ADAA-C02A45AC50A4}" presName="arrowAndChildren" presStyleCnt="0"/>
      <dgm:spPr/>
    </dgm:pt>
    <dgm:pt modelId="{2720358C-F13E-4AB9-866F-FE5F0E9746FD}" type="pres">
      <dgm:prSet presAssocID="{097DE250-EC80-4310-ADAA-C02A45AC50A4}" presName="parentTextArrow" presStyleLbl="node1" presStyleIdx="4" presStyleCnt="8"/>
      <dgm:spPr/>
    </dgm:pt>
    <dgm:pt modelId="{9C75E39F-56CD-4F83-BB1B-B3C02C2AF65D}" type="pres">
      <dgm:prSet presAssocID="{C9849820-41D3-4B49-9F0E-AC293584C177}" presName="sp" presStyleCnt="0"/>
      <dgm:spPr/>
    </dgm:pt>
    <dgm:pt modelId="{736B0810-1D7C-4B8B-BD18-0142D331F180}" type="pres">
      <dgm:prSet presAssocID="{2023AFDC-28EB-4B19-BD06-D622FD101AA3}" presName="arrowAndChildren" presStyleCnt="0"/>
      <dgm:spPr/>
    </dgm:pt>
    <dgm:pt modelId="{4744D1C0-1941-4527-ACE4-33AB7281D898}" type="pres">
      <dgm:prSet presAssocID="{2023AFDC-28EB-4B19-BD06-D622FD101AA3}" presName="parentTextArrow" presStyleLbl="node1" presStyleIdx="5" presStyleCnt="8"/>
      <dgm:spPr/>
    </dgm:pt>
    <dgm:pt modelId="{07825F5A-1734-4D5E-B8AB-A3C92D0088B3}" type="pres">
      <dgm:prSet presAssocID="{83CE5F92-0059-4201-AD46-57324CF77DAE}" presName="sp" presStyleCnt="0"/>
      <dgm:spPr/>
    </dgm:pt>
    <dgm:pt modelId="{C82F5790-45D1-43B0-821A-66B949242DD1}" type="pres">
      <dgm:prSet presAssocID="{5B21BA90-CDB3-413F-AFDF-4473B354E03E}" presName="arrowAndChildren" presStyleCnt="0"/>
      <dgm:spPr/>
    </dgm:pt>
    <dgm:pt modelId="{B522E2F8-6F78-46C6-946C-7C70CA874AB0}" type="pres">
      <dgm:prSet presAssocID="{5B21BA90-CDB3-413F-AFDF-4473B354E03E}" presName="parentTextArrow" presStyleLbl="node1" presStyleIdx="6" presStyleCnt="8"/>
      <dgm:spPr/>
    </dgm:pt>
    <dgm:pt modelId="{8BF089BE-40F2-4A80-AE0A-B0948E638C0E}" type="pres">
      <dgm:prSet presAssocID="{A75C30CE-1A35-4E40-8D47-BF64F7CA3CC8}" presName="sp" presStyleCnt="0"/>
      <dgm:spPr/>
    </dgm:pt>
    <dgm:pt modelId="{8A606034-C039-4D5D-8CC2-1DA883C14CC9}" type="pres">
      <dgm:prSet presAssocID="{45AB5980-EF8E-4D4B-ABC1-ECE00DC80B03}" presName="arrowAndChildren" presStyleCnt="0"/>
      <dgm:spPr/>
    </dgm:pt>
    <dgm:pt modelId="{B2A57839-A5E0-4759-A5AD-DBF8D1CF8500}" type="pres">
      <dgm:prSet presAssocID="{45AB5980-EF8E-4D4B-ABC1-ECE00DC80B03}" presName="parentTextArrow" presStyleLbl="node1" presStyleIdx="7" presStyleCnt="8" custLinFactNeighborX="0" custLinFactNeighborY="-7890"/>
      <dgm:spPr/>
    </dgm:pt>
  </dgm:ptLst>
  <dgm:cxnLst>
    <dgm:cxn modelId="{21FAF401-2B7C-4F8C-968A-0A7AD70A377D}" type="presOf" srcId="{097DE250-EC80-4310-ADAA-C02A45AC50A4}" destId="{2720358C-F13E-4AB9-866F-FE5F0E9746FD}" srcOrd="0" destOrd="0" presId="urn:microsoft.com/office/officeart/2005/8/layout/process4"/>
    <dgm:cxn modelId="{9B78A10A-F355-47A7-B002-B5A42AFA83A0}" type="presOf" srcId="{2023AFDC-28EB-4B19-BD06-D622FD101AA3}" destId="{4744D1C0-1941-4527-ACE4-33AB7281D898}" srcOrd="0" destOrd="0" presId="urn:microsoft.com/office/officeart/2005/8/layout/process4"/>
    <dgm:cxn modelId="{95851710-BF9C-439A-96AD-0A75AD56B5A8}" srcId="{0E8E99BE-7FE2-4D96-953C-F0483764E7E2}" destId="{5B21BA90-CDB3-413F-AFDF-4473B354E03E}" srcOrd="1" destOrd="0" parTransId="{DDBF4F5C-56A5-442B-A85E-BDCD895B8776}" sibTransId="{83CE5F92-0059-4201-AD46-57324CF77DAE}"/>
    <dgm:cxn modelId="{8F2CEB1E-DF97-4C4B-8D1F-4662C003CBDB}" type="presOf" srcId="{1D0D40B2-D6A0-482D-ABE9-81C96E70F773}" destId="{E7F1E402-F66C-44C2-9244-079717546033}" srcOrd="0" destOrd="0" presId="urn:microsoft.com/office/officeart/2005/8/layout/process4"/>
    <dgm:cxn modelId="{A79E212F-AD82-463A-9B54-07C63418BA2A}" type="presOf" srcId="{5B21BA90-CDB3-413F-AFDF-4473B354E03E}" destId="{B522E2F8-6F78-46C6-946C-7C70CA874AB0}" srcOrd="0" destOrd="0" presId="urn:microsoft.com/office/officeart/2005/8/layout/process4"/>
    <dgm:cxn modelId="{0BD35935-2628-4212-94E3-97856D0ECF38}" srcId="{0E8E99BE-7FE2-4D96-953C-F0483764E7E2}" destId="{2023AFDC-28EB-4B19-BD06-D622FD101AA3}" srcOrd="2" destOrd="0" parTransId="{DB3FB707-E0F4-4A95-BF02-69C2F6E14122}" sibTransId="{C9849820-41D3-4B49-9F0E-AC293584C177}"/>
    <dgm:cxn modelId="{2FB73B39-961D-47FA-A0AD-0E65169F5D9B}" srcId="{0E8E99BE-7FE2-4D96-953C-F0483764E7E2}" destId="{097DE250-EC80-4310-ADAA-C02A45AC50A4}" srcOrd="3" destOrd="0" parTransId="{33693517-6EBD-4F12-B189-F1426EFFABC3}" sibTransId="{FD6AE211-7F23-4040-A3C1-4079D6DC9392}"/>
    <dgm:cxn modelId="{72C0FA3C-73BF-43BC-BDEA-3180B27C4614}" srcId="{0E8E99BE-7FE2-4D96-953C-F0483764E7E2}" destId="{71F6A15E-6E7A-4302-B5A7-521A91D1826C}" srcOrd="6" destOrd="0" parTransId="{7432C2F6-2E50-457D-A012-B32C120F1260}" sibTransId="{4F26EA34-54C2-45CB-8B1D-13E15C59AB9A}"/>
    <dgm:cxn modelId="{9921724E-B898-4DC9-ABF5-F9B4D2E78B77}" type="presOf" srcId="{0E8E99BE-7FE2-4D96-953C-F0483764E7E2}" destId="{264E54AB-5931-4BCD-86C7-23E45AD6D72B}" srcOrd="0" destOrd="0" presId="urn:microsoft.com/office/officeart/2005/8/layout/process4"/>
    <dgm:cxn modelId="{CC6A4B7A-23FA-42BA-AB36-B184BC7A854F}" srcId="{0E8E99BE-7FE2-4D96-953C-F0483764E7E2}" destId="{06ADC093-726B-4933-8BDF-8EB3645973C1}" srcOrd="4" destOrd="0" parTransId="{B155D4D3-76D5-4AD2-BEC7-5877EEAEFE5E}" sibTransId="{4204F5F1-378E-4115-9733-2B6D63B2DECD}"/>
    <dgm:cxn modelId="{B1C7CFC3-F120-4AA2-8CD1-944FAA661C90}" type="presOf" srcId="{71F6A15E-6E7A-4302-B5A7-521A91D1826C}" destId="{435C857E-4806-468C-8C0D-C93868074B38}" srcOrd="0" destOrd="0" presId="urn:microsoft.com/office/officeart/2005/8/layout/process4"/>
    <dgm:cxn modelId="{7DEF16C7-79BD-44A1-A3F4-7D9E8612DED7}" srcId="{0E8E99BE-7FE2-4D96-953C-F0483764E7E2}" destId="{1D0D40B2-D6A0-482D-ABE9-81C96E70F773}" srcOrd="5" destOrd="0" parTransId="{FCF5E3D5-BAF9-49AC-B757-A405088B09A1}" sibTransId="{132FC3B7-A604-4BE2-A745-758BE94B003C}"/>
    <dgm:cxn modelId="{D822ADC7-0FED-40E2-AFD6-A77B91C8D8E0}" type="presOf" srcId="{A6BADCE5-3931-4339-B813-A47DBB51BD65}" destId="{99FE2CD7-18A2-4D23-A5ED-D70003243606}" srcOrd="0" destOrd="0" presId="urn:microsoft.com/office/officeart/2005/8/layout/process4"/>
    <dgm:cxn modelId="{1D8423E9-DCBB-47AC-9998-D984BD79279D}" srcId="{0E8E99BE-7FE2-4D96-953C-F0483764E7E2}" destId="{45AB5980-EF8E-4D4B-ABC1-ECE00DC80B03}" srcOrd="0" destOrd="0" parTransId="{A1C2F22B-6FBA-43A7-AFB3-C2E25F72EB21}" sibTransId="{A75C30CE-1A35-4E40-8D47-BF64F7CA3CC8}"/>
    <dgm:cxn modelId="{5CE139F4-8578-4E83-900E-7D7B7D93AF3C}" type="presOf" srcId="{45AB5980-EF8E-4D4B-ABC1-ECE00DC80B03}" destId="{B2A57839-A5E0-4759-A5AD-DBF8D1CF8500}" srcOrd="0" destOrd="0" presId="urn:microsoft.com/office/officeart/2005/8/layout/process4"/>
    <dgm:cxn modelId="{E4E3A7F9-41AA-4A40-9BCB-911E91E5D55B}" type="presOf" srcId="{06ADC093-726B-4933-8BDF-8EB3645973C1}" destId="{1EECCAED-70BC-48CD-83B0-C2E53AC0D1B6}" srcOrd="0" destOrd="0" presId="urn:microsoft.com/office/officeart/2005/8/layout/process4"/>
    <dgm:cxn modelId="{4D3D08FF-21F6-4794-8538-2658B80F0F3F}" srcId="{0E8E99BE-7FE2-4D96-953C-F0483764E7E2}" destId="{A6BADCE5-3931-4339-B813-A47DBB51BD65}" srcOrd="7" destOrd="0" parTransId="{FFB4E424-1730-40A0-BF09-82D2FCB3FF1F}" sibTransId="{C457DC8B-591F-4ED9-8DC0-60A273219DC4}"/>
    <dgm:cxn modelId="{A813CF46-13B3-4E92-9099-92580027BC40}" type="presParOf" srcId="{264E54AB-5931-4BCD-86C7-23E45AD6D72B}" destId="{C7D6ED27-AA96-48EB-B49F-42E5CACB188E}" srcOrd="0" destOrd="0" presId="urn:microsoft.com/office/officeart/2005/8/layout/process4"/>
    <dgm:cxn modelId="{12B95231-3D00-472A-9A52-384D90E96A95}" type="presParOf" srcId="{C7D6ED27-AA96-48EB-B49F-42E5CACB188E}" destId="{99FE2CD7-18A2-4D23-A5ED-D70003243606}" srcOrd="0" destOrd="0" presId="urn:microsoft.com/office/officeart/2005/8/layout/process4"/>
    <dgm:cxn modelId="{9ADDE674-EA4B-46EB-B736-32C023055D1F}" type="presParOf" srcId="{264E54AB-5931-4BCD-86C7-23E45AD6D72B}" destId="{F9400FBC-12CD-411C-B034-50D8CF776BF9}" srcOrd="1" destOrd="0" presId="urn:microsoft.com/office/officeart/2005/8/layout/process4"/>
    <dgm:cxn modelId="{8F74EAA4-5C08-4ED5-8F4D-3AC5053F3011}" type="presParOf" srcId="{264E54AB-5931-4BCD-86C7-23E45AD6D72B}" destId="{FBDEF160-A2A0-4B6D-A46D-2921292F0878}" srcOrd="2" destOrd="0" presId="urn:microsoft.com/office/officeart/2005/8/layout/process4"/>
    <dgm:cxn modelId="{D2806FFC-647D-4A29-A90A-5DA97AC960F9}" type="presParOf" srcId="{FBDEF160-A2A0-4B6D-A46D-2921292F0878}" destId="{435C857E-4806-468C-8C0D-C93868074B38}" srcOrd="0" destOrd="0" presId="urn:microsoft.com/office/officeart/2005/8/layout/process4"/>
    <dgm:cxn modelId="{C8E976B8-0D50-4C46-878D-994B82B77FAC}" type="presParOf" srcId="{264E54AB-5931-4BCD-86C7-23E45AD6D72B}" destId="{0494CF09-3C8C-48E7-96E4-FCE8C2816FDA}" srcOrd="3" destOrd="0" presId="urn:microsoft.com/office/officeart/2005/8/layout/process4"/>
    <dgm:cxn modelId="{9AB6B738-0DC3-489B-AA02-D787FC1681E2}" type="presParOf" srcId="{264E54AB-5931-4BCD-86C7-23E45AD6D72B}" destId="{B28E8E67-8F94-461E-8F69-9522AB66DEB5}" srcOrd="4" destOrd="0" presId="urn:microsoft.com/office/officeart/2005/8/layout/process4"/>
    <dgm:cxn modelId="{CC45BE14-84ED-46AC-9CAC-221A87A88138}" type="presParOf" srcId="{B28E8E67-8F94-461E-8F69-9522AB66DEB5}" destId="{E7F1E402-F66C-44C2-9244-079717546033}" srcOrd="0" destOrd="0" presId="urn:microsoft.com/office/officeart/2005/8/layout/process4"/>
    <dgm:cxn modelId="{C0345EC4-860A-4E90-9723-9E72115E98FA}" type="presParOf" srcId="{264E54AB-5931-4BCD-86C7-23E45AD6D72B}" destId="{57B74CD5-1C92-40FE-A1F0-413076C6D079}" srcOrd="5" destOrd="0" presId="urn:microsoft.com/office/officeart/2005/8/layout/process4"/>
    <dgm:cxn modelId="{4591E12B-0689-46BE-BAAD-5D0B46EE1DD5}" type="presParOf" srcId="{264E54AB-5931-4BCD-86C7-23E45AD6D72B}" destId="{01BB473B-7D6F-4745-8453-B44F156D38D4}" srcOrd="6" destOrd="0" presId="urn:microsoft.com/office/officeart/2005/8/layout/process4"/>
    <dgm:cxn modelId="{F5507F82-A919-4A61-AFEA-C221CEA22760}" type="presParOf" srcId="{01BB473B-7D6F-4745-8453-B44F156D38D4}" destId="{1EECCAED-70BC-48CD-83B0-C2E53AC0D1B6}" srcOrd="0" destOrd="0" presId="urn:microsoft.com/office/officeart/2005/8/layout/process4"/>
    <dgm:cxn modelId="{9EE643AA-D573-4E15-8E84-79ED6D8F9AE3}" type="presParOf" srcId="{264E54AB-5931-4BCD-86C7-23E45AD6D72B}" destId="{1FA98915-3C90-47BE-B21A-AF6DFFCB39B0}" srcOrd="7" destOrd="0" presId="urn:microsoft.com/office/officeart/2005/8/layout/process4"/>
    <dgm:cxn modelId="{81798073-A826-4936-A862-070B0386AA60}" type="presParOf" srcId="{264E54AB-5931-4BCD-86C7-23E45AD6D72B}" destId="{8E5E2EBA-CAFB-4188-9871-CC5DEDE3BB97}" srcOrd="8" destOrd="0" presId="urn:microsoft.com/office/officeart/2005/8/layout/process4"/>
    <dgm:cxn modelId="{9256A4E4-0C3D-46F8-8F90-65FA50A87581}" type="presParOf" srcId="{8E5E2EBA-CAFB-4188-9871-CC5DEDE3BB97}" destId="{2720358C-F13E-4AB9-866F-FE5F0E9746FD}" srcOrd="0" destOrd="0" presId="urn:microsoft.com/office/officeart/2005/8/layout/process4"/>
    <dgm:cxn modelId="{1E2F2973-37C8-44B9-A528-F367BECE31FF}" type="presParOf" srcId="{264E54AB-5931-4BCD-86C7-23E45AD6D72B}" destId="{9C75E39F-56CD-4F83-BB1B-B3C02C2AF65D}" srcOrd="9" destOrd="0" presId="urn:microsoft.com/office/officeart/2005/8/layout/process4"/>
    <dgm:cxn modelId="{B9DC6C7C-A8F0-428D-A75C-26ED454B940E}" type="presParOf" srcId="{264E54AB-5931-4BCD-86C7-23E45AD6D72B}" destId="{736B0810-1D7C-4B8B-BD18-0142D331F180}" srcOrd="10" destOrd="0" presId="urn:microsoft.com/office/officeart/2005/8/layout/process4"/>
    <dgm:cxn modelId="{51A28B11-4EA0-41BA-8A5B-4C2B5BD1E1CF}" type="presParOf" srcId="{736B0810-1D7C-4B8B-BD18-0142D331F180}" destId="{4744D1C0-1941-4527-ACE4-33AB7281D898}" srcOrd="0" destOrd="0" presId="urn:microsoft.com/office/officeart/2005/8/layout/process4"/>
    <dgm:cxn modelId="{4D27AED0-1AAE-42C8-ABC3-FFA99CD172CF}" type="presParOf" srcId="{264E54AB-5931-4BCD-86C7-23E45AD6D72B}" destId="{07825F5A-1734-4D5E-B8AB-A3C92D0088B3}" srcOrd="11" destOrd="0" presId="urn:microsoft.com/office/officeart/2005/8/layout/process4"/>
    <dgm:cxn modelId="{5E8D6848-73E1-4227-A762-AD87A5040EA8}" type="presParOf" srcId="{264E54AB-5931-4BCD-86C7-23E45AD6D72B}" destId="{C82F5790-45D1-43B0-821A-66B949242DD1}" srcOrd="12" destOrd="0" presId="urn:microsoft.com/office/officeart/2005/8/layout/process4"/>
    <dgm:cxn modelId="{151CE463-69F6-4F23-A106-9369A8DA0CA1}" type="presParOf" srcId="{C82F5790-45D1-43B0-821A-66B949242DD1}" destId="{B522E2F8-6F78-46C6-946C-7C70CA874AB0}" srcOrd="0" destOrd="0" presId="urn:microsoft.com/office/officeart/2005/8/layout/process4"/>
    <dgm:cxn modelId="{E1DDEF92-F029-4593-8AC7-87D50E536380}" type="presParOf" srcId="{264E54AB-5931-4BCD-86C7-23E45AD6D72B}" destId="{8BF089BE-40F2-4A80-AE0A-B0948E638C0E}" srcOrd="13" destOrd="0" presId="urn:microsoft.com/office/officeart/2005/8/layout/process4"/>
    <dgm:cxn modelId="{4D2A5906-0E30-47A7-A6B6-B200104019FB}" type="presParOf" srcId="{264E54AB-5931-4BCD-86C7-23E45AD6D72B}" destId="{8A606034-C039-4D5D-8CC2-1DA883C14CC9}" srcOrd="14" destOrd="0" presId="urn:microsoft.com/office/officeart/2005/8/layout/process4"/>
    <dgm:cxn modelId="{AEA8918C-7EFE-430B-8B29-15840F4603C1}" type="presParOf" srcId="{8A606034-C039-4D5D-8CC2-1DA883C14CC9}" destId="{B2A57839-A5E0-4759-A5AD-DBF8D1CF8500}"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5772273-BDBA-458E-BC8D-61A585002162}" type="doc">
      <dgm:prSet loTypeId="urn:microsoft.com/office/officeart/2005/8/layout/process1" loCatId="process" qsTypeId="urn:microsoft.com/office/officeart/2005/8/quickstyle/simple2" qsCatId="simple" csTypeId="urn:microsoft.com/office/officeart/2005/8/colors/colorful2" csCatId="colorful"/>
      <dgm:spPr/>
      <dgm:t>
        <a:bodyPr/>
        <a:lstStyle/>
        <a:p>
          <a:endParaRPr lang="pl-PL"/>
        </a:p>
      </dgm:t>
    </dgm:pt>
    <dgm:pt modelId="{139DC3B4-FE68-4CD7-A772-F0787125A365}">
      <dgm:prSet/>
      <dgm:spPr/>
      <dgm:t>
        <a:bodyPr/>
        <a:lstStyle/>
        <a:p>
          <a:pPr rtl="0"/>
          <a:r>
            <a:rPr lang="pl-PL" dirty="0"/>
            <a:t>Narada</a:t>
          </a:r>
        </a:p>
      </dgm:t>
    </dgm:pt>
    <dgm:pt modelId="{8D459A84-1ED2-4CE2-A602-5E929A0B299F}" type="parTrans" cxnId="{45642414-FCF9-400B-9F09-AEBFF6EFA226}">
      <dgm:prSet/>
      <dgm:spPr/>
      <dgm:t>
        <a:bodyPr/>
        <a:lstStyle/>
        <a:p>
          <a:endParaRPr lang="pl-PL"/>
        </a:p>
      </dgm:t>
    </dgm:pt>
    <dgm:pt modelId="{D04AB16E-70FA-4C4F-A21E-4673CA3468E1}" type="sibTrans" cxnId="{45642414-FCF9-400B-9F09-AEBFF6EFA226}">
      <dgm:prSet/>
      <dgm:spPr/>
      <dgm:t>
        <a:bodyPr/>
        <a:lstStyle/>
        <a:p>
          <a:endParaRPr lang="pl-PL"/>
        </a:p>
      </dgm:t>
    </dgm:pt>
    <dgm:pt modelId="{A44A6DC4-C9E6-446F-AC69-6C13886BA3E6}">
      <dgm:prSet/>
      <dgm:spPr/>
      <dgm:t>
        <a:bodyPr/>
        <a:lstStyle/>
        <a:p>
          <a:pPr rtl="0"/>
          <a:r>
            <a:rPr lang="pl-PL"/>
            <a:t>Głosowanie </a:t>
          </a:r>
        </a:p>
      </dgm:t>
    </dgm:pt>
    <dgm:pt modelId="{F08ECEA5-DEF4-4432-A467-435EA1E19BE1}" type="parTrans" cxnId="{30052959-CA23-4DBF-9653-47ADB749B7F8}">
      <dgm:prSet/>
      <dgm:spPr/>
      <dgm:t>
        <a:bodyPr/>
        <a:lstStyle/>
        <a:p>
          <a:endParaRPr lang="pl-PL"/>
        </a:p>
      </dgm:t>
    </dgm:pt>
    <dgm:pt modelId="{B6E3F1FF-E7F3-41BC-98C3-A238D587C51D}" type="sibTrans" cxnId="{30052959-CA23-4DBF-9653-47ADB749B7F8}">
      <dgm:prSet/>
      <dgm:spPr/>
      <dgm:t>
        <a:bodyPr/>
        <a:lstStyle/>
        <a:p>
          <a:endParaRPr lang="pl-PL"/>
        </a:p>
      </dgm:t>
    </dgm:pt>
    <dgm:pt modelId="{B1E7A615-A3DE-4425-9036-2A2820174DCD}">
      <dgm:prSet/>
      <dgm:spPr/>
      <dgm:t>
        <a:bodyPr/>
        <a:lstStyle/>
        <a:p>
          <a:pPr rtl="0"/>
          <a:r>
            <a:rPr lang="pl-PL"/>
            <a:t>Sporządzenie wyroku na piśmie </a:t>
          </a:r>
        </a:p>
      </dgm:t>
    </dgm:pt>
    <dgm:pt modelId="{581162D4-7768-4B11-9A30-AD5A7B421326}" type="parTrans" cxnId="{2CB0BAB1-90E3-4CA3-B0A7-4EE7CE2B78DB}">
      <dgm:prSet/>
      <dgm:spPr/>
      <dgm:t>
        <a:bodyPr/>
        <a:lstStyle/>
        <a:p>
          <a:endParaRPr lang="pl-PL"/>
        </a:p>
      </dgm:t>
    </dgm:pt>
    <dgm:pt modelId="{2DABF83D-D5B0-4614-8F4C-3A9799B415D0}" type="sibTrans" cxnId="{2CB0BAB1-90E3-4CA3-B0A7-4EE7CE2B78DB}">
      <dgm:prSet/>
      <dgm:spPr/>
      <dgm:t>
        <a:bodyPr/>
        <a:lstStyle/>
        <a:p>
          <a:endParaRPr lang="pl-PL"/>
        </a:p>
      </dgm:t>
    </dgm:pt>
    <dgm:pt modelId="{74E443B7-AE9A-4AD8-BE8A-936CC8ACC3E7}">
      <dgm:prSet/>
      <dgm:spPr/>
      <dgm:t>
        <a:bodyPr/>
        <a:lstStyle/>
        <a:p>
          <a:pPr rtl="0"/>
          <a:r>
            <a:rPr lang="pl-PL"/>
            <a:t>Promulgacja wyroku (ogłoszenie i pouczenie o środkach zaskarżenia)</a:t>
          </a:r>
        </a:p>
      </dgm:t>
    </dgm:pt>
    <dgm:pt modelId="{DDA66472-7991-47A0-844B-1439410FE600}" type="parTrans" cxnId="{C3108C1B-6FEE-44D7-AF60-C7ED4FE3026A}">
      <dgm:prSet/>
      <dgm:spPr/>
      <dgm:t>
        <a:bodyPr/>
        <a:lstStyle/>
        <a:p>
          <a:endParaRPr lang="pl-PL"/>
        </a:p>
      </dgm:t>
    </dgm:pt>
    <dgm:pt modelId="{C4EEB069-9A4C-4F7B-84D7-60B5EC0ECAC8}" type="sibTrans" cxnId="{C3108C1B-6FEE-44D7-AF60-C7ED4FE3026A}">
      <dgm:prSet/>
      <dgm:spPr/>
      <dgm:t>
        <a:bodyPr/>
        <a:lstStyle/>
        <a:p>
          <a:endParaRPr lang="pl-PL"/>
        </a:p>
      </dgm:t>
    </dgm:pt>
    <dgm:pt modelId="{7AF3E10D-6D33-4CD5-B1B0-3A351FAC0840}" type="pres">
      <dgm:prSet presAssocID="{A5772273-BDBA-458E-BC8D-61A585002162}" presName="Name0" presStyleCnt="0">
        <dgm:presLayoutVars>
          <dgm:dir/>
          <dgm:resizeHandles val="exact"/>
        </dgm:presLayoutVars>
      </dgm:prSet>
      <dgm:spPr/>
    </dgm:pt>
    <dgm:pt modelId="{2B285A0B-FD43-4801-B3FA-73CBCF4DE39A}" type="pres">
      <dgm:prSet presAssocID="{139DC3B4-FE68-4CD7-A772-F0787125A365}" presName="node" presStyleLbl="node1" presStyleIdx="0" presStyleCnt="4">
        <dgm:presLayoutVars>
          <dgm:bulletEnabled val="1"/>
        </dgm:presLayoutVars>
      </dgm:prSet>
      <dgm:spPr/>
    </dgm:pt>
    <dgm:pt modelId="{7AF0B79B-36C3-4E61-BCC8-D5992C14A961}" type="pres">
      <dgm:prSet presAssocID="{D04AB16E-70FA-4C4F-A21E-4673CA3468E1}" presName="sibTrans" presStyleLbl="sibTrans2D1" presStyleIdx="0" presStyleCnt="3"/>
      <dgm:spPr/>
    </dgm:pt>
    <dgm:pt modelId="{71338821-006E-4358-B495-B6967E2B0B24}" type="pres">
      <dgm:prSet presAssocID="{D04AB16E-70FA-4C4F-A21E-4673CA3468E1}" presName="connectorText" presStyleLbl="sibTrans2D1" presStyleIdx="0" presStyleCnt="3"/>
      <dgm:spPr/>
    </dgm:pt>
    <dgm:pt modelId="{F9B06B7F-3593-4B6B-82B4-58A70FB27BF6}" type="pres">
      <dgm:prSet presAssocID="{A44A6DC4-C9E6-446F-AC69-6C13886BA3E6}" presName="node" presStyleLbl="node1" presStyleIdx="1" presStyleCnt="4">
        <dgm:presLayoutVars>
          <dgm:bulletEnabled val="1"/>
        </dgm:presLayoutVars>
      </dgm:prSet>
      <dgm:spPr/>
    </dgm:pt>
    <dgm:pt modelId="{B8057241-5E10-4A4E-AE7A-6E5F31A74512}" type="pres">
      <dgm:prSet presAssocID="{B6E3F1FF-E7F3-41BC-98C3-A238D587C51D}" presName="sibTrans" presStyleLbl="sibTrans2D1" presStyleIdx="1" presStyleCnt="3"/>
      <dgm:spPr/>
    </dgm:pt>
    <dgm:pt modelId="{7B305C6A-8521-4E3E-B1BF-0306DE734219}" type="pres">
      <dgm:prSet presAssocID="{B6E3F1FF-E7F3-41BC-98C3-A238D587C51D}" presName="connectorText" presStyleLbl="sibTrans2D1" presStyleIdx="1" presStyleCnt="3"/>
      <dgm:spPr/>
    </dgm:pt>
    <dgm:pt modelId="{631D898C-D368-4070-9003-27DEFCFE6E3E}" type="pres">
      <dgm:prSet presAssocID="{B1E7A615-A3DE-4425-9036-2A2820174DCD}" presName="node" presStyleLbl="node1" presStyleIdx="2" presStyleCnt="4">
        <dgm:presLayoutVars>
          <dgm:bulletEnabled val="1"/>
        </dgm:presLayoutVars>
      </dgm:prSet>
      <dgm:spPr/>
    </dgm:pt>
    <dgm:pt modelId="{2DAE65EB-5793-42A0-A65C-AD41DE69F52B}" type="pres">
      <dgm:prSet presAssocID="{2DABF83D-D5B0-4614-8F4C-3A9799B415D0}" presName="sibTrans" presStyleLbl="sibTrans2D1" presStyleIdx="2" presStyleCnt="3"/>
      <dgm:spPr/>
    </dgm:pt>
    <dgm:pt modelId="{1648E5D9-7B23-450E-AA80-B93B6922EBCE}" type="pres">
      <dgm:prSet presAssocID="{2DABF83D-D5B0-4614-8F4C-3A9799B415D0}" presName="connectorText" presStyleLbl="sibTrans2D1" presStyleIdx="2" presStyleCnt="3"/>
      <dgm:spPr/>
    </dgm:pt>
    <dgm:pt modelId="{84C439D5-EAD9-41F8-8736-ADAD50A930EB}" type="pres">
      <dgm:prSet presAssocID="{74E443B7-AE9A-4AD8-BE8A-936CC8ACC3E7}" presName="node" presStyleLbl="node1" presStyleIdx="3" presStyleCnt="4">
        <dgm:presLayoutVars>
          <dgm:bulletEnabled val="1"/>
        </dgm:presLayoutVars>
      </dgm:prSet>
      <dgm:spPr/>
    </dgm:pt>
  </dgm:ptLst>
  <dgm:cxnLst>
    <dgm:cxn modelId="{8438F306-C701-4576-832F-C8C325594EF2}" type="presOf" srcId="{B6E3F1FF-E7F3-41BC-98C3-A238D587C51D}" destId="{B8057241-5E10-4A4E-AE7A-6E5F31A74512}" srcOrd="0" destOrd="0" presId="urn:microsoft.com/office/officeart/2005/8/layout/process1"/>
    <dgm:cxn modelId="{D5E85B09-B166-434A-BEB1-38625E57BD45}" type="presOf" srcId="{139DC3B4-FE68-4CD7-A772-F0787125A365}" destId="{2B285A0B-FD43-4801-B3FA-73CBCF4DE39A}" srcOrd="0" destOrd="0" presId="urn:microsoft.com/office/officeart/2005/8/layout/process1"/>
    <dgm:cxn modelId="{45642414-FCF9-400B-9F09-AEBFF6EFA226}" srcId="{A5772273-BDBA-458E-BC8D-61A585002162}" destId="{139DC3B4-FE68-4CD7-A772-F0787125A365}" srcOrd="0" destOrd="0" parTransId="{8D459A84-1ED2-4CE2-A602-5E929A0B299F}" sibTransId="{D04AB16E-70FA-4C4F-A21E-4673CA3468E1}"/>
    <dgm:cxn modelId="{0F02F314-9FEA-41C0-990F-0EC4AE311087}" type="presOf" srcId="{D04AB16E-70FA-4C4F-A21E-4673CA3468E1}" destId="{7AF0B79B-36C3-4E61-BCC8-D5992C14A961}" srcOrd="0" destOrd="0" presId="urn:microsoft.com/office/officeart/2005/8/layout/process1"/>
    <dgm:cxn modelId="{6DF26D1B-C3F3-47C6-A0E6-9DE149A4EF20}" type="presOf" srcId="{B1E7A615-A3DE-4425-9036-2A2820174DCD}" destId="{631D898C-D368-4070-9003-27DEFCFE6E3E}" srcOrd="0" destOrd="0" presId="urn:microsoft.com/office/officeart/2005/8/layout/process1"/>
    <dgm:cxn modelId="{C3108C1B-6FEE-44D7-AF60-C7ED4FE3026A}" srcId="{A5772273-BDBA-458E-BC8D-61A585002162}" destId="{74E443B7-AE9A-4AD8-BE8A-936CC8ACC3E7}" srcOrd="3" destOrd="0" parTransId="{DDA66472-7991-47A0-844B-1439410FE600}" sibTransId="{C4EEB069-9A4C-4F7B-84D7-60B5EC0ECAC8}"/>
    <dgm:cxn modelId="{4FF03F21-2C82-4F63-9C12-9A12969A3797}" type="presOf" srcId="{74E443B7-AE9A-4AD8-BE8A-936CC8ACC3E7}" destId="{84C439D5-EAD9-41F8-8736-ADAD50A930EB}" srcOrd="0" destOrd="0" presId="urn:microsoft.com/office/officeart/2005/8/layout/process1"/>
    <dgm:cxn modelId="{46068B2A-8B57-47E3-A812-0C5D26A17C0F}" type="presOf" srcId="{2DABF83D-D5B0-4614-8F4C-3A9799B415D0}" destId="{2DAE65EB-5793-42A0-A65C-AD41DE69F52B}" srcOrd="0" destOrd="0" presId="urn:microsoft.com/office/officeart/2005/8/layout/process1"/>
    <dgm:cxn modelId="{376D7A30-D61B-4B2A-AD79-C89F1C11165F}" type="presOf" srcId="{2DABF83D-D5B0-4614-8F4C-3A9799B415D0}" destId="{1648E5D9-7B23-450E-AA80-B93B6922EBCE}" srcOrd="1" destOrd="0" presId="urn:microsoft.com/office/officeart/2005/8/layout/process1"/>
    <dgm:cxn modelId="{30052959-CA23-4DBF-9653-47ADB749B7F8}" srcId="{A5772273-BDBA-458E-BC8D-61A585002162}" destId="{A44A6DC4-C9E6-446F-AC69-6C13886BA3E6}" srcOrd="1" destOrd="0" parTransId="{F08ECEA5-DEF4-4432-A467-435EA1E19BE1}" sibTransId="{B6E3F1FF-E7F3-41BC-98C3-A238D587C51D}"/>
    <dgm:cxn modelId="{2CB0BAB1-90E3-4CA3-B0A7-4EE7CE2B78DB}" srcId="{A5772273-BDBA-458E-BC8D-61A585002162}" destId="{B1E7A615-A3DE-4425-9036-2A2820174DCD}" srcOrd="2" destOrd="0" parTransId="{581162D4-7768-4B11-9A30-AD5A7B421326}" sibTransId="{2DABF83D-D5B0-4614-8F4C-3A9799B415D0}"/>
    <dgm:cxn modelId="{EB6C1FD5-9E52-44BD-BFB1-89E4824E4ED3}" type="presOf" srcId="{A5772273-BDBA-458E-BC8D-61A585002162}" destId="{7AF3E10D-6D33-4CD5-B1B0-3A351FAC0840}" srcOrd="0" destOrd="0" presId="urn:microsoft.com/office/officeart/2005/8/layout/process1"/>
    <dgm:cxn modelId="{CABC17D9-6768-415E-91AB-16812118CD99}" type="presOf" srcId="{B6E3F1FF-E7F3-41BC-98C3-A238D587C51D}" destId="{7B305C6A-8521-4E3E-B1BF-0306DE734219}" srcOrd="1" destOrd="0" presId="urn:microsoft.com/office/officeart/2005/8/layout/process1"/>
    <dgm:cxn modelId="{FA5AA2E2-04CF-4CDC-8C27-11A099207917}" type="presOf" srcId="{A44A6DC4-C9E6-446F-AC69-6C13886BA3E6}" destId="{F9B06B7F-3593-4B6B-82B4-58A70FB27BF6}" srcOrd="0" destOrd="0" presId="urn:microsoft.com/office/officeart/2005/8/layout/process1"/>
    <dgm:cxn modelId="{146E71F7-89EC-4ECC-9169-03CEC4443397}" type="presOf" srcId="{D04AB16E-70FA-4C4F-A21E-4673CA3468E1}" destId="{71338821-006E-4358-B495-B6967E2B0B24}" srcOrd="1" destOrd="0" presId="urn:microsoft.com/office/officeart/2005/8/layout/process1"/>
    <dgm:cxn modelId="{A3E5A9EF-2334-4968-AC03-16E98FEA7154}" type="presParOf" srcId="{7AF3E10D-6D33-4CD5-B1B0-3A351FAC0840}" destId="{2B285A0B-FD43-4801-B3FA-73CBCF4DE39A}" srcOrd="0" destOrd="0" presId="urn:microsoft.com/office/officeart/2005/8/layout/process1"/>
    <dgm:cxn modelId="{E31693D4-EE3A-414D-8F56-A0272264D3D1}" type="presParOf" srcId="{7AF3E10D-6D33-4CD5-B1B0-3A351FAC0840}" destId="{7AF0B79B-36C3-4E61-BCC8-D5992C14A961}" srcOrd="1" destOrd="0" presId="urn:microsoft.com/office/officeart/2005/8/layout/process1"/>
    <dgm:cxn modelId="{37DE75A0-95C8-478B-A4A6-69D877450AD7}" type="presParOf" srcId="{7AF0B79B-36C3-4E61-BCC8-D5992C14A961}" destId="{71338821-006E-4358-B495-B6967E2B0B24}" srcOrd="0" destOrd="0" presId="urn:microsoft.com/office/officeart/2005/8/layout/process1"/>
    <dgm:cxn modelId="{7A054A92-209C-466D-BE2C-7D1902D89FBA}" type="presParOf" srcId="{7AF3E10D-6D33-4CD5-B1B0-3A351FAC0840}" destId="{F9B06B7F-3593-4B6B-82B4-58A70FB27BF6}" srcOrd="2" destOrd="0" presId="urn:microsoft.com/office/officeart/2005/8/layout/process1"/>
    <dgm:cxn modelId="{8C9976E6-6F88-4F90-9506-98FC6D9DDC49}" type="presParOf" srcId="{7AF3E10D-6D33-4CD5-B1B0-3A351FAC0840}" destId="{B8057241-5E10-4A4E-AE7A-6E5F31A74512}" srcOrd="3" destOrd="0" presId="urn:microsoft.com/office/officeart/2005/8/layout/process1"/>
    <dgm:cxn modelId="{C1DD8588-1254-421F-BD0A-873CC1ACC06A}" type="presParOf" srcId="{B8057241-5E10-4A4E-AE7A-6E5F31A74512}" destId="{7B305C6A-8521-4E3E-B1BF-0306DE734219}" srcOrd="0" destOrd="0" presId="urn:microsoft.com/office/officeart/2005/8/layout/process1"/>
    <dgm:cxn modelId="{A9C13A90-8E5A-4157-804C-F600769623B2}" type="presParOf" srcId="{7AF3E10D-6D33-4CD5-B1B0-3A351FAC0840}" destId="{631D898C-D368-4070-9003-27DEFCFE6E3E}" srcOrd="4" destOrd="0" presId="urn:microsoft.com/office/officeart/2005/8/layout/process1"/>
    <dgm:cxn modelId="{C6642024-C5E4-4D10-8B3D-5B4DB0FCFAFE}" type="presParOf" srcId="{7AF3E10D-6D33-4CD5-B1B0-3A351FAC0840}" destId="{2DAE65EB-5793-42A0-A65C-AD41DE69F52B}" srcOrd="5" destOrd="0" presId="urn:microsoft.com/office/officeart/2005/8/layout/process1"/>
    <dgm:cxn modelId="{128A728C-D57A-4A53-9A9F-1C3D7BE37A62}" type="presParOf" srcId="{2DAE65EB-5793-42A0-A65C-AD41DE69F52B}" destId="{1648E5D9-7B23-450E-AA80-B93B6922EBCE}" srcOrd="0" destOrd="0" presId="urn:microsoft.com/office/officeart/2005/8/layout/process1"/>
    <dgm:cxn modelId="{0DFA44BD-11C2-4447-88CE-1C34A4B9EF60}" type="presParOf" srcId="{7AF3E10D-6D33-4CD5-B1B0-3A351FAC0840}" destId="{84C439D5-EAD9-41F8-8736-ADAD50A930E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5E814C2-CF10-4999-AADA-301641E001DF}" type="doc">
      <dgm:prSet loTypeId="urn:microsoft.com/office/officeart/2005/8/layout/vList5" loCatId="list" qsTypeId="urn:microsoft.com/office/officeart/2005/8/quickstyle/simple1" qsCatId="simple" csTypeId="urn:microsoft.com/office/officeart/2005/8/colors/colorful2" csCatId="colorful" phldr="1"/>
      <dgm:spPr/>
      <dgm:t>
        <a:bodyPr/>
        <a:lstStyle/>
        <a:p>
          <a:endParaRPr lang="pl-PL"/>
        </a:p>
      </dgm:t>
    </dgm:pt>
    <dgm:pt modelId="{DDAB8D77-E98F-44E9-BFDF-7D0A184071DF}">
      <dgm:prSet/>
      <dgm:spPr/>
      <dgm:t>
        <a:bodyPr/>
        <a:lstStyle/>
        <a:p>
          <a:pPr rtl="0"/>
          <a:r>
            <a:rPr lang="pl-PL" dirty="0"/>
            <a:t>Wina i kwalifikacja prawna</a:t>
          </a:r>
        </a:p>
      </dgm:t>
    </dgm:pt>
    <dgm:pt modelId="{8BF5FC66-B363-45E1-9609-1F678BB6D6B3}" type="parTrans" cxnId="{90FB6A52-4283-455F-A022-28BD94AEA824}">
      <dgm:prSet/>
      <dgm:spPr/>
      <dgm:t>
        <a:bodyPr/>
        <a:lstStyle/>
        <a:p>
          <a:endParaRPr lang="pl-PL"/>
        </a:p>
      </dgm:t>
    </dgm:pt>
    <dgm:pt modelId="{162D1D06-DA41-4985-9E77-5C28DBE01490}" type="sibTrans" cxnId="{90FB6A52-4283-455F-A022-28BD94AEA824}">
      <dgm:prSet/>
      <dgm:spPr/>
      <dgm:t>
        <a:bodyPr/>
        <a:lstStyle/>
        <a:p>
          <a:endParaRPr lang="pl-PL"/>
        </a:p>
      </dgm:t>
    </dgm:pt>
    <dgm:pt modelId="{44B97F89-968D-4F13-AB34-3A16E6A6D003}">
      <dgm:prSet/>
      <dgm:spPr/>
      <dgm:t>
        <a:bodyPr/>
        <a:lstStyle/>
        <a:p>
          <a:pPr rtl="0"/>
          <a:r>
            <a:rPr lang="pl-PL" dirty="0"/>
            <a:t>Kara </a:t>
          </a:r>
        </a:p>
      </dgm:t>
    </dgm:pt>
    <dgm:pt modelId="{24F9CA56-5D91-4992-B768-87B258FEAFF0}" type="parTrans" cxnId="{B7310430-0551-47E0-A7C2-614381DBF645}">
      <dgm:prSet/>
      <dgm:spPr/>
      <dgm:t>
        <a:bodyPr/>
        <a:lstStyle/>
        <a:p>
          <a:endParaRPr lang="pl-PL"/>
        </a:p>
      </dgm:t>
    </dgm:pt>
    <dgm:pt modelId="{5CEB2612-17B5-4102-A3DA-55192A4806C5}" type="sibTrans" cxnId="{B7310430-0551-47E0-A7C2-614381DBF645}">
      <dgm:prSet/>
      <dgm:spPr/>
      <dgm:t>
        <a:bodyPr/>
        <a:lstStyle/>
        <a:p>
          <a:endParaRPr lang="pl-PL"/>
        </a:p>
      </dgm:t>
    </dgm:pt>
    <dgm:pt modelId="{CC3A056F-39A9-4708-B6A7-FF1372A241EE}">
      <dgm:prSet/>
      <dgm:spPr/>
      <dgm:t>
        <a:bodyPr/>
        <a:lstStyle/>
        <a:p>
          <a:pPr rtl="0"/>
          <a:r>
            <a:rPr lang="pl-PL" dirty="0"/>
            <a:t>Środki karne </a:t>
          </a:r>
        </a:p>
      </dgm:t>
    </dgm:pt>
    <dgm:pt modelId="{B0EB1784-C354-41DD-87E2-2B64ED0990C9}" type="parTrans" cxnId="{209C69C0-F0CA-4563-9622-31DEFCC425A1}">
      <dgm:prSet/>
      <dgm:spPr/>
      <dgm:t>
        <a:bodyPr/>
        <a:lstStyle/>
        <a:p>
          <a:endParaRPr lang="pl-PL"/>
        </a:p>
      </dgm:t>
    </dgm:pt>
    <dgm:pt modelId="{9A6DCAFC-8772-4B75-A873-AE7D82BB2F63}" type="sibTrans" cxnId="{209C69C0-F0CA-4563-9622-31DEFCC425A1}">
      <dgm:prSet/>
      <dgm:spPr/>
      <dgm:t>
        <a:bodyPr/>
        <a:lstStyle/>
        <a:p>
          <a:endParaRPr lang="pl-PL"/>
        </a:p>
      </dgm:t>
    </dgm:pt>
    <dgm:pt modelId="{1F284013-5BD5-470F-BB59-1C368E70250A}">
      <dgm:prSet/>
      <dgm:spPr/>
      <dgm:t>
        <a:bodyPr/>
        <a:lstStyle/>
        <a:p>
          <a:pPr rtl="0"/>
          <a:r>
            <a:rPr lang="pl-PL"/>
            <a:t>Przepadek</a:t>
          </a:r>
          <a:endParaRPr lang="pl-PL" dirty="0"/>
        </a:p>
      </dgm:t>
    </dgm:pt>
    <dgm:pt modelId="{E0A9B1AB-E224-4A09-9CE7-EB91A10AA776}" type="parTrans" cxnId="{30E2BB89-C1A6-4F2E-8763-51B749AEB86F}">
      <dgm:prSet/>
      <dgm:spPr/>
      <dgm:t>
        <a:bodyPr/>
        <a:lstStyle/>
        <a:p>
          <a:endParaRPr lang="pl-PL"/>
        </a:p>
      </dgm:t>
    </dgm:pt>
    <dgm:pt modelId="{F2D8C3CB-F361-4252-825F-8B6FBD44CBA8}" type="sibTrans" cxnId="{30E2BB89-C1A6-4F2E-8763-51B749AEB86F}">
      <dgm:prSet/>
      <dgm:spPr/>
      <dgm:t>
        <a:bodyPr/>
        <a:lstStyle/>
        <a:p>
          <a:endParaRPr lang="pl-PL"/>
        </a:p>
      </dgm:t>
    </dgm:pt>
    <dgm:pt modelId="{D65E1489-222C-4457-B695-2D2327BB652A}">
      <dgm:prSet/>
      <dgm:spPr/>
      <dgm:t>
        <a:bodyPr/>
        <a:lstStyle/>
        <a:p>
          <a:pPr rtl="0"/>
          <a:r>
            <a:rPr lang="pl-PL"/>
            <a:t>Środki </a:t>
          </a:r>
          <a:r>
            <a:rPr lang="pl-PL" dirty="0"/>
            <a:t>kompensacyjne </a:t>
          </a:r>
        </a:p>
      </dgm:t>
    </dgm:pt>
    <dgm:pt modelId="{423A2F65-F403-430D-BC19-FD595532FF39}" type="parTrans" cxnId="{025546D1-78F8-447A-BEE9-94C9BC62A7CF}">
      <dgm:prSet/>
      <dgm:spPr/>
      <dgm:t>
        <a:bodyPr/>
        <a:lstStyle/>
        <a:p>
          <a:endParaRPr lang="pl-PL"/>
        </a:p>
      </dgm:t>
    </dgm:pt>
    <dgm:pt modelId="{F62FACCA-9703-4B8B-B4CE-4D9268C8A5EE}" type="sibTrans" cxnId="{025546D1-78F8-447A-BEE9-94C9BC62A7CF}">
      <dgm:prSet/>
      <dgm:spPr/>
      <dgm:t>
        <a:bodyPr/>
        <a:lstStyle/>
        <a:p>
          <a:endParaRPr lang="pl-PL"/>
        </a:p>
      </dgm:t>
    </dgm:pt>
    <dgm:pt modelId="{90C5F93A-0BC0-4521-8D29-A9FDCB635748}">
      <dgm:prSet/>
      <dgm:spPr/>
      <dgm:t>
        <a:bodyPr/>
        <a:lstStyle/>
        <a:p>
          <a:pPr rtl="0"/>
          <a:r>
            <a:rPr lang="pl-PL"/>
            <a:t>Pozostałe kwestie</a:t>
          </a:r>
        </a:p>
      </dgm:t>
    </dgm:pt>
    <dgm:pt modelId="{8B995C95-7968-47F2-A7EE-296C6D5D3D5E}" type="parTrans" cxnId="{912253EC-695D-41F3-8D4A-BAAF080992AC}">
      <dgm:prSet/>
      <dgm:spPr/>
      <dgm:t>
        <a:bodyPr/>
        <a:lstStyle/>
        <a:p>
          <a:endParaRPr lang="pl-PL"/>
        </a:p>
      </dgm:t>
    </dgm:pt>
    <dgm:pt modelId="{D6638EDA-A600-4D21-9D6B-50847C502B0D}" type="sibTrans" cxnId="{912253EC-695D-41F3-8D4A-BAAF080992AC}">
      <dgm:prSet/>
      <dgm:spPr/>
      <dgm:t>
        <a:bodyPr/>
        <a:lstStyle/>
        <a:p>
          <a:endParaRPr lang="pl-PL"/>
        </a:p>
      </dgm:t>
    </dgm:pt>
    <dgm:pt modelId="{8079610E-EBDA-4EA8-B13A-0294DE01B772}" type="pres">
      <dgm:prSet presAssocID="{55E814C2-CF10-4999-AADA-301641E001DF}" presName="Name0" presStyleCnt="0">
        <dgm:presLayoutVars>
          <dgm:dir/>
          <dgm:animLvl val="lvl"/>
          <dgm:resizeHandles val="exact"/>
        </dgm:presLayoutVars>
      </dgm:prSet>
      <dgm:spPr/>
    </dgm:pt>
    <dgm:pt modelId="{920766E1-6B36-46FA-86EC-D371FD095B60}" type="pres">
      <dgm:prSet presAssocID="{DDAB8D77-E98F-44E9-BFDF-7D0A184071DF}" presName="linNode" presStyleCnt="0"/>
      <dgm:spPr/>
    </dgm:pt>
    <dgm:pt modelId="{279EFD64-8CC2-4974-B423-76BCBC67948C}" type="pres">
      <dgm:prSet presAssocID="{DDAB8D77-E98F-44E9-BFDF-7D0A184071DF}" presName="parentText" presStyleLbl="node1" presStyleIdx="0" presStyleCnt="6">
        <dgm:presLayoutVars>
          <dgm:chMax val="1"/>
          <dgm:bulletEnabled val="1"/>
        </dgm:presLayoutVars>
      </dgm:prSet>
      <dgm:spPr/>
    </dgm:pt>
    <dgm:pt modelId="{69AB91A9-D3C6-4556-8C93-B8D64EF105D5}" type="pres">
      <dgm:prSet presAssocID="{162D1D06-DA41-4985-9E77-5C28DBE01490}" presName="sp" presStyleCnt="0"/>
      <dgm:spPr/>
    </dgm:pt>
    <dgm:pt modelId="{CF7DD035-A703-4CB9-8444-2093B5BF33CC}" type="pres">
      <dgm:prSet presAssocID="{44B97F89-968D-4F13-AB34-3A16E6A6D003}" presName="linNode" presStyleCnt="0"/>
      <dgm:spPr/>
    </dgm:pt>
    <dgm:pt modelId="{3D8B479A-9F09-4213-90A9-2D963D1E89AD}" type="pres">
      <dgm:prSet presAssocID="{44B97F89-968D-4F13-AB34-3A16E6A6D003}" presName="parentText" presStyleLbl="node1" presStyleIdx="1" presStyleCnt="6">
        <dgm:presLayoutVars>
          <dgm:chMax val="1"/>
          <dgm:bulletEnabled val="1"/>
        </dgm:presLayoutVars>
      </dgm:prSet>
      <dgm:spPr/>
    </dgm:pt>
    <dgm:pt modelId="{D010816B-7489-40D6-8B8A-88792CAB53B7}" type="pres">
      <dgm:prSet presAssocID="{5CEB2612-17B5-4102-A3DA-55192A4806C5}" presName="sp" presStyleCnt="0"/>
      <dgm:spPr/>
    </dgm:pt>
    <dgm:pt modelId="{B4AABD45-B6C7-4117-ADC9-99025A80F538}" type="pres">
      <dgm:prSet presAssocID="{CC3A056F-39A9-4708-B6A7-FF1372A241EE}" presName="linNode" presStyleCnt="0"/>
      <dgm:spPr/>
    </dgm:pt>
    <dgm:pt modelId="{14075084-56EC-4DFB-8292-7D05A9556CF2}" type="pres">
      <dgm:prSet presAssocID="{CC3A056F-39A9-4708-B6A7-FF1372A241EE}" presName="parentText" presStyleLbl="node1" presStyleIdx="2" presStyleCnt="6">
        <dgm:presLayoutVars>
          <dgm:chMax val="1"/>
          <dgm:bulletEnabled val="1"/>
        </dgm:presLayoutVars>
      </dgm:prSet>
      <dgm:spPr/>
    </dgm:pt>
    <dgm:pt modelId="{97A5C7D0-417D-4DBD-A4C9-6ED81FEEA78C}" type="pres">
      <dgm:prSet presAssocID="{9A6DCAFC-8772-4B75-A873-AE7D82BB2F63}" presName="sp" presStyleCnt="0"/>
      <dgm:spPr/>
    </dgm:pt>
    <dgm:pt modelId="{B99FA0F8-B9CD-4412-8989-3EC6316DD9A1}" type="pres">
      <dgm:prSet presAssocID="{1F284013-5BD5-470F-BB59-1C368E70250A}" presName="linNode" presStyleCnt="0"/>
      <dgm:spPr/>
    </dgm:pt>
    <dgm:pt modelId="{B4F65A0F-1FC1-4100-A396-133AB176531F}" type="pres">
      <dgm:prSet presAssocID="{1F284013-5BD5-470F-BB59-1C368E70250A}" presName="parentText" presStyleLbl="node1" presStyleIdx="3" presStyleCnt="6">
        <dgm:presLayoutVars>
          <dgm:chMax val="1"/>
          <dgm:bulletEnabled val="1"/>
        </dgm:presLayoutVars>
      </dgm:prSet>
      <dgm:spPr/>
    </dgm:pt>
    <dgm:pt modelId="{C8CF6D54-4481-4876-99B4-614F3F31EEC8}" type="pres">
      <dgm:prSet presAssocID="{F2D8C3CB-F361-4252-825F-8B6FBD44CBA8}" presName="sp" presStyleCnt="0"/>
      <dgm:spPr/>
    </dgm:pt>
    <dgm:pt modelId="{02AC8527-1301-41D1-A11C-EB5DA143BCDF}" type="pres">
      <dgm:prSet presAssocID="{D65E1489-222C-4457-B695-2D2327BB652A}" presName="linNode" presStyleCnt="0"/>
      <dgm:spPr/>
    </dgm:pt>
    <dgm:pt modelId="{96E143DE-E9CC-4D35-A49E-59CFE797A1E0}" type="pres">
      <dgm:prSet presAssocID="{D65E1489-222C-4457-B695-2D2327BB652A}" presName="parentText" presStyleLbl="node1" presStyleIdx="4" presStyleCnt="6">
        <dgm:presLayoutVars>
          <dgm:chMax val="1"/>
          <dgm:bulletEnabled val="1"/>
        </dgm:presLayoutVars>
      </dgm:prSet>
      <dgm:spPr/>
    </dgm:pt>
    <dgm:pt modelId="{000CE4FE-244A-43C6-BA6E-DE9DA74DF6E5}" type="pres">
      <dgm:prSet presAssocID="{F62FACCA-9703-4B8B-B4CE-4D9268C8A5EE}" presName="sp" presStyleCnt="0"/>
      <dgm:spPr/>
    </dgm:pt>
    <dgm:pt modelId="{214D2096-563D-4B4C-AC0C-DD4E26A50414}" type="pres">
      <dgm:prSet presAssocID="{90C5F93A-0BC0-4521-8D29-A9FDCB635748}" presName="linNode" presStyleCnt="0"/>
      <dgm:spPr/>
    </dgm:pt>
    <dgm:pt modelId="{4E076C1A-1F55-4571-86E4-4CAE0306C4FF}" type="pres">
      <dgm:prSet presAssocID="{90C5F93A-0BC0-4521-8D29-A9FDCB635748}" presName="parentText" presStyleLbl="node1" presStyleIdx="5" presStyleCnt="6">
        <dgm:presLayoutVars>
          <dgm:chMax val="1"/>
          <dgm:bulletEnabled val="1"/>
        </dgm:presLayoutVars>
      </dgm:prSet>
      <dgm:spPr/>
    </dgm:pt>
  </dgm:ptLst>
  <dgm:cxnLst>
    <dgm:cxn modelId="{D460A223-8CA9-49C9-AA5B-6D391EE348EF}" type="presOf" srcId="{CC3A056F-39A9-4708-B6A7-FF1372A241EE}" destId="{14075084-56EC-4DFB-8292-7D05A9556CF2}" srcOrd="0" destOrd="0" presId="urn:microsoft.com/office/officeart/2005/8/layout/vList5"/>
    <dgm:cxn modelId="{B7310430-0551-47E0-A7C2-614381DBF645}" srcId="{55E814C2-CF10-4999-AADA-301641E001DF}" destId="{44B97F89-968D-4F13-AB34-3A16E6A6D003}" srcOrd="1" destOrd="0" parTransId="{24F9CA56-5D91-4992-B768-87B258FEAFF0}" sibTransId="{5CEB2612-17B5-4102-A3DA-55192A4806C5}"/>
    <dgm:cxn modelId="{E547AD60-844B-4F89-A1B5-E79585BAF379}" type="presOf" srcId="{55E814C2-CF10-4999-AADA-301641E001DF}" destId="{8079610E-EBDA-4EA8-B13A-0294DE01B772}" srcOrd="0" destOrd="0" presId="urn:microsoft.com/office/officeart/2005/8/layout/vList5"/>
    <dgm:cxn modelId="{AC7ABC42-CD38-4D2D-8EA3-6E482BC1A678}" type="presOf" srcId="{D65E1489-222C-4457-B695-2D2327BB652A}" destId="{96E143DE-E9CC-4D35-A49E-59CFE797A1E0}" srcOrd="0" destOrd="0" presId="urn:microsoft.com/office/officeart/2005/8/layout/vList5"/>
    <dgm:cxn modelId="{32B96170-E343-404B-A2E9-77F71FB3BC4D}" type="presOf" srcId="{1F284013-5BD5-470F-BB59-1C368E70250A}" destId="{B4F65A0F-1FC1-4100-A396-133AB176531F}" srcOrd="0" destOrd="0" presId="urn:microsoft.com/office/officeart/2005/8/layout/vList5"/>
    <dgm:cxn modelId="{90FB6A52-4283-455F-A022-28BD94AEA824}" srcId="{55E814C2-CF10-4999-AADA-301641E001DF}" destId="{DDAB8D77-E98F-44E9-BFDF-7D0A184071DF}" srcOrd="0" destOrd="0" parTransId="{8BF5FC66-B363-45E1-9609-1F678BB6D6B3}" sibTransId="{162D1D06-DA41-4985-9E77-5C28DBE01490}"/>
    <dgm:cxn modelId="{30E2BB89-C1A6-4F2E-8763-51B749AEB86F}" srcId="{55E814C2-CF10-4999-AADA-301641E001DF}" destId="{1F284013-5BD5-470F-BB59-1C368E70250A}" srcOrd="3" destOrd="0" parTransId="{E0A9B1AB-E224-4A09-9CE7-EB91A10AA776}" sibTransId="{F2D8C3CB-F361-4252-825F-8B6FBD44CBA8}"/>
    <dgm:cxn modelId="{209C69C0-F0CA-4563-9622-31DEFCC425A1}" srcId="{55E814C2-CF10-4999-AADA-301641E001DF}" destId="{CC3A056F-39A9-4708-B6A7-FF1372A241EE}" srcOrd="2" destOrd="0" parTransId="{B0EB1784-C354-41DD-87E2-2B64ED0990C9}" sibTransId="{9A6DCAFC-8772-4B75-A873-AE7D82BB2F63}"/>
    <dgm:cxn modelId="{025546D1-78F8-447A-BEE9-94C9BC62A7CF}" srcId="{55E814C2-CF10-4999-AADA-301641E001DF}" destId="{D65E1489-222C-4457-B695-2D2327BB652A}" srcOrd="4" destOrd="0" parTransId="{423A2F65-F403-430D-BC19-FD595532FF39}" sibTransId="{F62FACCA-9703-4B8B-B4CE-4D9268C8A5EE}"/>
    <dgm:cxn modelId="{912253EC-695D-41F3-8D4A-BAAF080992AC}" srcId="{55E814C2-CF10-4999-AADA-301641E001DF}" destId="{90C5F93A-0BC0-4521-8D29-A9FDCB635748}" srcOrd="5" destOrd="0" parTransId="{8B995C95-7968-47F2-A7EE-296C6D5D3D5E}" sibTransId="{D6638EDA-A600-4D21-9D6B-50847C502B0D}"/>
    <dgm:cxn modelId="{018B3FF9-4893-463D-807F-C4130D8B6EA6}" type="presOf" srcId="{90C5F93A-0BC0-4521-8D29-A9FDCB635748}" destId="{4E076C1A-1F55-4571-86E4-4CAE0306C4FF}" srcOrd="0" destOrd="0" presId="urn:microsoft.com/office/officeart/2005/8/layout/vList5"/>
    <dgm:cxn modelId="{094E26FA-2690-49CA-9FA7-184C04F0C643}" type="presOf" srcId="{44B97F89-968D-4F13-AB34-3A16E6A6D003}" destId="{3D8B479A-9F09-4213-90A9-2D963D1E89AD}" srcOrd="0" destOrd="0" presId="urn:microsoft.com/office/officeart/2005/8/layout/vList5"/>
    <dgm:cxn modelId="{6E929DFF-D0F4-44C2-A707-4783DCF6E122}" type="presOf" srcId="{DDAB8D77-E98F-44E9-BFDF-7D0A184071DF}" destId="{279EFD64-8CC2-4974-B423-76BCBC67948C}" srcOrd="0" destOrd="0" presId="urn:microsoft.com/office/officeart/2005/8/layout/vList5"/>
    <dgm:cxn modelId="{4EB17D3A-E4EC-423C-927A-13D28A541C95}" type="presParOf" srcId="{8079610E-EBDA-4EA8-B13A-0294DE01B772}" destId="{920766E1-6B36-46FA-86EC-D371FD095B60}" srcOrd="0" destOrd="0" presId="urn:microsoft.com/office/officeart/2005/8/layout/vList5"/>
    <dgm:cxn modelId="{579C333F-3507-4C85-A661-057CED75AB44}" type="presParOf" srcId="{920766E1-6B36-46FA-86EC-D371FD095B60}" destId="{279EFD64-8CC2-4974-B423-76BCBC67948C}" srcOrd="0" destOrd="0" presId="urn:microsoft.com/office/officeart/2005/8/layout/vList5"/>
    <dgm:cxn modelId="{550DC9A3-8596-45EE-88AE-74B8A1DA9C2F}" type="presParOf" srcId="{8079610E-EBDA-4EA8-B13A-0294DE01B772}" destId="{69AB91A9-D3C6-4556-8C93-B8D64EF105D5}" srcOrd="1" destOrd="0" presId="urn:microsoft.com/office/officeart/2005/8/layout/vList5"/>
    <dgm:cxn modelId="{F074C2EB-EE87-4164-A0B3-E6128F17B32A}" type="presParOf" srcId="{8079610E-EBDA-4EA8-B13A-0294DE01B772}" destId="{CF7DD035-A703-4CB9-8444-2093B5BF33CC}" srcOrd="2" destOrd="0" presId="urn:microsoft.com/office/officeart/2005/8/layout/vList5"/>
    <dgm:cxn modelId="{C9B5DF9D-EA2A-47E3-9A8F-2326C9D19D0B}" type="presParOf" srcId="{CF7DD035-A703-4CB9-8444-2093B5BF33CC}" destId="{3D8B479A-9F09-4213-90A9-2D963D1E89AD}" srcOrd="0" destOrd="0" presId="urn:microsoft.com/office/officeart/2005/8/layout/vList5"/>
    <dgm:cxn modelId="{70DC8FA5-CC2E-4AD1-AD5D-13F7DA87E09E}" type="presParOf" srcId="{8079610E-EBDA-4EA8-B13A-0294DE01B772}" destId="{D010816B-7489-40D6-8B8A-88792CAB53B7}" srcOrd="3" destOrd="0" presId="urn:microsoft.com/office/officeart/2005/8/layout/vList5"/>
    <dgm:cxn modelId="{B4E76B8F-B429-4501-A374-1999A6BB0F1B}" type="presParOf" srcId="{8079610E-EBDA-4EA8-B13A-0294DE01B772}" destId="{B4AABD45-B6C7-4117-ADC9-99025A80F538}" srcOrd="4" destOrd="0" presId="urn:microsoft.com/office/officeart/2005/8/layout/vList5"/>
    <dgm:cxn modelId="{11A86332-3634-4664-BB5B-168ADF6D1083}" type="presParOf" srcId="{B4AABD45-B6C7-4117-ADC9-99025A80F538}" destId="{14075084-56EC-4DFB-8292-7D05A9556CF2}" srcOrd="0" destOrd="0" presId="urn:microsoft.com/office/officeart/2005/8/layout/vList5"/>
    <dgm:cxn modelId="{2A9480DA-CD7C-40AA-BB62-23BA81790C12}" type="presParOf" srcId="{8079610E-EBDA-4EA8-B13A-0294DE01B772}" destId="{97A5C7D0-417D-4DBD-A4C9-6ED81FEEA78C}" srcOrd="5" destOrd="0" presId="urn:microsoft.com/office/officeart/2005/8/layout/vList5"/>
    <dgm:cxn modelId="{5D37FFC4-2C48-4752-9065-803820DFA9FD}" type="presParOf" srcId="{8079610E-EBDA-4EA8-B13A-0294DE01B772}" destId="{B99FA0F8-B9CD-4412-8989-3EC6316DD9A1}" srcOrd="6" destOrd="0" presId="urn:microsoft.com/office/officeart/2005/8/layout/vList5"/>
    <dgm:cxn modelId="{E9A6D81D-5927-42AE-BDC0-76C785BDD089}" type="presParOf" srcId="{B99FA0F8-B9CD-4412-8989-3EC6316DD9A1}" destId="{B4F65A0F-1FC1-4100-A396-133AB176531F}" srcOrd="0" destOrd="0" presId="urn:microsoft.com/office/officeart/2005/8/layout/vList5"/>
    <dgm:cxn modelId="{C63A32A0-D6DD-4081-A737-F6F5138DD189}" type="presParOf" srcId="{8079610E-EBDA-4EA8-B13A-0294DE01B772}" destId="{C8CF6D54-4481-4876-99B4-614F3F31EEC8}" srcOrd="7" destOrd="0" presId="urn:microsoft.com/office/officeart/2005/8/layout/vList5"/>
    <dgm:cxn modelId="{64C096DC-9B1C-4F36-8285-E3E3E5A4E1FD}" type="presParOf" srcId="{8079610E-EBDA-4EA8-B13A-0294DE01B772}" destId="{02AC8527-1301-41D1-A11C-EB5DA143BCDF}" srcOrd="8" destOrd="0" presId="urn:microsoft.com/office/officeart/2005/8/layout/vList5"/>
    <dgm:cxn modelId="{37C2D3FF-F69D-4F9E-9B3D-797ED24AF462}" type="presParOf" srcId="{02AC8527-1301-41D1-A11C-EB5DA143BCDF}" destId="{96E143DE-E9CC-4D35-A49E-59CFE797A1E0}" srcOrd="0" destOrd="0" presId="urn:microsoft.com/office/officeart/2005/8/layout/vList5"/>
    <dgm:cxn modelId="{90D85A41-9200-4EB2-B81B-3A71C56DE04D}" type="presParOf" srcId="{8079610E-EBDA-4EA8-B13A-0294DE01B772}" destId="{000CE4FE-244A-43C6-BA6E-DE9DA74DF6E5}" srcOrd="9" destOrd="0" presId="urn:microsoft.com/office/officeart/2005/8/layout/vList5"/>
    <dgm:cxn modelId="{E791988A-A1C5-403D-BBBE-7A5996D294D0}" type="presParOf" srcId="{8079610E-EBDA-4EA8-B13A-0294DE01B772}" destId="{214D2096-563D-4B4C-AC0C-DD4E26A50414}" srcOrd="10" destOrd="0" presId="urn:microsoft.com/office/officeart/2005/8/layout/vList5"/>
    <dgm:cxn modelId="{C2FDF653-D6D0-4267-BF41-BFF199FAF71A}" type="presParOf" srcId="{214D2096-563D-4B4C-AC0C-DD4E26A50414}" destId="{4E076C1A-1F55-4571-86E4-4CAE0306C4F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C04F6D-92B3-449C-AFE8-D316FDD490AB}">
      <dsp:nvSpPr>
        <dsp:cNvPr id="0" name=""/>
        <dsp:cNvSpPr/>
      </dsp:nvSpPr>
      <dsp:spPr>
        <a:xfrm>
          <a:off x="3505" y="234739"/>
          <a:ext cx="3417879" cy="547200"/>
        </a:xfrm>
        <a:prstGeom prst="rect">
          <a:avLst/>
        </a:prstGeom>
        <a:blipFill rotWithShape="1">
          <a:blip xmlns:r="http://schemas.openxmlformats.org/officeDocument/2006/relationships" r:embed="rId1">
            <a:duotone>
              <a:schemeClr val="accent5">
                <a:hueOff val="0"/>
                <a:satOff val="0"/>
                <a:lumOff val="0"/>
                <a:alphaOff val="0"/>
                <a:shade val="36000"/>
                <a:satMod val="120000"/>
              </a:schemeClr>
              <a:schemeClr val="accent5">
                <a:hueOff val="0"/>
                <a:satOff val="0"/>
                <a:lumOff val="0"/>
                <a:alphaOff val="0"/>
                <a:tint val="40000"/>
              </a:schemeClr>
            </a:duotone>
          </a:blip>
          <a:tile tx="0" ty="0" sx="60000" sy="59000" flip="none" algn="tl"/>
        </a:blipFill>
        <a:ln w="6350" cap="flat" cmpd="sng" algn="ctr">
          <a:solidFill>
            <a:schemeClr val="accent5">
              <a:hueOff val="0"/>
              <a:satOff val="0"/>
              <a:lumOff val="0"/>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Postępowanie przejściowe </a:t>
          </a:r>
        </a:p>
      </dsp:txBody>
      <dsp:txXfrm>
        <a:off x="3505" y="234739"/>
        <a:ext cx="3417879" cy="547200"/>
      </dsp:txXfrm>
    </dsp:sp>
    <dsp:sp modelId="{764316CD-586D-4092-A47C-74DDF4E6E064}">
      <dsp:nvSpPr>
        <dsp:cNvPr id="0" name=""/>
        <dsp:cNvSpPr/>
      </dsp:nvSpPr>
      <dsp:spPr>
        <a:xfrm>
          <a:off x="3505" y="781939"/>
          <a:ext cx="3417879" cy="3859469"/>
        </a:xfrm>
        <a:prstGeom prst="rect">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Wstępna kontrola skargi oskarżyciela</a:t>
          </a:r>
        </a:p>
        <a:p>
          <a:pPr marL="342900" lvl="2" indent="-171450" algn="just" defTabSz="844550">
            <a:lnSpc>
              <a:spcPct val="90000"/>
            </a:lnSpc>
            <a:spcBef>
              <a:spcPct val="0"/>
            </a:spcBef>
            <a:spcAft>
              <a:spcPct val="15000"/>
            </a:spcAft>
            <a:buChar char="•"/>
          </a:pPr>
          <a:r>
            <a:rPr lang="pl-PL" sz="1900" kern="1200" dirty="0"/>
            <a:t>Formalna</a:t>
          </a:r>
        </a:p>
        <a:p>
          <a:pPr marL="342900" lvl="2" indent="-171450" algn="just" defTabSz="844550">
            <a:lnSpc>
              <a:spcPct val="90000"/>
            </a:lnSpc>
            <a:spcBef>
              <a:spcPct val="0"/>
            </a:spcBef>
            <a:spcAft>
              <a:spcPct val="15000"/>
            </a:spcAft>
            <a:buChar char="•"/>
          </a:pPr>
          <a:r>
            <a:rPr lang="pl-PL" sz="1900" kern="1200" dirty="0"/>
            <a:t>Merytoryczna </a:t>
          </a:r>
        </a:p>
        <a:p>
          <a:pPr marL="171450" lvl="1" indent="-171450" algn="just" defTabSz="844550">
            <a:lnSpc>
              <a:spcPct val="90000"/>
            </a:lnSpc>
            <a:spcBef>
              <a:spcPct val="0"/>
            </a:spcBef>
            <a:spcAft>
              <a:spcPct val="15000"/>
            </a:spcAft>
            <a:buChar char="•"/>
          </a:pPr>
          <a:r>
            <a:rPr lang="pl-PL" sz="1900" kern="1200" dirty="0"/>
            <a:t>Skierowanie sprawy na posiedzenie w celu:</a:t>
          </a:r>
        </a:p>
        <a:p>
          <a:pPr marL="342900" lvl="2" indent="-171450" algn="just" defTabSz="844550">
            <a:lnSpc>
              <a:spcPct val="90000"/>
            </a:lnSpc>
            <a:spcBef>
              <a:spcPct val="0"/>
            </a:spcBef>
            <a:spcAft>
              <a:spcPct val="15000"/>
            </a:spcAft>
            <a:buChar char="•"/>
          </a:pPr>
          <a:r>
            <a:rPr lang="pl-PL" sz="1900" kern="1200" dirty="0"/>
            <a:t>Rozstrzygnięcia co do </a:t>
          </a:r>
          <a:r>
            <a:rPr lang="pl-PL" sz="1900" i="1" kern="1200" dirty="0"/>
            <a:t>meritum sprawy</a:t>
          </a:r>
          <a:endParaRPr lang="pl-PL" sz="1900" kern="1200" dirty="0"/>
        </a:p>
        <a:p>
          <a:pPr marL="342900" lvl="2" indent="-171450" algn="just" defTabSz="844550">
            <a:lnSpc>
              <a:spcPct val="90000"/>
            </a:lnSpc>
            <a:spcBef>
              <a:spcPct val="0"/>
            </a:spcBef>
            <a:spcAft>
              <a:spcPct val="15000"/>
            </a:spcAft>
            <a:buChar char="•"/>
          </a:pPr>
          <a:r>
            <a:rPr lang="pl-PL" sz="1900" kern="1200" dirty="0"/>
            <a:t>Rozpoznania kwestii incydentalnych i wniosków dowodowych</a:t>
          </a:r>
        </a:p>
        <a:p>
          <a:pPr marL="171450" lvl="1" indent="-171450" algn="just" defTabSz="844550">
            <a:lnSpc>
              <a:spcPct val="90000"/>
            </a:lnSpc>
            <a:spcBef>
              <a:spcPct val="0"/>
            </a:spcBef>
            <a:spcAft>
              <a:spcPct val="15000"/>
            </a:spcAft>
            <a:buChar char="•"/>
          </a:pPr>
          <a:r>
            <a:rPr lang="pl-PL" sz="1900" kern="1200" dirty="0"/>
            <a:t>Przygotowanie organizacyjne rozprawy</a:t>
          </a:r>
        </a:p>
      </dsp:txBody>
      <dsp:txXfrm>
        <a:off x="3505" y="781939"/>
        <a:ext cx="3417879" cy="3859469"/>
      </dsp:txXfrm>
    </dsp:sp>
    <dsp:sp modelId="{42C62278-D51A-4949-82F4-1CDE8249C671}">
      <dsp:nvSpPr>
        <dsp:cNvPr id="0" name=""/>
        <dsp:cNvSpPr/>
      </dsp:nvSpPr>
      <dsp:spPr>
        <a:xfrm>
          <a:off x="3899887" y="234739"/>
          <a:ext cx="3417879" cy="547200"/>
        </a:xfrm>
        <a:prstGeom prst="rect">
          <a:avLst/>
        </a:prstGeom>
        <a:blipFill rotWithShape="1">
          <a:blip xmlns:r="http://schemas.openxmlformats.org/officeDocument/2006/relationships" r:embed="rId1">
            <a:duotone>
              <a:schemeClr val="accent5">
                <a:hueOff val="2656527"/>
                <a:satOff val="-1142"/>
                <a:lumOff val="-5294"/>
                <a:alphaOff val="0"/>
                <a:shade val="36000"/>
                <a:satMod val="120000"/>
              </a:schemeClr>
              <a:schemeClr val="accent5">
                <a:hueOff val="2656527"/>
                <a:satOff val="-1142"/>
                <a:lumOff val="-5294"/>
                <a:alphaOff val="0"/>
                <a:tint val="40000"/>
              </a:schemeClr>
            </a:duotone>
          </a:blip>
          <a:tile tx="0" ty="0" sx="60000" sy="59000" flip="none" algn="tl"/>
        </a:blipFill>
        <a:ln w="6350" cap="flat" cmpd="sng" algn="ctr">
          <a:solidFill>
            <a:schemeClr val="accent5">
              <a:hueOff val="2656527"/>
              <a:satOff val="-1142"/>
              <a:lumOff val="-5294"/>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Rozprawa główna</a:t>
          </a:r>
        </a:p>
      </dsp:txBody>
      <dsp:txXfrm>
        <a:off x="3899887" y="234739"/>
        <a:ext cx="3417879" cy="547200"/>
      </dsp:txXfrm>
    </dsp:sp>
    <dsp:sp modelId="{A42D5019-A0BA-45A2-AE56-AED00C6162D6}">
      <dsp:nvSpPr>
        <dsp:cNvPr id="0" name=""/>
        <dsp:cNvSpPr/>
      </dsp:nvSpPr>
      <dsp:spPr>
        <a:xfrm>
          <a:off x="3899887" y="781939"/>
          <a:ext cx="3417879" cy="3859469"/>
        </a:xfrm>
        <a:prstGeom prst="rect">
          <a:avLst/>
        </a:prstGeom>
        <a:solidFill>
          <a:schemeClr val="accent5">
            <a:tint val="40000"/>
            <a:alpha val="90000"/>
            <a:hueOff val="2968183"/>
            <a:satOff val="-3232"/>
            <a:lumOff val="-993"/>
            <a:alphaOff val="0"/>
          </a:schemeClr>
        </a:solidFill>
        <a:ln w="6350" cap="flat" cmpd="sng" algn="ctr">
          <a:solidFill>
            <a:schemeClr val="accent5">
              <a:tint val="40000"/>
              <a:alpha val="90000"/>
              <a:hueOff val="2968183"/>
              <a:satOff val="-3232"/>
              <a:lumOff val="-99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Rozpoczęcie rozprawy głównej</a:t>
          </a:r>
        </a:p>
        <a:p>
          <a:pPr marL="171450" lvl="1" indent="-171450" algn="just" defTabSz="844550">
            <a:lnSpc>
              <a:spcPct val="90000"/>
            </a:lnSpc>
            <a:spcBef>
              <a:spcPct val="0"/>
            </a:spcBef>
            <a:spcAft>
              <a:spcPct val="15000"/>
            </a:spcAft>
            <a:buChar char="•"/>
          </a:pPr>
          <a:r>
            <a:rPr lang="pl-PL" sz="1900" kern="1200" dirty="0"/>
            <a:t>Przewód sądowy</a:t>
          </a:r>
        </a:p>
        <a:p>
          <a:pPr marL="171450" lvl="1" indent="-171450" algn="just" defTabSz="844550">
            <a:lnSpc>
              <a:spcPct val="90000"/>
            </a:lnSpc>
            <a:spcBef>
              <a:spcPct val="0"/>
            </a:spcBef>
            <a:spcAft>
              <a:spcPct val="15000"/>
            </a:spcAft>
            <a:buChar char="•"/>
          </a:pPr>
          <a:r>
            <a:rPr lang="pl-PL" sz="1900" kern="1200" dirty="0"/>
            <a:t>Głosy stron </a:t>
          </a:r>
        </a:p>
        <a:p>
          <a:pPr marL="171450" lvl="1" indent="-171450" algn="just" defTabSz="844550">
            <a:lnSpc>
              <a:spcPct val="90000"/>
            </a:lnSpc>
            <a:spcBef>
              <a:spcPct val="0"/>
            </a:spcBef>
            <a:spcAft>
              <a:spcPct val="15000"/>
            </a:spcAft>
            <a:buChar char="•"/>
          </a:pPr>
          <a:r>
            <a:rPr lang="pl-PL" sz="1900" kern="1200" dirty="0"/>
            <a:t>Wyrokowanie </a:t>
          </a:r>
        </a:p>
      </dsp:txBody>
      <dsp:txXfrm>
        <a:off x="3899887" y="781939"/>
        <a:ext cx="3417879" cy="3859469"/>
      </dsp:txXfrm>
    </dsp:sp>
    <dsp:sp modelId="{FC94AD77-62DF-4241-A0DE-07593B099D5F}">
      <dsp:nvSpPr>
        <dsp:cNvPr id="0" name=""/>
        <dsp:cNvSpPr/>
      </dsp:nvSpPr>
      <dsp:spPr>
        <a:xfrm>
          <a:off x="7796270" y="234739"/>
          <a:ext cx="3417879" cy="547200"/>
        </a:xfrm>
        <a:prstGeom prst="rect">
          <a:avLst/>
        </a:prstGeom>
        <a:blipFill rotWithShape="1">
          <a:blip xmlns:r="http://schemas.openxmlformats.org/officeDocument/2006/relationships" r:embed="rId1">
            <a:duotone>
              <a:schemeClr val="accent5">
                <a:hueOff val="5313054"/>
                <a:satOff val="-2284"/>
                <a:lumOff val="-10588"/>
                <a:alphaOff val="0"/>
                <a:shade val="36000"/>
                <a:satMod val="120000"/>
              </a:schemeClr>
              <a:schemeClr val="accent5">
                <a:hueOff val="5313054"/>
                <a:satOff val="-2284"/>
                <a:lumOff val="-10588"/>
                <a:alphaOff val="0"/>
                <a:tint val="40000"/>
              </a:schemeClr>
            </a:duotone>
          </a:blip>
          <a:tile tx="0" ty="0" sx="60000" sy="59000" flip="none" algn="tl"/>
        </a:blipFill>
        <a:ln w="6350" cap="flat" cmpd="sng" algn="ctr">
          <a:solidFill>
            <a:schemeClr val="accent5">
              <a:hueOff val="5313054"/>
              <a:satOff val="-2284"/>
              <a:lumOff val="-10588"/>
              <a:alphaOff val="0"/>
            </a:schemeClr>
          </a:solidFill>
          <a:prstDash val="solid"/>
        </a:ln>
        <a:effectLst>
          <a:softEdge rad="12700"/>
        </a:effectLst>
      </dsp:spPr>
      <dsp:style>
        <a:lnRef idx="1">
          <a:scrgbClr r="0" g="0" b="0"/>
        </a:lnRef>
        <a:fillRef idx="3">
          <a:scrgbClr r="0" g="0" b="0"/>
        </a:fillRef>
        <a:effectRef idx="2">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pl-PL" sz="1900" kern="1200" dirty="0"/>
            <a:t>Czynności końcowe</a:t>
          </a:r>
        </a:p>
      </dsp:txBody>
      <dsp:txXfrm>
        <a:off x="7796270" y="234739"/>
        <a:ext cx="3417879" cy="547200"/>
      </dsp:txXfrm>
    </dsp:sp>
    <dsp:sp modelId="{D25327E1-B989-4481-AF4F-5E0336FAADE0}">
      <dsp:nvSpPr>
        <dsp:cNvPr id="0" name=""/>
        <dsp:cNvSpPr/>
      </dsp:nvSpPr>
      <dsp:spPr>
        <a:xfrm>
          <a:off x="7796270" y="781939"/>
          <a:ext cx="3417879" cy="3859469"/>
        </a:xfrm>
        <a:prstGeom prst="rect">
          <a:avLst/>
        </a:prstGeom>
        <a:solidFill>
          <a:schemeClr val="accent5">
            <a:tint val="40000"/>
            <a:alpha val="90000"/>
            <a:hueOff val="5936366"/>
            <a:satOff val="-6464"/>
            <a:lumOff val="-1986"/>
            <a:alphaOff val="0"/>
          </a:schemeClr>
        </a:solidFill>
        <a:ln w="6350" cap="flat" cmpd="sng" algn="ctr">
          <a:solidFill>
            <a:schemeClr val="accent5">
              <a:tint val="40000"/>
              <a:alpha val="90000"/>
              <a:hueOff val="5936366"/>
              <a:satOff val="-6464"/>
              <a:lumOff val="-198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just" defTabSz="844550">
            <a:lnSpc>
              <a:spcPct val="90000"/>
            </a:lnSpc>
            <a:spcBef>
              <a:spcPct val="0"/>
            </a:spcBef>
            <a:spcAft>
              <a:spcPct val="15000"/>
            </a:spcAft>
            <a:buChar char="•"/>
          </a:pPr>
          <a:r>
            <a:rPr lang="pl-PL" sz="1900" kern="1200" dirty="0"/>
            <a:t>Np. sporządzenie uzasadnienia wyroku</a:t>
          </a:r>
        </a:p>
        <a:p>
          <a:pPr marL="171450" lvl="1" indent="-171450" algn="just" defTabSz="844550">
            <a:lnSpc>
              <a:spcPct val="90000"/>
            </a:lnSpc>
            <a:spcBef>
              <a:spcPct val="0"/>
            </a:spcBef>
            <a:spcAft>
              <a:spcPct val="15000"/>
            </a:spcAft>
            <a:buChar char="•"/>
          </a:pPr>
          <a:r>
            <a:rPr lang="pl-PL" sz="1900" kern="1200" dirty="0"/>
            <a:t>Rozstrzygnięcie co do kosztów procesu </a:t>
          </a:r>
        </a:p>
        <a:p>
          <a:pPr marL="171450" lvl="1" indent="-171450" algn="just" defTabSz="844550">
            <a:lnSpc>
              <a:spcPct val="90000"/>
            </a:lnSpc>
            <a:spcBef>
              <a:spcPct val="0"/>
            </a:spcBef>
            <a:spcAft>
              <a:spcPct val="15000"/>
            </a:spcAft>
            <a:buChar char="•"/>
          </a:pPr>
          <a:endParaRPr lang="pl-PL" sz="1900" kern="1200" dirty="0"/>
        </a:p>
      </dsp:txBody>
      <dsp:txXfrm>
        <a:off x="7796270" y="781939"/>
        <a:ext cx="3417879" cy="385946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1716CF-665F-4B31-A859-46079EFAE7C1}">
      <dsp:nvSpPr>
        <dsp:cNvPr id="0" name=""/>
        <dsp:cNvSpPr/>
      </dsp:nvSpPr>
      <dsp:spPr>
        <a:xfrm>
          <a:off x="3828495" y="0"/>
          <a:ext cx="1253378" cy="846010"/>
        </a:xfrm>
        <a:prstGeom prst="trapezoid">
          <a:avLst>
            <a:gd name="adj" fmla="val 74076"/>
          </a:avLst>
        </a:prstGeom>
        <a:solidFill>
          <a:schemeClr val="accent1">
            <a:shade val="80000"/>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„tradycyjna” rozprawa</a:t>
          </a:r>
        </a:p>
      </dsp:txBody>
      <dsp:txXfrm>
        <a:off x="3828495" y="0"/>
        <a:ext cx="1253378" cy="846010"/>
      </dsp:txXfrm>
    </dsp:sp>
    <dsp:sp modelId="{ED3A4B22-8978-4476-BC82-198DBEA2C8D5}">
      <dsp:nvSpPr>
        <dsp:cNvPr id="0" name=""/>
        <dsp:cNvSpPr/>
      </dsp:nvSpPr>
      <dsp:spPr>
        <a:xfrm>
          <a:off x="3201806" y="846010"/>
          <a:ext cx="2506757" cy="846010"/>
        </a:xfrm>
        <a:prstGeom prst="trapezoid">
          <a:avLst>
            <a:gd name="adj" fmla="val 74076"/>
          </a:avLst>
        </a:prstGeom>
        <a:solidFill>
          <a:schemeClr val="accent1">
            <a:shade val="80000"/>
            <a:hueOff val="14886"/>
            <a:satOff val="4052"/>
            <a:lumOff val="2434"/>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skrócona rozprawa (388)</a:t>
          </a:r>
        </a:p>
      </dsp:txBody>
      <dsp:txXfrm>
        <a:off x="3640489" y="846010"/>
        <a:ext cx="1629392" cy="846010"/>
      </dsp:txXfrm>
    </dsp:sp>
    <dsp:sp modelId="{F3385D90-3559-4D5C-9325-8A432FC555F2}">
      <dsp:nvSpPr>
        <dsp:cNvPr id="0" name=""/>
        <dsp:cNvSpPr/>
      </dsp:nvSpPr>
      <dsp:spPr>
        <a:xfrm>
          <a:off x="2575116" y="1692020"/>
          <a:ext cx="3760136" cy="846010"/>
        </a:xfrm>
        <a:prstGeom prst="trapezoid">
          <a:avLst>
            <a:gd name="adj" fmla="val 74076"/>
          </a:avLst>
        </a:prstGeom>
        <a:solidFill>
          <a:schemeClr val="accent1">
            <a:shade val="80000"/>
            <a:hueOff val="29772"/>
            <a:satOff val="8104"/>
            <a:lumOff val="4868"/>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dobrowolne poddanie się odpowiedzialności karnej na rozprawie głównej (art. 387) </a:t>
          </a:r>
        </a:p>
      </dsp:txBody>
      <dsp:txXfrm>
        <a:off x="3233140" y="1692020"/>
        <a:ext cx="2444088" cy="846010"/>
      </dsp:txXfrm>
    </dsp:sp>
    <dsp:sp modelId="{7B4FE46D-CA32-490C-811A-FAB20F782F71}">
      <dsp:nvSpPr>
        <dsp:cNvPr id="0" name=""/>
        <dsp:cNvSpPr/>
      </dsp:nvSpPr>
      <dsp:spPr>
        <a:xfrm>
          <a:off x="1880068" y="2538031"/>
          <a:ext cx="5013515" cy="846010"/>
        </a:xfrm>
        <a:prstGeom prst="trapezoid">
          <a:avLst>
            <a:gd name="adj" fmla="val 74076"/>
          </a:avLst>
        </a:prstGeom>
        <a:solidFill>
          <a:schemeClr val="accent1">
            <a:shade val="80000"/>
            <a:hueOff val="44658"/>
            <a:satOff val="12156"/>
            <a:lumOff val="7302"/>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pl-PL" sz="1400" b="0" kern="1200" dirty="0"/>
            <a:t>powiedzenia wyrokowe: tryby konsensualne (art. 335 § 1 i 2, 338a) i warunkowe umorzenie postępowania na posiedzeniu</a:t>
          </a:r>
        </a:p>
      </dsp:txBody>
      <dsp:txXfrm>
        <a:off x="2757433" y="2538031"/>
        <a:ext cx="3258785" cy="846010"/>
      </dsp:txXfrm>
    </dsp:sp>
    <dsp:sp modelId="{EB604A44-424E-4CD0-873F-84946C6DAC28}">
      <dsp:nvSpPr>
        <dsp:cNvPr id="0" name=""/>
        <dsp:cNvSpPr/>
      </dsp:nvSpPr>
      <dsp:spPr>
        <a:xfrm>
          <a:off x="1253378" y="3384041"/>
          <a:ext cx="6266894" cy="846010"/>
        </a:xfrm>
        <a:prstGeom prst="trapezoid">
          <a:avLst>
            <a:gd name="adj" fmla="val 74076"/>
          </a:avLst>
        </a:prstGeom>
        <a:solidFill>
          <a:schemeClr val="accent1">
            <a:shade val="80000"/>
            <a:hueOff val="59543"/>
            <a:satOff val="16208"/>
            <a:lumOff val="9735"/>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postępowanie nakazowe </a:t>
          </a:r>
        </a:p>
      </dsp:txBody>
      <dsp:txXfrm>
        <a:off x="2350085" y="3384041"/>
        <a:ext cx="4073481" cy="846010"/>
      </dsp:txXfrm>
    </dsp:sp>
    <dsp:sp modelId="{143CECE5-0713-4410-AF57-3B71EF0D6012}">
      <dsp:nvSpPr>
        <dsp:cNvPr id="0" name=""/>
        <dsp:cNvSpPr/>
      </dsp:nvSpPr>
      <dsp:spPr>
        <a:xfrm>
          <a:off x="626689" y="4230052"/>
          <a:ext cx="7520273" cy="846010"/>
        </a:xfrm>
        <a:prstGeom prst="trapezoid">
          <a:avLst>
            <a:gd name="adj" fmla="val 74076"/>
          </a:avLst>
        </a:prstGeom>
        <a:solidFill>
          <a:schemeClr val="accent1">
            <a:shade val="80000"/>
            <a:hueOff val="74429"/>
            <a:satOff val="20260"/>
            <a:lumOff val="12169"/>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umorzenie śledztwa/dochodzenia</a:t>
          </a:r>
        </a:p>
      </dsp:txBody>
      <dsp:txXfrm>
        <a:off x="1942737" y="4230052"/>
        <a:ext cx="4888177" cy="846010"/>
      </dsp:txXfrm>
    </dsp:sp>
    <dsp:sp modelId="{6F9302DD-A82E-49CA-99A3-3556440782DE}">
      <dsp:nvSpPr>
        <dsp:cNvPr id="0" name=""/>
        <dsp:cNvSpPr/>
      </dsp:nvSpPr>
      <dsp:spPr>
        <a:xfrm>
          <a:off x="0" y="5076062"/>
          <a:ext cx="8773652" cy="846010"/>
        </a:xfrm>
        <a:prstGeom prst="trapezoid">
          <a:avLst>
            <a:gd name="adj" fmla="val 74076"/>
          </a:avLst>
        </a:prstGeom>
        <a:solidFill>
          <a:schemeClr val="accent1">
            <a:shade val="80000"/>
            <a:hueOff val="89315"/>
            <a:satOff val="24312"/>
            <a:lumOff val="1460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pl-PL" sz="1800" b="0" kern="1200" dirty="0"/>
            <a:t>odmowa wszczęcia postępowania </a:t>
          </a:r>
        </a:p>
      </dsp:txBody>
      <dsp:txXfrm>
        <a:off x="1535389" y="5076062"/>
        <a:ext cx="5702873" cy="84601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912809-8731-4B5A-8F32-D9765FE76E9E}">
      <dsp:nvSpPr>
        <dsp:cNvPr id="0" name=""/>
        <dsp:cNvSpPr/>
      </dsp:nvSpPr>
      <dsp:spPr>
        <a:xfrm>
          <a:off x="162791"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FA1F886F-BAFB-40DC-8E1D-39AE036BCBE7}">
      <dsp:nvSpPr>
        <dsp:cNvPr id="0" name=""/>
        <dsp:cNvSpPr/>
      </dsp:nvSpPr>
      <dsp:spPr>
        <a:xfrm>
          <a:off x="286309" y="123517"/>
          <a:ext cx="988141" cy="988141"/>
        </a:xfrm>
        <a:prstGeom prst="pie">
          <a:avLst>
            <a:gd name="adj1" fmla="val 12600000"/>
            <a:gd name="adj2" fmla="val 16200000"/>
          </a:avLst>
        </a:prstGeom>
        <a:blipFill rotWithShape="1">
          <a:blip xmlns:r="http://schemas.openxmlformats.org/officeDocument/2006/relationships" r:embed="rId1">
            <a:duotone>
              <a:schemeClr val="accent2">
                <a:hueOff val="0"/>
                <a:satOff val="0"/>
                <a:lumOff val="0"/>
                <a:alphaOff val="0"/>
                <a:tint val="70000"/>
                <a:shade val="63000"/>
              </a:schemeClr>
              <a:schemeClr val="accent2">
                <a:hueOff val="0"/>
                <a:satOff val="0"/>
                <a:lumOff val="0"/>
                <a:alphaOff val="0"/>
                <a:tint val="10000"/>
                <a:satMod val="150000"/>
              </a:schemeClr>
            </a:duotone>
          </a:blip>
          <a:tile tx="0" ty="0" sx="60000" sy="59000" flip="none" algn="tl"/>
        </a:blipFill>
        <a:ln w="6350" cap="flat" cmpd="sng" algn="ctr">
          <a:solidFill>
            <a:schemeClr val="accent2">
              <a:hueOff val="0"/>
              <a:satOff val="0"/>
              <a:lumOff val="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E35F7CC5-C475-4D44-AC1C-CDC0E8AF4A59}">
      <dsp:nvSpPr>
        <dsp:cNvPr id="0" name=""/>
        <dsp:cNvSpPr/>
      </dsp:nvSpPr>
      <dsp:spPr>
        <a:xfrm rot="16200000">
          <a:off x="-1257662"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Organy postępowania jurysdykcyjnego </a:t>
          </a:r>
        </a:p>
      </dsp:txBody>
      <dsp:txXfrm>
        <a:off x="-1257662" y="2779148"/>
        <a:ext cx="3582014" cy="741106"/>
      </dsp:txXfrm>
    </dsp:sp>
    <dsp:sp modelId="{94C471B5-4631-448F-8127-CDF6EDD4B8F7}">
      <dsp:nvSpPr>
        <dsp:cNvPr id="0" name=""/>
        <dsp:cNvSpPr/>
      </dsp:nvSpPr>
      <dsp:spPr>
        <a:xfrm>
          <a:off x="1027415"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dirty="0"/>
            <a:t>1. Sąd (skład orzekający)</a:t>
          </a:r>
        </a:p>
        <a:p>
          <a:pPr marL="0" lvl="0" indent="0" algn="just" defTabSz="755650" rtl="0">
            <a:lnSpc>
              <a:spcPct val="90000"/>
            </a:lnSpc>
            <a:spcBef>
              <a:spcPct val="0"/>
            </a:spcBef>
            <a:spcAft>
              <a:spcPct val="35000"/>
            </a:spcAft>
            <a:buNone/>
          </a:pPr>
          <a:r>
            <a:rPr lang="pl-PL" sz="1700" kern="1200" dirty="0"/>
            <a:t>2. Przewodniczący składu orzekającego </a:t>
          </a:r>
        </a:p>
        <a:p>
          <a:pPr marL="0" lvl="0" indent="0" algn="just" defTabSz="755650" rtl="0">
            <a:lnSpc>
              <a:spcPct val="90000"/>
            </a:lnSpc>
            <a:spcBef>
              <a:spcPct val="0"/>
            </a:spcBef>
            <a:spcAft>
              <a:spcPct val="35000"/>
            </a:spcAft>
            <a:buNone/>
          </a:pPr>
          <a:r>
            <a:rPr lang="pl-PL" sz="1700" kern="1200" dirty="0"/>
            <a:t>3. Prezes sądu (przewodniczący wydziału, upoważniony sędzia)</a:t>
          </a:r>
        </a:p>
        <a:p>
          <a:pPr marL="0" lvl="0" indent="0" algn="just" defTabSz="755650" rtl="0">
            <a:lnSpc>
              <a:spcPct val="90000"/>
            </a:lnSpc>
            <a:spcBef>
              <a:spcPct val="0"/>
            </a:spcBef>
            <a:spcAft>
              <a:spcPct val="35000"/>
            </a:spcAft>
            <a:buNone/>
          </a:pPr>
          <a:r>
            <a:rPr lang="pl-PL" sz="1700" kern="1200" dirty="0"/>
            <a:t>4. Referendarz sądowy </a:t>
          </a:r>
        </a:p>
      </dsp:txBody>
      <dsp:txXfrm>
        <a:off x="1027415" y="0"/>
        <a:ext cx="2470354" cy="4940709"/>
      </dsp:txXfrm>
    </dsp:sp>
    <dsp:sp modelId="{46110C42-2472-475D-91DE-2F928BDA7680}">
      <dsp:nvSpPr>
        <dsp:cNvPr id="0" name=""/>
        <dsp:cNvSpPr/>
      </dsp:nvSpPr>
      <dsp:spPr>
        <a:xfrm>
          <a:off x="3977602"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273E464-1EA4-400D-BA8A-2849A9EBE585}">
      <dsp:nvSpPr>
        <dsp:cNvPr id="0" name=""/>
        <dsp:cNvSpPr/>
      </dsp:nvSpPr>
      <dsp:spPr>
        <a:xfrm>
          <a:off x="4101120" y="123517"/>
          <a:ext cx="988141" cy="988141"/>
        </a:xfrm>
        <a:prstGeom prst="pie">
          <a:avLst>
            <a:gd name="adj1" fmla="val 9000000"/>
            <a:gd name="adj2" fmla="val 16200000"/>
          </a:avLst>
        </a:prstGeom>
        <a:blipFill rotWithShape="1">
          <a:blip xmlns:r="http://schemas.openxmlformats.org/officeDocument/2006/relationships" r:embed="rId1">
            <a:duotone>
              <a:schemeClr val="accent2">
                <a:hueOff val="-2869335"/>
                <a:satOff val="2538"/>
                <a:lumOff val="4510"/>
                <a:alphaOff val="0"/>
                <a:tint val="70000"/>
                <a:shade val="63000"/>
              </a:schemeClr>
              <a:schemeClr val="accent2">
                <a:hueOff val="-2869335"/>
                <a:satOff val="2538"/>
                <a:lumOff val="4510"/>
                <a:alphaOff val="0"/>
                <a:tint val="10000"/>
                <a:satMod val="150000"/>
              </a:schemeClr>
            </a:duotone>
          </a:blip>
          <a:tile tx="0" ty="0" sx="60000" sy="59000" flip="none" algn="tl"/>
        </a:blipFill>
        <a:ln w="6350" cap="flat" cmpd="sng" algn="ctr">
          <a:solidFill>
            <a:schemeClr val="accent2">
              <a:hueOff val="-2869335"/>
              <a:satOff val="2538"/>
              <a:lumOff val="451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3ECD7CDD-BD1D-4052-B213-C07844C25FD3}">
      <dsp:nvSpPr>
        <dsp:cNvPr id="0" name=""/>
        <dsp:cNvSpPr/>
      </dsp:nvSpPr>
      <dsp:spPr>
        <a:xfrm rot="16200000">
          <a:off x="2557148"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a:t>Strony czynne postępowania jurysdykcyjnego </a:t>
          </a:r>
        </a:p>
      </dsp:txBody>
      <dsp:txXfrm>
        <a:off x="2557148" y="2779148"/>
        <a:ext cx="3582014" cy="741106"/>
      </dsp:txXfrm>
    </dsp:sp>
    <dsp:sp modelId="{9228429A-09D9-4865-87F4-A74D4CA12C07}">
      <dsp:nvSpPr>
        <dsp:cNvPr id="0" name=""/>
        <dsp:cNvSpPr/>
      </dsp:nvSpPr>
      <dsp:spPr>
        <a:xfrm>
          <a:off x="4842226"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just" defTabSz="755650" rtl="0">
            <a:lnSpc>
              <a:spcPct val="90000"/>
            </a:lnSpc>
            <a:spcBef>
              <a:spcPct val="0"/>
            </a:spcBef>
            <a:spcAft>
              <a:spcPct val="35000"/>
            </a:spcAft>
            <a:buNone/>
          </a:pPr>
          <a:r>
            <a:rPr lang="pl-PL" sz="1700" kern="1200"/>
            <a:t>Oskarżyciel publiczny </a:t>
          </a:r>
        </a:p>
        <a:p>
          <a:pPr marL="0" lvl="0" indent="0" algn="just" defTabSz="755650" rtl="0">
            <a:lnSpc>
              <a:spcPct val="90000"/>
            </a:lnSpc>
            <a:spcBef>
              <a:spcPct val="0"/>
            </a:spcBef>
            <a:spcAft>
              <a:spcPct val="35000"/>
            </a:spcAft>
            <a:buNone/>
          </a:pPr>
          <a:r>
            <a:rPr lang="pl-PL" sz="1700" kern="1200"/>
            <a:t>Oskarżyciel posiłkowy:</a:t>
          </a:r>
        </a:p>
        <a:p>
          <a:pPr marL="114300" lvl="1" indent="-114300" algn="just" defTabSz="577850" rtl="0">
            <a:lnSpc>
              <a:spcPct val="90000"/>
            </a:lnSpc>
            <a:spcBef>
              <a:spcPct val="0"/>
            </a:spcBef>
            <a:spcAft>
              <a:spcPct val="15000"/>
            </a:spcAft>
            <a:buChar char="•"/>
          </a:pPr>
          <a:r>
            <a:rPr lang="pl-PL" sz="1300" kern="1200" dirty="0"/>
            <a:t>Subsydiarny </a:t>
          </a:r>
          <a:r>
            <a:rPr lang="pl-PL" sz="1300" kern="1200" dirty="0">
              <a:sym typeface="Wingdings" panose="05000000000000000000" pitchFamily="2" charset="2"/>
            </a:rPr>
            <a:t></a:t>
          </a:r>
          <a:r>
            <a:rPr lang="pl-PL" sz="1300" kern="1200" dirty="0"/>
            <a:t> ten, który samodzielnie wniósł akt oskarżenia w sprawie </a:t>
          </a:r>
          <a:r>
            <a:rPr lang="pl-PL" sz="1300" u="sng" kern="1200" dirty="0"/>
            <a:t>z oskarżenia publicznego </a:t>
          </a:r>
          <a:r>
            <a:rPr lang="pl-PL" sz="1300" kern="1200" dirty="0"/>
            <a:t>i działa w postępowaniu</a:t>
          </a:r>
          <a:r>
            <a:rPr lang="pl-PL" sz="1300" u="sng" kern="1200" dirty="0"/>
            <a:t> zamiast </a:t>
          </a:r>
          <a:r>
            <a:rPr lang="pl-PL" sz="1300" kern="1200" dirty="0"/>
            <a:t>oskarżyciela publicznego</a:t>
          </a:r>
        </a:p>
        <a:p>
          <a:pPr marL="114300" lvl="1" indent="-114300" algn="just" defTabSz="577850" rtl="0">
            <a:lnSpc>
              <a:spcPct val="90000"/>
            </a:lnSpc>
            <a:spcBef>
              <a:spcPct val="0"/>
            </a:spcBef>
            <a:spcAft>
              <a:spcPct val="15000"/>
            </a:spcAft>
            <a:buChar char="•"/>
          </a:pPr>
          <a:r>
            <a:rPr lang="pl-PL" sz="1300" kern="1200"/>
            <a:t>Uboczny </a:t>
          </a:r>
          <a:r>
            <a:rPr lang="pl-PL" sz="1300" kern="1200">
              <a:sym typeface="Wingdings" panose="05000000000000000000" pitchFamily="2" charset="2"/>
            </a:rPr>
            <a:t></a:t>
          </a:r>
          <a:r>
            <a:rPr lang="pl-PL" sz="1300" kern="1200"/>
            <a:t> ten, który występuje w sprawie obok oskarżyciela publicznego lub obok oskarżyciela posiłkowego subsydiarnego</a:t>
          </a:r>
        </a:p>
        <a:p>
          <a:pPr marL="0" lvl="0" indent="0" algn="just" defTabSz="755650" rtl="0">
            <a:lnSpc>
              <a:spcPct val="90000"/>
            </a:lnSpc>
            <a:spcBef>
              <a:spcPct val="0"/>
            </a:spcBef>
            <a:spcAft>
              <a:spcPct val="35000"/>
            </a:spcAft>
            <a:buNone/>
          </a:pPr>
          <a:r>
            <a:rPr lang="pl-PL" sz="1700" kern="1200" dirty="0"/>
            <a:t>Oskarżyciel prywatny </a:t>
          </a:r>
          <a:r>
            <a:rPr lang="pl-PL" sz="1700" kern="1200" dirty="0">
              <a:sym typeface="Wingdings" panose="05000000000000000000" pitchFamily="2" charset="2"/>
            </a:rPr>
            <a:t></a:t>
          </a:r>
          <a:r>
            <a:rPr lang="pl-PL" sz="1700" kern="1200" dirty="0"/>
            <a:t> osoba, która wniosła </a:t>
          </a:r>
          <a:r>
            <a:rPr lang="pl-PL" sz="1700" u="sng" kern="1200" dirty="0"/>
            <a:t>prywatny akt oskarżenia</a:t>
          </a:r>
          <a:r>
            <a:rPr lang="pl-PL" sz="1700" kern="1200" dirty="0"/>
            <a:t> w sprawach ściganych z oskarżenia </a:t>
          </a:r>
          <a:r>
            <a:rPr lang="pl-PL" sz="1700" u="sng" kern="1200" dirty="0"/>
            <a:t>prywatnego </a:t>
          </a:r>
          <a:endParaRPr lang="pl-PL" sz="1700" kern="1200" dirty="0"/>
        </a:p>
      </dsp:txBody>
      <dsp:txXfrm>
        <a:off x="4842226" y="0"/>
        <a:ext cx="2470354" cy="4940709"/>
      </dsp:txXfrm>
    </dsp:sp>
    <dsp:sp modelId="{232A413A-735A-4A24-ABF9-EB8D364E936B}">
      <dsp:nvSpPr>
        <dsp:cNvPr id="0" name=""/>
        <dsp:cNvSpPr/>
      </dsp:nvSpPr>
      <dsp:spPr>
        <a:xfrm>
          <a:off x="7792414" y="0"/>
          <a:ext cx="1235177" cy="1235177"/>
        </a:xfrm>
        <a:prstGeom prst="chord">
          <a:avLst>
            <a:gd name="adj1" fmla="val 4800000"/>
            <a:gd name="adj2" fmla="val 1680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 modelId="{3DC9105E-F441-42DA-A004-B0DF61AFD3B7}">
      <dsp:nvSpPr>
        <dsp:cNvPr id="0" name=""/>
        <dsp:cNvSpPr/>
      </dsp:nvSpPr>
      <dsp:spPr>
        <a:xfrm>
          <a:off x="7915931" y="123517"/>
          <a:ext cx="988141" cy="988141"/>
        </a:xfrm>
        <a:prstGeom prst="pie">
          <a:avLst>
            <a:gd name="adj1" fmla="val 5400000"/>
            <a:gd name="adj2" fmla="val 16200000"/>
          </a:avLst>
        </a:prstGeom>
        <a:blipFill rotWithShape="1">
          <a:blip xmlns:r="http://schemas.openxmlformats.org/officeDocument/2006/relationships" r:embed="rId1">
            <a:duotone>
              <a:schemeClr val="accent2">
                <a:hueOff val="-5738671"/>
                <a:satOff val="5077"/>
                <a:lumOff val="9020"/>
                <a:alphaOff val="0"/>
                <a:tint val="70000"/>
                <a:shade val="63000"/>
              </a:schemeClr>
              <a:schemeClr val="accent2">
                <a:hueOff val="-5738671"/>
                <a:satOff val="5077"/>
                <a:lumOff val="9020"/>
                <a:alphaOff val="0"/>
                <a:tint val="10000"/>
                <a:satMod val="150000"/>
              </a:schemeClr>
            </a:duotone>
          </a:blip>
          <a:tile tx="0" ty="0" sx="60000" sy="59000" flip="none" algn="tl"/>
        </a:blipFill>
        <a:ln w="6350" cap="flat" cmpd="sng" algn="ctr">
          <a:solidFill>
            <a:schemeClr val="accent2">
              <a:hueOff val="-5738671"/>
              <a:satOff val="5077"/>
              <a:lumOff val="9020"/>
              <a:alphaOff val="0"/>
            </a:schemeClr>
          </a:solidFill>
          <a:prstDash val="solid"/>
        </a:ln>
        <a:effectLst/>
      </dsp:spPr>
      <dsp:style>
        <a:lnRef idx="1">
          <a:scrgbClr r="0" g="0" b="0"/>
        </a:lnRef>
        <a:fillRef idx="2">
          <a:scrgbClr r="0" g="0" b="0"/>
        </a:fillRef>
        <a:effectRef idx="1">
          <a:scrgbClr r="0" g="0" b="0"/>
        </a:effectRef>
        <a:fontRef idx="minor">
          <a:schemeClr val="dk1"/>
        </a:fontRef>
      </dsp:style>
    </dsp:sp>
    <dsp:sp modelId="{8DD13703-A21E-4E78-A9AD-1A01046D1661}">
      <dsp:nvSpPr>
        <dsp:cNvPr id="0" name=""/>
        <dsp:cNvSpPr/>
      </dsp:nvSpPr>
      <dsp:spPr>
        <a:xfrm rot="16200000">
          <a:off x="6371960" y="2779148"/>
          <a:ext cx="3582014" cy="7411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r" defTabSz="889000" rtl="0">
            <a:lnSpc>
              <a:spcPct val="90000"/>
            </a:lnSpc>
            <a:spcBef>
              <a:spcPct val="0"/>
            </a:spcBef>
            <a:spcAft>
              <a:spcPct val="35000"/>
            </a:spcAft>
            <a:buNone/>
          </a:pPr>
          <a:r>
            <a:rPr lang="pl-PL" sz="2000" kern="1200" dirty="0"/>
            <a:t>Strona bierna </a:t>
          </a:r>
        </a:p>
      </dsp:txBody>
      <dsp:txXfrm>
        <a:off x="6371960" y="2779148"/>
        <a:ext cx="3582014" cy="741106"/>
      </dsp:txXfrm>
    </dsp:sp>
    <dsp:sp modelId="{49C5F652-2FDE-4AD2-A89F-EA55D26E570E}">
      <dsp:nvSpPr>
        <dsp:cNvPr id="0" name=""/>
        <dsp:cNvSpPr/>
      </dsp:nvSpPr>
      <dsp:spPr>
        <a:xfrm>
          <a:off x="8657038" y="0"/>
          <a:ext cx="2470354" cy="494070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755650" rtl="0">
            <a:lnSpc>
              <a:spcPct val="90000"/>
            </a:lnSpc>
            <a:spcBef>
              <a:spcPct val="0"/>
            </a:spcBef>
            <a:spcAft>
              <a:spcPct val="35000"/>
            </a:spcAft>
            <a:buNone/>
          </a:pPr>
          <a:r>
            <a:rPr lang="pl-PL" sz="1700" kern="1200" dirty="0"/>
            <a:t>Oskarżony</a:t>
          </a:r>
        </a:p>
      </dsp:txBody>
      <dsp:txXfrm>
        <a:off x="8657038" y="0"/>
        <a:ext cx="2470354" cy="494070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7E3839-8584-4167-9F05-3CCE39644804}">
      <dsp:nvSpPr>
        <dsp:cNvPr id="0" name=""/>
        <dsp:cNvSpPr/>
      </dsp:nvSpPr>
      <dsp:spPr>
        <a:xfrm>
          <a:off x="4391" y="85208"/>
          <a:ext cx="2640710" cy="777150"/>
        </a:xfrm>
        <a:prstGeom prst="rect">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Oskarżony </a:t>
          </a:r>
        </a:p>
      </dsp:txBody>
      <dsp:txXfrm>
        <a:off x="4391" y="85208"/>
        <a:ext cx="2640710" cy="777150"/>
      </dsp:txXfrm>
    </dsp:sp>
    <dsp:sp modelId="{C76C5210-4F89-4587-9274-471E8AC541FE}">
      <dsp:nvSpPr>
        <dsp:cNvPr id="0" name=""/>
        <dsp:cNvSpPr/>
      </dsp:nvSpPr>
      <dsp:spPr>
        <a:xfrm>
          <a:off x="4391" y="862358"/>
          <a:ext cx="2640710" cy="4479840"/>
        </a:xfrm>
        <a:prstGeom prst="rect">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Zasada – prawo do uczestniczenia w rozprawie </a:t>
          </a:r>
        </a:p>
        <a:p>
          <a:pPr marL="171450" lvl="1" indent="-171450" algn="just" defTabSz="711200">
            <a:lnSpc>
              <a:spcPct val="90000"/>
            </a:lnSpc>
            <a:spcBef>
              <a:spcPct val="0"/>
            </a:spcBef>
            <a:spcAft>
              <a:spcPct val="15000"/>
            </a:spcAft>
            <a:buChar char="•"/>
          </a:pPr>
          <a:r>
            <a:rPr lang="pl-PL" sz="1600" kern="1200" dirty="0"/>
            <a:t>Wyjątek – obowiązkowa obecność podczas przedstawienia podstaw aktu oskarżenia i przesłuchania na pierwszej rozprawie głównej </a:t>
          </a:r>
          <a:r>
            <a:rPr lang="pl-PL" sz="1600" b="1" kern="1200" dirty="0"/>
            <a:t>w sprawach o zbrodnie </a:t>
          </a:r>
        </a:p>
        <a:p>
          <a:pPr marL="171450" lvl="1" indent="-171450" algn="just" defTabSz="711200">
            <a:lnSpc>
              <a:spcPct val="90000"/>
            </a:lnSpc>
            <a:spcBef>
              <a:spcPct val="0"/>
            </a:spcBef>
            <a:spcAft>
              <a:spcPct val="15000"/>
            </a:spcAft>
            <a:buChar char="•"/>
          </a:pPr>
          <a:r>
            <a:rPr lang="pl-PL" sz="1600" kern="1200" dirty="0"/>
            <a:t>Przewodniczący może uznać obecność oskarżonego za obowiązkową </a:t>
          </a:r>
        </a:p>
        <a:p>
          <a:pPr marL="171450" lvl="1" indent="-171450" algn="just" defTabSz="711200">
            <a:lnSpc>
              <a:spcPct val="90000"/>
            </a:lnSpc>
            <a:spcBef>
              <a:spcPct val="0"/>
            </a:spcBef>
            <a:spcAft>
              <a:spcPct val="15000"/>
            </a:spcAft>
            <a:buChar char="•"/>
          </a:pPr>
          <a:r>
            <a:rPr lang="pl-PL" sz="1600" kern="1200" dirty="0"/>
            <a:t>Art. 375 – 377</a:t>
          </a:r>
        </a:p>
        <a:p>
          <a:pPr marL="171450" lvl="1" indent="-171450" algn="just" defTabSz="711200">
            <a:lnSpc>
              <a:spcPct val="90000"/>
            </a:lnSpc>
            <a:spcBef>
              <a:spcPct val="0"/>
            </a:spcBef>
            <a:spcAft>
              <a:spcPct val="15000"/>
            </a:spcAft>
            <a:buChar char="•"/>
          </a:pPr>
          <a:r>
            <a:rPr lang="pl-PL" sz="1600" kern="1200" dirty="0"/>
            <a:t>Art. 390</a:t>
          </a:r>
        </a:p>
      </dsp:txBody>
      <dsp:txXfrm>
        <a:off x="4391" y="862358"/>
        <a:ext cx="2640710" cy="4479840"/>
      </dsp:txXfrm>
    </dsp:sp>
    <dsp:sp modelId="{C66DF569-1B25-4BC2-8FCD-2A1C6E965A70}">
      <dsp:nvSpPr>
        <dsp:cNvPr id="0" name=""/>
        <dsp:cNvSpPr/>
      </dsp:nvSpPr>
      <dsp:spPr>
        <a:xfrm>
          <a:off x="3014801" y="85208"/>
          <a:ext cx="2640710" cy="777150"/>
        </a:xfrm>
        <a:prstGeom prst="rect">
          <a:avLst/>
        </a:prstGeom>
        <a:solidFill>
          <a:schemeClr val="accent5">
            <a:hueOff val="1771018"/>
            <a:satOff val="-761"/>
            <a:lumOff val="-3529"/>
            <a:alphaOff val="0"/>
          </a:schemeClr>
        </a:solidFill>
        <a:ln w="12700" cap="flat" cmpd="sng" algn="ctr">
          <a:solidFill>
            <a:schemeClr val="accent5">
              <a:hueOff val="1771018"/>
              <a:satOff val="-761"/>
              <a:lumOff val="-352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Obrońca oskarżonego </a:t>
          </a:r>
        </a:p>
      </dsp:txBody>
      <dsp:txXfrm>
        <a:off x="3014801" y="85208"/>
        <a:ext cx="2640710" cy="777150"/>
      </dsp:txXfrm>
    </dsp:sp>
    <dsp:sp modelId="{28840941-6ED7-4FAF-9D77-56E168BDDBF9}">
      <dsp:nvSpPr>
        <dsp:cNvPr id="0" name=""/>
        <dsp:cNvSpPr/>
      </dsp:nvSpPr>
      <dsp:spPr>
        <a:xfrm>
          <a:off x="3014801" y="862358"/>
          <a:ext cx="2640710" cy="4479840"/>
        </a:xfrm>
        <a:prstGeom prst="rect">
          <a:avLst/>
        </a:prstGeom>
        <a:solidFill>
          <a:schemeClr val="accent5">
            <a:tint val="40000"/>
            <a:alpha val="90000"/>
            <a:hueOff val="1978789"/>
            <a:satOff val="-2155"/>
            <a:lumOff val="-662"/>
            <a:alphaOff val="0"/>
          </a:schemeClr>
        </a:solidFill>
        <a:ln w="12700" cap="flat" cmpd="sng" algn="ctr">
          <a:solidFill>
            <a:schemeClr val="accent5">
              <a:tint val="40000"/>
              <a:alpha val="90000"/>
              <a:hueOff val="1978789"/>
              <a:satOff val="-2155"/>
              <a:lumOff val="-66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W przypadku obrony obligatoryjnej – obowiązkowa </a:t>
          </a:r>
        </a:p>
        <a:p>
          <a:pPr marL="171450" lvl="1" indent="-171450" algn="just" defTabSz="711200">
            <a:lnSpc>
              <a:spcPct val="90000"/>
            </a:lnSpc>
            <a:spcBef>
              <a:spcPct val="0"/>
            </a:spcBef>
            <a:spcAft>
              <a:spcPct val="15000"/>
            </a:spcAft>
            <a:buChar char="•"/>
          </a:pPr>
          <a:r>
            <a:rPr lang="pl-PL" sz="1600" kern="1200" dirty="0"/>
            <a:t>W pozostałych wypadkach – nieobowiązkowa</a:t>
          </a:r>
        </a:p>
        <a:p>
          <a:pPr marL="171450" lvl="1" indent="-171450" algn="just" defTabSz="711200">
            <a:lnSpc>
              <a:spcPct val="90000"/>
            </a:lnSpc>
            <a:spcBef>
              <a:spcPct val="0"/>
            </a:spcBef>
            <a:spcAft>
              <a:spcPct val="15000"/>
            </a:spcAft>
            <a:buChar char="•"/>
          </a:pPr>
          <a:r>
            <a:rPr lang="pl-PL" sz="1600" kern="1200" dirty="0"/>
            <a:t>Chyba że usprawiedliwił swoją nieobecność i wniósł o odroczenie rozprawy (art. 117 § 2 i 2a k.p.k.). </a:t>
          </a:r>
          <a:r>
            <a:rPr lang="pl-PL" sz="1600" b="1" kern="1200" dirty="0"/>
            <a:t>Patrz jednak art. 378a k.p.k. i kolejny slajd.</a:t>
          </a:r>
          <a:endParaRPr lang="pl-PL" sz="1600" kern="1200" dirty="0"/>
        </a:p>
        <a:p>
          <a:pPr marL="171450" lvl="1" indent="-171450" algn="just" defTabSz="711200">
            <a:lnSpc>
              <a:spcPct val="90000"/>
            </a:lnSpc>
            <a:spcBef>
              <a:spcPct val="0"/>
            </a:spcBef>
            <a:spcAft>
              <a:spcPct val="15000"/>
            </a:spcAft>
            <a:buChar char="•"/>
          </a:pPr>
          <a:endParaRPr lang="pl-PL" sz="1600" kern="1200" dirty="0"/>
        </a:p>
      </dsp:txBody>
      <dsp:txXfrm>
        <a:off x="3014801" y="862358"/>
        <a:ext cx="2640710" cy="4479840"/>
      </dsp:txXfrm>
    </dsp:sp>
    <dsp:sp modelId="{DBC9E3CE-BB02-47BE-9D53-E395B6A0633F}">
      <dsp:nvSpPr>
        <dsp:cNvPr id="0" name=""/>
        <dsp:cNvSpPr/>
      </dsp:nvSpPr>
      <dsp:spPr>
        <a:xfrm>
          <a:off x="6025210" y="85208"/>
          <a:ext cx="2640710" cy="777150"/>
        </a:xfrm>
        <a:prstGeom prst="rect">
          <a:avLst/>
        </a:prstGeom>
        <a:solidFill>
          <a:schemeClr val="accent5">
            <a:hueOff val="3542036"/>
            <a:satOff val="-1523"/>
            <a:lumOff val="-7059"/>
            <a:alphaOff val="0"/>
          </a:schemeClr>
        </a:solidFill>
        <a:ln w="12700" cap="flat" cmpd="sng" algn="ctr">
          <a:solidFill>
            <a:schemeClr val="accent5">
              <a:hueOff val="3542036"/>
              <a:satOff val="-1523"/>
              <a:lumOff val="-705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publiczny </a:t>
          </a:r>
        </a:p>
      </dsp:txBody>
      <dsp:txXfrm>
        <a:off x="6025210" y="85208"/>
        <a:ext cx="2640710" cy="777150"/>
      </dsp:txXfrm>
    </dsp:sp>
    <dsp:sp modelId="{92ED0485-465F-4F4C-9C4D-74AA7B1B0A73}">
      <dsp:nvSpPr>
        <dsp:cNvPr id="0" name=""/>
        <dsp:cNvSpPr/>
      </dsp:nvSpPr>
      <dsp:spPr>
        <a:xfrm>
          <a:off x="6025210" y="862358"/>
          <a:ext cx="2640710" cy="4479840"/>
        </a:xfrm>
        <a:prstGeom prst="rect">
          <a:avLst/>
        </a:prstGeom>
        <a:solidFill>
          <a:schemeClr val="accent5">
            <a:tint val="40000"/>
            <a:alpha val="90000"/>
            <a:hueOff val="3957578"/>
            <a:satOff val="-4309"/>
            <a:lumOff val="-1324"/>
            <a:alphaOff val="0"/>
          </a:schemeClr>
        </a:solidFill>
        <a:ln w="12700" cap="flat" cmpd="sng" algn="ctr">
          <a:solidFill>
            <a:schemeClr val="accent5">
              <a:tint val="40000"/>
              <a:alpha val="90000"/>
              <a:hueOff val="3957578"/>
              <a:satOff val="-4309"/>
              <a:lumOff val="-132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Obligatoryjna </a:t>
          </a:r>
        </a:p>
        <a:p>
          <a:pPr marL="171450" lvl="1" indent="-171450" algn="just" defTabSz="711200">
            <a:lnSpc>
              <a:spcPct val="90000"/>
            </a:lnSpc>
            <a:spcBef>
              <a:spcPct val="0"/>
            </a:spcBef>
            <a:spcAft>
              <a:spcPct val="15000"/>
            </a:spcAft>
            <a:buChar char="•"/>
          </a:pPr>
          <a:r>
            <a:rPr lang="pl-PL" sz="1600" kern="1200" dirty="0"/>
            <a:t>Wyjątek – jeżeli postępowanie przygotowawcze prowadzono w formie dochodzenia nieobecność oskarżyciela publicznego nie tamuje rozpoznania sprawy </a:t>
          </a:r>
        </a:p>
      </dsp:txBody>
      <dsp:txXfrm>
        <a:off x="6025210" y="862358"/>
        <a:ext cx="2640710" cy="4479840"/>
      </dsp:txXfrm>
    </dsp:sp>
    <dsp:sp modelId="{48567D14-7A04-438D-9A51-198B0FE827A8}">
      <dsp:nvSpPr>
        <dsp:cNvPr id="0" name=""/>
        <dsp:cNvSpPr/>
      </dsp:nvSpPr>
      <dsp:spPr>
        <a:xfrm>
          <a:off x="9035620" y="85208"/>
          <a:ext cx="2640710" cy="777150"/>
        </a:xfrm>
        <a:prstGeom prst="rect">
          <a:avLst/>
        </a:prstGeom>
        <a:solidFill>
          <a:schemeClr val="accent5">
            <a:hueOff val="5313054"/>
            <a:satOff val="-2284"/>
            <a:lumOff val="-10588"/>
            <a:alphaOff val="0"/>
          </a:schemeClr>
        </a:solidFill>
        <a:ln w="12700" cap="flat" cmpd="sng" algn="ctr">
          <a:solidFill>
            <a:schemeClr val="accent5">
              <a:hueOff val="5313054"/>
              <a:satOff val="-2284"/>
              <a:lumOff val="-1058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65024" rIns="113792" bIns="65024" numCol="1" spcCol="1270" anchor="ctr" anchorCtr="0">
          <a:noAutofit/>
        </a:bodyPr>
        <a:lstStyle/>
        <a:p>
          <a:pPr marL="0" lvl="0" indent="0" algn="ctr" defTabSz="711200" rtl="0">
            <a:lnSpc>
              <a:spcPct val="90000"/>
            </a:lnSpc>
            <a:spcBef>
              <a:spcPct val="0"/>
            </a:spcBef>
            <a:spcAft>
              <a:spcPct val="35000"/>
            </a:spcAft>
            <a:buNone/>
          </a:pPr>
          <a:r>
            <a:rPr lang="pl-PL" sz="1600" kern="1200"/>
            <a:t>Oskarżyciel posiłkowy, prywatny i ich pełnomocnicy </a:t>
          </a:r>
        </a:p>
      </dsp:txBody>
      <dsp:txXfrm>
        <a:off x="9035620" y="85208"/>
        <a:ext cx="2640710" cy="777150"/>
      </dsp:txXfrm>
    </dsp:sp>
    <dsp:sp modelId="{62CE3D11-E60B-4CD4-A6A2-8256787F2A9B}">
      <dsp:nvSpPr>
        <dsp:cNvPr id="0" name=""/>
        <dsp:cNvSpPr/>
      </dsp:nvSpPr>
      <dsp:spPr>
        <a:xfrm>
          <a:off x="9035620" y="862358"/>
          <a:ext cx="2640710" cy="4479840"/>
        </a:xfrm>
        <a:prstGeom prst="rect">
          <a:avLst/>
        </a:prstGeom>
        <a:solidFill>
          <a:schemeClr val="accent5">
            <a:tint val="40000"/>
            <a:alpha val="90000"/>
            <a:hueOff val="5936366"/>
            <a:satOff val="-6464"/>
            <a:lumOff val="-1986"/>
            <a:alphaOff val="0"/>
          </a:schemeClr>
        </a:solidFill>
        <a:ln w="12700" cap="flat" cmpd="sng" algn="ctr">
          <a:solidFill>
            <a:schemeClr val="accent5">
              <a:tint val="40000"/>
              <a:alpha val="90000"/>
              <a:hueOff val="5936366"/>
              <a:satOff val="-6464"/>
              <a:lumOff val="-19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113792" bIns="128016" numCol="1" spcCol="1270" anchor="t" anchorCtr="0">
          <a:noAutofit/>
        </a:bodyPr>
        <a:lstStyle/>
        <a:p>
          <a:pPr marL="171450" lvl="1" indent="-171450" algn="just" defTabSz="711200">
            <a:lnSpc>
              <a:spcPct val="90000"/>
            </a:lnSpc>
            <a:spcBef>
              <a:spcPct val="0"/>
            </a:spcBef>
            <a:spcAft>
              <a:spcPct val="15000"/>
            </a:spcAft>
            <a:buChar char="•"/>
          </a:pPr>
          <a:r>
            <a:rPr lang="pl-PL" sz="1600" kern="1200" dirty="0"/>
            <a:t>Co do zasady w wypadku oskarżycieli posiłkowych – nieobowiązkowa </a:t>
          </a:r>
        </a:p>
        <a:p>
          <a:pPr marL="171450" lvl="1" indent="-171450" algn="just" defTabSz="711200">
            <a:lnSpc>
              <a:spcPct val="90000"/>
            </a:lnSpc>
            <a:spcBef>
              <a:spcPct val="0"/>
            </a:spcBef>
            <a:spcAft>
              <a:spcPct val="15000"/>
            </a:spcAft>
            <a:buChar char="•"/>
          </a:pPr>
          <a:r>
            <a:rPr lang="pl-PL" sz="1600" kern="1200" dirty="0"/>
            <a:t>Przewodniczący może zarządzić obecność obowiązkową </a:t>
          </a:r>
        </a:p>
        <a:p>
          <a:pPr marL="171450" lvl="1" indent="-171450" algn="just" defTabSz="711200">
            <a:lnSpc>
              <a:spcPct val="90000"/>
            </a:lnSpc>
            <a:spcBef>
              <a:spcPct val="0"/>
            </a:spcBef>
            <a:spcAft>
              <a:spcPct val="15000"/>
            </a:spcAft>
            <a:buChar char="•"/>
          </a:pPr>
          <a:r>
            <a:rPr lang="pl-PL" sz="1600" kern="1200" dirty="0"/>
            <a:t>Ważne – nieusprawiedliwione niestawiennictwo </a:t>
          </a:r>
          <a:r>
            <a:rPr lang="pl-PL" sz="1600" b="1" kern="1200" dirty="0"/>
            <a:t>oskarżyciela prywatnego i jego pełnomocnika  </a:t>
          </a:r>
          <a:r>
            <a:rPr lang="pl-PL" sz="1600" kern="1200" dirty="0"/>
            <a:t>na rozprawie głównej bez usprawiedliwionych przyczyn uważa się za odstąpienie od oskarżenia</a:t>
          </a:r>
        </a:p>
      </dsp:txBody>
      <dsp:txXfrm>
        <a:off x="9035620" y="862358"/>
        <a:ext cx="2640710" cy="447984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DD1442-26A9-4CA6-A764-D170BB5A8029}">
      <dsp:nvSpPr>
        <dsp:cNvPr id="0" name=""/>
        <dsp:cNvSpPr/>
      </dsp:nvSpPr>
      <dsp:spPr>
        <a:xfrm>
          <a:off x="0" y="0"/>
          <a:ext cx="8963871" cy="890212"/>
        </a:xfrm>
        <a:prstGeom prst="roundRect">
          <a:avLst>
            <a:gd name="adj" fmla="val 10000"/>
          </a:avLst>
        </a:prstGeom>
        <a:blipFill rotWithShape="1">
          <a:blip xmlns:r="http://schemas.openxmlformats.org/officeDocument/2006/relationships" r:embed="rId1">
            <a:duotone>
              <a:schemeClr val="accent5">
                <a:hueOff val="0"/>
                <a:satOff val="0"/>
                <a:lumOff val="0"/>
                <a:alphaOff val="0"/>
                <a:tint val="70000"/>
                <a:shade val="63000"/>
              </a:schemeClr>
              <a:schemeClr val="accent5">
                <a:hueOff val="0"/>
                <a:satOff val="0"/>
                <a:lumOff val="0"/>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Wywołanie sprawy – art. 381</a:t>
          </a:r>
        </a:p>
      </dsp:txBody>
      <dsp:txXfrm>
        <a:off x="26073" y="26073"/>
        <a:ext cx="7899109" cy="838066"/>
      </dsp:txXfrm>
    </dsp:sp>
    <dsp:sp modelId="{30B0F11E-3F13-4FDB-8160-51CEEBE3F2E6}">
      <dsp:nvSpPr>
        <dsp:cNvPr id="0" name=""/>
        <dsp:cNvSpPr/>
      </dsp:nvSpPr>
      <dsp:spPr>
        <a:xfrm>
          <a:off x="669380" y="1013853"/>
          <a:ext cx="8963871" cy="890212"/>
        </a:xfrm>
        <a:prstGeom prst="roundRect">
          <a:avLst>
            <a:gd name="adj" fmla="val 10000"/>
          </a:avLst>
        </a:prstGeom>
        <a:blipFill rotWithShape="1">
          <a:blip xmlns:r="http://schemas.openxmlformats.org/officeDocument/2006/relationships" r:embed="rId1">
            <a:duotone>
              <a:schemeClr val="accent5">
                <a:hueOff val="1328264"/>
                <a:satOff val="-571"/>
                <a:lumOff val="-2647"/>
                <a:alphaOff val="0"/>
                <a:tint val="70000"/>
                <a:shade val="63000"/>
              </a:schemeClr>
              <a:schemeClr val="accent5">
                <a:hueOff val="1328264"/>
                <a:satOff val="-571"/>
                <a:lumOff val="-2647"/>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Rozpoczęcie rozprawy (sprawdzenie obecności, prawidłowość doręczeń, inne decyzje)</a:t>
          </a:r>
        </a:p>
      </dsp:txBody>
      <dsp:txXfrm>
        <a:off x="695453" y="1039926"/>
        <a:ext cx="7663707" cy="838066"/>
      </dsp:txXfrm>
    </dsp:sp>
    <dsp:sp modelId="{8DE7FA2D-CE7D-4517-8F44-A7BD14C80D1B}">
      <dsp:nvSpPr>
        <dsp:cNvPr id="0" name=""/>
        <dsp:cNvSpPr/>
      </dsp:nvSpPr>
      <dsp:spPr>
        <a:xfrm>
          <a:off x="1338760" y="2027706"/>
          <a:ext cx="8963871" cy="890212"/>
        </a:xfrm>
        <a:prstGeom prst="roundRect">
          <a:avLst>
            <a:gd name="adj" fmla="val 10000"/>
          </a:avLst>
        </a:prstGeom>
        <a:blipFill rotWithShape="1">
          <a:blip xmlns:r="http://schemas.openxmlformats.org/officeDocument/2006/relationships" r:embed="rId1">
            <a:duotone>
              <a:schemeClr val="accent5">
                <a:hueOff val="2656527"/>
                <a:satOff val="-1142"/>
                <a:lumOff val="-5294"/>
                <a:alphaOff val="0"/>
                <a:tint val="70000"/>
                <a:shade val="63000"/>
              </a:schemeClr>
              <a:schemeClr val="accent5">
                <a:hueOff val="2656527"/>
                <a:satOff val="-1142"/>
                <a:lumOff val="-5294"/>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Przewód sądowy (od przytoczenia podstaw oskarżenia do zamknięcia przewodu sądowego)</a:t>
          </a:r>
        </a:p>
      </dsp:txBody>
      <dsp:txXfrm>
        <a:off x="1364833" y="2053779"/>
        <a:ext cx="7663707" cy="838066"/>
      </dsp:txXfrm>
    </dsp:sp>
    <dsp:sp modelId="{E0D08E88-0FFC-4730-A868-00CC9442FA4A}">
      <dsp:nvSpPr>
        <dsp:cNvPr id="0" name=""/>
        <dsp:cNvSpPr/>
      </dsp:nvSpPr>
      <dsp:spPr>
        <a:xfrm>
          <a:off x="2008140" y="3041559"/>
          <a:ext cx="8963871" cy="890212"/>
        </a:xfrm>
        <a:prstGeom prst="roundRect">
          <a:avLst>
            <a:gd name="adj" fmla="val 10000"/>
          </a:avLst>
        </a:prstGeom>
        <a:blipFill rotWithShape="1">
          <a:blip xmlns:r="http://schemas.openxmlformats.org/officeDocument/2006/relationships" r:embed="rId1">
            <a:duotone>
              <a:schemeClr val="accent5">
                <a:hueOff val="3984791"/>
                <a:satOff val="-1713"/>
                <a:lumOff val="-7941"/>
                <a:alphaOff val="0"/>
                <a:tint val="70000"/>
                <a:shade val="63000"/>
              </a:schemeClr>
              <a:schemeClr val="accent5">
                <a:hueOff val="3984791"/>
                <a:satOff val="-1713"/>
                <a:lumOff val="-7941"/>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Głosy stron </a:t>
          </a:r>
        </a:p>
      </dsp:txBody>
      <dsp:txXfrm>
        <a:off x="2034213" y="3067632"/>
        <a:ext cx="7663707" cy="838066"/>
      </dsp:txXfrm>
    </dsp:sp>
    <dsp:sp modelId="{F98C6853-6572-47B3-A1A4-FC5002434207}">
      <dsp:nvSpPr>
        <dsp:cNvPr id="0" name=""/>
        <dsp:cNvSpPr/>
      </dsp:nvSpPr>
      <dsp:spPr>
        <a:xfrm>
          <a:off x="2677520" y="4055412"/>
          <a:ext cx="8963871" cy="890212"/>
        </a:xfrm>
        <a:prstGeom prst="roundRect">
          <a:avLst>
            <a:gd name="adj" fmla="val 10000"/>
          </a:avLst>
        </a:prstGeom>
        <a:blipFill rotWithShape="1">
          <a:blip xmlns:r="http://schemas.openxmlformats.org/officeDocument/2006/relationships" r:embed="rId1">
            <a:duotone>
              <a:schemeClr val="accent5">
                <a:hueOff val="5313054"/>
                <a:satOff val="-2284"/>
                <a:lumOff val="-10588"/>
                <a:alphaOff val="0"/>
                <a:tint val="70000"/>
                <a:shade val="63000"/>
              </a:schemeClr>
              <a:schemeClr val="accent5">
                <a:hueOff val="5313054"/>
                <a:satOff val="-2284"/>
                <a:lumOff val="-10588"/>
                <a:alphaOff val="0"/>
                <a:tint val="10000"/>
                <a:satMod val="150000"/>
              </a:schemeClr>
            </a:duotone>
          </a:blip>
          <a:tile tx="0" ty="0" sx="60000" sy="59000" flip="none" algn="tl"/>
        </a:blip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pl-PL" sz="2400" b="1" kern="1200" dirty="0"/>
            <a:t>Wyrokowanie </a:t>
          </a:r>
        </a:p>
      </dsp:txBody>
      <dsp:txXfrm>
        <a:off x="2703593" y="4081485"/>
        <a:ext cx="7663707" cy="838066"/>
      </dsp:txXfrm>
    </dsp:sp>
    <dsp:sp modelId="{42DA19EE-DA46-4C7B-BB38-EED88C2A9284}">
      <dsp:nvSpPr>
        <dsp:cNvPr id="0" name=""/>
        <dsp:cNvSpPr/>
      </dsp:nvSpPr>
      <dsp:spPr>
        <a:xfrm>
          <a:off x="8385233" y="650349"/>
          <a:ext cx="578638" cy="578638"/>
        </a:xfrm>
        <a:prstGeom prst="downArrow">
          <a:avLst>
            <a:gd name="adj1" fmla="val 55000"/>
            <a:gd name="adj2" fmla="val 45000"/>
          </a:avLst>
        </a:prstGeom>
        <a:solidFill>
          <a:schemeClr val="accent5">
            <a:tint val="40000"/>
            <a:alpha val="90000"/>
            <a:hueOff val="0"/>
            <a:satOff val="0"/>
            <a:lumOff val="0"/>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8515427" y="650349"/>
        <a:ext cx="318250" cy="435425"/>
      </dsp:txXfrm>
    </dsp:sp>
    <dsp:sp modelId="{6BF240FE-48C3-4D87-93A1-A9CFF8CA1CA8}">
      <dsp:nvSpPr>
        <dsp:cNvPr id="0" name=""/>
        <dsp:cNvSpPr/>
      </dsp:nvSpPr>
      <dsp:spPr>
        <a:xfrm>
          <a:off x="9054613" y="1664202"/>
          <a:ext cx="578638" cy="578638"/>
        </a:xfrm>
        <a:prstGeom prst="downArrow">
          <a:avLst>
            <a:gd name="adj1" fmla="val 55000"/>
            <a:gd name="adj2" fmla="val 45000"/>
          </a:avLst>
        </a:prstGeom>
        <a:solidFill>
          <a:schemeClr val="accent5">
            <a:tint val="40000"/>
            <a:alpha val="90000"/>
            <a:hueOff val="1978789"/>
            <a:satOff val="-2155"/>
            <a:lumOff val="-662"/>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184807" y="1664202"/>
        <a:ext cx="318250" cy="435425"/>
      </dsp:txXfrm>
    </dsp:sp>
    <dsp:sp modelId="{253A7C88-3F22-41CB-830F-783FEA20109F}">
      <dsp:nvSpPr>
        <dsp:cNvPr id="0" name=""/>
        <dsp:cNvSpPr/>
      </dsp:nvSpPr>
      <dsp:spPr>
        <a:xfrm>
          <a:off x="9723993" y="2663219"/>
          <a:ext cx="578638" cy="578638"/>
        </a:xfrm>
        <a:prstGeom prst="downArrow">
          <a:avLst>
            <a:gd name="adj1" fmla="val 55000"/>
            <a:gd name="adj2" fmla="val 45000"/>
          </a:avLst>
        </a:prstGeom>
        <a:solidFill>
          <a:schemeClr val="accent5">
            <a:tint val="40000"/>
            <a:alpha val="90000"/>
            <a:hueOff val="3957578"/>
            <a:satOff val="-4309"/>
            <a:lumOff val="-1324"/>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9854187" y="2663219"/>
        <a:ext cx="318250" cy="435425"/>
      </dsp:txXfrm>
    </dsp:sp>
    <dsp:sp modelId="{7B8C6225-4431-4349-91F3-617E6A96EC9F}">
      <dsp:nvSpPr>
        <dsp:cNvPr id="0" name=""/>
        <dsp:cNvSpPr/>
      </dsp:nvSpPr>
      <dsp:spPr>
        <a:xfrm>
          <a:off x="10393373" y="3686963"/>
          <a:ext cx="578638" cy="578638"/>
        </a:xfrm>
        <a:prstGeom prst="downArrow">
          <a:avLst>
            <a:gd name="adj1" fmla="val 55000"/>
            <a:gd name="adj2" fmla="val 45000"/>
          </a:avLst>
        </a:prstGeom>
        <a:solidFill>
          <a:schemeClr val="accent5">
            <a:tint val="40000"/>
            <a:alpha val="90000"/>
            <a:hueOff val="5936366"/>
            <a:satOff val="-6464"/>
            <a:lumOff val="-1986"/>
            <a:alphaOff val="0"/>
          </a:schemeClr>
        </a:solidFill>
        <a:ln w="6350" cap="flat" cmpd="sng" algn="ctr">
          <a:solidFill>
            <a:schemeClr val="accent5">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pl-PL" sz="2700" kern="1200"/>
        </a:p>
      </dsp:txBody>
      <dsp:txXfrm>
        <a:off x="10523567" y="3686963"/>
        <a:ext cx="318250" cy="43542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FE2CD7-18A2-4D23-A5ED-D70003243606}">
      <dsp:nvSpPr>
        <dsp:cNvPr id="0" name=""/>
        <dsp:cNvSpPr/>
      </dsp:nvSpPr>
      <dsp:spPr>
        <a:xfrm>
          <a:off x="0" y="5449513"/>
          <a:ext cx="10306049" cy="510959"/>
        </a:xfrm>
        <a:prstGeom prst="rect">
          <a:avLst/>
        </a:prstGeom>
        <a:blipFill rotWithShape="1">
          <a:blip xmlns:r="http://schemas.openxmlformats.org/officeDocument/2006/relationships" r:embed="rId1">
            <a:duotone>
              <a:schemeClr val="accent1">
                <a:shade val="80000"/>
                <a:hueOff val="0"/>
                <a:satOff val="0"/>
                <a:lumOff val="0"/>
                <a:alphaOff val="0"/>
                <a:shade val="36000"/>
                <a:satMod val="120000"/>
              </a:schemeClr>
              <a:schemeClr val="accent1">
                <a:shade val="80000"/>
                <a:hueOff val="0"/>
                <a:satOff val="0"/>
                <a:lumOff val="0"/>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Zamknięcie przewodu sądowego </a:t>
          </a:r>
        </a:p>
      </dsp:txBody>
      <dsp:txXfrm>
        <a:off x="0" y="5449513"/>
        <a:ext cx="10306049" cy="510959"/>
      </dsp:txXfrm>
    </dsp:sp>
    <dsp:sp modelId="{435C857E-4806-468C-8C0D-C93868074B38}">
      <dsp:nvSpPr>
        <dsp:cNvPr id="0" name=""/>
        <dsp:cNvSpPr/>
      </dsp:nvSpPr>
      <dsp:spPr>
        <a:xfrm rot="10800000">
          <a:off x="0" y="4671322"/>
          <a:ext cx="10306049" cy="785855"/>
        </a:xfrm>
        <a:prstGeom prst="upArrowCallout">
          <a:avLst/>
        </a:prstGeom>
        <a:blipFill rotWithShape="1">
          <a:blip xmlns:r="http://schemas.openxmlformats.org/officeDocument/2006/relationships" r:embed="rId1">
            <a:duotone>
              <a:schemeClr val="accent1">
                <a:shade val="80000"/>
                <a:hueOff val="12759"/>
                <a:satOff val="3473"/>
                <a:lumOff val="2086"/>
                <a:alphaOff val="0"/>
                <a:shade val="36000"/>
                <a:satMod val="120000"/>
              </a:schemeClr>
              <a:schemeClr val="accent1">
                <a:shade val="80000"/>
                <a:hueOff val="12759"/>
                <a:satOff val="3473"/>
                <a:lumOff val="2086"/>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99568" tIns="99568" rIns="99568" bIns="99568" numCol="1" spcCol="1270" anchor="ctr" anchorCtr="0">
          <a:noAutofit/>
        </a:bodyPr>
        <a:lstStyle/>
        <a:p>
          <a:pPr marL="0" lvl="0" indent="0" algn="ctr" defTabSz="622300" rtl="0">
            <a:lnSpc>
              <a:spcPct val="90000"/>
            </a:lnSpc>
            <a:spcBef>
              <a:spcPct val="0"/>
            </a:spcBef>
            <a:spcAft>
              <a:spcPct val="35000"/>
            </a:spcAft>
            <a:buNone/>
          </a:pPr>
          <a:r>
            <a:rPr lang="pl-PL" sz="1400" b="1" kern="1200" dirty="0"/>
            <a:t>Przerwa i odroczenie rozprawy </a:t>
          </a:r>
        </a:p>
      </dsp:txBody>
      <dsp:txXfrm rot="10800000">
        <a:off x="0" y="4671322"/>
        <a:ext cx="10306049" cy="510625"/>
      </dsp:txXfrm>
    </dsp:sp>
    <dsp:sp modelId="{E7F1E402-F66C-44C2-9244-079717546033}">
      <dsp:nvSpPr>
        <dsp:cNvPr id="0" name=""/>
        <dsp:cNvSpPr/>
      </dsp:nvSpPr>
      <dsp:spPr>
        <a:xfrm rot="10800000">
          <a:off x="0" y="3893131"/>
          <a:ext cx="10306049" cy="785855"/>
        </a:xfrm>
        <a:prstGeom prst="upArrowCallout">
          <a:avLst/>
        </a:prstGeom>
        <a:blipFill rotWithShape="1">
          <a:blip xmlns:r="http://schemas.openxmlformats.org/officeDocument/2006/relationships" r:embed="rId1">
            <a:duotone>
              <a:schemeClr val="accent1">
                <a:shade val="80000"/>
                <a:hueOff val="25519"/>
                <a:satOff val="6946"/>
                <a:lumOff val="4172"/>
                <a:alphaOff val="0"/>
                <a:shade val="36000"/>
                <a:satMod val="120000"/>
              </a:schemeClr>
              <a:schemeClr val="accent1">
                <a:shade val="80000"/>
                <a:hueOff val="25519"/>
                <a:satOff val="6946"/>
                <a:lumOff val="4172"/>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Zmiana kwalifikacji prawnej czynu</a:t>
          </a:r>
        </a:p>
      </dsp:txBody>
      <dsp:txXfrm rot="10800000">
        <a:off x="0" y="3893131"/>
        <a:ext cx="10306049" cy="510625"/>
      </dsp:txXfrm>
    </dsp:sp>
    <dsp:sp modelId="{1EECCAED-70BC-48CD-83B0-C2E53AC0D1B6}">
      <dsp:nvSpPr>
        <dsp:cNvPr id="0" name=""/>
        <dsp:cNvSpPr/>
      </dsp:nvSpPr>
      <dsp:spPr>
        <a:xfrm rot="10800000">
          <a:off x="0" y="3114940"/>
          <a:ext cx="10306049" cy="785855"/>
        </a:xfrm>
        <a:prstGeom prst="upArrowCallout">
          <a:avLst/>
        </a:prstGeom>
        <a:blipFill rotWithShape="1">
          <a:blip xmlns:r="http://schemas.openxmlformats.org/officeDocument/2006/relationships" r:embed="rId1">
            <a:duotone>
              <a:schemeClr val="accent1">
                <a:shade val="80000"/>
                <a:hueOff val="38278"/>
                <a:satOff val="10419"/>
                <a:lumOff val="6258"/>
                <a:alphaOff val="0"/>
                <a:shade val="36000"/>
                <a:satMod val="120000"/>
              </a:schemeClr>
              <a:schemeClr val="accent1">
                <a:shade val="80000"/>
                <a:hueOff val="38278"/>
                <a:satOff val="10419"/>
                <a:lumOff val="6258"/>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Rozszerzenie oskarżenia </a:t>
          </a:r>
        </a:p>
      </dsp:txBody>
      <dsp:txXfrm rot="10800000">
        <a:off x="0" y="3114940"/>
        <a:ext cx="10306049" cy="510625"/>
      </dsp:txXfrm>
    </dsp:sp>
    <dsp:sp modelId="{2720358C-F13E-4AB9-866F-FE5F0E9746FD}">
      <dsp:nvSpPr>
        <dsp:cNvPr id="0" name=""/>
        <dsp:cNvSpPr/>
      </dsp:nvSpPr>
      <dsp:spPr>
        <a:xfrm rot="10800000">
          <a:off x="0" y="2336749"/>
          <a:ext cx="10306049" cy="785855"/>
        </a:xfrm>
        <a:prstGeom prst="upArrowCallout">
          <a:avLst/>
        </a:prstGeom>
        <a:blipFill rotWithShape="1">
          <a:blip xmlns:r="http://schemas.openxmlformats.org/officeDocument/2006/relationships" r:embed="rId1">
            <a:duotone>
              <a:schemeClr val="accent1">
                <a:shade val="80000"/>
                <a:hueOff val="51037"/>
                <a:satOff val="13893"/>
                <a:lumOff val="8345"/>
                <a:alphaOff val="0"/>
                <a:shade val="36000"/>
                <a:satMod val="120000"/>
              </a:schemeClr>
              <a:schemeClr val="accent1">
                <a:shade val="80000"/>
                <a:hueOff val="51037"/>
                <a:satOff val="13893"/>
                <a:lumOff val="8345"/>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Redukcja postępowania dowodowego </a:t>
          </a:r>
        </a:p>
      </dsp:txBody>
      <dsp:txXfrm rot="10800000">
        <a:off x="0" y="2336749"/>
        <a:ext cx="10306049" cy="510625"/>
      </dsp:txXfrm>
    </dsp:sp>
    <dsp:sp modelId="{4744D1C0-1941-4527-ACE4-33AB7281D898}">
      <dsp:nvSpPr>
        <dsp:cNvPr id="0" name=""/>
        <dsp:cNvSpPr/>
      </dsp:nvSpPr>
      <dsp:spPr>
        <a:xfrm rot="10800000">
          <a:off x="0" y="1558557"/>
          <a:ext cx="10306049" cy="785855"/>
        </a:xfrm>
        <a:prstGeom prst="upArrowCallout">
          <a:avLst/>
        </a:prstGeom>
        <a:blipFill rotWithShape="1">
          <a:blip xmlns:r="http://schemas.openxmlformats.org/officeDocument/2006/relationships" r:embed="rId1">
            <a:duotone>
              <a:schemeClr val="accent1">
                <a:shade val="80000"/>
                <a:hueOff val="63797"/>
                <a:satOff val="17366"/>
                <a:lumOff val="10431"/>
                <a:alphaOff val="0"/>
                <a:shade val="36000"/>
                <a:satMod val="120000"/>
              </a:schemeClr>
              <a:schemeClr val="accent1">
                <a:shade val="80000"/>
                <a:hueOff val="63797"/>
                <a:satOff val="17366"/>
                <a:lumOff val="10431"/>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a:t>Postępowanie dowodowe </a:t>
          </a:r>
        </a:p>
      </dsp:txBody>
      <dsp:txXfrm rot="10800000">
        <a:off x="0" y="1558557"/>
        <a:ext cx="10306049" cy="510625"/>
      </dsp:txXfrm>
    </dsp:sp>
    <dsp:sp modelId="{B522E2F8-6F78-46C6-946C-7C70CA874AB0}">
      <dsp:nvSpPr>
        <dsp:cNvPr id="0" name=""/>
        <dsp:cNvSpPr/>
      </dsp:nvSpPr>
      <dsp:spPr>
        <a:xfrm rot="10800000">
          <a:off x="0" y="780366"/>
          <a:ext cx="10306049" cy="785855"/>
        </a:xfrm>
        <a:prstGeom prst="upArrowCallout">
          <a:avLst/>
        </a:prstGeom>
        <a:blipFill rotWithShape="1">
          <a:blip xmlns:r="http://schemas.openxmlformats.org/officeDocument/2006/relationships" r:embed="rId1">
            <a:duotone>
              <a:schemeClr val="accent1">
                <a:shade val="80000"/>
                <a:hueOff val="76556"/>
                <a:satOff val="20839"/>
                <a:lumOff val="12517"/>
                <a:alphaOff val="0"/>
                <a:shade val="36000"/>
                <a:satMod val="120000"/>
              </a:schemeClr>
              <a:schemeClr val="accent1">
                <a:shade val="80000"/>
                <a:hueOff val="76556"/>
                <a:satOff val="20839"/>
                <a:lumOff val="12517"/>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rtl="0">
            <a:lnSpc>
              <a:spcPct val="90000"/>
            </a:lnSpc>
            <a:spcBef>
              <a:spcPct val="0"/>
            </a:spcBef>
            <a:spcAft>
              <a:spcPct val="35000"/>
            </a:spcAft>
            <a:buNone/>
          </a:pPr>
          <a:r>
            <a:rPr lang="pl-PL" sz="1200" b="1" kern="1200" dirty="0"/>
            <a:t>Jeżeli oskarżony bierze udział w rozprawie – pouczenie o prawie do składania wyjaśnień, odmowy składania wyjaśnień, odmowy odpowiedzi na pytanie </a:t>
          </a:r>
          <a:r>
            <a:rPr lang="pl-PL" sz="1200" b="1" kern="1200" dirty="0">
              <a:sym typeface="Wingdings" panose="05000000000000000000" pitchFamily="2" charset="2"/>
            </a:rPr>
            <a:t></a:t>
          </a:r>
          <a:r>
            <a:rPr lang="pl-PL" sz="1200" b="1" kern="1200" dirty="0"/>
            <a:t> przesłuchanie oskarżonego </a:t>
          </a:r>
        </a:p>
      </dsp:txBody>
      <dsp:txXfrm rot="10800000">
        <a:off x="0" y="780366"/>
        <a:ext cx="10306049" cy="510625"/>
      </dsp:txXfrm>
    </dsp:sp>
    <dsp:sp modelId="{B2A57839-A5E0-4759-A5AD-DBF8D1CF8500}">
      <dsp:nvSpPr>
        <dsp:cNvPr id="0" name=""/>
        <dsp:cNvSpPr/>
      </dsp:nvSpPr>
      <dsp:spPr>
        <a:xfrm rot="10800000">
          <a:off x="0" y="0"/>
          <a:ext cx="10306049" cy="785855"/>
        </a:xfrm>
        <a:prstGeom prst="upArrowCallout">
          <a:avLst/>
        </a:prstGeom>
        <a:blipFill rotWithShape="1">
          <a:blip xmlns:r="http://schemas.openxmlformats.org/officeDocument/2006/relationships" r:embed="rId1">
            <a:duotone>
              <a:schemeClr val="accent1">
                <a:shade val="80000"/>
                <a:hueOff val="89315"/>
                <a:satOff val="24312"/>
                <a:lumOff val="14603"/>
                <a:alphaOff val="0"/>
                <a:shade val="36000"/>
                <a:satMod val="120000"/>
              </a:schemeClr>
              <a:schemeClr val="accent1">
                <a:shade val="80000"/>
                <a:hueOff val="89315"/>
                <a:satOff val="24312"/>
                <a:lumOff val="14603"/>
                <a:alphaOff val="0"/>
                <a:tint val="40000"/>
              </a:schemeClr>
            </a:duotone>
          </a:blip>
          <a:tile tx="0" ty="0" sx="60000" sy="59000" flip="none" algn="tl"/>
        </a:blipFill>
        <a:ln>
          <a:noFill/>
        </a:ln>
        <a:effectLst>
          <a:outerShdw blurRad="50800" dist="19050" dir="5400000" algn="tl" rotWithShape="0">
            <a:srgbClr val="000000">
              <a:alpha val="60000"/>
            </a:srgbClr>
          </a:outerShdw>
          <a:softEdge rad="12700"/>
        </a:effectLst>
      </dsp:spPr>
      <dsp:style>
        <a:lnRef idx="0">
          <a:scrgbClr r="0" g="0" b="0"/>
        </a:lnRef>
        <a:fillRef idx="3">
          <a:scrgbClr r="0" g="0" b="0"/>
        </a:fillRef>
        <a:effectRef idx="3">
          <a:scrgbClr r="0" g="0" b="0"/>
        </a:effectRef>
        <a:fontRef idx="minor">
          <a:schemeClr val="lt1"/>
        </a:fontRef>
      </dsp:style>
      <dsp:txBody>
        <a:bodyPr spcFirstLastPara="0" vert="horz" wrap="square" lIns="128016" tIns="128016" rIns="128016" bIns="128016" numCol="1" spcCol="1270" anchor="ctr" anchorCtr="0">
          <a:noAutofit/>
        </a:bodyPr>
        <a:lstStyle/>
        <a:p>
          <a:pPr marL="0" lvl="0" indent="0" algn="ctr" defTabSz="800100" rtl="0">
            <a:lnSpc>
              <a:spcPct val="90000"/>
            </a:lnSpc>
            <a:spcBef>
              <a:spcPct val="0"/>
            </a:spcBef>
            <a:spcAft>
              <a:spcPct val="35000"/>
            </a:spcAft>
            <a:buNone/>
          </a:pPr>
          <a:r>
            <a:rPr lang="pl-PL" sz="1800" kern="1200" dirty="0"/>
            <a:t>Zwięzłe przedstawienie przez oskarżyciela zarzutów oskarżenia </a:t>
          </a:r>
        </a:p>
      </dsp:txBody>
      <dsp:txXfrm rot="10800000">
        <a:off x="0" y="0"/>
        <a:ext cx="10306049" cy="510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285A0B-FD43-4801-B3FA-73CBCF4DE39A}">
      <dsp:nvSpPr>
        <dsp:cNvPr id="0" name=""/>
        <dsp:cNvSpPr/>
      </dsp:nvSpPr>
      <dsp:spPr>
        <a:xfrm>
          <a:off x="4420" y="1174094"/>
          <a:ext cx="1932607" cy="1703110"/>
        </a:xfrm>
        <a:prstGeom prst="roundRect">
          <a:avLst>
            <a:gd name="adj" fmla="val 10000"/>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dirty="0"/>
            <a:t>Narada</a:t>
          </a:r>
        </a:p>
      </dsp:txBody>
      <dsp:txXfrm>
        <a:off x="54302" y="1223976"/>
        <a:ext cx="1832843" cy="1603346"/>
      </dsp:txXfrm>
    </dsp:sp>
    <dsp:sp modelId="{7AF0B79B-36C3-4E61-BCC8-D5992C14A961}">
      <dsp:nvSpPr>
        <dsp:cNvPr id="0" name=""/>
        <dsp:cNvSpPr/>
      </dsp:nvSpPr>
      <dsp:spPr>
        <a:xfrm>
          <a:off x="2130288" y="1786006"/>
          <a:ext cx="409712" cy="479286"/>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2130288" y="1881863"/>
        <a:ext cx="286798" cy="287572"/>
      </dsp:txXfrm>
    </dsp:sp>
    <dsp:sp modelId="{F9B06B7F-3593-4B6B-82B4-58A70FB27BF6}">
      <dsp:nvSpPr>
        <dsp:cNvPr id="0" name=""/>
        <dsp:cNvSpPr/>
      </dsp:nvSpPr>
      <dsp:spPr>
        <a:xfrm>
          <a:off x="2710070" y="1174094"/>
          <a:ext cx="1932607" cy="1703110"/>
        </a:xfrm>
        <a:prstGeom prst="roundRect">
          <a:avLst>
            <a:gd name="adj" fmla="val 10000"/>
          </a:avLst>
        </a:prstGeom>
        <a:solidFill>
          <a:schemeClr val="accent2">
            <a:hueOff val="-1912890"/>
            <a:satOff val="1692"/>
            <a:lumOff val="3007"/>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Głosowanie </a:t>
          </a:r>
        </a:p>
      </dsp:txBody>
      <dsp:txXfrm>
        <a:off x="2759952" y="1223976"/>
        <a:ext cx="1832843" cy="1603346"/>
      </dsp:txXfrm>
    </dsp:sp>
    <dsp:sp modelId="{B8057241-5E10-4A4E-AE7A-6E5F31A74512}">
      <dsp:nvSpPr>
        <dsp:cNvPr id="0" name=""/>
        <dsp:cNvSpPr/>
      </dsp:nvSpPr>
      <dsp:spPr>
        <a:xfrm>
          <a:off x="4835939" y="1786006"/>
          <a:ext cx="409712" cy="479286"/>
        </a:xfrm>
        <a:prstGeom prst="rightArrow">
          <a:avLst>
            <a:gd name="adj1" fmla="val 60000"/>
            <a:gd name="adj2" fmla="val 50000"/>
          </a:avLst>
        </a:prstGeom>
        <a:solidFill>
          <a:schemeClr val="accent2">
            <a:hueOff val="-2869335"/>
            <a:satOff val="2538"/>
            <a:lumOff val="451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4835939" y="1881863"/>
        <a:ext cx="286798" cy="287572"/>
      </dsp:txXfrm>
    </dsp:sp>
    <dsp:sp modelId="{631D898C-D368-4070-9003-27DEFCFE6E3E}">
      <dsp:nvSpPr>
        <dsp:cNvPr id="0" name=""/>
        <dsp:cNvSpPr/>
      </dsp:nvSpPr>
      <dsp:spPr>
        <a:xfrm>
          <a:off x="5415721" y="1174094"/>
          <a:ext cx="1932607" cy="1703110"/>
        </a:xfrm>
        <a:prstGeom prst="roundRect">
          <a:avLst>
            <a:gd name="adj" fmla="val 10000"/>
          </a:avLst>
        </a:prstGeom>
        <a:solidFill>
          <a:schemeClr val="accent2">
            <a:hueOff val="-3825781"/>
            <a:satOff val="3385"/>
            <a:lumOff val="6013"/>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Sporządzenie wyroku na piśmie </a:t>
          </a:r>
        </a:p>
      </dsp:txBody>
      <dsp:txXfrm>
        <a:off x="5465603" y="1223976"/>
        <a:ext cx="1832843" cy="1603346"/>
      </dsp:txXfrm>
    </dsp:sp>
    <dsp:sp modelId="{2DAE65EB-5793-42A0-A65C-AD41DE69F52B}">
      <dsp:nvSpPr>
        <dsp:cNvPr id="0" name=""/>
        <dsp:cNvSpPr/>
      </dsp:nvSpPr>
      <dsp:spPr>
        <a:xfrm>
          <a:off x="7541589" y="1786006"/>
          <a:ext cx="409712" cy="479286"/>
        </a:xfrm>
        <a:prstGeom prst="rightArrow">
          <a:avLst>
            <a:gd name="adj1" fmla="val 60000"/>
            <a:gd name="adj2" fmla="val 50000"/>
          </a:avLst>
        </a:prstGeom>
        <a:solidFill>
          <a:schemeClr val="accent2">
            <a:hueOff val="-5738671"/>
            <a:satOff val="5077"/>
            <a:lumOff val="9020"/>
            <a:alphaOff val="0"/>
          </a:schemeClr>
        </a:solidFill>
        <a:ln>
          <a:noFill/>
        </a:ln>
        <a:effectLst/>
      </dsp:spPr>
      <dsp:style>
        <a:lnRef idx="0">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pl-PL" sz="1400" kern="1200"/>
        </a:p>
      </dsp:txBody>
      <dsp:txXfrm>
        <a:off x="7541589" y="1881863"/>
        <a:ext cx="286798" cy="287572"/>
      </dsp:txXfrm>
    </dsp:sp>
    <dsp:sp modelId="{84C439D5-EAD9-41F8-8736-ADAD50A930EB}">
      <dsp:nvSpPr>
        <dsp:cNvPr id="0" name=""/>
        <dsp:cNvSpPr/>
      </dsp:nvSpPr>
      <dsp:spPr>
        <a:xfrm>
          <a:off x="8121372" y="1174094"/>
          <a:ext cx="1932607" cy="1703110"/>
        </a:xfrm>
        <a:prstGeom prst="roundRect">
          <a:avLst>
            <a:gd name="adj" fmla="val 10000"/>
          </a:avLst>
        </a:prstGeom>
        <a:solidFill>
          <a:schemeClr val="accent2">
            <a:hueOff val="-5738671"/>
            <a:satOff val="5077"/>
            <a:lumOff val="902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0">
            <a:lnSpc>
              <a:spcPct val="90000"/>
            </a:lnSpc>
            <a:spcBef>
              <a:spcPct val="0"/>
            </a:spcBef>
            <a:spcAft>
              <a:spcPct val="35000"/>
            </a:spcAft>
            <a:buNone/>
          </a:pPr>
          <a:r>
            <a:rPr lang="pl-PL" sz="1800" kern="1200"/>
            <a:t>Promulgacja wyroku (ogłoszenie i pouczenie o środkach zaskarżenia)</a:t>
          </a:r>
        </a:p>
      </dsp:txBody>
      <dsp:txXfrm>
        <a:off x="8171254" y="1223976"/>
        <a:ext cx="1832843" cy="16033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9EFD64-8CC2-4974-B423-76BCBC67948C}">
      <dsp:nvSpPr>
        <dsp:cNvPr id="0" name=""/>
        <dsp:cNvSpPr/>
      </dsp:nvSpPr>
      <dsp:spPr>
        <a:xfrm>
          <a:off x="3218687" y="1112"/>
          <a:ext cx="3621024" cy="647851"/>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Wina i kwalifikacja prawna</a:t>
          </a:r>
        </a:p>
      </dsp:txBody>
      <dsp:txXfrm>
        <a:off x="3250312" y="32737"/>
        <a:ext cx="3557774" cy="584601"/>
      </dsp:txXfrm>
    </dsp:sp>
    <dsp:sp modelId="{3D8B479A-9F09-4213-90A9-2D963D1E89AD}">
      <dsp:nvSpPr>
        <dsp:cNvPr id="0" name=""/>
        <dsp:cNvSpPr/>
      </dsp:nvSpPr>
      <dsp:spPr>
        <a:xfrm>
          <a:off x="3218687" y="681357"/>
          <a:ext cx="3621024" cy="647851"/>
        </a:xfrm>
        <a:prstGeom prst="roundRect">
          <a:avLst/>
        </a:prstGeom>
        <a:solidFill>
          <a:schemeClr val="accent2">
            <a:hueOff val="-1147734"/>
            <a:satOff val="1015"/>
            <a:lumOff val="1804"/>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Kara </a:t>
          </a:r>
        </a:p>
      </dsp:txBody>
      <dsp:txXfrm>
        <a:off x="3250312" y="712982"/>
        <a:ext cx="3557774" cy="584601"/>
      </dsp:txXfrm>
    </dsp:sp>
    <dsp:sp modelId="{14075084-56EC-4DFB-8292-7D05A9556CF2}">
      <dsp:nvSpPr>
        <dsp:cNvPr id="0" name=""/>
        <dsp:cNvSpPr/>
      </dsp:nvSpPr>
      <dsp:spPr>
        <a:xfrm>
          <a:off x="3218687" y="1361601"/>
          <a:ext cx="3621024" cy="647851"/>
        </a:xfrm>
        <a:prstGeom prst="roundRect">
          <a:avLst/>
        </a:prstGeom>
        <a:solidFill>
          <a:schemeClr val="accent2">
            <a:hueOff val="-2295469"/>
            <a:satOff val="2031"/>
            <a:lumOff val="3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dirty="0"/>
            <a:t>Środki karne </a:t>
          </a:r>
        </a:p>
      </dsp:txBody>
      <dsp:txXfrm>
        <a:off x="3250312" y="1393226"/>
        <a:ext cx="3557774" cy="584601"/>
      </dsp:txXfrm>
    </dsp:sp>
    <dsp:sp modelId="{B4F65A0F-1FC1-4100-A396-133AB176531F}">
      <dsp:nvSpPr>
        <dsp:cNvPr id="0" name=""/>
        <dsp:cNvSpPr/>
      </dsp:nvSpPr>
      <dsp:spPr>
        <a:xfrm>
          <a:off x="3218687" y="2041846"/>
          <a:ext cx="3621024" cy="647851"/>
        </a:xfrm>
        <a:prstGeom prst="roundRect">
          <a:avLst/>
        </a:prstGeom>
        <a:solidFill>
          <a:schemeClr val="accent2">
            <a:hueOff val="-3443203"/>
            <a:satOff val="3046"/>
            <a:lumOff val="5412"/>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Przepadek</a:t>
          </a:r>
          <a:endParaRPr lang="pl-PL" sz="2000" kern="1200" dirty="0"/>
        </a:p>
      </dsp:txBody>
      <dsp:txXfrm>
        <a:off x="3250312" y="2073471"/>
        <a:ext cx="3557774" cy="584601"/>
      </dsp:txXfrm>
    </dsp:sp>
    <dsp:sp modelId="{96E143DE-E9CC-4D35-A49E-59CFE797A1E0}">
      <dsp:nvSpPr>
        <dsp:cNvPr id="0" name=""/>
        <dsp:cNvSpPr/>
      </dsp:nvSpPr>
      <dsp:spPr>
        <a:xfrm>
          <a:off x="3218687" y="2722090"/>
          <a:ext cx="3621024" cy="647851"/>
        </a:xfrm>
        <a:prstGeom prst="roundRect">
          <a:avLst/>
        </a:prstGeom>
        <a:solidFill>
          <a:schemeClr val="accent2">
            <a:hueOff val="-4590937"/>
            <a:satOff val="4062"/>
            <a:lumOff val="7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Środki </a:t>
          </a:r>
          <a:r>
            <a:rPr lang="pl-PL" sz="2000" kern="1200" dirty="0"/>
            <a:t>kompensacyjne </a:t>
          </a:r>
        </a:p>
      </dsp:txBody>
      <dsp:txXfrm>
        <a:off x="3250312" y="2753715"/>
        <a:ext cx="3557774" cy="584601"/>
      </dsp:txXfrm>
    </dsp:sp>
    <dsp:sp modelId="{4E076C1A-1F55-4571-86E4-4CAE0306C4FF}">
      <dsp:nvSpPr>
        <dsp:cNvPr id="0" name=""/>
        <dsp:cNvSpPr/>
      </dsp:nvSpPr>
      <dsp:spPr>
        <a:xfrm>
          <a:off x="3218687" y="3402335"/>
          <a:ext cx="3621024" cy="647851"/>
        </a:xfrm>
        <a:prstGeom prst="roundRect">
          <a:avLst/>
        </a:prstGeom>
        <a:solidFill>
          <a:schemeClr val="accent2">
            <a:hueOff val="-5738671"/>
            <a:satOff val="5077"/>
            <a:lumOff val="902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38100" rIns="76200" bIns="38100" numCol="1" spcCol="1270" anchor="ctr" anchorCtr="0">
          <a:noAutofit/>
        </a:bodyPr>
        <a:lstStyle/>
        <a:p>
          <a:pPr marL="0" lvl="0" indent="0" algn="ctr" defTabSz="889000" rtl="0">
            <a:lnSpc>
              <a:spcPct val="90000"/>
            </a:lnSpc>
            <a:spcBef>
              <a:spcPct val="0"/>
            </a:spcBef>
            <a:spcAft>
              <a:spcPct val="35000"/>
            </a:spcAft>
            <a:buNone/>
          </a:pPr>
          <a:r>
            <a:rPr lang="pl-PL" sz="2000" kern="1200"/>
            <a:t>Pozostałe kwestie</a:t>
          </a:r>
        </a:p>
      </dsp:txBody>
      <dsp:txXfrm>
        <a:off x="3250312" y="3433960"/>
        <a:ext cx="3557774" cy="58460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9/3/layout/PieProcess">
  <dgm:title val=""/>
  <dgm:desc val=""/>
  <dgm:catLst>
    <dgm:cat type="list" pri="8600"/>
    <dgm:cat type="process" pri="4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One val="branch"/>
      <dgm:animLvl val="lvl"/>
    </dgm:varLst>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constrLst>
      <dgm:constr type="primFontSz" for="des" forName="Parent" val="65"/>
      <dgm:constr type="primFontSz" for="des" forName="Child" refType="primFontSz" refFor="des" refForName="Parent" op="lte"/>
      <dgm:constr type="w" for="ch" forName="composite" refType="w"/>
      <dgm:constr type="h" for="ch" forName="composite" refType="h"/>
      <dgm:constr type="w" for="ch" forName="ParentComposite" refType="w" fact="0.5"/>
      <dgm:constr type="h" for="ch" forName="ParentComposite" refType="h"/>
      <dgm:constr type="w" for="ch" forName="negSibTrans" refType="h" refFor="ch" refForName="composite" fact="-0.075"/>
      <dgm:constr type="w" for="ch" forName="sibTrans" refType="w" refFor="ch" refForName="composite" fact="0.0425"/>
    </dgm:constrLst>
    <dgm:forEach name="nodesForEach" axis="ch" ptType="node" cnt="7">
      <dgm:layoutNode name="ParentComposite">
        <dgm:alg type="composite">
          <dgm:param type="ar" val="0.25"/>
        </dgm:alg>
        <dgm:shape xmlns:r="http://schemas.openxmlformats.org/officeDocument/2006/relationships" r:blip="">
          <dgm:adjLst/>
        </dgm:shape>
        <dgm:choose name="Name4">
          <dgm:if name="Name5" func="var" arg="dir" op="equ" val="norm">
            <dgm:constrLst>
              <dgm:constr type="l" for="ch" forName="Parent" refType="w" fact="0"/>
              <dgm:constr type="t" for="ch" forName="Parent" refType="h" fact="0.275"/>
              <dgm:constr type="w" for="ch" forName="Parent" refType="w" fact="0.6"/>
              <dgm:constr type="h" for="ch" forName="Parent" refType="h" fact="0.725"/>
              <dgm:constr type="l" for="ch" forName="Chord" refType="w" fact="0"/>
              <dgm:constr type="t" for="ch" forName="Chord" refType="h" fact="0"/>
              <dgm:constr type="w" for="ch" forName="Chord" refType="w"/>
              <dgm:constr type="h" for="ch" forName="Chord" refType="h" fact="0.25"/>
              <dgm:constr type="l" for="ch" forName="Pie" refType="w" fact="0.1"/>
              <dgm:constr type="t" for="ch" forName="Pie" refType="h" fact="0.025"/>
              <dgm:constr type="w" for="ch" forName="Pie" refType="w" fact="0.8"/>
              <dgm:constr type="h" for="ch" forName="Pie" refType="h" fact="0.2"/>
            </dgm:constrLst>
          </dgm:if>
          <dgm:else name="Name6">
            <dgm:constrLst>
              <dgm:constr type="r" for="ch" forName="Parent" refType="w"/>
              <dgm:constr type="t" for="ch" forName="Parent" refType="h" fact="0.275"/>
              <dgm:constr type="w" for="ch" forName="Parent" refType="w" fact="0.6"/>
              <dgm:constr type="h" for="ch" forName="Parent" refType="h" fact="0.725"/>
              <dgm:constr type="r" for="ch" forName="Chord" refType="w"/>
              <dgm:constr type="t" for="ch" forName="Chord" refType="h" fact="0"/>
              <dgm:constr type="w" for="ch" forName="Chord" refType="w"/>
              <dgm:constr type="h" for="ch" forName="Chord" refType="h" fact="0.25"/>
              <dgm:constr type="r" for="ch" forName="Pie" refType="w" fact="0.9"/>
              <dgm:constr type="t" for="ch" forName="Pie" refType="h" fact="0.025"/>
              <dgm:constr type="w" for="ch" forName="Pie" refType="w" fact="0.8"/>
              <dgm:constr type="h" for="ch" forName="Pie" refType="h" fact="0.2"/>
            </dgm:constrLst>
          </dgm:else>
        </dgm:choose>
        <dgm:layoutNode name="Chord" styleLbl="bgShp">
          <dgm:alg type="sp"/>
          <dgm:choose name="Name7">
            <dgm:if name="Name8" func="var" arg="dir" op="equ" val="norm">
              <dgm:shape xmlns:r="http://schemas.openxmlformats.org/officeDocument/2006/relationships" type="chord" r:blip="">
                <dgm:adjLst>
                  <dgm:adj idx="1" val="80"/>
                  <dgm:adj idx="2" val="-80"/>
                </dgm:adjLst>
              </dgm:shape>
            </dgm:if>
            <dgm:else name="Name9">
              <dgm:shape xmlns:r="http://schemas.openxmlformats.org/officeDocument/2006/relationships" rot="180" type="chord" r:blip="">
                <dgm:adjLst>
                  <dgm:adj idx="1" val="80"/>
                  <dgm:adj idx="2" val="-80"/>
                </dgm:adjLst>
              </dgm:shape>
            </dgm:else>
          </dgm:choose>
          <dgm:presOf/>
        </dgm:layoutNode>
        <dgm:layoutNode name="Pie" styleLbl="alignNode1">
          <dgm:alg type="sp"/>
          <dgm:choose name="Name10">
            <dgm:if name="Name11" func="var" arg="dir" op="equ" val="norm">
              <dgm:choose name="Name12">
                <dgm:if name="Name13" axis="precedSib" ptType="node" func="cnt" op="equ" val="0">
                  <dgm:choose name="Name14">
                    <dgm:if name="Name15" axis="followSib" ptType="node" func="cnt" op="equ" val="0">
                      <dgm:shape xmlns:r="http://schemas.openxmlformats.org/officeDocument/2006/relationships" type="pie" r:blip="">
                        <dgm:adjLst>
                          <dgm:adj idx="1" val="90"/>
                          <dgm:adj idx="2" val="-90"/>
                        </dgm:adjLst>
                      </dgm:shape>
                    </dgm:if>
                    <dgm:if name="Name16" axis="followSib" ptType="node" func="cnt" op="equ" val="1">
                      <dgm:shape xmlns:r="http://schemas.openxmlformats.org/officeDocument/2006/relationships" type="pie" r:blip="">
                        <dgm:adjLst>
                          <dgm:adj idx="1" val="180"/>
                          <dgm:adj idx="2" val="-90"/>
                        </dgm:adjLst>
                      </dgm:shape>
                    </dgm:if>
                    <dgm:if name="Name17" axis="followSib" ptType="node" func="cnt" op="equ" val="2">
                      <dgm:shape xmlns:r="http://schemas.openxmlformats.org/officeDocument/2006/relationships" type="pie" r:blip="">
                        <dgm:adjLst>
                          <dgm:adj idx="1" val="-150"/>
                          <dgm:adj idx="2" val="-90"/>
                        </dgm:adjLst>
                      </dgm:shape>
                    </dgm:if>
                    <dgm:if name="Name18" axis="followSib" ptType="node" func="cnt" op="equ" val="3">
                      <dgm:shape xmlns:r="http://schemas.openxmlformats.org/officeDocument/2006/relationships" type="pie" r:blip="">
                        <dgm:adjLst>
                          <dgm:adj idx="1" val="-135"/>
                          <dgm:adj idx="2" val="-90"/>
                        </dgm:adjLst>
                      </dgm:shape>
                    </dgm:if>
                    <dgm:if name="Name19" axis="followSib" ptType="node" func="cnt" op="equ" val="4">
                      <dgm:shape xmlns:r="http://schemas.openxmlformats.org/officeDocument/2006/relationships" type="pie" r:blip="">
                        <dgm:adjLst>
                          <dgm:adj idx="1" val="-126"/>
                          <dgm:adj idx="2" val="-90"/>
                        </dgm:adjLst>
                      </dgm:shape>
                    </dgm:if>
                    <dgm:if name="Name20" axis="followSib" ptType="node" func="cnt" op="equ" val="5">
                      <dgm:shape xmlns:r="http://schemas.openxmlformats.org/officeDocument/2006/relationships" type="pie" r:blip="">
                        <dgm:adjLst>
                          <dgm:adj idx="1" val="-120"/>
                          <dgm:adj idx="2" val="-90"/>
                        </dgm:adjLst>
                      </dgm:shape>
                    </dgm:if>
                    <dgm:else name="Name21">
                      <dgm:shape xmlns:r="http://schemas.openxmlformats.org/officeDocument/2006/relationships" type="pie" r:blip="">
                        <dgm:adjLst>
                          <dgm:adj idx="1" val="-115.7143"/>
                          <dgm:adj idx="2" val="-90"/>
                        </dgm:adjLst>
                      </dgm:shape>
                    </dgm:else>
                  </dgm:choose>
                </dgm:if>
                <dgm:if name="Name22" axis="precedSib" ptType="node" func="cnt" op="equ" val="1">
                  <dgm:choose name="Name23">
                    <dgm:if name="Name24" axis="followSib" ptType="node" func="cnt" op="equ" val="0">
                      <dgm:shape xmlns:r="http://schemas.openxmlformats.org/officeDocument/2006/relationships" type="pie" r:blip="">
                        <dgm:adjLst>
                          <dgm:adj idx="1" val="90"/>
                          <dgm:adj idx="2" val="-90"/>
                        </dgm:adjLst>
                      </dgm:shape>
                    </dgm:if>
                    <dgm:if name="Name25" axis="followSib" ptType="node" func="cnt" op="equ" val="1">
                      <dgm:shape xmlns:r="http://schemas.openxmlformats.org/officeDocument/2006/relationships" type="pie" r:blip="">
                        <dgm:adjLst>
                          <dgm:adj idx="1" val="150"/>
                          <dgm:adj idx="2" val="-90"/>
                        </dgm:adjLst>
                      </dgm:shape>
                    </dgm:if>
                    <dgm:if name="Name26" axis="followSib" ptType="node" func="cnt" op="equ" val="2">
                      <dgm:shape xmlns:r="http://schemas.openxmlformats.org/officeDocument/2006/relationships" type="pie" r:blip="">
                        <dgm:adjLst>
                          <dgm:adj idx="1" val="180"/>
                          <dgm:adj idx="2" val="-90"/>
                        </dgm:adjLst>
                      </dgm:shape>
                    </dgm:if>
                    <dgm:if name="Name27" axis="followSib" ptType="node" func="cnt" op="equ" val="3">
                      <dgm:shape xmlns:r="http://schemas.openxmlformats.org/officeDocument/2006/relationships" type="pie" r:blip="">
                        <dgm:adjLst>
                          <dgm:adj idx="1" val="-162"/>
                          <dgm:adj idx="2" val="-90"/>
                        </dgm:adjLst>
                      </dgm:shape>
                    </dgm:if>
                    <dgm:if name="Name28" axis="followSib" ptType="node" func="cnt" op="equ" val="4">
                      <dgm:shape xmlns:r="http://schemas.openxmlformats.org/officeDocument/2006/relationships" type="pie" r:blip="">
                        <dgm:adjLst>
                          <dgm:adj idx="1" val="-150"/>
                          <dgm:adj idx="2" val="-90"/>
                        </dgm:adjLst>
                      </dgm:shape>
                    </dgm:if>
                    <dgm:else name="Name29">
                      <dgm:shape xmlns:r="http://schemas.openxmlformats.org/officeDocument/2006/relationships" type="pie" r:blip="">
                        <dgm:adjLst>
                          <dgm:adj idx="1" val="-141.4286"/>
                          <dgm:adj idx="2" val="-90"/>
                        </dgm:adjLst>
                      </dgm:shape>
                    </dgm:else>
                  </dgm:choose>
                </dgm:if>
                <dgm:if name="Name30" axis="precedSib" ptType="node" func="cnt" op="equ" val="2">
                  <dgm:choose name="Name31">
                    <dgm:if name="Name32" axis="followSib" ptType="node" func="cnt" op="equ" val="0">
                      <dgm:shape xmlns:r="http://schemas.openxmlformats.org/officeDocument/2006/relationships" type="pie" r:blip="">
                        <dgm:adjLst>
                          <dgm:adj idx="1" val="90"/>
                          <dgm:adj idx="2" val="-90"/>
                        </dgm:adjLst>
                      </dgm:shape>
                    </dgm:if>
                    <dgm:if name="Name33" axis="followSib" ptType="node" func="cnt" op="equ" val="1">
                      <dgm:shape xmlns:r="http://schemas.openxmlformats.org/officeDocument/2006/relationships" type="pie" r:blip="">
                        <dgm:adjLst>
                          <dgm:adj idx="1" val="135"/>
                          <dgm:adj idx="2" val="-90"/>
                        </dgm:adjLst>
                      </dgm:shape>
                    </dgm:if>
                    <dgm:if name="Name34" axis="followSib" ptType="node" func="cnt" op="equ" val="2">
                      <dgm:shape xmlns:r="http://schemas.openxmlformats.org/officeDocument/2006/relationships" type="pie" r:blip="">
                        <dgm:adjLst>
                          <dgm:adj idx="1" val="162"/>
                          <dgm:adj idx="2" val="-90"/>
                        </dgm:adjLst>
                      </dgm:shape>
                    </dgm:if>
                    <dgm:if name="Name35" axis="followSib" ptType="node" func="cnt" op="equ" val="3">
                      <dgm:shape xmlns:r="http://schemas.openxmlformats.org/officeDocument/2006/relationships" type="pie" r:blip="">
                        <dgm:adjLst>
                          <dgm:adj idx="1" val="180"/>
                          <dgm:adj idx="2" val="-90"/>
                        </dgm:adjLst>
                      </dgm:shape>
                    </dgm:if>
                    <dgm:else name="Name36">
                      <dgm:shape xmlns:r="http://schemas.openxmlformats.org/officeDocument/2006/relationships" type="pie" r:blip="">
                        <dgm:adjLst>
                          <dgm:adj idx="1" val="-167.1429"/>
                          <dgm:adj idx="2" val="-90"/>
                        </dgm:adjLst>
                      </dgm:shape>
                    </dgm:else>
                  </dgm:choose>
                </dgm:if>
                <dgm:if name="Name37" axis="precedSib" ptType="node" func="cnt" op="equ" val="3">
                  <dgm:choose name="Name38">
                    <dgm:if name="Name39" axis="followSib" ptType="node" func="cnt" op="equ" val="0">
                      <dgm:shape xmlns:r="http://schemas.openxmlformats.org/officeDocument/2006/relationships" type="pie" r:blip="">
                        <dgm:adjLst>
                          <dgm:adj idx="1" val="90"/>
                          <dgm:adj idx="2" val="-90"/>
                        </dgm:adjLst>
                      </dgm:shape>
                    </dgm:if>
                    <dgm:if name="Name40" axis="followSib" ptType="node" func="cnt" op="equ" val="1">
                      <dgm:shape xmlns:r="http://schemas.openxmlformats.org/officeDocument/2006/relationships" type="pie" r:blip="">
                        <dgm:adjLst>
                          <dgm:adj idx="1" val="126"/>
                          <dgm:adj idx="2" val="-90"/>
                        </dgm:adjLst>
                      </dgm:shape>
                    </dgm:if>
                    <dgm:if name="Name41" axis="followSib" ptType="node" func="cnt" op="equ" val="2">
                      <dgm:shape xmlns:r="http://schemas.openxmlformats.org/officeDocument/2006/relationships" type="pie" r:blip="">
                        <dgm:adjLst>
                          <dgm:adj idx="1" val="150"/>
                          <dgm:adj idx="2" val="-90"/>
                        </dgm:adjLst>
                      </dgm:shape>
                    </dgm:if>
                    <dgm:else name="Name42">
                      <dgm:shape xmlns:r="http://schemas.openxmlformats.org/officeDocument/2006/relationships" type="pie" r:blip="">
                        <dgm:adjLst>
                          <dgm:adj idx="1" val="167.1429"/>
                          <dgm:adj idx="2" val="-90"/>
                        </dgm:adjLst>
                      </dgm:shape>
                    </dgm:else>
                  </dgm:choose>
                </dgm:if>
                <dgm:if name="Name43" axis="precedSib" ptType="node" func="cnt" op="equ" val="4">
                  <dgm:choose name="Name44">
                    <dgm:if name="Name45" axis="followSib" ptType="node" func="cnt" op="equ" val="0">
                      <dgm:shape xmlns:r="http://schemas.openxmlformats.org/officeDocument/2006/relationships" type="pie" r:blip="">
                        <dgm:adjLst>
                          <dgm:adj idx="1" val="90"/>
                          <dgm:adj idx="2" val="-90"/>
                        </dgm:adjLst>
                      </dgm:shape>
                    </dgm:if>
                    <dgm:if name="Name46" axis="followSib" ptType="node" func="cnt" op="equ" val="1">
                      <dgm:shape xmlns:r="http://schemas.openxmlformats.org/officeDocument/2006/relationships" type="pie" r:blip="">
                        <dgm:adjLst>
                          <dgm:adj idx="1" val="120"/>
                          <dgm:adj idx="2" val="-90"/>
                        </dgm:adjLst>
                      </dgm:shape>
                    </dgm:if>
                    <dgm:else name="Name47">
                      <dgm:shape xmlns:r="http://schemas.openxmlformats.org/officeDocument/2006/relationships" type="pie" r:blip="">
                        <dgm:adjLst>
                          <dgm:adj idx="1" val="141.4286"/>
                          <dgm:adj idx="2" val="-90"/>
                        </dgm:adjLst>
                      </dgm:shape>
                    </dgm:else>
                  </dgm:choose>
                </dgm:if>
                <dgm:if name="Name48" axis="precedSib" ptType="node" func="cnt" op="equ" val="5">
                  <dgm:choose name="Name49">
                    <dgm:if name="Name50" axis="followSib" ptType="node" func="cnt" op="equ" val="0">
                      <dgm:shape xmlns:r="http://schemas.openxmlformats.org/officeDocument/2006/relationships" type="pie" r:blip="">
                        <dgm:adjLst>
                          <dgm:adj idx="1" val="90"/>
                          <dgm:adj idx="2" val="-90"/>
                        </dgm:adjLst>
                      </dgm:shape>
                    </dgm:if>
                    <dgm:else name="Name51">
                      <dgm:shape xmlns:r="http://schemas.openxmlformats.org/officeDocument/2006/relationships" type="pie" r:blip="">
                        <dgm:adjLst>
                          <dgm:adj idx="1" val="115.7143"/>
                          <dgm:adj idx="2" val="-90"/>
                        </dgm:adjLst>
                      </dgm:shape>
                    </dgm:else>
                  </dgm:choose>
                </dgm:if>
                <dgm:else name="Name52">
                  <dgm:shape xmlns:r="http://schemas.openxmlformats.org/officeDocument/2006/relationships" type="pie" r:blip="">
                    <dgm:adjLst>
                      <dgm:adj idx="1" val="90"/>
                      <dgm:adj idx="2" val="-90"/>
                    </dgm:adjLst>
                  </dgm:shape>
                </dgm:else>
              </dgm:choose>
            </dgm:if>
            <dgm:else name="Name53">
              <dgm:choose name="Name54">
                <dgm:if name="Name55" axis="precedSib" ptType="node" func="cnt" op="equ" val="0">
                  <dgm:choose name="Name56">
                    <dgm:if name="Name57" axis="followSib" ptType="node" func="cnt" op="equ" val="0">
                      <dgm:shape xmlns:r="http://schemas.openxmlformats.org/officeDocument/2006/relationships" rot="180" type="pie" r:blip="">
                        <dgm:adjLst>
                          <dgm:adj idx="1" val="90"/>
                          <dgm:adj idx="2" val="-90"/>
                        </dgm:adjLst>
                      </dgm:shape>
                    </dgm:if>
                    <dgm:if name="Name58" axis="followSib" ptType="node" func="cnt" op="equ" val="1">
                      <dgm:shape xmlns:r="http://schemas.openxmlformats.org/officeDocument/2006/relationships" rot="180" type="pie" r:blip="">
                        <dgm:adjLst>
                          <dgm:adj idx="1" val="90"/>
                          <dgm:adj idx="2" val="180"/>
                        </dgm:adjLst>
                      </dgm:shape>
                    </dgm:if>
                    <dgm:if name="Name59" axis="followSib" ptType="node" func="cnt" op="equ" val="2">
                      <dgm:shape xmlns:r="http://schemas.openxmlformats.org/officeDocument/2006/relationships" rot="180" type="pie" r:blip="">
                        <dgm:adjLst>
                          <dgm:adj idx="1" val="90"/>
                          <dgm:adj idx="2" val="150"/>
                        </dgm:adjLst>
                      </dgm:shape>
                    </dgm:if>
                    <dgm:if name="Name60" axis="followSib" ptType="node" func="cnt" op="equ" val="3">
                      <dgm:shape xmlns:r="http://schemas.openxmlformats.org/officeDocument/2006/relationships" rot="180" type="pie" r:blip="">
                        <dgm:adjLst>
                          <dgm:adj idx="1" val="90"/>
                          <dgm:adj idx="2" val="135"/>
                        </dgm:adjLst>
                      </dgm:shape>
                    </dgm:if>
                    <dgm:if name="Name61" axis="followSib" ptType="node" func="cnt" op="equ" val="4">
                      <dgm:shape xmlns:r="http://schemas.openxmlformats.org/officeDocument/2006/relationships" rot="180" type="pie" r:blip="">
                        <dgm:adjLst>
                          <dgm:adj idx="1" val="90"/>
                          <dgm:adj idx="2" val="126"/>
                        </dgm:adjLst>
                      </dgm:shape>
                    </dgm:if>
                    <dgm:if name="Name62" axis="followSib" ptType="node" func="cnt" op="equ" val="5">
                      <dgm:shape xmlns:r="http://schemas.openxmlformats.org/officeDocument/2006/relationships" rot="180" type="pie" r:blip="">
                        <dgm:adjLst>
                          <dgm:adj idx="1" val="90"/>
                          <dgm:adj idx="2" val="120"/>
                        </dgm:adjLst>
                      </dgm:shape>
                    </dgm:if>
                    <dgm:else name="Name63">
                      <dgm:shape xmlns:r="http://schemas.openxmlformats.org/officeDocument/2006/relationships" rot="180" type="pie" r:blip="">
                        <dgm:adjLst>
                          <dgm:adj idx="1" val="90"/>
                          <dgm:adj idx="2" val="115.7143"/>
                        </dgm:adjLst>
                      </dgm:shape>
                    </dgm:else>
                  </dgm:choose>
                </dgm:if>
                <dgm:if name="Name64" axis="precedSib" ptType="node" func="cnt" op="equ" val="1">
                  <dgm:choose name="Name65">
                    <dgm:if name="Name66" axis="followSib" ptType="node" func="cnt" op="equ" val="0">
                      <dgm:shape xmlns:r="http://schemas.openxmlformats.org/officeDocument/2006/relationships" rot="180" type="pie" r:blip="">
                        <dgm:adjLst>
                          <dgm:adj idx="1" val="90"/>
                          <dgm:adj idx="2" val="-90"/>
                        </dgm:adjLst>
                      </dgm:shape>
                    </dgm:if>
                    <dgm:if name="Name67" axis="followSib" ptType="node" func="cnt" op="equ" val="1">
                      <dgm:shape xmlns:r="http://schemas.openxmlformats.org/officeDocument/2006/relationships" rot="180" type="pie" r:blip="">
                        <dgm:adjLst>
                          <dgm:adj idx="1" val="90"/>
                          <dgm:adj idx="2" val="-150"/>
                        </dgm:adjLst>
                      </dgm:shape>
                    </dgm:if>
                    <dgm:if name="Name68" axis="followSib" ptType="node" func="cnt" op="equ" val="2">
                      <dgm:shape xmlns:r="http://schemas.openxmlformats.org/officeDocument/2006/relationships" rot="180" type="pie" r:blip="">
                        <dgm:adjLst>
                          <dgm:adj idx="1" val="90"/>
                          <dgm:adj idx="2" val="180"/>
                        </dgm:adjLst>
                      </dgm:shape>
                    </dgm:if>
                    <dgm:if name="Name69" axis="followSib" ptType="node" func="cnt" op="equ" val="3">
                      <dgm:shape xmlns:r="http://schemas.openxmlformats.org/officeDocument/2006/relationships" rot="180" type="pie" r:blip="">
                        <dgm:adjLst>
                          <dgm:adj idx="1" val="90"/>
                          <dgm:adj idx="2" val="162"/>
                        </dgm:adjLst>
                      </dgm:shape>
                    </dgm:if>
                    <dgm:if name="Name70" axis="followSib" ptType="node" func="cnt" op="equ" val="4">
                      <dgm:shape xmlns:r="http://schemas.openxmlformats.org/officeDocument/2006/relationships" rot="180" type="pie" r:blip="">
                        <dgm:adjLst>
                          <dgm:adj idx="1" val="90"/>
                          <dgm:adj idx="2" val="150"/>
                        </dgm:adjLst>
                      </dgm:shape>
                    </dgm:if>
                    <dgm:else name="Name71">
                      <dgm:shape xmlns:r="http://schemas.openxmlformats.org/officeDocument/2006/relationships" rot="180" type="pie" r:blip="">
                        <dgm:adjLst>
                          <dgm:adj idx="1" val="90"/>
                          <dgm:adj idx="2" val="141.4286"/>
                        </dgm:adjLst>
                      </dgm:shape>
                    </dgm:else>
                  </dgm:choose>
                </dgm:if>
                <dgm:if name="Name72" axis="precedSib" ptType="node" func="cnt" op="equ" val="2">
                  <dgm:choose name="Name73">
                    <dgm:if name="Name74" axis="followSib" ptType="node" func="cnt" op="equ" val="0">
                      <dgm:shape xmlns:r="http://schemas.openxmlformats.org/officeDocument/2006/relationships" rot="180" type="pie" r:blip="">
                        <dgm:adjLst>
                          <dgm:adj idx="1" val="90"/>
                          <dgm:adj idx="2" val="-90"/>
                        </dgm:adjLst>
                      </dgm:shape>
                    </dgm:if>
                    <dgm:if name="Name75" axis="followSib" ptType="node" func="cnt" op="equ" val="1">
                      <dgm:shape xmlns:r="http://schemas.openxmlformats.org/officeDocument/2006/relationships" rot="180" type="pie" r:blip="">
                        <dgm:adjLst>
                          <dgm:adj idx="1" val="90"/>
                          <dgm:adj idx="2" val="-135"/>
                        </dgm:adjLst>
                      </dgm:shape>
                    </dgm:if>
                    <dgm:if name="Name76" axis="followSib" ptType="node" func="cnt" op="equ" val="2">
                      <dgm:shape xmlns:r="http://schemas.openxmlformats.org/officeDocument/2006/relationships" rot="180" type="pie" r:blip="">
                        <dgm:adjLst>
                          <dgm:adj idx="1" val="90"/>
                          <dgm:adj idx="2" val="-162"/>
                        </dgm:adjLst>
                      </dgm:shape>
                    </dgm:if>
                    <dgm:if name="Name77" axis="followSib" ptType="node" func="cnt" op="equ" val="3">
                      <dgm:shape xmlns:r="http://schemas.openxmlformats.org/officeDocument/2006/relationships" rot="180" type="pie" r:blip="">
                        <dgm:adjLst>
                          <dgm:adj idx="1" val="90"/>
                          <dgm:adj idx="2" val="180"/>
                        </dgm:adjLst>
                      </dgm:shape>
                    </dgm:if>
                    <dgm:else name="Name78">
                      <dgm:shape xmlns:r="http://schemas.openxmlformats.org/officeDocument/2006/relationships" rot="180" type="pie" r:blip="">
                        <dgm:adjLst>
                          <dgm:adj idx="1" val="90"/>
                          <dgm:adj idx="2" val="167.1429"/>
                        </dgm:adjLst>
                      </dgm:shape>
                    </dgm:else>
                  </dgm:choose>
                </dgm:if>
                <dgm:if name="Name79" axis="precedSib" ptType="node" func="cnt" op="equ" val="3">
                  <dgm:choose name="Name80">
                    <dgm:if name="Name81" axis="followSib" ptType="node" func="cnt" op="equ" val="0">
                      <dgm:shape xmlns:r="http://schemas.openxmlformats.org/officeDocument/2006/relationships" rot="180" type="pie" r:blip="">
                        <dgm:adjLst>
                          <dgm:adj idx="1" val="90"/>
                          <dgm:adj idx="2" val="-90"/>
                        </dgm:adjLst>
                      </dgm:shape>
                    </dgm:if>
                    <dgm:if name="Name82" axis="followSib" ptType="node" func="cnt" op="equ" val="1">
                      <dgm:shape xmlns:r="http://schemas.openxmlformats.org/officeDocument/2006/relationships" rot="180" type="pie" r:blip="">
                        <dgm:adjLst>
                          <dgm:adj idx="1" val="90"/>
                          <dgm:adj idx="2" val="-126"/>
                        </dgm:adjLst>
                      </dgm:shape>
                    </dgm:if>
                    <dgm:if name="Name83" axis="followSib" ptType="node" func="cnt" op="equ" val="2">
                      <dgm:shape xmlns:r="http://schemas.openxmlformats.org/officeDocument/2006/relationships" rot="180" type="pie" r:blip="">
                        <dgm:adjLst>
                          <dgm:adj idx="1" val="90"/>
                          <dgm:adj idx="2" val="-150"/>
                        </dgm:adjLst>
                      </dgm:shape>
                    </dgm:if>
                    <dgm:else name="Name84">
                      <dgm:shape xmlns:r="http://schemas.openxmlformats.org/officeDocument/2006/relationships" rot="180" type="pie" r:blip="">
                        <dgm:adjLst>
                          <dgm:adj idx="1" val="90"/>
                          <dgm:adj idx="2" val="-167.1429"/>
                        </dgm:adjLst>
                      </dgm:shape>
                    </dgm:else>
                  </dgm:choose>
                </dgm:if>
                <dgm:if name="Name85" axis="precedSib" ptType="node" func="cnt" op="equ" val="4">
                  <dgm:choose name="Name86">
                    <dgm:if name="Name87" axis="followSib" ptType="node" func="cnt" op="equ" val="0">
                      <dgm:shape xmlns:r="http://schemas.openxmlformats.org/officeDocument/2006/relationships" rot="180" type="pie" r:blip="">
                        <dgm:adjLst>
                          <dgm:adj idx="1" val="90"/>
                          <dgm:adj idx="2" val="-90"/>
                        </dgm:adjLst>
                      </dgm:shape>
                    </dgm:if>
                    <dgm:if name="Name88" axis="followSib" ptType="node" func="cnt" op="equ" val="1">
                      <dgm:shape xmlns:r="http://schemas.openxmlformats.org/officeDocument/2006/relationships" rot="180" type="pie" r:blip="">
                        <dgm:adjLst>
                          <dgm:adj idx="1" val="90"/>
                          <dgm:adj idx="2" val="-120"/>
                        </dgm:adjLst>
                      </dgm:shape>
                    </dgm:if>
                    <dgm:else name="Name89">
                      <dgm:shape xmlns:r="http://schemas.openxmlformats.org/officeDocument/2006/relationships" rot="180" type="pie" r:blip="">
                        <dgm:adjLst>
                          <dgm:adj idx="1" val="90"/>
                          <dgm:adj idx="2" val="-141.4286"/>
                        </dgm:adjLst>
                      </dgm:shape>
                    </dgm:else>
                  </dgm:choose>
                </dgm:if>
                <dgm:if name="Name90" axis="precedSib" ptType="node" func="cnt" op="equ" val="5">
                  <dgm:choose name="Name91">
                    <dgm:if name="Name92" axis="followSib" ptType="node" func="cnt" op="equ" val="0">
                      <dgm:shape xmlns:r="http://schemas.openxmlformats.org/officeDocument/2006/relationships" rot="180" type="pie" r:blip="">
                        <dgm:adjLst>
                          <dgm:adj idx="1" val="90"/>
                          <dgm:adj idx="2" val="-90"/>
                        </dgm:adjLst>
                      </dgm:shape>
                    </dgm:if>
                    <dgm:else name="Name93">
                      <dgm:shape xmlns:r="http://schemas.openxmlformats.org/officeDocument/2006/relationships" rot="180" type="pie" r:blip="">
                        <dgm:adjLst>
                          <dgm:adj idx="1" val="90"/>
                          <dgm:adj idx="2" val="-115.7143"/>
                        </dgm:adjLst>
                      </dgm:shape>
                    </dgm:else>
                  </dgm:choose>
                </dgm:if>
                <dgm:else name="Name94">
                  <dgm:shape xmlns:r="http://schemas.openxmlformats.org/officeDocument/2006/relationships" rot="180" type="pie" r:blip="">
                    <dgm:adjLst>
                      <dgm:adj idx="1" val="90"/>
                      <dgm:adj idx="2" val="-90"/>
                    </dgm:adjLst>
                  </dgm:shape>
                </dgm:else>
              </dgm:choose>
            </dgm:else>
          </dgm:choose>
          <dgm:presOf/>
        </dgm:layoutNode>
        <dgm:layoutNode name="Parent" styleLbl="revTx">
          <dgm:varLst>
            <dgm:chMax val="1"/>
            <dgm:chPref val="1"/>
            <dgm:bulletEnabled val="1"/>
          </dgm:varLst>
          <dgm:choose name="Name95">
            <dgm:if name="Name96" func="var" arg="dir" op="equ" val="norm">
              <dgm:alg type="tx">
                <dgm:param type="parTxLTRAlign" val="r"/>
                <dgm:param type="parTxRTLAlign" val="r"/>
                <dgm:param type="shpTxLTRAlignCh" val="r"/>
                <dgm:param type="shpTxRTLAlignCh" val="r"/>
                <dgm:param type="txAnchorVert" val="b"/>
                <dgm:param type="autoTxRot" val="grav"/>
              </dgm:alg>
            </dgm:if>
            <dgm:else name="Name97">
              <dgm:alg type="tx">
                <dgm:param type="parTxLTRAlign" val="l"/>
                <dgm:param type="parTxRTLAlign" val="l"/>
                <dgm:param type="shpTxLTRAlignCh" val="l"/>
                <dgm:param type="shpTxRTLAlignCh" val="l"/>
                <dgm:param type="txAnchorVert" val="b"/>
                <dgm:param type="autoTxRot" val="grav"/>
              </dgm:alg>
            </dgm:else>
          </dgm:choose>
          <dgm:choose name="Name98">
            <dgm:if name="Name99" func="var" arg="dir" op="equ" val="norm">
              <dgm:shape xmlns:r="http://schemas.openxmlformats.org/officeDocument/2006/relationships" rot="-90" type="rect" r:blip="">
                <dgm:adjLst/>
              </dgm:shape>
            </dgm:if>
            <dgm:else name="Name100">
              <dgm:shape xmlns:r="http://schemas.openxmlformats.org/officeDocument/2006/relationships" rot="90" type="rect" r:blip="">
                <dgm:adjLst/>
              </dgm:shape>
            </dgm:else>
          </dgm:choose>
          <dgm:presOf axis="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choose name="Name101">
        <dgm:if name="Name102" axis="ch" ptType="node" func="cnt" op="gte" val="1">
          <dgm:forEach name="negSibTransForEach" axis="ch" ptType="sibTrans" hideLastTrans="0" cnt="1">
            <dgm:layoutNode name="negSibTrans">
              <dgm:alg type="sp"/>
              <dgm:shape xmlns:r="http://schemas.openxmlformats.org/officeDocument/2006/relationships" r:blip="">
                <dgm:adjLst/>
              </dgm:shape>
            </dgm:layoutNode>
          </dgm:forEach>
          <dgm:layoutNode name="composite">
            <dgm:alg type="composite">
              <dgm:param type="ar" val="0.5"/>
            </dgm:alg>
            <dgm:shape xmlns:r="http://schemas.openxmlformats.org/officeDocument/2006/relationships" r:blip="">
              <dgm:adjLst/>
            </dgm:shape>
            <dgm:choose name="Name103">
              <dgm:if name="Name104" func="var" arg="dir" op="equ" val="norm">
                <dgm:constrLst>
                  <dgm:constr type="l" for="ch" forName="Child" refType="w" fact="0"/>
                  <dgm:constr type="t" for="ch" forName="Child" refType="h" fact="0"/>
                  <dgm:constr type="w" for="ch" forName="Child" refType="w"/>
                  <dgm:constr type="h" for="ch" forName="Child" refType="h"/>
                </dgm:constrLst>
              </dgm:if>
              <dgm:else name="Name105">
                <dgm:constrLst>
                  <dgm:constr type="r" for="ch" forName="Child" refType="w"/>
                  <dgm:constr type="t" for="ch" forName="Child" refType="h" fact="0"/>
                  <dgm:constr type="w" for="ch" forName="Child" refType="w"/>
                  <dgm:constr type="h" for="ch" forName="Child" refType="h"/>
                </dgm:constrLst>
              </dgm:else>
            </dgm:choose>
            <dgm:ruleLst/>
            <dgm:layoutNode name="Child" styleLbl="revTx">
              <dgm:varLst>
                <dgm:chMax val="0"/>
                <dgm:chPref val="0"/>
                <dgm:bulletEnabled val="1"/>
              </dgm:varLst>
              <dgm:choose name="Name106">
                <dgm:if name="Name107" func="var" arg="dir" op="equ" val="norm">
                  <dgm:alg type="tx">
                    <dgm:param type="parTxLTRAlign" val="l"/>
                    <dgm:param type="parTxRTLAlign" val="r"/>
                    <dgm:param type="txAnchorVert" val="t"/>
                  </dgm:alg>
                </dgm:if>
                <dgm:else name="Name108">
                  <dgm:alg type="tx">
                    <dgm:param type="parTxLTRAlign" val="r"/>
                    <dgm:param type="parTxRTLAlign" val="l"/>
                    <dgm:param type="txAnchorVert" val="t"/>
                  </dgm:alg>
                </dgm:else>
              </dgm:choose>
              <dgm:shape xmlns:r="http://schemas.openxmlformats.org/officeDocument/2006/relationships" type="rect" r:blip="">
                <dgm:adjLst/>
              </dgm:shape>
              <dgm:presOf axis="des"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if>
        <dgm:else name="Name10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6.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2E2A56-2CB4-4B0D-AE2B-C7F244652248}" type="datetimeFigureOut">
              <a:rPr lang="pl-PL" smtClean="0"/>
              <a:t>17.11.2024</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246AC5-C441-4942-832D-DF7E482F98B7}" type="slidenum">
              <a:rPr lang="pl-PL" smtClean="0"/>
              <a:t>‹#›</a:t>
            </a:fld>
            <a:endParaRPr lang="pl-PL"/>
          </a:p>
        </p:txBody>
      </p:sp>
    </p:spTree>
    <p:extLst>
      <p:ext uri="{BB962C8B-B14F-4D97-AF65-F5344CB8AC3E}">
        <p14:creationId xmlns:p14="http://schemas.microsoft.com/office/powerpoint/2010/main" val="794931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pl-PL"/>
              <a:t>Kliknij, aby edytować styl</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83284890-85D2-4D7B-8EF5-15A9C1DB8F42}"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b="1"/>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02527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7157CC2-0FC8-4686-B024-99790E0F5162}"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69536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6764DA5-CD3D-4590-A511-FCD3BC7A793E}"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17187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82F5661D-6934-4B32-B92C-470368BF1EC6}" type="datetimeFigureOut">
              <a:rPr lang="en-US" smtClean="0"/>
              <a:t>11/17/2024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5516229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pl-PL"/>
              <a:t>Kliknij, aby edytować styl</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C6F822A4-8DA6-4447-9B1F-C5DB58435268}" type="datetimeFigureOut">
              <a:rPr lang="en-US" smtClean="0"/>
              <a:t>11/17/2024</a:t>
            </a:fld>
            <a:endParaRPr lang="en-US" dirty="0"/>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53032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548D31E-DCDA-41A7-9C67-C4B11B94D21D}" type="datetimeFigureOut">
              <a:rPr lang="en-US" smtClean="0"/>
              <a:t>11/17/2024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16858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9B3762C0-B258-48F1-ADE6-176B4174CCDD}" type="datetimeFigureOut">
              <a:rPr lang="en-US" smtClean="0"/>
              <a:t>11/17/2024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250483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7919A6-33EB-49BD-A62F-1FA56B9F9712}" type="datetimeFigureOut">
              <a:rPr lang="en-US" smtClean="0"/>
              <a:t>11/17/2024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671199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4E7D1B-D673-4CF6-8672-009D42ABD2A0}" type="datetimeFigureOut">
              <a:rPr lang="en-US" smtClean="0"/>
              <a:t>11/17/2024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482200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DA16AA21-1863-4931-97CB-99D0A168701B}" type="datetimeFigureOut">
              <a:rPr lang="en-US" smtClean="0"/>
              <a:t>11/17/2024</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138648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pl-PL"/>
              <a:t>Kliknij, aby edytować styl</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3772C379-9A7C-4C87-A116-CBE9F58B04C5}" type="datetimeFigureOut">
              <a:rPr lang="en-US" smtClean="0"/>
              <a:t>11/17/2024</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323196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8664C608-40B1-4030-A28D-5B74BC98ADCE}" type="datetimeFigureOut">
              <a:rPr lang="en-US" smtClean="0"/>
              <a:t>11/17/2024</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39866371"/>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sldNum="0" hdr="0" ftr="0" dt="0"/>
  <p:txStyles>
    <p:titleStyle>
      <a:lvl1pPr algn="l" defTabSz="914400" rtl="0" eaLnBrk="1" latinLnBrk="0" hangingPunct="1">
        <a:lnSpc>
          <a:spcPct val="90000"/>
        </a:lnSpc>
        <a:spcBef>
          <a:spcPct val="0"/>
        </a:spcBef>
        <a:buNone/>
        <a:defRPr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87A037E-A510-49EE-AF33-002D8716F2E1}"/>
              </a:ext>
            </a:extLst>
          </p:cNvPr>
          <p:cNvSpPr>
            <a:spLocks noGrp="1"/>
          </p:cNvSpPr>
          <p:nvPr>
            <p:ph type="ctrTitle"/>
          </p:nvPr>
        </p:nvSpPr>
        <p:spPr/>
        <p:txBody>
          <a:bodyPr/>
          <a:lstStyle/>
          <a:p>
            <a:pPr algn="ctr"/>
            <a:r>
              <a:rPr lang="pl-PL" dirty="0"/>
              <a:t>Postępowanie sądowe</a:t>
            </a:r>
            <a:endParaRPr lang="pl-PL" i="1" dirty="0"/>
          </a:p>
        </p:txBody>
      </p:sp>
      <p:sp>
        <p:nvSpPr>
          <p:cNvPr id="3" name="Podtytuł 2">
            <a:extLst>
              <a:ext uri="{FF2B5EF4-FFF2-40B4-BE49-F238E27FC236}">
                <a16:creationId xmlns:a16="http://schemas.microsoft.com/office/drawing/2014/main" id="{78DABCA1-783F-42DA-84CD-FFF1413C694B}"/>
              </a:ext>
            </a:extLst>
          </p:cNvPr>
          <p:cNvSpPr>
            <a:spLocks noGrp="1"/>
          </p:cNvSpPr>
          <p:nvPr>
            <p:ph type="subTitle" idx="1"/>
          </p:nvPr>
        </p:nvSpPr>
        <p:spPr/>
        <p:txBody>
          <a:bodyPr/>
          <a:lstStyle/>
          <a:p>
            <a:r>
              <a:rPr lang="pl-PL" dirty="0"/>
              <a:t>dr Karol Jarząbek</a:t>
            </a:r>
          </a:p>
        </p:txBody>
      </p:sp>
    </p:spTree>
    <p:extLst>
      <p:ext uri="{BB962C8B-B14F-4D97-AF65-F5344CB8AC3E}">
        <p14:creationId xmlns:p14="http://schemas.microsoft.com/office/powerpoint/2010/main" val="29579531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wstępne cd. </a:t>
            </a:r>
          </a:p>
        </p:txBody>
      </p:sp>
      <p:sp>
        <p:nvSpPr>
          <p:cNvPr id="3" name="Symbol zastępczy zawartości 2"/>
          <p:cNvSpPr>
            <a:spLocks noGrp="1"/>
          </p:cNvSpPr>
          <p:nvPr>
            <p:ph idx="1"/>
          </p:nvPr>
        </p:nvSpPr>
        <p:spPr>
          <a:xfrm>
            <a:off x="361507" y="1531088"/>
            <a:ext cx="11483347" cy="5092996"/>
          </a:xfrm>
        </p:spPr>
        <p:txBody>
          <a:bodyPr>
            <a:normAutofit fontScale="85000" lnSpcReduction="20000"/>
          </a:bodyPr>
          <a:lstStyle/>
          <a:p>
            <a:endParaRPr lang="pl-PL" dirty="0"/>
          </a:p>
          <a:p>
            <a:pPr algn="just"/>
            <a:r>
              <a:rPr lang="pl-PL" dirty="0"/>
              <a:t>Strony i inne osoby, których udział w posiedzeniu wstępnym jest obowiązkowy, a także pozostałe strony i pokrzywdzony mogą przedstawić stanowisko w przedmiocie planowania i organizacji rozprawy głównej. </a:t>
            </a:r>
            <a:r>
              <a:rPr lang="pl-PL" b="1" dirty="0"/>
              <a:t>Stanowisko przedstawia się na piśmie, a na posiedzeniu można je przedstawić również ustnie</a:t>
            </a:r>
            <a:r>
              <a:rPr lang="pl-PL" dirty="0"/>
              <a:t>. Przewodniczący może wezwać strony i inne osoby obowiązane lub uprawnione do udziału w posiedzeniu wstępnym do przedstawienia na piśmie oświadczeń lub wniosków, o których mowa w § 5, zakreślając w tym celu stosowny termin.</a:t>
            </a:r>
          </a:p>
          <a:p>
            <a:pPr marL="0" indent="0" algn="just">
              <a:buNone/>
            </a:pPr>
            <a:r>
              <a:rPr lang="pl-PL" b="1" dirty="0"/>
              <a:t>Stanowisko, o którym mowa w § 4, może obejmować</a:t>
            </a:r>
            <a:r>
              <a:rPr lang="pl-PL" dirty="0"/>
              <a:t>:</a:t>
            </a:r>
          </a:p>
          <a:p>
            <a:pPr algn="just"/>
            <a:r>
              <a:rPr lang="pl-PL" dirty="0"/>
              <a:t> oświadczenia o proponowanych terminach rozprawy i okresach występowania obiektywnych przeszkód uniemożliwiających udział w rozprawie, </a:t>
            </a:r>
          </a:p>
          <a:p>
            <a:pPr algn="just"/>
            <a:r>
              <a:rPr lang="pl-PL" dirty="0"/>
              <a:t>wnioski o przeprowadzenie dowodów bezpośrednio lub poprzez ich odczytanie, a także o ich przeprowadzenie w określonej kolejności, </a:t>
            </a:r>
          </a:p>
          <a:p>
            <a:pPr algn="just"/>
            <a:r>
              <a:rPr lang="pl-PL" dirty="0"/>
              <a:t>wnioski o sprowadzenie dowodu rzeczowego na rozprawę lub uzyskanie przez sąd określonego dokumentu urzędowego mającego znaczenie dla rozstrzygnięcia sprawy, </a:t>
            </a:r>
          </a:p>
          <a:p>
            <a:pPr algn="just"/>
            <a:r>
              <a:rPr lang="pl-PL" dirty="0"/>
              <a:t>wnioski o zezwolenie na udział w rozprawie na odległość z wykorzystaniem urządzeń umożliwiających jednoczesny i bezpośredni przekaz obrazu i dźwięku,</a:t>
            </a:r>
          </a:p>
          <a:p>
            <a:pPr algn="just"/>
            <a:r>
              <a:rPr lang="pl-PL" dirty="0"/>
              <a:t>inne oświadczenia i wnioski dotyczące okoliczności istotnych dla sprawnego i prawidłowego przeprowadzenia przewodu sądowego</a:t>
            </a:r>
          </a:p>
          <a:p>
            <a:pPr algn="just"/>
            <a:r>
              <a:rPr lang="pl-PL" dirty="0"/>
              <a:t>może też obejmować wnioski dowodowe, jak również odniesienie się do wniosków dowodowych złożonych przez inną stronę.</a:t>
            </a:r>
          </a:p>
          <a:p>
            <a:pPr algn="just"/>
            <a:endParaRPr lang="pl-PL" u="sng" dirty="0"/>
          </a:p>
        </p:txBody>
      </p:sp>
    </p:spTree>
    <p:extLst>
      <p:ext uri="{BB962C8B-B14F-4D97-AF65-F5344CB8AC3E}">
        <p14:creationId xmlns:p14="http://schemas.microsoft.com/office/powerpoint/2010/main" val="830870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61507" y="233916"/>
            <a:ext cx="11483347" cy="1014439"/>
          </a:xfrm>
        </p:spPr>
        <p:txBody>
          <a:bodyPr/>
          <a:lstStyle/>
          <a:p>
            <a:r>
              <a:rPr lang="pl-PL" dirty="0"/>
              <a:t>Posiedzenie wstępne cd. </a:t>
            </a:r>
          </a:p>
        </p:txBody>
      </p:sp>
      <p:sp>
        <p:nvSpPr>
          <p:cNvPr id="3" name="Symbol zastępczy zawartości 2"/>
          <p:cNvSpPr>
            <a:spLocks noGrp="1"/>
          </p:cNvSpPr>
          <p:nvPr>
            <p:ph idx="1"/>
          </p:nvPr>
        </p:nvSpPr>
        <p:spPr>
          <a:xfrm>
            <a:off x="361507" y="1531088"/>
            <a:ext cx="11483347" cy="5092996"/>
          </a:xfrm>
        </p:spPr>
        <p:txBody>
          <a:bodyPr>
            <a:normAutofit fontScale="92500" lnSpcReduction="10000"/>
          </a:bodyPr>
          <a:lstStyle/>
          <a:p>
            <a:endParaRPr lang="pl-PL" dirty="0"/>
          </a:p>
          <a:p>
            <a:pPr algn="just"/>
            <a:r>
              <a:rPr lang="pl-PL" dirty="0"/>
              <a:t>W sprawach, w których wyznaczono posiedzenie wstępne, wnioski formalne dotyczące biegu postępowania, w tym dotyczące właściwości sądu, przekazania sprawy innemu sądowi, występowania okoliczności określonych w art. 17 § 1, przekazania sprawy prokuratorowi w celu uzupełnienia śledztwa lub dochodzenia, a także wnioski o wyłączenie sędziego </a:t>
            </a:r>
            <a:r>
              <a:rPr lang="pl-PL" b="1" dirty="0"/>
              <a:t>powinny być złożone najpóźniej na tym posiedzeniu – </a:t>
            </a:r>
            <a:r>
              <a:rPr lang="pl-PL" b="1" i="1" dirty="0"/>
              <a:t>modyfikacja terminu z art. 41 </a:t>
            </a:r>
            <a:r>
              <a:rPr lang="pl-PL" b="1" dirty="0"/>
              <a:t>§ 2</a:t>
            </a:r>
            <a:r>
              <a:rPr lang="pl-PL" b="1" i="1" dirty="0"/>
              <a:t>k.p.k</a:t>
            </a:r>
            <a:r>
              <a:rPr lang="pl-PL" dirty="0"/>
              <a:t>.</a:t>
            </a:r>
          </a:p>
          <a:p>
            <a:pPr algn="just"/>
            <a:r>
              <a:rPr lang="pl-PL" dirty="0"/>
              <a:t>Wnioski, o których mowa w § 6, złożone po zakończeniu posiedzenia wstępnego </a:t>
            </a:r>
            <a:r>
              <a:rPr lang="pl-PL" b="1" dirty="0"/>
              <a:t>pozostawia się bez rozpoznania</a:t>
            </a:r>
            <a:r>
              <a:rPr lang="pl-PL" dirty="0"/>
              <a:t>, chyba że wnioskodawca wykaże, iż okoliczności uzasadniające złożenie wniosku powstały albo stały się mu znane później.</a:t>
            </a:r>
          </a:p>
          <a:p>
            <a:pPr algn="just"/>
            <a:r>
              <a:rPr lang="pl-PL" dirty="0"/>
              <a:t>Na posiedzeniu wstępnym rozpoznaje się wnioski, o których mowa w § 6, a w razie potrzeby </a:t>
            </a:r>
            <a:r>
              <a:rPr lang="pl-PL" b="1" dirty="0"/>
              <a:t>można rozpoznać wnioski dowodowe</a:t>
            </a:r>
            <a:r>
              <a:rPr lang="pl-PL" dirty="0"/>
              <a:t>. Przewodniczący, biorąc pod uwagę stanowiska, o których mowa w § 5, rozstrzyga w drodze zarządzenia co do objętych nimi okoliczności oraz innych okoliczności istotnych dla sprawnego i prawidłowego przeprowadzenia przewodu sądowego, </a:t>
            </a:r>
            <a:r>
              <a:rPr lang="pl-PL" b="1" dirty="0"/>
              <a:t>wyznacza terminy rozprawy, w liczbie co najmniej 5, o ile zakres przewidywanego postępowania dowodowego nie uzasadnia ich mniejszej liczby, a następnie ogłasza je stronom i innym osobom biorącym udział w posiedzeniu</a:t>
            </a:r>
            <a:r>
              <a:rPr lang="pl-PL" dirty="0"/>
              <a:t>. Ogłoszenie wyznaczonych terminów rozprawy ma skutek równoznaczny z wezwaniem do stawiennictwa na rozprawie lub zawiadomieniem o jej terminie.</a:t>
            </a:r>
          </a:p>
          <a:p>
            <a:pPr algn="just"/>
            <a:endParaRPr lang="pl-PL" u="sng" dirty="0"/>
          </a:p>
        </p:txBody>
      </p:sp>
    </p:spTree>
    <p:extLst>
      <p:ext uri="{BB962C8B-B14F-4D97-AF65-F5344CB8AC3E}">
        <p14:creationId xmlns:p14="http://schemas.microsoft.com/office/powerpoint/2010/main" val="38136169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Rozprawa główna </a:t>
            </a:r>
          </a:p>
        </p:txBody>
      </p:sp>
      <p:sp>
        <p:nvSpPr>
          <p:cNvPr id="5" name="Symbol zastępczy tekstu 4"/>
          <p:cNvSpPr>
            <a:spLocks noGrp="1"/>
          </p:cNvSpPr>
          <p:nvPr>
            <p:ph type="body" idx="1"/>
          </p:nvPr>
        </p:nvSpPr>
        <p:spPr/>
        <p:txBody>
          <a:bodyPr/>
          <a:lstStyle/>
          <a:p>
            <a:endParaRPr lang="pl-PL"/>
          </a:p>
        </p:txBody>
      </p:sp>
    </p:spTree>
    <p:extLst>
      <p:ext uri="{BB962C8B-B14F-4D97-AF65-F5344CB8AC3E}">
        <p14:creationId xmlns:p14="http://schemas.microsoft.com/office/powerpoint/2010/main" val="4287262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Jawność rozprawy głównej </a:t>
            </a:r>
          </a:p>
        </p:txBody>
      </p:sp>
      <p:sp>
        <p:nvSpPr>
          <p:cNvPr id="3" name="Symbol zastępczy zawartości 2"/>
          <p:cNvSpPr>
            <a:spLocks noGrp="1"/>
          </p:cNvSpPr>
          <p:nvPr>
            <p:ph idx="1"/>
          </p:nvPr>
        </p:nvSpPr>
        <p:spPr>
          <a:xfrm>
            <a:off x="294968" y="1759973"/>
            <a:ext cx="11680722" cy="4768645"/>
          </a:xfrm>
        </p:spPr>
        <p:txBody>
          <a:bodyPr>
            <a:normAutofit fontScale="92500" lnSpcReduction="20000"/>
          </a:bodyPr>
          <a:lstStyle/>
          <a:p>
            <a:pPr algn="just"/>
            <a:r>
              <a:rPr lang="pl-PL" dirty="0"/>
              <a:t>Art. 6 ust. 1 EKPC </a:t>
            </a:r>
          </a:p>
          <a:p>
            <a:pPr algn="just"/>
            <a:r>
              <a:rPr lang="pl-PL" dirty="0"/>
              <a:t>Art. 45 ust. 1 Konstytucji - Każdy ma prawo do sprawiedliwego i jawnego rozpatrzenia sprawy bez nieuzasadnionej zwłoki przez właściwy, niezależny, bezstronny i niezawisły sąd.</a:t>
            </a:r>
          </a:p>
          <a:p>
            <a:pPr algn="just"/>
            <a:r>
              <a:rPr lang="pl-PL" dirty="0"/>
              <a:t>Jawność rozprawy jest jednym z elementów rzetelnego procesu. </a:t>
            </a:r>
          </a:p>
          <a:p>
            <a:pPr algn="just"/>
            <a:r>
              <a:rPr lang="pl-PL" dirty="0"/>
              <a:t>Jawność w </a:t>
            </a:r>
            <a:r>
              <a:rPr lang="pl-PL" b="1" dirty="0"/>
              <a:t>aspekcie zewnętrznym (dla publiczności) i wewnętrznym (dla stron). </a:t>
            </a:r>
          </a:p>
          <a:p>
            <a:pPr algn="just"/>
            <a:r>
              <a:rPr lang="pl-PL" dirty="0"/>
              <a:t>W rozprawie mogą uczestniczyć, oprócz osób biorących udział w postępowaniu, pełnoletnie osoby, nieuzbrojone. Ale w nie mogą w niej brać udziału osoby, które znajdują się w stanie nielicującym z powagą sądu.  </a:t>
            </a:r>
          </a:p>
          <a:p>
            <a:pPr algn="just"/>
            <a:r>
              <a:rPr lang="pl-PL" dirty="0"/>
              <a:t>Przewodniczący może zezwolić małoletnim na udział w rozprawie. </a:t>
            </a:r>
          </a:p>
          <a:p>
            <a:pPr algn="just"/>
            <a:r>
              <a:rPr lang="pl-PL" dirty="0"/>
              <a:t>Sąd </a:t>
            </a:r>
            <a:r>
              <a:rPr lang="pl-PL" b="1" dirty="0"/>
              <a:t>zezwala</a:t>
            </a:r>
            <a:r>
              <a:rPr lang="pl-PL" dirty="0"/>
              <a:t> przedstawicielom środków masowego przekazu na utrwalanie obrazu i dźwięku rozprawy, ale może określić warunki ich udziału w rozprawie, ograniczyć liczbę, zarządzić opuszczenie sali, a w wyjątkowych wypadkach, jeżeli obecność mediów mogłaby oddziaływać krępująco na świadka - przewodniczący może zarządzić opuszczenie sali rozpraw na czas przesłuchania określonej osoby  </a:t>
            </a:r>
          </a:p>
          <a:p>
            <a:pPr algn="just"/>
            <a:r>
              <a:rPr lang="pl-PL" dirty="0"/>
              <a:t>Sąd, na wniosek strony, może wyrazić zgodę na utrwalanie przez nią przebiegu rozprawy za pomocą urządzenia rejestrującego dźwięk – jeżeli nie będzie to miało wpływu na prawidłowość postępowania </a:t>
            </a:r>
          </a:p>
          <a:p>
            <a:pPr marL="0" indent="0" algn="just">
              <a:buNone/>
            </a:pPr>
            <a:endParaRPr lang="pl-PL" dirty="0"/>
          </a:p>
        </p:txBody>
      </p:sp>
    </p:spTree>
    <p:extLst>
      <p:ext uri="{BB962C8B-B14F-4D97-AF65-F5344CB8AC3E}">
        <p14:creationId xmlns:p14="http://schemas.microsoft.com/office/powerpoint/2010/main" val="1462662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07848" y="0"/>
            <a:ext cx="11582400" cy="1295007"/>
          </a:xfrm>
        </p:spPr>
        <p:txBody>
          <a:bodyPr>
            <a:normAutofit fontScale="90000"/>
          </a:bodyPr>
          <a:lstStyle/>
          <a:p>
            <a:r>
              <a:rPr lang="pl-PL" dirty="0"/>
              <a:t>Wyjątki od jawności na rozprawie głównej</a:t>
            </a:r>
          </a:p>
        </p:txBody>
      </p:sp>
      <p:sp>
        <p:nvSpPr>
          <p:cNvPr id="3" name="Symbol zastępczy zawartości 2"/>
          <p:cNvSpPr>
            <a:spLocks noGrp="1"/>
          </p:cNvSpPr>
          <p:nvPr>
            <p:ph idx="1"/>
          </p:nvPr>
        </p:nvSpPr>
        <p:spPr>
          <a:xfrm>
            <a:off x="491613" y="1295007"/>
            <a:ext cx="11257935" cy="5371264"/>
          </a:xfrm>
        </p:spPr>
        <p:txBody>
          <a:bodyPr>
            <a:normAutofit/>
          </a:bodyPr>
          <a:lstStyle/>
          <a:p>
            <a:pPr algn="just"/>
            <a:r>
              <a:rPr lang="pl-PL" dirty="0"/>
              <a:t>Wyjątki w celu ochrony m.in. moralność, bezpieczeństwo państwa i porządek publiczny oraz ze względu na ochronę życia prywatnego stron lub inny ważny interes prywatny (por. art. 45 ust. 2 Konstytucji i art. 6 ust. 1 EKPC). </a:t>
            </a:r>
          </a:p>
          <a:p>
            <a:pPr algn="just"/>
            <a:r>
              <a:rPr lang="pl-PL" dirty="0"/>
              <a:t>Wyłączenie jawności rozprawy może nastąpić ze względu na moralność, bezpieczeństwo państwa i porządek publiczny oraz ze względu na ochronę życia prywatnego stron lub inny ważny interes prywatny. Wyrok ogłaszany jest publicznie, ale jeżeli jawność rozprawy wyłączono w całości lub w części przytoczenie powodów wyroku może nastąpić również z wyłączeniem jawności. </a:t>
            </a:r>
          </a:p>
          <a:p>
            <a:pPr algn="just"/>
            <a:r>
              <a:rPr lang="pl-PL" b="1" dirty="0"/>
              <a:t>Art. 359 – niejawna </a:t>
            </a:r>
            <a:r>
              <a:rPr lang="pl-PL" b="1" dirty="0">
                <a:solidFill>
                  <a:srgbClr val="FF0000"/>
                </a:solidFill>
              </a:rPr>
              <a:t>w całości </a:t>
            </a:r>
            <a:r>
              <a:rPr lang="pl-PL" b="1" u="sng" dirty="0">
                <a:solidFill>
                  <a:srgbClr val="FF0000"/>
                </a:solidFill>
              </a:rPr>
              <a:t>z mocy prawa </a:t>
            </a:r>
            <a:r>
              <a:rPr lang="pl-PL" b="1" dirty="0"/>
              <a:t>jest rozprawa, która </a:t>
            </a:r>
          </a:p>
          <a:p>
            <a:pPr marL="857250" lvl="1" indent="-342900" algn="just">
              <a:buFont typeface="+mj-lt"/>
              <a:buAutoNum type="arabicPeriod"/>
            </a:pPr>
            <a:r>
              <a:rPr lang="pl-PL" dirty="0"/>
              <a:t>Dotyczy wniosku prokuratora o umorzenie postępowania z powodu niepoczytalności sprawcy i zastosowania środka zabezpieczającego </a:t>
            </a:r>
          </a:p>
          <a:p>
            <a:pPr marL="857250" lvl="1" indent="-342900" algn="just">
              <a:buFont typeface="+mj-lt"/>
              <a:buAutoNum type="arabicPeriod"/>
            </a:pPr>
            <a:r>
              <a:rPr lang="pl-PL" dirty="0"/>
              <a:t>Sprawy o pomówienie lub znieważenie; na wniosek pokrzywdzonego rozprawa odbywa się jednak jawnie. </a:t>
            </a:r>
          </a:p>
          <a:p>
            <a:pPr marL="176213" indent="-176213" algn="just"/>
            <a:r>
              <a:rPr lang="pl-PL" b="1" dirty="0"/>
              <a:t>Obligatoryjnie niejawna </a:t>
            </a:r>
            <a:r>
              <a:rPr lang="pl-PL" b="1" u="sng" dirty="0">
                <a:solidFill>
                  <a:srgbClr val="FF0000"/>
                </a:solidFill>
              </a:rPr>
              <a:t>z mocy prawa </a:t>
            </a:r>
            <a:r>
              <a:rPr lang="pl-PL" b="1" dirty="0">
                <a:solidFill>
                  <a:srgbClr val="FF0000"/>
                </a:solidFill>
              </a:rPr>
              <a:t>jest rozprawa w części</a:t>
            </a:r>
            <a:r>
              <a:rPr lang="pl-PL" dirty="0"/>
              <a:t>, w której odczytywane są zeznania świadka </a:t>
            </a:r>
            <a:r>
              <a:rPr lang="pl-PL" i="1" dirty="0"/>
              <a:t>incognito</a:t>
            </a:r>
            <a:endParaRPr lang="pl-PL" dirty="0"/>
          </a:p>
          <a:p>
            <a:pPr marL="0" indent="0" algn="just">
              <a:buNone/>
            </a:pPr>
            <a:endParaRPr lang="pl-PL" dirty="0"/>
          </a:p>
        </p:txBody>
      </p:sp>
    </p:spTree>
    <p:extLst>
      <p:ext uri="{BB962C8B-B14F-4D97-AF65-F5344CB8AC3E}">
        <p14:creationId xmlns:p14="http://schemas.microsoft.com/office/powerpoint/2010/main" val="9028118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22596" y="0"/>
            <a:ext cx="11552903" cy="1707962"/>
          </a:xfrm>
        </p:spPr>
        <p:txBody>
          <a:bodyPr/>
          <a:lstStyle/>
          <a:p>
            <a:r>
              <a:rPr lang="pl-PL" dirty="0"/>
              <a:t>Wyjątki od jawności na rozprawie głównej</a:t>
            </a:r>
          </a:p>
        </p:txBody>
      </p:sp>
      <p:sp>
        <p:nvSpPr>
          <p:cNvPr id="3" name="Symbol zastępczy zawartości 2"/>
          <p:cNvSpPr>
            <a:spLocks noGrp="1"/>
          </p:cNvSpPr>
          <p:nvPr>
            <p:ph idx="1"/>
          </p:nvPr>
        </p:nvSpPr>
        <p:spPr>
          <a:xfrm>
            <a:off x="322595" y="1779640"/>
            <a:ext cx="11552903" cy="4572000"/>
          </a:xfrm>
        </p:spPr>
        <p:txBody>
          <a:bodyPr>
            <a:normAutofit/>
          </a:bodyPr>
          <a:lstStyle/>
          <a:p>
            <a:pPr algn="just"/>
            <a:r>
              <a:rPr lang="pl-PL" dirty="0"/>
              <a:t>Sąd </a:t>
            </a:r>
            <a:r>
              <a:rPr lang="pl-PL" b="1" u="sng" dirty="0"/>
              <a:t>może</a:t>
            </a:r>
            <a:r>
              <a:rPr lang="pl-PL" dirty="0"/>
              <a:t> wyłączyć jawność rozprawy w całości lub w części:</a:t>
            </a:r>
          </a:p>
          <a:p>
            <a:pPr marL="274320" lvl="1" indent="0" algn="just">
              <a:buNone/>
            </a:pPr>
            <a:r>
              <a:rPr lang="pl-PL" dirty="0"/>
              <a:t>1)  jeżeli jawność mogłaby:</a:t>
            </a:r>
          </a:p>
          <a:p>
            <a:pPr marL="548640" lvl="2" indent="0" algn="just">
              <a:buNone/>
            </a:pPr>
            <a:r>
              <a:rPr lang="pl-PL" dirty="0"/>
              <a:t>a)  wywołać zakłócenie spokoju publicznego,</a:t>
            </a:r>
          </a:p>
          <a:p>
            <a:pPr marL="548640" lvl="2" indent="0" algn="just">
              <a:buNone/>
            </a:pPr>
            <a:r>
              <a:rPr lang="pl-PL" dirty="0"/>
              <a:t>b)  obrażać dobre obyczaje,</a:t>
            </a:r>
          </a:p>
          <a:p>
            <a:pPr marL="548640" lvl="2" indent="0" algn="just">
              <a:buNone/>
            </a:pPr>
            <a:r>
              <a:rPr lang="pl-PL" dirty="0"/>
              <a:t>c)  ujawnić okoliczności, które ze względu na ważny interes państwa powinny być zachowane w tajemnicy,</a:t>
            </a:r>
          </a:p>
          <a:p>
            <a:pPr marL="548640" lvl="2" indent="0" algn="just">
              <a:buNone/>
            </a:pPr>
            <a:r>
              <a:rPr lang="pl-PL" dirty="0"/>
              <a:t>d)  naruszyć ważny interes prywatny;</a:t>
            </a:r>
          </a:p>
          <a:p>
            <a:pPr marL="274320" lvl="1" indent="0" algn="just">
              <a:buNone/>
            </a:pPr>
            <a:r>
              <a:rPr lang="pl-PL" dirty="0"/>
              <a:t>2)  jeżeli choćby jeden z oskarżonych jest nieletni lub na czas przesłuchania świadka, który nie ukończył 15 lat;</a:t>
            </a:r>
          </a:p>
          <a:p>
            <a:pPr marL="274320" lvl="1" indent="0" algn="just">
              <a:buNone/>
            </a:pPr>
            <a:r>
              <a:rPr lang="pl-PL" dirty="0"/>
              <a:t>3)  na żądanie osoby, która złożyła wniosek o ściganie.</a:t>
            </a:r>
          </a:p>
          <a:p>
            <a:pPr algn="just"/>
            <a:r>
              <a:rPr lang="pl-PL" i="1" dirty="0"/>
              <a:t>Jeżeli prokurator sprzeciwi się wyłączeniu jawności, rozprawa odbywa się jawnie.</a:t>
            </a:r>
          </a:p>
          <a:p>
            <a:pPr algn="just"/>
            <a:r>
              <a:rPr lang="pl-PL" dirty="0"/>
              <a:t>Szerzej: H. Paluszkiewicz, M. Błaszczyk, </a:t>
            </a:r>
            <a:r>
              <a:rPr lang="pl-PL" i="1" dirty="0"/>
              <a:t>Jawność rozprawy głównej po nowelizacji kodeksu postępowania karnego, </a:t>
            </a:r>
            <a:r>
              <a:rPr lang="pl-PL" dirty="0"/>
              <a:t>T. Grzegorczyk, R. Olszewski (red.), </a:t>
            </a:r>
            <a:r>
              <a:rPr lang="pl-PL" i="1" dirty="0"/>
              <a:t>Verba </a:t>
            </a:r>
            <a:r>
              <a:rPr lang="pl-PL" i="1" dirty="0" err="1"/>
              <a:t>volant</a:t>
            </a:r>
            <a:r>
              <a:rPr lang="pl-PL" i="1" dirty="0"/>
              <a:t>, </a:t>
            </a:r>
            <a:r>
              <a:rPr lang="pl-PL" i="1" dirty="0" err="1"/>
              <a:t>scripta</a:t>
            </a:r>
            <a:r>
              <a:rPr lang="pl-PL" i="1" dirty="0"/>
              <a:t> </a:t>
            </a:r>
            <a:r>
              <a:rPr lang="pl-PL" i="1" dirty="0" err="1"/>
              <a:t>manent</a:t>
            </a:r>
            <a:r>
              <a:rPr lang="pl-PL" i="1" dirty="0"/>
              <a:t>. Proces karny, prawo karne skarbowe i prawo wykroczeń po zmianach z lat 2015-2016. Księga pamiątkowa poświęcona Profesor Monice Zbrojewskiej, </a:t>
            </a:r>
            <a:r>
              <a:rPr lang="pl-PL" dirty="0"/>
              <a:t>Warszawa 2017. </a:t>
            </a:r>
            <a:endParaRPr lang="pl-PL" i="1" dirty="0"/>
          </a:p>
        </p:txBody>
      </p:sp>
    </p:spTree>
    <p:extLst>
      <p:ext uri="{BB962C8B-B14F-4D97-AF65-F5344CB8AC3E}">
        <p14:creationId xmlns:p14="http://schemas.microsoft.com/office/powerpoint/2010/main" val="14447419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Wyjątki od jawności na rozprawie głównej </a:t>
            </a:r>
          </a:p>
        </p:txBody>
      </p:sp>
      <p:sp>
        <p:nvSpPr>
          <p:cNvPr id="3" name="Symbol zastępczy zawartości 2"/>
          <p:cNvSpPr>
            <a:spLocks noGrp="1"/>
          </p:cNvSpPr>
          <p:nvPr>
            <p:ph idx="1"/>
          </p:nvPr>
        </p:nvSpPr>
        <p:spPr/>
        <p:txBody>
          <a:bodyPr>
            <a:normAutofit fontScale="92500" lnSpcReduction="10000"/>
          </a:bodyPr>
          <a:lstStyle/>
          <a:p>
            <a:pPr algn="just"/>
            <a:r>
              <a:rPr lang="pl-PL" dirty="0"/>
              <a:t>Ekwiwalenty jawności:</a:t>
            </a:r>
          </a:p>
          <a:p>
            <a:pPr marL="800100" lvl="1" indent="-342900" algn="just">
              <a:buFont typeface="+mj-lt"/>
              <a:buAutoNum type="arabicPeriod"/>
            </a:pPr>
            <a:r>
              <a:rPr lang="pl-PL" dirty="0"/>
              <a:t>art. 361 § 1 – oprócz osób biorących udział w postępowaniu na niejawnej rozprawie mogą być obecne </a:t>
            </a:r>
            <a:r>
              <a:rPr lang="pl-PL" b="1" dirty="0"/>
              <a:t>po dwie osoby wskazane przez oskarżyciela publicznego, posiłkowego, oskarżyciela prywatnego i oskarżonego.</a:t>
            </a:r>
            <a:r>
              <a:rPr lang="pl-PL" dirty="0"/>
              <a:t> Jeżeli jest kilku oskarżycieli lub oskarżonych, każdy z nich może żądać pozostawienia na sali rozpraw po jednej osobie. </a:t>
            </a:r>
            <a:r>
              <a:rPr lang="pl-PL" dirty="0">
                <a:sym typeface="Wingdings" pitchFamily="2" charset="2"/>
              </a:rPr>
              <a:t> instytucja </a:t>
            </a:r>
            <a:r>
              <a:rPr lang="pl-PL" b="1" dirty="0">
                <a:sym typeface="Wingdings" pitchFamily="2" charset="2"/>
              </a:rPr>
              <a:t>osób godnych zaufania </a:t>
            </a:r>
          </a:p>
          <a:p>
            <a:pPr marL="800100" lvl="1" indent="-342900" algn="just">
              <a:buFont typeface="+mj-lt"/>
              <a:buAutoNum type="arabicPeriod"/>
            </a:pPr>
            <a:r>
              <a:rPr lang="pl-PL" dirty="0"/>
              <a:t>Podczas czynności z udziałem pokrzywdzonego przeprowadzanych na rozprawie z wyłączeniem jawności może być obecna osoba przez niego wskazana (art. 361 § 1a k.p.k.). Rozszerzenie uprawnienia do wskazania osoby godnej zaufania na pokrzywdzonego, który nie występuje w charakterze oskarżyciela posiłkowego.</a:t>
            </a:r>
            <a:endParaRPr lang="pl-PL" b="1" i="1" dirty="0"/>
          </a:p>
          <a:p>
            <a:pPr marL="800100" lvl="1" indent="-342900" algn="just">
              <a:buFont typeface="+mj-lt"/>
              <a:buAutoNum type="arabicPeriod"/>
            </a:pPr>
            <a:r>
              <a:rPr lang="pl-PL" dirty="0"/>
              <a:t>Przewodniczący może również zezwolić poszczególnym osobom na obecność na rozprawie – art. 361 § 3; </a:t>
            </a:r>
          </a:p>
          <a:p>
            <a:pPr marL="800100" lvl="1" indent="-342900" algn="just">
              <a:buFont typeface="+mj-lt"/>
              <a:buAutoNum type="arabicPeriod"/>
            </a:pPr>
            <a:r>
              <a:rPr lang="pl-PL" dirty="0"/>
              <a:t>Możliwość udziału w rozprawie osób powołanych do kierowania sądami i nadzoru nad działalnością administracyjną sądów (art. 37 § 7 prawa o ustroju sądów powszechnych)</a:t>
            </a:r>
          </a:p>
          <a:p>
            <a:pPr marL="800100" lvl="1" indent="-342900" algn="just">
              <a:buFont typeface="+mj-lt"/>
              <a:buAutoNum type="arabicPeriod"/>
            </a:pPr>
            <a:r>
              <a:rPr lang="pl-PL" dirty="0"/>
              <a:t>Jawność ogłoszenia wyroku</a:t>
            </a:r>
          </a:p>
        </p:txBody>
      </p:sp>
    </p:spTree>
    <p:extLst>
      <p:ext uri="{BB962C8B-B14F-4D97-AF65-F5344CB8AC3E}">
        <p14:creationId xmlns:p14="http://schemas.microsoft.com/office/powerpoint/2010/main" val="1504425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Przejawy kontradyktoryjności na rozprawie  </a:t>
            </a:r>
          </a:p>
        </p:txBody>
      </p:sp>
      <p:sp>
        <p:nvSpPr>
          <p:cNvPr id="7" name="Symbol zastępczy zawartości 6"/>
          <p:cNvSpPr txBox="1">
            <a:spLocks noGrp="1"/>
          </p:cNvSpPr>
          <p:nvPr>
            <p:ph idx="1"/>
          </p:nvPr>
        </p:nvSpPr>
        <p:spPr>
          <a:xfrm>
            <a:off x="1069848" y="2121408"/>
            <a:ext cx="10058400" cy="4339650"/>
          </a:xfrm>
          <a:prstGeom prst="rect">
            <a:avLst/>
          </a:prstGeom>
          <a:noFill/>
        </p:spPr>
        <p:txBody>
          <a:bodyPr wrap="square" rtlCol="0">
            <a:spAutoFit/>
          </a:bodyPr>
          <a:lstStyle/>
          <a:p>
            <a:pPr marL="342900" indent="-342900" algn="just">
              <a:buAutoNum type="arabicPeriod"/>
            </a:pPr>
            <a:r>
              <a:rPr lang="pl-PL" dirty="0"/>
              <a:t>Trójstronny stosunek prawny – oddzielenie funkcji oskarżenia, obrony i orzekania – </a:t>
            </a:r>
            <a:r>
              <a:rPr lang="pl-PL" i="1" dirty="0"/>
              <a:t>obecnie trochę zachwiane</a:t>
            </a:r>
          </a:p>
          <a:p>
            <a:pPr marL="342900" indent="-342900" algn="just">
              <a:buAutoNum type="arabicPeriod"/>
            </a:pPr>
            <a:r>
              <a:rPr lang="pl-PL" dirty="0"/>
              <a:t>Znajomość aktu oskarżenia i możliwość wniesienia odpowiedzi na akt oskarżenia</a:t>
            </a:r>
          </a:p>
          <a:p>
            <a:pPr marL="342900" indent="-342900" algn="just">
              <a:buAutoNum type="arabicPeriod"/>
            </a:pPr>
            <a:r>
              <a:rPr lang="pl-PL" dirty="0"/>
              <a:t>Jawność wewnętrzna – udział stron w czynnościach postępowania</a:t>
            </a:r>
          </a:p>
          <a:p>
            <a:pPr marL="342900" indent="-342900" algn="just">
              <a:buAutoNum type="arabicPeriod"/>
            </a:pPr>
            <a:r>
              <a:rPr lang="pl-PL" dirty="0"/>
              <a:t>Inicjatywa dowodowa należy do stron – to strony dysponują przedmiotem procesu </a:t>
            </a:r>
          </a:p>
          <a:p>
            <a:pPr marL="342900" indent="-342900" algn="just">
              <a:buAutoNum type="arabicPeriod"/>
            </a:pPr>
            <a:r>
              <a:rPr lang="pl-PL" dirty="0"/>
              <a:t>Równouprawnienie stron procesowych </a:t>
            </a:r>
          </a:p>
          <a:p>
            <a:pPr marL="342900" indent="-342900" algn="just">
              <a:buAutoNum type="arabicPeriod"/>
            </a:pPr>
            <a:r>
              <a:rPr lang="pl-PL" dirty="0"/>
              <a:t>art. 370 – kolejność zadawania pytań świadkom </a:t>
            </a:r>
          </a:p>
          <a:p>
            <a:pPr marL="342900" indent="-342900" algn="just">
              <a:buAutoNum type="arabicPeriod"/>
            </a:pPr>
            <a:r>
              <a:rPr lang="pl-PL" dirty="0"/>
              <a:t>art. 367 – prawo zabrania głosu, jeżeli w jakiejkolwiek kwestii jedna ze stron zabrała głos (</a:t>
            </a:r>
            <a:r>
              <a:rPr lang="pl-PL" i="1" dirty="0" err="1"/>
              <a:t>audiatur</a:t>
            </a:r>
            <a:r>
              <a:rPr lang="pl-PL" i="1" dirty="0"/>
              <a:t> et </a:t>
            </a:r>
            <a:r>
              <a:rPr lang="pl-PL" i="1" dirty="0" err="1"/>
              <a:t>altera</a:t>
            </a:r>
            <a:r>
              <a:rPr lang="pl-PL" i="1" dirty="0"/>
              <a:t> pars</a:t>
            </a:r>
            <a:r>
              <a:rPr lang="pl-PL" dirty="0"/>
              <a:t>) oraz prawo oskarżonego do ostatniego głosu (</a:t>
            </a:r>
            <a:r>
              <a:rPr lang="pl-PL" i="1" dirty="0" err="1"/>
              <a:t>favor</a:t>
            </a:r>
            <a:r>
              <a:rPr lang="pl-PL" i="1" dirty="0"/>
              <a:t> </a:t>
            </a:r>
            <a:r>
              <a:rPr lang="pl-PL" i="1" dirty="0" err="1"/>
              <a:t>defensionis</a:t>
            </a:r>
            <a:r>
              <a:rPr lang="pl-PL" dirty="0"/>
              <a:t>)</a:t>
            </a:r>
          </a:p>
        </p:txBody>
      </p:sp>
    </p:spTree>
    <p:extLst>
      <p:ext uri="{BB962C8B-B14F-4D97-AF65-F5344CB8AC3E}">
        <p14:creationId xmlns:p14="http://schemas.microsoft.com/office/powerpoint/2010/main" val="3847160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48981" y="0"/>
            <a:ext cx="11700387" cy="1609344"/>
          </a:xfrm>
        </p:spPr>
        <p:txBody>
          <a:bodyPr/>
          <a:lstStyle/>
          <a:p>
            <a:r>
              <a:rPr lang="pl-PL" dirty="0"/>
              <a:t>Obecność stron na rozprawie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7787557"/>
              </p:ext>
            </p:extLst>
          </p:nvPr>
        </p:nvGraphicFramePr>
        <p:xfrm>
          <a:off x="248981" y="1356850"/>
          <a:ext cx="11680722" cy="5427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743281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p:txBody>
          <a:bodyPr>
            <a:normAutofit fontScale="92500" lnSpcReduction="20000"/>
          </a:bodyPr>
          <a:lstStyle/>
          <a:p>
            <a:pPr algn="just"/>
            <a:r>
              <a:rPr lang="pl-PL" dirty="0"/>
              <a:t>§  1 Jeżeli oskarżony lub obrońca nie stawił się na rozprawę, będąc zawiadomiony o jej terminie, sąd, w szczególnie uzasadnionych wypadkach, może przeprowadzić postępowanie dowodowe podczas jego nieobecności, </a:t>
            </a:r>
            <a:r>
              <a:rPr lang="pl-PL" b="1" dirty="0"/>
              <a:t>chociażby usprawiedliwił należycie niestawiennictwo</a:t>
            </a:r>
            <a:r>
              <a:rPr lang="pl-PL" dirty="0"/>
              <a:t>, a w szczególności przesłuchać świadków, którzy stawili się na rozprawę, nawet jeżeli oskarżony nie złożył jeszcze wyjaśnień.</a:t>
            </a:r>
          </a:p>
          <a:p>
            <a:pPr algn="just"/>
            <a:r>
              <a:rPr lang="pl-PL" dirty="0"/>
              <a:t>§  2. W wypadku, o którym mowa w § 1, oskarżonego lub obrońcę należy wezwać lub zawiadomić o nowym terminie rozprawy, jeżeli termin ten nie był im znany. Przy doręczeniu wezwania lub zawiadomienia należy również doręczyć pouczenie, o którym mowa w § 7.</a:t>
            </a:r>
          </a:p>
          <a:p>
            <a:pPr algn="just"/>
            <a:r>
              <a:rPr lang="pl-PL" dirty="0"/>
              <a:t>§  3. Jeżeli sąd przeprowadził postępowanie dowodowe podczas nieobecności oskarżonego lub obrońcy w wypadku, o którym mowa w § 1, oskarżony lub obrońca może </a:t>
            </a:r>
            <a:r>
              <a:rPr lang="pl-PL" b="1" dirty="0"/>
              <a:t>najpóźniej na kolejnym terminie rozprawy</a:t>
            </a:r>
            <a:r>
              <a:rPr lang="pl-PL" dirty="0"/>
              <a:t>, o którym był należycie zawiadomiony przy jednoczesnym braku procesowych przeszkód do jego stawiennictwa, złożyć wniosek o uzupełniające przeprowadzenie dowodu przeprowadzonego podczas jego nieobecności. Prawo do złożenia wniosku nie przysługuje, jeżeli okaże się, że nieobecność oskarżonego lub obrońcy na terminie rozprawy, na którym przeprowadzono postępowanie dowodowe na podstawie § 1, była nieusprawiedliwiona.</a:t>
            </a:r>
          </a:p>
          <a:p>
            <a:endParaRPr lang="pl-PL" dirty="0"/>
          </a:p>
        </p:txBody>
      </p:sp>
    </p:spTree>
    <p:extLst>
      <p:ext uri="{BB962C8B-B14F-4D97-AF65-F5344CB8AC3E}">
        <p14:creationId xmlns:p14="http://schemas.microsoft.com/office/powerpoint/2010/main" val="228540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normAutofit fontScale="92500" lnSpcReduction="20000"/>
          </a:bodyPr>
          <a:lstStyle/>
          <a:p>
            <a:pPr algn="just"/>
            <a:r>
              <a:rPr lang="pl-PL" dirty="0"/>
              <a:t>Kulminacja procesu i jego najważniejszy etap. Wcześniejsze stadium (postępowanie przygotowawcze) przygotowuje ten etap procesu, a późniejsze bazują na jego wynikach (odwoławcze, kasacyjne, wznowieniowe). </a:t>
            </a:r>
          </a:p>
          <a:p>
            <a:pPr algn="just"/>
            <a:r>
              <a:rPr lang="pl-PL" dirty="0"/>
              <a:t>„Wymiar sprawiedliwości jest taki, jaka jest rozprawa główna” T. Grzegorczyk, J. Tylman, </a:t>
            </a:r>
            <a:r>
              <a:rPr lang="pl-PL" i="1" dirty="0"/>
              <a:t>Polskie postępowanie karne,</a:t>
            </a:r>
            <a:r>
              <a:rPr lang="pl-PL" dirty="0"/>
              <a:t> Warszawa 2011, s. 755. </a:t>
            </a:r>
          </a:p>
          <a:p>
            <a:pPr algn="just"/>
            <a:r>
              <a:rPr lang="pl-PL" dirty="0"/>
              <a:t>W postępowaniu przed sądem I instancji, a przede wszystkim na rozprawie głównej najpełniej realizowane są najważniejsze zasady procesowe </a:t>
            </a:r>
          </a:p>
          <a:p>
            <a:pPr lvl="1" algn="just"/>
            <a:r>
              <a:rPr lang="pl-PL" dirty="0"/>
              <a:t>Kontradyktoryjności, </a:t>
            </a:r>
          </a:p>
          <a:p>
            <a:pPr lvl="1" algn="just"/>
            <a:r>
              <a:rPr lang="pl-PL" dirty="0"/>
              <a:t>Jawności</a:t>
            </a:r>
          </a:p>
          <a:p>
            <a:pPr lvl="1" algn="just"/>
            <a:r>
              <a:rPr lang="pl-PL" dirty="0"/>
              <a:t>Obiektywizmu </a:t>
            </a:r>
          </a:p>
          <a:p>
            <a:pPr lvl="1" algn="just"/>
            <a:r>
              <a:rPr lang="pl-PL" dirty="0"/>
              <a:t>Bezpośredniości </a:t>
            </a:r>
          </a:p>
          <a:p>
            <a:pPr lvl="1" algn="just"/>
            <a:r>
              <a:rPr lang="pl-PL" dirty="0"/>
              <a:t>Równości broni (równości stron)</a:t>
            </a:r>
          </a:p>
          <a:p>
            <a:pPr lvl="1" algn="just"/>
            <a:r>
              <a:rPr lang="pl-PL" dirty="0"/>
              <a:t>Koncentracji </a:t>
            </a:r>
          </a:p>
          <a:p>
            <a:pPr lvl="1" algn="just"/>
            <a:r>
              <a:rPr lang="pl-PL" dirty="0"/>
              <a:t>Skargowości </a:t>
            </a:r>
          </a:p>
          <a:p>
            <a:pPr algn="just"/>
            <a:r>
              <a:rPr lang="pl-PL" dirty="0"/>
              <a:t>Najpełniejsza realizacja standardu rzetelnego procesu – art. 6 EKPC</a:t>
            </a:r>
          </a:p>
          <a:p>
            <a:pPr algn="just"/>
            <a:endParaRPr lang="pl-PL" dirty="0"/>
          </a:p>
        </p:txBody>
      </p:sp>
    </p:spTree>
    <p:extLst>
      <p:ext uri="{BB962C8B-B14F-4D97-AF65-F5344CB8AC3E}">
        <p14:creationId xmlns:p14="http://schemas.microsoft.com/office/powerpoint/2010/main" val="1507134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117F-5B08-4362-BD10-2983BB2FFD08}"/>
              </a:ext>
            </a:extLst>
          </p:cNvPr>
          <p:cNvSpPr>
            <a:spLocks noGrp="1"/>
          </p:cNvSpPr>
          <p:nvPr>
            <p:ph type="title"/>
          </p:nvPr>
        </p:nvSpPr>
        <p:spPr/>
        <p:txBody>
          <a:bodyPr>
            <a:normAutofit/>
          </a:bodyPr>
          <a:lstStyle/>
          <a:p>
            <a:pPr algn="ctr"/>
            <a:r>
              <a:rPr lang="pl-PL" sz="3000" dirty="0"/>
              <a:t>Postępowanie dowodowe podczas nieobecności oskarżonego lub obrońcy</a:t>
            </a:r>
          </a:p>
        </p:txBody>
      </p:sp>
      <p:sp>
        <p:nvSpPr>
          <p:cNvPr id="3" name="Symbol zastępczy zawartości 2">
            <a:extLst>
              <a:ext uri="{FF2B5EF4-FFF2-40B4-BE49-F238E27FC236}">
                <a16:creationId xmlns:a16="http://schemas.microsoft.com/office/drawing/2014/main" id="{43721A65-8865-47FC-8574-B26184A4CC05}"/>
              </a:ext>
            </a:extLst>
          </p:cNvPr>
          <p:cNvSpPr>
            <a:spLocks noGrp="1"/>
          </p:cNvSpPr>
          <p:nvPr>
            <p:ph idx="1"/>
          </p:nvPr>
        </p:nvSpPr>
        <p:spPr>
          <a:xfrm>
            <a:off x="1069848" y="1781175"/>
            <a:ext cx="10058400" cy="4391025"/>
          </a:xfrm>
        </p:spPr>
        <p:txBody>
          <a:bodyPr>
            <a:normAutofit fontScale="85000" lnSpcReduction="10000"/>
          </a:bodyPr>
          <a:lstStyle/>
          <a:p>
            <a:endParaRPr lang="pl-PL" dirty="0"/>
          </a:p>
          <a:p>
            <a:pPr algn="just"/>
            <a:r>
              <a:rPr lang="pl-PL" dirty="0"/>
              <a:t>§ 4 W razie niezłożenia wniosku w terminie, o którym mowa w § 3 zdanie pierwsze, </a:t>
            </a:r>
            <a:r>
              <a:rPr lang="pl-PL" b="1" dirty="0"/>
              <a:t>prawo do jego złożenia wygasa </a:t>
            </a:r>
            <a:r>
              <a:rPr lang="pl-PL" dirty="0"/>
              <a:t>i w dalszym postępowaniu nie jest dopuszczalne podnoszenie zarzutu naruszenia gwarancji procesowych, w szczególności prawa do obrony, wskutek przeprowadzenia tego dowodu podczas nieobecności oskarżonego lub obrońcy.</a:t>
            </a:r>
          </a:p>
          <a:p>
            <a:pPr algn="just"/>
            <a:r>
              <a:rPr lang="pl-PL" dirty="0"/>
              <a:t>§  5. We wniosku o uzupełniające przeprowadzenie dowodu oskarżony lub obrońca </a:t>
            </a:r>
            <a:r>
              <a:rPr lang="pl-PL" b="1" dirty="0"/>
              <a:t>ma obowiązek wykazać, że sposób przeprowadzenia dowodu podczas jego nieobecności naruszał gwarancje procesowe</a:t>
            </a:r>
            <a:r>
              <a:rPr lang="pl-PL" dirty="0"/>
              <a:t>, w szczególności prawo do obrony.</a:t>
            </a:r>
          </a:p>
          <a:p>
            <a:pPr algn="just"/>
            <a:r>
              <a:rPr lang="pl-PL" dirty="0"/>
              <a:t>§  6. W razie uwzględnienia wniosku o uzupełniające przeprowadzenie dowodu sąd przeprowadza dowód uzupełniająco, </a:t>
            </a:r>
            <a:r>
              <a:rPr lang="pl-PL" b="1" dirty="0"/>
              <a:t>jedynie w zakresie, w którym wykazano naruszenie gwarancji procesowych, w szczególności prawa do obrony.</a:t>
            </a:r>
          </a:p>
          <a:p>
            <a:pPr algn="just"/>
            <a:r>
              <a:rPr lang="pl-PL" dirty="0"/>
              <a:t>§  7. Jeżeli oskarżony lub obrońca stawi się na termin rozprawy, o którym mowa w § 3 zdanie pierwsze, przewodniczący poucza go o możliwości złożenia wniosku o uzupełniające przeprowadzenie dowodu przeprowadzonego podczas jego nieobecności oraz o treści przepisów § 4 i 5, a także umożliwia mu wypowiedzenie się co do tej kwestii.</a:t>
            </a:r>
          </a:p>
          <a:p>
            <a:endParaRPr lang="pl-PL" dirty="0"/>
          </a:p>
        </p:txBody>
      </p:sp>
    </p:spTree>
    <p:extLst>
      <p:ext uri="{BB962C8B-B14F-4D97-AF65-F5344CB8AC3E}">
        <p14:creationId xmlns:p14="http://schemas.microsoft.com/office/powerpoint/2010/main" val="33342463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Uprawnienia pokrzywdzonego</a:t>
            </a:r>
          </a:p>
        </p:txBody>
      </p:sp>
      <p:sp>
        <p:nvSpPr>
          <p:cNvPr id="3" name="Symbol zastępczy zawartości 2"/>
          <p:cNvSpPr>
            <a:spLocks noGrp="1"/>
          </p:cNvSpPr>
          <p:nvPr>
            <p:ph idx="1"/>
          </p:nvPr>
        </p:nvSpPr>
        <p:spPr/>
        <p:txBody>
          <a:bodyPr/>
          <a:lstStyle/>
          <a:p>
            <a:pPr marL="0" indent="0" algn="just">
              <a:buNone/>
            </a:pPr>
            <a:r>
              <a:rPr lang="pl-PL" dirty="0"/>
              <a:t>POKRZYWDZONY Z MOCY PRAWA </a:t>
            </a:r>
            <a:r>
              <a:rPr lang="pl-PL" sz="2400" b="1" u="sng" dirty="0">
                <a:solidFill>
                  <a:srgbClr val="FF0000"/>
                </a:solidFill>
              </a:rPr>
              <a:t>NIE JEST STRONĄ POSTĘPOWANIA JURYSDYKCYJNEGO </a:t>
            </a:r>
            <a:endParaRPr lang="pl-PL" dirty="0">
              <a:solidFill>
                <a:srgbClr val="FF0000"/>
              </a:solidFill>
            </a:endParaRPr>
          </a:p>
          <a:p>
            <a:pPr algn="just"/>
            <a:r>
              <a:rPr lang="pl-PL" dirty="0"/>
              <a:t>Zawiadomienie o terminie rozprawy (art. 350 § 4 k.p.k.)</a:t>
            </a:r>
          </a:p>
          <a:p>
            <a:pPr algn="just"/>
            <a:r>
              <a:rPr lang="pl-PL" dirty="0"/>
              <a:t>Może sprzeciwić się wnioskowi dobrowolne poddanie się karze, jeżeli jest obecny na rozprawie, na której złożono taki wniosek </a:t>
            </a:r>
          </a:p>
          <a:p>
            <a:pPr algn="just"/>
            <a:r>
              <a:rPr lang="pl-PL" dirty="0"/>
              <a:t>Może uczestniczyć we wszystkich rozprawach</a:t>
            </a:r>
          </a:p>
          <a:p>
            <a:pPr algn="just"/>
            <a:r>
              <a:rPr lang="pl-PL" dirty="0"/>
              <a:t>Może być reprezentowany przez pełnomocnika </a:t>
            </a:r>
          </a:p>
          <a:p>
            <a:pPr algn="just"/>
            <a:r>
              <a:rPr lang="pl-PL" dirty="0"/>
              <a:t>Niezależnie od tego, czy jest stroną postępowania, może złożyć wniosek o wyłączenie jawności rozprawy w całości lub w części. </a:t>
            </a:r>
          </a:p>
        </p:txBody>
      </p:sp>
    </p:spTree>
    <p:extLst>
      <p:ext uri="{BB962C8B-B14F-4D97-AF65-F5344CB8AC3E}">
        <p14:creationId xmlns:p14="http://schemas.microsoft.com/office/powerpoint/2010/main" val="15237847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Przebieg rozprawy głównej</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2484658319"/>
              </p:ext>
            </p:extLst>
          </p:nvPr>
        </p:nvGraphicFramePr>
        <p:xfrm>
          <a:off x="278352" y="1789470"/>
          <a:ext cx="11641392" cy="49456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019466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8136" y="0"/>
            <a:ext cx="10058400" cy="1609344"/>
          </a:xfrm>
        </p:spPr>
        <p:txBody>
          <a:bodyPr/>
          <a:lstStyle/>
          <a:p>
            <a:pPr algn="ctr"/>
            <a:r>
              <a:rPr lang="pl-PL" dirty="0"/>
              <a:t>Rozpoczęcie rozprawy głównej</a:t>
            </a:r>
          </a:p>
        </p:txBody>
      </p:sp>
      <p:sp>
        <p:nvSpPr>
          <p:cNvPr id="3" name="Symbol zastępczy zawartości 2"/>
          <p:cNvSpPr>
            <a:spLocks noGrp="1"/>
          </p:cNvSpPr>
          <p:nvPr>
            <p:ph idx="1"/>
          </p:nvPr>
        </p:nvSpPr>
        <p:spPr>
          <a:xfrm>
            <a:off x="585216" y="1280160"/>
            <a:ext cx="10661904" cy="4828032"/>
          </a:xfrm>
        </p:spPr>
        <p:txBody>
          <a:bodyPr>
            <a:normAutofit lnSpcReduction="10000"/>
          </a:bodyPr>
          <a:lstStyle/>
          <a:p>
            <a:pPr marL="457200" indent="-457200" algn="just">
              <a:buAutoNum type="arabicPeriod"/>
            </a:pPr>
            <a:r>
              <a:rPr lang="pl-PL" dirty="0"/>
              <a:t>Rozprawę główną </a:t>
            </a:r>
            <a:r>
              <a:rPr lang="pl-PL" b="1" u="sng" dirty="0"/>
              <a:t>rozpoczyna</a:t>
            </a:r>
            <a:r>
              <a:rPr lang="pl-PL" dirty="0"/>
              <a:t> wywołanie sprawy (art. 381 k.p.k.).</a:t>
            </a:r>
          </a:p>
          <a:p>
            <a:pPr marL="457200" indent="-457200" algn="just">
              <a:buFont typeface="Wingdings" pitchFamily="2" charset="2"/>
              <a:buAutoNum type="arabicPeriod"/>
            </a:pPr>
            <a:r>
              <a:rPr lang="pl-PL" dirty="0"/>
              <a:t>Następnie przewodniczący sprawdza czy wszyscy wezwani stawili się oraz czy nie ma przeszkód do rozpoznania sprawy (art. 381 k.p.k.).</a:t>
            </a:r>
          </a:p>
          <a:p>
            <a:pPr marL="457200" indent="-457200" algn="just">
              <a:buAutoNum type="arabicPeriod"/>
            </a:pPr>
            <a:r>
              <a:rPr lang="pl-PL" dirty="0"/>
              <a:t>W razie nieusprawiedliwionego niestawiennictwa oskarżonego, którego obecność jest obowiązkowa, przewodniczący zarządza jego natychmiastowe zatrzymanie i doprowadzenie lub przerywa w tym celu rozprawę albo też sąd ją odracza. Przepis art. 376 </a:t>
            </a:r>
            <a:r>
              <a:rPr lang="pl-PL" dirty="0">
                <a:latin typeface="Times New Roman"/>
                <a:cs typeface="Times New Roman"/>
              </a:rPr>
              <a:t>§ 1 zdanie trzecie stosuje się (art. 382 k.p.k.). </a:t>
            </a:r>
            <a:r>
              <a:rPr lang="pl-PL" b="1" i="1" dirty="0">
                <a:latin typeface="Times New Roman"/>
                <a:cs typeface="Times New Roman"/>
              </a:rPr>
              <a:t>Obowiązkowa obecność oskarżonego – art. 374 k.p.k.</a:t>
            </a:r>
            <a:endParaRPr lang="pl-PL" dirty="0">
              <a:latin typeface="Times New Roman"/>
              <a:cs typeface="Times New Roman"/>
            </a:endParaRPr>
          </a:p>
          <a:p>
            <a:pPr marL="457200" indent="-457200" algn="just">
              <a:buAutoNum type="arabicPeriod"/>
            </a:pPr>
            <a:r>
              <a:rPr lang="pl-PL" dirty="0">
                <a:latin typeface="Times New Roman"/>
                <a:cs typeface="Times New Roman"/>
              </a:rPr>
              <a:t>Po sprawdzeniu obecności przewodniczący zarządza opuszczenie sali rozpraw przez świadków. Biegli pozostają na sali, jeżeli przewodniczący nie zarządzi inaczej (art. 384 § 1 k.p.k.).</a:t>
            </a:r>
          </a:p>
          <a:p>
            <a:pPr marL="457200" indent="-457200" algn="just">
              <a:buAutoNum type="arabicPeriod"/>
            </a:pPr>
            <a:r>
              <a:rPr lang="pl-PL" dirty="0">
                <a:latin typeface="Times New Roman"/>
                <a:cs typeface="Times New Roman"/>
              </a:rPr>
              <a:t>Pokrzywdzony ma prawo wziąć udział w rozprawie, jeżeli się stawi i pozostać na sali, choćby miał składać zeznania jako świadek. </a:t>
            </a:r>
            <a:r>
              <a:rPr lang="pl-PL" b="1" dirty="0">
                <a:latin typeface="Times New Roman"/>
                <a:cs typeface="Times New Roman"/>
              </a:rPr>
              <a:t>W tym wypadku sąd przesłuchuje go w pierwszej kolejności (art. 384 § 2 k.p.k.)</a:t>
            </a:r>
          </a:p>
          <a:p>
            <a:pPr marL="457200" indent="-457200" algn="just">
              <a:buAutoNum type="arabicPeriod"/>
            </a:pPr>
            <a:r>
              <a:rPr lang="pl-PL" dirty="0">
                <a:latin typeface="Times New Roman"/>
                <a:cs typeface="Times New Roman"/>
              </a:rPr>
              <a:t> Uznając to za celowe sąd może zobowiązać pokrzywdzonego do obecności na rozprawie lub jej części.</a:t>
            </a:r>
            <a:endParaRPr lang="pl-PL" dirty="0"/>
          </a:p>
        </p:txBody>
      </p:sp>
    </p:spTree>
    <p:extLst>
      <p:ext uri="{BB962C8B-B14F-4D97-AF65-F5344CB8AC3E}">
        <p14:creationId xmlns:p14="http://schemas.microsoft.com/office/powerpoint/2010/main" val="26706086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0"/>
            <a:ext cx="12044516" cy="1560477"/>
          </a:xfrm>
        </p:spPr>
        <p:txBody>
          <a:bodyPr>
            <a:normAutofit fontScale="90000"/>
          </a:bodyPr>
          <a:lstStyle/>
          <a:p>
            <a:pPr algn="ctr"/>
            <a:r>
              <a:rPr lang="pl-PL" dirty="0"/>
              <a:t>Rozpoczęcie przewodu sądowego jako moment wygaśnięcia niektórych uprawnień procesowych </a:t>
            </a:r>
          </a:p>
        </p:txBody>
      </p:sp>
      <p:sp>
        <p:nvSpPr>
          <p:cNvPr id="3" name="Symbol zastępczy zawartości 2"/>
          <p:cNvSpPr>
            <a:spLocks noGrp="1"/>
          </p:cNvSpPr>
          <p:nvPr>
            <p:ph idx="1"/>
          </p:nvPr>
        </p:nvSpPr>
        <p:spPr>
          <a:xfrm>
            <a:off x="157315" y="1730477"/>
            <a:ext cx="11690555" cy="4925961"/>
          </a:xfrm>
        </p:spPr>
        <p:txBody>
          <a:bodyPr>
            <a:normAutofit/>
          </a:bodyPr>
          <a:lstStyle/>
          <a:p>
            <a:pPr algn="just">
              <a:buFont typeface="+mj-lt"/>
              <a:buAutoNum type="arabicPeriod"/>
            </a:pPr>
            <a:r>
              <a:rPr lang="pl-PL" dirty="0"/>
              <a:t>Pokrzywdzony może do tego momentu złożyć wniosek o działaniu w charakterze oskarżyciela posiłkowego (art. 54 § 1 k.p.k.)</a:t>
            </a:r>
          </a:p>
          <a:p>
            <a:pPr algn="just">
              <a:buFont typeface="+mj-lt"/>
              <a:buAutoNum type="arabicPeriod"/>
            </a:pPr>
            <a:r>
              <a:rPr lang="pl-PL" dirty="0"/>
              <a:t>Do tego momentu można zgłosić wniosek o wyłączenie sędziego z powodu uzasadnionych wątpliwości co do jego bezstronności (</a:t>
            </a:r>
            <a:r>
              <a:rPr lang="pl-PL" i="1" dirty="0" err="1"/>
              <a:t>iudex</a:t>
            </a:r>
            <a:r>
              <a:rPr lang="pl-PL" i="1" dirty="0"/>
              <a:t> </a:t>
            </a:r>
            <a:r>
              <a:rPr lang="pl-PL" i="1" dirty="0" err="1"/>
              <a:t>suspectus</a:t>
            </a:r>
            <a:r>
              <a:rPr lang="pl-PL" dirty="0"/>
              <a:t>), </a:t>
            </a:r>
            <a:r>
              <a:rPr lang="pl-PL" b="1" dirty="0"/>
              <a:t>chyba że miało miejsce posiedzenie przygotowawcze</a:t>
            </a:r>
            <a:r>
              <a:rPr lang="pl-PL" dirty="0"/>
              <a:t>. Później tylko wtedy, gdy strona uprawdopodobni, że okoliczność ta powstała lub stała się stronie wiadoma później (art. 41 § 2)</a:t>
            </a:r>
          </a:p>
          <a:p>
            <a:pPr algn="just">
              <a:buFont typeface="+mj-lt"/>
              <a:buAutoNum type="arabicPeriod"/>
            </a:pPr>
            <a:r>
              <a:rPr lang="pl-PL" dirty="0"/>
              <a:t>Oskarżyciel publiczny może cofnąć akt oskarżenia – art. 14 § 2. W toku przewodu sądowego – tylko za zgodą oskarżonego </a:t>
            </a:r>
          </a:p>
          <a:p>
            <a:pPr algn="just">
              <a:buFont typeface="+mj-lt"/>
              <a:buAutoNum type="arabicPeriod"/>
            </a:pPr>
            <a:r>
              <a:rPr lang="pl-PL" dirty="0"/>
              <a:t>Oskarżyciel prywatny może odstąpić od oskarżenia niezależnie od zgody oskarżonego </a:t>
            </a:r>
          </a:p>
          <a:p>
            <a:pPr algn="just">
              <a:buFont typeface="+mj-lt"/>
              <a:buAutoNum type="arabicPeriod"/>
            </a:pPr>
            <a:r>
              <a:rPr lang="pl-PL" dirty="0"/>
              <a:t>Po rozpoczęciu przewodu sądowego ma znaczenie podział na przesłanki uniewinnienia i umorzenia. Zasadą jest, że na rozprawie powinien zapaść wyrok uniewinniający. </a:t>
            </a:r>
          </a:p>
        </p:txBody>
      </p:sp>
    </p:spTree>
    <p:extLst>
      <p:ext uri="{BB962C8B-B14F-4D97-AF65-F5344CB8AC3E}">
        <p14:creationId xmlns:p14="http://schemas.microsoft.com/office/powerpoint/2010/main" val="561563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385011"/>
            <a:ext cx="12192000" cy="1484671"/>
          </a:xfrm>
        </p:spPr>
        <p:txBody>
          <a:bodyPr>
            <a:normAutofit/>
          </a:bodyPr>
          <a:lstStyle/>
          <a:p>
            <a:r>
              <a:rPr lang="pl-PL" dirty="0"/>
              <a:t>Pojęcie i przebieg przewodu sądowego</a:t>
            </a:r>
          </a:p>
        </p:txBody>
      </p:sp>
      <p:sp>
        <p:nvSpPr>
          <p:cNvPr id="3" name="Symbol zastępczy zawartości 2"/>
          <p:cNvSpPr>
            <a:spLocks noGrp="1"/>
          </p:cNvSpPr>
          <p:nvPr>
            <p:ph idx="1"/>
          </p:nvPr>
        </p:nvSpPr>
        <p:spPr>
          <a:xfrm rot="16200000">
            <a:off x="-2247291" y="3310469"/>
            <a:ext cx="5962648" cy="826380"/>
          </a:xfrm>
        </p:spPr>
        <p:txBody>
          <a:bodyPr vert="horz">
            <a:normAutofit fontScale="92500" lnSpcReduction="10000"/>
          </a:bodyPr>
          <a:lstStyle/>
          <a:p>
            <a:pPr marL="0" indent="0" algn="just">
              <a:buNone/>
            </a:pPr>
            <a:r>
              <a:rPr lang="pl-PL" dirty="0"/>
              <a:t>Przewód sądowy – najważniejsza część rozprawy  głównej, która trwa od przytoczenia podstaw oskarżenia do głosów stron.</a:t>
            </a:r>
          </a:p>
          <a:p>
            <a:endParaRPr lang="pl-PL" dirty="0"/>
          </a:p>
        </p:txBody>
      </p:sp>
      <p:graphicFrame>
        <p:nvGraphicFramePr>
          <p:cNvPr id="5" name="Diagram 4"/>
          <p:cNvGraphicFramePr/>
          <p:nvPr>
            <p:extLst>
              <p:ext uri="{D42A27DB-BD31-4B8C-83A1-F6EECF244321}">
                <p14:modId xmlns:p14="http://schemas.microsoft.com/office/powerpoint/2010/main" val="1089671831"/>
              </p:ext>
            </p:extLst>
          </p:nvPr>
        </p:nvGraphicFramePr>
        <p:xfrm>
          <a:off x="1681930" y="742335"/>
          <a:ext cx="10306050" cy="59626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48884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60120" y="155448"/>
            <a:ext cx="10058400" cy="1609344"/>
          </a:xfrm>
        </p:spPr>
        <p:txBody>
          <a:bodyPr/>
          <a:lstStyle/>
          <a:p>
            <a:pPr algn="ctr"/>
            <a:r>
              <a:rPr lang="pl-PL" dirty="0"/>
              <a:t>Zasada bezpośredniości</a:t>
            </a:r>
          </a:p>
        </p:txBody>
      </p:sp>
      <p:sp>
        <p:nvSpPr>
          <p:cNvPr id="3" name="Symbol zastępczy zawartości 2"/>
          <p:cNvSpPr>
            <a:spLocks noGrp="1"/>
          </p:cNvSpPr>
          <p:nvPr>
            <p:ph idx="1"/>
          </p:nvPr>
        </p:nvSpPr>
        <p:spPr>
          <a:xfrm>
            <a:off x="530352" y="1517904"/>
            <a:ext cx="10917936" cy="4535424"/>
          </a:xfrm>
        </p:spPr>
        <p:txBody>
          <a:bodyPr>
            <a:normAutofit fontScale="92500" lnSpcReduction="20000"/>
          </a:bodyPr>
          <a:lstStyle/>
          <a:p>
            <a:pPr algn="just"/>
            <a:r>
              <a:rPr lang="pl-PL" dirty="0"/>
              <a:t>Zasada bezpośredniości to dyrektywa, w myśl której organ procesowy </a:t>
            </a:r>
            <a:r>
              <a:rPr lang="pl-PL" b="1" dirty="0"/>
              <a:t>powinien zetknąć się ze środkiem i źródłem dowodowym osobiście, a środkiem dowodowym, na którym opiera swoje ustalenia, powinien być przede wszystkim środek dowodowy pierwotny (dowód pierwotny). </a:t>
            </a:r>
            <a:r>
              <a:rPr lang="pl-PL" dirty="0"/>
              <a:t>Jest to zasada nieskodyfikowana. Można ją wyinterpretować głównie z art. 92, 410 i 174 k.p.k.</a:t>
            </a:r>
          </a:p>
          <a:p>
            <a:pPr lvl="1" algn="just"/>
            <a:r>
              <a:rPr lang="pl-PL" dirty="0"/>
              <a:t>Jest to jeden z warunków rzetelnego procesu</a:t>
            </a:r>
          </a:p>
          <a:p>
            <a:pPr lvl="1" algn="just"/>
            <a:r>
              <a:rPr lang="pl-PL" dirty="0"/>
              <a:t>Bezpośredniość + kontradyktoryjność = najmniej zniekształcona podstawa faktyczna (dowodowa) orzeczenia</a:t>
            </a:r>
          </a:p>
          <a:p>
            <a:pPr algn="just"/>
            <a:r>
              <a:rPr lang="pl-PL" b="1" dirty="0"/>
              <a:t>	</a:t>
            </a:r>
            <a:r>
              <a:rPr lang="pl-PL" dirty="0"/>
              <a:t>Każde poznawanie zdarzenia przez sąd jest poznawaniem pośrednim. Sąd może zetknąć się ze zdarzeniem tylko za pośrednictwem dowodów. Zasada bezpośredniości składa się z dwóch, pozostających ze</a:t>
            </a:r>
            <a:r>
              <a:rPr lang="pl-PL" b="1" dirty="0"/>
              <a:t> </a:t>
            </a:r>
            <a:r>
              <a:rPr lang="pl-PL" dirty="0"/>
              <a:t>sobą w związku, dyrektyw:</a:t>
            </a:r>
          </a:p>
          <a:p>
            <a:pPr algn="just"/>
            <a:r>
              <a:rPr lang="pl-PL" dirty="0"/>
              <a:t>zasada bezpośredniości </a:t>
            </a:r>
            <a:r>
              <a:rPr lang="pl-PL" u="sng" dirty="0"/>
              <a:t>w znaczeniu formalnym</a:t>
            </a:r>
            <a:r>
              <a:rPr lang="pl-PL" dirty="0"/>
              <a:t> – </a:t>
            </a:r>
            <a:r>
              <a:rPr lang="pl-PL" b="1" dirty="0"/>
              <a:t>organ procesowy powinien zetknąć się osobiście ze środkiem i źródłem dowodowym. </a:t>
            </a:r>
          </a:p>
          <a:p>
            <a:pPr lvl="1" algn="just"/>
            <a:r>
              <a:rPr lang="pl-PL" dirty="0"/>
              <a:t>SN – dla oceny wartości dowodu, zwłaszcza osobowego, ważna jest nie tylko treść wypowiedzi, ale także ocena osoby ją wyrażającej, jej właściwości charakteru, zasad, poziomu intelektualnego i moralnego, stanu emocjonalnego w czasie spostrzegania i przesłuchania, zdolności do spostrzegania i zapamiętywania oraz odtwarzania spostrzeżeń. </a:t>
            </a:r>
          </a:p>
          <a:p>
            <a:pPr algn="just"/>
            <a:r>
              <a:rPr lang="pl-PL" dirty="0"/>
              <a:t>zasada bezpośredniości w znaczeniu </a:t>
            </a:r>
            <a:r>
              <a:rPr lang="pl-PL" u="sng" dirty="0"/>
              <a:t>materialnym</a:t>
            </a:r>
            <a:r>
              <a:rPr lang="pl-PL" dirty="0"/>
              <a:t> – </a:t>
            </a:r>
            <a:r>
              <a:rPr lang="pl-PL" b="1" dirty="0"/>
              <a:t>organ procesowy powinien dokonywać ustaleń przede wszystkim za pomocą dowodów pierwotnych. </a:t>
            </a:r>
            <a:endParaRPr lang="pl-PL" dirty="0"/>
          </a:p>
          <a:p>
            <a:pPr algn="just"/>
            <a:endParaRPr lang="pl-PL" dirty="0"/>
          </a:p>
        </p:txBody>
      </p:sp>
    </p:spTree>
    <p:extLst>
      <p:ext uri="{BB962C8B-B14F-4D97-AF65-F5344CB8AC3E}">
        <p14:creationId xmlns:p14="http://schemas.microsoft.com/office/powerpoint/2010/main" val="100609824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6AB48F-7AFF-4748-A9F1-21448722E032}"/>
              </a:ext>
            </a:extLst>
          </p:cNvPr>
          <p:cNvSpPr>
            <a:spLocks noGrp="1"/>
          </p:cNvSpPr>
          <p:nvPr>
            <p:ph type="title"/>
          </p:nvPr>
        </p:nvSpPr>
        <p:spPr/>
        <p:txBody>
          <a:bodyPr/>
          <a:lstStyle/>
          <a:p>
            <a:pPr algn="ctr"/>
            <a:r>
              <a:rPr lang="pl-PL" dirty="0"/>
              <a:t>Wyjątki od zasady bezpośredniości</a:t>
            </a:r>
          </a:p>
        </p:txBody>
      </p:sp>
      <p:sp>
        <p:nvSpPr>
          <p:cNvPr id="3" name="Symbol zastępczy zawartości 2">
            <a:extLst>
              <a:ext uri="{FF2B5EF4-FFF2-40B4-BE49-F238E27FC236}">
                <a16:creationId xmlns:a16="http://schemas.microsoft.com/office/drawing/2014/main" id="{5F4A2AB1-A6F9-4877-B3CF-52B7E42D77E9}"/>
              </a:ext>
            </a:extLst>
          </p:cNvPr>
          <p:cNvSpPr>
            <a:spLocks noGrp="1"/>
          </p:cNvSpPr>
          <p:nvPr>
            <p:ph idx="1"/>
          </p:nvPr>
        </p:nvSpPr>
        <p:spPr/>
        <p:txBody>
          <a:bodyPr/>
          <a:lstStyle/>
          <a:p>
            <a:r>
              <a:rPr lang="pl-PL" dirty="0"/>
              <a:t>1) Odczytanie protokołów wyjaśnień oskarżonego na podstawie art. 389 k.p.k.</a:t>
            </a:r>
          </a:p>
          <a:p>
            <a:r>
              <a:rPr lang="pl-PL" dirty="0"/>
              <a:t>2) Odczytanie protokołów zeznań świadka na podstawie art. 391 k.p.k.</a:t>
            </a:r>
          </a:p>
        </p:txBody>
      </p:sp>
    </p:spTree>
    <p:extLst>
      <p:ext uri="{BB962C8B-B14F-4D97-AF65-F5344CB8AC3E}">
        <p14:creationId xmlns:p14="http://schemas.microsoft.com/office/powerpoint/2010/main" val="9706448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56616" y="119952"/>
            <a:ext cx="11521440" cy="1609344"/>
          </a:xfrm>
        </p:spPr>
        <p:txBody>
          <a:bodyPr>
            <a:normAutofit/>
          </a:bodyPr>
          <a:lstStyle/>
          <a:p>
            <a:r>
              <a:rPr lang="pl-PL" sz="3200" dirty="0"/>
              <a:t>Redukcja postępowania dowodowego na rozprawie </a:t>
            </a:r>
            <a:r>
              <a:rPr lang="pl-PL" sz="2800" dirty="0"/>
              <a:t>głównej</a:t>
            </a:r>
            <a:endParaRPr lang="pl-PL" sz="3200" dirty="0"/>
          </a:p>
        </p:txBody>
      </p:sp>
      <p:sp>
        <p:nvSpPr>
          <p:cNvPr id="5" name="Symbol zastępczy zawartości 4"/>
          <p:cNvSpPr>
            <a:spLocks noGrp="1"/>
          </p:cNvSpPr>
          <p:nvPr>
            <p:ph idx="1"/>
          </p:nvPr>
        </p:nvSpPr>
        <p:spPr>
          <a:xfrm>
            <a:off x="92328" y="1729296"/>
            <a:ext cx="12143867" cy="5008752"/>
          </a:xfrm>
          <a:ln>
            <a:solidFill>
              <a:schemeClr val="accent2"/>
            </a:solidFill>
          </a:ln>
        </p:spPr>
        <p:txBody>
          <a:bodyPr>
            <a:normAutofit fontScale="85000" lnSpcReduction="20000"/>
          </a:bodyPr>
          <a:lstStyle/>
          <a:p>
            <a:r>
              <a:rPr lang="pl-PL" dirty="0"/>
              <a:t>Przejaw </a:t>
            </a:r>
            <a:r>
              <a:rPr lang="pl-PL" dirty="0" err="1"/>
              <a:t>konsensualizmu</a:t>
            </a:r>
            <a:r>
              <a:rPr lang="pl-PL" dirty="0"/>
              <a:t> procesowego </a:t>
            </a:r>
          </a:p>
          <a:p>
            <a:pPr lvl="1"/>
            <a:r>
              <a:rPr lang="pl-PL" dirty="0"/>
              <a:t>Drugi tryb konsensualny obok art. 335 </a:t>
            </a:r>
          </a:p>
          <a:p>
            <a:r>
              <a:rPr lang="pl-PL" dirty="0"/>
              <a:t>Dobrowolne poddanie się karze na rozprawie i na posiedzeniu przed rozprawą to zasadniczo ta sama instytucja</a:t>
            </a:r>
          </a:p>
          <a:p>
            <a:pPr lvl="1"/>
            <a:r>
              <a:rPr lang="pl-PL" dirty="0"/>
              <a:t>Tak jak skazanie bez rozprawy z § 1 i § 2 art. 335</a:t>
            </a:r>
          </a:p>
          <a:p>
            <a:r>
              <a:rPr lang="pl-PL" dirty="0"/>
              <a:t>Oskarżony może </a:t>
            </a:r>
            <a:r>
              <a:rPr lang="pl-PL" b="1" dirty="0"/>
              <a:t>do chwili zakończenia pierwszego przesłuchania wszystkich oskarżonych na rozprawie głównej</a:t>
            </a:r>
            <a:r>
              <a:rPr lang="pl-PL" dirty="0"/>
              <a:t> złożyć wniosek o wydanie wyroku skazującego i wymierzenie mu określonej kary lub środka karnego, orzeczenie przepadku lub środka kompensacyjnego bez przeprowadzenia postępowania dowodowego. Wniosek może dotyczyć również rozstrzygnięcia w przedmiocie kosztów procesu. </a:t>
            </a:r>
          </a:p>
          <a:p>
            <a:pPr lvl="1"/>
            <a:r>
              <a:rPr lang="pl-PL" dirty="0"/>
              <a:t>Wniosek o dobrowolne poddanie się karze można złożyć także w sprawach o zbrodnie, o ile są zagrożone karą do 15 lat pozbawienia wolności </a:t>
            </a:r>
          </a:p>
          <a:p>
            <a:r>
              <a:rPr lang="pl-PL" dirty="0"/>
              <a:t>Sąd może uwzględnić wniosek, gdy:</a:t>
            </a:r>
          </a:p>
          <a:p>
            <a:pPr lvl="1"/>
            <a:r>
              <a:rPr lang="pl-PL" dirty="0"/>
              <a:t>Okoliczności popełnienia przestępstwa i wina nie budzą wątpliwości</a:t>
            </a:r>
          </a:p>
          <a:p>
            <a:pPr lvl="1"/>
            <a:r>
              <a:rPr lang="pl-PL" dirty="0"/>
              <a:t>Cele postępowania zostaną osiągnięte mimo nieprzeprowadzenia rozprawy w całości</a:t>
            </a:r>
          </a:p>
          <a:p>
            <a:pPr lvl="1"/>
            <a:r>
              <a:rPr lang="pl-PL" b="1" dirty="0"/>
              <a:t>Prokurator wyrazi zgodę na uwzględnienie wniosku (nowelizacja, która weszła w życie 01.10.2023 r.)</a:t>
            </a:r>
          </a:p>
          <a:p>
            <a:pPr lvl="1"/>
            <a:r>
              <a:rPr lang="pl-PL" dirty="0"/>
              <a:t>Brak sprzeciwu prokuratora oraz pokrzywdzonego należycie zawiadomionego o terminie rozprawy i pouczonego o możliwości złożenia przez oskarżonego wniosku z art. 387 § 1 </a:t>
            </a:r>
          </a:p>
          <a:p>
            <a:r>
              <a:rPr lang="pl-PL" dirty="0"/>
              <a:t>Sąd może uzależnić uwzględnienie wniosku od dokonania w nim wskazanej przez siebie zmiany. </a:t>
            </a:r>
          </a:p>
          <a:p>
            <a:r>
              <a:rPr lang="pl-PL" dirty="0"/>
              <a:t>W sprawach o zbrodnie nadzwyczajne złagodzenie kary może nastąpić wówczas, gdy wniosek został złożony przed doręczeniem oskarżonemu zawiadomienia o terminie rozprawy. </a:t>
            </a:r>
          </a:p>
          <a:p>
            <a:endParaRPr lang="pl-PL" dirty="0"/>
          </a:p>
          <a:p>
            <a:endParaRPr lang="pl-PL" dirty="0"/>
          </a:p>
          <a:p>
            <a:pPr lvl="1"/>
            <a:endParaRPr lang="pl-PL" dirty="0"/>
          </a:p>
          <a:p>
            <a:endParaRPr lang="pl-PL" dirty="0"/>
          </a:p>
        </p:txBody>
      </p:sp>
      <p:sp>
        <p:nvSpPr>
          <p:cNvPr id="4" name="Symbol zastępczy tekstu 3"/>
          <p:cNvSpPr>
            <a:spLocks noGrp="1"/>
          </p:cNvSpPr>
          <p:nvPr>
            <p:ph type="body" idx="4294967295"/>
          </p:nvPr>
        </p:nvSpPr>
        <p:spPr>
          <a:xfrm>
            <a:off x="414337" y="1241299"/>
            <a:ext cx="11363325" cy="576262"/>
          </a:xfrm>
        </p:spPr>
        <p:txBody>
          <a:bodyPr/>
          <a:lstStyle/>
          <a:p>
            <a:pPr algn="ctr"/>
            <a:r>
              <a:rPr lang="pl-PL" dirty="0"/>
              <a:t>Art. 387 – dobrowolne poddanie się karze </a:t>
            </a:r>
          </a:p>
        </p:txBody>
      </p:sp>
    </p:spTree>
    <p:extLst>
      <p:ext uri="{BB962C8B-B14F-4D97-AF65-F5344CB8AC3E}">
        <p14:creationId xmlns:p14="http://schemas.microsoft.com/office/powerpoint/2010/main" val="6203828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38022AB-42E1-B26B-CE5B-F2A4A2333299}"/>
              </a:ext>
            </a:extLst>
          </p:cNvPr>
          <p:cNvSpPr>
            <a:spLocks noGrp="1"/>
          </p:cNvSpPr>
          <p:nvPr>
            <p:ph type="title"/>
          </p:nvPr>
        </p:nvSpPr>
        <p:spPr/>
        <p:txBody>
          <a:bodyPr>
            <a:normAutofit fontScale="90000"/>
          </a:bodyPr>
          <a:lstStyle/>
          <a:p>
            <a:r>
              <a:rPr lang="pl-PL" dirty="0"/>
              <a:t>Redukcja postępowania dowodowego na rozprawie głównej</a:t>
            </a:r>
          </a:p>
        </p:txBody>
      </p:sp>
      <p:sp>
        <p:nvSpPr>
          <p:cNvPr id="4" name="Symbol zastępczy tekstu 5">
            <a:extLst>
              <a:ext uri="{FF2B5EF4-FFF2-40B4-BE49-F238E27FC236}">
                <a16:creationId xmlns:a16="http://schemas.microsoft.com/office/drawing/2014/main" id="{EB5C890A-FAB5-20C4-2C6A-1DDBE7240B4D}"/>
              </a:ext>
            </a:extLst>
          </p:cNvPr>
          <p:cNvSpPr>
            <a:spLocks noGrp="1"/>
          </p:cNvSpPr>
          <p:nvPr>
            <p:ph idx="1"/>
          </p:nvPr>
        </p:nvSpPr>
        <p:spPr>
          <a:xfrm>
            <a:off x="1069975" y="2120900"/>
            <a:ext cx="10058400" cy="4051300"/>
          </a:xfrm>
        </p:spPr>
        <p:txBody>
          <a:bodyPr>
            <a:normAutofit/>
          </a:bodyPr>
          <a:lstStyle/>
          <a:p>
            <a:pPr algn="ctr"/>
            <a:r>
              <a:rPr lang="pl-PL" sz="3000" b="1" dirty="0"/>
              <a:t>388 – skrócona rozprawa </a:t>
            </a:r>
          </a:p>
        </p:txBody>
      </p:sp>
      <p:sp>
        <p:nvSpPr>
          <p:cNvPr id="5" name="Symbol zastępczy zawartości 6">
            <a:extLst>
              <a:ext uri="{FF2B5EF4-FFF2-40B4-BE49-F238E27FC236}">
                <a16:creationId xmlns:a16="http://schemas.microsoft.com/office/drawing/2014/main" id="{521C5263-2046-2C2E-CB7F-A2F326E87483}"/>
              </a:ext>
            </a:extLst>
          </p:cNvPr>
          <p:cNvSpPr txBox="1">
            <a:spLocks/>
          </p:cNvSpPr>
          <p:nvPr/>
        </p:nvSpPr>
        <p:spPr>
          <a:xfrm>
            <a:off x="68262" y="3210560"/>
            <a:ext cx="12055475" cy="3302000"/>
          </a:xfrm>
          <a:prstGeom prst="rect">
            <a:avLst/>
          </a:prstGeom>
          <a:ln>
            <a:solidFill>
              <a:schemeClr val="accent2"/>
            </a:solidFill>
          </a:ln>
        </p:spPr>
        <p:txBody>
          <a:bodyPr vert="horz" lIns="91440" tIns="45720" rIns="91440" bIns="45720" rtlCol="0">
            <a:normAutofit/>
          </a:bodyPr>
          <a:lst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sz="1600" kern="1200">
                <a:solidFill>
                  <a:schemeClr val="tx1"/>
                </a:solidFill>
                <a:latin typeface="+mn-lt"/>
                <a:ea typeface="+mn-ea"/>
                <a:cs typeface="+mn-cs"/>
              </a:defRPr>
            </a:lvl9pPr>
          </a:lstStyle>
          <a:p>
            <a:r>
              <a:rPr lang="pl-PL" dirty="0"/>
              <a:t>Za </a:t>
            </a:r>
            <a:r>
              <a:rPr lang="pl-PL" b="1" dirty="0"/>
              <a:t>zgodą obecnych stron </a:t>
            </a:r>
            <a:r>
              <a:rPr lang="pl-PL" dirty="0"/>
              <a:t>sąd może przeprowadzić postępowanie dowodowe tylko częściowo, jeżeli wyjaśnienia oskarżonego przyznającego się do winy nie budzą wątpliwości </a:t>
            </a:r>
          </a:p>
          <a:p>
            <a:pPr lvl="1"/>
            <a:r>
              <a:rPr lang="pl-PL" dirty="0"/>
              <a:t>Coś na wzór </a:t>
            </a:r>
            <a:r>
              <a:rPr lang="pl-PL" i="1" dirty="0" err="1"/>
              <a:t>guilty</a:t>
            </a:r>
            <a:r>
              <a:rPr lang="pl-PL" i="1" dirty="0"/>
              <a:t> </a:t>
            </a:r>
            <a:r>
              <a:rPr lang="pl-PL" i="1" dirty="0" err="1"/>
              <a:t>plea</a:t>
            </a:r>
            <a:endParaRPr lang="pl-PL" i="1" dirty="0"/>
          </a:p>
          <a:p>
            <a:pPr lvl="1"/>
            <a:r>
              <a:rPr lang="pl-PL" dirty="0"/>
              <a:t>Przyznanie się musi nastąpić w granicach i w rozumieniu aktu oskarżenia</a:t>
            </a:r>
          </a:p>
          <a:p>
            <a:r>
              <a:rPr lang="pl-PL" dirty="0"/>
              <a:t>Trzeba jednak jakiś dowód – oprócz wyjaśnień oskarżonego – przeprowadzić np. przesłuchać pokrzywdzonego </a:t>
            </a:r>
          </a:p>
        </p:txBody>
      </p:sp>
    </p:spTree>
    <p:extLst>
      <p:ext uri="{BB962C8B-B14F-4D97-AF65-F5344CB8AC3E}">
        <p14:creationId xmlns:p14="http://schemas.microsoft.com/office/powerpoint/2010/main" val="14421265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Ogólne informacje o postępowaniu jurysdykcyjnym </a:t>
            </a:r>
          </a:p>
        </p:txBody>
      </p:sp>
      <p:sp>
        <p:nvSpPr>
          <p:cNvPr id="3" name="Symbol zastępczy zawartości 2"/>
          <p:cNvSpPr>
            <a:spLocks noGrp="1"/>
          </p:cNvSpPr>
          <p:nvPr>
            <p:ph idx="1"/>
          </p:nvPr>
        </p:nvSpPr>
        <p:spPr/>
        <p:txBody>
          <a:bodyPr/>
          <a:lstStyle/>
          <a:p>
            <a:pPr algn="just"/>
            <a:r>
              <a:rPr lang="pl-PL" dirty="0"/>
              <a:t>Art. 6 ust. 1 EKPC </a:t>
            </a:r>
          </a:p>
          <a:p>
            <a:pPr algn="just"/>
            <a:r>
              <a:rPr lang="pl-PL" dirty="0"/>
              <a:t>Każdy ma prawo do </a:t>
            </a:r>
            <a:r>
              <a:rPr lang="pl-PL" b="1" dirty="0"/>
              <a:t>sprawiedliwego i publicznego </a:t>
            </a:r>
            <a:r>
              <a:rPr lang="pl-PL" dirty="0"/>
              <a:t>rozpatrzenia jego sprawy w </a:t>
            </a:r>
            <a:r>
              <a:rPr lang="pl-PL" b="1" dirty="0"/>
              <a:t>rozsądnym terminie </a:t>
            </a:r>
            <a:r>
              <a:rPr lang="pl-PL" dirty="0"/>
              <a:t>przez </a:t>
            </a:r>
            <a:r>
              <a:rPr lang="pl-PL" b="1" dirty="0"/>
              <a:t>niezawisły i bezstronny sąd ustanowiony ustawą </a:t>
            </a:r>
            <a:r>
              <a:rPr lang="pl-PL" dirty="0"/>
              <a:t>przy rozstrzyganiu o jego prawach i obowiązkach o charakterze cywilnym albo o </a:t>
            </a:r>
            <a:r>
              <a:rPr lang="pl-PL" b="1" dirty="0"/>
              <a:t>zasadności każdego oskarżenia w wytoczonej przeciwko niemu sprawie karnej.</a:t>
            </a:r>
            <a:r>
              <a:rPr lang="pl-PL" dirty="0"/>
              <a:t> Postępowanie przed sądem jest </a:t>
            </a:r>
            <a:r>
              <a:rPr lang="pl-PL" b="1" dirty="0"/>
              <a:t>jawne</a:t>
            </a:r>
            <a:r>
              <a:rPr lang="pl-PL" dirty="0"/>
              <a:t>, jednak prasa i publiczność </a:t>
            </a:r>
            <a:r>
              <a:rPr lang="pl-PL" b="1" dirty="0"/>
              <a:t>mogą być wyłączone z całości lub części rozprawy sądowej </a:t>
            </a:r>
            <a:r>
              <a:rPr lang="pl-PL" dirty="0"/>
              <a:t>ze względów obyczajowych, z uwagi na porządek publiczny lub bezpieczeństwo państwowe w społeczeństwie demokratycznym, gdy wymaga tego dobro małoletnich lub gdy służy to ochronie życia prywatnego stron albo też w okolicznościach szczególnych, w granicach uznanych przez sąd za bezwzględnie konieczne, kiedy jawność mogłaby przynieść szkodę interesom wymiaru sprawiedliwości. </a:t>
            </a:r>
          </a:p>
          <a:p>
            <a:endParaRPr lang="pl-PL" dirty="0"/>
          </a:p>
        </p:txBody>
      </p:sp>
    </p:spTree>
    <p:extLst>
      <p:ext uri="{BB962C8B-B14F-4D97-AF65-F5344CB8AC3E}">
        <p14:creationId xmlns:p14="http://schemas.microsoft.com/office/powerpoint/2010/main" val="35678699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a:t>Zmiana kwalifikacji prawnej czynu i proces wpadkowy</a:t>
            </a:r>
          </a:p>
        </p:txBody>
      </p:sp>
      <p:sp>
        <p:nvSpPr>
          <p:cNvPr id="6" name="Symbol zastępczy tekstu 5"/>
          <p:cNvSpPr>
            <a:spLocks noGrp="1"/>
          </p:cNvSpPr>
          <p:nvPr>
            <p:ph type="body" idx="1"/>
          </p:nvPr>
        </p:nvSpPr>
        <p:spPr/>
        <p:txBody>
          <a:bodyPr/>
          <a:lstStyle/>
          <a:p>
            <a:pPr algn="ctr"/>
            <a:r>
              <a:rPr lang="pl-PL" dirty="0"/>
              <a:t>Art. 399 </a:t>
            </a:r>
          </a:p>
        </p:txBody>
      </p:sp>
      <p:sp>
        <p:nvSpPr>
          <p:cNvPr id="7" name="Symbol zastępczy zawartości 6"/>
          <p:cNvSpPr>
            <a:spLocks noGrp="1"/>
          </p:cNvSpPr>
          <p:nvPr>
            <p:ph sz="half" idx="2"/>
          </p:nvPr>
        </p:nvSpPr>
        <p:spPr/>
        <p:txBody>
          <a:bodyPr>
            <a:normAutofit fontScale="62500" lnSpcReduction="20000"/>
          </a:bodyPr>
          <a:lstStyle/>
          <a:p>
            <a:pPr algn="just"/>
            <a:r>
              <a:rPr lang="pl-PL" dirty="0"/>
              <a:t>§ 1. Jeżeli w toku rozprawy okaże się, że </a:t>
            </a:r>
            <a:r>
              <a:rPr lang="pl-PL" b="1" dirty="0"/>
              <a:t>nie wychodząc poza granice oskarżenia </a:t>
            </a:r>
            <a:r>
              <a:rPr lang="pl-PL" dirty="0"/>
              <a:t>można </a:t>
            </a:r>
            <a:r>
              <a:rPr lang="pl-PL" b="1" u="sng" dirty="0"/>
              <a:t>czyn zakwalifikować według innego przepisu prawnego</a:t>
            </a:r>
            <a:r>
              <a:rPr lang="pl-PL" dirty="0"/>
              <a:t>, sąd uprzedza o tym obecne na rozprawie strony.</a:t>
            </a:r>
          </a:p>
          <a:p>
            <a:pPr algn="just"/>
            <a:r>
              <a:rPr lang="pl-PL" dirty="0"/>
              <a:t>§ 2. Na wniosek oskarżonego można przerwać rozprawę w celu umożliwienia mu przygotowania się do obrony.</a:t>
            </a:r>
          </a:p>
          <a:p>
            <a:pPr algn="just"/>
            <a:r>
              <a:rPr lang="pl-PL" dirty="0"/>
              <a:t>Konieczne jest zachowanie </a:t>
            </a:r>
            <a:r>
              <a:rPr lang="pl-PL" b="1" dirty="0"/>
              <a:t>tożsamości czynu </a:t>
            </a:r>
            <a:r>
              <a:rPr lang="pl-PL" dirty="0">
                <a:sym typeface="Wingdings" panose="05000000000000000000" pitchFamily="2" charset="2"/>
              </a:rPr>
              <a:t> przedmiotem procesu musi być to samo zdarzenie historyczne opisane w akcie oskarżenia. </a:t>
            </a:r>
          </a:p>
          <a:p>
            <a:pPr algn="just"/>
            <a:r>
              <a:rPr lang="pl-PL" dirty="0"/>
              <a:t>„Ratio legis normy art. 399 § 1 k.p.k. tkwi w tym, by nie zaskakiwać stron rozstrzygnięciami sądu w zakresie oceny prawnej zarzucanego aktem oskarżenia działania” </a:t>
            </a:r>
            <a:r>
              <a:rPr lang="pl-PL" dirty="0">
                <a:sym typeface="Wingdings" panose="05000000000000000000" pitchFamily="2" charset="2"/>
              </a:rPr>
              <a:t> </a:t>
            </a:r>
            <a:r>
              <a:rPr lang="pl-PL" dirty="0"/>
              <a:t>Wyrok SN z dnia 16 marca 2004 r., III KK 353/03</a:t>
            </a:r>
          </a:p>
          <a:p>
            <a:pPr marL="0" indent="0" algn="just">
              <a:buNone/>
            </a:pPr>
            <a:endParaRPr lang="pl-PL" dirty="0"/>
          </a:p>
          <a:p>
            <a:pPr algn="just"/>
            <a:r>
              <a:rPr lang="pl-PL" b="1" u="sng" dirty="0">
                <a:sym typeface="Wingdings" panose="05000000000000000000" pitchFamily="2" charset="2"/>
              </a:rPr>
              <a:t>TEN SAM CZYN</a:t>
            </a:r>
          </a:p>
          <a:p>
            <a:pPr marL="0" indent="0" algn="just">
              <a:buNone/>
            </a:pPr>
            <a:endParaRPr lang="pl-PL" b="1" dirty="0"/>
          </a:p>
        </p:txBody>
      </p:sp>
      <p:sp>
        <p:nvSpPr>
          <p:cNvPr id="8" name="Symbol zastępczy tekstu 7"/>
          <p:cNvSpPr>
            <a:spLocks noGrp="1"/>
          </p:cNvSpPr>
          <p:nvPr>
            <p:ph type="body" sz="quarter" idx="3"/>
          </p:nvPr>
        </p:nvSpPr>
        <p:spPr/>
        <p:txBody>
          <a:bodyPr/>
          <a:lstStyle/>
          <a:p>
            <a:pPr algn="ctr"/>
            <a:r>
              <a:rPr lang="pl-PL" dirty="0"/>
              <a:t>Art. 398</a:t>
            </a:r>
          </a:p>
        </p:txBody>
      </p:sp>
      <p:sp>
        <p:nvSpPr>
          <p:cNvPr id="9" name="Symbol zastępczy zawartości 8"/>
          <p:cNvSpPr>
            <a:spLocks noGrp="1"/>
          </p:cNvSpPr>
          <p:nvPr>
            <p:ph sz="quarter" idx="4"/>
          </p:nvPr>
        </p:nvSpPr>
        <p:spPr/>
        <p:txBody>
          <a:bodyPr>
            <a:normAutofit fontScale="70000" lnSpcReduction="20000"/>
          </a:bodyPr>
          <a:lstStyle/>
          <a:p>
            <a:pPr algn="just"/>
            <a:r>
              <a:rPr lang="pl-PL" dirty="0"/>
              <a:t>§ 1. Jeżeli na podstawie okoliczności, które wyszły na jaw w toku rozprawy, oskarżyciel zarzucił oskarżonemu </a:t>
            </a:r>
            <a:r>
              <a:rPr lang="pl-PL" b="1" u="sng" dirty="0"/>
              <a:t>inny czyn oprócz objętego aktem oskarżenia</a:t>
            </a:r>
            <a:r>
              <a:rPr lang="pl-PL" dirty="0"/>
              <a:t>, sąd może za zgodą oskarżonego rozpoznać nowe oskarżenie na tej samej rozprawie, chyba że zachodzi konieczność przeprowadzenia postępowania przygotowawczego co do nowego czynu.</a:t>
            </a:r>
          </a:p>
          <a:p>
            <a:pPr algn="just"/>
            <a:r>
              <a:rPr lang="pl-PL" dirty="0"/>
              <a:t>§ 2. W razie odroczenia rozprawy oskarżyciel wnosi nowy lub dodatkowy akt oskarżenia.</a:t>
            </a:r>
          </a:p>
          <a:p>
            <a:pPr algn="just"/>
            <a:r>
              <a:rPr lang="pl-PL" dirty="0"/>
              <a:t>Np. w akcie oskarżenia wskazano 3 kradzieże a w trakcie rozprawy ustalono, że było ich 5. </a:t>
            </a:r>
          </a:p>
          <a:p>
            <a:pPr algn="just"/>
            <a:endParaRPr lang="pl-PL" dirty="0"/>
          </a:p>
          <a:p>
            <a:pPr algn="just"/>
            <a:endParaRPr lang="pl-PL" dirty="0"/>
          </a:p>
          <a:p>
            <a:pPr algn="just"/>
            <a:r>
              <a:rPr lang="pl-PL" b="1" u="sng" dirty="0"/>
              <a:t>INNY CZYN NIŻ OPISANY W AKCIE OSKARŻENIA</a:t>
            </a:r>
          </a:p>
        </p:txBody>
      </p:sp>
    </p:spTree>
    <p:extLst>
      <p:ext uri="{BB962C8B-B14F-4D97-AF65-F5344CB8AC3E}">
        <p14:creationId xmlns:p14="http://schemas.microsoft.com/office/powerpoint/2010/main" val="5041778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a:bodyPr>
          <a:lstStyle/>
          <a:p>
            <a:r>
              <a:rPr lang="pl-PL" dirty="0"/>
              <a:t>Rozszerzenie oskarżenia (proces wpadkowy) </a:t>
            </a:r>
          </a:p>
        </p:txBody>
      </p:sp>
      <p:sp>
        <p:nvSpPr>
          <p:cNvPr id="8" name="Symbol zastępczy zawartości 7"/>
          <p:cNvSpPr>
            <a:spLocks noGrp="1"/>
          </p:cNvSpPr>
          <p:nvPr>
            <p:ph idx="1"/>
          </p:nvPr>
        </p:nvSpPr>
        <p:spPr/>
        <p:txBody>
          <a:bodyPr/>
          <a:lstStyle/>
          <a:p>
            <a:pPr algn="just"/>
            <a:r>
              <a:rPr lang="pl-PL" dirty="0"/>
              <a:t>Sąd może rozpoznać na tej samej rozprawie nowe oskarżenie, jeżeli: </a:t>
            </a:r>
          </a:p>
          <a:p>
            <a:pPr lvl="1" algn="just">
              <a:buFont typeface="+mj-lt"/>
              <a:buAutoNum type="arabicPeriod"/>
            </a:pPr>
            <a:r>
              <a:rPr lang="pl-PL" dirty="0"/>
              <a:t>Oskarżyciel zarzucił oskarżonemu </a:t>
            </a:r>
            <a:r>
              <a:rPr lang="pl-PL" b="1" dirty="0"/>
              <a:t>inny czyn </a:t>
            </a:r>
            <a:r>
              <a:rPr lang="pl-PL" dirty="0"/>
              <a:t>oprócz objętego aktem oskarżenia </a:t>
            </a:r>
            <a:r>
              <a:rPr lang="pl-PL" dirty="0">
                <a:sym typeface="Wingdings" panose="05000000000000000000" pitchFamily="2" charset="2"/>
              </a:rPr>
              <a:t> konieczne jest zaprotokołowanie</a:t>
            </a:r>
          </a:p>
          <a:p>
            <a:pPr lvl="1" algn="just">
              <a:buFont typeface="+mj-lt"/>
              <a:buAutoNum type="arabicPeriod"/>
            </a:pPr>
            <a:r>
              <a:rPr lang="pl-PL" dirty="0">
                <a:sym typeface="Wingdings" panose="05000000000000000000" pitchFamily="2" charset="2"/>
              </a:rPr>
              <a:t>Nie zachodzi konieczność prowadzenia postępowania przygotowawczego co do nowego czynu </a:t>
            </a:r>
          </a:p>
          <a:p>
            <a:pPr lvl="1" algn="just">
              <a:buFont typeface="+mj-lt"/>
              <a:buAutoNum type="arabicPeriod"/>
            </a:pPr>
            <a:r>
              <a:rPr lang="pl-PL" dirty="0">
                <a:sym typeface="Wingdings" panose="05000000000000000000" pitchFamily="2" charset="2"/>
              </a:rPr>
              <a:t>Oskarżony </a:t>
            </a:r>
            <a:r>
              <a:rPr lang="pl-PL" b="1" dirty="0">
                <a:sym typeface="Wingdings" panose="05000000000000000000" pitchFamily="2" charset="2"/>
              </a:rPr>
              <a:t>wyraził zgodę</a:t>
            </a:r>
            <a:r>
              <a:rPr lang="pl-PL" dirty="0">
                <a:sym typeface="Wingdings" panose="05000000000000000000" pitchFamily="2" charset="2"/>
              </a:rPr>
              <a:t> na bezzwłoczne rozpoznanie nowego zarzutu</a:t>
            </a:r>
          </a:p>
          <a:p>
            <a:pPr algn="just"/>
            <a:r>
              <a:rPr lang="pl-PL" dirty="0">
                <a:sym typeface="Wingdings" panose="05000000000000000000" pitchFamily="2" charset="2"/>
              </a:rPr>
              <a:t>W przypadku braku zgody oskarżonego lub odroczenia rozprawy oskarżyciel musi wnieść nowy (dodatkowy) akt oskarżenia.</a:t>
            </a:r>
          </a:p>
          <a:p>
            <a:pPr algn="just"/>
            <a:r>
              <a:rPr lang="pl-PL" dirty="0">
                <a:sym typeface="Wingdings" panose="05000000000000000000" pitchFamily="2" charset="2"/>
              </a:rPr>
              <a:t>Przedmiotowe rozszerzenie oskarżenia </a:t>
            </a:r>
          </a:p>
        </p:txBody>
      </p:sp>
    </p:spTree>
    <p:extLst>
      <p:ext uri="{BB962C8B-B14F-4D97-AF65-F5344CB8AC3E}">
        <p14:creationId xmlns:p14="http://schemas.microsoft.com/office/powerpoint/2010/main" val="2327983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Zmiana kwalifikacji prawnej czynu</a:t>
            </a:r>
          </a:p>
        </p:txBody>
      </p:sp>
      <p:sp>
        <p:nvSpPr>
          <p:cNvPr id="3" name="Symbol zastępczy zawartości 2"/>
          <p:cNvSpPr>
            <a:spLocks noGrp="1"/>
          </p:cNvSpPr>
          <p:nvPr>
            <p:ph idx="1"/>
          </p:nvPr>
        </p:nvSpPr>
        <p:spPr/>
        <p:txBody>
          <a:bodyPr>
            <a:normAutofit fontScale="85000" lnSpcReduction="20000"/>
          </a:bodyPr>
          <a:lstStyle/>
          <a:p>
            <a:pPr algn="just"/>
            <a:r>
              <a:rPr lang="pl-PL" dirty="0"/>
              <a:t>Trzeba uprzedzić o każdej możliwości zmiany kwalifikacji prawnej, także na łagodniejszą. </a:t>
            </a:r>
          </a:p>
          <a:p>
            <a:pPr lvl="1" algn="just"/>
            <a:r>
              <a:rPr lang="pl-PL" dirty="0"/>
              <a:t>„Uprzedzenie” polega na wskazaniu kwalifikacji pranej, jakiej możliwość rysuje się na tle ujawnionych okoliczności, w </a:t>
            </a:r>
            <a:r>
              <a:rPr lang="pl-PL" u="sng" dirty="0"/>
              <a:t>ramach określonych aktem oskarżenia</a:t>
            </a:r>
            <a:r>
              <a:rPr lang="pl-PL" dirty="0"/>
              <a:t>. Por.: wyrok SN z dnia 22 września 1983 r., I KR 162/83</a:t>
            </a:r>
          </a:p>
          <a:p>
            <a:pPr algn="just"/>
            <a:r>
              <a:rPr lang="pl-PL" dirty="0"/>
              <a:t> Czym są granice oskarżenia? </a:t>
            </a:r>
          </a:p>
          <a:p>
            <a:pPr lvl="1" algn="just"/>
            <a:r>
              <a:rPr lang="pl-PL" dirty="0"/>
              <a:t>Czyn przypisany oskarżonemu w wyroku musi dotyczyć tego samego zdarzenia historycznego (faktycznego), które stanowiło podstawę zarzutu określonego w akcie oskarżenia. </a:t>
            </a:r>
          </a:p>
          <a:p>
            <a:pPr lvl="1" algn="just"/>
            <a:r>
              <a:rPr lang="pl-PL" dirty="0"/>
              <a:t>Ramy tożsamości „zdarzenia historycznego” wyznaczane są przez:</a:t>
            </a:r>
          </a:p>
          <a:p>
            <a:pPr marL="1257300" lvl="2" indent="-342900" algn="just">
              <a:buFont typeface="+mj-lt"/>
              <a:buAutoNum type="arabicPeriod"/>
            </a:pPr>
            <a:r>
              <a:rPr lang="pl-PL" dirty="0"/>
              <a:t>Identyczność przedmiotu zamachu </a:t>
            </a:r>
          </a:p>
          <a:p>
            <a:pPr marL="1257300" lvl="2" indent="-342900" algn="just">
              <a:buFont typeface="+mj-lt"/>
              <a:buAutoNum type="arabicPeriod"/>
            </a:pPr>
            <a:r>
              <a:rPr lang="pl-PL" dirty="0"/>
              <a:t>Identyczność kręgu podmiotów oskarżonych o udział w zdarzeniu</a:t>
            </a:r>
          </a:p>
          <a:p>
            <a:pPr marL="1257300" lvl="2" indent="-342900" algn="just">
              <a:buFont typeface="+mj-lt"/>
              <a:buAutoNum type="arabicPeriod"/>
            </a:pPr>
            <a:r>
              <a:rPr lang="pl-PL" dirty="0"/>
              <a:t>Tożsamość określenia czasu i miejsca </a:t>
            </a:r>
          </a:p>
          <a:p>
            <a:pPr marL="457200" algn="just"/>
            <a:r>
              <a:rPr lang="pl-PL" dirty="0"/>
              <a:t>Na wniosek oskarżonego można przerwać rozprawę w celu umożliwienia mu przygotowania się do obrony </a:t>
            </a:r>
          </a:p>
          <a:p>
            <a:pPr marL="857250" lvl="1" algn="just"/>
            <a:r>
              <a:rPr lang="pl-PL" dirty="0"/>
              <a:t>Zwłaszcza wtedy, gdy kwalifikację zmieniono na surowszą </a:t>
            </a:r>
          </a:p>
          <a:p>
            <a:pPr marL="457200" algn="just"/>
            <a:r>
              <a:rPr lang="pl-PL" b="1" dirty="0"/>
              <a:t>Art. 400 </a:t>
            </a:r>
            <a:r>
              <a:rPr lang="pl-PL" dirty="0"/>
              <a:t>– jeżeli po rozpoczęciu przewodu sądowego ujawni się, że czyn oskarżonego jest wykroczeniem, sąd – nie przekazując sprawy sądowi właściwemu – </a:t>
            </a:r>
            <a:r>
              <a:rPr lang="pl-PL" b="1" dirty="0"/>
              <a:t>rozpoznaje ją w tym samym składzie stosując przepisy </a:t>
            </a:r>
            <a:r>
              <a:rPr lang="pl-PL" b="1" dirty="0" err="1"/>
              <a:t>k.p.w</a:t>
            </a:r>
            <a:r>
              <a:rPr lang="pl-PL" b="1" dirty="0"/>
              <a:t>. </a:t>
            </a:r>
          </a:p>
        </p:txBody>
      </p:sp>
    </p:spTree>
    <p:extLst>
      <p:ext uri="{BB962C8B-B14F-4D97-AF65-F5344CB8AC3E}">
        <p14:creationId xmlns:p14="http://schemas.microsoft.com/office/powerpoint/2010/main" val="35888745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Zamknięcie przewodu sądowego</a:t>
            </a:r>
          </a:p>
        </p:txBody>
      </p:sp>
      <p:sp>
        <p:nvSpPr>
          <p:cNvPr id="8" name="Symbol zastępczy zawartości 7"/>
          <p:cNvSpPr>
            <a:spLocks noGrp="1"/>
          </p:cNvSpPr>
          <p:nvPr>
            <p:ph idx="1"/>
          </p:nvPr>
        </p:nvSpPr>
        <p:spPr/>
        <p:txBody>
          <a:bodyPr>
            <a:noAutofit/>
          </a:bodyPr>
          <a:lstStyle/>
          <a:p>
            <a:pPr algn="just"/>
            <a:r>
              <a:rPr lang="pl-PL" sz="2000" dirty="0"/>
              <a:t>Po przeprowadzeniu dowodów dopuszczonych w sprawie przewodniczący zapytuje strony, czy wnoszą o uzupełnienie postępowania dowodowego i w razie odpowiedzi przeczącej - </a:t>
            </a:r>
            <a:r>
              <a:rPr lang="pl-PL" sz="2000" b="1" u="sng" dirty="0"/>
              <a:t>zamyka przewód sądowy</a:t>
            </a:r>
            <a:r>
              <a:rPr lang="pl-PL" sz="2000" dirty="0"/>
              <a:t>.</a:t>
            </a:r>
          </a:p>
          <a:p>
            <a:pPr algn="just"/>
            <a:r>
              <a:rPr lang="pl-PL" sz="2000" dirty="0"/>
              <a:t>Jeżeli przedwcześnie sąd doszedł do wniosku, że w dostateczny sposób sprawa została wyjaśniona albo ujawniły się wątpliwości co do kwestii podlegających rozstrzygnięciu można wznowić zamknięty przewód sądowy. </a:t>
            </a:r>
          </a:p>
          <a:p>
            <a:pPr algn="just"/>
            <a:r>
              <a:rPr lang="pl-PL" sz="2000" b="1" dirty="0"/>
              <a:t>Wznowienie przewodu sądowego jest możliwe do czasu ogłoszenia wyroku na mocy </a:t>
            </a:r>
            <a:r>
              <a:rPr lang="pl-PL" sz="2000" b="1" u="sng" dirty="0"/>
              <a:t>postanowienia sądu. </a:t>
            </a:r>
          </a:p>
          <a:p>
            <a:pPr marL="0" indent="0" algn="just">
              <a:buNone/>
            </a:pPr>
            <a:endParaRPr lang="pl-PL" b="1" dirty="0"/>
          </a:p>
          <a:p>
            <a:pPr marL="0" indent="0" algn="just">
              <a:buNone/>
            </a:pPr>
            <a:r>
              <a:rPr lang="pl-PL" b="1" dirty="0"/>
              <a:t>Do momentu zamknięcia przewodu sądowego:</a:t>
            </a:r>
          </a:p>
          <a:p>
            <a:pPr algn="just"/>
            <a:r>
              <a:rPr lang="pl-PL" sz="2000" dirty="0"/>
              <a:t>można cofnąć wniosek o ściganie za zgodą sądu (art. 12</a:t>
            </a:r>
            <a:r>
              <a:rPr lang="pl-PL" dirty="0"/>
              <a:t> § 3 k.p.k.);</a:t>
            </a:r>
          </a:p>
          <a:p>
            <a:pPr algn="just"/>
            <a:r>
              <a:rPr lang="pl-PL" dirty="0"/>
              <a:t>można złożyć wniosek, o którym mowa w art. 46 § 1 k.k. (art. 49a k.p.k.)</a:t>
            </a:r>
            <a:endParaRPr lang="pl-PL" sz="2000" dirty="0"/>
          </a:p>
        </p:txBody>
      </p:sp>
    </p:spTree>
    <p:extLst>
      <p:ext uri="{BB962C8B-B14F-4D97-AF65-F5344CB8AC3E}">
        <p14:creationId xmlns:p14="http://schemas.microsoft.com/office/powerpoint/2010/main" val="79699855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B1C0AB7-9387-4EA2-AF8C-2C58AB9B65E2}"/>
              </a:ext>
            </a:extLst>
          </p:cNvPr>
          <p:cNvSpPr>
            <a:spLocks noGrp="1"/>
          </p:cNvSpPr>
          <p:nvPr>
            <p:ph type="title"/>
          </p:nvPr>
        </p:nvSpPr>
        <p:spPr>
          <a:xfrm>
            <a:off x="1069848" y="484632"/>
            <a:ext cx="10058400" cy="846328"/>
          </a:xfrm>
        </p:spPr>
        <p:txBody>
          <a:bodyPr>
            <a:normAutofit fontScale="90000"/>
          </a:bodyPr>
          <a:lstStyle/>
          <a:p>
            <a:pPr algn="ctr"/>
            <a:r>
              <a:rPr lang="pl-PL" dirty="0"/>
              <a:t>ZAMKNIĘCIE PRZEWODU SĄDOWEGO</a:t>
            </a:r>
          </a:p>
        </p:txBody>
      </p:sp>
      <p:sp>
        <p:nvSpPr>
          <p:cNvPr id="3" name="Symbol zastępczy zawartości 2">
            <a:extLst>
              <a:ext uri="{FF2B5EF4-FFF2-40B4-BE49-F238E27FC236}">
                <a16:creationId xmlns:a16="http://schemas.microsoft.com/office/drawing/2014/main" id="{84B37556-A6CE-4B14-9A0E-7EDEDCE30BB2}"/>
              </a:ext>
            </a:extLst>
          </p:cNvPr>
          <p:cNvSpPr>
            <a:spLocks noGrp="1"/>
          </p:cNvSpPr>
          <p:nvPr>
            <p:ph idx="1"/>
          </p:nvPr>
        </p:nvSpPr>
        <p:spPr>
          <a:xfrm>
            <a:off x="1069848" y="1524000"/>
            <a:ext cx="10058400" cy="4648200"/>
          </a:xfrm>
        </p:spPr>
        <p:txBody>
          <a:bodyPr>
            <a:normAutofit fontScale="92500" lnSpcReduction="20000"/>
          </a:bodyPr>
          <a:lstStyle/>
          <a:p>
            <a:pPr algn="just"/>
            <a:r>
              <a:rPr lang="pl-PL" dirty="0"/>
              <a:t>Art.  405.  §  1.  Po przeprowadzeniu dowodów dopuszczonych w sprawie przewodniczący zapytuje strony, czy wnoszą o uzupełnienie postępowania dowodowego i w razie odpowiedzi przeczącej - zamyka przewód sądowy.</a:t>
            </a:r>
          </a:p>
          <a:p>
            <a:pPr algn="just"/>
            <a:r>
              <a:rPr lang="pl-PL" dirty="0"/>
              <a:t>§  2.  </a:t>
            </a:r>
            <a:r>
              <a:rPr lang="pl-PL" b="1" dirty="0"/>
              <a:t>Z chwilą zamknięcia przewodu sądowego ujawnione są bez odczytywania wszystkie protokoły i dokumenty podlegające odczytaniu na rozprawie, które nie zostały odczytane.</a:t>
            </a:r>
          </a:p>
          <a:p>
            <a:pPr algn="just"/>
            <a:r>
              <a:rPr lang="pl-PL" dirty="0"/>
              <a:t>§  3.  Protokołami i dokumentami, o których mowa w § 2, są protokoły i dokumenty:</a:t>
            </a:r>
          </a:p>
          <a:p>
            <a:pPr algn="just"/>
            <a:r>
              <a:rPr lang="pl-PL" dirty="0"/>
              <a:t>1) wskazane przez oskarżyciela w akcie oskarżenia jako dowody, których przeprowadzenia na rozprawie głównej się on domaga, z wyjątkiem tych, co do których sąd oddalił wniosek dowodowy;</a:t>
            </a:r>
          </a:p>
          <a:p>
            <a:pPr algn="just"/>
            <a:r>
              <a:rPr lang="pl-PL" dirty="0"/>
              <a:t>2) wskazane we wniosku dowodowym strony, który został uwzględniony;</a:t>
            </a:r>
          </a:p>
          <a:p>
            <a:pPr algn="just"/>
            <a:r>
              <a:rPr lang="pl-PL" dirty="0"/>
              <a:t>3) dopuszczone przez sąd z urzędu.</a:t>
            </a:r>
          </a:p>
          <a:p>
            <a:pPr algn="just"/>
            <a:r>
              <a:rPr lang="pl-PL" dirty="0"/>
              <a:t>§  4.  O ujawnieniu bez odczytywania protokołów i dokumentów zamieszcza się wzmiankę w protokole rozprawy. Wskazywanie poszczególnych protokołów i dokumentów nie jest konieczne.</a:t>
            </a:r>
          </a:p>
          <a:p>
            <a:endParaRPr lang="pl-PL" dirty="0"/>
          </a:p>
        </p:txBody>
      </p:sp>
    </p:spTree>
    <p:extLst>
      <p:ext uri="{BB962C8B-B14F-4D97-AF65-F5344CB8AC3E}">
        <p14:creationId xmlns:p14="http://schemas.microsoft.com/office/powerpoint/2010/main" val="31032681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21208" y="29060"/>
            <a:ext cx="10058400" cy="1609344"/>
          </a:xfrm>
        </p:spPr>
        <p:txBody>
          <a:bodyPr/>
          <a:lstStyle/>
          <a:p>
            <a:r>
              <a:rPr lang="pl-PL" dirty="0"/>
              <a:t>Głosy stron</a:t>
            </a:r>
          </a:p>
        </p:txBody>
      </p:sp>
      <p:sp>
        <p:nvSpPr>
          <p:cNvPr id="3" name="Symbol zastępczy zawartości 2"/>
          <p:cNvSpPr>
            <a:spLocks noGrp="1"/>
          </p:cNvSpPr>
          <p:nvPr>
            <p:ph idx="1"/>
          </p:nvPr>
        </p:nvSpPr>
        <p:spPr>
          <a:xfrm>
            <a:off x="274320" y="1344168"/>
            <a:ext cx="11777472" cy="5431536"/>
          </a:xfrm>
        </p:spPr>
        <p:txBody>
          <a:bodyPr>
            <a:normAutofit fontScale="85000" lnSpcReduction="10000"/>
          </a:bodyPr>
          <a:lstStyle/>
          <a:p>
            <a:pPr algn="just"/>
            <a:r>
              <a:rPr lang="pl-PL" dirty="0"/>
              <a:t>Zamknięcie przewodu sądowego. Następnie przewodniczący udziela głosu przedstawicielowi społecznemu, jeżeli bierze udział w rozprawie. Przedstawiciel społeczny przemawia przed obrońcą i oskarżonym. </a:t>
            </a:r>
          </a:p>
          <a:p>
            <a:pPr algn="just"/>
            <a:r>
              <a:rPr lang="pl-PL" dirty="0"/>
              <a:t>Kolejność „głosów stron”:</a:t>
            </a:r>
          </a:p>
          <a:p>
            <a:pPr marL="800100" lvl="1" indent="-342900" algn="just">
              <a:buFont typeface="+mj-lt"/>
              <a:buAutoNum type="arabicPeriod"/>
            </a:pPr>
            <a:r>
              <a:rPr lang="pl-PL" dirty="0"/>
              <a:t>Oskarżyciel publiczny </a:t>
            </a:r>
          </a:p>
          <a:p>
            <a:pPr marL="800100" lvl="1" indent="-342900" algn="just">
              <a:buFont typeface="+mj-lt"/>
              <a:buAutoNum type="arabicPeriod"/>
            </a:pPr>
            <a:r>
              <a:rPr lang="pl-PL" dirty="0"/>
              <a:t>Oskarżyciel posiłkowy</a:t>
            </a:r>
          </a:p>
          <a:p>
            <a:pPr marL="800100" lvl="1" indent="-342900" algn="just">
              <a:buFont typeface="+mj-lt"/>
              <a:buAutoNum type="arabicPeriod"/>
            </a:pPr>
            <a:r>
              <a:rPr lang="pl-PL" dirty="0"/>
              <a:t>Oskarżyciel prywatny </a:t>
            </a:r>
          </a:p>
          <a:p>
            <a:pPr marL="800100" lvl="1" indent="-342900" algn="just">
              <a:buFont typeface="+mj-lt"/>
              <a:buAutoNum type="arabicPeriod"/>
            </a:pPr>
            <a:r>
              <a:rPr lang="pl-PL" dirty="0"/>
              <a:t>Obrońca oskarżonego </a:t>
            </a:r>
          </a:p>
          <a:p>
            <a:pPr marL="800100" lvl="1" indent="-342900" algn="just">
              <a:buFont typeface="+mj-lt"/>
              <a:buAutoNum type="arabicPeriod"/>
            </a:pPr>
            <a:r>
              <a:rPr lang="pl-PL" dirty="0"/>
              <a:t>Oskarżony </a:t>
            </a:r>
            <a:r>
              <a:rPr lang="pl-PL" dirty="0">
                <a:sym typeface="Wingdings" panose="05000000000000000000" pitchFamily="2" charset="2"/>
              </a:rPr>
              <a:t> prawo do ostatniego głosu (</a:t>
            </a:r>
            <a:r>
              <a:rPr lang="pl-PL" i="1" dirty="0" err="1">
                <a:sym typeface="Wingdings" panose="05000000000000000000" pitchFamily="2" charset="2"/>
              </a:rPr>
              <a:t>favor</a:t>
            </a:r>
            <a:r>
              <a:rPr lang="pl-PL" i="1" dirty="0">
                <a:sym typeface="Wingdings" panose="05000000000000000000" pitchFamily="2" charset="2"/>
              </a:rPr>
              <a:t> </a:t>
            </a:r>
            <a:r>
              <a:rPr lang="pl-PL" i="1" dirty="0" err="1">
                <a:sym typeface="Wingdings" panose="05000000000000000000" pitchFamily="2" charset="2"/>
              </a:rPr>
              <a:t>defensionis</a:t>
            </a:r>
            <a:r>
              <a:rPr lang="pl-PL" i="1" dirty="0">
                <a:sym typeface="Wingdings" panose="05000000000000000000" pitchFamily="2" charset="2"/>
              </a:rPr>
              <a:t>) </a:t>
            </a:r>
          </a:p>
          <a:p>
            <a:pPr indent="-285750" algn="just"/>
            <a:r>
              <a:rPr lang="pl-PL" dirty="0">
                <a:sym typeface="Wingdings" panose="05000000000000000000" pitchFamily="2" charset="2"/>
              </a:rPr>
              <a:t>Przewodniczący składu orzekającego powinien pozwolić stronom powiedzieć to, co uważają za istotne, w granicach przeprowadzanej czynności. W szczególności odnosi się to do ostatniego słowa oskarżonego, który nie powinien być arbitralnie ograniczany do sformułowania „wnoszę jak obrońca”. </a:t>
            </a:r>
          </a:p>
          <a:p>
            <a:pPr lvl="1" algn="just"/>
            <a:r>
              <a:rPr lang="pl-PL" dirty="0">
                <a:sym typeface="Wingdings" panose="05000000000000000000" pitchFamily="2" charset="2"/>
              </a:rPr>
              <a:t>Gwarancja prawa do obrony oskarżonego w procesie karnym </a:t>
            </a:r>
          </a:p>
          <a:p>
            <a:pPr indent="-285750" algn="just"/>
            <a:r>
              <a:rPr lang="pl-PL" dirty="0">
                <a:sym typeface="Wingdings" panose="05000000000000000000" pitchFamily="2" charset="2"/>
              </a:rPr>
              <a:t>Treść głosów stron jest brana pod uwagę podczas wyrokowania. </a:t>
            </a:r>
          </a:p>
          <a:p>
            <a:pPr indent="-285750" algn="just"/>
            <a:r>
              <a:rPr lang="pl-PL" dirty="0">
                <a:sym typeface="Wingdings" panose="05000000000000000000" pitchFamily="2" charset="2"/>
              </a:rPr>
              <a:t>Celem głosów stron jest analiza i naświetlenie przeprowadzonych dowodów, ustosunkowanie się do wyników przewodu sądowego oraz przedstawienie końcowych wniosków. </a:t>
            </a:r>
          </a:p>
          <a:p>
            <a:pPr lvl="1" algn="just"/>
            <a:r>
              <a:rPr lang="pl-PL" dirty="0">
                <a:sym typeface="Wingdings" panose="05000000000000000000" pitchFamily="2" charset="2"/>
              </a:rPr>
              <a:t>Można zgłaszać zastrzeżenia np. co do prawidłowości postępowania dowodowego, na tym etapie jest możliwe złożenie wniosku dowodowego.</a:t>
            </a:r>
          </a:p>
          <a:p>
            <a:pPr algn="just"/>
            <a:r>
              <a:rPr lang="pl-PL" dirty="0">
                <a:sym typeface="Wingdings" panose="05000000000000000000" pitchFamily="2" charset="2"/>
              </a:rPr>
              <a:t>Jeżeli oskarżyciel lub przedstawiciel społeczny ponownie zabierają głos należy również udzielić głosu oskarżonemu i jego obrońcy  prawo repliki </a:t>
            </a:r>
            <a:endParaRPr lang="pl-PL" dirty="0"/>
          </a:p>
        </p:txBody>
      </p:sp>
      <p:sp>
        <p:nvSpPr>
          <p:cNvPr id="4" name="Nawias klamrowy zamykający 3"/>
          <p:cNvSpPr/>
          <p:nvPr/>
        </p:nvSpPr>
        <p:spPr>
          <a:xfrm>
            <a:off x="4037077" y="2077272"/>
            <a:ext cx="209550" cy="1050584"/>
          </a:xfrm>
          <a:prstGeom prst="rightBrace">
            <a:avLst>
              <a:gd name="adj1" fmla="val 51190"/>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5" name="pole tekstowe 4"/>
          <p:cNvSpPr txBox="1"/>
          <p:nvPr/>
        </p:nvSpPr>
        <p:spPr>
          <a:xfrm>
            <a:off x="4816411" y="2340954"/>
            <a:ext cx="3886200" cy="523220"/>
          </a:xfrm>
          <a:prstGeom prst="rect">
            <a:avLst/>
          </a:prstGeom>
          <a:noFill/>
        </p:spPr>
        <p:txBody>
          <a:bodyPr wrap="square" rtlCol="0">
            <a:spAutoFit/>
          </a:bodyPr>
          <a:lstStyle/>
          <a:p>
            <a:r>
              <a:rPr lang="pl-PL" sz="1400" dirty="0"/>
              <a:t>Przedstawiciele procesowi stron zabierają głos przed stronami </a:t>
            </a:r>
          </a:p>
        </p:txBody>
      </p:sp>
    </p:spTree>
    <p:extLst>
      <p:ext uri="{BB962C8B-B14F-4D97-AF65-F5344CB8AC3E}">
        <p14:creationId xmlns:p14="http://schemas.microsoft.com/office/powerpoint/2010/main" val="1141612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40664" y="146304"/>
            <a:ext cx="10058400" cy="1609344"/>
          </a:xfrm>
        </p:spPr>
        <p:txBody>
          <a:bodyPr/>
          <a:lstStyle/>
          <a:p>
            <a:r>
              <a:rPr lang="pl-PL" dirty="0"/>
              <a:t>Wyrokowanie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430584440"/>
              </p:ext>
            </p:extLst>
          </p:nvPr>
        </p:nvGraphicFramePr>
        <p:xfrm>
          <a:off x="868807" y="667004"/>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230632" y="3579114"/>
            <a:ext cx="11334750" cy="3139321"/>
          </a:xfrm>
          <a:prstGeom prst="rect">
            <a:avLst/>
          </a:prstGeom>
          <a:noFill/>
        </p:spPr>
        <p:txBody>
          <a:bodyPr wrap="square" rtlCol="0">
            <a:spAutoFit/>
          </a:bodyPr>
          <a:lstStyle/>
          <a:p>
            <a:pPr marL="285750" indent="-285750" algn="just">
              <a:buFont typeface="Arial" panose="020B0604020202020204" pitchFamily="34" charset="0"/>
              <a:buChar char="•"/>
            </a:pPr>
            <a:r>
              <a:rPr lang="pl-PL" dirty="0"/>
              <a:t>Po wysłuchaniu głosów stron sąd niezwłocznie przystępuje do narady i głosowania, sporządza wyrok na piśmie i ogłasza go obecnym osobom. </a:t>
            </a:r>
          </a:p>
          <a:p>
            <a:pPr marL="285750" indent="-285750" algn="just">
              <a:buFont typeface="Arial" panose="020B0604020202020204" pitchFamily="34" charset="0"/>
              <a:buChar char="•"/>
            </a:pPr>
            <a:r>
              <a:rPr lang="pl-PL" dirty="0"/>
              <a:t>Intencją ustawodawcy było to, żeby członkowie składy orzekającego przystępując do narady byli pod bezpośrednim wrażeniem całej rozprawy. Sąd w miarę możliwości powinien przystąpić do narady i dążyć do tego, by wyrok został ogłoszony tego samego dnia. </a:t>
            </a:r>
          </a:p>
          <a:p>
            <a:pPr marL="285750" indent="-285750" algn="just">
              <a:buFont typeface="Arial" panose="020B0604020202020204" pitchFamily="34" charset="0"/>
              <a:buChar char="•"/>
            </a:pPr>
            <a:r>
              <a:rPr lang="pl-PL" dirty="0"/>
              <a:t>art. 411 § 1 </a:t>
            </a:r>
            <a:r>
              <a:rPr lang="pl-PL" dirty="0">
                <a:sym typeface="Wingdings" panose="05000000000000000000" pitchFamily="2" charset="2"/>
              </a:rPr>
              <a:t> w sprawie zawiłej lub z innych ważnych powodów </a:t>
            </a:r>
            <a:r>
              <a:rPr lang="pl-PL" b="1" dirty="0">
                <a:sym typeface="Wingdings" panose="05000000000000000000" pitchFamily="2" charset="2"/>
              </a:rPr>
              <a:t>sąd może odroczyć </a:t>
            </a:r>
            <a:r>
              <a:rPr lang="pl-PL" dirty="0">
                <a:sym typeface="Wingdings" panose="05000000000000000000" pitchFamily="2" charset="2"/>
              </a:rPr>
              <a:t>wydanie wyroku na czas </a:t>
            </a:r>
            <a:r>
              <a:rPr lang="pl-PL" b="1" dirty="0">
                <a:sym typeface="Wingdings" panose="05000000000000000000" pitchFamily="2" charset="2"/>
              </a:rPr>
              <a:t>nieprzekraczający 14 dni. </a:t>
            </a:r>
            <a:endParaRPr lang="pl-PL" dirty="0">
              <a:sym typeface="Wingdings" panose="05000000000000000000" pitchFamily="2" charset="2"/>
            </a:endParaRPr>
          </a:p>
          <a:p>
            <a:pPr marL="742950" lvl="1" indent="-285750" algn="just">
              <a:buFont typeface="Arial" panose="020B0604020202020204" pitchFamily="34" charset="0"/>
              <a:buChar char="•"/>
            </a:pPr>
            <a:r>
              <a:rPr lang="pl-PL" dirty="0"/>
              <a:t>Chodzi o łączny czas odroczenia. Można odroczyć najpierw o 5 dni a później o kolejne 9 byleby suma nie przekraczała 14 dni. </a:t>
            </a:r>
          </a:p>
          <a:p>
            <a:pPr marL="742950" lvl="1" indent="-285750" algn="just">
              <a:buFont typeface="Arial" panose="020B0604020202020204" pitchFamily="34" charset="0"/>
              <a:buChar char="•"/>
            </a:pPr>
            <a:r>
              <a:rPr lang="pl-PL" dirty="0"/>
              <a:t>W razie przekroczenia tego terminu </a:t>
            </a:r>
            <a:r>
              <a:rPr lang="pl-PL" b="1" dirty="0"/>
              <a:t>rozprawę prowadzi się od początku! </a:t>
            </a:r>
          </a:p>
          <a:p>
            <a:pPr marL="285750" indent="-285750" algn="just">
              <a:buFont typeface="Arial" panose="020B0604020202020204" pitchFamily="34" charset="0"/>
              <a:buChar char="•"/>
            </a:pPr>
            <a:r>
              <a:rPr lang="pl-PL" dirty="0"/>
              <a:t>art. 410 – postawę wyroku może stanowić całokształt okoliczności ujawnionych na rozprawie</a:t>
            </a:r>
          </a:p>
        </p:txBody>
      </p:sp>
    </p:spTree>
    <p:extLst>
      <p:ext uri="{BB962C8B-B14F-4D97-AF65-F5344CB8AC3E}">
        <p14:creationId xmlns:p14="http://schemas.microsoft.com/office/powerpoint/2010/main" val="41689781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85216" y="54864"/>
            <a:ext cx="10917936" cy="1609344"/>
          </a:xfrm>
        </p:spPr>
        <p:txBody>
          <a:bodyPr/>
          <a:lstStyle/>
          <a:p>
            <a:r>
              <a:rPr lang="pl-PL" dirty="0"/>
              <a:t>Narada i głosowanie nad wyrokiem </a:t>
            </a:r>
          </a:p>
        </p:txBody>
      </p:sp>
      <p:sp>
        <p:nvSpPr>
          <p:cNvPr id="3" name="Symbol zastępczy zawartości 2"/>
          <p:cNvSpPr>
            <a:spLocks noGrp="1"/>
          </p:cNvSpPr>
          <p:nvPr>
            <p:ph idx="1"/>
          </p:nvPr>
        </p:nvSpPr>
        <p:spPr>
          <a:xfrm>
            <a:off x="585216" y="1664208"/>
            <a:ext cx="11402568" cy="4425696"/>
          </a:xfrm>
        </p:spPr>
        <p:txBody>
          <a:bodyPr>
            <a:normAutofit fontScale="85000" lnSpcReduction="20000"/>
          </a:bodyPr>
          <a:lstStyle/>
          <a:p>
            <a:pPr algn="just"/>
            <a:r>
              <a:rPr lang="pl-PL" dirty="0"/>
              <a:t>Trudno mówić o naradzie i głosowaniu, gdy skład sądu jest jednoosobowy. W takim przypadku sędzia powinien zarządzić przerwę, po której ogłoszone będzie orzeczenie. </a:t>
            </a:r>
          </a:p>
          <a:p>
            <a:pPr algn="just"/>
            <a:r>
              <a:rPr lang="pl-PL" dirty="0"/>
              <a:t>Przepisy o naradzie i głosowaniu – art. 108 – 115. </a:t>
            </a:r>
          </a:p>
          <a:p>
            <a:pPr algn="just"/>
            <a:r>
              <a:rPr lang="pl-PL" dirty="0"/>
              <a:t>Celem narady jest omówienie przez cały skład orzekający wszystkich zagadnień prawnych i faktycznych. Chodzi o wymianę myśli i poglądów tak aby skład orzekający w należyty sposób przygotował się do głosowania nad orzeczeniem. </a:t>
            </a:r>
          </a:p>
          <a:p>
            <a:pPr algn="just"/>
            <a:r>
              <a:rPr lang="pl-PL" b="1" u="sng" dirty="0"/>
              <a:t>Przebieg narady i głosowania jest tajny!</a:t>
            </a:r>
            <a:r>
              <a:rPr lang="pl-PL" dirty="0"/>
              <a:t> Zwolnienie z tajemnicy jest niedopuszczalne. Jedynym wyjątkiem jest ujawnienie zdania odrębnego, z podaniem (za zgodą tej osoby) imienia i nazwiska sędziego lub ławnika zgłaszającego </a:t>
            </a:r>
            <a:r>
              <a:rPr lang="pl-PL" i="1" dirty="0"/>
              <a:t>votum separatum</a:t>
            </a:r>
          </a:p>
          <a:p>
            <a:pPr algn="just"/>
            <a:r>
              <a:rPr lang="pl-PL" dirty="0"/>
              <a:t>Podczas narady i głosowania może być obecny jedynie protokolant, chyba że przewodniczący uzna jego obecność za zbędną. </a:t>
            </a:r>
          </a:p>
          <a:p>
            <a:pPr algn="just"/>
            <a:r>
              <a:rPr lang="pl-PL" dirty="0"/>
              <a:t>Przewodniczący składu orzekającego kieruje przebiegiem narady i głosowania. Wątpliwości co do porządku i sposobu narady i głosowania rozstrzyga skład orzekający. </a:t>
            </a:r>
          </a:p>
          <a:p>
            <a:pPr algn="just"/>
            <a:r>
              <a:rPr lang="pl-PL" dirty="0"/>
              <a:t>Art. 109 § 2 </a:t>
            </a:r>
            <a:r>
              <a:rPr lang="pl-PL" dirty="0">
                <a:sym typeface="Wingdings" panose="05000000000000000000" pitchFamily="2" charset="2"/>
              </a:rPr>
              <a:t> po naradzie </a:t>
            </a:r>
            <a:r>
              <a:rPr lang="pl-PL" b="1" dirty="0">
                <a:sym typeface="Wingdings" panose="05000000000000000000" pitchFamily="2" charset="2"/>
              </a:rPr>
              <a:t>przewodniczący </a:t>
            </a:r>
            <a:r>
              <a:rPr lang="pl-PL" dirty="0">
                <a:sym typeface="Wingdings" panose="05000000000000000000" pitchFamily="2" charset="2"/>
              </a:rPr>
              <a:t>zbiera głosy zaczynając od </a:t>
            </a:r>
            <a:r>
              <a:rPr lang="pl-PL" b="1" dirty="0">
                <a:sym typeface="Wingdings" panose="05000000000000000000" pitchFamily="2" charset="2"/>
              </a:rPr>
              <a:t>najmłodszego a sam głosuje ostatni. Sprawozdawca, jeżeli nie jest przewodniczącym głosuje pierwszy. </a:t>
            </a:r>
          </a:p>
          <a:p>
            <a:pPr lvl="1" algn="just"/>
            <a:r>
              <a:rPr lang="pl-PL" dirty="0">
                <a:sym typeface="Wingdings" panose="05000000000000000000" pitchFamily="2" charset="2"/>
              </a:rPr>
              <a:t>W przypadku ławników  najmłodszy wiekiem </a:t>
            </a:r>
          </a:p>
          <a:p>
            <a:pPr lvl="1" algn="just"/>
            <a:r>
              <a:rPr lang="pl-PL" dirty="0">
                <a:sym typeface="Wingdings" panose="05000000000000000000" pitchFamily="2" charset="2"/>
              </a:rPr>
              <a:t>W przypadku sędziów  starszeństwo służbowe </a:t>
            </a:r>
          </a:p>
          <a:p>
            <a:pPr lvl="1" algn="just"/>
            <a:endParaRPr lang="pl-PL" dirty="0"/>
          </a:p>
        </p:txBody>
      </p:sp>
    </p:spTree>
    <p:extLst>
      <p:ext uri="{BB962C8B-B14F-4D97-AF65-F5344CB8AC3E}">
        <p14:creationId xmlns:p14="http://schemas.microsoft.com/office/powerpoint/2010/main" val="37478584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Narada i głosowanie nad wyrokiem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81813373"/>
              </p:ext>
            </p:extLst>
          </p:nvPr>
        </p:nvGraphicFramePr>
        <p:xfrm>
          <a:off x="-2980817" y="2093976"/>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pole tekstowe 8"/>
          <p:cNvSpPr txBox="1"/>
          <p:nvPr/>
        </p:nvSpPr>
        <p:spPr>
          <a:xfrm>
            <a:off x="4080511" y="1995160"/>
            <a:ext cx="7998714" cy="3416320"/>
          </a:xfrm>
          <a:prstGeom prst="rect">
            <a:avLst/>
          </a:prstGeom>
          <a:noFill/>
        </p:spPr>
        <p:txBody>
          <a:bodyPr wrap="square" rtlCol="0">
            <a:spAutoFit/>
          </a:bodyPr>
          <a:lstStyle/>
          <a:p>
            <a:pPr algn="just"/>
            <a:r>
              <a:rPr lang="pl-PL" dirty="0"/>
              <a:t>Orzeczenie zapada większością głosów. Aż do ogłoszenia wyroku można powrócić do kwestii wcześniej przegłosowanych. </a:t>
            </a:r>
          </a:p>
          <a:p>
            <a:pPr algn="just"/>
            <a:endParaRPr lang="pl-PL" dirty="0"/>
          </a:p>
          <a:p>
            <a:r>
              <a:rPr lang="pl-PL" dirty="0"/>
              <a:t>Budowanie większości głosów </a:t>
            </a:r>
            <a:r>
              <a:rPr lang="pl-PL" dirty="0">
                <a:sym typeface="Wingdings" panose="05000000000000000000" pitchFamily="2" charset="2"/>
              </a:rPr>
              <a:t> „sztuczna większość” (art. 111 </a:t>
            </a:r>
            <a:r>
              <a:rPr lang="pl-PL" dirty="0"/>
              <a:t>§ 2)</a:t>
            </a:r>
          </a:p>
          <a:p>
            <a:r>
              <a:rPr lang="pl-PL" dirty="0">
                <a:sym typeface="Wingdings" panose="05000000000000000000" pitchFamily="2" charset="2"/>
              </a:rPr>
              <a:t>Jeżeli zdania członków składu orzekającego tak się podzielą, że żadne z nich nie uzyska większości, zdanie najmniej korzystne przyłącza się do zdania najbardziej do niego zbliżonego aż do uzyskania większości. </a:t>
            </a:r>
          </a:p>
          <a:p>
            <a:pPr algn="just"/>
            <a:r>
              <a:rPr lang="pl-PL" dirty="0">
                <a:sym typeface="Wingdings" panose="05000000000000000000" pitchFamily="2" charset="2"/>
              </a:rPr>
              <a:t>Sędzia, który głosował za uniewinnieniem nie musi głosować co do dalszych kwestii. Jego głos przyłącza się do zdania najprzychylniejszego dla oskarżonego.</a:t>
            </a:r>
          </a:p>
          <a:p>
            <a:endParaRPr lang="pl-PL" dirty="0">
              <a:sym typeface="Wingdings" panose="05000000000000000000" pitchFamily="2" charset="2"/>
            </a:endParaRPr>
          </a:p>
          <a:p>
            <a:endParaRPr lang="pl-PL" dirty="0">
              <a:sym typeface="Wingdings" panose="05000000000000000000" pitchFamily="2" charset="2"/>
            </a:endParaRPr>
          </a:p>
        </p:txBody>
      </p:sp>
    </p:spTree>
    <p:extLst>
      <p:ext uri="{BB962C8B-B14F-4D97-AF65-F5344CB8AC3E}">
        <p14:creationId xmlns:p14="http://schemas.microsoft.com/office/powerpoint/2010/main" val="9442241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4008" y="0"/>
            <a:ext cx="10058400" cy="1609344"/>
          </a:xfrm>
        </p:spPr>
        <p:txBody>
          <a:bodyPr/>
          <a:lstStyle/>
          <a:p>
            <a:r>
              <a:rPr lang="pl-PL" dirty="0"/>
              <a:t>Sporządzenie wyroku na piśmie</a:t>
            </a:r>
          </a:p>
        </p:txBody>
      </p:sp>
      <p:sp>
        <p:nvSpPr>
          <p:cNvPr id="3" name="Symbol zastępczy zawartości 2"/>
          <p:cNvSpPr>
            <a:spLocks noGrp="1"/>
          </p:cNvSpPr>
          <p:nvPr>
            <p:ph idx="1"/>
          </p:nvPr>
        </p:nvSpPr>
        <p:spPr>
          <a:xfrm>
            <a:off x="0" y="1773936"/>
            <a:ext cx="12079224" cy="4553712"/>
          </a:xfrm>
        </p:spPr>
        <p:txBody>
          <a:bodyPr>
            <a:normAutofit/>
          </a:bodyPr>
          <a:lstStyle/>
          <a:p>
            <a:pPr algn="just"/>
            <a:r>
              <a:rPr lang="pl-PL" dirty="0">
                <a:sym typeface="Wingdings" panose="05000000000000000000" pitchFamily="2" charset="2"/>
              </a:rPr>
              <a:t>Niezwłocznie po zakończeniu narady i głosowania sporządza się wyrok na piśmie. </a:t>
            </a:r>
          </a:p>
          <a:p>
            <a:pPr algn="just"/>
            <a:r>
              <a:rPr lang="pl-PL" dirty="0">
                <a:sym typeface="Wingdings" panose="05000000000000000000" pitchFamily="2" charset="2"/>
              </a:rPr>
              <a:t>Orzeczenie podpisują wszyscy członkowie składu orzekającego – także osoba przegłosowana. Składając podpis, członek składu orzekającego może zaznaczyć na orzeczeniu swoje zdanie odrębne, podają w jakiej części i w jakim kierunku kwestionuje orzeczenie (</a:t>
            </a:r>
            <a:r>
              <a:rPr lang="pl-PL" i="1" dirty="0">
                <a:sym typeface="Wingdings" panose="05000000000000000000" pitchFamily="2" charset="2"/>
              </a:rPr>
              <a:t>votum separatum</a:t>
            </a:r>
            <a:r>
              <a:rPr lang="pl-PL" dirty="0">
                <a:sym typeface="Wingdings" panose="05000000000000000000" pitchFamily="2" charset="2"/>
              </a:rPr>
              <a:t>). </a:t>
            </a:r>
          </a:p>
          <a:p>
            <a:pPr algn="just"/>
            <a:r>
              <a:rPr lang="pl-PL" dirty="0"/>
              <a:t>W sprawach rozpoznawanych w składzie sędziego i dwóch ławników uzasadnienie podpisuje tylko przewodniczący, chyba że zgłoszono zdanie odrębne. W sprawach rozpoznawanych w składzie dwóch sędziów i trzech ławników uzasadnienie podpisują obaj sędziowie, chyba że zgłoszono zdanie odrębne.</a:t>
            </a:r>
          </a:p>
          <a:p>
            <a:pPr algn="just"/>
            <a:r>
              <a:rPr lang="pl-PL" dirty="0"/>
              <a:t>Jeżeli nie można uzyskać podpisu przewodniczącego lub innego członka składu orzekającego, jeden z podpisujących czyni o tym wzmiankę na uzasadnieniu z zaznaczeniem przyczyny tego faktu</a:t>
            </a:r>
          </a:p>
          <a:p>
            <a:pPr marL="800100" lvl="1" algn="just"/>
            <a:endParaRPr lang="pl-PL" dirty="0"/>
          </a:p>
          <a:p>
            <a:pPr algn="just"/>
            <a:endParaRPr lang="pl-PL" dirty="0"/>
          </a:p>
        </p:txBody>
      </p:sp>
    </p:spTree>
    <p:extLst>
      <p:ext uri="{BB962C8B-B14F-4D97-AF65-F5344CB8AC3E}">
        <p14:creationId xmlns:p14="http://schemas.microsoft.com/office/powerpoint/2010/main" val="2469837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2044521744"/>
              </p:ext>
            </p:extLst>
          </p:nvPr>
        </p:nvGraphicFramePr>
        <p:xfrm>
          <a:off x="490219" y="1727851"/>
          <a:ext cx="11217655" cy="48761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zawartości 2"/>
          <p:cNvSpPr>
            <a:spLocks noGrp="1"/>
          </p:cNvSpPr>
          <p:nvPr>
            <p:ph type="title"/>
          </p:nvPr>
        </p:nvSpPr>
        <p:spPr>
          <a:xfrm>
            <a:off x="338138" y="623888"/>
            <a:ext cx="11522075" cy="1281112"/>
          </a:xfrm>
        </p:spPr>
        <p:txBody>
          <a:bodyPr>
            <a:normAutofit fontScale="90000"/>
          </a:bodyPr>
          <a:lstStyle/>
          <a:p>
            <a:pPr marL="400050"/>
            <a:r>
              <a:rPr lang="pl-PL" dirty="0"/>
              <a:t>Postępowanie przed sądem I instancji można podzielić na 3 etapy:</a:t>
            </a:r>
          </a:p>
        </p:txBody>
      </p:sp>
    </p:spTree>
    <p:extLst>
      <p:ext uri="{BB962C8B-B14F-4D97-AF65-F5344CB8AC3E}">
        <p14:creationId xmlns:p14="http://schemas.microsoft.com/office/powerpoint/2010/main" val="360749721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943A642-D839-4424-C894-97D1CF2B35A0}"/>
              </a:ext>
            </a:extLst>
          </p:cNvPr>
          <p:cNvSpPr>
            <a:spLocks noGrp="1"/>
          </p:cNvSpPr>
          <p:nvPr>
            <p:ph type="title"/>
          </p:nvPr>
        </p:nvSpPr>
        <p:spPr/>
        <p:txBody>
          <a:bodyPr/>
          <a:lstStyle/>
          <a:p>
            <a:r>
              <a:rPr lang="pl-PL" dirty="0"/>
              <a:t>Warunki formalne wyroku</a:t>
            </a:r>
          </a:p>
        </p:txBody>
      </p:sp>
      <p:sp>
        <p:nvSpPr>
          <p:cNvPr id="3" name="Symbol zastępczy zawartości 2">
            <a:extLst>
              <a:ext uri="{FF2B5EF4-FFF2-40B4-BE49-F238E27FC236}">
                <a16:creationId xmlns:a16="http://schemas.microsoft.com/office/drawing/2014/main" id="{F301DAFF-BA21-AC54-79AD-F2FDADECF584}"/>
              </a:ext>
            </a:extLst>
          </p:cNvPr>
          <p:cNvSpPr>
            <a:spLocks noGrp="1"/>
          </p:cNvSpPr>
          <p:nvPr>
            <p:ph idx="1"/>
          </p:nvPr>
        </p:nvSpPr>
        <p:spPr/>
        <p:txBody>
          <a:bodyPr>
            <a:normAutofit fontScale="92500"/>
          </a:bodyPr>
          <a:lstStyle/>
          <a:p>
            <a:pPr algn="just"/>
            <a:r>
              <a:rPr lang="pl-PL" dirty="0"/>
              <a:t>Warunki formalne wyroku – art. 413 </a:t>
            </a:r>
          </a:p>
          <a:p>
            <a:pPr marL="800100" lvl="1" indent="-342900" algn="just">
              <a:buFont typeface="+mj-lt"/>
              <a:buAutoNum type="arabicPeriod"/>
            </a:pPr>
            <a:r>
              <a:rPr lang="pl-PL" dirty="0"/>
              <a:t>Oznaczenie sądu, który go wydał oraz sędziów, ławników, oskarżycieli i protokolanta </a:t>
            </a:r>
          </a:p>
          <a:p>
            <a:pPr marL="800100" lvl="1" indent="-342900" algn="just">
              <a:buFont typeface="+mj-lt"/>
              <a:buAutoNum type="arabicPeriod"/>
            </a:pPr>
            <a:r>
              <a:rPr lang="pl-PL" dirty="0"/>
              <a:t>Datę i miejsce rozpoznania sprawy i wydania wyroku </a:t>
            </a:r>
          </a:p>
          <a:p>
            <a:pPr marL="800100" lvl="1" indent="-342900" algn="just">
              <a:buFont typeface="+mj-lt"/>
              <a:buAutoNum type="arabicPeriod"/>
            </a:pPr>
            <a:r>
              <a:rPr lang="pl-PL" dirty="0"/>
              <a:t>Imię, nazwisko oraz inne dane określające tożsamość oskarżonego </a:t>
            </a:r>
          </a:p>
          <a:p>
            <a:pPr marL="800100" lvl="1" indent="-342900" algn="just">
              <a:buFont typeface="+mj-lt"/>
              <a:buAutoNum type="arabicPeriod"/>
            </a:pPr>
            <a:r>
              <a:rPr lang="pl-PL" dirty="0"/>
              <a:t>Przytoczenie opisu i kwalifikacji prawnej czynu, którego popełnienie </a:t>
            </a:r>
            <a:r>
              <a:rPr lang="pl-PL" u="sng" dirty="0"/>
              <a:t>oskarżyciel zarzucił oskarżonemu </a:t>
            </a:r>
          </a:p>
          <a:p>
            <a:pPr marL="800100" lvl="1" indent="-342900" algn="just">
              <a:buFont typeface="+mj-lt"/>
              <a:buAutoNum type="arabicPeriod"/>
            </a:pPr>
            <a:r>
              <a:rPr lang="pl-PL" b="1" dirty="0"/>
              <a:t>Rozstrzygnięcie sądu</a:t>
            </a:r>
            <a:endParaRPr lang="pl-PL" dirty="0"/>
          </a:p>
          <a:p>
            <a:pPr marL="800100" lvl="1" indent="-342900" algn="just">
              <a:buFont typeface="+mj-lt"/>
              <a:buAutoNum type="arabicPeriod"/>
            </a:pPr>
            <a:r>
              <a:rPr lang="pl-PL" dirty="0"/>
              <a:t>wskazanie zastosowanych przepisów ustawy karnej </a:t>
            </a:r>
          </a:p>
          <a:p>
            <a:pPr marL="400050" algn="just"/>
            <a:r>
              <a:rPr lang="pl-PL" dirty="0"/>
              <a:t>Wyrok skazujący powinien zawierać:</a:t>
            </a:r>
          </a:p>
          <a:p>
            <a:pPr marL="800100" lvl="1" algn="just"/>
            <a:r>
              <a:rPr lang="pl-PL" dirty="0"/>
              <a:t>Dokładnie określenie </a:t>
            </a:r>
            <a:r>
              <a:rPr lang="pl-PL" u="sng" dirty="0"/>
              <a:t>czynu przypisanego oskarżonemu</a:t>
            </a:r>
            <a:r>
              <a:rPr lang="pl-PL" dirty="0"/>
              <a:t> oraz jego kwalifikację prawną</a:t>
            </a:r>
          </a:p>
          <a:p>
            <a:pPr marL="800100" lvl="1" algn="just"/>
            <a:r>
              <a:rPr lang="pl-PL" dirty="0"/>
              <a:t>rozstrzygnięcia co do kary i środków karnych, środków kompensacyjnych i przepadku, a w razie potrzeby – co do zaliczenia na ich poczet tymczasowego aresztowania i zatrzymania oraz środków zapobiegawczych wymienionych w art. 276</a:t>
            </a:r>
          </a:p>
          <a:p>
            <a:endParaRPr lang="pl-PL" dirty="0"/>
          </a:p>
        </p:txBody>
      </p:sp>
    </p:spTree>
    <p:extLst>
      <p:ext uri="{BB962C8B-B14F-4D97-AF65-F5344CB8AC3E}">
        <p14:creationId xmlns:p14="http://schemas.microsoft.com/office/powerpoint/2010/main" val="39842430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Rozstrzygnięcie sądu</a:t>
            </a:r>
          </a:p>
        </p:txBody>
      </p:sp>
      <p:sp>
        <p:nvSpPr>
          <p:cNvPr id="3" name="Symbol zastępczy zawartości 2"/>
          <p:cNvSpPr>
            <a:spLocks noGrp="1"/>
          </p:cNvSpPr>
          <p:nvPr>
            <p:ph idx="1"/>
          </p:nvPr>
        </p:nvSpPr>
        <p:spPr>
          <a:xfrm>
            <a:off x="274320" y="1883664"/>
            <a:ext cx="11814048" cy="4425696"/>
          </a:xfrm>
        </p:spPr>
        <p:txBody>
          <a:bodyPr>
            <a:normAutofit/>
          </a:bodyPr>
          <a:lstStyle/>
          <a:p>
            <a:pPr algn="just"/>
            <a:r>
              <a:rPr lang="pl-PL" b="1" u="sng" dirty="0"/>
              <a:t>Po rozpoczęciu przewodu sądowego wszystkie rozstrzygnięcia zapadają w formie wyroku</a:t>
            </a:r>
          </a:p>
          <a:p>
            <a:pPr algn="just"/>
            <a:r>
              <a:rPr lang="pl-PL" dirty="0"/>
              <a:t>art. 414 § 1 </a:t>
            </a:r>
            <a:r>
              <a:rPr lang="pl-PL" dirty="0">
                <a:sym typeface="Wingdings" panose="05000000000000000000" pitchFamily="2" charset="2"/>
              </a:rPr>
              <a:t> w razie stwierdzenia po rozpoczęciu przewodu sądowego okoliczności wyłączającej ściganie (art. 17 </a:t>
            </a:r>
            <a:r>
              <a:rPr lang="pl-PL" dirty="0"/>
              <a:t>§ 1) lub danych przemawiających za warunkowym umorzeniem sąd </a:t>
            </a:r>
            <a:r>
              <a:rPr lang="pl-PL" b="1" dirty="0"/>
              <a:t>wyrokiem umarza postępowanie albo umarza je warunkowo</a:t>
            </a:r>
            <a:r>
              <a:rPr lang="pl-PL" dirty="0"/>
              <a:t>. </a:t>
            </a:r>
          </a:p>
          <a:p>
            <a:pPr algn="just"/>
            <a:r>
              <a:rPr lang="pl-PL" dirty="0"/>
              <a:t>W przypadku stwierdzenia okoliczności z art. 17 § 1 pkt. 1 i 2 </a:t>
            </a:r>
            <a:r>
              <a:rPr lang="pl-PL" dirty="0">
                <a:sym typeface="Wingdings" panose="05000000000000000000" pitchFamily="2" charset="2"/>
              </a:rPr>
              <a:t> </a:t>
            </a:r>
            <a:r>
              <a:rPr lang="pl-PL" b="1" dirty="0">
                <a:sym typeface="Wingdings" panose="05000000000000000000" pitchFamily="2" charset="2"/>
              </a:rPr>
              <a:t>sąd wydaje wyrok uniewinniający</a:t>
            </a:r>
          </a:p>
          <a:p>
            <a:pPr lvl="1" algn="just"/>
            <a:r>
              <a:rPr lang="pl-PL" dirty="0">
                <a:sym typeface="Wingdings" panose="05000000000000000000" pitchFamily="2" charset="2"/>
              </a:rPr>
              <a:t>wyjątek – jeżeli sprawca był niepoczytalny </a:t>
            </a:r>
            <a:r>
              <a:rPr lang="pl-PL" b="1" dirty="0">
                <a:sym typeface="Wingdings" panose="05000000000000000000" pitchFamily="2" charset="2"/>
              </a:rPr>
              <a:t>postępowanie </a:t>
            </a:r>
            <a:r>
              <a:rPr lang="pl-PL" b="1" u="sng" dirty="0">
                <a:sym typeface="Wingdings" panose="05000000000000000000" pitchFamily="2" charset="2"/>
              </a:rPr>
              <a:t>umarza się </a:t>
            </a:r>
            <a:endParaRPr lang="pl-PL" b="1" dirty="0">
              <a:sym typeface="Wingdings" panose="05000000000000000000" pitchFamily="2" charset="2"/>
            </a:endParaRPr>
          </a:p>
          <a:p>
            <a:pPr algn="just"/>
            <a:endParaRPr lang="pl-PL" dirty="0"/>
          </a:p>
        </p:txBody>
      </p:sp>
      <p:sp>
        <p:nvSpPr>
          <p:cNvPr id="4" name="pole tekstowe 3"/>
          <p:cNvSpPr txBox="1"/>
          <p:nvPr/>
        </p:nvSpPr>
        <p:spPr>
          <a:xfrm>
            <a:off x="9115423" y="202756"/>
            <a:ext cx="2733675" cy="1077218"/>
          </a:xfrm>
          <a:prstGeom prst="rect">
            <a:avLst/>
          </a:prstGeom>
          <a:noFill/>
          <a:ln>
            <a:solidFill>
              <a:schemeClr val="accent2"/>
            </a:solidFill>
          </a:ln>
        </p:spPr>
        <p:txBody>
          <a:bodyPr wrap="square" rtlCol="0">
            <a:spAutoFit/>
          </a:bodyPr>
          <a:lstStyle/>
          <a:p>
            <a:r>
              <a:rPr lang="pl-PL" sz="1600" dirty="0"/>
              <a:t>Uniewinnienie </a:t>
            </a:r>
          </a:p>
          <a:p>
            <a:r>
              <a:rPr lang="pl-PL" sz="1600" dirty="0"/>
              <a:t>Umorzenie postępowania </a:t>
            </a:r>
          </a:p>
          <a:p>
            <a:r>
              <a:rPr lang="pl-PL" sz="1600" dirty="0"/>
              <a:t>Skazanie </a:t>
            </a:r>
          </a:p>
          <a:p>
            <a:r>
              <a:rPr lang="pl-PL" sz="1600" dirty="0"/>
              <a:t>Warunkowe umorzenie</a:t>
            </a:r>
          </a:p>
        </p:txBody>
      </p:sp>
    </p:spTree>
    <p:extLst>
      <p:ext uri="{BB962C8B-B14F-4D97-AF65-F5344CB8AC3E}">
        <p14:creationId xmlns:p14="http://schemas.microsoft.com/office/powerpoint/2010/main" val="3248942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Promulgacja wyroku</a:t>
            </a:r>
          </a:p>
        </p:txBody>
      </p:sp>
      <p:sp>
        <p:nvSpPr>
          <p:cNvPr id="3" name="Symbol zastępczy zawartości 2"/>
          <p:cNvSpPr>
            <a:spLocks noGrp="1"/>
          </p:cNvSpPr>
          <p:nvPr>
            <p:ph idx="1"/>
          </p:nvPr>
        </p:nvSpPr>
        <p:spPr/>
        <p:txBody>
          <a:bodyPr>
            <a:normAutofit fontScale="92500" lnSpcReduction="10000"/>
          </a:bodyPr>
          <a:lstStyle/>
          <a:p>
            <a:pPr algn="just"/>
            <a:r>
              <a:rPr lang="pl-PL" dirty="0"/>
              <a:t>Odbywa się niezwłocznie po podpisaniu wyroku, niezależnie od stawiennictwa stron, obrońców i pełnomocników (art. 419) </a:t>
            </a:r>
          </a:p>
          <a:p>
            <a:pPr algn="just"/>
            <a:r>
              <a:rPr lang="pl-PL" dirty="0"/>
              <a:t>Doręczenie wyroku z urzędu – wyjątkowo (art. 422)</a:t>
            </a:r>
          </a:p>
          <a:p>
            <a:pPr algn="just"/>
            <a:r>
              <a:rPr lang="pl-PL" dirty="0"/>
              <a:t>Art. 418 </a:t>
            </a:r>
          </a:p>
          <a:p>
            <a:pPr lvl="1" algn="just"/>
            <a:r>
              <a:rPr lang="pl-PL" dirty="0"/>
              <a:t>§ 1. Po podpisaniu wyroku przewodniczący ogłasza go publicznie; w czasie ogłaszania wyroku wszyscy obecni, z wyjątkiem sądu, stoją. </a:t>
            </a:r>
          </a:p>
          <a:p>
            <a:pPr lvl="1" algn="just"/>
            <a:r>
              <a:rPr lang="pl-PL" dirty="0"/>
              <a:t>§1a. Ogłaszając wyrok można pominąć treść zarzutów oskarżenia. </a:t>
            </a:r>
          </a:p>
          <a:p>
            <a:pPr lvl="1" algn="just"/>
            <a:r>
              <a:rPr lang="pl-PL" dirty="0"/>
              <a:t>§ 2a. Zgłoszenie zdania odrębnego podaje się do wiadomości wraz ze wskazaniem, w jakiej części i w jakim kierunku kwestionuje ono orzeczenie, a za zgodą członka składu orzekającego, który zgłosił to zdanie, także z jego imieniem i nazwiskiem. </a:t>
            </a:r>
          </a:p>
          <a:p>
            <a:pPr lvl="1" algn="just"/>
            <a:r>
              <a:rPr lang="pl-PL" dirty="0"/>
              <a:t>§ 3. Po ogłoszeniu przewodniczący lub jeden z członków składu orzekającego podaje ustnie najważniejsze powody wyroku.</a:t>
            </a:r>
          </a:p>
          <a:p>
            <a:pPr lvl="1" algn="just"/>
            <a:r>
              <a:rPr lang="pl-PL" dirty="0"/>
              <a:t>§ 4. Po podaniu najważniejszych powodów wyroku, o których mowa w § 3, członek składu orzekającego, który zgłosił zdanie odrębne, może podać ustnie najważniejsze powody jego zgłoszenia.</a:t>
            </a:r>
          </a:p>
        </p:txBody>
      </p:sp>
    </p:spTree>
    <p:extLst>
      <p:ext uri="{BB962C8B-B14F-4D97-AF65-F5344CB8AC3E}">
        <p14:creationId xmlns:p14="http://schemas.microsoft.com/office/powerpoint/2010/main" val="337157897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4B02E5D-F61C-29B7-49EA-45D451D7C877}"/>
              </a:ext>
            </a:extLst>
          </p:cNvPr>
          <p:cNvSpPr>
            <a:spLocks noGrp="1"/>
          </p:cNvSpPr>
          <p:nvPr>
            <p:ph type="title"/>
          </p:nvPr>
        </p:nvSpPr>
        <p:spPr>
          <a:xfrm>
            <a:off x="1069848" y="484632"/>
            <a:ext cx="10058400" cy="1100328"/>
          </a:xfrm>
        </p:spPr>
        <p:txBody>
          <a:bodyPr/>
          <a:lstStyle/>
          <a:p>
            <a:r>
              <a:rPr lang="pl-PL" dirty="0"/>
              <a:t>Promulgacja wyroku</a:t>
            </a:r>
          </a:p>
        </p:txBody>
      </p:sp>
      <p:sp>
        <p:nvSpPr>
          <p:cNvPr id="3" name="Symbol zastępczy zawartości 2">
            <a:extLst>
              <a:ext uri="{FF2B5EF4-FFF2-40B4-BE49-F238E27FC236}">
                <a16:creationId xmlns:a16="http://schemas.microsoft.com/office/drawing/2014/main" id="{4B00CC68-AD6C-8ACC-3E01-A29167B0A4F4}"/>
              </a:ext>
            </a:extLst>
          </p:cNvPr>
          <p:cNvSpPr>
            <a:spLocks noGrp="1"/>
          </p:cNvSpPr>
          <p:nvPr>
            <p:ph idx="1"/>
          </p:nvPr>
        </p:nvSpPr>
        <p:spPr>
          <a:xfrm>
            <a:off x="1069848" y="1584960"/>
            <a:ext cx="10058400" cy="4587240"/>
          </a:xfrm>
        </p:spPr>
        <p:txBody>
          <a:bodyPr/>
          <a:lstStyle/>
          <a:p>
            <a:pPr algn="just"/>
            <a:endParaRPr lang="pl-PL" dirty="0"/>
          </a:p>
          <a:p>
            <a:pPr algn="just"/>
            <a:endParaRPr lang="pl-PL" dirty="0"/>
          </a:p>
          <a:p>
            <a:pPr algn="just"/>
            <a:r>
              <a:rPr lang="pl-PL" dirty="0"/>
              <a:t>Art. 418a W wypadku wyrokowania na posiedzeniu odbywającym się z wyłączeniem jawności treść wyroku udostępnia się publicznie przez złożenie jego odpisu na okres 7 dni w sekretariacie sądu, o czym należy uczynić wzmiankę w protokole posiedzenia.</a:t>
            </a:r>
          </a:p>
          <a:p>
            <a:pPr algn="just"/>
            <a:r>
              <a:rPr lang="pl-PL" dirty="0"/>
              <a:t>Obecne przy ogłoszeniu wyroku strony (lub obrońców i pełnomocników) należy pouczyć o prawie, terminie i sposobie wniesienia środka zaskarżenia </a:t>
            </a:r>
            <a:r>
              <a:rPr lang="pl-PL" dirty="0">
                <a:sym typeface="Wingdings" panose="05000000000000000000" pitchFamily="2" charset="2"/>
              </a:rPr>
              <a:t> art. 100 </a:t>
            </a:r>
            <a:r>
              <a:rPr lang="pl-PL" dirty="0"/>
              <a:t>§ 6 </a:t>
            </a:r>
          </a:p>
          <a:p>
            <a:endParaRPr lang="pl-PL" dirty="0"/>
          </a:p>
        </p:txBody>
      </p:sp>
    </p:spTree>
    <p:extLst>
      <p:ext uri="{BB962C8B-B14F-4D97-AF65-F5344CB8AC3E}">
        <p14:creationId xmlns:p14="http://schemas.microsoft.com/office/powerpoint/2010/main" val="343840818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BE6E1E-8D76-48E0-BA41-CF8A9280D637}"/>
              </a:ext>
            </a:extLst>
          </p:cNvPr>
          <p:cNvSpPr>
            <a:spLocks noGrp="1"/>
          </p:cNvSpPr>
          <p:nvPr>
            <p:ph type="title"/>
          </p:nvPr>
        </p:nvSpPr>
        <p:spPr/>
        <p:txBody>
          <a:bodyPr/>
          <a:lstStyle/>
          <a:p>
            <a:r>
              <a:rPr lang="pl-PL" dirty="0"/>
              <a:t>Promulgacja wyroku</a:t>
            </a:r>
          </a:p>
        </p:txBody>
      </p:sp>
      <p:sp>
        <p:nvSpPr>
          <p:cNvPr id="3" name="Symbol zastępczy zawartości 2">
            <a:extLst>
              <a:ext uri="{FF2B5EF4-FFF2-40B4-BE49-F238E27FC236}">
                <a16:creationId xmlns:a16="http://schemas.microsoft.com/office/drawing/2014/main" id="{1A06CFEC-6214-490A-9639-98F38D817A8A}"/>
              </a:ext>
            </a:extLst>
          </p:cNvPr>
          <p:cNvSpPr>
            <a:spLocks noGrp="1"/>
          </p:cNvSpPr>
          <p:nvPr>
            <p:ph idx="1"/>
          </p:nvPr>
        </p:nvSpPr>
        <p:spPr/>
        <p:txBody>
          <a:bodyPr/>
          <a:lstStyle/>
          <a:p>
            <a:pPr algn="just"/>
            <a:r>
              <a:rPr lang="pl-PL" dirty="0"/>
              <a:t>§1b: Jeżeli ze względu na obszerność wyroku jego ogłoszenie wymagałoby zarządzenia przerwy lub odroczenia rozprawy, przewodniczący, ogłaszając wyrok, może poprzestać na zwięzłym przedstawieniu rozstrzygnięcia sądu oraz zastosowanych przepisów ustawy karnej. Przed ogłoszeniem wyroku przewodniczący uprzedza obecnych o takim sposobie ogłoszenia wyroku i o jego przyczynie oraz poucza o możliwości zapoznania się z pełną treścią wyroku po jego ogłoszeniu w sekretariacie sądu.</a:t>
            </a:r>
          </a:p>
          <a:p>
            <a:endParaRPr lang="pl-PL" dirty="0"/>
          </a:p>
        </p:txBody>
      </p:sp>
    </p:spTree>
    <p:extLst>
      <p:ext uri="{BB962C8B-B14F-4D97-AF65-F5344CB8AC3E}">
        <p14:creationId xmlns:p14="http://schemas.microsoft.com/office/powerpoint/2010/main" val="40929827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Czynności końcowe </a:t>
            </a:r>
          </a:p>
        </p:txBody>
      </p:sp>
      <p:sp>
        <p:nvSpPr>
          <p:cNvPr id="3" name="Symbol zastępczy tekstu 2"/>
          <p:cNvSpPr>
            <a:spLocks noGrp="1"/>
          </p:cNvSpPr>
          <p:nvPr>
            <p:ph type="body" idx="1"/>
          </p:nvPr>
        </p:nvSpPr>
        <p:spPr/>
        <p:txBody>
          <a:bodyPr/>
          <a:lstStyle/>
          <a:p>
            <a:endParaRPr lang="pl-PL"/>
          </a:p>
        </p:txBody>
      </p:sp>
    </p:spTree>
    <p:extLst>
      <p:ext uri="{BB962C8B-B14F-4D97-AF65-F5344CB8AC3E}">
        <p14:creationId xmlns:p14="http://schemas.microsoft.com/office/powerpoint/2010/main" val="417990661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344168" y="0"/>
            <a:ext cx="10058400" cy="1609344"/>
          </a:xfrm>
        </p:spPr>
        <p:txBody>
          <a:bodyPr/>
          <a:lstStyle/>
          <a:p>
            <a:pPr algn="ctr"/>
            <a:r>
              <a:rPr lang="pl-PL" dirty="0"/>
              <a:t>Uzasadnienie wyroku </a:t>
            </a:r>
          </a:p>
        </p:txBody>
      </p:sp>
      <p:sp>
        <p:nvSpPr>
          <p:cNvPr id="3" name="Symbol zastępczy zawartości 2"/>
          <p:cNvSpPr>
            <a:spLocks noGrp="1"/>
          </p:cNvSpPr>
          <p:nvPr>
            <p:ph idx="1"/>
          </p:nvPr>
        </p:nvSpPr>
        <p:spPr>
          <a:xfrm>
            <a:off x="612648" y="1225296"/>
            <a:ext cx="10744200" cy="5120640"/>
          </a:xfrm>
        </p:spPr>
        <p:txBody>
          <a:bodyPr>
            <a:normAutofit fontScale="85000" lnSpcReduction="20000"/>
          </a:bodyPr>
          <a:lstStyle/>
          <a:p>
            <a:pPr algn="just"/>
            <a:r>
              <a:rPr lang="pl-PL" dirty="0"/>
              <a:t>Art. 422.</a:t>
            </a:r>
          </a:p>
          <a:p>
            <a:pPr lvl="1" algn="just"/>
            <a:r>
              <a:rPr lang="pl-PL" dirty="0"/>
              <a:t>§ 1. W terminie zawitym 7 dni od daty ogłoszenia, a gdy ustawa przewiduje doręczenie wyroku, od daty jego doręczenia, strona, a w wypadku wyroku warunkowo umarzającego postępowanie, wydanego na posiedzeniu, także pokrzywdzony, mogą złożyć wniosek o sporządzenie na piśmie i doręczenie uzasadnienia wyroku. Sporządzenie uzasadnienia z urzędu nie zwalnia strony oraz pokrzywdzonego od złożenia wniosku o doręczenie uzasadnienia. Wniosek składa się na piśmie.</a:t>
            </a:r>
          </a:p>
          <a:p>
            <a:pPr lvl="1" algn="just"/>
            <a:r>
              <a:rPr lang="pl-PL" dirty="0"/>
              <a:t>§ 2. We wniosku należy wskazać, czy dotyczy całości wyroku czy też niektórych czynów, których popełnienie oskarżyciel zarzucił oskarżonemu, bądź też jedynie rozstrzygnięcia o karze i o innych konsekwencjach prawnych czynu. Wniosek niepochodzący od oskarżonego powinien również wskazywać tego z oskarżonych, którego dotyczy.</a:t>
            </a:r>
          </a:p>
          <a:p>
            <a:pPr lvl="1" algn="just"/>
            <a:r>
              <a:rPr lang="pl-PL" dirty="0"/>
              <a:t>§ 3. Prezes sądu odmawia przyjęcia wniosku złożonego przez osobę nieuprawnioną, po terminie lub jeżeli zachodzą okoliczności, o których mowa w art. 120 § 2. Na zarządzenie przysługuje zażalenie.</a:t>
            </a:r>
          </a:p>
          <a:p>
            <a:pPr lvl="1" algn="just"/>
            <a:r>
              <a:rPr lang="pl-PL" dirty="0"/>
              <a:t>§ 4. Zarządzenie, o którym mowa w § 3, może wydać również referendarz sądowy</a:t>
            </a:r>
          </a:p>
          <a:p>
            <a:pPr algn="just"/>
            <a:r>
              <a:rPr lang="pl-PL" dirty="0"/>
              <a:t>Art. 423 </a:t>
            </a:r>
          </a:p>
          <a:p>
            <a:pPr lvl="1" algn="just"/>
            <a:r>
              <a:rPr lang="pl-PL" dirty="0"/>
              <a:t>§ 1. Uzasadnienie wyroku powinno być sporządzone </a:t>
            </a:r>
            <a:r>
              <a:rPr lang="pl-PL" b="1" dirty="0"/>
              <a:t>w ciągu 14 dni </a:t>
            </a:r>
            <a:r>
              <a:rPr lang="pl-PL" dirty="0"/>
              <a:t>od daty złożenia wniosku o sporządzenie uzasadnienia, a w wypadku sporządzenia uzasadnienia z  94 urzędu - od daty ogłoszenia wyroku; ku w części odnoszącej się do niektórych czynów, których popełnienie oskarżyciel </a:t>
            </a:r>
            <a:r>
              <a:rPr lang="pl-PL" dirty="0" err="1"/>
              <a:t>zarzuc</a:t>
            </a:r>
            <a:r>
              <a:rPr lang="pl-PL" dirty="0"/>
              <a:t> </a:t>
            </a:r>
            <a:r>
              <a:rPr lang="pl-PL" b="1" dirty="0"/>
              <a:t>w sprawie zawiłej, w razie niemożności sporządzenia uzasadnienia w terminie, prezes sądu może przedłużyć ten termin na czas oznaczony. </a:t>
            </a:r>
          </a:p>
          <a:p>
            <a:pPr lvl="1" algn="just"/>
            <a:r>
              <a:rPr lang="pl-PL" dirty="0"/>
              <a:t>§ 1a. W wypadku złożenia wniosku o uzasadnienie wyroił oskarżonemu, bądź też jedynie do rozstrzygnięcia o karze i o innych konsekwencjach prawnych czynu lub w części odnoszącej się do niektórych oskarżonych sąd może ograniczyć zakres uzasadnienia do tych tylko części wyroku, których wniosek dotyczy. </a:t>
            </a:r>
          </a:p>
          <a:p>
            <a:pPr lvl="1" algn="just"/>
            <a:r>
              <a:rPr lang="pl-PL" dirty="0"/>
              <a:t>§ 2. Wyrok z uzasadnieniem doręcza się temu, kto złożył wniosek na podstawie art. 422.  Przepis art. 100 § 7 stosuje się odpowiednio.</a:t>
            </a:r>
          </a:p>
          <a:p>
            <a:pPr algn="just"/>
            <a:endParaRPr lang="pl-PL" dirty="0"/>
          </a:p>
        </p:txBody>
      </p:sp>
    </p:spTree>
    <p:extLst>
      <p:ext uri="{BB962C8B-B14F-4D97-AF65-F5344CB8AC3E}">
        <p14:creationId xmlns:p14="http://schemas.microsoft.com/office/powerpoint/2010/main" val="36622601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Co powinno zawierać uzasadnienie?</a:t>
            </a:r>
          </a:p>
        </p:txBody>
      </p:sp>
      <p:sp>
        <p:nvSpPr>
          <p:cNvPr id="3" name="Symbol zastępczy zawartości 2"/>
          <p:cNvSpPr>
            <a:spLocks noGrp="1"/>
          </p:cNvSpPr>
          <p:nvPr>
            <p:ph idx="1"/>
          </p:nvPr>
        </p:nvSpPr>
        <p:spPr/>
        <p:txBody>
          <a:bodyPr>
            <a:normAutofit/>
          </a:bodyPr>
          <a:lstStyle/>
          <a:p>
            <a:pPr algn="just"/>
            <a:r>
              <a:rPr lang="pl-PL" sz="2000" dirty="0"/>
              <a:t>Art. 424</a:t>
            </a:r>
          </a:p>
          <a:p>
            <a:pPr lvl="1" algn="just"/>
            <a:r>
              <a:rPr lang="pl-PL" sz="1800" dirty="0"/>
              <a:t>§ 1. Uzasadnienie powinno zawierać zwięzłe:</a:t>
            </a:r>
          </a:p>
          <a:p>
            <a:pPr marL="1200150" lvl="2" indent="-342900" algn="just">
              <a:buAutoNum type="arabicParenR"/>
            </a:pPr>
            <a:r>
              <a:rPr lang="pl-PL" sz="1600" dirty="0"/>
              <a:t>wskazanie, jakie fakty sąd uznał za udowodnione lub nieudowodnione, na jakich w tej mierze oparł się dowodach i dlaczego nie uznał dowodów przeciwnych,</a:t>
            </a:r>
          </a:p>
          <a:p>
            <a:pPr marL="1200150" lvl="2" indent="-342900" algn="just">
              <a:buAutoNum type="arabicParenR"/>
            </a:pPr>
            <a:r>
              <a:rPr lang="pl-PL" sz="1600" dirty="0"/>
              <a:t>wyjaśnienie podstawy prawnej wyroku.</a:t>
            </a:r>
          </a:p>
          <a:p>
            <a:pPr lvl="1" algn="just"/>
            <a:r>
              <a:rPr lang="pl-PL" sz="1800" dirty="0"/>
              <a:t>§ 2. W uzasadnieniu wyroku należy ponadto przytoczyć okoliczności, które sąd miał na względzie przy wymiarze kary, a zwłaszcza przy zastosowaniu nadzwyczajnego złagodzenia kary, środków zabezpieczających oraz przy innych rozstrzygnięciach zawartych w wyroku.</a:t>
            </a:r>
          </a:p>
          <a:p>
            <a:pPr lvl="1" algn="just"/>
            <a:r>
              <a:rPr lang="pl-PL" sz="1800" dirty="0"/>
              <a:t>§ 3. W wypadku złożenia wniosku o uzasadnienie wyroku jedynie co do rozstrzygnięcia o karze i o innych konsekwencjach prawnych czynu albo o uzasadnienie wyroku wydanego w trybie art. 343, art. 343a lub art. 387 sąd może ograniczyć zakres uzasadnienia do wyjaśnienia podstawy prawnej tego wyroku oraz wskazanych rozstrzygnięć.</a:t>
            </a:r>
          </a:p>
        </p:txBody>
      </p:sp>
    </p:spTree>
    <p:extLst>
      <p:ext uri="{BB962C8B-B14F-4D97-AF65-F5344CB8AC3E}">
        <p14:creationId xmlns:p14="http://schemas.microsoft.com/office/powerpoint/2010/main" val="28008044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6622" y="0"/>
            <a:ext cx="12105377" cy="1609344"/>
          </a:xfrm>
        </p:spPr>
        <p:txBody>
          <a:bodyPr/>
          <a:lstStyle/>
          <a:p>
            <a:r>
              <a:rPr lang="pl-PL" dirty="0"/>
              <a:t>Ogólne informacje o postępowaniu jurysdykcyjnym </a:t>
            </a:r>
          </a:p>
        </p:txBody>
      </p:sp>
      <p:sp>
        <p:nvSpPr>
          <p:cNvPr id="3" name="Symbol zastępczy zawartości 2"/>
          <p:cNvSpPr>
            <a:spLocks noGrp="1"/>
          </p:cNvSpPr>
          <p:nvPr>
            <p:ph idx="1"/>
          </p:nvPr>
        </p:nvSpPr>
        <p:spPr>
          <a:xfrm>
            <a:off x="-95519" y="2177895"/>
            <a:ext cx="2666409" cy="4050792"/>
          </a:xfrm>
        </p:spPr>
        <p:txBody>
          <a:bodyPr>
            <a:normAutofit lnSpcReduction="10000"/>
          </a:bodyPr>
          <a:lstStyle/>
          <a:p>
            <a:pPr algn="just"/>
            <a:r>
              <a:rPr lang="pl-PL" dirty="0"/>
              <a:t>Zanim sprawa zostanie rozpoznana na rozprawie głównej (w kontradyktoryjnym postępowaniu) musi przejść przez kilka etapów, które mają za zadanie wyselekcjonowanie kategorii spraw niedających się zakończyć w inny sposób.</a:t>
            </a:r>
          </a:p>
          <a:p>
            <a:pPr marL="0" indent="0">
              <a:buNone/>
            </a:pPr>
            <a:endParaRPr lang="pl-PL" dirty="0"/>
          </a:p>
          <a:p>
            <a:endParaRPr lang="pl-PL" dirty="0"/>
          </a:p>
        </p:txBody>
      </p:sp>
      <p:graphicFrame>
        <p:nvGraphicFramePr>
          <p:cNvPr id="4" name="Diagram 3"/>
          <p:cNvGraphicFramePr/>
          <p:nvPr>
            <p:extLst>
              <p:ext uri="{D42A27DB-BD31-4B8C-83A1-F6EECF244321}">
                <p14:modId xmlns:p14="http://schemas.microsoft.com/office/powerpoint/2010/main" val="1397709216"/>
              </p:ext>
            </p:extLst>
          </p:nvPr>
        </p:nvGraphicFramePr>
        <p:xfrm>
          <a:off x="1864852" y="804672"/>
          <a:ext cx="8773652" cy="59220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Nawias klamrowy zamykający 4"/>
          <p:cNvSpPr/>
          <p:nvPr/>
        </p:nvSpPr>
        <p:spPr>
          <a:xfrm>
            <a:off x="9552743" y="5053781"/>
            <a:ext cx="432619" cy="1672964"/>
          </a:xfrm>
          <a:prstGeom prst="rightBrace">
            <a:avLst>
              <a:gd name="adj1" fmla="val 51515"/>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Nawias klamrowy zamykający 5"/>
          <p:cNvSpPr/>
          <p:nvPr/>
        </p:nvSpPr>
        <p:spPr>
          <a:xfrm>
            <a:off x="8726834" y="3352801"/>
            <a:ext cx="265471" cy="1700981"/>
          </a:xfrm>
          <a:prstGeom prst="rightBrace">
            <a:avLst>
              <a:gd name="adj1" fmla="val 82407"/>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7" name="Nawias klamrowy zamykający 6"/>
          <p:cNvSpPr/>
          <p:nvPr/>
        </p:nvSpPr>
        <p:spPr>
          <a:xfrm>
            <a:off x="8200104" y="1668339"/>
            <a:ext cx="373626" cy="1684462"/>
          </a:xfrm>
          <a:prstGeom prst="rightBrace">
            <a:avLst>
              <a:gd name="adj1" fmla="val 39912"/>
              <a:gd name="adj2" fmla="val 50000"/>
            </a:avLst>
          </a:prstGeom>
          <a:ln w="19050">
            <a:solidFill>
              <a:schemeClr val="tx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8" name="pole tekstowe 7"/>
          <p:cNvSpPr txBox="1"/>
          <p:nvPr/>
        </p:nvSpPr>
        <p:spPr>
          <a:xfrm>
            <a:off x="10230464" y="5496233"/>
            <a:ext cx="1966451" cy="646331"/>
          </a:xfrm>
          <a:prstGeom prst="rect">
            <a:avLst/>
          </a:prstGeom>
          <a:noFill/>
        </p:spPr>
        <p:txBody>
          <a:bodyPr wrap="square" rtlCol="0">
            <a:spAutoFit/>
          </a:bodyPr>
          <a:lstStyle/>
          <a:p>
            <a:r>
              <a:rPr lang="pl-PL" dirty="0"/>
              <a:t>postępowanie przygotowawcze </a:t>
            </a:r>
          </a:p>
        </p:txBody>
      </p:sp>
      <p:sp>
        <p:nvSpPr>
          <p:cNvPr id="9" name="pole tekstowe 8"/>
          <p:cNvSpPr txBox="1"/>
          <p:nvPr/>
        </p:nvSpPr>
        <p:spPr>
          <a:xfrm>
            <a:off x="9151029" y="3567880"/>
            <a:ext cx="2458064" cy="1200329"/>
          </a:xfrm>
          <a:prstGeom prst="rect">
            <a:avLst/>
          </a:prstGeom>
          <a:noFill/>
        </p:spPr>
        <p:txBody>
          <a:bodyPr wrap="square" rtlCol="0">
            <a:spAutoFit/>
          </a:bodyPr>
          <a:lstStyle/>
          <a:p>
            <a:pPr algn="just"/>
            <a:r>
              <a:rPr lang="pl-PL" dirty="0"/>
              <a:t>postępowanie przed sądem I instancji – postępowanie przejściowe </a:t>
            </a:r>
          </a:p>
        </p:txBody>
      </p:sp>
      <p:sp>
        <p:nvSpPr>
          <p:cNvPr id="10" name="pole tekstowe 9"/>
          <p:cNvSpPr txBox="1"/>
          <p:nvPr/>
        </p:nvSpPr>
        <p:spPr>
          <a:xfrm>
            <a:off x="8726834" y="1646800"/>
            <a:ext cx="3194087" cy="1477328"/>
          </a:xfrm>
          <a:prstGeom prst="rect">
            <a:avLst/>
          </a:prstGeom>
          <a:noFill/>
        </p:spPr>
        <p:txBody>
          <a:bodyPr wrap="square" rtlCol="0">
            <a:spAutoFit/>
          </a:bodyPr>
          <a:lstStyle/>
          <a:p>
            <a:pPr algn="just"/>
            <a:r>
              <a:rPr lang="pl-PL" dirty="0"/>
              <a:t>postępowanie przed sądem I instancji – rozprawa główna, podczas której nie prowadzi się pełnego postępowania dowodowego </a:t>
            </a:r>
          </a:p>
        </p:txBody>
      </p:sp>
      <p:sp>
        <p:nvSpPr>
          <p:cNvPr id="33" name="Łuk 32"/>
          <p:cNvSpPr/>
          <p:nvPr/>
        </p:nvSpPr>
        <p:spPr>
          <a:xfrm rot="17194590">
            <a:off x="1885489" y="2737374"/>
            <a:ext cx="5615678" cy="2717800"/>
          </a:xfrm>
          <a:prstGeom prst="arc">
            <a:avLst>
              <a:gd name="adj1" fmla="val 14402965"/>
              <a:gd name="adj2" fmla="val 0"/>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34" name="pole tekstowe 33"/>
          <p:cNvSpPr txBox="1"/>
          <p:nvPr/>
        </p:nvSpPr>
        <p:spPr>
          <a:xfrm>
            <a:off x="2977597" y="1646800"/>
            <a:ext cx="1715731" cy="2031325"/>
          </a:xfrm>
          <a:prstGeom prst="rect">
            <a:avLst/>
          </a:prstGeom>
          <a:noFill/>
        </p:spPr>
        <p:txBody>
          <a:bodyPr wrap="square" rtlCol="0">
            <a:spAutoFit/>
          </a:bodyPr>
          <a:lstStyle/>
          <a:p>
            <a:pPr algn="ctr"/>
            <a:r>
              <a:rPr lang="pl-PL" dirty="0"/>
              <a:t>sprzeciw od wyroku nakazowego</a:t>
            </a:r>
          </a:p>
          <a:p>
            <a:pPr algn="ctr"/>
            <a:r>
              <a:rPr lang="pl-PL" dirty="0"/>
              <a:t>- rozpoznanie sprawy na zasadach ogólnych </a:t>
            </a:r>
          </a:p>
        </p:txBody>
      </p:sp>
    </p:spTree>
    <p:extLst>
      <p:ext uri="{BB962C8B-B14F-4D97-AF65-F5344CB8AC3E}">
        <p14:creationId xmlns:p14="http://schemas.microsoft.com/office/powerpoint/2010/main" val="16795176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84047" y="624110"/>
            <a:ext cx="11466577" cy="1280890"/>
          </a:xfrm>
        </p:spPr>
        <p:txBody>
          <a:bodyPr>
            <a:normAutofit fontScale="90000"/>
          </a:bodyPr>
          <a:lstStyle/>
          <a:p>
            <a:r>
              <a:rPr lang="pl-PL" dirty="0"/>
              <a:t>Ogólne informacje o postępowaniu jurysdykcyjnym – strony i organy </a:t>
            </a:r>
          </a:p>
        </p:txBody>
      </p:sp>
      <p:graphicFrame>
        <p:nvGraphicFramePr>
          <p:cNvPr id="15" name="Symbol zastępczy zawartości 14"/>
          <p:cNvGraphicFramePr>
            <a:graphicFrameLocks noGrp="1"/>
          </p:cNvGraphicFramePr>
          <p:nvPr>
            <p:ph idx="1"/>
            <p:extLst>
              <p:ext uri="{D42A27DB-BD31-4B8C-83A1-F6EECF244321}">
                <p14:modId xmlns:p14="http://schemas.microsoft.com/office/powerpoint/2010/main" val="1162106692"/>
              </p:ext>
            </p:extLst>
          </p:nvPr>
        </p:nvGraphicFramePr>
        <p:xfrm>
          <a:off x="384047" y="1917291"/>
          <a:ext cx="11290184" cy="494070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pole tekstowe 2"/>
          <p:cNvSpPr txBox="1"/>
          <p:nvPr/>
        </p:nvSpPr>
        <p:spPr>
          <a:xfrm>
            <a:off x="8583562" y="5463172"/>
            <a:ext cx="3385050" cy="1384995"/>
          </a:xfrm>
          <a:prstGeom prst="rect">
            <a:avLst/>
          </a:prstGeom>
        </p:spPr>
        <p:style>
          <a:lnRef idx="3">
            <a:schemeClr val="lt1"/>
          </a:lnRef>
          <a:fillRef idx="1">
            <a:schemeClr val="accent6"/>
          </a:fillRef>
          <a:effectRef idx="1">
            <a:schemeClr val="accent6"/>
          </a:effectRef>
          <a:fontRef idx="minor">
            <a:schemeClr val="lt1"/>
          </a:fontRef>
        </p:style>
        <p:txBody>
          <a:bodyPr wrap="square" rtlCol="0">
            <a:spAutoFit/>
          </a:bodyPr>
          <a:lstStyle/>
          <a:p>
            <a:pPr algn="just"/>
            <a:r>
              <a:rPr lang="pl-PL" dirty="0"/>
              <a:t>Prokurator </a:t>
            </a:r>
            <a:r>
              <a:rPr lang="pl-PL" sz="2400" b="1" u="sng" dirty="0"/>
              <a:t>nie jest organem </a:t>
            </a:r>
            <a:r>
              <a:rPr lang="pl-PL" dirty="0"/>
              <a:t>postępowania sądowego – jest stroną, oskarżycielem publicznym!</a:t>
            </a:r>
          </a:p>
        </p:txBody>
      </p:sp>
    </p:spTree>
    <p:extLst>
      <p:ext uri="{BB962C8B-B14F-4D97-AF65-F5344CB8AC3E}">
        <p14:creationId xmlns:p14="http://schemas.microsoft.com/office/powerpoint/2010/main" val="1856395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Skargi inicjujące postępowanie sądowe </a:t>
            </a:r>
          </a:p>
        </p:txBody>
      </p:sp>
      <p:sp>
        <p:nvSpPr>
          <p:cNvPr id="3" name="Symbol zastępczy zawartości 2"/>
          <p:cNvSpPr>
            <a:spLocks noGrp="1"/>
          </p:cNvSpPr>
          <p:nvPr>
            <p:ph idx="1"/>
          </p:nvPr>
        </p:nvSpPr>
        <p:spPr/>
        <p:txBody>
          <a:bodyPr>
            <a:normAutofit fontScale="92500" lnSpcReduction="10000"/>
          </a:bodyPr>
          <a:lstStyle/>
          <a:p>
            <a:pPr algn="just"/>
            <a:r>
              <a:rPr lang="pl-PL" dirty="0"/>
              <a:t>Art. 14 § 1 </a:t>
            </a:r>
            <a:r>
              <a:rPr lang="pl-PL" dirty="0">
                <a:sym typeface="Wingdings" panose="05000000000000000000" pitchFamily="2" charset="2"/>
              </a:rPr>
              <a:t> wszczęcie postępowania następuje na żądanie oskarżyciela lub innego uprawnionego podmiotu</a:t>
            </a:r>
          </a:p>
          <a:p>
            <a:pPr marL="0" indent="0" algn="just">
              <a:buNone/>
            </a:pPr>
            <a:r>
              <a:rPr lang="pl-PL" dirty="0"/>
              <a:t>1. Akt oskarżenia:</a:t>
            </a:r>
          </a:p>
          <a:p>
            <a:pPr marL="274320" lvl="1" indent="0" algn="just">
              <a:buNone/>
            </a:pPr>
            <a:r>
              <a:rPr lang="pl-PL" dirty="0"/>
              <a:t>Wniesiony przez oskarżyciela publicznego (może zawierać również wniosek z art. 335 § 2)</a:t>
            </a:r>
          </a:p>
          <a:p>
            <a:pPr marL="274320" lvl="1" indent="0" algn="just">
              <a:buNone/>
            </a:pPr>
            <a:r>
              <a:rPr lang="pl-PL" dirty="0"/>
              <a:t>Subsydiarny</a:t>
            </a:r>
          </a:p>
          <a:p>
            <a:pPr marL="274320" lvl="1" indent="0" algn="just">
              <a:buNone/>
            </a:pPr>
            <a:r>
              <a:rPr lang="pl-PL" dirty="0"/>
              <a:t>Prywatny</a:t>
            </a:r>
          </a:p>
          <a:p>
            <a:pPr marL="0" indent="0" algn="just">
              <a:buNone/>
            </a:pPr>
            <a:r>
              <a:rPr lang="pl-PL" dirty="0"/>
              <a:t>2. Samoistny wniosek z art. 335 § 1 </a:t>
            </a:r>
          </a:p>
          <a:p>
            <a:pPr marL="0" indent="0" algn="just">
              <a:buNone/>
            </a:pPr>
            <a:r>
              <a:rPr lang="pl-PL" dirty="0"/>
              <a:t>3. Wniosek o warunkowe umorzenie postępowania (art. 336) </a:t>
            </a:r>
          </a:p>
          <a:p>
            <a:pPr marL="0" indent="0" algn="just">
              <a:buNone/>
            </a:pPr>
            <a:r>
              <a:rPr lang="pl-PL" dirty="0"/>
              <a:t>4. Wniosek o umorzenie postępowania i orzeczenie środków zabezpieczających (art. 324) </a:t>
            </a:r>
          </a:p>
          <a:p>
            <a:pPr marL="0" indent="0" algn="just">
              <a:buNone/>
            </a:pPr>
            <a:r>
              <a:rPr lang="pl-PL" dirty="0"/>
              <a:t>5. Wniosek o rozpoznanie sprawy w trybie przyspieszonym (art. 517d § 1)</a:t>
            </a:r>
          </a:p>
          <a:p>
            <a:pPr marL="0" indent="0" algn="just">
              <a:buNone/>
            </a:pPr>
            <a:r>
              <a:rPr lang="pl-PL" dirty="0"/>
              <a:t>+ wniosek o orzeczenie przepadku (art. 323 § 3)</a:t>
            </a:r>
          </a:p>
          <a:p>
            <a:pPr marL="0" indent="0" algn="just">
              <a:buNone/>
            </a:pPr>
            <a:endParaRPr lang="pl-PL" dirty="0"/>
          </a:p>
        </p:txBody>
      </p:sp>
    </p:spTree>
    <p:extLst>
      <p:ext uri="{BB962C8B-B14F-4D97-AF65-F5344CB8AC3E}">
        <p14:creationId xmlns:p14="http://schemas.microsoft.com/office/powerpoint/2010/main" val="18544409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340242" y="624110"/>
            <a:ext cx="11568223" cy="1280890"/>
          </a:xfrm>
        </p:spPr>
        <p:txBody>
          <a:bodyPr/>
          <a:lstStyle/>
          <a:p>
            <a:r>
              <a:rPr lang="pl-PL" dirty="0"/>
              <a:t>Przygotowanie do rozprawy głównej </a:t>
            </a:r>
          </a:p>
        </p:txBody>
      </p:sp>
      <p:sp>
        <p:nvSpPr>
          <p:cNvPr id="3" name="Symbol zastępczy zawartości 2"/>
          <p:cNvSpPr>
            <a:spLocks noGrp="1"/>
          </p:cNvSpPr>
          <p:nvPr>
            <p:ph sz="half" idx="1"/>
          </p:nvPr>
        </p:nvSpPr>
        <p:spPr>
          <a:xfrm>
            <a:off x="340242" y="1936608"/>
            <a:ext cx="4313864" cy="4379132"/>
          </a:xfrm>
        </p:spPr>
        <p:txBody>
          <a:bodyPr>
            <a:normAutofit fontScale="85000" lnSpcReduction="10000"/>
          </a:bodyPr>
          <a:lstStyle/>
          <a:p>
            <a:pPr algn="just"/>
            <a:r>
              <a:rPr lang="pl-PL" dirty="0"/>
              <a:t>Jeżeli w toku wstępnych czynności nie stwierdzono niedopuszczalności dalszego postępowania ani nie rozstrzygnięto sprawy na posiedzeniu następuje przejście do fazy przygotowania do rozprawy głównej. </a:t>
            </a:r>
          </a:p>
          <a:p>
            <a:pPr algn="just"/>
            <a:r>
              <a:rPr lang="pl-PL" dirty="0"/>
              <a:t>Rozprawę należy wyznaczyć i przeprowadzić bez nieuzasadnionej zwłoki. </a:t>
            </a:r>
          </a:p>
          <a:p>
            <a:pPr algn="just"/>
            <a:r>
              <a:rPr lang="pl-PL" dirty="0"/>
              <a:t>Przygotowaniu organizacyjnym rozprawy służy instytucja posiedzenia przygotowawczego </a:t>
            </a:r>
            <a:r>
              <a:rPr lang="pl-PL" dirty="0">
                <a:sym typeface="Wingdings" panose="05000000000000000000" pitchFamily="2" charset="2"/>
              </a:rPr>
              <a:t> patrz następny slajd. </a:t>
            </a:r>
          </a:p>
          <a:p>
            <a:pPr algn="just"/>
            <a:r>
              <a:rPr lang="pl-PL" dirty="0">
                <a:sym typeface="Wingdings" panose="05000000000000000000" pitchFamily="2" charset="2"/>
              </a:rPr>
              <a:t>Przewodniczący składu orzekającego, po rozważeniu wniosków stron dopuszcza dowody i zarządza ich sprowadzenie na rozprawę</a:t>
            </a:r>
          </a:p>
          <a:p>
            <a:pPr algn="just"/>
            <a:endParaRPr lang="pl-PL" dirty="0"/>
          </a:p>
        </p:txBody>
      </p:sp>
      <p:sp>
        <p:nvSpPr>
          <p:cNvPr id="4" name="Symbol zastępczy zawartości 3"/>
          <p:cNvSpPr>
            <a:spLocks noGrp="1"/>
          </p:cNvSpPr>
          <p:nvPr>
            <p:ph sz="half" idx="2"/>
          </p:nvPr>
        </p:nvSpPr>
        <p:spPr>
          <a:xfrm>
            <a:off x="4954772" y="1905000"/>
            <a:ext cx="6953693" cy="4410740"/>
          </a:xfrm>
        </p:spPr>
        <p:txBody>
          <a:bodyPr>
            <a:normAutofit fontScale="85000" lnSpcReduction="10000"/>
          </a:bodyPr>
          <a:lstStyle/>
          <a:p>
            <a:pPr algn="just"/>
            <a:r>
              <a:rPr lang="pl-PL" dirty="0"/>
              <a:t>Wyznaczenie składu sędziowskiego</a:t>
            </a:r>
          </a:p>
        </p:txBody>
      </p:sp>
    </p:spTree>
    <p:extLst>
      <p:ext uri="{BB962C8B-B14F-4D97-AF65-F5344CB8AC3E}">
        <p14:creationId xmlns:p14="http://schemas.microsoft.com/office/powerpoint/2010/main" val="3619400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97711" y="624110"/>
            <a:ext cx="11568223" cy="1117226"/>
          </a:xfrm>
        </p:spPr>
        <p:txBody>
          <a:bodyPr>
            <a:normAutofit/>
          </a:bodyPr>
          <a:lstStyle/>
          <a:p>
            <a:r>
              <a:rPr lang="pl-PL" sz="4000" dirty="0"/>
              <a:t>Posiedzenie wstępne – art. 349</a:t>
            </a:r>
          </a:p>
        </p:txBody>
      </p:sp>
      <p:sp>
        <p:nvSpPr>
          <p:cNvPr id="3" name="Symbol zastępczy zawartości 2"/>
          <p:cNvSpPr>
            <a:spLocks noGrp="1"/>
          </p:cNvSpPr>
          <p:nvPr>
            <p:ph idx="1"/>
          </p:nvPr>
        </p:nvSpPr>
        <p:spPr>
          <a:xfrm>
            <a:off x="297711" y="1804946"/>
            <a:ext cx="11568223" cy="4744710"/>
          </a:xfrm>
        </p:spPr>
        <p:txBody>
          <a:bodyPr>
            <a:normAutofit lnSpcReduction="10000"/>
          </a:bodyPr>
          <a:lstStyle/>
          <a:p>
            <a:pPr algn="just"/>
            <a:r>
              <a:rPr lang="pl-PL" dirty="0"/>
              <a:t>Nowa konstrukcja posiedzenia przygotowawczego, której celem jest przyspieszenie i usprawnienie postępowania oraz należyte zaplanowanie czynności procesowych, co sprzyja koncentracji materiału dowodowego na rozprawie. </a:t>
            </a:r>
          </a:p>
          <a:p>
            <a:pPr algn="just"/>
            <a:r>
              <a:rPr lang="pl-PL" dirty="0"/>
              <a:t>Jeżeli przewidywany zakres postępowania dowodowego uzasadnia przypuszczenie, że przewód sądowy </a:t>
            </a:r>
            <a:r>
              <a:rPr lang="pl-PL" b="1" dirty="0"/>
              <a:t>nie zostanie zamknięty na pierwszym terminie rozprawy</a:t>
            </a:r>
            <a:r>
              <a:rPr lang="pl-PL" dirty="0"/>
              <a:t>, prezes sądu niezwłocznie wyznacza sędziego albo członków składu orzekającego, a przewodniczący składu orzekającego kieruje sprawę na posiedzenie wstępne. Posiedzenie wstępne może zostać wyznaczone na ten sam dzień, na który wyznaczono pierwszy termin rozprawy głównej. Posiedzenia wstępnego można nie przeprowadzać, jeżeli złożono wniosek, o którym mowa w art. 387 § 1.</a:t>
            </a:r>
          </a:p>
          <a:p>
            <a:pPr algn="just"/>
            <a:r>
              <a:rPr lang="pl-PL" dirty="0"/>
              <a:t>O przeprowadzeniu tego typu posiedzenia wydaje się decyzję w formie zarządzenia.</a:t>
            </a:r>
          </a:p>
          <a:p>
            <a:pPr algn="just"/>
            <a:r>
              <a:rPr lang="pl-PL" dirty="0"/>
              <a:t>Udział prokuratora, obrońcy i pełnomocnika oskarżyciela posiłkowego w posiedzeniu wstępnym jest </a:t>
            </a:r>
            <a:r>
              <a:rPr lang="pl-PL" b="1" dirty="0"/>
              <a:t>obowiązkowy</a:t>
            </a:r>
            <a:r>
              <a:rPr lang="pl-PL" dirty="0"/>
              <a:t>, a pozostałych stron i pokrzywdzonego - jeżeli przewodniczący tak zarządzi. Niestawiennictwo strony, obrońcy, pełnomocnika lub pokrzywdzonego, należycie wezwanych na posiedzenie lub zawiadomionych o jego terminie, nie stoi na przeszkodzie przeprowadzeniu posiedzenia. Strony pozbawionej wolności nie sprowadza się, chyba że przewodniczący uzna to za konieczne.</a:t>
            </a:r>
          </a:p>
          <a:p>
            <a:pPr algn="just"/>
            <a:endParaRPr lang="pl-PL" dirty="0"/>
          </a:p>
        </p:txBody>
      </p:sp>
    </p:spTree>
    <p:extLst>
      <p:ext uri="{BB962C8B-B14F-4D97-AF65-F5344CB8AC3E}">
        <p14:creationId xmlns:p14="http://schemas.microsoft.com/office/powerpoint/2010/main" val="2884601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rewniana czcionka">
  <a:themeElements>
    <a:clrScheme name="Niestandardowy 5">
      <a:dk1>
        <a:sysClr val="windowText" lastClr="000000"/>
      </a:dk1>
      <a:lt1>
        <a:sysClr val="window" lastClr="FFFFFF"/>
      </a:lt1>
      <a:dk2>
        <a:srgbClr val="454551"/>
      </a:dk2>
      <a:lt2>
        <a:srgbClr val="D8D9DC"/>
      </a:lt2>
      <a:accent1>
        <a:srgbClr val="F3A7D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Drewniana czcionka">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rewniana czcionka">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Typ drewna</Template>
  <TotalTime>2601</TotalTime>
  <Words>6214</Words>
  <Application>Microsoft Office PowerPoint</Application>
  <PresentationFormat>Panoramiczny</PresentationFormat>
  <Paragraphs>398</Paragraphs>
  <Slides>47</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47</vt:i4>
      </vt:variant>
    </vt:vector>
  </HeadingPairs>
  <TitlesOfParts>
    <vt:vector size="54" baseType="lpstr">
      <vt:lpstr>Arial</vt:lpstr>
      <vt:lpstr>Bookman Old Style</vt:lpstr>
      <vt:lpstr>Calibri</vt:lpstr>
      <vt:lpstr>Century Gothic</vt:lpstr>
      <vt:lpstr>Times New Roman</vt:lpstr>
      <vt:lpstr>Wingdings</vt:lpstr>
      <vt:lpstr>Drewniana czcionka</vt:lpstr>
      <vt:lpstr>Postępowanie sądowe</vt:lpstr>
      <vt:lpstr>Ogólne informacje o postępowaniu jurysdykcyjnym </vt:lpstr>
      <vt:lpstr>Ogólne informacje o postępowaniu jurysdykcyjnym </vt:lpstr>
      <vt:lpstr>Postępowanie przed sądem I instancji można podzielić na 3 etapy:</vt:lpstr>
      <vt:lpstr>Ogólne informacje o postępowaniu jurysdykcyjnym </vt:lpstr>
      <vt:lpstr>Ogólne informacje o postępowaniu jurysdykcyjnym – strony i organy </vt:lpstr>
      <vt:lpstr>Skargi inicjujące postępowanie sądowe </vt:lpstr>
      <vt:lpstr>Przygotowanie do rozprawy głównej </vt:lpstr>
      <vt:lpstr>Posiedzenie wstępne – art. 349</vt:lpstr>
      <vt:lpstr>Posiedzenie wstępne cd. </vt:lpstr>
      <vt:lpstr>Posiedzenie wstępne cd. </vt:lpstr>
      <vt:lpstr>Rozprawa główna </vt:lpstr>
      <vt:lpstr>Jawność rozprawy głównej </vt:lpstr>
      <vt:lpstr>Wyjątki od jawności na rozprawie głównej</vt:lpstr>
      <vt:lpstr>Wyjątki od jawności na rozprawie głównej</vt:lpstr>
      <vt:lpstr>Wyjątki od jawności na rozprawie głównej </vt:lpstr>
      <vt:lpstr>Przejawy kontradyktoryjności na rozprawie  </vt:lpstr>
      <vt:lpstr>Obecność stron na rozprawie głównej</vt:lpstr>
      <vt:lpstr>Postępowanie dowodowe podczas nieobecności oskarżonego lub obrońcy</vt:lpstr>
      <vt:lpstr>Postępowanie dowodowe podczas nieobecności oskarżonego lub obrońcy</vt:lpstr>
      <vt:lpstr>Uprawnienia pokrzywdzonego</vt:lpstr>
      <vt:lpstr>Przebieg rozprawy głównej</vt:lpstr>
      <vt:lpstr>Rozpoczęcie rozprawy głównej</vt:lpstr>
      <vt:lpstr>Rozpoczęcie przewodu sądowego jako moment wygaśnięcia niektórych uprawnień procesowych </vt:lpstr>
      <vt:lpstr>Pojęcie i przebieg przewodu sądowego</vt:lpstr>
      <vt:lpstr>Zasada bezpośredniości</vt:lpstr>
      <vt:lpstr>Wyjątki od zasady bezpośredniości</vt:lpstr>
      <vt:lpstr>Redukcja postępowania dowodowego na rozprawie głównej</vt:lpstr>
      <vt:lpstr>Redukcja postępowania dowodowego na rozprawie głównej</vt:lpstr>
      <vt:lpstr>Zmiana kwalifikacji prawnej czynu i proces wpadkowy</vt:lpstr>
      <vt:lpstr>Rozszerzenie oskarżenia (proces wpadkowy) </vt:lpstr>
      <vt:lpstr>Zmiana kwalifikacji prawnej czynu</vt:lpstr>
      <vt:lpstr>Zamknięcie przewodu sądowego</vt:lpstr>
      <vt:lpstr>ZAMKNIĘCIE PRZEWODU SĄDOWEGO</vt:lpstr>
      <vt:lpstr>Głosy stron</vt:lpstr>
      <vt:lpstr>Wyrokowanie </vt:lpstr>
      <vt:lpstr>Narada i głosowanie nad wyrokiem </vt:lpstr>
      <vt:lpstr>Narada i głosowanie nad wyrokiem </vt:lpstr>
      <vt:lpstr>Sporządzenie wyroku na piśmie</vt:lpstr>
      <vt:lpstr>Warunki formalne wyroku</vt:lpstr>
      <vt:lpstr>Rozstrzygnięcie sądu</vt:lpstr>
      <vt:lpstr>Promulgacja wyroku</vt:lpstr>
      <vt:lpstr>Promulgacja wyroku</vt:lpstr>
      <vt:lpstr>Promulgacja wyroku</vt:lpstr>
      <vt:lpstr>Czynności końcowe </vt:lpstr>
      <vt:lpstr>Uzasadnienie wyroku </vt:lpstr>
      <vt:lpstr>Co powinno zawierać uzasadnienie?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Postępowanie przed sądem I instancji</dc:title>
  <dc:creator>Błażej Boch</dc:creator>
  <cp:lastModifiedBy>Karol Jarząbek</cp:lastModifiedBy>
  <cp:revision>78</cp:revision>
  <dcterms:created xsi:type="dcterms:W3CDTF">2017-04-25T08:20:04Z</dcterms:created>
  <dcterms:modified xsi:type="dcterms:W3CDTF">2024-11-17T08:18:51Z</dcterms:modified>
</cp:coreProperties>
</file>