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35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99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90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90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9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011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19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87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02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03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43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1981-1F9B-48EF-8C71-5113231471F2}" type="datetimeFigureOut">
              <a:rPr lang="pl-PL" smtClean="0"/>
              <a:t>2014-04-27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77EC-5E07-486C-8D01-EBA9152DA0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15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Nowe regulacje, stare błędy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61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 § 1. Jeżeli między małżonkami nastąpił zupełny rozkład pożycia, każdy z małżonków może żądać, ażeby sąd orzekł separację.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Jednakże mimo zupełnego rozkładu pożycia orzeczenie separacji nie jest dopuszczalne, jeżeli wskutek niej miałoby ucierpieć dobro wspólnych małoletnich dzieci małżonków albo jeżeli z innych względów orzeczenie separacji byłoby sprzeczne z zasadami współżycia społecznego.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3. Jeżeli małżonkowie nie mają wspólnych małoletnich dzieci, sąd może orzec separację na podstawie zgodnego żądania małżonków.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6482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Komu potrzebna separacja?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b="1" dirty="0"/>
              <a:t>O co chodzi z wyłączeniem stosowania art. 59?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61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 § 1. Jeżeli jeden z małżonków żąda orzeczenia separacji, a drugi orzeczenia rozwodu i żądanie to jest uzasadnione, sąd orzeka rozwód.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Jeżeli jednak orzeczenie rozwodu nie jest dopuszczalne, a żądanie orzeczenia separacji jest uzasadnione, sąd orzeka separację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61</a:t>
            </a:r>
            <a:r>
              <a:rPr lang="pl-PL" b="1" baseline="30000" dirty="0"/>
              <a:t>4</a:t>
            </a:r>
            <a:r>
              <a:rPr lang="pl-PL" b="1" dirty="0"/>
              <a:t>.</a:t>
            </a:r>
            <a:r>
              <a:rPr lang="pl-PL" dirty="0"/>
              <a:t> § 1. Orzeczenie separacji ma skutki takie jak rozwiązanie małżeństwa przez rozwód, chyba że ustawa stanowi inaczej.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Małżonek pozostający w separacji nie może zawrzeć małżeństwa.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3. Jeżeli wymagają tego względy słuszności, małżonkowie pozostający w separacji obowiązani są do wzajemnej pomocy.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4. Do obowiązku dostarczania środków utrzymania przez jednego z małżonków pozostających w separacji drugiemu stosuje się odpowiednio przepisy art. 60, z wyjątkiem § 3.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5. Przepisu art. 59 nie stosuje się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smtClean="0"/>
              <a:t>	Art</a:t>
            </a:r>
            <a:r>
              <a:rPr lang="pl-PL" b="1" dirty="0"/>
              <a:t>. 61</a:t>
            </a:r>
            <a:r>
              <a:rPr lang="pl-PL" b="1" baseline="30000" dirty="0"/>
              <a:t>3</a:t>
            </a:r>
            <a:r>
              <a:rPr lang="pl-PL" b="1" dirty="0"/>
              <a:t>.</a:t>
            </a:r>
            <a:r>
              <a:rPr lang="pl-PL" dirty="0"/>
              <a:t> § 1. Przy orzekaniu separacji stosuje się przepisy art. 57 i art. 58.</a:t>
            </a:r>
          </a:p>
          <a:p>
            <a:pPr marL="0" indent="0">
              <a:buNone/>
            </a:pPr>
            <a:r>
              <a:rPr lang="pl-PL" dirty="0" smtClean="0"/>
              <a:t>	§</a:t>
            </a:r>
            <a:r>
              <a:rPr lang="pl-PL" dirty="0"/>
              <a:t> 2. Orzekając separację na podstawie zgodnego żądania małżonków, sąd nie orzeka o winie rozkładu pożycia. W tym wypadku następują skutki takie, jak gdyby żaden z małżonków nie ponosił winy.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09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900" b="1" dirty="0"/>
              <a:t>Sanacja separacji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10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	</a:t>
            </a:r>
            <a:r>
              <a:rPr lang="pl-PL" sz="2800" b="1" dirty="0" smtClean="0"/>
              <a:t>Art</a:t>
            </a:r>
            <a:r>
              <a:rPr lang="pl-PL" sz="2800" b="1" dirty="0"/>
              <a:t>. 61</a:t>
            </a:r>
            <a:r>
              <a:rPr lang="pl-PL" sz="2800" b="1" baseline="30000" dirty="0"/>
              <a:t>6</a:t>
            </a:r>
            <a:r>
              <a:rPr lang="pl-PL" sz="2800" b="1" dirty="0"/>
              <a:t>.</a:t>
            </a:r>
            <a:r>
              <a:rPr lang="pl-PL" sz="2800" dirty="0"/>
              <a:t> § 1. Na zgodne żądanie małżonków sąd orzeka o zniesieniu separacji.</a:t>
            </a:r>
          </a:p>
          <a:p>
            <a:pPr marL="0" indent="0">
              <a:buNone/>
            </a:pPr>
            <a:r>
              <a:rPr lang="pl-PL" sz="2800" dirty="0" smtClean="0"/>
              <a:t>	§</a:t>
            </a:r>
            <a:r>
              <a:rPr lang="pl-PL" sz="2800" dirty="0"/>
              <a:t> 2. Z chwilą zniesienia separacji ustają jej skutki.</a:t>
            </a:r>
          </a:p>
          <a:p>
            <a:pPr marL="0" indent="0">
              <a:buNone/>
            </a:pPr>
            <a:r>
              <a:rPr lang="pl-PL" sz="2800" dirty="0" smtClean="0"/>
              <a:t>	§</a:t>
            </a:r>
            <a:r>
              <a:rPr lang="pl-PL" sz="2800" dirty="0"/>
              <a:t> 3. Znosząc separację, sąd rozstrzyga o władzy rodzicielskiej nad wspólnym małoletnim dzieckiem małżonków.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Nowe regulacje, stare błędy </vt:lpstr>
      <vt:lpstr>Komu potrzebna separacja? O co chodzi z wyłączeniem stosowania art. 59? </vt:lpstr>
      <vt:lpstr>Sanacja separacji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regulacje, stare błędy </dc:title>
  <dc:creator>Gula</dc:creator>
  <cp:lastModifiedBy>Gula</cp:lastModifiedBy>
  <cp:revision>1</cp:revision>
  <dcterms:created xsi:type="dcterms:W3CDTF">2014-04-27T14:08:59Z</dcterms:created>
  <dcterms:modified xsi:type="dcterms:W3CDTF">2014-04-27T14:11:56Z</dcterms:modified>
</cp:coreProperties>
</file>