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7" r:id="rId2"/>
    <p:sldId id="361" r:id="rId3"/>
    <p:sldId id="335" r:id="rId4"/>
    <p:sldId id="371" r:id="rId5"/>
    <p:sldId id="337" r:id="rId6"/>
    <p:sldId id="358" r:id="rId7"/>
    <p:sldId id="362" r:id="rId8"/>
    <p:sldId id="364" r:id="rId9"/>
    <p:sldId id="366" r:id="rId10"/>
    <p:sldId id="313" r:id="rId11"/>
    <p:sldId id="310" r:id="rId12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57F3B0-EB89-4A71-BE49-0F23B9026ECB}" type="datetimeFigureOut">
              <a:rPr lang="pl-PL" smtClean="0"/>
              <a:t>23.10.2024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9EA962-F504-4CD7-B0F0-4973D311FD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690362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D65AB6-1520-464D-A8C0-86D553B5F8D7}" type="datetimeFigureOut">
              <a:rPr lang="pl-PL" smtClean="0"/>
              <a:pPr/>
              <a:t>23.10.2024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8434D7-3032-4B82-AC84-55D90E27DC2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476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785BC-1785-4F61-A9BC-D499A6B939EF}" type="datetime1">
              <a:rPr lang="pl-PL" smtClean="0"/>
              <a:pPr/>
              <a:t>23.10.2024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SPODO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03338-4FED-4DEA-B5C3-448F6BB5B8B3}" type="datetime1">
              <a:rPr lang="pl-PL" smtClean="0"/>
              <a:pPr/>
              <a:t>23.10.2024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SPODO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B207F-184D-4DE4-A146-76236752C103}" type="datetime1">
              <a:rPr lang="pl-PL" smtClean="0"/>
              <a:pPr/>
              <a:t>23.10.2024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SPODO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3C611-4621-4AF5-B2A3-089B9A8E7F3E}" type="datetime1">
              <a:rPr lang="pl-PL" smtClean="0"/>
              <a:pPr/>
              <a:t>23.10.2024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SPODO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9DCB-BECB-4EA9-8923-3295A352FBE6}" type="datetime1">
              <a:rPr lang="pl-PL" smtClean="0"/>
              <a:pPr/>
              <a:t>23.10.2024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SPODO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17C9B-7F31-41C6-AED9-EB7568CADA50}" type="datetime1">
              <a:rPr lang="pl-PL" smtClean="0"/>
              <a:pPr/>
              <a:t>23.10.2024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SPODO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D5DEE-4A9B-4D87-B268-01BB3FDBA4B7}" type="datetime1">
              <a:rPr lang="pl-PL" smtClean="0"/>
              <a:pPr/>
              <a:t>23.10.2024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SPODO</a:t>
            </a:r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708E9-AAF3-46C4-8CEC-DB7EC67827E4}" type="datetime1">
              <a:rPr lang="pl-PL" smtClean="0"/>
              <a:pPr/>
              <a:t>23.10.2024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SPODO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3946B-E61A-4D7E-A464-6DAEFF07318F}" type="datetime1">
              <a:rPr lang="pl-PL" smtClean="0"/>
              <a:pPr/>
              <a:t>23.10.2024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SPODO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F068B-D3A9-4426-8A1E-EB1F30444627}" type="datetime1">
              <a:rPr lang="pl-PL" smtClean="0"/>
              <a:pPr/>
              <a:t>23.10.2024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SPODO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CC8CF-A8C0-4D1B-BA7C-61C9355C933C}" type="datetime1">
              <a:rPr lang="pl-PL" smtClean="0"/>
              <a:pPr/>
              <a:t>23.10.2024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SPODO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D85D8-BD79-4B6A-AF38-51CD001DEDC7}" type="datetime1">
              <a:rPr lang="pl-PL" smtClean="0"/>
              <a:pPr/>
              <a:t>23.10.2024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/>
              <a:t>SPODO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95536" y="476672"/>
            <a:ext cx="8352928" cy="3123779"/>
          </a:xfrm>
        </p:spPr>
        <p:txBody>
          <a:bodyPr>
            <a:normAutofit fontScale="90000"/>
          </a:bodyPr>
          <a:lstStyle/>
          <a:p>
            <a:r>
              <a:rPr lang="pl-PL" sz="6700" b="1" dirty="0"/>
              <a:t>ZU OTK</a:t>
            </a:r>
            <a:br>
              <a:rPr lang="pl-PL" sz="6700" b="1" dirty="0"/>
            </a:br>
            <a:r>
              <a:rPr lang="pl-PL" sz="6700" b="1" dirty="0"/>
              <a:t>Orzecznictwo Trybunału Konstytucyjnego</a:t>
            </a:r>
            <a:endParaRPr lang="pl-PL" sz="3000" i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39552" y="4437112"/>
            <a:ext cx="8136904" cy="2207096"/>
          </a:xfrm>
        </p:spPr>
        <p:txBody>
          <a:bodyPr anchor="b">
            <a:normAutofit/>
          </a:bodyPr>
          <a:lstStyle/>
          <a:p>
            <a:pPr algn="just"/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Wyszukiwanie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b="1" dirty="0"/>
              <a:t>Polecenie 9. </a:t>
            </a:r>
          </a:p>
          <a:p>
            <a:pPr marL="0" indent="0" algn="just">
              <a:buNone/>
            </a:pPr>
            <a:r>
              <a:rPr lang="pl-PL" dirty="0"/>
              <a:t>Ustal sygnaturę orzeczenia pochodzącego z wstępnego rozpoznania sprawy w 2016 r., wydanego w sprawie  w której przedmiotem badania był art. 207 ust. 4 pkt 3 ustawy z dnia 27 sierpnia 2009 r. o finansach publicznych,  Podaj adres publikacyjny w ZU OTK, określ prawną formę rozstrzygnięcia?   Jakie było rozstrzygnięcie TK?</a:t>
            </a:r>
          </a:p>
          <a:p>
            <a:pPr marL="514350" indent="-514350" algn="just">
              <a:buAutoNum type="alphaLcParenR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04156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Wyszukiwanie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384929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4000" b="1" dirty="0"/>
              <a:t>Polecenie 10. </a:t>
            </a:r>
          </a:p>
          <a:p>
            <a:pPr marL="0" indent="0" algn="just">
              <a:buNone/>
            </a:pPr>
            <a:r>
              <a:rPr lang="pl-PL" sz="2000" dirty="0"/>
              <a:t>Podaj tytuł orzeczenia przyporządkowany w ZU OTK, jeśli orzeczenie zostało wydane w sprawie stwierdzenia zgodności przepisów prawa, wydawanych przez centralne organy państwowe z Konstytucją, ratyfikowanymi umowami międzynarodowymi lub ustawami i opublikowane zostało w Monitorze Polskim, a sprawa w której wydano orzeczenie została zarejestrowana w 1997 roku pod nr 15,  Podaj adres publikacyjny, datę opublikowania w dzienniku urzędowym, podmiot inicjujący postępowanie i przedmiot badania?</a:t>
            </a:r>
          </a:p>
        </p:txBody>
      </p:sp>
    </p:spTree>
    <p:extLst>
      <p:ext uri="{BB962C8B-B14F-4D97-AF65-F5344CB8AC3E}">
        <p14:creationId xmlns:p14="http://schemas.microsoft.com/office/powerpoint/2010/main" val="2515714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Wyszukiwanie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b="1" dirty="0"/>
              <a:t>Polecenie 1.</a:t>
            </a:r>
          </a:p>
          <a:p>
            <a:pPr marL="0" indent="0" algn="just">
              <a:buNone/>
            </a:pPr>
            <a:r>
              <a:rPr lang="pl-PL" dirty="0"/>
              <a:t>Dysponując następującym adresem publikacyjnym: ZU OTK z 2010,9A,poz. 116 ustal  sygnaturę orzeczenia, określ prawną formę działania TK. Wskaż imię i nazwisko podmiotu, który zainicjował postępowanie. Określ przedmiot badania zgodności z Konstytucją.</a:t>
            </a:r>
          </a:p>
        </p:txBody>
      </p:sp>
    </p:spTree>
    <p:extLst>
      <p:ext uri="{BB962C8B-B14F-4D97-AF65-F5344CB8AC3E}">
        <p14:creationId xmlns:p14="http://schemas.microsoft.com/office/powerpoint/2010/main" val="2274133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Wyszukiwanie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b="1" dirty="0"/>
              <a:t>Polecenie 2.</a:t>
            </a:r>
          </a:p>
          <a:p>
            <a:pPr marL="0" indent="0" algn="just">
              <a:buNone/>
            </a:pPr>
            <a:r>
              <a:rPr lang="pl-PL" dirty="0"/>
              <a:t>Proszę podać datę wydania i sygnaturę orzeczenia w sprawie konstytucyjności bankowego postępowania ugodowego. Określ jakie było rozstrzygnięcie TK. Wskaż przewodniczącego i sędziego sprawozdawcę. Podaj adres publikacyjny ze zbioru urzędowego OTK, w którym opublikowano niniejsze orzeczenie.</a:t>
            </a:r>
          </a:p>
        </p:txBody>
      </p:sp>
    </p:spTree>
    <p:extLst>
      <p:ext uri="{BB962C8B-B14F-4D97-AF65-F5344CB8AC3E}">
        <p14:creationId xmlns:p14="http://schemas.microsoft.com/office/powerpoint/2010/main" val="3351102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Wyszukiwanie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b="1" dirty="0"/>
              <a:t>Polecenie 3. </a:t>
            </a:r>
          </a:p>
          <a:p>
            <a:pPr marL="0" indent="0" algn="just">
              <a:buNone/>
            </a:pPr>
            <a:r>
              <a:rPr lang="pl-PL" dirty="0"/>
              <a:t>Wskaż przyporządkowany tytuł orzeczenia opublikowanego pod następującym adresem: DZ.U. z 2011, nr 87, poz. 494. Wskaż adres w zbiorze OTK, podaj datę wydania i ogłoszenia. Ilu sędziów liczył skład orzekający?</a:t>
            </a:r>
          </a:p>
        </p:txBody>
      </p:sp>
    </p:spTree>
    <p:extLst>
      <p:ext uri="{BB962C8B-B14F-4D97-AF65-F5344CB8AC3E}">
        <p14:creationId xmlns:p14="http://schemas.microsoft.com/office/powerpoint/2010/main" val="507123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Wyszukiwanie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3568" y="1196752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b="1" dirty="0"/>
              <a:t>Polecenie 4.</a:t>
            </a:r>
          </a:p>
          <a:p>
            <a:pPr marL="0" indent="0" algn="just">
              <a:buNone/>
            </a:pPr>
            <a:r>
              <a:rPr lang="pl-PL" dirty="0"/>
              <a:t>Podaj sygnaturę wyroku TK wydanego w dniu 26.09.2013 r., adres publikacyjny ze ZU OTK oraz z właściwego dziennika urzędowego, podmiot inicjujący postępowanie, przedmiot badania konstytucyjności? Określ w którym roku wszczęto postępowanie w  danej sprawie?</a:t>
            </a:r>
          </a:p>
        </p:txBody>
      </p:sp>
    </p:spTree>
    <p:extLst>
      <p:ext uri="{BB962C8B-B14F-4D97-AF65-F5344CB8AC3E}">
        <p14:creationId xmlns:p14="http://schemas.microsoft.com/office/powerpoint/2010/main" val="3813614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Wyszukiwanie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l-PL" b="1" dirty="0"/>
              <a:t>Polecenie 5. </a:t>
            </a:r>
          </a:p>
          <a:p>
            <a:pPr marL="0" indent="0" algn="just">
              <a:buNone/>
            </a:pPr>
            <a:r>
              <a:rPr lang="pl-PL" dirty="0"/>
              <a:t>Określ prawną formę orzeczenia TK wydanego w sprawie:</a:t>
            </a:r>
          </a:p>
          <a:p>
            <a:pPr marL="514350" indent="-514350" algn="just">
              <a:buAutoNum type="arabicPeriod"/>
            </a:pPr>
            <a:r>
              <a:rPr lang="pl-PL" dirty="0"/>
              <a:t>zwolnienia od cła mienia osób przesiedlających się;</a:t>
            </a:r>
          </a:p>
          <a:p>
            <a:pPr marL="514350" indent="-514350" algn="just">
              <a:buAutoNum type="arabicPeriod"/>
            </a:pPr>
            <a:r>
              <a:rPr lang="pl-PL" dirty="0"/>
              <a:t>cofnięcia zezwolenia na sprzedaż alkoholu.</a:t>
            </a:r>
          </a:p>
          <a:p>
            <a:pPr marL="0" indent="0" algn="just">
              <a:buNone/>
            </a:pPr>
            <a:r>
              <a:rPr lang="pl-PL" dirty="0"/>
              <a:t> Podaj adres publikacyjny i datę opublikowania orzeczenia. Określ kategorię sprawy w której wydano niniejsze orzeczenie.  Wskaż protokolanta i przewodniczącego składu orzekającego. </a:t>
            </a:r>
          </a:p>
        </p:txBody>
      </p:sp>
    </p:spTree>
    <p:extLst>
      <p:ext uri="{BB962C8B-B14F-4D97-AF65-F5344CB8AC3E}">
        <p14:creationId xmlns:p14="http://schemas.microsoft.com/office/powerpoint/2010/main" val="1242468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Wyszukiwanie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b="1" dirty="0"/>
              <a:t>Polecenie 6. </a:t>
            </a:r>
          </a:p>
          <a:p>
            <a:pPr marL="0" indent="0" algn="just">
              <a:buNone/>
            </a:pPr>
            <a:r>
              <a:rPr lang="pl-PL" dirty="0"/>
              <a:t>Wskaż sygnaturę orzeczenia wydanego na skutek przedłożonej skargi konstytucyjnej wniesionej w 2019 roku zarejestrowanej pod nr 24, wskaż kto zainicjował postępowanie, przedmiot badania konstytucyjności, adres z dziennika urzędowego, datę wydania i ogłoszenia orzeczenia oraz zamieszczenia w ZU OTK?</a:t>
            </a:r>
          </a:p>
        </p:txBody>
      </p:sp>
    </p:spTree>
    <p:extLst>
      <p:ext uri="{BB962C8B-B14F-4D97-AF65-F5344CB8AC3E}">
        <p14:creationId xmlns:p14="http://schemas.microsoft.com/office/powerpoint/2010/main" val="19094222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Wyszukiwanie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b="1" dirty="0"/>
              <a:t>Polecenie 7.</a:t>
            </a:r>
          </a:p>
          <a:p>
            <a:pPr marL="0" indent="0" algn="just">
              <a:buNone/>
            </a:pPr>
            <a:r>
              <a:rPr lang="pl-PL" dirty="0"/>
              <a:t>Wskaż przyporządkowany w ZU OTK tytuł wyroku TK do którego zostało wydane zdanie odrębne przez sędziego Wojciecha Sycha, jeśli postępowanie w sprawie wszczęto w  2017 roku? Podaj datę wydania i ogłoszenia orzeczenia, Skład </a:t>
            </a:r>
            <a:r>
              <a:rPr lang="pl-PL" dirty="0" err="1"/>
              <a:t>orzekający,rozstrzygnięcie</a:t>
            </a:r>
            <a:r>
              <a:rPr lang="pl-PL" dirty="0"/>
              <a:t>? Ile lat trwało postępowanie w sprawie?</a:t>
            </a:r>
          </a:p>
        </p:txBody>
      </p:sp>
    </p:spTree>
    <p:extLst>
      <p:ext uri="{BB962C8B-B14F-4D97-AF65-F5344CB8AC3E}">
        <p14:creationId xmlns:p14="http://schemas.microsoft.com/office/powerpoint/2010/main" val="14795368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Wyszukiwanie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556792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b="1" dirty="0"/>
              <a:t>Polecenie 8. </a:t>
            </a:r>
          </a:p>
          <a:p>
            <a:pPr marL="0" indent="0" algn="just">
              <a:buNone/>
            </a:pPr>
            <a:r>
              <a:rPr lang="pl-PL" dirty="0"/>
              <a:t>Wymień dokumenty, które zostały przedłożone w sprawie rozstrzygniętej w 2013, jeżeli wzorcem badania  był art. </a:t>
            </a:r>
            <a:r>
              <a:rPr lang="pl-PL"/>
              <a:t>188 Kodeksu Pracy, </a:t>
            </a:r>
            <a:r>
              <a:rPr lang="pl-PL" dirty="0"/>
              <a:t>Podaj sygnaturę orzeczenia, wskaż podmioty występujące w sprawie, skład orzekający, podaj adres publikacyjny ze ZU OTK oraz datę publikacji w dzienniku urzędowym?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1888791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5296</TotalTime>
  <Words>510</Words>
  <Application>Microsoft Office PowerPoint</Application>
  <PresentationFormat>Pokaz na ekranie (4:3)</PresentationFormat>
  <Paragraphs>34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4" baseType="lpstr">
      <vt:lpstr>Arial</vt:lpstr>
      <vt:lpstr>Calibri</vt:lpstr>
      <vt:lpstr>Motyw pakietu Office</vt:lpstr>
      <vt:lpstr>ZU OTK Orzecznictwo Trybunału Konstytucyjnego</vt:lpstr>
      <vt:lpstr>Wyszukiwanie</vt:lpstr>
      <vt:lpstr>Wyszukiwanie</vt:lpstr>
      <vt:lpstr>Wyszukiwanie</vt:lpstr>
      <vt:lpstr>Wyszukiwanie</vt:lpstr>
      <vt:lpstr>Wyszukiwanie</vt:lpstr>
      <vt:lpstr>Wyszukiwanie</vt:lpstr>
      <vt:lpstr>Wyszukiwanie</vt:lpstr>
      <vt:lpstr>Wyszukiwanie</vt:lpstr>
      <vt:lpstr>Wyszukiwanie </vt:lpstr>
      <vt:lpstr>Wyszukiwanie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Podpis elektroniczny  i jego zastosowanie  Konwersatorium K2 semestr letni 2011/2012</dc:title>
  <dc:creator>Sylwia</dc:creator>
  <cp:lastModifiedBy>Katarzyna Tomaszewska</cp:lastModifiedBy>
  <cp:revision>387</cp:revision>
  <cp:lastPrinted>2020-09-19T14:46:17Z</cp:lastPrinted>
  <dcterms:created xsi:type="dcterms:W3CDTF">2012-03-01T14:48:30Z</dcterms:created>
  <dcterms:modified xsi:type="dcterms:W3CDTF">2024-10-23T07:28:17Z</dcterms:modified>
</cp:coreProperties>
</file>