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61" r:id="rId3"/>
    <p:sldId id="335" r:id="rId4"/>
    <p:sldId id="371" r:id="rId5"/>
    <p:sldId id="337" r:id="rId6"/>
    <p:sldId id="358" r:id="rId7"/>
    <p:sldId id="362" r:id="rId8"/>
    <p:sldId id="364" r:id="rId9"/>
    <p:sldId id="366" r:id="rId10"/>
    <p:sldId id="313" r:id="rId11"/>
    <p:sldId id="310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2023-11-09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2023-11-09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2023-11-09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ZU OTK</a:t>
            </a:r>
            <a:br>
              <a:rPr lang="pl-PL" sz="6700" b="1" dirty="0" smtClean="0"/>
            </a:br>
            <a:r>
              <a:rPr lang="pl-PL" sz="6700" b="1" dirty="0" smtClean="0"/>
              <a:t>Orzecznictwo Trybunału Konstytucyjnego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9. </a:t>
            </a:r>
          </a:p>
          <a:p>
            <a:pPr marL="0" indent="0" algn="just">
              <a:buNone/>
            </a:pPr>
            <a:r>
              <a:rPr lang="pl-PL" dirty="0" smtClean="0"/>
              <a:t>Ustal sygnaturę orzeczenia pochodzącego z wstępnego rozpoznania sprawy w 2016 r., wydanego w sprawie  w której przedmiotem badania był art</a:t>
            </a:r>
            <a:r>
              <a:rPr lang="pl-PL" dirty="0"/>
              <a:t>. 207 ust. 4 pkt 3 ustawy z dnia 27 sierpnia 2009 r. o finansach </a:t>
            </a:r>
            <a:r>
              <a:rPr lang="pl-PL" dirty="0" smtClean="0"/>
              <a:t>publicznych,  Podaj adres publikacyjny w ZU OTK, określ prawną formę rozstrzygnięcia?   Jakie było rozstrzygnięcie TK?</a:t>
            </a:r>
          </a:p>
          <a:p>
            <a:pPr marL="514350" indent="-514350" algn="just">
              <a:buAutoNum type="alphaLcParenR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 smtClean="0"/>
              <a:t>Polecenie 10. </a:t>
            </a:r>
          </a:p>
          <a:p>
            <a:pPr marL="0" indent="0" algn="just">
              <a:buNone/>
            </a:pPr>
            <a:r>
              <a:rPr lang="pl-PL" sz="2000" dirty="0" smtClean="0"/>
              <a:t>Podaj tytuł orzeczenia przyporządkowany w ZU OTK, jeśli orzeczenie zostało wydane w sprawie stwierdzenia </a:t>
            </a:r>
            <a:r>
              <a:rPr lang="pl-PL" sz="2000" dirty="0"/>
              <a:t>zgodności przepisów prawa, wydawanych przez centralne organy państwowe z Konstytucją, ratyfikowanymi umowami międzynarodowymi lub </a:t>
            </a:r>
            <a:r>
              <a:rPr lang="pl-PL" sz="2000" dirty="0" smtClean="0"/>
              <a:t>ustawami i opublikowane zostało w Monitorze Polskim, a sprawa w której wydano orzeczenie została zarejestrowana w 1997 roku pod nr 15,  Podaj adres publikacyjny, datę opublikowania w dzienniku urzędowym, podmiot inicjujący postępowanie i przedmiot badania?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1.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 adresem publikacyjnym: ZU OTK z 2010,9A,poz. 116 ustal  sygnaturę orzeczenia, określ prawną formę działania TK. Wskaż imię i nazwisko podmiotu, który zainicjował postępowanie. Określ przedmiot badania zgodności z Konstytucją.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413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Proszę podać datę wydania i sygnaturę orzeczenia w sprawie konstytucyjności bankowego postępowania ugodowego. Określ jakie było rozstrzygnięcie TK. Wskaż przewodniczącego i sędziego sprawozdawcę. Podaj adres publikacyjny ze zbioru urzędowego OTK, w którym opublikowano niniejsze orzeczenie.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110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 </a:t>
            </a:r>
          </a:p>
          <a:p>
            <a:pPr marL="0" indent="0" algn="just">
              <a:buNone/>
            </a:pPr>
            <a:r>
              <a:rPr lang="pl-PL" dirty="0" smtClean="0"/>
              <a:t>Wskaż przyporządkowany tytuł orzeczenia opublikowanego pod następującym adresem: DZ.U. z 2011, nr 87, poz. 494. Wskaż adres w zbiorze OTK, podaj datę wydania i ogłoszenia. Ilu sędziów liczył skład orzekający?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712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9675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4.</a:t>
            </a:r>
          </a:p>
          <a:p>
            <a:pPr marL="0" indent="0" algn="just">
              <a:buNone/>
            </a:pPr>
            <a:r>
              <a:rPr lang="pl-PL" dirty="0" smtClean="0"/>
              <a:t>Podaj sygnaturę wyroku TK wydanego w dniu 26.09.2013 r., adres publikacyjny ze ZU OTK oraz z właściwego dziennika urzędowego, podmiot inicjujący postępowanie, przedmiot badania konstytucyjności? Określ w którym roku wszczęto postępowanie w  danej sprawie</a:t>
            </a:r>
            <a:r>
              <a:rPr lang="pl-P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361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Określ prawną formę orzeczenia TK wydanego w sprawie: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zwolnienia od cła mienia osób przesiedlających się;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cofnięcia zezwolenia na sprzedaż alkoholu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 Podaj adres publikacyjny i datę opublikowania orzeczenia. Określ kategorię sprawy w której wydano niniejsze orzeczenie.  Wskaż protokolanta i przewodniczącego składu orzekającego.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246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6. </a:t>
            </a:r>
          </a:p>
          <a:p>
            <a:pPr marL="0" indent="0" algn="just">
              <a:buNone/>
            </a:pPr>
            <a:r>
              <a:rPr lang="pl-PL" dirty="0" smtClean="0"/>
              <a:t>Wskaż sygnaturę orzeczenia wydanego na skutek przedłożonej skargi konstytucyjnej wniesionej w 2019 roku zarejestrowanej pod nr 24, wskaż kto zainicjował postępowanie, przedmiot badania konstytucyjności, adres z dziennika urzędowego, datę wydania i ogłoszenia orzeczenia oraz zamieszczenia w ZU OTK?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942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7.</a:t>
            </a:r>
          </a:p>
          <a:p>
            <a:pPr marL="0" indent="0" algn="just">
              <a:buNone/>
            </a:pPr>
            <a:r>
              <a:rPr lang="pl-PL" dirty="0" smtClean="0"/>
              <a:t>Wskaż przyporządkowany w ZU OTK tytuł wyroku TK do którego zostało wydane zdanie odrębne przez sędziego Wojciecha Sycha, jeśli postępowanie w sprawie wszczęto w  2017 roku? Podaj datę wydania i ogłoszenia orzeczenia</a:t>
            </a:r>
            <a:r>
              <a:rPr lang="pl-PL" smtClean="0"/>
              <a:t>, </a:t>
            </a:r>
            <a:r>
              <a:rPr lang="pl-PL" smtClean="0"/>
              <a:t>skład </a:t>
            </a:r>
            <a:r>
              <a:rPr lang="pl-PL" dirty="0" smtClean="0"/>
              <a:t>orzekający</a:t>
            </a:r>
            <a:r>
              <a:rPr lang="pl-PL" dirty="0" smtClean="0"/>
              <a:t>, rozstrzygnięcie</a:t>
            </a:r>
            <a:r>
              <a:rPr lang="pl-PL" dirty="0" smtClean="0"/>
              <a:t>? Ile lat trwało postępowanie w sprawie?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953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8. </a:t>
            </a:r>
          </a:p>
          <a:p>
            <a:pPr marL="0" indent="0" algn="just">
              <a:buNone/>
            </a:pPr>
            <a:r>
              <a:rPr lang="pl-PL" dirty="0" smtClean="0"/>
              <a:t>Wymień dokumenty, które zostały przedłożone w sprawie rozstrzygniętej w 2013, jeżeli wzorcem badania  był art. </a:t>
            </a:r>
            <a:r>
              <a:rPr lang="pl-PL" smtClean="0"/>
              <a:t>188 Kodeksu Pracy, </a:t>
            </a:r>
            <a:r>
              <a:rPr lang="pl-PL" dirty="0" smtClean="0"/>
              <a:t>Podaj sygnaturę orzeczenia, wskaż podmioty występujące w sprawie, skład orzekający, podaj adres publikacyjny ze ZU OTK oraz datę publikacji w dzienniku urzędowym?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887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5296</TotalTime>
  <Words>512</Words>
  <Application>Microsoft Office PowerPoint</Application>
  <PresentationFormat>Pokaz na ekranie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Motyw pakietu Office</vt:lpstr>
      <vt:lpstr>ZU OTK Orzecznictwo Trybunału Konstytucyjnego</vt:lpstr>
      <vt:lpstr>Wyszukiwanie</vt:lpstr>
      <vt:lpstr>Wyszukiwanie</vt:lpstr>
      <vt:lpstr>Wyszukiwanie</vt:lpstr>
      <vt:lpstr>Wyszukiwanie</vt:lpstr>
      <vt:lpstr>Wyszukiwanie</vt:lpstr>
      <vt:lpstr>Wyszukiwanie</vt:lpstr>
      <vt:lpstr>Wyszukiwanie</vt:lpstr>
      <vt:lpstr>Wyszukiwanie</vt:lpstr>
      <vt:lpstr>Wyszukiwanie 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387</cp:revision>
  <cp:lastPrinted>2020-09-19T14:46:17Z</cp:lastPrinted>
  <dcterms:created xsi:type="dcterms:W3CDTF">2012-03-01T14:48:30Z</dcterms:created>
  <dcterms:modified xsi:type="dcterms:W3CDTF">2023-11-09T08:27:59Z</dcterms:modified>
</cp:coreProperties>
</file>