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zysztof" initials="K" lastIdx="1" clrIdx="0">
    <p:extLst>
      <p:ext uri="{19B8F6BF-5375-455C-9EA6-DF929625EA0E}">
        <p15:presenceInfo xmlns:p15="http://schemas.microsoft.com/office/powerpoint/2012/main" xmlns="" userId="1fe6868e8fc854d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BBCE-BF34-4E59-AD1D-F9A4E0F6A8F8}" type="datetimeFigureOut">
              <a:rPr lang="pl-PL" smtClean="0"/>
              <a:pPr/>
              <a:t>2015-05-10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6AE3F03-EE2F-4279-A56B-97671B57D66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08103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BBCE-BF34-4E59-AD1D-F9A4E0F6A8F8}" type="datetimeFigureOut">
              <a:rPr lang="pl-PL" smtClean="0"/>
              <a:pPr/>
              <a:t>2015-05-10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6AE3F03-EE2F-4279-A56B-97671B57D66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051652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BBCE-BF34-4E59-AD1D-F9A4E0F6A8F8}" type="datetimeFigureOut">
              <a:rPr lang="pl-PL" smtClean="0"/>
              <a:pPr/>
              <a:t>2015-05-10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6AE3F03-EE2F-4279-A56B-97671B57D66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198085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BBCE-BF34-4E59-AD1D-F9A4E0F6A8F8}" type="datetimeFigureOut">
              <a:rPr lang="pl-PL" smtClean="0"/>
              <a:pPr/>
              <a:t>2015-05-10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6AE3F03-EE2F-4279-A56B-97671B57D66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89252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BBCE-BF34-4E59-AD1D-F9A4E0F6A8F8}" type="datetimeFigureOut">
              <a:rPr lang="pl-PL" smtClean="0"/>
              <a:pPr/>
              <a:t>2015-05-10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6AE3F03-EE2F-4279-A56B-97671B57D66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082711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BBCE-BF34-4E59-AD1D-F9A4E0F6A8F8}" type="datetimeFigureOut">
              <a:rPr lang="pl-PL" smtClean="0"/>
              <a:pPr/>
              <a:t>2015-05-10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6AE3F03-EE2F-4279-A56B-97671B57D66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400087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BBCE-BF34-4E59-AD1D-F9A4E0F6A8F8}" type="datetimeFigureOut">
              <a:rPr lang="pl-PL" smtClean="0"/>
              <a:pPr/>
              <a:t>2015-05-10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3F03-EE2F-4279-A56B-97671B57D66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16744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BBCE-BF34-4E59-AD1D-F9A4E0F6A8F8}" type="datetimeFigureOut">
              <a:rPr lang="pl-PL" smtClean="0"/>
              <a:pPr/>
              <a:t>2015-05-10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3F03-EE2F-4279-A56B-97671B57D66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89526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BBCE-BF34-4E59-AD1D-F9A4E0F6A8F8}" type="datetimeFigureOut">
              <a:rPr lang="pl-PL" smtClean="0"/>
              <a:pPr/>
              <a:t>2015-05-10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3F03-EE2F-4279-A56B-97671B57D66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4878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BBCE-BF34-4E59-AD1D-F9A4E0F6A8F8}" type="datetimeFigureOut">
              <a:rPr lang="pl-PL" smtClean="0"/>
              <a:pPr/>
              <a:t>2015-05-10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6AE3F03-EE2F-4279-A56B-97671B57D66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855948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BBCE-BF34-4E59-AD1D-F9A4E0F6A8F8}" type="datetimeFigureOut">
              <a:rPr lang="pl-PL" smtClean="0"/>
              <a:pPr/>
              <a:t>2015-05-10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6AE3F03-EE2F-4279-A56B-97671B57D66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72965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BBCE-BF34-4E59-AD1D-F9A4E0F6A8F8}" type="datetimeFigureOut">
              <a:rPr lang="pl-PL" smtClean="0"/>
              <a:pPr/>
              <a:t>2015-05-10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6AE3F03-EE2F-4279-A56B-97671B57D66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43758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BBCE-BF34-4E59-AD1D-F9A4E0F6A8F8}" type="datetimeFigureOut">
              <a:rPr lang="pl-PL" smtClean="0"/>
              <a:pPr/>
              <a:t>2015-05-10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3F03-EE2F-4279-A56B-97671B57D66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11213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BBCE-BF34-4E59-AD1D-F9A4E0F6A8F8}" type="datetimeFigureOut">
              <a:rPr lang="pl-PL" smtClean="0"/>
              <a:pPr/>
              <a:t>2015-05-10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3F03-EE2F-4279-A56B-97671B57D66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188416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BBCE-BF34-4E59-AD1D-F9A4E0F6A8F8}" type="datetimeFigureOut">
              <a:rPr lang="pl-PL" smtClean="0"/>
              <a:pPr/>
              <a:t>2015-05-10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E3F03-EE2F-4279-A56B-97671B57D66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63866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BBCE-BF34-4E59-AD1D-F9A4E0F6A8F8}" type="datetimeFigureOut">
              <a:rPr lang="pl-PL" smtClean="0"/>
              <a:pPr/>
              <a:t>2015-05-10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6AE3F03-EE2F-4279-A56B-97671B57D66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57491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6BBCE-BF34-4E59-AD1D-F9A4E0F6A8F8}" type="datetimeFigureOut">
              <a:rPr lang="pl-PL" smtClean="0"/>
              <a:pPr/>
              <a:t>2015-05-10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6AE3F03-EE2F-4279-A56B-97671B57D66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1422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lny-slask.org.pl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Zabytki w przestrzeni miejskiej - historyczny zespół urbanistyczny i budowlany, dobra kultury współczesnej</a:t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47573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321" y="306727"/>
            <a:ext cx="5965331" cy="3600253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6909" y="2272146"/>
            <a:ext cx="6289564" cy="4360764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066800" y="4959927"/>
            <a:ext cx="3823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Zdjęcia pochodzą z serwisu www.dolny-slask.org.pl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43598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Ochrona przestrzeni w miejscowym planie zagospodarowania przestrzennego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Problem polega na braku spełniania założeń ustawy o </a:t>
            </a:r>
            <a:r>
              <a:rPr lang="pl-PL" b="1" dirty="0"/>
              <a:t>Miejscowym Planie Zagospodarowania Przestrzennego</a:t>
            </a:r>
            <a:r>
              <a:rPr lang="pl-PL" dirty="0"/>
              <a:t>, którymi są:</a:t>
            </a:r>
          </a:p>
          <a:p>
            <a:r>
              <a:rPr lang="pl-PL" dirty="0"/>
              <a:t>- odpowiedzialność autora za wyselekcjonowane obszary danej gminy</a:t>
            </a:r>
          </a:p>
          <a:p>
            <a:r>
              <a:rPr lang="pl-PL" dirty="0"/>
              <a:t>- brak aktualizacji własnych planów </a:t>
            </a:r>
          </a:p>
          <a:p>
            <a:r>
              <a:rPr lang="pl-PL" dirty="0"/>
              <a:t>- brak uchwalonych </a:t>
            </a:r>
            <a:r>
              <a:rPr lang="pl-PL" b="1" dirty="0"/>
              <a:t>MPZP</a:t>
            </a:r>
            <a:r>
              <a:rPr lang="pl-PL" dirty="0"/>
              <a:t> – skrót od Miejscowy Plan Zagospodarowania Przestrzennego</a:t>
            </a:r>
          </a:p>
          <a:p>
            <a:r>
              <a:rPr lang="pl-PL" dirty="0"/>
              <a:t>- zaniedbanie i zaniechanie posiadania takowych planów – większość kraju nie posiada takiego planu</a:t>
            </a:r>
          </a:p>
          <a:p>
            <a:r>
              <a:rPr lang="pl-PL" dirty="0"/>
              <a:t>- zbyt małe obszary uchwalone planem w większych miastach</a:t>
            </a:r>
          </a:p>
          <a:p>
            <a:r>
              <a:rPr lang="pl-PL" dirty="0"/>
              <a:t>- problem selekcjonowania i ochrony dóbr architektury współczesnej</a:t>
            </a:r>
          </a:p>
        </p:txBody>
      </p:sp>
    </p:spTree>
    <p:extLst>
      <p:ext uri="{BB962C8B-B14F-4D97-AF65-F5344CB8AC3E}">
        <p14:creationId xmlns:p14="http://schemas.microsoft.com/office/powerpoint/2010/main" xmlns="" val="93659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Kryteria w doborze dóbr architektury współczesnej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1 ) kryterium nowatorstwa – architektonicznego, przestrzennego i technicznego</a:t>
            </a:r>
          </a:p>
          <a:p>
            <a:r>
              <a:rPr lang="pl-PL" dirty="0"/>
              <a:t>2) kryterium kontekstu, współistnienia i lokalizacji</a:t>
            </a:r>
          </a:p>
          <a:p>
            <a:r>
              <a:rPr lang="pl-PL" dirty="0"/>
              <a:t>3) kryterium tradycji miejsca</a:t>
            </a:r>
          </a:p>
          <a:p>
            <a:r>
              <a:rPr lang="pl-PL" dirty="0"/>
              <a:t>4) kryterium symbolu – w ujęciu ogólnym np. dla przyjezdnych</a:t>
            </a:r>
          </a:p>
          <a:p>
            <a:r>
              <a:rPr lang="pl-PL" dirty="0"/>
              <a:t>5) kryterium uznań współczesnych – nagrody, wyróżnienia</a:t>
            </a:r>
          </a:p>
          <a:p>
            <a:r>
              <a:rPr lang="pl-PL" dirty="0"/>
              <a:t>6) kryterium próby czasu – degradacja czasowa, niedbalstwo zarządcy etc. e</a:t>
            </a:r>
            <a:r>
              <a:rPr lang="pl-PL" dirty="0" smtClean="0"/>
              <a:t>tc.</a:t>
            </a:r>
            <a:endParaRPr lang="pl-PL" dirty="0"/>
          </a:p>
          <a:p>
            <a:r>
              <a:rPr lang="pl-PL" dirty="0"/>
              <a:t>7) kryterium artystyczne</a:t>
            </a:r>
          </a:p>
          <a:p>
            <a:r>
              <a:rPr lang="pl-PL" dirty="0"/>
              <a:t>8) kryterium unikalności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26575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Problem ochrony architektury modernistycznej i nowoczesnej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7455" y="2496283"/>
            <a:ext cx="7950056" cy="3150022"/>
          </a:xfrm>
        </p:spPr>
      </p:pic>
    </p:spTree>
    <p:extLst>
      <p:ext uri="{BB962C8B-B14F-4D97-AF65-F5344CB8AC3E}">
        <p14:creationId xmlns:p14="http://schemas.microsoft.com/office/powerpoint/2010/main" xmlns="" val="168394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SUPERSAM – Warszawa</a:t>
            </a:r>
          </a:p>
          <a:p>
            <a:r>
              <a:rPr lang="pl-PL" dirty="0" smtClean="0"/>
              <a:t>Pawilon „Emilia” – Warszawa</a:t>
            </a:r>
          </a:p>
          <a:p>
            <a:r>
              <a:rPr lang="pl-PL" dirty="0" smtClean="0"/>
              <a:t>Dworzec PKP w Katowicach – nieistniejący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50522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0212" y="637310"/>
            <a:ext cx="10357281" cy="4572000"/>
          </a:xfrm>
        </p:spPr>
      </p:pic>
      <p:sp>
        <p:nvSpPr>
          <p:cNvPr id="5" name="pole tekstowe 4"/>
          <p:cNvSpPr txBox="1"/>
          <p:nvPr/>
        </p:nvSpPr>
        <p:spPr>
          <a:xfrm>
            <a:off x="2059282" y="5957455"/>
            <a:ext cx="85591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Praca autora bonczek_hydroforgroup2011 z serwisu fotopolska.eu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xmlns="" val="239857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671512"/>
            <a:ext cx="9753600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270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2968" y="432015"/>
            <a:ext cx="8754196" cy="5854370"/>
          </a:xfrm>
        </p:spPr>
      </p:pic>
    </p:spTree>
    <p:extLst>
      <p:ext uri="{BB962C8B-B14F-4D97-AF65-F5344CB8AC3E}">
        <p14:creationId xmlns:p14="http://schemas.microsoft.com/office/powerpoint/2010/main" xmlns="" val="214233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9796" y="193962"/>
            <a:ext cx="7569331" cy="6001399"/>
          </a:xfrm>
        </p:spPr>
      </p:pic>
      <p:sp>
        <p:nvSpPr>
          <p:cNvPr id="5" name="pole tekstowe 4"/>
          <p:cNvSpPr txBox="1"/>
          <p:nvPr/>
        </p:nvSpPr>
        <p:spPr>
          <a:xfrm>
            <a:off x="4682836" y="6428509"/>
            <a:ext cx="57496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Zdjęcie z serwisu www.fotopolska.eu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xmlns="" val="72637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1811" y="166255"/>
            <a:ext cx="9094734" cy="5959765"/>
          </a:xfrm>
        </p:spPr>
      </p:pic>
      <p:sp>
        <p:nvSpPr>
          <p:cNvPr id="5" name="pole tekstowe 4"/>
          <p:cNvSpPr txBox="1"/>
          <p:nvPr/>
        </p:nvSpPr>
        <p:spPr>
          <a:xfrm>
            <a:off x="3837709" y="6303818"/>
            <a:ext cx="4779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Zdjęcie z serwisu www.fotopolska.eu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xmlns="" val="55625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Historyczny układ urbanistyczny lub ruralistyczny według ustawy z 2003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</a:t>
            </a:r>
            <a:r>
              <a:rPr lang="pl-PL" dirty="0" smtClean="0"/>
              <a:t>rzestrzenne </a:t>
            </a:r>
            <a:r>
              <a:rPr lang="pl-PL" dirty="0"/>
              <a:t>założenie miejskie lub wiejskie, zawierające zespoły budowlane, pojedyncze budynki i formy zaprojektowanej zieleni, rozmieszczone w układzie historycznych podziałów własnościowych i funkcjonalnych, w tym ulic lub sieci dróg”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45393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6047" y="775853"/>
            <a:ext cx="8174971" cy="5419215"/>
          </a:xfrm>
        </p:spPr>
      </p:pic>
    </p:spTree>
    <p:extLst>
      <p:ext uri="{BB962C8B-B14F-4D97-AF65-F5344CB8AC3E}">
        <p14:creationId xmlns:p14="http://schemas.microsoft.com/office/powerpoint/2010/main" xmlns="" val="127509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1062" y="304800"/>
            <a:ext cx="8837666" cy="6291891"/>
          </a:xfrm>
        </p:spPr>
      </p:pic>
    </p:spTree>
    <p:extLst>
      <p:ext uri="{BB962C8B-B14F-4D97-AF65-F5344CB8AC3E}">
        <p14:creationId xmlns:p14="http://schemas.microsoft.com/office/powerpoint/2010/main" xmlns="" val="383241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6219" y="483871"/>
            <a:ext cx="7384472" cy="5812294"/>
          </a:xfrm>
        </p:spPr>
      </p:pic>
    </p:spTree>
    <p:extLst>
      <p:ext uri="{BB962C8B-B14F-4D97-AF65-F5344CB8AC3E}">
        <p14:creationId xmlns:p14="http://schemas.microsoft.com/office/powerpoint/2010/main" xmlns="" val="216076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0549" y="595746"/>
            <a:ext cx="10379046" cy="5652654"/>
          </a:xfrm>
        </p:spPr>
      </p:pic>
    </p:spTree>
    <p:extLst>
      <p:ext uri="{BB962C8B-B14F-4D97-AF65-F5344CB8AC3E}">
        <p14:creationId xmlns:p14="http://schemas.microsoft.com/office/powerpoint/2010/main" xmlns="" val="394942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4194" y="272040"/>
            <a:ext cx="8591405" cy="6427032"/>
          </a:xfrm>
        </p:spPr>
      </p:pic>
    </p:spTree>
    <p:extLst>
      <p:ext uri="{BB962C8B-B14F-4D97-AF65-F5344CB8AC3E}">
        <p14:creationId xmlns:p14="http://schemas.microsoft.com/office/powerpoint/2010/main" xmlns="" val="251700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http://www.prw.pl/img/articles/40940/Czy-Solpol-powinien-zostac-wpisany-do-rejestru-zabytkow-SONDA-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3811" y="629587"/>
            <a:ext cx="8124668" cy="569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H</a:t>
            </a:r>
            <a:r>
              <a:rPr lang="pl-PL" b="1" dirty="0" smtClean="0"/>
              <a:t>istoryczny </a:t>
            </a:r>
            <a:r>
              <a:rPr lang="pl-PL" b="1" dirty="0"/>
              <a:t>zespół </a:t>
            </a:r>
            <a:r>
              <a:rPr lang="pl-PL" b="1" dirty="0" smtClean="0"/>
              <a:t>budowlany 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</a:t>
            </a:r>
            <a:r>
              <a:rPr lang="pl-PL" dirty="0" smtClean="0"/>
              <a:t>owiązana </a:t>
            </a:r>
            <a:r>
              <a:rPr lang="pl-PL" dirty="0"/>
              <a:t>przestrzennie </a:t>
            </a:r>
            <a:r>
              <a:rPr lang="pl-PL" dirty="0" smtClean="0"/>
              <a:t>grupa budynków  wyodrębniona </a:t>
            </a:r>
            <a:r>
              <a:rPr lang="pl-PL" dirty="0"/>
              <a:t>ze względu na formę architektoniczną, styl, zastosowane materiały, funkcje, czas powstania lub związek z wydarzeniami historycznymi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64819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Historyczny układ urbanistyczny lub </a:t>
            </a:r>
            <a:r>
              <a:rPr lang="pl-PL" b="1" dirty="0" smtClean="0"/>
              <a:t>ruralistyczny - przykłady</a:t>
            </a:r>
            <a:endParaRPr lang="pl-PL" b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Sępolno</a:t>
            </a:r>
          </a:p>
          <a:p>
            <a:r>
              <a:rPr lang="pl-PL" dirty="0" smtClean="0"/>
              <a:t>Ul. Rajska – Złotniki</a:t>
            </a:r>
          </a:p>
          <a:p>
            <a:r>
              <a:rPr lang="pl-PL" dirty="0" smtClean="0"/>
              <a:t>Pasaż </a:t>
            </a:r>
            <a:r>
              <a:rPr lang="pl-PL" dirty="0" err="1" smtClean="0"/>
              <a:t>Pokoyhof</a:t>
            </a:r>
            <a:r>
              <a:rPr lang="pl-PL" dirty="0" smtClean="0"/>
              <a:t> w dzielnicy czterech wyznań</a:t>
            </a:r>
          </a:p>
          <a:p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23852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4918" y="331751"/>
            <a:ext cx="8367182" cy="5382016"/>
          </a:xfrm>
        </p:spPr>
      </p:pic>
      <p:sp>
        <p:nvSpPr>
          <p:cNvPr id="5" name="pole tekstowe 4"/>
          <p:cNvSpPr txBox="1"/>
          <p:nvPr/>
        </p:nvSpPr>
        <p:spPr>
          <a:xfrm>
            <a:off x="3117273" y="6040582"/>
            <a:ext cx="6622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Zdjęcie pochodzi z serwisu www.dolny-slask.org.pl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08550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8334" y="498762"/>
            <a:ext cx="8653076" cy="5432209"/>
          </a:xfrm>
        </p:spPr>
      </p:pic>
      <p:sp>
        <p:nvSpPr>
          <p:cNvPr id="5" name="pole tekstowe 4"/>
          <p:cNvSpPr txBox="1"/>
          <p:nvPr/>
        </p:nvSpPr>
        <p:spPr>
          <a:xfrm>
            <a:off x="3463636" y="6192982"/>
            <a:ext cx="6622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Zdjęcie pochodzi z serwisu www.dolny-slask.org.pl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82959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8451" y="484909"/>
            <a:ext cx="4110458" cy="5586786"/>
          </a:xfrm>
        </p:spPr>
      </p:pic>
      <p:sp>
        <p:nvSpPr>
          <p:cNvPr id="5" name="pole tekstowe 4"/>
          <p:cNvSpPr txBox="1"/>
          <p:nvPr/>
        </p:nvSpPr>
        <p:spPr>
          <a:xfrm>
            <a:off x="6566986" y="4530436"/>
            <a:ext cx="5246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Zdjęcia pochodzą z serwisu </a:t>
            </a:r>
            <a:r>
              <a:rPr lang="pl-PL" dirty="0" smtClean="0">
                <a:hlinkClick r:id="rId3"/>
              </a:rPr>
              <a:t>www.dolny-slask.org.pl</a:t>
            </a:r>
            <a:r>
              <a:rPr lang="pl-PL" dirty="0" smtClean="0"/>
              <a:t> oraz www.expressilustrowany.pl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2364" y="484909"/>
            <a:ext cx="5495638" cy="329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742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1478" y="547256"/>
            <a:ext cx="7861613" cy="5699670"/>
          </a:xfrm>
        </p:spPr>
      </p:pic>
    </p:spTree>
    <p:extLst>
      <p:ext uri="{BB962C8B-B14F-4D97-AF65-F5344CB8AC3E}">
        <p14:creationId xmlns:p14="http://schemas.microsoft.com/office/powerpoint/2010/main" xmlns="" val="108692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3106" y="974077"/>
            <a:ext cx="9839753" cy="4997232"/>
          </a:xfrm>
        </p:spPr>
      </p:pic>
    </p:spTree>
    <p:extLst>
      <p:ext uri="{BB962C8B-B14F-4D97-AF65-F5344CB8AC3E}">
        <p14:creationId xmlns:p14="http://schemas.microsoft.com/office/powerpoint/2010/main" xmlns="" val="383750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muga">
  <a:themeElements>
    <a:clrScheme name="Smug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muga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mug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57</TotalTime>
  <Words>312</Words>
  <Application>Microsoft Office PowerPoint</Application>
  <PresentationFormat>Niestandardowy</PresentationFormat>
  <Paragraphs>38</Paragraphs>
  <Slides>25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6" baseType="lpstr">
      <vt:lpstr>Smuga</vt:lpstr>
      <vt:lpstr>Zabytki w przestrzeni miejskiej - historyczny zespół urbanistyczny i budowlany, dobra kultury współczesnej </vt:lpstr>
      <vt:lpstr>Historyczny układ urbanistyczny lub ruralistyczny według ustawy z 2003 </vt:lpstr>
      <vt:lpstr>Historyczny zespół budowlany </vt:lpstr>
      <vt:lpstr>Historyczny układ urbanistyczny lub ruralistyczny - przykłady</vt:lpstr>
      <vt:lpstr>Slajd 5</vt:lpstr>
      <vt:lpstr>Slajd 6</vt:lpstr>
      <vt:lpstr>Slajd 7</vt:lpstr>
      <vt:lpstr>Slajd 8</vt:lpstr>
      <vt:lpstr>Slajd 9</vt:lpstr>
      <vt:lpstr>Slajd 10</vt:lpstr>
      <vt:lpstr>Ochrona przestrzeni w miejscowym planie zagospodarowania przestrzennego</vt:lpstr>
      <vt:lpstr>Kryteria w doborze dóbr architektury współczesnej</vt:lpstr>
      <vt:lpstr>Problem ochrony architektury modernistycznej i nowoczesnej</vt:lpstr>
      <vt:lpstr>Przykłady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Zabytki w przestrzeni miejskiej - historyczny zespół urbanistyczny i budowlany, dobra kultury współczesnej</dc:title>
  <dc:creator>Krzysztof</dc:creator>
  <cp:lastModifiedBy>drela</cp:lastModifiedBy>
  <cp:revision>6</cp:revision>
  <dcterms:created xsi:type="dcterms:W3CDTF">2015-04-14T15:06:23Z</dcterms:created>
  <dcterms:modified xsi:type="dcterms:W3CDTF">2015-05-10T06:49:56Z</dcterms:modified>
</cp:coreProperties>
</file>