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67" r:id="rId3"/>
    <p:sldId id="259" r:id="rId4"/>
    <p:sldId id="322" r:id="rId5"/>
    <p:sldId id="312" r:id="rId6"/>
    <p:sldId id="323" r:id="rId7"/>
    <p:sldId id="324" r:id="rId8"/>
    <p:sldId id="301" r:id="rId9"/>
    <p:sldId id="368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2024-10-08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2024-10-08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16AA0-E4C9-41B3-AAD2-18550FCFCA6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89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2024-10-08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Dzienniki urzędowe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             Zadania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Wyszukiwanie za pomocą frazy i hasła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Proszę podać definicję dowodu osobistego z powołaniem się na konkretną regulację prawną?</a:t>
            </a:r>
          </a:p>
        </p:txBody>
      </p:sp>
    </p:spTree>
    <p:extLst>
      <p:ext uri="{BB962C8B-B14F-4D97-AF65-F5344CB8AC3E}">
        <p14:creationId xmlns:p14="http://schemas.microsoft.com/office/powerpoint/2010/main" val="378811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1040" y="2060848"/>
            <a:ext cx="8805664" cy="34458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b="1" dirty="0" smtClean="0"/>
              <a:t>Polecenie 2. </a:t>
            </a:r>
          </a:p>
          <a:p>
            <a:pPr marL="0" indent="0" algn="just">
              <a:buNone/>
            </a:pPr>
            <a:r>
              <a:rPr lang="pl-PL" sz="2000" dirty="0" smtClean="0"/>
              <a:t>Jakie akty prawne ogłasza się w wojewódzkich dziennikach urzędowych z powołaniem się na konkretną regulację prawną? 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692696"/>
            <a:ext cx="7236579" cy="1066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</a:t>
            </a:r>
            <a:r>
              <a:rPr lang="pl-PL" b="1" dirty="0" smtClean="0"/>
              <a:t>frazy i hasła </a:t>
            </a: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Podaj definicję legalną dokumentu elektronicznego z powołaniem się na konkretną regulację prawną? </a:t>
            </a:r>
          </a:p>
        </p:txBody>
      </p:sp>
    </p:spTree>
    <p:extLst>
      <p:ext uri="{BB962C8B-B14F-4D97-AF65-F5344CB8AC3E}">
        <p14:creationId xmlns:p14="http://schemas.microsoft.com/office/powerpoint/2010/main" val="215789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Wyszukiwanie za pomocą frazy i hasła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4. </a:t>
            </a:r>
          </a:p>
          <a:p>
            <a:pPr marL="0" indent="0" algn="just">
              <a:buNone/>
            </a:pPr>
            <a:r>
              <a:rPr lang="pl-PL" dirty="0" smtClean="0"/>
              <a:t>Wskaż podstawę prawną do wydania aktualnie obowiązującego rozporządzenia w sprawie Biuletynu Informacji Publicznej? Podaj adres publikacyjny aktualnie obowiązującej ustawy będącej podstawą do wydania  niniejszego rozporządzenia</a:t>
            </a:r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Wyszukiwanie za pomocą frazy i hasła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adres publikacyjny wyroku TK o sygn. akt., SK 33/15?</a:t>
            </a:r>
          </a:p>
        </p:txBody>
      </p:sp>
    </p:spTree>
    <p:extLst>
      <p:ext uri="{BB962C8B-B14F-4D97-AF65-F5344CB8AC3E}">
        <p14:creationId xmlns:p14="http://schemas.microsoft.com/office/powerpoint/2010/main" val="347389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Wyszukiwanie za pomocą frazy i hasła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6.</a:t>
            </a:r>
          </a:p>
          <a:p>
            <a:pPr marL="0" indent="0" algn="just">
              <a:buNone/>
            </a:pPr>
            <a:r>
              <a:rPr lang="pl-PL" dirty="0" smtClean="0"/>
              <a:t>Podaj tytuł rozdziału II Konwencji Rady Europy o cyberprzestępczości? Gdzie i kiedy została ona sporządzona? Podaj jej adres publikacyjny?</a:t>
            </a:r>
          </a:p>
        </p:txBody>
      </p:sp>
    </p:spTree>
    <p:extLst>
      <p:ext uri="{BB962C8B-B14F-4D97-AF65-F5344CB8AC3E}">
        <p14:creationId xmlns:p14="http://schemas.microsoft.com/office/powerpoint/2010/main" val="412171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adresu publikacyjnego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Polecenie:</a:t>
            </a:r>
          </a:p>
          <a:p>
            <a:pPr marL="0" indent="0" algn="just">
              <a:buNone/>
            </a:pPr>
            <a:r>
              <a:rPr lang="pl-PL" sz="2000" dirty="0" smtClean="0"/>
              <a:t>Jaki akt i jakie źródło prawa powszechnie obowiązującego znajduje się pod następującym adresem publikacyjnym: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1997 r. nr 78 poz. 483?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1997 r. nr 88, poz. 553?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2016 r., poz. 1489 ?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2020 r., poz. 1173?</a:t>
            </a:r>
          </a:p>
          <a:p>
            <a:pPr marL="0" indent="0" algn="just">
              <a:buNone/>
            </a:pPr>
            <a:r>
              <a:rPr lang="pl-PL" sz="2000" dirty="0" smtClean="0"/>
              <a:t>Czy wersje aktów znajdujące się pod niniejszymi adresami  są aktualnie obowiązujące – jeśli nie podaj adres aktu w jego wersji aktualnie obowiązującej.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3242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hasła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Zadanie 3. </a:t>
            </a:r>
          </a:p>
          <a:p>
            <a:pPr marL="0" indent="0" algn="just">
              <a:buNone/>
            </a:pPr>
            <a:r>
              <a:rPr lang="pl-PL" dirty="0"/>
              <a:t>Ustal z jakiego aktu normatywnego wynikają cytowane przepisy. Utwórz adres publikacyjny do niniejszego aktu przy założeniu, że przedstawiony przepis cytujesz w swoim opracowaniu.</a:t>
            </a:r>
          </a:p>
          <a:p>
            <a:pPr marL="0" indent="0" algn="just">
              <a:buNone/>
            </a:pPr>
            <a:r>
              <a:rPr lang="pl-PL" dirty="0"/>
              <a:t>Przykład : </a:t>
            </a:r>
          </a:p>
          <a:p>
            <a:pPr marL="0" indent="0" algn="just">
              <a:buNone/>
            </a:pPr>
            <a:r>
              <a:rPr lang="pl-PL" dirty="0"/>
              <a:t>Art.  6 ust. 1</a:t>
            </a:r>
          </a:p>
          <a:p>
            <a:pPr marL="0" indent="0" algn="just">
              <a:buNone/>
            </a:pPr>
            <a:r>
              <a:rPr lang="pl-PL" dirty="0"/>
              <a:t>„Dowód osobisty wydaje się obywatelowi Rzeczypospolitej Polskiej.”. </a:t>
            </a:r>
          </a:p>
          <a:p>
            <a:pPr marL="0" indent="0" algn="just">
              <a:buNone/>
            </a:pPr>
            <a:r>
              <a:rPr lang="pl-PL" dirty="0"/>
              <a:t>ODPOWIEDŹ: Akt normatywny: ustawa z dnia 6 sierpnia 2010 r.  o dowodach osobistych cywilnego; adres publikacyjny do przypisu </a:t>
            </a:r>
            <a:r>
              <a:rPr lang="pl-PL" dirty="0" smtClean="0"/>
              <a:t>: Dz. U</a:t>
            </a:r>
            <a:r>
              <a:rPr lang="pl-PL" dirty="0"/>
              <a:t>. </a:t>
            </a:r>
            <a:r>
              <a:rPr lang="pl-PL" dirty="0" smtClean="0"/>
              <a:t>z 2022 </a:t>
            </a:r>
            <a:r>
              <a:rPr lang="pl-PL" dirty="0"/>
              <a:t>r. poz. 671</a:t>
            </a:r>
          </a:p>
          <a:p>
            <a:pPr marL="0" indent="0" algn="just">
              <a:buNone/>
            </a:pPr>
            <a:r>
              <a:rPr lang="pl-PL" b="1" dirty="0" smtClean="0"/>
              <a:t>1.Art</a:t>
            </a:r>
            <a:r>
              <a:rPr lang="pl-PL" b="1" dirty="0"/>
              <a:t>. 2. </a:t>
            </a:r>
            <a:r>
              <a:rPr lang="pl-PL" b="1" dirty="0" smtClean="0"/>
              <a:t>  pkt. 4 </a:t>
            </a:r>
            <a:endParaRPr lang="pl-PL" b="1" dirty="0"/>
          </a:p>
          <a:p>
            <a:pPr marL="0" indent="0" algn="just">
              <a:buNone/>
            </a:pPr>
            <a:r>
              <a:rPr lang="pl-PL" dirty="0"/>
              <a:t>Użyte w ustawie określenia </a:t>
            </a:r>
            <a:r>
              <a:rPr lang="pl-PL" dirty="0" smtClean="0"/>
              <a:t>oznaczają:</a:t>
            </a:r>
          </a:p>
          <a:p>
            <a:pPr marL="0" indent="0" algn="just">
              <a:buNone/>
            </a:pPr>
            <a:r>
              <a:rPr lang="pl-PL" dirty="0"/>
              <a:t>dokument paszportowy – paszport, paszport tymczasowy, paszport dyplomatyczny i paszport służbowy </a:t>
            </a:r>
            <a:r>
              <a:rPr lang="pl-PL" dirty="0" smtClean="0"/>
              <a:t>Ministerstwa Spraw Zagranicznych</a:t>
            </a:r>
          </a:p>
          <a:p>
            <a:pPr marL="0" indent="0" algn="just">
              <a:buNone/>
            </a:pPr>
            <a:r>
              <a:rPr lang="pl-PL" b="1" dirty="0" smtClean="0"/>
              <a:t>2. Art</a:t>
            </a:r>
            <a:r>
              <a:rPr lang="pl-PL" b="1" dirty="0"/>
              <a:t>. </a:t>
            </a:r>
            <a:r>
              <a:rPr lang="pl-PL" b="1" dirty="0" smtClean="0"/>
              <a:t>2 ust. 1 pkt 9</a:t>
            </a:r>
          </a:p>
          <a:p>
            <a:pPr marL="0" indent="0" algn="just">
              <a:buNone/>
            </a:pPr>
            <a:r>
              <a:rPr lang="pl-PL" dirty="0" smtClean="0"/>
              <a:t>podpis    </a:t>
            </a:r>
            <a:r>
              <a:rPr lang="pl-PL" dirty="0"/>
              <a:t>osobisty </a:t>
            </a:r>
            <a:r>
              <a:rPr lang="pl-PL" dirty="0" smtClean="0"/>
              <a:t>– zaawansowany    </a:t>
            </a:r>
            <a:r>
              <a:rPr lang="pl-PL" dirty="0"/>
              <a:t>podpis    elektroniczny    </a:t>
            </a:r>
            <a:r>
              <a:rPr lang="pl-PL" dirty="0" smtClean="0"/>
              <a:t>w rozumieniu art.3 pkt. 11 rozporządzenia </a:t>
            </a:r>
            <a:r>
              <a:rPr lang="pl-PL" dirty="0"/>
              <a:t>Parlamentu Europejskiego </a:t>
            </a:r>
            <a:r>
              <a:rPr lang="pl-PL" dirty="0" smtClean="0"/>
              <a:t>i Rady </a:t>
            </a:r>
            <a:r>
              <a:rPr lang="pl-PL" dirty="0"/>
              <a:t>(UE) nr910/2014 </a:t>
            </a:r>
            <a:r>
              <a:rPr lang="pl-PL" dirty="0" smtClean="0"/>
              <a:t>z dnia  </a:t>
            </a:r>
            <a:r>
              <a:rPr lang="pl-PL" dirty="0"/>
              <a:t>23lipca  </a:t>
            </a:r>
            <a:r>
              <a:rPr lang="pl-PL" dirty="0" smtClean="0"/>
              <a:t>2014 r</a:t>
            </a:r>
            <a:r>
              <a:rPr lang="pl-PL" dirty="0"/>
              <a:t>.  </a:t>
            </a:r>
            <a:r>
              <a:rPr lang="pl-PL" dirty="0" smtClean="0"/>
              <a:t>W sprawie  </a:t>
            </a:r>
            <a:r>
              <a:rPr lang="pl-PL" dirty="0"/>
              <a:t>identyfikacji  elektronicznej  </a:t>
            </a:r>
            <a:r>
              <a:rPr lang="pl-PL" dirty="0" smtClean="0"/>
              <a:t>i usług </a:t>
            </a:r>
            <a:r>
              <a:rPr lang="pl-PL" dirty="0"/>
              <a:t>zaufania </a:t>
            </a:r>
            <a:r>
              <a:rPr lang="pl-PL" dirty="0" smtClean="0"/>
              <a:t>w odniesieniu  </a:t>
            </a:r>
            <a:r>
              <a:rPr lang="pl-PL" dirty="0"/>
              <a:t>do  transakcji  elektronicznych  na  rynku  wewnętrznym  oraz uchylającego  dyrektywę  1999/93/WE,  weryfikowany  za  pomocą  certyfikatu podpisu </a:t>
            </a:r>
            <a:r>
              <a:rPr lang="pl-PL" dirty="0" smtClean="0"/>
              <a:t>osobistego.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527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433</Words>
  <Application>Microsoft Office PowerPoint</Application>
  <PresentationFormat>Pokaz na ekranie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Dzienniki urzędowe</vt:lpstr>
      <vt:lpstr>Wyszukiwanie za pomocą frazy i hasła</vt:lpstr>
      <vt:lpstr>  </vt:lpstr>
      <vt:lpstr>Wyszukiwanie za pomocą frazy i hasła  </vt:lpstr>
      <vt:lpstr>Wyszukiwanie za pomocą frazy i hasła</vt:lpstr>
      <vt:lpstr> Wyszukiwanie za pomocą frazy i hasła</vt:lpstr>
      <vt:lpstr>Wyszukiwanie za pomocą frazy i hasła</vt:lpstr>
      <vt:lpstr>Wyszukiwanie za pomocą adresu publikacyjnego </vt:lpstr>
      <vt:lpstr>Wyszukiwanie za pomocą hasła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224</cp:revision>
  <cp:lastPrinted>2017-11-19T08:54:22Z</cp:lastPrinted>
  <dcterms:created xsi:type="dcterms:W3CDTF">2012-03-01T14:48:30Z</dcterms:created>
  <dcterms:modified xsi:type="dcterms:W3CDTF">2024-10-08T07:27:17Z</dcterms:modified>
</cp:coreProperties>
</file>