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22"/>
  </p:notes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72" autoAdjust="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99CE33-34D0-4927-8A9F-4AA3C1DD2F6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29B970EE-2A5C-4118-9CE8-F3E9A28B7A88}">
      <dgm:prSet phldrT="[Tekst]"/>
      <dgm:spPr/>
      <dgm:t>
        <a:bodyPr/>
        <a:lstStyle/>
        <a:p>
          <a:r>
            <a:rPr lang="pl-PL" dirty="0" smtClean="0"/>
            <a:t>adresat</a:t>
          </a:r>
          <a:endParaRPr lang="pl-PL" dirty="0"/>
        </a:p>
      </dgm:t>
    </dgm:pt>
    <dgm:pt modelId="{B61C2367-80CA-4304-AB67-D210F8E12BF4}" type="parTrans" cxnId="{8D3471EB-1791-4828-AFF6-8DEE68AD44BE}">
      <dgm:prSet/>
      <dgm:spPr/>
      <dgm:t>
        <a:bodyPr/>
        <a:lstStyle/>
        <a:p>
          <a:endParaRPr lang="pl-PL"/>
        </a:p>
      </dgm:t>
    </dgm:pt>
    <dgm:pt modelId="{4FEFE9AF-959C-4E60-9728-DDD339477C85}" type="sibTrans" cxnId="{8D3471EB-1791-4828-AFF6-8DEE68AD44BE}">
      <dgm:prSet/>
      <dgm:spPr/>
      <dgm:t>
        <a:bodyPr/>
        <a:lstStyle/>
        <a:p>
          <a:endParaRPr lang="pl-PL"/>
        </a:p>
      </dgm:t>
    </dgm:pt>
    <dgm:pt modelId="{25860474-1260-47D0-82CD-B49B11341BCB}">
      <dgm:prSet phldrT="[Tekst]"/>
      <dgm:spPr/>
      <dgm:t>
        <a:bodyPr/>
        <a:lstStyle/>
        <a:p>
          <a:r>
            <a:rPr lang="pl-PL" dirty="0" smtClean="0"/>
            <a:t>zakres zastosowania</a:t>
          </a:r>
          <a:endParaRPr lang="pl-PL" dirty="0"/>
        </a:p>
      </dgm:t>
    </dgm:pt>
    <dgm:pt modelId="{2A798E56-F20F-44F1-8C08-CEAE33552FFE}" type="parTrans" cxnId="{2815A824-4841-4E62-809D-3090B5B94265}">
      <dgm:prSet/>
      <dgm:spPr/>
      <dgm:t>
        <a:bodyPr/>
        <a:lstStyle/>
        <a:p>
          <a:endParaRPr lang="pl-PL"/>
        </a:p>
      </dgm:t>
    </dgm:pt>
    <dgm:pt modelId="{B39BB5DE-EA2B-43AD-B996-A404661ECAE2}" type="sibTrans" cxnId="{2815A824-4841-4E62-809D-3090B5B94265}">
      <dgm:prSet/>
      <dgm:spPr/>
      <dgm:t>
        <a:bodyPr/>
        <a:lstStyle/>
        <a:p>
          <a:endParaRPr lang="pl-PL"/>
        </a:p>
      </dgm:t>
    </dgm:pt>
    <dgm:pt modelId="{86B62E4A-1A21-4356-B525-5DB9B4BF3E68}">
      <dgm:prSet phldrT="[Tekst]"/>
      <dgm:spPr/>
      <dgm:t>
        <a:bodyPr/>
        <a:lstStyle/>
        <a:p>
          <a:r>
            <a:rPr lang="pl-PL" dirty="0" smtClean="0"/>
            <a:t>zakres normowania</a:t>
          </a:r>
          <a:endParaRPr lang="pl-PL" dirty="0"/>
        </a:p>
      </dgm:t>
    </dgm:pt>
    <dgm:pt modelId="{F6806969-169B-4E6B-A798-9DC70348C091}" type="parTrans" cxnId="{F4906805-1FE5-4116-B5ED-EA8B64795BB0}">
      <dgm:prSet/>
      <dgm:spPr/>
      <dgm:t>
        <a:bodyPr/>
        <a:lstStyle/>
        <a:p>
          <a:endParaRPr lang="pl-PL"/>
        </a:p>
      </dgm:t>
    </dgm:pt>
    <dgm:pt modelId="{96A887D4-808A-4539-BCD9-0F8367E2D1BF}" type="sibTrans" cxnId="{F4906805-1FE5-4116-B5ED-EA8B64795BB0}">
      <dgm:prSet/>
      <dgm:spPr/>
      <dgm:t>
        <a:bodyPr/>
        <a:lstStyle/>
        <a:p>
          <a:endParaRPr lang="pl-PL"/>
        </a:p>
      </dgm:t>
    </dgm:pt>
    <dgm:pt modelId="{5F700D31-5C4C-4267-B5B7-8F16BB186A7E}" type="pres">
      <dgm:prSet presAssocID="{6699CE33-34D0-4927-8A9F-4AA3C1DD2F6C}" presName="Name0" presStyleCnt="0">
        <dgm:presLayoutVars>
          <dgm:dir/>
          <dgm:resizeHandles val="exact"/>
        </dgm:presLayoutVars>
      </dgm:prSet>
      <dgm:spPr/>
    </dgm:pt>
    <dgm:pt modelId="{E9F6E948-02A5-499A-BA33-BDC0E16DBDD2}" type="pres">
      <dgm:prSet presAssocID="{29B970EE-2A5C-4118-9CE8-F3E9A28B7A88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0796A0-DCB6-4616-89BE-104A6A8BB0BE}" type="pres">
      <dgm:prSet presAssocID="{4FEFE9AF-959C-4E60-9728-DDD339477C85}" presName="parSpace" presStyleCnt="0"/>
      <dgm:spPr/>
    </dgm:pt>
    <dgm:pt modelId="{FA522989-EC48-4FEB-B963-F361DA6107DE}" type="pres">
      <dgm:prSet presAssocID="{25860474-1260-47D0-82CD-B49B11341BCB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B3F980-6BAD-459A-B29D-6C535D42E8B3}" type="pres">
      <dgm:prSet presAssocID="{B39BB5DE-EA2B-43AD-B996-A404661ECAE2}" presName="parSpace" presStyleCnt="0"/>
      <dgm:spPr/>
    </dgm:pt>
    <dgm:pt modelId="{6D33BAE1-56F4-4234-8679-8AEA5031C1BA}" type="pres">
      <dgm:prSet presAssocID="{86B62E4A-1A21-4356-B525-5DB9B4BF3E68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CF40B44-4DD8-47B3-AABB-05990594DA81}" type="presOf" srcId="{25860474-1260-47D0-82CD-B49B11341BCB}" destId="{FA522989-EC48-4FEB-B963-F361DA6107DE}" srcOrd="0" destOrd="0" presId="urn:microsoft.com/office/officeart/2005/8/layout/hChevron3"/>
    <dgm:cxn modelId="{5368E1CE-B419-4FAA-8DEB-01AC37C64CBB}" type="presOf" srcId="{86B62E4A-1A21-4356-B525-5DB9B4BF3E68}" destId="{6D33BAE1-56F4-4234-8679-8AEA5031C1BA}" srcOrd="0" destOrd="0" presId="urn:microsoft.com/office/officeart/2005/8/layout/hChevron3"/>
    <dgm:cxn modelId="{F4906805-1FE5-4116-B5ED-EA8B64795BB0}" srcId="{6699CE33-34D0-4927-8A9F-4AA3C1DD2F6C}" destId="{86B62E4A-1A21-4356-B525-5DB9B4BF3E68}" srcOrd="2" destOrd="0" parTransId="{F6806969-169B-4E6B-A798-9DC70348C091}" sibTransId="{96A887D4-808A-4539-BCD9-0F8367E2D1BF}"/>
    <dgm:cxn modelId="{0D7B7195-2CCB-4C6E-A028-39F1D550D5A0}" type="presOf" srcId="{6699CE33-34D0-4927-8A9F-4AA3C1DD2F6C}" destId="{5F700D31-5C4C-4267-B5B7-8F16BB186A7E}" srcOrd="0" destOrd="0" presId="urn:microsoft.com/office/officeart/2005/8/layout/hChevron3"/>
    <dgm:cxn modelId="{2815A824-4841-4E62-809D-3090B5B94265}" srcId="{6699CE33-34D0-4927-8A9F-4AA3C1DD2F6C}" destId="{25860474-1260-47D0-82CD-B49B11341BCB}" srcOrd="1" destOrd="0" parTransId="{2A798E56-F20F-44F1-8C08-CEAE33552FFE}" sibTransId="{B39BB5DE-EA2B-43AD-B996-A404661ECAE2}"/>
    <dgm:cxn modelId="{2CC6E14C-E9B5-434D-AD95-2EC9A8279CE9}" type="presOf" srcId="{29B970EE-2A5C-4118-9CE8-F3E9A28B7A88}" destId="{E9F6E948-02A5-499A-BA33-BDC0E16DBDD2}" srcOrd="0" destOrd="0" presId="urn:microsoft.com/office/officeart/2005/8/layout/hChevron3"/>
    <dgm:cxn modelId="{8D3471EB-1791-4828-AFF6-8DEE68AD44BE}" srcId="{6699CE33-34D0-4927-8A9F-4AA3C1DD2F6C}" destId="{29B970EE-2A5C-4118-9CE8-F3E9A28B7A88}" srcOrd="0" destOrd="0" parTransId="{B61C2367-80CA-4304-AB67-D210F8E12BF4}" sibTransId="{4FEFE9AF-959C-4E60-9728-DDD339477C85}"/>
    <dgm:cxn modelId="{172E90F5-6AA5-42BF-A6B9-CD56F43BF3EA}" type="presParOf" srcId="{5F700D31-5C4C-4267-B5B7-8F16BB186A7E}" destId="{E9F6E948-02A5-499A-BA33-BDC0E16DBDD2}" srcOrd="0" destOrd="0" presId="urn:microsoft.com/office/officeart/2005/8/layout/hChevron3"/>
    <dgm:cxn modelId="{5B72F95C-01BE-4226-B564-7C9EE8EDF56E}" type="presParOf" srcId="{5F700D31-5C4C-4267-B5B7-8F16BB186A7E}" destId="{900796A0-DCB6-4616-89BE-104A6A8BB0BE}" srcOrd="1" destOrd="0" presId="urn:microsoft.com/office/officeart/2005/8/layout/hChevron3"/>
    <dgm:cxn modelId="{AEB43197-571B-47BB-8835-EE368DEE367F}" type="presParOf" srcId="{5F700D31-5C4C-4267-B5B7-8F16BB186A7E}" destId="{FA522989-EC48-4FEB-B963-F361DA6107DE}" srcOrd="2" destOrd="0" presId="urn:microsoft.com/office/officeart/2005/8/layout/hChevron3"/>
    <dgm:cxn modelId="{FA839CA4-BC71-4C7A-879C-0C4CE582E6B0}" type="presParOf" srcId="{5F700D31-5C4C-4267-B5B7-8F16BB186A7E}" destId="{A7B3F980-6BAD-459A-B29D-6C535D42E8B3}" srcOrd="3" destOrd="0" presId="urn:microsoft.com/office/officeart/2005/8/layout/hChevron3"/>
    <dgm:cxn modelId="{A66B223C-7555-4CDE-B62E-EA7EB2F15E85}" type="presParOf" srcId="{5F700D31-5C4C-4267-B5B7-8F16BB186A7E}" destId="{6D33BAE1-56F4-4234-8679-8AEA5031C1BA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99CE33-34D0-4927-8A9F-4AA3C1DD2F6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29B970EE-2A5C-4118-9CE8-F3E9A28B7A88}">
      <dgm:prSet phldrT="[Tekst]"/>
      <dgm:spPr/>
      <dgm:t>
        <a:bodyPr/>
        <a:lstStyle/>
        <a:p>
          <a:r>
            <a:rPr lang="pl-PL" dirty="0" smtClean="0"/>
            <a:t>strony</a:t>
          </a:r>
          <a:endParaRPr lang="pl-PL" dirty="0"/>
        </a:p>
      </dgm:t>
    </dgm:pt>
    <dgm:pt modelId="{B61C2367-80CA-4304-AB67-D210F8E12BF4}" type="parTrans" cxnId="{8D3471EB-1791-4828-AFF6-8DEE68AD44BE}">
      <dgm:prSet/>
      <dgm:spPr/>
      <dgm:t>
        <a:bodyPr/>
        <a:lstStyle/>
        <a:p>
          <a:endParaRPr lang="pl-PL"/>
        </a:p>
      </dgm:t>
    </dgm:pt>
    <dgm:pt modelId="{4FEFE9AF-959C-4E60-9728-DDD339477C85}" type="sibTrans" cxnId="{8D3471EB-1791-4828-AFF6-8DEE68AD44BE}">
      <dgm:prSet/>
      <dgm:spPr/>
      <dgm:t>
        <a:bodyPr/>
        <a:lstStyle/>
        <a:p>
          <a:endParaRPr lang="pl-PL"/>
        </a:p>
      </dgm:t>
    </dgm:pt>
    <dgm:pt modelId="{25860474-1260-47D0-82CD-B49B11341BCB}">
      <dgm:prSet phldrT="[Tekst]"/>
      <dgm:spPr/>
      <dgm:t>
        <a:bodyPr/>
        <a:lstStyle/>
        <a:p>
          <a:r>
            <a:rPr lang="pl-PL" dirty="0" smtClean="0"/>
            <a:t>przedmiot</a:t>
          </a:r>
          <a:endParaRPr lang="pl-PL" dirty="0"/>
        </a:p>
      </dgm:t>
    </dgm:pt>
    <dgm:pt modelId="{2A798E56-F20F-44F1-8C08-CEAE33552FFE}" type="parTrans" cxnId="{2815A824-4841-4E62-809D-3090B5B94265}">
      <dgm:prSet/>
      <dgm:spPr/>
      <dgm:t>
        <a:bodyPr/>
        <a:lstStyle/>
        <a:p>
          <a:endParaRPr lang="pl-PL"/>
        </a:p>
      </dgm:t>
    </dgm:pt>
    <dgm:pt modelId="{B39BB5DE-EA2B-43AD-B996-A404661ECAE2}" type="sibTrans" cxnId="{2815A824-4841-4E62-809D-3090B5B94265}">
      <dgm:prSet/>
      <dgm:spPr/>
      <dgm:t>
        <a:bodyPr/>
        <a:lstStyle/>
        <a:p>
          <a:endParaRPr lang="pl-PL"/>
        </a:p>
      </dgm:t>
    </dgm:pt>
    <dgm:pt modelId="{86B62E4A-1A21-4356-B525-5DB9B4BF3E68}">
      <dgm:prSet phldrT="[Tekst]"/>
      <dgm:spPr/>
      <dgm:t>
        <a:bodyPr/>
        <a:lstStyle/>
        <a:p>
          <a:r>
            <a:rPr lang="pl-PL" dirty="0" smtClean="0"/>
            <a:t>treść</a:t>
          </a:r>
          <a:endParaRPr lang="pl-PL" dirty="0"/>
        </a:p>
      </dgm:t>
    </dgm:pt>
    <dgm:pt modelId="{F6806969-169B-4E6B-A798-9DC70348C091}" type="parTrans" cxnId="{F4906805-1FE5-4116-B5ED-EA8B64795BB0}">
      <dgm:prSet/>
      <dgm:spPr/>
      <dgm:t>
        <a:bodyPr/>
        <a:lstStyle/>
        <a:p>
          <a:endParaRPr lang="pl-PL"/>
        </a:p>
      </dgm:t>
    </dgm:pt>
    <dgm:pt modelId="{96A887D4-808A-4539-BCD9-0F8367E2D1BF}" type="sibTrans" cxnId="{F4906805-1FE5-4116-B5ED-EA8B64795BB0}">
      <dgm:prSet/>
      <dgm:spPr/>
      <dgm:t>
        <a:bodyPr/>
        <a:lstStyle/>
        <a:p>
          <a:endParaRPr lang="pl-PL"/>
        </a:p>
      </dgm:t>
    </dgm:pt>
    <dgm:pt modelId="{5F700D31-5C4C-4267-B5B7-8F16BB186A7E}" type="pres">
      <dgm:prSet presAssocID="{6699CE33-34D0-4927-8A9F-4AA3C1DD2F6C}" presName="Name0" presStyleCnt="0">
        <dgm:presLayoutVars>
          <dgm:dir/>
          <dgm:resizeHandles val="exact"/>
        </dgm:presLayoutVars>
      </dgm:prSet>
      <dgm:spPr/>
    </dgm:pt>
    <dgm:pt modelId="{E9F6E948-02A5-499A-BA33-BDC0E16DBDD2}" type="pres">
      <dgm:prSet presAssocID="{29B970EE-2A5C-4118-9CE8-F3E9A28B7A88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0796A0-DCB6-4616-89BE-104A6A8BB0BE}" type="pres">
      <dgm:prSet presAssocID="{4FEFE9AF-959C-4E60-9728-DDD339477C85}" presName="parSpace" presStyleCnt="0"/>
      <dgm:spPr/>
    </dgm:pt>
    <dgm:pt modelId="{FA522989-EC48-4FEB-B963-F361DA6107DE}" type="pres">
      <dgm:prSet presAssocID="{25860474-1260-47D0-82CD-B49B11341BCB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B3F980-6BAD-459A-B29D-6C535D42E8B3}" type="pres">
      <dgm:prSet presAssocID="{B39BB5DE-EA2B-43AD-B996-A404661ECAE2}" presName="parSpace" presStyleCnt="0"/>
      <dgm:spPr/>
    </dgm:pt>
    <dgm:pt modelId="{6D33BAE1-56F4-4234-8679-8AEA5031C1BA}" type="pres">
      <dgm:prSet presAssocID="{86B62E4A-1A21-4356-B525-5DB9B4BF3E68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0CEC744-CD03-4081-966F-06A2BDAE9052}" type="presOf" srcId="{6699CE33-34D0-4927-8A9F-4AA3C1DD2F6C}" destId="{5F700D31-5C4C-4267-B5B7-8F16BB186A7E}" srcOrd="0" destOrd="0" presId="urn:microsoft.com/office/officeart/2005/8/layout/hChevron3"/>
    <dgm:cxn modelId="{1CB1F6A8-F6E6-4EDB-864A-2F61B6BA3D66}" type="presOf" srcId="{29B970EE-2A5C-4118-9CE8-F3E9A28B7A88}" destId="{E9F6E948-02A5-499A-BA33-BDC0E16DBDD2}" srcOrd="0" destOrd="0" presId="urn:microsoft.com/office/officeart/2005/8/layout/hChevron3"/>
    <dgm:cxn modelId="{F4906805-1FE5-4116-B5ED-EA8B64795BB0}" srcId="{6699CE33-34D0-4927-8A9F-4AA3C1DD2F6C}" destId="{86B62E4A-1A21-4356-B525-5DB9B4BF3E68}" srcOrd="2" destOrd="0" parTransId="{F6806969-169B-4E6B-A798-9DC70348C091}" sibTransId="{96A887D4-808A-4539-BCD9-0F8367E2D1BF}"/>
    <dgm:cxn modelId="{3389431F-3974-4B4C-8C4D-E1D79AE1F487}" type="presOf" srcId="{25860474-1260-47D0-82CD-B49B11341BCB}" destId="{FA522989-EC48-4FEB-B963-F361DA6107DE}" srcOrd="0" destOrd="0" presId="urn:microsoft.com/office/officeart/2005/8/layout/hChevron3"/>
    <dgm:cxn modelId="{2815A824-4841-4E62-809D-3090B5B94265}" srcId="{6699CE33-34D0-4927-8A9F-4AA3C1DD2F6C}" destId="{25860474-1260-47D0-82CD-B49B11341BCB}" srcOrd="1" destOrd="0" parTransId="{2A798E56-F20F-44F1-8C08-CEAE33552FFE}" sibTransId="{B39BB5DE-EA2B-43AD-B996-A404661ECAE2}"/>
    <dgm:cxn modelId="{90066F87-ACED-4650-86A7-CDE71BB1C8D7}" type="presOf" srcId="{86B62E4A-1A21-4356-B525-5DB9B4BF3E68}" destId="{6D33BAE1-56F4-4234-8679-8AEA5031C1BA}" srcOrd="0" destOrd="0" presId="urn:microsoft.com/office/officeart/2005/8/layout/hChevron3"/>
    <dgm:cxn modelId="{8D3471EB-1791-4828-AFF6-8DEE68AD44BE}" srcId="{6699CE33-34D0-4927-8A9F-4AA3C1DD2F6C}" destId="{29B970EE-2A5C-4118-9CE8-F3E9A28B7A88}" srcOrd="0" destOrd="0" parTransId="{B61C2367-80CA-4304-AB67-D210F8E12BF4}" sibTransId="{4FEFE9AF-959C-4E60-9728-DDD339477C85}"/>
    <dgm:cxn modelId="{336C76A0-34F6-4B13-B743-27D9AF3B7057}" type="presParOf" srcId="{5F700D31-5C4C-4267-B5B7-8F16BB186A7E}" destId="{E9F6E948-02A5-499A-BA33-BDC0E16DBDD2}" srcOrd="0" destOrd="0" presId="urn:microsoft.com/office/officeart/2005/8/layout/hChevron3"/>
    <dgm:cxn modelId="{60717006-DEDB-4988-A386-069DF01F0C81}" type="presParOf" srcId="{5F700D31-5C4C-4267-B5B7-8F16BB186A7E}" destId="{900796A0-DCB6-4616-89BE-104A6A8BB0BE}" srcOrd="1" destOrd="0" presId="urn:microsoft.com/office/officeart/2005/8/layout/hChevron3"/>
    <dgm:cxn modelId="{B74C6066-6C37-41DD-AB9D-91A94EDE498F}" type="presParOf" srcId="{5F700D31-5C4C-4267-B5B7-8F16BB186A7E}" destId="{FA522989-EC48-4FEB-B963-F361DA6107DE}" srcOrd="2" destOrd="0" presId="urn:microsoft.com/office/officeart/2005/8/layout/hChevron3"/>
    <dgm:cxn modelId="{CFB81202-C33E-4C90-A9E4-FF15B8885355}" type="presParOf" srcId="{5F700D31-5C4C-4267-B5B7-8F16BB186A7E}" destId="{A7B3F980-6BAD-459A-B29D-6C535D42E8B3}" srcOrd="3" destOrd="0" presId="urn:microsoft.com/office/officeart/2005/8/layout/hChevron3"/>
    <dgm:cxn modelId="{2F33B753-A163-4593-B825-40397BDAFED2}" type="presParOf" srcId="{5F700D31-5C4C-4267-B5B7-8F16BB186A7E}" destId="{6D33BAE1-56F4-4234-8679-8AEA5031C1BA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2F40D2-F983-4981-B435-433DB2F87358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4A6BF44-15C5-4F90-82E1-FD4318D5406C}">
      <dgm:prSet phldrT="[Tekst]"/>
      <dgm:spPr/>
      <dgm:t>
        <a:bodyPr/>
        <a:lstStyle/>
        <a:p>
          <a:r>
            <a:rPr lang="pl-PL" dirty="0" smtClean="0"/>
            <a:t>uprawnienie bezpośrednie</a:t>
          </a:r>
          <a:endParaRPr lang="pl-PL" dirty="0"/>
        </a:p>
      </dgm:t>
    </dgm:pt>
    <dgm:pt modelId="{98BCC91B-7A3A-4591-9D51-0D3EBFD6557E}" type="parTrans" cxnId="{D9D23AAC-46CA-4519-B733-A1B3A88D6BA4}">
      <dgm:prSet/>
      <dgm:spPr/>
      <dgm:t>
        <a:bodyPr/>
        <a:lstStyle/>
        <a:p>
          <a:endParaRPr lang="pl-PL"/>
        </a:p>
      </dgm:t>
    </dgm:pt>
    <dgm:pt modelId="{2FAD1279-EDD1-4589-998A-A4782BEFEFDB}" type="sibTrans" cxnId="{D9D23AAC-46CA-4519-B733-A1B3A88D6BA4}">
      <dgm:prSet/>
      <dgm:spPr/>
      <dgm:t>
        <a:bodyPr/>
        <a:lstStyle/>
        <a:p>
          <a:endParaRPr lang="pl-PL"/>
        </a:p>
      </dgm:t>
    </dgm:pt>
    <dgm:pt modelId="{F6017A70-9572-4221-8CB8-EAE84BBC8772}">
      <dgm:prSet phldrT="[Tekst]"/>
      <dgm:spPr/>
      <dgm:t>
        <a:bodyPr/>
        <a:lstStyle/>
        <a:p>
          <a:r>
            <a:rPr lang="pl-PL" dirty="0" smtClean="0"/>
            <a:t>roszczenie</a:t>
          </a:r>
          <a:endParaRPr lang="pl-PL" dirty="0"/>
        </a:p>
      </dgm:t>
    </dgm:pt>
    <dgm:pt modelId="{F97AC744-E9DC-4B56-AED9-EA971B271A16}" type="parTrans" cxnId="{5D515A80-FA8B-46F0-ADE4-0ACDF9591B17}">
      <dgm:prSet/>
      <dgm:spPr/>
      <dgm:t>
        <a:bodyPr/>
        <a:lstStyle/>
        <a:p>
          <a:endParaRPr lang="pl-PL"/>
        </a:p>
      </dgm:t>
    </dgm:pt>
    <dgm:pt modelId="{65F612E8-E5C3-4E7C-A5B6-EDF721957837}" type="sibTrans" cxnId="{5D515A80-FA8B-46F0-ADE4-0ACDF9591B17}">
      <dgm:prSet/>
      <dgm:spPr/>
      <dgm:t>
        <a:bodyPr/>
        <a:lstStyle/>
        <a:p>
          <a:endParaRPr lang="pl-PL"/>
        </a:p>
      </dgm:t>
    </dgm:pt>
    <dgm:pt modelId="{519A205E-6782-4CDE-9236-E192F8EBE224}">
      <dgm:prSet phldrT="[Tekst]"/>
      <dgm:spPr/>
      <dgm:t>
        <a:bodyPr/>
        <a:lstStyle/>
        <a:p>
          <a:r>
            <a:rPr lang="pl-PL" dirty="0" smtClean="0"/>
            <a:t>uprawnienie kształtujące</a:t>
          </a:r>
          <a:endParaRPr lang="pl-PL" dirty="0"/>
        </a:p>
      </dgm:t>
    </dgm:pt>
    <dgm:pt modelId="{6359155E-C94C-4E15-9DD0-80FBBE58621A}" type="parTrans" cxnId="{26F33F37-9F5A-4C86-8364-CCDA6E2AC03D}">
      <dgm:prSet/>
      <dgm:spPr/>
      <dgm:t>
        <a:bodyPr/>
        <a:lstStyle/>
        <a:p>
          <a:endParaRPr lang="pl-PL"/>
        </a:p>
      </dgm:t>
    </dgm:pt>
    <dgm:pt modelId="{812DEEA6-9A13-43A3-ADC8-67519AD48FBF}" type="sibTrans" cxnId="{26F33F37-9F5A-4C86-8364-CCDA6E2AC03D}">
      <dgm:prSet/>
      <dgm:spPr/>
      <dgm:t>
        <a:bodyPr/>
        <a:lstStyle/>
        <a:p>
          <a:endParaRPr lang="pl-PL"/>
        </a:p>
      </dgm:t>
    </dgm:pt>
    <dgm:pt modelId="{40FE617C-F00F-4D74-AAB5-F58030C69E31}">
      <dgm:prSet phldrT="[Tekst]"/>
      <dgm:spPr/>
      <dgm:t>
        <a:bodyPr/>
        <a:lstStyle/>
        <a:p>
          <a:r>
            <a:rPr lang="pl-PL" dirty="0" smtClean="0"/>
            <a:t>uprawnienie do żądania ukształtowania stosunku prawnego</a:t>
          </a:r>
          <a:endParaRPr lang="pl-PL" dirty="0"/>
        </a:p>
      </dgm:t>
    </dgm:pt>
    <dgm:pt modelId="{91B27461-19C1-4DE1-8B17-BF0A6491ABE7}" type="parTrans" cxnId="{FB2A05CF-588D-4D25-8C47-D7013506FF5C}">
      <dgm:prSet/>
      <dgm:spPr/>
      <dgm:t>
        <a:bodyPr/>
        <a:lstStyle/>
        <a:p>
          <a:endParaRPr lang="pl-PL"/>
        </a:p>
      </dgm:t>
    </dgm:pt>
    <dgm:pt modelId="{B04FE598-9630-4BF4-90DA-6130AE7E6294}" type="sibTrans" cxnId="{FB2A05CF-588D-4D25-8C47-D7013506FF5C}">
      <dgm:prSet/>
      <dgm:spPr/>
      <dgm:t>
        <a:bodyPr/>
        <a:lstStyle/>
        <a:p>
          <a:endParaRPr lang="pl-PL"/>
        </a:p>
      </dgm:t>
    </dgm:pt>
    <dgm:pt modelId="{0D7B3D29-ACB8-4B63-A6AA-C21B74265A58}" type="pres">
      <dgm:prSet presAssocID="{E12F40D2-F983-4981-B435-433DB2F87358}" presName="matrix" presStyleCnt="0">
        <dgm:presLayoutVars>
          <dgm:chMax val="1"/>
          <dgm:dir/>
          <dgm:resizeHandles val="exact"/>
        </dgm:presLayoutVars>
      </dgm:prSet>
      <dgm:spPr/>
    </dgm:pt>
    <dgm:pt modelId="{C204942D-038A-4108-8745-8110ED708EF0}" type="pres">
      <dgm:prSet presAssocID="{E12F40D2-F983-4981-B435-433DB2F87358}" presName="diamond" presStyleLbl="bgShp" presStyleIdx="0" presStyleCnt="1"/>
      <dgm:spPr/>
    </dgm:pt>
    <dgm:pt modelId="{1B5E0CF0-FFEC-4972-BCED-17ABFBEF3EE1}" type="pres">
      <dgm:prSet presAssocID="{E12F40D2-F983-4981-B435-433DB2F87358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18CD37A-76DB-438F-9989-99F604C7DA1C}" type="pres">
      <dgm:prSet presAssocID="{E12F40D2-F983-4981-B435-433DB2F87358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5743AC9-9BBD-44C1-A6F9-EBA95B6370CB}" type="pres">
      <dgm:prSet presAssocID="{E12F40D2-F983-4981-B435-433DB2F87358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4A25839-2E3A-4BE7-A32F-C44B2310E0DF}" type="pres">
      <dgm:prSet presAssocID="{E12F40D2-F983-4981-B435-433DB2F87358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5445F00-CF9B-4136-ABEA-64AB342E6AB2}" type="presOf" srcId="{F6017A70-9572-4221-8CB8-EAE84BBC8772}" destId="{F18CD37A-76DB-438F-9989-99F604C7DA1C}" srcOrd="0" destOrd="0" presId="urn:microsoft.com/office/officeart/2005/8/layout/matrix3"/>
    <dgm:cxn modelId="{5D515A80-FA8B-46F0-ADE4-0ACDF9591B17}" srcId="{E12F40D2-F983-4981-B435-433DB2F87358}" destId="{F6017A70-9572-4221-8CB8-EAE84BBC8772}" srcOrd="1" destOrd="0" parTransId="{F97AC744-E9DC-4B56-AED9-EA971B271A16}" sibTransId="{65F612E8-E5C3-4E7C-A5B6-EDF721957837}"/>
    <dgm:cxn modelId="{51753FA6-49F8-4FA0-B968-E89E454064CD}" type="presOf" srcId="{519A205E-6782-4CDE-9236-E192F8EBE224}" destId="{85743AC9-9BBD-44C1-A6F9-EBA95B6370CB}" srcOrd="0" destOrd="0" presId="urn:microsoft.com/office/officeart/2005/8/layout/matrix3"/>
    <dgm:cxn modelId="{26F33F37-9F5A-4C86-8364-CCDA6E2AC03D}" srcId="{E12F40D2-F983-4981-B435-433DB2F87358}" destId="{519A205E-6782-4CDE-9236-E192F8EBE224}" srcOrd="2" destOrd="0" parTransId="{6359155E-C94C-4E15-9DD0-80FBBE58621A}" sibTransId="{812DEEA6-9A13-43A3-ADC8-67519AD48FBF}"/>
    <dgm:cxn modelId="{4ADC827F-3C92-45B8-BEE1-B2EC2CAD979B}" type="presOf" srcId="{E12F40D2-F983-4981-B435-433DB2F87358}" destId="{0D7B3D29-ACB8-4B63-A6AA-C21B74265A58}" srcOrd="0" destOrd="0" presId="urn:microsoft.com/office/officeart/2005/8/layout/matrix3"/>
    <dgm:cxn modelId="{05CA895A-E96E-40DB-A0C0-A065876F11EA}" type="presOf" srcId="{40FE617C-F00F-4D74-AAB5-F58030C69E31}" destId="{D4A25839-2E3A-4BE7-A32F-C44B2310E0DF}" srcOrd="0" destOrd="0" presId="urn:microsoft.com/office/officeart/2005/8/layout/matrix3"/>
    <dgm:cxn modelId="{FB2A05CF-588D-4D25-8C47-D7013506FF5C}" srcId="{E12F40D2-F983-4981-B435-433DB2F87358}" destId="{40FE617C-F00F-4D74-AAB5-F58030C69E31}" srcOrd="3" destOrd="0" parTransId="{91B27461-19C1-4DE1-8B17-BF0A6491ABE7}" sibTransId="{B04FE598-9630-4BF4-90DA-6130AE7E6294}"/>
    <dgm:cxn modelId="{792C1A8E-99B3-4FDA-A981-EE02D83DD86C}" type="presOf" srcId="{24A6BF44-15C5-4F90-82E1-FD4318D5406C}" destId="{1B5E0CF0-FFEC-4972-BCED-17ABFBEF3EE1}" srcOrd="0" destOrd="0" presId="urn:microsoft.com/office/officeart/2005/8/layout/matrix3"/>
    <dgm:cxn modelId="{D9D23AAC-46CA-4519-B733-A1B3A88D6BA4}" srcId="{E12F40D2-F983-4981-B435-433DB2F87358}" destId="{24A6BF44-15C5-4F90-82E1-FD4318D5406C}" srcOrd="0" destOrd="0" parTransId="{98BCC91B-7A3A-4591-9D51-0D3EBFD6557E}" sibTransId="{2FAD1279-EDD1-4589-998A-A4782BEFEFDB}"/>
    <dgm:cxn modelId="{9FFF2169-E191-434D-A051-39461110DE2C}" type="presParOf" srcId="{0D7B3D29-ACB8-4B63-A6AA-C21B74265A58}" destId="{C204942D-038A-4108-8745-8110ED708EF0}" srcOrd="0" destOrd="0" presId="urn:microsoft.com/office/officeart/2005/8/layout/matrix3"/>
    <dgm:cxn modelId="{3AC52D3F-0721-4A02-95F2-E12F3D467C78}" type="presParOf" srcId="{0D7B3D29-ACB8-4B63-A6AA-C21B74265A58}" destId="{1B5E0CF0-FFEC-4972-BCED-17ABFBEF3EE1}" srcOrd="1" destOrd="0" presId="urn:microsoft.com/office/officeart/2005/8/layout/matrix3"/>
    <dgm:cxn modelId="{921055F2-C229-4EF0-9B63-A8E173B996E9}" type="presParOf" srcId="{0D7B3D29-ACB8-4B63-A6AA-C21B74265A58}" destId="{F18CD37A-76DB-438F-9989-99F604C7DA1C}" srcOrd="2" destOrd="0" presId="urn:microsoft.com/office/officeart/2005/8/layout/matrix3"/>
    <dgm:cxn modelId="{AD951012-A4B6-469C-B768-7AF30E997E7C}" type="presParOf" srcId="{0D7B3D29-ACB8-4B63-A6AA-C21B74265A58}" destId="{85743AC9-9BBD-44C1-A6F9-EBA95B6370CB}" srcOrd="3" destOrd="0" presId="urn:microsoft.com/office/officeart/2005/8/layout/matrix3"/>
    <dgm:cxn modelId="{9AC51CF5-9780-4555-A0DE-B72431584A7A}" type="presParOf" srcId="{0D7B3D29-ACB8-4B63-A6AA-C21B74265A58}" destId="{D4A25839-2E3A-4BE7-A32F-C44B2310E0D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99CE33-34D0-4927-8A9F-4AA3C1DD2F6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29B970EE-2A5C-4118-9CE8-F3E9A28B7A88}">
      <dgm:prSet phldrT="[Tekst]"/>
      <dgm:spPr/>
      <dgm:t>
        <a:bodyPr/>
        <a:lstStyle/>
        <a:p>
          <a:r>
            <a:rPr lang="pl-PL" dirty="0" smtClean="0"/>
            <a:t>Ustalenie stanu prawnego</a:t>
          </a:r>
          <a:endParaRPr lang="pl-PL" dirty="0"/>
        </a:p>
      </dgm:t>
    </dgm:pt>
    <dgm:pt modelId="{B61C2367-80CA-4304-AB67-D210F8E12BF4}" type="parTrans" cxnId="{8D3471EB-1791-4828-AFF6-8DEE68AD44BE}">
      <dgm:prSet/>
      <dgm:spPr/>
      <dgm:t>
        <a:bodyPr/>
        <a:lstStyle/>
        <a:p>
          <a:endParaRPr lang="pl-PL"/>
        </a:p>
      </dgm:t>
    </dgm:pt>
    <dgm:pt modelId="{4FEFE9AF-959C-4E60-9728-DDD339477C85}" type="sibTrans" cxnId="{8D3471EB-1791-4828-AFF6-8DEE68AD44BE}">
      <dgm:prSet/>
      <dgm:spPr/>
      <dgm:t>
        <a:bodyPr/>
        <a:lstStyle/>
        <a:p>
          <a:endParaRPr lang="pl-PL"/>
        </a:p>
      </dgm:t>
    </dgm:pt>
    <dgm:pt modelId="{25860474-1260-47D0-82CD-B49B11341BCB}">
      <dgm:prSet phldrT="[Tekst]"/>
      <dgm:spPr/>
      <dgm:t>
        <a:bodyPr/>
        <a:lstStyle/>
        <a:p>
          <a:r>
            <a:rPr lang="pl-PL" dirty="0" smtClean="0"/>
            <a:t>Ustalenie stanu faktycznego</a:t>
          </a:r>
          <a:endParaRPr lang="pl-PL" dirty="0"/>
        </a:p>
      </dgm:t>
    </dgm:pt>
    <dgm:pt modelId="{2A798E56-F20F-44F1-8C08-CEAE33552FFE}" type="parTrans" cxnId="{2815A824-4841-4E62-809D-3090B5B94265}">
      <dgm:prSet/>
      <dgm:spPr/>
      <dgm:t>
        <a:bodyPr/>
        <a:lstStyle/>
        <a:p>
          <a:endParaRPr lang="pl-PL"/>
        </a:p>
      </dgm:t>
    </dgm:pt>
    <dgm:pt modelId="{B39BB5DE-EA2B-43AD-B996-A404661ECAE2}" type="sibTrans" cxnId="{2815A824-4841-4E62-809D-3090B5B94265}">
      <dgm:prSet/>
      <dgm:spPr/>
      <dgm:t>
        <a:bodyPr/>
        <a:lstStyle/>
        <a:p>
          <a:endParaRPr lang="pl-PL"/>
        </a:p>
      </dgm:t>
    </dgm:pt>
    <dgm:pt modelId="{86B62E4A-1A21-4356-B525-5DB9B4BF3E68}">
      <dgm:prSet phldrT="[Tekst]"/>
      <dgm:spPr/>
      <dgm:t>
        <a:bodyPr/>
        <a:lstStyle/>
        <a:p>
          <a:r>
            <a:rPr lang="pl-PL" dirty="0" smtClean="0"/>
            <a:t>Kwalifikacja </a:t>
          </a:r>
          <a:r>
            <a:rPr lang="pl-PL" smtClean="0"/>
            <a:t>stanu faktycznego</a:t>
          </a:r>
          <a:endParaRPr lang="pl-PL" dirty="0"/>
        </a:p>
      </dgm:t>
    </dgm:pt>
    <dgm:pt modelId="{F6806969-169B-4E6B-A798-9DC70348C091}" type="parTrans" cxnId="{F4906805-1FE5-4116-B5ED-EA8B64795BB0}">
      <dgm:prSet/>
      <dgm:spPr/>
      <dgm:t>
        <a:bodyPr/>
        <a:lstStyle/>
        <a:p>
          <a:endParaRPr lang="pl-PL"/>
        </a:p>
      </dgm:t>
    </dgm:pt>
    <dgm:pt modelId="{96A887D4-808A-4539-BCD9-0F8367E2D1BF}" type="sibTrans" cxnId="{F4906805-1FE5-4116-B5ED-EA8B64795BB0}">
      <dgm:prSet/>
      <dgm:spPr/>
      <dgm:t>
        <a:bodyPr/>
        <a:lstStyle/>
        <a:p>
          <a:endParaRPr lang="pl-PL"/>
        </a:p>
      </dgm:t>
    </dgm:pt>
    <dgm:pt modelId="{5F700D31-5C4C-4267-B5B7-8F16BB186A7E}" type="pres">
      <dgm:prSet presAssocID="{6699CE33-34D0-4927-8A9F-4AA3C1DD2F6C}" presName="Name0" presStyleCnt="0">
        <dgm:presLayoutVars>
          <dgm:dir/>
          <dgm:resizeHandles val="exact"/>
        </dgm:presLayoutVars>
      </dgm:prSet>
      <dgm:spPr/>
    </dgm:pt>
    <dgm:pt modelId="{E9F6E948-02A5-499A-BA33-BDC0E16DBDD2}" type="pres">
      <dgm:prSet presAssocID="{29B970EE-2A5C-4118-9CE8-F3E9A28B7A88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0796A0-DCB6-4616-89BE-104A6A8BB0BE}" type="pres">
      <dgm:prSet presAssocID="{4FEFE9AF-959C-4E60-9728-DDD339477C85}" presName="parSpace" presStyleCnt="0"/>
      <dgm:spPr/>
    </dgm:pt>
    <dgm:pt modelId="{FA522989-EC48-4FEB-B963-F361DA6107DE}" type="pres">
      <dgm:prSet presAssocID="{25860474-1260-47D0-82CD-B49B11341BCB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B3F980-6BAD-459A-B29D-6C535D42E8B3}" type="pres">
      <dgm:prSet presAssocID="{B39BB5DE-EA2B-43AD-B996-A404661ECAE2}" presName="parSpace" presStyleCnt="0"/>
      <dgm:spPr/>
    </dgm:pt>
    <dgm:pt modelId="{6D33BAE1-56F4-4234-8679-8AEA5031C1BA}" type="pres">
      <dgm:prSet presAssocID="{86B62E4A-1A21-4356-B525-5DB9B4BF3E68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4906805-1FE5-4116-B5ED-EA8B64795BB0}" srcId="{6699CE33-34D0-4927-8A9F-4AA3C1DD2F6C}" destId="{86B62E4A-1A21-4356-B525-5DB9B4BF3E68}" srcOrd="2" destOrd="0" parTransId="{F6806969-169B-4E6B-A798-9DC70348C091}" sibTransId="{96A887D4-808A-4539-BCD9-0F8367E2D1BF}"/>
    <dgm:cxn modelId="{2815A824-4841-4E62-809D-3090B5B94265}" srcId="{6699CE33-34D0-4927-8A9F-4AA3C1DD2F6C}" destId="{25860474-1260-47D0-82CD-B49B11341BCB}" srcOrd="1" destOrd="0" parTransId="{2A798E56-F20F-44F1-8C08-CEAE33552FFE}" sibTransId="{B39BB5DE-EA2B-43AD-B996-A404661ECAE2}"/>
    <dgm:cxn modelId="{89001F43-66D7-40D5-BF2E-BA125F6BFF0C}" type="presOf" srcId="{86B62E4A-1A21-4356-B525-5DB9B4BF3E68}" destId="{6D33BAE1-56F4-4234-8679-8AEA5031C1BA}" srcOrd="0" destOrd="0" presId="urn:microsoft.com/office/officeart/2005/8/layout/hChevron3"/>
    <dgm:cxn modelId="{8D3471EB-1791-4828-AFF6-8DEE68AD44BE}" srcId="{6699CE33-34D0-4927-8A9F-4AA3C1DD2F6C}" destId="{29B970EE-2A5C-4118-9CE8-F3E9A28B7A88}" srcOrd="0" destOrd="0" parTransId="{B61C2367-80CA-4304-AB67-D210F8E12BF4}" sibTransId="{4FEFE9AF-959C-4E60-9728-DDD339477C85}"/>
    <dgm:cxn modelId="{01727331-6336-4A5F-AFC8-23FA0DC84AF5}" type="presOf" srcId="{29B970EE-2A5C-4118-9CE8-F3E9A28B7A88}" destId="{E9F6E948-02A5-499A-BA33-BDC0E16DBDD2}" srcOrd="0" destOrd="0" presId="urn:microsoft.com/office/officeart/2005/8/layout/hChevron3"/>
    <dgm:cxn modelId="{E35D66C9-0FF9-427A-9CFD-03C11BC11854}" type="presOf" srcId="{6699CE33-34D0-4927-8A9F-4AA3C1DD2F6C}" destId="{5F700D31-5C4C-4267-B5B7-8F16BB186A7E}" srcOrd="0" destOrd="0" presId="urn:microsoft.com/office/officeart/2005/8/layout/hChevron3"/>
    <dgm:cxn modelId="{4D65BE62-9778-4A1D-A44F-76AC123D1A8A}" type="presOf" srcId="{25860474-1260-47D0-82CD-B49B11341BCB}" destId="{FA522989-EC48-4FEB-B963-F361DA6107DE}" srcOrd="0" destOrd="0" presId="urn:microsoft.com/office/officeart/2005/8/layout/hChevron3"/>
    <dgm:cxn modelId="{5EC4D41A-8EFC-4892-B3F6-07900A28185B}" type="presParOf" srcId="{5F700D31-5C4C-4267-B5B7-8F16BB186A7E}" destId="{E9F6E948-02A5-499A-BA33-BDC0E16DBDD2}" srcOrd="0" destOrd="0" presId="urn:microsoft.com/office/officeart/2005/8/layout/hChevron3"/>
    <dgm:cxn modelId="{BCAAD523-75FA-4B0D-9B77-6877C9E70EF5}" type="presParOf" srcId="{5F700D31-5C4C-4267-B5B7-8F16BB186A7E}" destId="{900796A0-DCB6-4616-89BE-104A6A8BB0BE}" srcOrd="1" destOrd="0" presId="urn:microsoft.com/office/officeart/2005/8/layout/hChevron3"/>
    <dgm:cxn modelId="{C5859073-1AB8-45F7-8856-FC396E13CD38}" type="presParOf" srcId="{5F700D31-5C4C-4267-B5B7-8F16BB186A7E}" destId="{FA522989-EC48-4FEB-B963-F361DA6107DE}" srcOrd="2" destOrd="0" presId="urn:microsoft.com/office/officeart/2005/8/layout/hChevron3"/>
    <dgm:cxn modelId="{A7E6A815-0176-4881-AE53-DA2F481137C4}" type="presParOf" srcId="{5F700D31-5C4C-4267-B5B7-8F16BB186A7E}" destId="{A7B3F980-6BAD-459A-B29D-6C535D42E8B3}" srcOrd="3" destOrd="0" presId="urn:microsoft.com/office/officeart/2005/8/layout/hChevron3"/>
    <dgm:cxn modelId="{CF39290D-DBDB-4725-A4BD-4663529FFF28}" type="presParOf" srcId="{5F700D31-5C4C-4267-B5B7-8F16BB186A7E}" destId="{6D33BAE1-56F4-4234-8679-8AEA5031C1BA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F6E948-02A5-499A-BA33-BDC0E16DBDD2}">
      <dsp:nvSpPr>
        <dsp:cNvPr id="0" name=""/>
        <dsp:cNvSpPr/>
      </dsp:nvSpPr>
      <dsp:spPr>
        <a:xfrm>
          <a:off x="3616" y="1630491"/>
          <a:ext cx="3162448" cy="126497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adresat</a:t>
          </a:r>
          <a:endParaRPr lang="pl-PL" sz="2100" kern="1200" dirty="0"/>
        </a:p>
      </dsp:txBody>
      <dsp:txXfrm>
        <a:off x="3616" y="1630491"/>
        <a:ext cx="3162448" cy="1264979"/>
      </dsp:txXfrm>
    </dsp:sp>
    <dsp:sp modelId="{FA522989-EC48-4FEB-B963-F361DA6107DE}">
      <dsp:nvSpPr>
        <dsp:cNvPr id="0" name=""/>
        <dsp:cNvSpPr/>
      </dsp:nvSpPr>
      <dsp:spPr>
        <a:xfrm>
          <a:off x="2533575" y="1630491"/>
          <a:ext cx="3162448" cy="12649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zakres zastosowania</a:t>
          </a:r>
          <a:endParaRPr lang="pl-PL" sz="2100" kern="1200" dirty="0"/>
        </a:p>
      </dsp:txBody>
      <dsp:txXfrm>
        <a:off x="2533575" y="1630491"/>
        <a:ext cx="3162448" cy="1264979"/>
      </dsp:txXfrm>
    </dsp:sp>
    <dsp:sp modelId="{6D33BAE1-56F4-4234-8679-8AEA5031C1BA}">
      <dsp:nvSpPr>
        <dsp:cNvPr id="0" name=""/>
        <dsp:cNvSpPr/>
      </dsp:nvSpPr>
      <dsp:spPr>
        <a:xfrm>
          <a:off x="5063534" y="1630491"/>
          <a:ext cx="3162448" cy="12649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zakres normowania</a:t>
          </a:r>
          <a:endParaRPr lang="pl-PL" sz="2100" kern="1200" dirty="0"/>
        </a:p>
      </dsp:txBody>
      <dsp:txXfrm>
        <a:off x="5063534" y="1630491"/>
        <a:ext cx="3162448" cy="12649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F6E948-02A5-499A-BA33-BDC0E16DBDD2}">
      <dsp:nvSpPr>
        <dsp:cNvPr id="0" name=""/>
        <dsp:cNvSpPr/>
      </dsp:nvSpPr>
      <dsp:spPr>
        <a:xfrm>
          <a:off x="3616" y="1630491"/>
          <a:ext cx="3162448" cy="126497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18" tIns="72009" rIns="36005" bIns="72009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strony</a:t>
          </a:r>
          <a:endParaRPr lang="pl-PL" sz="2700" kern="1200" dirty="0"/>
        </a:p>
      </dsp:txBody>
      <dsp:txXfrm>
        <a:off x="3616" y="1630491"/>
        <a:ext cx="3162448" cy="1264979"/>
      </dsp:txXfrm>
    </dsp:sp>
    <dsp:sp modelId="{FA522989-EC48-4FEB-B963-F361DA6107DE}">
      <dsp:nvSpPr>
        <dsp:cNvPr id="0" name=""/>
        <dsp:cNvSpPr/>
      </dsp:nvSpPr>
      <dsp:spPr>
        <a:xfrm>
          <a:off x="2533575" y="1630491"/>
          <a:ext cx="3162448" cy="12649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72009" rIns="36005" bIns="72009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przedmiot</a:t>
          </a:r>
          <a:endParaRPr lang="pl-PL" sz="2700" kern="1200" dirty="0"/>
        </a:p>
      </dsp:txBody>
      <dsp:txXfrm>
        <a:off x="2533575" y="1630491"/>
        <a:ext cx="3162448" cy="1264979"/>
      </dsp:txXfrm>
    </dsp:sp>
    <dsp:sp modelId="{6D33BAE1-56F4-4234-8679-8AEA5031C1BA}">
      <dsp:nvSpPr>
        <dsp:cNvPr id="0" name=""/>
        <dsp:cNvSpPr/>
      </dsp:nvSpPr>
      <dsp:spPr>
        <a:xfrm>
          <a:off x="5063534" y="1630491"/>
          <a:ext cx="3162448" cy="12649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72009" rIns="36005" bIns="72009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treść</a:t>
          </a:r>
          <a:endParaRPr lang="pl-PL" sz="2700" kern="1200" dirty="0"/>
        </a:p>
      </dsp:txBody>
      <dsp:txXfrm>
        <a:off x="5063534" y="1630491"/>
        <a:ext cx="3162448" cy="126497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04942D-038A-4108-8745-8110ED708EF0}">
      <dsp:nvSpPr>
        <dsp:cNvPr id="0" name=""/>
        <dsp:cNvSpPr/>
      </dsp:nvSpPr>
      <dsp:spPr>
        <a:xfrm>
          <a:off x="1851819" y="0"/>
          <a:ext cx="4525962" cy="4525962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5E0CF0-FFEC-4972-BCED-17ABFBEF3EE1}">
      <dsp:nvSpPr>
        <dsp:cNvPr id="0" name=""/>
        <dsp:cNvSpPr/>
      </dsp:nvSpPr>
      <dsp:spPr>
        <a:xfrm>
          <a:off x="2281785" y="429966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uprawnienie bezpośrednie</a:t>
          </a:r>
          <a:endParaRPr lang="pl-PL" sz="1500" kern="1200" dirty="0"/>
        </a:p>
      </dsp:txBody>
      <dsp:txXfrm>
        <a:off x="2281785" y="429966"/>
        <a:ext cx="1765125" cy="1765125"/>
      </dsp:txXfrm>
    </dsp:sp>
    <dsp:sp modelId="{F18CD37A-76DB-438F-9989-99F604C7DA1C}">
      <dsp:nvSpPr>
        <dsp:cNvPr id="0" name=""/>
        <dsp:cNvSpPr/>
      </dsp:nvSpPr>
      <dsp:spPr>
        <a:xfrm>
          <a:off x="4182689" y="429966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roszczenie</a:t>
          </a:r>
          <a:endParaRPr lang="pl-PL" sz="1500" kern="1200" dirty="0"/>
        </a:p>
      </dsp:txBody>
      <dsp:txXfrm>
        <a:off x="4182689" y="429966"/>
        <a:ext cx="1765125" cy="1765125"/>
      </dsp:txXfrm>
    </dsp:sp>
    <dsp:sp modelId="{85743AC9-9BBD-44C1-A6F9-EBA95B6370CB}">
      <dsp:nvSpPr>
        <dsp:cNvPr id="0" name=""/>
        <dsp:cNvSpPr/>
      </dsp:nvSpPr>
      <dsp:spPr>
        <a:xfrm>
          <a:off x="2281785" y="2330870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uprawnienie kształtujące</a:t>
          </a:r>
          <a:endParaRPr lang="pl-PL" sz="1500" kern="1200" dirty="0"/>
        </a:p>
      </dsp:txBody>
      <dsp:txXfrm>
        <a:off x="2281785" y="2330870"/>
        <a:ext cx="1765125" cy="1765125"/>
      </dsp:txXfrm>
    </dsp:sp>
    <dsp:sp modelId="{D4A25839-2E3A-4BE7-A32F-C44B2310E0DF}">
      <dsp:nvSpPr>
        <dsp:cNvPr id="0" name=""/>
        <dsp:cNvSpPr/>
      </dsp:nvSpPr>
      <dsp:spPr>
        <a:xfrm>
          <a:off x="4182689" y="2330870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uprawnienie do żądania ukształtowania stosunku prawnego</a:t>
          </a:r>
          <a:endParaRPr lang="pl-PL" sz="1500" kern="1200" dirty="0"/>
        </a:p>
      </dsp:txBody>
      <dsp:txXfrm>
        <a:off x="4182689" y="2330870"/>
        <a:ext cx="1765125" cy="176512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F6E948-02A5-499A-BA33-BDC0E16DBDD2}">
      <dsp:nvSpPr>
        <dsp:cNvPr id="0" name=""/>
        <dsp:cNvSpPr/>
      </dsp:nvSpPr>
      <dsp:spPr>
        <a:xfrm>
          <a:off x="3616" y="1630491"/>
          <a:ext cx="3162448" cy="126497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Ustalenie stanu prawnego</a:t>
          </a:r>
          <a:endParaRPr lang="pl-PL" sz="2100" kern="1200" dirty="0"/>
        </a:p>
      </dsp:txBody>
      <dsp:txXfrm>
        <a:off x="3616" y="1630491"/>
        <a:ext cx="3162448" cy="1264979"/>
      </dsp:txXfrm>
    </dsp:sp>
    <dsp:sp modelId="{FA522989-EC48-4FEB-B963-F361DA6107DE}">
      <dsp:nvSpPr>
        <dsp:cNvPr id="0" name=""/>
        <dsp:cNvSpPr/>
      </dsp:nvSpPr>
      <dsp:spPr>
        <a:xfrm>
          <a:off x="2533575" y="1630491"/>
          <a:ext cx="3162448" cy="12649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Ustalenie stanu faktycznego</a:t>
          </a:r>
          <a:endParaRPr lang="pl-PL" sz="2100" kern="1200" dirty="0"/>
        </a:p>
      </dsp:txBody>
      <dsp:txXfrm>
        <a:off x="2533575" y="1630491"/>
        <a:ext cx="3162448" cy="1264979"/>
      </dsp:txXfrm>
    </dsp:sp>
    <dsp:sp modelId="{6D33BAE1-56F4-4234-8679-8AEA5031C1BA}">
      <dsp:nvSpPr>
        <dsp:cNvPr id="0" name=""/>
        <dsp:cNvSpPr/>
      </dsp:nvSpPr>
      <dsp:spPr>
        <a:xfrm>
          <a:off x="5063534" y="1630491"/>
          <a:ext cx="3162448" cy="12649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Kwalifikacja </a:t>
          </a:r>
          <a:r>
            <a:rPr lang="pl-PL" sz="2100" kern="1200" smtClean="0"/>
            <a:t>stanu faktycznego</a:t>
          </a:r>
          <a:endParaRPr lang="pl-PL" sz="2100" kern="1200" dirty="0"/>
        </a:p>
      </dsp:txBody>
      <dsp:txXfrm>
        <a:off x="5063534" y="1630491"/>
        <a:ext cx="3162448" cy="1264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24E4D-41DE-4475-A198-E43D280C8D2D}" type="datetimeFigureOut">
              <a:rPr lang="pl-PL" smtClean="0"/>
              <a:pPr/>
              <a:t>2017-02-20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6F7F3-62D4-4EA4-85F0-C77C1A94824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6F7F3-62D4-4EA4-85F0-C77C1A94824D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2017-02-20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2017-02-20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2017-02-20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2017-02-20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2017-02-20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2017-02-20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829761"/>
          </a:xfrm>
        </p:spPr>
        <p:txBody>
          <a:bodyPr/>
          <a:lstStyle/>
          <a:p>
            <a:r>
              <a:rPr lang="pl-PL" dirty="0" smtClean="0"/>
              <a:t>Ogólne wiadomości </a:t>
            </a:r>
            <a:br>
              <a:rPr lang="pl-PL" dirty="0" smtClean="0"/>
            </a:br>
            <a:r>
              <a:rPr lang="pl-PL" dirty="0" smtClean="0"/>
              <a:t>o prawie cywilnym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11760" y="3861048"/>
            <a:ext cx="6192688" cy="864096"/>
          </a:xfrm>
        </p:spPr>
        <p:txBody>
          <a:bodyPr>
            <a:normAutofit fontScale="47500" lnSpcReduction="20000"/>
          </a:bodyPr>
          <a:lstStyle/>
          <a:p>
            <a:r>
              <a:rPr lang="pl-PL" sz="4500" dirty="0" smtClean="0"/>
              <a:t>Mgr Aleksandra Spisz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Instytut Prawa Cywilnego</a:t>
            </a:r>
            <a:br>
              <a:rPr lang="pl-PL" dirty="0" smtClean="0"/>
            </a:br>
            <a:r>
              <a:rPr lang="pl-PL" dirty="0" smtClean="0"/>
              <a:t>Wydział Prawa, Administracji i Ekonomii</a:t>
            </a:r>
            <a:br>
              <a:rPr lang="pl-PL" dirty="0" smtClean="0"/>
            </a:br>
            <a:r>
              <a:rPr lang="pl-PL" dirty="0" smtClean="0"/>
              <a:t>Uniwersytetu Wrocławskiego</a:t>
            </a:r>
            <a:endParaRPr lang="pl-PL" dirty="0"/>
          </a:p>
        </p:txBody>
      </p:sp>
      <p:pic>
        <p:nvPicPr>
          <p:cNvPr id="4" name="Obraz 3" descr="logo_uwr_r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7" y="620689"/>
            <a:ext cx="2952327" cy="94693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Elementy stosunku prawnego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Postacie normatywne uprawnień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dirty="0" smtClean="0"/>
              <a:t>Korzystna sytuacja podmiotu, w jakiej znajduje się z powodu obowiązujących norm prawnych!</a:t>
            </a:r>
          </a:p>
          <a:p>
            <a:pPr algn="ctr"/>
            <a:r>
              <a:rPr lang="pl-PL" dirty="0" smtClean="0"/>
              <a:t>zbiory funkcjonalnie powiązanych ze sobą wolności, </a:t>
            </a:r>
            <a:r>
              <a:rPr lang="pl-PL" dirty="0" smtClean="0"/>
              <a:t>uprawnień i kompetencji</a:t>
            </a:r>
            <a:endParaRPr lang="pl-PL" dirty="0" smtClean="0"/>
          </a:p>
          <a:p>
            <a:pPr algn="ctr"/>
            <a:r>
              <a:rPr lang="pl-PL" dirty="0" smtClean="0"/>
              <a:t>służą ochronie interesów podmiotów, którym przysługują - </a:t>
            </a:r>
            <a:r>
              <a:rPr lang="pl-PL" dirty="0" smtClean="0"/>
              <a:t>zmierza do osiągnięcia obiektywnie korzystnego dla danego podmiotu stanu rzeczy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PRAWO PODMIOTOWE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PRAWO PODMIOTOWE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899592" y="28529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BEZWZGLĘDNE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5076056" y="28529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WZGLĘDNE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PRAWO PODMIOTOWE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899592" y="28529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MAJĄTKOWE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5076056" y="28529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NIEMAJĄTKOWE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PRAWO PODMIOTOWE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899592" y="28529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ZBYWALNE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5076056" y="28529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NIEZBYWALNE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NABYCIE PRAWA PODMIOTOWEGO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899592" y="28529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PIERWOTNE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5076056" y="28529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POCHODNE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NABYCIE PRAWA PODMIOTOWEGO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899592" y="28529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KONSTYTUTYWNE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5076056" y="28529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TRANSLATYWNE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UTRATA PRAWA PODMIOTOWEGO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899592" y="28529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NABYCIE PRZEZ</a:t>
            </a:r>
          </a:p>
          <a:p>
            <a:pPr algn="ctr"/>
            <a:r>
              <a:rPr lang="pl-PL" dirty="0" smtClean="0"/>
              <a:t>INNY PODMIOT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5076056" y="28529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WYGAŚNIĘCIE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Rodzaje żądań zgłaszanych </a:t>
            </a:r>
            <a:br>
              <a:rPr lang="pl-PL" dirty="0" smtClean="0"/>
            </a:br>
            <a:r>
              <a:rPr lang="pl-PL" dirty="0" smtClean="0"/>
              <a:t>w procesie cywilnym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75557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Powództwo o świadczenie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27585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Powództwo </a:t>
            </a:r>
            <a:r>
              <a:rPr lang="pl-PL" dirty="0" smtClean="0"/>
              <a:t>o ukształtowanie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579613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Powództwo </a:t>
            </a:r>
            <a:r>
              <a:rPr lang="pl-PL" dirty="0" smtClean="0"/>
              <a:t>o ustalenie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pl-PL" dirty="0" smtClean="0"/>
              <a:t>ochrona interesu indywidualnego;</a:t>
            </a:r>
          </a:p>
          <a:p>
            <a:r>
              <a:rPr lang="pl-PL" dirty="0" smtClean="0"/>
              <a:t>zastosowana metoda regulacji - przyznanie podmiotom prawa autonomii woli oraz oparcie relacji pomiędzy podmiotami na zasadzie równorzędności pozycji;</a:t>
            </a:r>
          </a:p>
          <a:p>
            <a:r>
              <a:rPr lang="pl-PL" dirty="0" smtClean="0"/>
              <a:t>skupienie się na prawach podmiotowych;</a:t>
            </a:r>
          </a:p>
          <a:p>
            <a:r>
              <a:rPr lang="pl-PL" dirty="0" smtClean="0"/>
              <a:t>brak bezpośredniego nadzoru państwa.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108012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Ogólne cechy prawa prywatnego: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Rodzaje rozumowań sądu 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67544" y="1484784"/>
            <a:ext cx="4040188" cy="3941763"/>
          </a:xfrm>
        </p:spPr>
        <p:txBody>
          <a:bodyPr>
            <a:normAutofit/>
          </a:bodyPr>
          <a:lstStyle/>
          <a:p>
            <a:pPr lvl="0"/>
            <a:r>
              <a:rPr lang="pl-PL" sz="2000" dirty="0" smtClean="0"/>
              <a:t>zespół norm prawnych regulujących stosunki prawne między autonomicznymi podmiotami na zasadzie ich formalnej równorzędności i bez bezpośredniego nadzoru władzy publicznej nad wykonywaniem nałożonych przez to prawo obowiązków.</a:t>
            </a:r>
          </a:p>
          <a:p>
            <a:endParaRPr lang="pl-PL" sz="20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4008" y="1484784"/>
            <a:ext cx="4041775" cy="3941763"/>
          </a:xfrm>
        </p:spPr>
        <p:txBody>
          <a:bodyPr>
            <a:noAutofit/>
          </a:bodyPr>
          <a:lstStyle/>
          <a:p>
            <a:r>
              <a:rPr lang="pl-PL" sz="2000" dirty="0" smtClean="0"/>
              <a:t>zespół norm prawnych regulujących stosunki prawne z udziałem podmiotu mającego prawo do władczego kształtowania sytuacji prawnej drugiej strony stosunku prawnego. Prawo to przewiduje nadzór nad przestrzeganiem swoich norm i bezpośrednie stosowanie przymusu państwowego w razie ich naruszenia.</a:t>
            </a:r>
            <a:endParaRPr lang="pl-PL" sz="20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idx="1"/>
          </p:nvPr>
        </p:nvSpPr>
        <p:spPr>
          <a:xfrm>
            <a:off x="467544" y="404664"/>
            <a:ext cx="4040188" cy="762000"/>
          </a:xfrm>
        </p:spPr>
        <p:txBody>
          <a:bodyPr/>
          <a:lstStyle/>
          <a:p>
            <a:pPr algn="ctr"/>
            <a:r>
              <a:rPr lang="pl-PL" dirty="0" smtClean="0"/>
              <a:t>PRAWO PRYWATNE</a:t>
            </a:r>
            <a:endParaRPr lang="pl-PL" dirty="0"/>
          </a:p>
        </p:txBody>
      </p:sp>
      <p:sp>
        <p:nvSpPr>
          <p:cNvPr id="8" name="Symbol zastępczy tekstu 6"/>
          <p:cNvSpPr>
            <a:spLocks noGrp="1"/>
          </p:cNvSpPr>
          <p:nvPr>
            <p:ph type="body" idx="1"/>
          </p:nvPr>
        </p:nvSpPr>
        <p:spPr>
          <a:xfrm>
            <a:off x="4644008" y="404664"/>
            <a:ext cx="4040188" cy="762000"/>
          </a:xfrm>
        </p:spPr>
        <p:txBody>
          <a:bodyPr/>
          <a:lstStyle/>
          <a:p>
            <a:pPr algn="ctr"/>
            <a:r>
              <a:rPr lang="pl-PL" dirty="0" smtClean="0"/>
              <a:t>PRAWO PUBLICZNE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772816"/>
            <a:ext cx="7859216" cy="4179920"/>
          </a:xfrm>
        </p:spPr>
        <p:txBody>
          <a:bodyPr>
            <a:normAutofit/>
          </a:bodyPr>
          <a:lstStyle/>
          <a:p>
            <a:pPr lvl="0"/>
            <a:r>
              <a:rPr lang="pl-PL" sz="3200" dirty="0" smtClean="0"/>
              <a:t>1. Część ogólna</a:t>
            </a:r>
          </a:p>
          <a:p>
            <a:pPr lvl="0"/>
            <a:r>
              <a:rPr lang="pl-PL" sz="3200" dirty="0" smtClean="0"/>
              <a:t>2. Prawo zobowiązań</a:t>
            </a:r>
          </a:p>
          <a:p>
            <a:pPr lvl="0"/>
            <a:r>
              <a:rPr lang="pl-PL" sz="3200" dirty="0" smtClean="0"/>
              <a:t>3. Prawo rzeczowe</a:t>
            </a:r>
          </a:p>
          <a:p>
            <a:pPr lvl="0"/>
            <a:r>
              <a:rPr lang="pl-PL" sz="3200" dirty="0" smtClean="0"/>
              <a:t>4. Prawo spadkowe</a:t>
            </a:r>
          </a:p>
          <a:p>
            <a:pPr lvl="0"/>
            <a:r>
              <a:rPr lang="pl-PL" sz="3200" dirty="0" smtClean="0"/>
              <a:t>5. Prawo rodzinne i opiekuńcze</a:t>
            </a:r>
          </a:p>
          <a:p>
            <a:pPr lvl="0"/>
            <a:r>
              <a:rPr lang="pl-PL" sz="3200" dirty="0" smtClean="0"/>
              <a:t>6. Prawo własności intelektualnej</a:t>
            </a:r>
          </a:p>
          <a:p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Działy prawa prywatnego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Budowa normy prawnej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Podział przepisów prawa cywilnego ze względu na </a:t>
            </a:r>
            <a:br>
              <a:rPr lang="pl-PL" dirty="0" smtClean="0"/>
            </a:br>
            <a:r>
              <a:rPr lang="pl-PL" dirty="0" smtClean="0"/>
              <a:t>charakter mocy wiążącej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75557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Imperatywne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27585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Semiimperatywne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579613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Dyspozytywne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PRAWA PRYWATNEGO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040188" cy="76200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Nadrzędne hierarchicznie: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4008" y="1196752"/>
            <a:ext cx="4041775" cy="76200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O szczególnym znaczeniu: 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67544" y="2060848"/>
            <a:ext cx="4040188" cy="3941763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/>
              <a:t>demokratycznego państwa prawa</a:t>
            </a:r>
          </a:p>
          <a:p>
            <a:r>
              <a:rPr lang="pl-PL" dirty="0" smtClean="0"/>
              <a:t>legalizmu</a:t>
            </a:r>
          </a:p>
          <a:p>
            <a:r>
              <a:rPr lang="pl-PL" dirty="0" smtClean="0"/>
              <a:t>ochrony godności każdej osoby</a:t>
            </a:r>
          </a:p>
          <a:p>
            <a:r>
              <a:rPr lang="pl-PL" dirty="0" smtClean="0"/>
              <a:t>wolności każdego człowieka</a:t>
            </a:r>
          </a:p>
          <a:p>
            <a:r>
              <a:rPr lang="pl-PL" dirty="0" smtClean="0"/>
              <a:t>równego traktowania</a:t>
            </a:r>
          </a:p>
          <a:p>
            <a:r>
              <a:rPr lang="pl-PL" dirty="0" smtClean="0"/>
              <a:t>ochrony wolności gospodarczej</a:t>
            </a:r>
          </a:p>
          <a:p>
            <a:r>
              <a:rPr lang="pl-PL" dirty="0" smtClean="0"/>
              <a:t>ochrony własności, równej ochrony praw majątkowych, ochrony dziedziczenia</a:t>
            </a:r>
          </a:p>
          <a:p>
            <a:r>
              <a:rPr lang="pl-PL" dirty="0" smtClean="0"/>
              <a:t>ochrony małżeństwa, rodziny, macierzyństwa i rodzicielstwa</a:t>
            </a:r>
          </a:p>
          <a:p>
            <a:r>
              <a:rPr lang="pl-PL" dirty="0" smtClean="0"/>
              <a:t>ochrony dóbr osobistych</a:t>
            </a:r>
          </a:p>
          <a:p>
            <a:r>
              <a:rPr lang="pl-PL" dirty="0" smtClean="0"/>
              <a:t>wolności wypowiedzi</a:t>
            </a:r>
          </a:p>
          <a:p>
            <a:r>
              <a:rPr lang="pl-PL" dirty="0" smtClean="0"/>
              <a:t>wolności zrzeszania się</a:t>
            </a:r>
          </a:p>
          <a:p>
            <a:r>
              <a:rPr lang="pl-PL" dirty="0" smtClean="0"/>
              <a:t>ochrony praw lokator</a:t>
            </a:r>
          </a:p>
          <a:p>
            <a:r>
              <a:rPr lang="pl-PL" dirty="0" smtClean="0"/>
              <a:t>ochrony praw konsumenta</a:t>
            </a:r>
          </a:p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4008" y="2060848"/>
            <a:ext cx="4041775" cy="3941763"/>
          </a:xfrm>
        </p:spPr>
        <p:txBody>
          <a:bodyPr/>
          <a:lstStyle/>
          <a:p>
            <a:r>
              <a:rPr lang="pl-PL" dirty="0" smtClean="0"/>
              <a:t>autonomii woli</a:t>
            </a:r>
          </a:p>
          <a:p>
            <a:r>
              <a:rPr lang="pl-PL" dirty="0" smtClean="0"/>
              <a:t>pełnego charakteru uprawnień właściciela i pełnej ochrony własności</a:t>
            </a:r>
          </a:p>
          <a:p>
            <a:r>
              <a:rPr lang="pl-PL" dirty="0" smtClean="0"/>
              <a:t>odpowiedzialności za wyrządzoną w sposób zawiniony szkodę</a:t>
            </a:r>
          </a:p>
          <a:p>
            <a:r>
              <a:rPr lang="pl-PL" dirty="0" smtClean="0"/>
              <a:t>uwzględnienia dobra dziecka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3168352"/>
          </a:xfrm>
        </p:spPr>
        <p:txBody>
          <a:bodyPr>
            <a:normAutofit fontScale="92500" lnSpcReduction="20000"/>
          </a:bodyPr>
          <a:lstStyle/>
          <a:p>
            <a:r>
              <a:rPr lang="pl-PL" sz="2600" dirty="0" smtClean="0"/>
              <a:t>jest to regulacja pomiędzy dwoma lub więcej podmiotami, </a:t>
            </a:r>
            <a:endParaRPr lang="pl-PL" sz="2600" dirty="0" smtClean="0"/>
          </a:p>
          <a:p>
            <a:r>
              <a:rPr lang="pl-PL" sz="2600" dirty="0" smtClean="0"/>
              <a:t>istniejąca </a:t>
            </a:r>
            <a:r>
              <a:rPr lang="pl-PL" sz="2600" dirty="0" smtClean="0"/>
              <a:t>ze względu </a:t>
            </a:r>
            <a:r>
              <a:rPr lang="pl-PL" sz="2600" dirty="0" smtClean="0"/>
              <a:t>na </a:t>
            </a:r>
            <a:r>
              <a:rPr lang="pl-PL" sz="2600" dirty="0" smtClean="0"/>
              <a:t>obowiązywanie normy prawnej, </a:t>
            </a:r>
            <a:endParaRPr lang="pl-PL" sz="2600" dirty="0" smtClean="0"/>
          </a:p>
          <a:p>
            <a:r>
              <a:rPr lang="pl-PL" sz="2600" dirty="0" smtClean="0"/>
              <a:t>która </a:t>
            </a:r>
            <a:r>
              <a:rPr lang="pl-PL" sz="2600" dirty="0" smtClean="0"/>
              <a:t>wyznacza jednemu podmiotowi </a:t>
            </a:r>
            <a:r>
              <a:rPr lang="pl-PL" sz="2600" dirty="0" smtClean="0"/>
              <a:t>(podmiotom) </a:t>
            </a:r>
            <a:r>
              <a:rPr lang="pl-PL" sz="2600" dirty="0" smtClean="0"/>
              <a:t>określone zachowanie się </a:t>
            </a:r>
            <a:endParaRPr lang="pl-PL" sz="2600" dirty="0" smtClean="0"/>
          </a:p>
          <a:p>
            <a:r>
              <a:rPr lang="pl-PL" sz="2600" dirty="0" smtClean="0"/>
              <a:t>odnoszące </a:t>
            </a:r>
            <a:r>
              <a:rPr lang="pl-PL" sz="2600" dirty="0" smtClean="0"/>
              <a:t>się do osoby czy spraw innego </a:t>
            </a:r>
            <a:r>
              <a:rPr lang="pl-PL" sz="2600" dirty="0" smtClean="0"/>
              <a:t>podmiotu.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STOSUNEK PRAWNY</a:t>
            </a:r>
            <a:endParaRPr lang="pl-PL" dirty="0"/>
          </a:p>
        </p:txBody>
      </p:sp>
      <p:sp>
        <p:nvSpPr>
          <p:cNvPr id="4" name="Tytuł 2"/>
          <p:cNvSpPr txBox="1">
            <a:spLocks/>
          </p:cNvSpPr>
          <p:nvPr/>
        </p:nvSpPr>
        <p:spPr>
          <a:xfrm>
            <a:off x="539552" y="378904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STOSUNEK CYWILNOPRAWNY</a:t>
            </a:r>
            <a:endParaRPr kumimoji="0" lang="pl-PL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99592" y="4725144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wiele elementarnych stosunków prawnych służących łącznie jednemu społeczno – gospodarczemu </a:t>
            </a:r>
            <a:r>
              <a:rPr lang="pl-PL" sz="2400" dirty="0" smtClean="0"/>
              <a:t>celowi.</a:t>
            </a:r>
            <a:endParaRPr lang="pl-PL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STOSUNEK PRAWNY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899592" y="28529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DWUSTRONNIE ZIDNYWIDUALIZOWANY</a:t>
            </a:r>
          </a:p>
          <a:p>
            <a:pPr algn="ctr"/>
            <a:r>
              <a:rPr lang="pl-PL" dirty="0" smtClean="0"/>
              <a:t>s</a:t>
            </a:r>
            <a:r>
              <a:rPr lang="pl-PL" dirty="0" smtClean="0"/>
              <a:t>tosunek typu względnego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5076056" y="28529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JEDNOSTRONNIE ZINDYWIDUALIZOWANY</a:t>
            </a:r>
          </a:p>
          <a:p>
            <a:pPr algn="ctr"/>
            <a:r>
              <a:rPr lang="pl-PL" dirty="0" smtClean="0"/>
              <a:t>s</a:t>
            </a:r>
            <a:r>
              <a:rPr lang="pl-PL" dirty="0" smtClean="0"/>
              <a:t>tosunek typu bezwzględnego 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690</TotalTime>
  <Words>424</Words>
  <Application>Microsoft Office PowerPoint</Application>
  <PresentationFormat>Pokaz na ekranie (4:3)</PresentationFormat>
  <Paragraphs>99</Paragraphs>
  <Slides>20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Hol</vt:lpstr>
      <vt:lpstr>Ogólne wiadomości  o prawie cywilnym</vt:lpstr>
      <vt:lpstr>Ogólne cechy prawa prywatnego:</vt:lpstr>
      <vt:lpstr>Slajd 3</vt:lpstr>
      <vt:lpstr>Działy prawa prywatnego</vt:lpstr>
      <vt:lpstr>Budowa normy prawnej</vt:lpstr>
      <vt:lpstr>Podział przepisów prawa cywilnego ze względu na  charakter mocy wiążącej</vt:lpstr>
      <vt:lpstr>ZASADY PRAWA PRYWATNEGO</vt:lpstr>
      <vt:lpstr>STOSUNEK PRAWNY</vt:lpstr>
      <vt:lpstr>STOSUNEK PRAWNY</vt:lpstr>
      <vt:lpstr>Elementy stosunku prawnego</vt:lpstr>
      <vt:lpstr>Postacie normatywne uprawnień</vt:lpstr>
      <vt:lpstr>PRAWO PODMIOTOWE</vt:lpstr>
      <vt:lpstr>PRAWO PODMIOTOWE</vt:lpstr>
      <vt:lpstr>PRAWO PODMIOTOWE</vt:lpstr>
      <vt:lpstr>PRAWO PODMIOTOWE</vt:lpstr>
      <vt:lpstr>NABYCIE PRAWA PODMIOTOWEGO</vt:lpstr>
      <vt:lpstr>NABYCIE PRAWA PODMIOTOWEGO</vt:lpstr>
      <vt:lpstr>UTRATA PRAWA PODMIOTOWEGO</vt:lpstr>
      <vt:lpstr>Rodzaje żądań zgłaszanych  w procesie cywilnym</vt:lpstr>
      <vt:lpstr>Rodzaje rozumowań sądu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Ogólne wiadomości  o prawie cywilnym</dc:title>
  <dc:creator>Ola</dc:creator>
  <cp:lastModifiedBy>Darek jach</cp:lastModifiedBy>
  <cp:revision>46</cp:revision>
  <dcterms:created xsi:type="dcterms:W3CDTF">2017-02-18T17:07:19Z</dcterms:created>
  <dcterms:modified xsi:type="dcterms:W3CDTF">2017-02-20T22:13:38Z</dcterms:modified>
</cp:coreProperties>
</file>