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  <p:sldId id="261" r:id="rId6"/>
    <p:sldId id="259" r:id="rId7"/>
    <p:sldId id="258" r:id="rId8"/>
    <p:sldId id="262" r:id="rId9"/>
    <p:sldId id="263" r:id="rId10"/>
    <p:sldId id="265" r:id="rId11"/>
    <p:sldId id="266" r:id="rId12"/>
    <p:sldId id="267" r:id="rId13"/>
    <p:sldId id="264" r:id="rId14"/>
    <p:sldId id="26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87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68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042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748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83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235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83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041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047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723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2EBE-2B9D-4B2E-BBDB-982CD1AE42B3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732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uni.wroc.pl/user/17005" TargetMode="External"/><Relationship Id="rId2" Type="http://schemas.openxmlformats.org/officeDocument/2006/relationships/hyperlink" Target="mailto:malgorzata.januszewska@uwr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a\Desktop\mailowanie%20na%20studiach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93471" y="1710191"/>
            <a:ext cx="9144000" cy="2387600"/>
          </a:xfrm>
        </p:spPr>
        <p:txBody>
          <a:bodyPr/>
          <a:lstStyle/>
          <a:p>
            <a:r>
              <a:rPr lang="pl-PL" dirty="0" smtClean="0"/>
              <a:t>FAQ: Zasady zaliczenia przedmiotu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21086" y="5959929"/>
            <a:ext cx="6569528" cy="815748"/>
          </a:xfrm>
        </p:spPr>
        <p:txBody>
          <a:bodyPr/>
          <a:lstStyle/>
          <a:p>
            <a:r>
              <a:rPr lang="pl-PL" dirty="0"/>
              <a:t>mgr Małgorzata Januszewska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409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9. Jak się przygotować do kolokwium?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Warto się do niego pouczyć ;) Dopuszczalne źródła wiedzy to:</a:t>
            </a:r>
          </a:p>
          <a:p>
            <a:pPr marL="0" indent="0"/>
            <a:r>
              <a:rPr lang="pl-PL" dirty="0" smtClean="0"/>
              <a:t> notatki z ćwiczeń,</a:t>
            </a:r>
          </a:p>
          <a:p>
            <a:pPr marL="0" indent="0"/>
            <a:r>
              <a:rPr lang="pl-PL" dirty="0" smtClean="0"/>
              <a:t> prezentacje z zajęć,</a:t>
            </a:r>
          </a:p>
          <a:p>
            <a:pPr marL="0" indent="0"/>
            <a:r>
              <a:rPr lang="pl-PL" dirty="0" smtClean="0"/>
              <a:t> podręczniki akademickie,</a:t>
            </a:r>
          </a:p>
          <a:p>
            <a:pPr marL="0" indent="0"/>
            <a:r>
              <a:rPr lang="pl-PL" dirty="0" smtClean="0"/>
              <a:t> inne książki i zweryfikowane </a:t>
            </a:r>
            <a:r>
              <a:rPr lang="pl-PL" smtClean="0"/>
              <a:t>opracowania naukowe.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10. Jak się </a:t>
            </a:r>
            <a:r>
              <a:rPr lang="pl-PL" b="1" dirty="0" smtClean="0"/>
              <a:t>nie uczyć</a:t>
            </a:r>
            <a:r>
              <a:rPr lang="pl-PL" dirty="0" smtClean="0"/>
              <a:t> do kolokwium?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Najczęściej popełniane błędy przy przygotowaniu to:</a:t>
            </a:r>
          </a:p>
          <a:p>
            <a:pPr marL="0" indent="0"/>
            <a:r>
              <a:rPr lang="pl-PL" dirty="0" smtClean="0"/>
              <a:t> korzystanie z notatek z Internetu – niestety w Internecie nie ma redaktora, który wykreśli głupoty, dlatego jeśli autorem nie jest podpisany z imienia i nazwiska naukowiec lub opracowanie nie pochodzi z zaufanej strony – nie marnuj swojego czasu ani papieru i nie czytaj tych bzdur;</a:t>
            </a:r>
          </a:p>
          <a:p>
            <a:pPr marL="0" indent="0"/>
            <a:r>
              <a:rPr lang="pl-PL" dirty="0" smtClean="0"/>
              <a:t> pomijanie podręczników – nawet najlepiej poprowadzone ćwiczenia nie zwalniają Cię z powinności sięgnięcia po książkę – </a:t>
            </a:r>
            <a:r>
              <a:rPr lang="pl-PL" b="1" dirty="0" smtClean="0"/>
              <a:t>studiowanie polega na samodzielnym pozyskiwaniu wiedzy pod opieką prowadzącego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11. Gdzie znajdę prezentacje z zajęć?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Prezentacje z zajęć są udostępniane na bieżąco na mojej stronie osobistej w zakładce „Materiały dla studentów”.</a:t>
            </a:r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12. Od czego zależy moja ocena?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Ocena wystawiana na koniec semestru zależy od:</a:t>
            </a:r>
          </a:p>
          <a:p>
            <a:pPr marL="0" indent="0"/>
            <a:r>
              <a:rPr lang="pl-PL" dirty="0" smtClean="0"/>
              <a:t> oceny uzyskanej na </a:t>
            </a:r>
            <a:r>
              <a:rPr lang="pl-PL" dirty="0" smtClean="0"/>
              <a:t>kolokwium,</a:t>
            </a:r>
            <a:endParaRPr lang="pl-PL" dirty="0" smtClean="0"/>
          </a:p>
          <a:p>
            <a:pPr marL="0" indent="0"/>
            <a:r>
              <a:rPr lang="pl-PL" dirty="0" smtClean="0"/>
              <a:t> aktywności</a:t>
            </a:r>
            <a:r>
              <a:rPr lang="pl-PL" dirty="0" smtClean="0"/>
              <a:t>.</a:t>
            </a:r>
          </a:p>
          <a:p>
            <a:pPr marL="0" indent="0"/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Ocenę dostateczną dostaniesz po uzyskaniu 50%+1pkt.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Skala ocen uzależniona jest od wyniku najlepszej pracy.</a:t>
            </a:r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13. Co zrobić, jeśli mam inny problem?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Jeśli masz dodatkowe pytania lub uwagi do przedmiotu, zgłaszaj je na bieżąco:</a:t>
            </a:r>
          </a:p>
          <a:p>
            <a:pPr marL="0" indent="0"/>
            <a:r>
              <a:rPr lang="pl-PL" dirty="0" smtClean="0"/>
              <a:t> podczas zajęć,</a:t>
            </a:r>
          </a:p>
          <a:p>
            <a:pPr marL="0" indent="0"/>
            <a:r>
              <a:rPr lang="pl-PL" dirty="0" smtClean="0"/>
              <a:t> podczas konsultacji,</a:t>
            </a:r>
          </a:p>
          <a:p>
            <a:pPr marL="0" indent="0"/>
            <a:r>
              <a:rPr lang="pl-PL" dirty="0" smtClean="0"/>
              <a:t> wysyłając e-mail.</a:t>
            </a:r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1. Jak mogę skontaktować się z prowadzącym?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Kontakt można nawiązać:</a:t>
            </a:r>
          </a:p>
          <a:p>
            <a:pPr marL="0" indent="0"/>
            <a:r>
              <a:rPr lang="pl-PL" dirty="0" smtClean="0"/>
              <a:t> wysyłając e-mail pod adres </a:t>
            </a:r>
            <a:r>
              <a:rPr lang="pl-PL" dirty="0" err="1" smtClean="0">
                <a:hlinkClick r:id="rId2"/>
              </a:rPr>
              <a:t>malgorzata.januszewska@uwr.edu.pl</a:t>
            </a:r>
            <a:endParaRPr lang="pl-PL" dirty="0" smtClean="0"/>
          </a:p>
          <a:p>
            <a:pPr marL="0" indent="0"/>
            <a:r>
              <a:rPr lang="pl-PL" dirty="0" smtClean="0"/>
              <a:t> poprzez wizytę w pokoju 102a w budynku B </a:t>
            </a:r>
            <a:r>
              <a:rPr lang="pl-PL" b="1" dirty="0" smtClean="0"/>
              <a:t>w wyznaczonych godzinach konsultacji</a:t>
            </a:r>
            <a:r>
              <a:rPr lang="pl-PL" dirty="0" smtClean="0"/>
              <a:t>, które sprawdzić można na stronie osobistej pod adresem:</a:t>
            </a:r>
            <a:br>
              <a:rPr lang="pl-PL" dirty="0" smtClean="0"/>
            </a:br>
            <a:r>
              <a:rPr lang="pl-PL" dirty="0" smtClean="0">
                <a:hlinkClick r:id="rId3"/>
              </a:rPr>
              <a:t>https://prawo.uni.wroc.pl/user/17005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2. Kiedy powinienem skontaktować się z prowadzącym?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Jeśli z jakichś przyczyn nie możesz uczestniczyć w zajęciach więcej niż raz (np. w tych samych godzinach masz rehabilitację w szpitalu) powinieneś poinformować o zaistniałych przeszkodach </a:t>
            </a:r>
            <a:r>
              <a:rPr lang="pl-PL" b="1" dirty="0" smtClean="0"/>
              <a:t>najszybciej jak to możliwe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Informacja </a:t>
            </a:r>
            <a:r>
              <a:rPr lang="pl-PL" i="1" dirty="0" smtClean="0"/>
              <a:t>post </a:t>
            </a:r>
            <a:r>
              <a:rPr lang="pl-PL" i="1" dirty="0" err="1" smtClean="0"/>
              <a:t>factum</a:t>
            </a:r>
            <a:r>
              <a:rPr lang="pl-PL" i="1" dirty="0" smtClean="0"/>
              <a:t> </a:t>
            </a:r>
            <a:r>
              <a:rPr lang="pl-PL" dirty="0" smtClean="0"/>
              <a:t>może nie przynieść zamierzonego przez Ciebie skutku.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064871"/>
            <a:ext cx="10515600" cy="1325563"/>
          </a:xfrm>
        </p:spPr>
        <p:txBody>
          <a:bodyPr/>
          <a:lstStyle/>
          <a:p>
            <a:r>
              <a:rPr lang="pl-PL" dirty="0" smtClean="0"/>
              <a:t>3. Co zawrzeć w mailu?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0457" y="2129176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Kliknij dwukrotnie, żeby obejrzeć film. Nikt nie wyjaśni Ci lepiej niż prof. Miodek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mailowanie na studiac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80114" y="3126922"/>
            <a:ext cx="4702628" cy="35269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4. Prowadzący nie odpisuje na maila. Co robić?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601686"/>
            <a:ext cx="10515601" cy="4142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Jeśli wysłałeś maila, jednak nie dostałeś jeszcze odpowiedzi, czekaj cierpliwie.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Żaden prowadzący nie ignoruje wiadomości od studentów, najwyraźniej jeszcze nie zajrzał do swojej skrzynki.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Cierpliwość jest szczególnie wskazana w okresach świątecznych.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5. Ile można mieć nieobecności?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Możliwość przystąpienia do kolokwium uzależniona jest od frekwencji.</a:t>
            </a:r>
          </a:p>
          <a:p>
            <a:pPr marL="0" indent="0"/>
            <a:r>
              <a:rPr lang="pl-PL" dirty="0" smtClean="0"/>
              <a:t> dla przedmiotów w wymiarze &lt;10h dopuszczalna jest 1 nieobecność,</a:t>
            </a:r>
          </a:p>
          <a:p>
            <a:pPr marL="0" indent="0"/>
            <a:r>
              <a:rPr lang="pl-PL" dirty="0" smtClean="0"/>
              <a:t> dla przedmiotów w wymiarze &gt;10h dopuszczalne są dwie nieobecności.</a:t>
            </a:r>
          </a:p>
          <a:p>
            <a:pPr marL="0" indent="0"/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Dopuszczalnych nieobecności nie trzeba odrabiać.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6. Co jeśli nie było mnie więcej razy?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Wg regulaminu studiów obecność na ćwiczeniach jest obowiązkowa. Jeśli przekroczyłeś dopuszczalną liczbę nieobecności, jesteś zobowiązany do odrobienia zajęć w ciągu tygodnia od terminu opuszczonych zajęć.</a:t>
            </a:r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7. Nie odrobiłem zajęć, co teraz?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Teraz już nic, chyba, że masz dobre usprawiedliwienie ;)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Regulaminowo rzecz ujmując, zostałeś zgłoszony do </a:t>
            </a:r>
            <a:r>
              <a:rPr lang="pl-PL" dirty="0" err="1" smtClean="0"/>
              <a:t>nieklasyfikacji</a:t>
            </a:r>
            <a:r>
              <a:rPr lang="pl-PL" dirty="0" smtClean="0"/>
              <a:t> w dziekanacie. Nie chodzisz na zajęcia, więc nie mogę Cię dopuścić do kolokwium. </a:t>
            </a:r>
          </a:p>
          <a:p>
            <a:pPr marL="0" indent="0">
              <a:buNone/>
            </a:pPr>
            <a:r>
              <a:rPr lang="pl-PL" dirty="0" smtClean="0"/>
              <a:t>Niestety, nie będziesz mogła / mógł przystąpić także do egzaminu.</a:t>
            </a:r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8. Jak będzie wyglądać kolokwium?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Będzie to test z pytaniami otwartymi – proporcje zależą od zachowania grupy.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Im bardziej zdyscyplinowani studenci, tym więcej pytań testowych.</a:t>
            </a:r>
          </a:p>
        </p:txBody>
      </p:sp>
    </p:spTree>
    <p:extLst>
      <p:ext uri="{BB962C8B-B14F-4D97-AF65-F5344CB8AC3E}">
        <p14:creationId xmlns="" xmlns:p14="http://schemas.microsoft.com/office/powerpoint/2010/main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512</Words>
  <Application>Microsoft Office PowerPoint</Application>
  <PresentationFormat>Niestandardowy</PresentationFormat>
  <Paragraphs>52</Paragraphs>
  <Slides>14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FAQ: Zasady zaliczenia przedmiotu</vt:lpstr>
      <vt:lpstr>1. Jak mogę skontaktować się z prowadzącym?</vt:lpstr>
      <vt:lpstr>2. Kiedy powinienem skontaktować się z prowadzącym?</vt:lpstr>
      <vt:lpstr>3. Co zawrzeć w mailu?</vt:lpstr>
      <vt:lpstr>4. Prowadzący nie odpisuje na maila. Co robić?</vt:lpstr>
      <vt:lpstr>5. Ile można mieć nieobecności?</vt:lpstr>
      <vt:lpstr>6. Co jeśli nie było mnie więcej razy?</vt:lpstr>
      <vt:lpstr>7. Nie odrobiłem zajęć, co teraz?</vt:lpstr>
      <vt:lpstr>8. Jak będzie wyglądać kolokwium?</vt:lpstr>
      <vt:lpstr>9. Jak się przygotować do kolokwium?</vt:lpstr>
      <vt:lpstr>10. Jak się nie uczyć do kolokwium?</vt:lpstr>
      <vt:lpstr>11. Gdzie znajdę prezentacje z zajęć?</vt:lpstr>
      <vt:lpstr>12. Od czego zależy moja ocena?</vt:lpstr>
      <vt:lpstr>13. Co zrobić, jeśli mam inny problem?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państwa w gospodarce</dc:title>
  <dc:creator>Goś</dc:creator>
  <cp:lastModifiedBy>ja</cp:lastModifiedBy>
  <cp:revision>24</cp:revision>
  <dcterms:created xsi:type="dcterms:W3CDTF">2016-11-19T13:48:26Z</dcterms:created>
  <dcterms:modified xsi:type="dcterms:W3CDTF">2018-02-19T19:41:49Z</dcterms:modified>
</cp:coreProperties>
</file>