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326452-8AE5-4F34-B30E-5A960B8EF365}" type="datetimeFigureOut">
              <a:rPr lang="pl-PL" smtClean="0"/>
              <a:pPr/>
              <a:t>30-10-2017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92E5AC-3975-4D55-87DE-37765BCF02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</a:t>
            </a:r>
            <a:br>
              <a:rPr lang="pl-PL" dirty="0" smtClean="0"/>
            </a:br>
            <a:r>
              <a:rPr lang="pl-PL" dirty="0" smtClean="0"/>
              <a:t>Administracja wykład 1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4" name="Tytuł 1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b="1" smtClean="0">
                <a:latin typeface="Lucida Handwriting" pitchFamily="66" charset="0"/>
              </a:rPr>
              <a:t>Charakterystyka prawoznawstwa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Prawoznawstwo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/>
              <a:t>w </a:t>
            </a:r>
            <a:r>
              <a:rPr lang="pl-PL" i="1" dirty="0" err="1"/>
              <a:t>zn</a:t>
            </a:r>
            <a:r>
              <a:rPr lang="pl-PL" i="1" dirty="0"/>
              <a:t>. wąskim </a:t>
            </a:r>
            <a:r>
              <a:rPr lang="pl-PL" dirty="0"/>
              <a:t>– nauki prawne</a:t>
            </a:r>
          </a:p>
          <a:p>
            <a:r>
              <a:rPr lang="pl-PL" i="1" dirty="0"/>
              <a:t>w </a:t>
            </a:r>
            <a:r>
              <a:rPr lang="pl-PL" i="1" dirty="0" err="1"/>
              <a:t>zn</a:t>
            </a:r>
            <a:r>
              <a:rPr lang="pl-PL" i="1" dirty="0"/>
              <a:t>. szerokim </a:t>
            </a:r>
            <a:r>
              <a:rPr lang="pl-PL" dirty="0"/>
              <a:t>– wszelkie „znawstwo prawa”, obejmujące obok prawoznawstwa w </a:t>
            </a:r>
            <a:r>
              <a:rPr lang="pl-PL" dirty="0" err="1"/>
              <a:t>zn</a:t>
            </a:r>
            <a:r>
              <a:rPr lang="pl-PL" dirty="0"/>
              <a:t>. wąskim także praktyczne umiejętności prawnicze, związane z argumentacją i negocjowaniem rozstrzygnięć, a więc tzw. metodykę wykonywania zawodu prawniczego.</a:t>
            </a:r>
          </a:p>
        </p:txBody>
      </p:sp>
    </p:spTree>
    <p:extLst>
      <p:ext uri="{BB962C8B-B14F-4D97-AF65-F5344CB8AC3E}">
        <p14:creationId xmlns:p14="http://schemas.microsoft.com/office/powerpoint/2010/main" val="224382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Problematyka badawcza prawoznawstwa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Centralnym polem badawczym jest problematyka </a:t>
            </a:r>
            <a:r>
              <a:rPr lang="pl-PL" i="1" dirty="0"/>
              <a:t>dogmatycznoprawna</a:t>
            </a:r>
            <a:r>
              <a:rPr lang="pl-PL" dirty="0"/>
              <a:t>. </a:t>
            </a:r>
          </a:p>
          <a:p>
            <a:r>
              <a:rPr lang="pl-PL" dirty="0"/>
              <a:t>Duże znaczenie ma też problematyka </a:t>
            </a:r>
            <a:r>
              <a:rPr lang="pl-PL" i="1" dirty="0"/>
              <a:t>socjotechniczna</a:t>
            </a:r>
            <a:r>
              <a:rPr lang="pl-PL" dirty="0"/>
              <a:t>. </a:t>
            </a:r>
          </a:p>
          <a:p>
            <a:r>
              <a:rPr lang="pl-PL" dirty="0"/>
              <a:t>Wymienia się jeszcze problematykę </a:t>
            </a:r>
            <a:r>
              <a:rPr lang="pl-PL" i="1" dirty="0"/>
              <a:t>teoretyczną</a:t>
            </a:r>
            <a:r>
              <a:rPr lang="pl-PL" dirty="0"/>
              <a:t>.</a:t>
            </a:r>
          </a:p>
          <a:p>
            <a:r>
              <a:rPr lang="pl-PL" dirty="0"/>
              <a:t>Specjalne miejsce zajmuje problematyka </a:t>
            </a:r>
            <a:r>
              <a:rPr lang="pl-PL" i="1" dirty="0"/>
              <a:t>metodologiczna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43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Dogmatyka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pl-PL" dirty="0"/>
              <a:t>Specyficznie prawnicze rzemiosło, czysto techniczna umiejętność posługiwania się tekstami prawnymi czy też sztuka opracowywania prawa obowiązującego za pomocą tzw. metody dogmatycznoprawnej;</a:t>
            </a:r>
          </a:p>
          <a:p>
            <a:pPr marL="514350" indent="-514350">
              <a:buNone/>
              <a:defRPr/>
            </a:pPr>
            <a:r>
              <a:rPr lang="pl-PL" dirty="0"/>
              <a:t>2) Nauka prawa obowiązującego zajmująca się interpretacją tekstu, konstrukcją pojęć umożliwiających tę interpretację oraz systematyzacją tekstów prawnych. </a:t>
            </a:r>
          </a:p>
          <a:p>
            <a:pPr marL="514350" indent="-514350">
              <a:buNone/>
              <a:defRPr/>
            </a:pPr>
            <a:r>
              <a:rPr lang="pl-PL" dirty="0"/>
              <a:t>3) Centralnym pytaniem jest kwestia: „</a:t>
            </a:r>
            <a:r>
              <a:rPr lang="pl-PL" b="1" dirty="0"/>
              <a:t>co jest prawem w danym miejscu i czasie</a:t>
            </a:r>
            <a:r>
              <a:rPr lang="pl-PL" dirty="0"/>
              <a:t>”. </a:t>
            </a:r>
          </a:p>
          <a:p>
            <a:pPr marL="514350" indent="-514350">
              <a:buNone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776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Socjotechnika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Swoisty zespół zaleceń czy przestróg dotyczących racjonalnej przemiany życia społecznego.</a:t>
            </a:r>
          </a:p>
          <a:p>
            <a:r>
              <a:rPr lang="pl-PL" dirty="0"/>
              <a:t>Współcześnie przez pojęcie socjotechniki rozumie się też oddziaływania z zakresu reklamy i marketingu.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923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Problematyka teoretyczna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pl-PL" dirty="0"/>
              <a:t>W jej obrębie można umieścić rozważania na temat formalnego i realnego aspektu prawa (analityczna teoria prawa i empiryczna teoria prawa).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dirty="0"/>
              <a:t>W pierwszym przypadku rozpatrujemy problematykę pojęć prawnych i prawniczych, struktury wypowiedzi (norm), redagowania tekstu prawnego oraz jego wykładni.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dirty="0"/>
              <a:t>W drugim – interesują nas kwestie związane z działaniem prawa, opisem praktyki prawniczej, analizą skuteczności strategii argumentacyjnych itp.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dirty="0"/>
              <a:t>Centralnym pytaniem jest kwestia: „</a:t>
            </a:r>
            <a:r>
              <a:rPr lang="pl-PL" b="1" dirty="0"/>
              <a:t>czym jest prawo</a:t>
            </a:r>
            <a:r>
              <a:rPr lang="pl-PL" dirty="0"/>
              <a:t>”.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310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Problematyka metodologiczna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nadbudowana nad pozostałymi dziedzinami zainteresowań prawoznawstwa. </a:t>
            </a:r>
          </a:p>
          <a:p>
            <a:r>
              <a:rPr lang="pl-PL" i="1" dirty="0"/>
              <a:t>Metodologia badań prawniczych </a:t>
            </a:r>
            <a:r>
              <a:rPr lang="pl-PL" dirty="0"/>
              <a:t>to naukowa refleksja nad metodami poznawczymi używanymi w nauce prawa, strategiami uzasadniania twierdzeń należących do danej dziedziny prawniczej oraz nad aparaturą pojęciową nauki prawa.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7568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</TotalTime>
  <Words>286</Words>
  <Application>Microsoft Office PowerPoint</Application>
  <PresentationFormat>Pokaz na ekranie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Moduł</vt:lpstr>
      <vt:lpstr>Wstęp do prawoznawstwa Administracja wykład 1</vt:lpstr>
      <vt:lpstr> </vt:lpstr>
      <vt:lpstr>Prawoznawstwo</vt:lpstr>
      <vt:lpstr>Problematyka badawcza prawoznawstwa</vt:lpstr>
      <vt:lpstr>Dogmatyka prawa</vt:lpstr>
      <vt:lpstr>Socjotechnika</vt:lpstr>
      <vt:lpstr>Problematyka teoretyczna</vt:lpstr>
      <vt:lpstr>Problematyka metodologiczna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przemoc</dc:title>
  <dc:creator>Kowalski Ryszard</dc:creator>
  <cp:lastModifiedBy>PD</cp:lastModifiedBy>
  <cp:revision>29</cp:revision>
  <dcterms:created xsi:type="dcterms:W3CDTF">2017-08-27T14:16:45Z</dcterms:created>
  <dcterms:modified xsi:type="dcterms:W3CDTF">2017-10-30T17:04:30Z</dcterms:modified>
</cp:coreProperties>
</file>