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0" r:id="rId2"/>
    <p:sldId id="358" r:id="rId3"/>
    <p:sldId id="359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26" r:id="rId1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BD1"/>
    <a:srgbClr val="E68054"/>
    <a:srgbClr val="00A2AD"/>
    <a:srgbClr val="DCE4E7"/>
    <a:srgbClr val="96C3C9"/>
    <a:srgbClr val="1D62A5"/>
    <a:srgbClr val="014656"/>
    <a:srgbClr val="1D6EA5"/>
    <a:srgbClr val="447584"/>
    <a:srgbClr val="6969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34" autoAdjust="0"/>
    <p:restoredTop sz="93837" autoAdjust="0"/>
  </p:normalViewPr>
  <p:slideViewPr>
    <p:cSldViewPr snapToGrid="0">
      <p:cViewPr varScale="1">
        <p:scale>
          <a:sx n="77" d="100"/>
          <a:sy n="77" d="100"/>
        </p:scale>
        <p:origin x="119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nrad Lipiński" userId="52fd1604-1bfe-45dc-a091-b9d545542016" providerId="ADAL" clId="{11700019-4058-4BD6-8E2A-3771307953E9}"/>
    <pc:docChg chg="undo redo custSel addSld delSld modSld sldOrd">
      <pc:chgData name="Konrad Lipiński" userId="52fd1604-1bfe-45dc-a091-b9d545542016" providerId="ADAL" clId="{11700019-4058-4BD6-8E2A-3771307953E9}" dt="2024-10-07T20:32:43.497" v="2414" actId="20577"/>
      <pc:docMkLst>
        <pc:docMk/>
      </pc:docMkLst>
      <pc:sldChg chg="modSp mod">
        <pc:chgData name="Konrad Lipiński" userId="52fd1604-1bfe-45dc-a091-b9d545542016" providerId="ADAL" clId="{11700019-4058-4BD6-8E2A-3771307953E9}" dt="2024-10-07T19:57:29.068" v="38" actId="20577"/>
        <pc:sldMkLst>
          <pc:docMk/>
          <pc:sldMk cId="2522622548" sldId="358"/>
        </pc:sldMkLst>
        <pc:spChg chg="mod">
          <ac:chgData name="Konrad Lipiński" userId="52fd1604-1bfe-45dc-a091-b9d545542016" providerId="ADAL" clId="{11700019-4058-4BD6-8E2A-3771307953E9}" dt="2024-10-07T19:57:29.068" v="38" actId="20577"/>
          <ac:spMkLst>
            <pc:docMk/>
            <pc:sldMk cId="2522622548" sldId="358"/>
            <ac:spMk id="2" creationId="{11F9223D-6458-4777-9302-C8FCB3B0920A}"/>
          </ac:spMkLst>
        </pc:spChg>
        <pc:spChg chg="mod">
          <ac:chgData name="Konrad Lipiński" userId="52fd1604-1bfe-45dc-a091-b9d545542016" providerId="ADAL" clId="{11700019-4058-4BD6-8E2A-3771307953E9}" dt="2024-10-07T19:56:21.893" v="0" actId="20577"/>
          <ac:spMkLst>
            <pc:docMk/>
            <pc:sldMk cId="2522622548" sldId="358"/>
            <ac:spMk id="3" creationId="{CE2803F7-C461-442C-A7A7-98ABAB7976AB}"/>
          </ac:spMkLst>
        </pc:spChg>
      </pc:sldChg>
      <pc:sldChg chg="modSp mod">
        <pc:chgData name="Konrad Lipiński" userId="52fd1604-1bfe-45dc-a091-b9d545542016" providerId="ADAL" clId="{11700019-4058-4BD6-8E2A-3771307953E9}" dt="2024-10-07T20:29:08.668" v="2147" actId="20577"/>
        <pc:sldMkLst>
          <pc:docMk/>
          <pc:sldMk cId="1937670417" sldId="359"/>
        </pc:sldMkLst>
        <pc:spChg chg="mod">
          <ac:chgData name="Konrad Lipiński" userId="52fd1604-1bfe-45dc-a091-b9d545542016" providerId="ADAL" clId="{11700019-4058-4BD6-8E2A-3771307953E9}" dt="2024-10-07T19:57:51.521" v="50" actId="207"/>
          <ac:spMkLst>
            <pc:docMk/>
            <pc:sldMk cId="1937670417" sldId="359"/>
            <ac:spMk id="2" creationId="{11F9223D-6458-4777-9302-C8FCB3B0920A}"/>
          </ac:spMkLst>
        </pc:spChg>
        <pc:spChg chg="mod">
          <ac:chgData name="Konrad Lipiński" userId="52fd1604-1bfe-45dc-a091-b9d545542016" providerId="ADAL" clId="{11700019-4058-4BD6-8E2A-3771307953E9}" dt="2024-10-07T20:29:08.668" v="2147" actId="20577"/>
          <ac:spMkLst>
            <pc:docMk/>
            <pc:sldMk cId="1937670417" sldId="359"/>
            <ac:spMk id="3" creationId="{CE2803F7-C461-442C-A7A7-98ABAB7976AB}"/>
          </ac:spMkLst>
        </pc:spChg>
      </pc:sldChg>
      <pc:sldChg chg="del">
        <pc:chgData name="Konrad Lipiński" userId="52fd1604-1bfe-45dc-a091-b9d545542016" providerId="ADAL" clId="{11700019-4058-4BD6-8E2A-3771307953E9}" dt="2024-10-07T19:57:05.608" v="6" actId="47"/>
        <pc:sldMkLst>
          <pc:docMk/>
          <pc:sldMk cId="3471885288" sldId="360"/>
        </pc:sldMkLst>
      </pc:sldChg>
      <pc:sldChg chg="del">
        <pc:chgData name="Konrad Lipiński" userId="52fd1604-1bfe-45dc-a091-b9d545542016" providerId="ADAL" clId="{11700019-4058-4BD6-8E2A-3771307953E9}" dt="2024-10-07T19:57:06.471" v="7" actId="47"/>
        <pc:sldMkLst>
          <pc:docMk/>
          <pc:sldMk cId="578363461" sldId="361"/>
        </pc:sldMkLst>
      </pc:sldChg>
      <pc:sldChg chg="del">
        <pc:chgData name="Konrad Lipiński" userId="52fd1604-1bfe-45dc-a091-b9d545542016" providerId="ADAL" clId="{11700019-4058-4BD6-8E2A-3771307953E9}" dt="2024-10-07T19:57:07.259" v="9" actId="47"/>
        <pc:sldMkLst>
          <pc:docMk/>
          <pc:sldMk cId="2079742299" sldId="362"/>
        </pc:sldMkLst>
      </pc:sldChg>
      <pc:sldChg chg="del">
        <pc:chgData name="Konrad Lipiński" userId="52fd1604-1bfe-45dc-a091-b9d545542016" providerId="ADAL" clId="{11700019-4058-4BD6-8E2A-3771307953E9}" dt="2024-10-07T19:57:07.590" v="10" actId="47"/>
        <pc:sldMkLst>
          <pc:docMk/>
          <pc:sldMk cId="1761399750" sldId="363"/>
        </pc:sldMkLst>
      </pc:sldChg>
      <pc:sldChg chg="del">
        <pc:chgData name="Konrad Lipiński" userId="52fd1604-1bfe-45dc-a091-b9d545542016" providerId="ADAL" clId="{11700019-4058-4BD6-8E2A-3771307953E9}" dt="2024-10-07T19:57:06.992" v="8" actId="47"/>
        <pc:sldMkLst>
          <pc:docMk/>
          <pc:sldMk cId="2553251093" sldId="364"/>
        </pc:sldMkLst>
      </pc:sldChg>
      <pc:sldChg chg="modSp mod">
        <pc:chgData name="Konrad Lipiński" userId="52fd1604-1bfe-45dc-a091-b9d545542016" providerId="ADAL" clId="{11700019-4058-4BD6-8E2A-3771307953E9}" dt="2024-10-07T19:57:56.282" v="57" actId="20577"/>
        <pc:sldMkLst>
          <pc:docMk/>
          <pc:sldMk cId="2969906813" sldId="365"/>
        </pc:sldMkLst>
        <pc:spChg chg="mod">
          <ac:chgData name="Konrad Lipiński" userId="52fd1604-1bfe-45dc-a091-b9d545542016" providerId="ADAL" clId="{11700019-4058-4BD6-8E2A-3771307953E9}" dt="2024-10-07T19:57:56.282" v="57" actId="20577"/>
          <ac:spMkLst>
            <pc:docMk/>
            <pc:sldMk cId="2969906813" sldId="365"/>
            <ac:spMk id="2" creationId="{11F9223D-6458-4777-9302-C8FCB3B0920A}"/>
          </ac:spMkLst>
        </pc:spChg>
      </pc:sldChg>
      <pc:sldChg chg="modSp add mod">
        <pc:chgData name="Konrad Lipiński" userId="52fd1604-1bfe-45dc-a091-b9d545542016" providerId="ADAL" clId="{11700019-4058-4BD6-8E2A-3771307953E9}" dt="2024-10-07T20:30:00.408" v="2192" actId="20577"/>
        <pc:sldMkLst>
          <pc:docMk/>
          <pc:sldMk cId="526564452" sldId="366"/>
        </pc:sldMkLst>
        <pc:spChg chg="mod">
          <ac:chgData name="Konrad Lipiński" userId="52fd1604-1bfe-45dc-a091-b9d545542016" providerId="ADAL" clId="{11700019-4058-4BD6-8E2A-3771307953E9}" dt="2024-10-07T20:30:00.408" v="2192" actId="20577"/>
          <ac:spMkLst>
            <pc:docMk/>
            <pc:sldMk cId="526564452" sldId="366"/>
            <ac:spMk id="3" creationId="{C7E32C1A-6EB2-65BC-083E-F9318F3F0898}"/>
          </ac:spMkLst>
        </pc:spChg>
      </pc:sldChg>
      <pc:sldChg chg="modSp add mod">
        <pc:chgData name="Konrad Lipiński" userId="52fd1604-1bfe-45dc-a091-b9d545542016" providerId="ADAL" clId="{11700019-4058-4BD6-8E2A-3771307953E9}" dt="2024-10-07T20:07:49.943" v="375" actId="5793"/>
        <pc:sldMkLst>
          <pc:docMk/>
          <pc:sldMk cId="781632051" sldId="367"/>
        </pc:sldMkLst>
        <pc:spChg chg="mod">
          <ac:chgData name="Konrad Lipiński" userId="52fd1604-1bfe-45dc-a091-b9d545542016" providerId="ADAL" clId="{11700019-4058-4BD6-8E2A-3771307953E9}" dt="2024-10-07T20:07:49.943" v="375" actId="5793"/>
          <ac:spMkLst>
            <pc:docMk/>
            <pc:sldMk cId="781632051" sldId="367"/>
            <ac:spMk id="3" creationId="{C0D9266A-7005-0021-C543-BC8863BDE4A2}"/>
          </ac:spMkLst>
        </pc:spChg>
      </pc:sldChg>
      <pc:sldChg chg="del">
        <pc:chgData name="Konrad Lipiński" userId="52fd1604-1bfe-45dc-a091-b9d545542016" providerId="ADAL" clId="{11700019-4058-4BD6-8E2A-3771307953E9}" dt="2024-10-07T19:56:32.180" v="1" actId="47"/>
        <pc:sldMkLst>
          <pc:docMk/>
          <pc:sldMk cId="2316560614" sldId="367"/>
        </pc:sldMkLst>
      </pc:sldChg>
      <pc:sldChg chg="add del">
        <pc:chgData name="Konrad Lipiński" userId="52fd1604-1bfe-45dc-a091-b9d545542016" providerId="ADAL" clId="{11700019-4058-4BD6-8E2A-3771307953E9}" dt="2024-10-07T20:08:05.663" v="377" actId="47"/>
        <pc:sldMkLst>
          <pc:docMk/>
          <pc:sldMk cId="113174794" sldId="368"/>
        </pc:sldMkLst>
      </pc:sldChg>
      <pc:sldChg chg="modSp add mod ord">
        <pc:chgData name="Konrad Lipiński" userId="52fd1604-1bfe-45dc-a091-b9d545542016" providerId="ADAL" clId="{11700019-4058-4BD6-8E2A-3771307953E9}" dt="2024-10-07T20:08:39.797" v="485" actId="20577"/>
        <pc:sldMkLst>
          <pc:docMk/>
          <pc:sldMk cId="2092106220" sldId="368"/>
        </pc:sldMkLst>
        <pc:spChg chg="mod">
          <ac:chgData name="Konrad Lipiński" userId="52fd1604-1bfe-45dc-a091-b9d545542016" providerId="ADAL" clId="{11700019-4058-4BD6-8E2A-3771307953E9}" dt="2024-10-07T20:08:39.797" v="485" actId="20577"/>
          <ac:spMkLst>
            <pc:docMk/>
            <pc:sldMk cId="2092106220" sldId="368"/>
            <ac:spMk id="3" creationId="{0194728D-261B-F3A5-CE73-0ABDC60ED54D}"/>
          </ac:spMkLst>
        </pc:spChg>
      </pc:sldChg>
      <pc:sldChg chg="del">
        <pc:chgData name="Konrad Lipiński" userId="52fd1604-1bfe-45dc-a091-b9d545542016" providerId="ADAL" clId="{11700019-4058-4BD6-8E2A-3771307953E9}" dt="2024-10-07T19:57:07.968" v="11" actId="47"/>
        <pc:sldMkLst>
          <pc:docMk/>
          <pc:sldMk cId="3135010340" sldId="368"/>
        </pc:sldMkLst>
      </pc:sldChg>
      <pc:sldChg chg="del">
        <pc:chgData name="Konrad Lipiński" userId="52fd1604-1bfe-45dc-a091-b9d545542016" providerId="ADAL" clId="{11700019-4058-4BD6-8E2A-3771307953E9}" dt="2024-10-07T19:57:08.534" v="13" actId="47"/>
        <pc:sldMkLst>
          <pc:docMk/>
          <pc:sldMk cId="2890679015" sldId="369"/>
        </pc:sldMkLst>
      </pc:sldChg>
      <pc:sldChg chg="modSp add mod">
        <pc:chgData name="Konrad Lipiński" userId="52fd1604-1bfe-45dc-a091-b9d545542016" providerId="ADAL" clId="{11700019-4058-4BD6-8E2A-3771307953E9}" dt="2024-10-07T20:13:29.371" v="933" actId="20577"/>
        <pc:sldMkLst>
          <pc:docMk/>
          <pc:sldMk cId="3139317426" sldId="369"/>
        </pc:sldMkLst>
        <pc:spChg chg="mod">
          <ac:chgData name="Konrad Lipiński" userId="52fd1604-1bfe-45dc-a091-b9d545542016" providerId="ADAL" clId="{11700019-4058-4BD6-8E2A-3771307953E9}" dt="2024-10-07T20:13:29.371" v="933" actId="20577"/>
          <ac:spMkLst>
            <pc:docMk/>
            <pc:sldMk cId="3139317426" sldId="369"/>
            <ac:spMk id="3" creationId="{7B708783-EBDC-F8CF-1CA4-43B730FCECF2}"/>
          </ac:spMkLst>
        </pc:spChg>
      </pc:sldChg>
      <pc:sldChg chg="del">
        <pc:chgData name="Konrad Lipiński" userId="52fd1604-1bfe-45dc-a091-b9d545542016" providerId="ADAL" clId="{11700019-4058-4BD6-8E2A-3771307953E9}" dt="2024-10-07T19:57:08.801" v="14" actId="47"/>
        <pc:sldMkLst>
          <pc:docMk/>
          <pc:sldMk cId="634613610" sldId="370"/>
        </pc:sldMkLst>
      </pc:sldChg>
      <pc:sldChg chg="modSp add mod">
        <pc:chgData name="Konrad Lipiński" userId="52fd1604-1bfe-45dc-a091-b9d545542016" providerId="ADAL" clId="{11700019-4058-4BD6-8E2A-3771307953E9}" dt="2024-10-07T20:23:47.958" v="1806" actId="20577"/>
        <pc:sldMkLst>
          <pc:docMk/>
          <pc:sldMk cId="1773104987" sldId="370"/>
        </pc:sldMkLst>
        <pc:spChg chg="mod">
          <ac:chgData name="Konrad Lipiński" userId="52fd1604-1bfe-45dc-a091-b9d545542016" providerId="ADAL" clId="{11700019-4058-4BD6-8E2A-3771307953E9}" dt="2024-10-07T20:23:47.958" v="1806" actId="20577"/>
          <ac:spMkLst>
            <pc:docMk/>
            <pc:sldMk cId="1773104987" sldId="370"/>
            <ac:spMk id="3" creationId="{1B5F0837-3739-D6B1-17F4-8872D2E4CEDF}"/>
          </ac:spMkLst>
        </pc:spChg>
      </pc:sldChg>
      <pc:sldChg chg="modSp add mod">
        <pc:chgData name="Konrad Lipiński" userId="52fd1604-1bfe-45dc-a091-b9d545542016" providerId="ADAL" clId="{11700019-4058-4BD6-8E2A-3771307953E9}" dt="2024-10-07T20:21:47.585" v="1602" actId="20577"/>
        <pc:sldMkLst>
          <pc:docMk/>
          <pc:sldMk cId="1180581562" sldId="371"/>
        </pc:sldMkLst>
        <pc:spChg chg="mod">
          <ac:chgData name="Konrad Lipiński" userId="52fd1604-1bfe-45dc-a091-b9d545542016" providerId="ADAL" clId="{11700019-4058-4BD6-8E2A-3771307953E9}" dt="2024-10-07T20:21:47.585" v="1602" actId="20577"/>
          <ac:spMkLst>
            <pc:docMk/>
            <pc:sldMk cId="1180581562" sldId="371"/>
            <ac:spMk id="3" creationId="{24A15082-3721-E7CC-AB42-2744DF5F3DCC}"/>
          </ac:spMkLst>
        </pc:spChg>
      </pc:sldChg>
      <pc:sldChg chg="del">
        <pc:chgData name="Konrad Lipiński" userId="52fd1604-1bfe-45dc-a091-b9d545542016" providerId="ADAL" clId="{11700019-4058-4BD6-8E2A-3771307953E9}" dt="2024-10-07T19:57:09.022" v="15" actId="47"/>
        <pc:sldMkLst>
          <pc:docMk/>
          <pc:sldMk cId="2482452163" sldId="371"/>
        </pc:sldMkLst>
      </pc:sldChg>
      <pc:sldChg chg="del">
        <pc:chgData name="Konrad Lipiński" userId="52fd1604-1bfe-45dc-a091-b9d545542016" providerId="ADAL" clId="{11700019-4058-4BD6-8E2A-3771307953E9}" dt="2024-10-07T19:57:09.588" v="18" actId="47"/>
        <pc:sldMkLst>
          <pc:docMk/>
          <pc:sldMk cId="47236878" sldId="372"/>
        </pc:sldMkLst>
      </pc:sldChg>
      <pc:sldChg chg="modSp add mod">
        <pc:chgData name="Konrad Lipiński" userId="52fd1604-1bfe-45dc-a091-b9d545542016" providerId="ADAL" clId="{11700019-4058-4BD6-8E2A-3771307953E9}" dt="2024-10-07T20:26:17.204" v="2003" actId="20577"/>
        <pc:sldMkLst>
          <pc:docMk/>
          <pc:sldMk cId="943226467" sldId="372"/>
        </pc:sldMkLst>
        <pc:spChg chg="mod">
          <ac:chgData name="Konrad Lipiński" userId="52fd1604-1bfe-45dc-a091-b9d545542016" providerId="ADAL" clId="{11700019-4058-4BD6-8E2A-3771307953E9}" dt="2024-10-07T20:26:17.204" v="2003" actId="20577"/>
          <ac:spMkLst>
            <pc:docMk/>
            <pc:sldMk cId="943226467" sldId="372"/>
            <ac:spMk id="3" creationId="{17CA2B3B-B11F-3EF0-E57E-5624504D7555}"/>
          </ac:spMkLst>
        </pc:spChg>
      </pc:sldChg>
      <pc:sldChg chg="modSp add mod">
        <pc:chgData name="Konrad Lipiński" userId="52fd1604-1bfe-45dc-a091-b9d545542016" providerId="ADAL" clId="{11700019-4058-4BD6-8E2A-3771307953E9}" dt="2024-10-07T20:28:15.183" v="2102" actId="115"/>
        <pc:sldMkLst>
          <pc:docMk/>
          <pc:sldMk cId="368608874" sldId="373"/>
        </pc:sldMkLst>
        <pc:spChg chg="mod">
          <ac:chgData name="Konrad Lipiński" userId="52fd1604-1bfe-45dc-a091-b9d545542016" providerId="ADAL" clId="{11700019-4058-4BD6-8E2A-3771307953E9}" dt="2024-10-07T20:28:15.183" v="2102" actId="115"/>
          <ac:spMkLst>
            <pc:docMk/>
            <pc:sldMk cId="368608874" sldId="373"/>
            <ac:spMk id="3" creationId="{612B18CF-B812-31FE-9CCA-7A263E10FB58}"/>
          </ac:spMkLst>
        </pc:spChg>
      </pc:sldChg>
      <pc:sldChg chg="del">
        <pc:chgData name="Konrad Lipiński" userId="52fd1604-1bfe-45dc-a091-b9d545542016" providerId="ADAL" clId="{11700019-4058-4BD6-8E2A-3771307953E9}" dt="2024-10-07T19:57:10.107" v="21" actId="47"/>
        <pc:sldMkLst>
          <pc:docMk/>
          <pc:sldMk cId="3499563912" sldId="373"/>
        </pc:sldMkLst>
      </pc:sldChg>
      <pc:sldChg chg="modSp add mod">
        <pc:chgData name="Konrad Lipiński" userId="52fd1604-1bfe-45dc-a091-b9d545542016" providerId="ADAL" clId="{11700019-4058-4BD6-8E2A-3771307953E9}" dt="2024-10-07T20:32:43.497" v="2414" actId="20577"/>
        <pc:sldMkLst>
          <pc:docMk/>
          <pc:sldMk cId="3272642004" sldId="374"/>
        </pc:sldMkLst>
        <pc:spChg chg="mod">
          <ac:chgData name="Konrad Lipiński" userId="52fd1604-1bfe-45dc-a091-b9d545542016" providerId="ADAL" clId="{11700019-4058-4BD6-8E2A-3771307953E9}" dt="2024-10-07T20:32:43.497" v="2414" actId="20577"/>
          <ac:spMkLst>
            <pc:docMk/>
            <pc:sldMk cId="3272642004" sldId="374"/>
            <ac:spMk id="3" creationId="{031ED032-FE60-703B-812B-85B8A3B76795}"/>
          </ac:spMkLst>
        </pc:spChg>
      </pc:sldChg>
      <pc:sldChg chg="del">
        <pc:chgData name="Konrad Lipiński" userId="52fd1604-1bfe-45dc-a091-b9d545542016" providerId="ADAL" clId="{11700019-4058-4BD6-8E2A-3771307953E9}" dt="2024-10-07T19:57:09.243" v="16" actId="47"/>
        <pc:sldMkLst>
          <pc:docMk/>
          <pc:sldMk cId="3811096380" sldId="374"/>
        </pc:sldMkLst>
      </pc:sldChg>
      <pc:sldChg chg="del">
        <pc:chgData name="Konrad Lipiński" userId="52fd1604-1bfe-45dc-a091-b9d545542016" providerId="ADAL" clId="{11700019-4058-4BD6-8E2A-3771307953E9}" dt="2024-10-07T19:57:08.219" v="12" actId="47"/>
        <pc:sldMkLst>
          <pc:docMk/>
          <pc:sldMk cId="3272586888" sldId="375"/>
        </pc:sldMkLst>
      </pc:sldChg>
      <pc:sldChg chg="del">
        <pc:chgData name="Konrad Lipiński" userId="52fd1604-1bfe-45dc-a091-b9d545542016" providerId="ADAL" clId="{11700019-4058-4BD6-8E2A-3771307953E9}" dt="2024-10-07T19:57:10.604" v="23" actId="47"/>
        <pc:sldMkLst>
          <pc:docMk/>
          <pc:sldMk cId="891333649" sldId="376"/>
        </pc:sldMkLst>
      </pc:sldChg>
      <pc:sldChg chg="del">
        <pc:chgData name="Konrad Lipiński" userId="52fd1604-1bfe-45dc-a091-b9d545542016" providerId="ADAL" clId="{11700019-4058-4BD6-8E2A-3771307953E9}" dt="2024-10-07T19:57:09.777" v="19" actId="47"/>
        <pc:sldMkLst>
          <pc:docMk/>
          <pc:sldMk cId="297946945" sldId="377"/>
        </pc:sldMkLst>
      </pc:sldChg>
      <pc:sldChg chg="del">
        <pc:chgData name="Konrad Lipiński" userId="52fd1604-1bfe-45dc-a091-b9d545542016" providerId="ADAL" clId="{11700019-4058-4BD6-8E2A-3771307953E9}" dt="2024-10-07T19:57:12.668" v="30" actId="47"/>
        <pc:sldMkLst>
          <pc:docMk/>
          <pc:sldMk cId="41941656" sldId="378"/>
        </pc:sldMkLst>
      </pc:sldChg>
      <pc:sldChg chg="del">
        <pc:chgData name="Konrad Lipiński" userId="52fd1604-1bfe-45dc-a091-b9d545542016" providerId="ADAL" clId="{11700019-4058-4BD6-8E2A-3771307953E9}" dt="2024-10-07T19:57:10.761" v="24" actId="47"/>
        <pc:sldMkLst>
          <pc:docMk/>
          <pc:sldMk cId="922344196" sldId="379"/>
        </pc:sldMkLst>
      </pc:sldChg>
      <pc:sldChg chg="del">
        <pc:chgData name="Konrad Lipiński" userId="52fd1604-1bfe-45dc-a091-b9d545542016" providerId="ADAL" clId="{11700019-4058-4BD6-8E2A-3771307953E9}" dt="2024-10-07T19:57:10.985" v="25" actId="47"/>
        <pc:sldMkLst>
          <pc:docMk/>
          <pc:sldMk cId="1550944917" sldId="380"/>
        </pc:sldMkLst>
      </pc:sldChg>
      <pc:sldChg chg="del">
        <pc:chgData name="Konrad Lipiński" userId="52fd1604-1bfe-45dc-a091-b9d545542016" providerId="ADAL" clId="{11700019-4058-4BD6-8E2A-3771307953E9}" dt="2024-10-07T19:57:09.431" v="17" actId="47"/>
        <pc:sldMkLst>
          <pc:docMk/>
          <pc:sldMk cId="2007780540" sldId="381"/>
        </pc:sldMkLst>
      </pc:sldChg>
      <pc:sldChg chg="del">
        <pc:chgData name="Konrad Lipiński" userId="52fd1604-1bfe-45dc-a091-b9d545542016" providerId="ADAL" clId="{11700019-4058-4BD6-8E2A-3771307953E9}" dt="2024-10-07T19:57:10.327" v="22" actId="47"/>
        <pc:sldMkLst>
          <pc:docMk/>
          <pc:sldMk cId="3732053859" sldId="382"/>
        </pc:sldMkLst>
      </pc:sldChg>
      <pc:sldChg chg="del">
        <pc:chgData name="Konrad Lipiński" userId="52fd1604-1bfe-45dc-a091-b9d545542016" providerId="ADAL" clId="{11700019-4058-4BD6-8E2A-3771307953E9}" dt="2024-10-07T19:57:11.123" v="26" actId="47"/>
        <pc:sldMkLst>
          <pc:docMk/>
          <pc:sldMk cId="1311650825" sldId="383"/>
        </pc:sldMkLst>
      </pc:sldChg>
      <pc:sldChg chg="del">
        <pc:chgData name="Konrad Lipiński" userId="52fd1604-1bfe-45dc-a091-b9d545542016" providerId="ADAL" clId="{11700019-4058-4BD6-8E2A-3771307953E9}" dt="2024-10-07T19:57:11.505" v="28" actId="47"/>
        <pc:sldMkLst>
          <pc:docMk/>
          <pc:sldMk cId="2185099299" sldId="384"/>
        </pc:sldMkLst>
      </pc:sldChg>
      <pc:sldChg chg="del">
        <pc:chgData name="Konrad Lipiński" userId="52fd1604-1bfe-45dc-a091-b9d545542016" providerId="ADAL" clId="{11700019-4058-4BD6-8E2A-3771307953E9}" dt="2024-10-07T19:57:11.296" v="27" actId="47"/>
        <pc:sldMkLst>
          <pc:docMk/>
          <pc:sldMk cId="174257522" sldId="385"/>
        </pc:sldMkLst>
      </pc:sldChg>
      <pc:sldChg chg="del">
        <pc:chgData name="Konrad Lipiński" userId="52fd1604-1bfe-45dc-a091-b9d545542016" providerId="ADAL" clId="{11700019-4058-4BD6-8E2A-3771307953E9}" dt="2024-10-07T19:57:11.863" v="29" actId="47"/>
        <pc:sldMkLst>
          <pc:docMk/>
          <pc:sldMk cId="1787640207" sldId="386"/>
        </pc:sldMkLst>
      </pc:sldChg>
      <pc:sldChg chg="del">
        <pc:chgData name="Konrad Lipiński" userId="52fd1604-1bfe-45dc-a091-b9d545542016" providerId="ADAL" clId="{11700019-4058-4BD6-8E2A-3771307953E9}" dt="2024-10-07T19:57:09.981" v="20" actId="47"/>
        <pc:sldMkLst>
          <pc:docMk/>
          <pc:sldMk cId="1543699058" sldId="38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AFCD5-BAB8-44AE-8DA3-39CCA1E70B16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067DF-108C-4D85-8905-FF28D22F6F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4010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246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D067DF-108C-4D85-8905-FF28D22F6F44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9450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057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945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6016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302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8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823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8218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7558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985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97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8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4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34E58C-751E-4F02-A8DE-1FA936D79869}" type="datetimeFigureOut">
              <a:rPr lang="pl-PL" smtClean="0"/>
              <a:t>07.10.2024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4B752-4689-42A8-B338-A40B0498751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914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konrad.lipinski@uwr.edu.p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634336"/>
            <a:ext cx="12193057" cy="8126672"/>
          </a:xfrm>
          <a:prstGeom prst="rect">
            <a:avLst/>
          </a:prstGeom>
        </p:spPr>
      </p:pic>
      <p:sp>
        <p:nvSpPr>
          <p:cNvPr id="9" name="Prostokąt 8"/>
          <p:cNvSpPr>
            <a:spLocks noChangeAspect="1"/>
          </p:cNvSpPr>
          <p:nvPr/>
        </p:nvSpPr>
        <p:spPr>
          <a:xfrm>
            <a:off x="-127491" y="-1187408"/>
            <a:ext cx="1558727" cy="2475659"/>
          </a:xfrm>
          <a:prstGeom prst="rect">
            <a:avLst/>
          </a:prstGeom>
          <a:solidFill>
            <a:srgbClr val="44758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>
            <a:spLocks noChangeAspect="1"/>
          </p:cNvSpPr>
          <p:nvPr/>
        </p:nvSpPr>
        <p:spPr>
          <a:xfrm>
            <a:off x="1431237" y="-1181382"/>
            <a:ext cx="2880000" cy="2469633"/>
          </a:xfrm>
          <a:prstGeom prst="rect">
            <a:avLst/>
          </a:prstGeom>
          <a:solidFill>
            <a:srgbClr val="96C3C9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>
            <a:spLocks noChangeAspect="1"/>
          </p:cNvSpPr>
          <p:nvPr/>
        </p:nvSpPr>
        <p:spPr>
          <a:xfrm>
            <a:off x="-127491" y="1282225"/>
            <a:ext cx="1558728" cy="2880000"/>
          </a:xfrm>
          <a:prstGeom prst="rect">
            <a:avLst/>
          </a:prstGeom>
          <a:solidFill>
            <a:srgbClr val="E68054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/>
          <p:cNvSpPr>
            <a:spLocks noChangeAspect="1"/>
          </p:cNvSpPr>
          <p:nvPr/>
        </p:nvSpPr>
        <p:spPr>
          <a:xfrm>
            <a:off x="711236" y="568250"/>
            <a:ext cx="5384764" cy="6924086"/>
          </a:xfrm>
          <a:prstGeom prst="rect">
            <a:avLst/>
          </a:prstGeom>
          <a:solidFill>
            <a:srgbClr val="DCE4E7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690" y="630885"/>
            <a:ext cx="3690710" cy="1705252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A844DF5F-B1D0-46EF-BEB7-0E1A3A4FD2E2}"/>
              </a:ext>
            </a:extLst>
          </p:cNvPr>
          <p:cNvSpPr txBox="1"/>
          <p:nvPr/>
        </p:nvSpPr>
        <p:spPr>
          <a:xfrm>
            <a:off x="927117" y="2142057"/>
            <a:ext cx="495300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Introduction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to </a:t>
            </a:r>
            <a:r>
              <a:rPr lang="pl-PL" sz="40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Criminal</a:t>
            </a:r>
            <a:r>
              <a:rPr lang="pl-PL" sz="4000" dirty="0">
                <a:solidFill>
                  <a:schemeClr val="accent1"/>
                </a:solidFill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endParaRPr lang="pl-PL" sz="28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assistant</a:t>
            </a:r>
            <a:r>
              <a:rPr lang="pl-PL" sz="28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8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8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r>
              <a:rPr lang="pl-PL" dirty="0" err="1">
                <a:latin typeface="Century Gothic" panose="020B0502020202020204" pitchFamily="34" charset="0"/>
              </a:rPr>
              <a:t>Department</a:t>
            </a:r>
            <a:r>
              <a:rPr lang="pl-PL" dirty="0">
                <a:latin typeface="Century Gothic" panose="020B0502020202020204" pitchFamily="34" charset="0"/>
              </a:rPr>
              <a:t> of </a:t>
            </a:r>
            <a:r>
              <a:rPr lang="pl-PL" dirty="0" err="1">
                <a:latin typeface="Century Gothic" panose="020B0502020202020204" pitchFamily="34" charset="0"/>
              </a:rPr>
              <a:t>Substantive</a:t>
            </a:r>
            <a:r>
              <a:rPr lang="pl-PL" dirty="0">
                <a:latin typeface="Century Gothic" panose="020B0502020202020204" pitchFamily="34" charset="0"/>
              </a:rPr>
              <a:t> </a:t>
            </a:r>
            <a:r>
              <a:rPr lang="pl-PL" dirty="0" err="1">
                <a:latin typeface="Century Gothic" panose="020B0502020202020204" pitchFamily="34" charset="0"/>
              </a:rPr>
              <a:t>Criminal</a:t>
            </a:r>
            <a:r>
              <a:rPr lang="pl-PL" dirty="0">
                <a:latin typeface="Century Gothic" panose="020B0502020202020204" pitchFamily="34" charset="0"/>
              </a:rPr>
              <a:t> Law</a:t>
            </a:r>
          </a:p>
          <a:p>
            <a:endParaRPr lang="pl-PL" sz="3400" dirty="0">
              <a:solidFill>
                <a:srgbClr val="1D6EA5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44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70755-C899-CD92-EF14-BDC065A00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844477-82AD-5A9B-FD58-E6A17C914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4A15082-3721-E7CC-AB42-2744DF5F3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to pass?</a:t>
            </a:r>
          </a:p>
          <a:p>
            <a:pPr algn="just"/>
            <a:r>
              <a:rPr lang="pl-PL" sz="2400" dirty="0" err="1">
                <a:latin typeface="Century Gothic" panose="020B0502020202020204" pitchFamily="34" charset="0"/>
              </a:rPr>
              <a:t>presentation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should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include</a:t>
            </a:r>
            <a:r>
              <a:rPr lang="pl-PL" sz="2400" dirty="0">
                <a:latin typeface="Century Gothic" panose="020B0502020202020204" pitchFamily="34" charset="0"/>
              </a:rPr>
              <a:t> (</a:t>
            </a:r>
            <a:r>
              <a:rPr lang="pl-PL" sz="2400" dirty="0" err="1">
                <a:latin typeface="Century Gothic" panose="020B0502020202020204" pitchFamily="34" charset="0"/>
              </a:rPr>
              <a:t>mandatory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elements</a:t>
            </a:r>
            <a:r>
              <a:rPr lang="pl-PL" sz="2400" dirty="0">
                <a:latin typeface="Century Gothic" panose="020B0502020202020204" pitchFamily="34" charset="0"/>
              </a:rPr>
              <a:t>):</a:t>
            </a: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explanation</a:t>
            </a:r>
            <a:r>
              <a:rPr lang="pl-PL" sz="2000" dirty="0">
                <a:latin typeface="Century Gothic" panose="020B0502020202020204" pitchFamily="34" charset="0"/>
              </a:rPr>
              <a:t> of the </a:t>
            </a:r>
            <a:r>
              <a:rPr lang="pl-PL" sz="2000" dirty="0" err="1">
                <a:latin typeface="Century Gothic" panose="020B0502020202020204" pitchFamily="34" charset="0"/>
              </a:rPr>
              <a:t>discussed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concept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analysis</a:t>
            </a:r>
            <a:r>
              <a:rPr lang="pl-PL" sz="2000" dirty="0">
                <a:latin typeface="Century Gothic" panose="020B0502020202020204" pitchFamily="34" charset="0"/>
              </a:rPr>
              <a:t> of </a:t>
            </a:r>
            <a:r>
              <a:rPr lang="pl-PL" sz="2000" dirty="0" err="1">
                <a:latin typeface="Century Gothic" panose="020B0502020202020204" pitchFamily="34" charset="0"/>
              </a:rPr>
              <a:t>domestic</a:t>
            </a:r>
            <a:r>
              <a:rPr lang="pl-PL" sz="2000" dirty="0">
                <a:latin typeface="Century Gothic" panose="020B0502020202020204" pitchFamily="34" charset="0"/>
              </a:rPr>
              <a:t> (as </a:t>
            </a:r>
            <a:r>
              <a:rPr lang="pl-PL" sz="2000" dirty="0" err="1">
                <a:latin typeface="Century Gothic" panose="020B0502020202020204" pitchFamily="34" charset="0"/>
              </a:rPr>
              <a:t>chosen</a:t>
            </a:r>
            <a:r>
              <a:rPr lang="pl-PL" sz="2000" dirty="0">
                <a:latin typeface="Century Gothic" panose="020B0502020202020204" pitchFamily="34" charset="0"/>
              </a:rPr>
              <a:t> by student) and </a:t>
            </a:r>
            <a:r>
              <a:rPr lang="pl-PL" sz="2000" dirty="0" err="1">
                <a:latin typeface="Century Gothic" panose="020B0502020202020204" pitchFamily="34" charset="0"/>
              </a:rPr>
              <a:t>international</a:t>
            </a:r>
            <a:r>
              <a:rPr lang="pl-PL" sz="2000" dirty="0">
                <a:latin typeface="Century Gothic" panose="020B0502020202020204" pitchFamily="34" charset="0"/>
              </a:rPr>
              <a:t> law</a:t>
            </a: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discussing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some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controversies</a:t>
            </a:r>
            <a:r>
              <a:rPr lang="pl-PL" sz="2000" dirty="0">
                <a:latin typeface="Century Gothic" panose="020B0502020202020204" pitchFamily="34" charset="0"/>
              </a:rPr>
              <a:t> on the </a:t>
            </a:r>
            <a:r>
              <a:rPr lang="pl-PL" sz="2000" dirty="0" err="1">
                <a:latin typeface="Century Gothic" panose="020B0502020202020204" pitchFamily="34" charset="0"/>
              </a:rPr>
              <a:t>topic</a:t>
            </a:r>
            <a:endParaRPr lang="pl-PL" sz="2000" dirty="0">
              <a:latin typeface="Century Gothic" panose="020B0502020202020204" pitchFamily="34" charset="0"/>
            </a:endParaRPr>
          </a:p>
          <a:p>
            <a:pPr algn="just"/>
            <a:r>
              <a:rPr lang="pl-PL" sz="2400" dirty="0" err="1">
                <a:latin typeface="Century Gothic" panose="020B0502020202020204" pitchFamily="34" charset="0"/>
              </a:rPr>
              <a:t>presentation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may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also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include</a:t>
            </a:r>
            <a:r>
              <a:rPr lang="pl-PL" sz="2400" dirty="0">
                <a:latin typeface="Century Gothic" panose="020B0502020202020204" pitchFamily="34" charset="0"/>
              </a:rPr>
              <a:t> (</a:t>
            </a:r>
            <a:r>
              <a:rPr lang="pl-PL" sz="2400" dirty="0" err="1">
                <a:latin typeface="Century Gothic" panose="020B0502020202020204" pitchFamily="34" charset="0"/>
              </a:rPr>
              <a:t>optional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elements</a:t>
            </a:r>
            <a:r>
              <a:rPr lang="pl-PL" sz="2400" dirty="0">
                <a:latin typeface="Century Gothic" panose="020B0502020202020204" pitchFamily="34" charset="0"/>
              </a:rPr>
              <a:t>):</a:t>
            </a: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statistics</a:t>
            </a:r>
            <a:endParaRPr lang="pl-PL" sz="2000" dirty="0">
              <a:latin typeface="Century Gothic" panose="020B0502020202020204" pitchFamily="34" charset="0"/>
            </a:endParaRP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relevant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case</a:t>
            </a:r>
            <a:r>
              <a:rPr lang="pl-PL" sz="2000" dirty="0">
                <a:latin typeface="Century Gothic" panose="020B0502020202020204" pitchFamily="34" charset="0"/>
              </a:rPr>
              <a:t> law</a:t>
            </a:r>
          </a:p>
          <a:p>
            <a:pPr lvl="1" algn="just"/>
            <a:r>
              <a:rPr lang="pl-PL" sz="2000" dirty="0" err="1">
                <a:latin typeface="Century Gothic" panose="020B0502020202020204" pitchFamily="34" charset="0"/>
              </a:rPr>
              <a:t>other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interesting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facts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connected</a:t>
            </a:r>
            <a:r>
              <a:rPr lang="pl-PL" sz="2000" dirty="0">
                <a:latin typeface="Century Gothic" panose="020B0502020202020204" pitchFamily="34" charset="0"/>
              </a:rPr>
              <a:t> with </a:t>
            </a:r>
            <a:r>
              <a:rPr lang="pl-PL" sz="2000" dirty="0" err="1">
                <a:latin typeface="Century Gothic" panose="020B0502020202020204" pitchFamily="34" charset="0"/>
              </a:rPr>
              <a:t>analyzed</a:t>
            </a:r>
            <a:r>
              <a:rPr lang="pl-PL" sz="2000" dirty="0">
                <a:latin typeface="Century Gothic" panose="020B0502020202020204" pitchFamily="34" charset="0"/>
              </a:rPr>
              <a:t> </a:t>
            </a:r>
            <a:r>
              <a:rPr lang="pl-PL" sz="2000" dirty="0" err="1">
                <a:latin typeface="Century Gothic" panose="020B0502020202020204" pitchFamily="34" charset="0"/>
              </a:rPr>
              <a:t>topic</a:t>
            </a: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0A7D3F81-3D0A-5FCA-3224-D49747A4A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581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9697B-3D09-ABFF-06AD-53298E93D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F27A64-E7C2-7D6E-3370-87934C08E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CA2B3B-B11F-3EF0-E57E-5624504D7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presentations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schedule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six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left</a:t>
            </a:r>
            <a:r>
              <a:rPr lang="pl-PL" sz="2600" dirty="0">
                <a:latin typeface="Century Gothic" panose="020B0502020202020204" pitchFamily="34" charset="0"/>
              </a:rPr>
              <a:t> for </a:t>
            </a:r>
            <a:r>
              <a:rPr lang="pl-PL" sz="2600" dirty="0" err="1">
                <a:latin typeface="Century Gothic" panose="020B0502020202020204" pitchFamily="34" charset="0"/>
              </a:rPr>
              <a:t>presentations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the </a:t>
            </a:r>
            <a:r>
              <a:rPr lang="pl-PL" sz="2600" dirty="0" err="1">
                <a:latin typeface="Century Gothic" panose="020B0502020202020204" pitchFamily="34" charset="0"/>
              </a:rPr>
              <a:t>schedule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be </a:t>
            </a:r>
            <a:r>
              <a:rPr lang="pl-PL" sz="2600" dirty="0" err="1">
                <a:latin typeface="Century Gothic" panose="020B0502020202020204" pitchFamily="34" charset="0"/>
              </a:rPr>
              <a:t>available</a:t>
            </a:r>
            <a:r>
              <a:rPr lang="pl-PL" sz="2600" dirty="0">
                <a:latin typeface="Century Gothic" panose="020B0502020202020204" pitchFamily="34" charset="0"/>
              </a:rPr>
              <a:t> online (as </a:t>
            </a:r>
            <a:r>
              <a:rPr lang="pl-PL" sz="2600" dirty="0" err="1">
                <a:latin typeface="Century Gothic" panose="020B0502020202020204" pitchFamily="34" charset="0"/>
              </a:rPr>
              <a:t>an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editable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document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students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who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declare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preparing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their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r>
              <a:rPr lang="pl-PL" sz="2600" dirty="0">
                <a:latin typeface="Century Gothic" panose="020B0502020202020204" pitchFamily="34" charset="0"/>
              </a:rPr>
              <a:t> on </a:t>
            </a:r>
            <a:r>
              <a:rPr lang="pl-PL" sz="2600" dirty="0" err="1">
                <a:latin typeface="Century Gothic" panose="020B0502020202020204" pitchFamily="34" charset="0"/>
              </a:rPr>
              <a:t>next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latin typeface="Century Gothic" panose="020B0502020202020204" pitchFamily="34" charset="0"/>
              </a:rPr>
              <a:t> (in </a:t>
            </a:r>
            <a:r>
              <a:rPr lang="pl-PL" sz="2600" dirty="0" err="1">
                <a:latin typeface="Century Gothic" panose="020B0502020202020204" pitchFamily="34" charset="0"/>
              </a:rPr>
              <a:t>two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weeks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time</a:t>
            </a:r>
            <a:r>
              <a:rPr lang="pl-PL" sz="2600" dirty="0">
                <a:latin typeface="Century Gothic" panose="020B0502020202020204" pitchFamily="34" charset="0"/>
              </a:rPr>
              <a:t>)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get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their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grade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improved</a:t>
            </a:r>
            <a:r>
              <a:rPr lang="pl-PL" sz="2600" dirty="0">
                <a:latin typeface="Century Gothic" panose="020B0502020202020204" pitchFamily="34" charset="0"/>
              </a:rPr>
              <a:t> by 0,5</a:t>
            </a:r>
            <a:endParaRPr lang="pl-PL" sz="20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574B7F1-9BD1-A28D-5937-3444EB1CA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2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1B613A-9EC7-1D09-99EB-CEE6CA54E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CAEB7A-6885-7AED-DCB8-56B88B728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12B18CF-B812-31FE-9CCA-7A263E10FB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anti-plagiarism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policy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plagiarism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disciplinary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how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avoid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?</a:t>
            </a:r>
          </a:p>
          <a:p>
            <a:pPr lvl="1"/>
            <a:r>
              <a:rPr lang="pl-PL" sz="1600" dirty="0" err="1">
                <a:latin typeface="Century Gothic" panose="020B0502020202020204" pitchFamily="34" charset="0"/>
              </a:rPr>
              <a:t>keep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track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your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sources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1"/>
            <a:r>
              <a:rPr lang="pl-PL" sz="1600" dirty="0" err="1">
                <a:latin typeface="Century Gothic" panose="020B0502020202020204" pitchFamily="34" charset="0"/>
              </a:rPr>
              <a:t>paraphrase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or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quote</a:t>
            </a:r>
            <a:r>
              <a:rPr lang="pl-PL" sz="1600" dirty="0">
                <a:latin typeface="Century Gothic" panose="020B0502020202020204" pitchFamily="34" charset="0"/>
              </a:rPr>
              <a:t> from </a:t>
            </a:r>
            <a:r>
              <a:rPr lang="pl-PL" sz="1600" dirty="0" err="1">
                <a:latin typeface="Century Gothic" panose="020B0502020202020204" pitchFamily="34" charset="0"/>
              </a:rPr>
              <a:t>your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sources</a:t>
            </a:r>
            <a:r>
              <a:rPr lang="pl-PL" sz="1600" dirty="0">
                <a:latin typeface="Century Gothic" panose="020B0502020202020204" pitchFamily="34" charset="0"/>
              </a:rPr>
              <a:t> – </a:t>
            </a:r>
            <a:r>
              <a:rPr lang="pl-PL" sz="1600" u="sng" dirty="0" err="1">
                <a:latin typeface="Century Gothic" panose="020B0502020202020204" pitchFamily="34" charset="0"/>
              </a:rPr>
              <a:t>you</a:t>
            </a:r>
            <a:r>
              <a:rPr lang="pl-PL" sz="1600" u="sng" dirty="0">
                <a:latin typeface="Century Gothic" panose="020B0502020202020204" pitchFamily="34" charset="0"/>
              </a:rPr>
              <a:t> </a:t>
            </a:r>
            <a:r>
              <a:rPr lang="pl-PL" sz="1600" u="sng" dirty="0" err="1">
                <a:latin typeface="Century Gothic" panose="020B0502020202020204" pitchFamily="34" charset="0"/>
              </a:rPr>
              <a:t>must</a:t>
            </a:r>
            <a:r>
              <a:rPr lang="pl-PL" sz="1600" u="sng" dirty="0">
                <a:latin typeface="Century Gothic" panose="020B0502020202020204" pitchFamily="34" charset="0"/>
              </a:rPr>
              <a:t> not </a:t>
            </a:r>
            <a:r>
              <a:rPr lang="pl-PL" sz="1600" u="sng" dirty="0" err="1">
                <a:latin typeface="Century Gothic" panose="020B0502020202020204" pitchFamily="34" charset="0"/>
              </a:rPr>
              <a:t>copy</a:t>
            </a:r>
            <a:r>
              <a:rPr lang="pl-PL" sz="1600" u="sng" dirty="0">
                <a:latin typeface="Century Gothic" panose="020B0502020202020204" pitchFamily="34" charset="0"/>
              </a:rPr>
              <a:t> and </a:t>
            </a:r>
            <a:r>
              <a:rPr lang="pl-PL" sz="1600" u="sng" dirty="0" err="1">
                <a:latin typeface="Century Gothic" panose="020B0502020202020204" pitchFamily="34" charset="0"/>
              </a:rPr>
              <a:t>paste</a:t>
            </a:r>
            <a:endParaRPr lang="pl-PL" sz="1600" u="sng" dirty="0">
              <a:latin typeface="Century Gothic" panose="020B0502020202020204" pitchFamily="34" charset="0"/>
            </a:endParaRPr>
          </a:p>
          <a:p>
            <a:pPr lvl="1"/>
            <a:r>
              <a:rPr lang="pl-PL" sz="1600" dirty="0" err="1">
                <a:latin typeface="Century Gothic" panose="020B0502020202020204" pitchFamily="34" charset="0"/>
              </a:rPr>
              <a:t>always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credit</a:t>
            </a:r>
            <a:r>
              <a:rPr lang="pl-PL" sz="1600" dirty="0">
                <a:latin typeface="Century Gothic" panose="020B0502020202020204" pitchFamily="34" charset="0"/>
              </a:rPr>
              <a:t> the </a:t>
            </a:r>
            <a:r>
              <a:rPr lang="pl-PL" sz="1600" dirty="0" err="1">
                <a:latin typeface="Century Gothic" panose="020B0502020202020204" pitchFamily="34" charset="0"/>
              </a:rPr>
              <a:t>original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author</a:t>
            </a:r>
            <a:r>
              <a:rPr lang="pl-PL" sz="1600" dirty="0">
                <a:latin typeface="Century Gothic" panose="020B0502020202020204" pitchFamily="34" charset="0"/>
              </a:rPr>
              <a:t> in in-</a:t>
            </a:r>
            <a:r>
              <a:rPr lang="pl-PL" sz="1600" dirty="0" err="1">
                <a:latin typeface="Century Gothic" panose="020B0502020202020204" pitchFamily="34" charset="0"/>
              </a:rPr>
              <a:t>text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citation</a:t>
            </a:r>
            <a:r>
              <a:rPr lang="pl-PL" sz="1600" dirty="0">
                <a:latin typeface="Century Gothic" panose="020B0502020202020204" pitchFamily="34" charset="0"/>
              </a:rPr>
              <a:t> and in the </a:t>
            </a:r>
            <a:r>
              <a:rPr lang="pl-PL" sz="1600" dirty="0" err="1">
                <a:latin typeface="Century Gothic" panose="020B0502020202020204" pitchFamily="34" charset="0"/>
              </a:rPr>
              <a:t>reference</a:t>
            </a:r>
            <a:r>
              <a:rPr lang="pl-PL" sz="1600" dirty="0">
                <a:latin typeface="Century Gothic" panose="020B0502020202020204" pitchFamily="34" charset="0"/>
              </a:rPr>
              <a:t> list</a:t>
            </a:r>
          </a:p>
          <a:p>
            <a:pPr lvl="1"/>
            <a:r>
              <a:rPr lang="pl-PL" sz="1600" dirty="0">
                <a:latin typeface="Century Gothic" panose="020B0502020202020204" pitchFamily="34" charset="0"/>
              </a:rPr>
              <a:t>do not </a:t>
            </a:r>
            <a:r>
              <a:rPr lang="pl-PL" sz="1600" dirty="0" err="1">
                <a:latin typeface="Century Gothic" panose="020B0502020202020204" pitchFamily="34" charset="0"/>
              </a:rPr>
              <a:t>use</a:t>
            </a:r>
            <a:r>
              <a:rPr lang="pl-PL" sz="1600" dirty="0">
                <a:latin typeface="Century Gothic" panose="020B0502020202020204" pitchFamily="34" charset="0"/>
              </a:rPr>
              <a:t> AI to </a:t>
            </a:r>
            <a:r>
              <a:rPr lang="pl-PL" sz="1600" dirty="0" err="1">
                <a:latin typeface="Century Gothic" panose="020B0502020202020204" pitchFamily="34" charset="0"/>
              </a:rPr>
              <a:t>generate</a:t>
            </a:r>
            <a:r>
              <a:rPr lang="pl-PL" sz="1600" dirty="0">
                <a:latin typeface="Century Gothic" panose="020B0502020202020204" pitchFamily="34" charset="0"/>
              </a:rPr>
              <a:t> the </a:t>
            </a:r>
            <a:r>
              <a:rPr lang="pl-PL" sz="1600" dirty="0" err="1">
                <a:latin typeface="Century Gothic" panose="020B0502020202020204" pitchFamily="34" charset="0"/>
              </a:rPr>
              <a:t>substantive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content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your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paper</a:t>
            </a:r>
            <a:endParaRPr lang="pl-PL" sz="1600" dirty="0">
              <a:latin typeface="Century Gothic" panose="020B0502020202020204" pitchFamily="34" charset="0"/>
            </a:endParaRPr>
          </a:p>
          <a:p>
            <a:pPr lvl="1"/>
            <a:r>
              <a:rPr lang="pl-PL" sz="1600" dirty="0" err="1">
                <a:latin typeface="Century Gothic" panose="020B0502020202020204" pitchFamily="34" charset="0"/>
              </a:rPr>
              <a:t>if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you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use</a:t>
            </a:r>
            <a:r>
              <a:rPr lang="pl-PL" sz="1600" dirty="0">
                <a:latin typeface="Century Gothic" panose="020B0502020202020204" pitchFamily="34" charset="0"/>
              </a:rPr>
              <a:t> AI to </a:t>
            </a:r>
            <a:r>
              <a:rPr lang="pl-PL" sz="1600" dirty="0" err="1">
                <a:latin typeface="Century Gothic" panose="020B0502020202020204" pitchFamily="34" charset="0"/>
              </a:rPr>
              <a:t>e.g</a:t>
            </a:r>
            <a:r>
              <a:rPr lang="pl-PL" sz="1600" dirty="0">
                <a:latin typeface="Century Gothic" panose="020B0502020202020204" pitchFamily="34" charset="0"/>
              </a:rPr>
              <a:t>. </a:t>
            </a:r>
            <a:r>
              <a:rPr lang="pl-PL" sz="1600" dirty="0" err="1">
                <a:latin typeface="Century Gothic" panose="020B0502020202020204" pitchFamily="34" charset="0"/>
              </a:rPr>
              <a:t>generate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table</a:t>
            </a:r>
            <a:r>
              <a:rPr lang="pl-PL" sz="1600" dirty="0">
                <a:latin typeface="Century Gothic" panose="020B0502020202020204" pitchFamily="34" charset="0"/>
              </a:rPr>
              <a:t> of </a:t>
            </a:r>
            <a:r>
              <a:rPr lang="pl-PL" sz="1600" dirty="0" err="1">
                <a:latin typeface="Century Gothic" panose="020B0502020202020204" pitchFamily="34" charset="0"/>
              </a:rPr>
              <a:t>contents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or</a:t>
            </a:r>
            <a:r>
              <a:rPr lang="pl-PL" sz="1600" dirty="0">
                <a:latin typeface="Century Gothic" panose="020B0502020202020204" pitchFamily="34" charset="0"/>
              </a:rPr>
              <a:t> a </a:t>
            </a:r>
            <a:r>
              <a:rPr lang="pl-PL" sz="1600" dirty="0" err="1">
                <a:latin typeface="Century Gothic" panose="020B0502020202020204" pitchFamily="34" charset="0"/>
              </a:rPr>
              <a:t>summary</a:t>
            </a:r>
            <a:r>
              <a:rPr lang="pl-PL" sz="1600" dirty="0">
                <a:latin typeface="Century Gothic" panose="020B0502020202020204" pitchFamily="34" charset="0"/>
              </a:rPr>
              <a:t>, </a:t>
            </a:r>
            <a:r>
              <a:rPr lang="pl-PL" sz="1600" dirty="0" err="1">
                <a:latin typeface="Century Gothic" panose="020B0502020202020204" pitchFamily="34" charset="0"/>
              </a:rPr>
              <a:t>you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have</a:t>
            </a:r>
            <a:r>
              <a:rPr lang="pl-PL" sz="1600" dirty="0">
                <a:latin typeface="Century Gothic" panose="020B0502020202020204" pitchFamily="34" charset="0"/>
              </a:rPr>
              <a:t> to </a:t>
            </a:r>
            <a:r>
              <a:rPr lang="pl-PL" sz="1600" dirty="0" err="1">
                <a:latin typeface="Century Gothic" panose="020B0502020202020204" pitchFamily="34" charset="0"/>
              </a:rPr>
              <a:t>disclose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this</a:t>
            </a:r>
            <a:r>
              <a:rPr lang="pl-PL" sz="1600" dirty="0">
                <a:latin typeface="Century Gothic" panose="020B0502020202020204" pitchFamily="34" charset="0"/>
              </a:rPr>
              <a:t> </a:t>
            </a:r>
            <a:r>
              <a:rPr lang="pl-PL" sz="1600" dirty="0" err="1">
                <a:latin typeface="Century Gothic" panose="020B0502020202020204" pitchFamily="34" charset="0"/>
              </a:rPr>
              <a:t>fact</a:t>
            </a:r>
            <a:r>
              <a:rPr lang="pl-PL" sz="1600" dirty="0">
                <a:latin typeface="Century Gothic" panose="020B0502020202020204" pitchFamily="34" charset="0"/>
              </a:rPr>
              <a:t> in a </a:t>
            </a:r>
            <a:r>
              <a:rPr lang="pl-PL" sz="1600" dirty="0" err="1">
                <a:latin typeface="Century Gothic" panose="020B0502020202020204" pitchFamily="34" charset="0"/>
              </a:rPr>
              <a:t>footnote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2B75B84E-394A-7AF3-5D75-1CC9F876C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08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BA574A-B8C6-BF64-E459-1E7336324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B8B6CC-2C0A-7DFE-93ED-53C0513A4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1ED032-FE60-703B-812B-85B8A3B76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Summary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passing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requirements</a:t>
            </a:r>
            <a:endParaRPr lang="pl-PL" sz="26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mandatory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given</a:t>
            </a:r>
            <a:r>
              <a:rPr lang="pl-PL" sz="2600" dirty="0">
                <a:latin typeface="Century Gothic" panose="020B0502020202020204" pitchFamily="34" charset="0"/>
              </a:rPr>
              <a:t> by 2 </a:t>
            </a:r>
            <a:r>
              <a:rPr lang="pl-PL" sz="2600" dirty="0" err="1">
                <a:latin typeface="Century Gothic" panose="020B0502020202020204" pitchFamily="34" charset="0"/>
              </a:rPr>
              <a:t>studens</a:t>
            </a:r>
            <a:r>
              <a:rPr lang="pl-PL" sz="2600" dirty="0">
                <a:latin typeface="Century Gothic" panose="020B0502020202020204" pitchFamily="34" charset="0"/>
              </a:rPr>
              <a:t> (as a </a:t>
            </a:r>
            <a:r>
              <a:rPr lang="pl-PL" sz="2600" dirty="0" err="1"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rule</a:t>
            </a:r>
            <a:r>
              <a:rPr lang="pl-PL" sz="26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20-25 </a:t>
            </a:r>
            <a:r>
              <a:rPr lang="pl-PL" sz="2600" dirty="0" err="1">
                <a:latin typeface="Century Gothic" panose="020B0502020202020204" pitchFamily="34" charset="0"/>
              </a:rPr>
              <a:t>mins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PowerPoint + </a:t>
            </a:r>
            <a:r>
              <a:rPr lang="pl-PL" sz="2600" dirty="0" err="1">
                <a:latin typeface="Century Gothic" panose="020B0502020202020204" pitchFamily="34" charset="0"/>
              </a:rPr>
              <a:t>oral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comment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predetermined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dates</a:t>
            </a:r>
            <a:r>
              <a:rPr lang="pl-PL" sz="2600" dirty="0">
                <a:latin typeface="Century Gothic" panose="020B0502020202020204" pitchFamily="34" charset="0"/>
              </a:rPr>
              <a:t> (as in </a:t>
            </a:r>
            <a:r>
              <a:rPr lang="pl-PL" sz="2600" dirty="0" err="1">
                <a:latin typeface="Century Gothic" panose="020B0502020202020204" pitchFamily="34" charset="0"/>
              </a:rPr>
              <a:t>editable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doc</a:t>
            </a:r>
            <a:r>
              <a:rPr lang="pl-PL" sz="2600">
                <a:latin typeface="Century Gothic" panose="020B0502020202020204" pitchFamily="34" charset="0"/>
              </a:rPr>
              <a:t>)</a:t>
            </a:r>
            <a:endParaRPr lang="pl-PL" sz="1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63A2E8B1-A229-3FA9-DEBE-5C987A9B4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4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rostokąt 41"/>
          <p:cNvSpPr/>
          <p:nvPr/>
        </p:nvSpPr>
        <p:spPr>
          <a:xfrm>
            <a:off x="771525" y="2864490"/>
            <a:ext cx="6910135" cy="2847120"/>
          </a:xfrm>
          <a:prstGeom prst="rect">
            <a:avLst/>
          </a:prstGeom>
          <a:solidFill>
            <a:srgbClr val="96C3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1539618" y="724364"/>
            <a:ext cx="6910135" cy="2503199"/>
          </a:xfrm>
          <a:prstGeom prst="rect">
            <a:avLst/>
          </a:prstGeom>
          <a:solidFill>
            <a:srgbClr val="00A2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rgbClr val="447584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753" y="0"/>
            <a:ext cx="3740727" cy="6858000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2051429" y="1089976"/>
            <a:ext cx="6184710" cy="1715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Thank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for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your</a:t>
            </a:r>
            <a:r>
              <a:rPr lang="pl-PL" sz="4800" kern="150" dirty="0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 </a:t>
            </a:r>
            <a:r>
              <a:rPr lang="pl-PL" sz="4800" kern="150" dirty="0" err="1">
                <a:solidFill>
                  <a:schemeClr val="bg1"/>
                </a:solidFill>
                <a:latin typeface="Century Gothic" panose="020B0502020202020204" pitchFamily="34" charset="0"/>
                <a:ea typeface="SimSun" panose="02010600030101010101" pitchFamily="2" charset="-122"/>
                <a:cs typeface="Lucida Sans" panose="020B0602030504020204" pitchFamily="34" charset="0"/>
              </a:rPr>
              <a:t>attention</a:t>
            </a:r>
            <a:endParaRPr lang="pl-PL" sz="4800" kern="150" dirty="0">
              <a:solidFill>
                <a:schemeClr val="bg1"/>
              </a:solidFill>
              <a:latin typeface="Century Gothic" panose="020B0502020202020204" pitchFamily="34" charset="0"/>
              <a:ea typeface="SimSun" panose="02010600030101010101" pitchFamily="2" charset="-122"/>
              <a:cs typeface="Lucida Sans" panose="020B0602030504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BD838F9-0E27-4BD6-BB0B-1EB75A601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8089" y="0"/>
            <a:ext cx="3135510" cy="1448728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DBD9352-B3C4-4015-9FD5-F814265FAD8D}"/>
              </a:ext>
            </a:extLst>
          </p:cNvPr>
          <p:cNvSpPr txBox="1"/>
          <p:nvPr/>
        </p:nvSpPr>
        <p:spPr>
          <a:xfrm>
            <a:off x="1276090" y="3170994"/>
            <a:ext cx="64055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dirty="0">
              <a:solidFill>
                <a:srgbClr val="1D6EA5"/>
              </a:solidFill>
              <a:latin typeface="Century Gothic" panose="020B0502020202020204" pitchFamily="34" charset="0"/>
            </a:endParaRPr>
          </a:p>
          <a:p>
            <a:pPr algn="just"/>
            <a:endParaRPr lang="pl-PL" sz="2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1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I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Dr Konrad Lipiński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Assistant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Professor</a:t>
            </a:r>
            <a:endParaRPr lang="pl-PL" sz="26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Department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Substantive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Law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coordinator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Introduction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</a:t>
            </a:r>
            <a:r>
              <a:rPr lang="pl-PL" sz="2600" dirty="0" err="1">
                <a:latin typeface="Century Gothic" panose="020B0502020202020204" pitchFamily="34" charset="0"/>
              </a:rPr>
              <a:t>course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contact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details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Century Gothic" panose="020B0502020202020204" pitchFamily="34" charset="0"/>
                <a:hlinkClick r:id="rId2"/>
              </a:rPr>
              <a:t>konrad.lipinski@uwr.edu.pl</a:t>
            </a:r>
            <a:endParaRPr lang="pl-PL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room</a:t>
            </a:r>
            <a:r>
              <a:rPr lang="pl-PL" sz="2600" dirty="0">
                <a:latin typeface="Century Gothic" panose="020B0502020202020204" pitchFamily="34" charset="0"/>
              </a:rPr>
              <a:t> 202a (</a:t>
            </a:r>
            <a:r>
              <a:rPr lang="pl-PL" sz="2600" dirty="0" err="1">
                <a:latin typeface="Century Gothic" panose="020B0502020202020204" pitchFamily="34" charset="0"/>
              </a:rPr>
              <a:t>building</a:t>
            </a:r>
            <a:r>
              <a:rPr lang="pl-PL" sz="2600" dirty="0">
                <a:latin typeface="Century Gothic" panose="020B0502020202020204" pitchFamily="34" charset="0"/>
              </a:rPr>
              <a:t> A)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office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hours</a:t>
            </a:r>
            <a:r>
              <a:rPr lang="pl-PL" sz="2600" dirty="0">
                <a:latin typeface="Century Gothic" panose="020B0502020202020204" pitchFamily="34" charset="0"/>
              </a:rPr>
              <a:t> – on </a:t>
            </a:r>
            <a:r>
              <a:rPr lang="pl-PL" sz="2600" dirty="0" err="1">
                <a:latin typeface="Century Gothic" panose="020B0502020202020204" pitchFamily="34" charset="0"/>
              </a:rPr>
              <a:t>faculty’s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website</a:t>
            </a:r>
            <a:endParaRPr lang="pl-PL" sz="2600" dirty="0"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br>
              <a:rPr lang="pl-PL" sz="3600" dirty="0">
                <a:solidFill>
                  <a:schemeClr val="accent1"/>
                </a:solidFill>
                <a:latin typeface="Century Gothic" panose="020B0502020202020204" pitchFamily="34" charset="0"/>
              </a:rPr>
            </a:b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pl-PL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Scope</a:t>
            </a:r>
            <a:r>
              <a:rPr lang="pl-PL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of </a:t>
            </a:r>
            <a:r>
              <a:rPr lang="pl-PL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8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8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lectures</a:t>
            </a:r>
            <a:endParaRPr lang="pl-PL" sz="2600" dirty="0">
              <a:solidFill>
                <a:srgbClr val="E68054"/>
              </a:solidFill>
              <a:latin typeface="Century Gothic" panose="020B0502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(7): </a:t>
            </a:r>
            <a:r>
              <a:rPr lang="pl-PL" sz="2600" dirty="0">
                <a:latin typeface="Century Gothic" panose="020B0502020202020204" pitchFamily="34" charset="0"/>
              </a:rPr>
              <a:t>– </a:t>
            </a:r>
            <a:r>
              <a:rPr lang="pl-PL" sz="2600" dirty="0" err="1">
                <a:latin typeface="Century Gothic" panose="020B0502020202020204" pitchFamily="34" charset="0"/>
              </a:rPr>
              <a:t>presentations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practical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issues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regarding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articles</a:t>
            </a:r>
            <a:r>
              <a:rPr lang="pl-PL" sz="2600" dirty="0">
                <a:latin typeface="Century Gothic" panose="020B0502020202020204" pitchFamily="34" charset="0"/>
              </a:rPr>
              <a:t> 3, 5, 6 and 7 of </a:t>
            </a:r>
            <a:r>
              <a:rPr lang="pl-PL" sz="2600" dirty="0" err="1">
                <a:latin typeface="Century Gothic" panose="020B0502020202020204" pitchFamily="34" charset="0"/>
              </a:rPr>
              <a:t>Convention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well</a:t>
            </a:r>
            <a:r>
              <a:rPr lang="pl-PL" sz="2600" dirty="0">
                <a:latin typeface="Century Gothic" panose="020B0502020202020204" pitchFamily="34" charset="0"/>
              </a:rPr>
              <a:t> as </a:t>
            </a:r>
            <a:r>
              <a:rPr lang="pl-PL" sz="2600" dirty="0" err="1">
                <a:latin typeface="Century Gothic" panose="020B0502020202020204" pitchFamily="34" charset="0"/>
              </a:rPr>
              <a:t>specific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r>
              <a:rPr lang="pl-PL" sz="2600" dirty="0"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latin typeface="Century Gothic" panose="020B0502020202020204" pitchFamily="34" charset="0"/>
              </a:rPr>
              <a:t>penalties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rgbClr val="E68054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rgbClr val="E68054"/>
                </a:solidFill>
                <a:latin typeface="Century Gothic" panose="020B0502020202020204" pitchFamily="34" charset="0"/>
              </a:rPr>
              <a:t> (8): </a:t>
            </a:r>
            <a:r>
              <a:rPr lang="pl-PL" sz="2600" dirty="0" err="1">
                <a:latin typeface="Century Gothic" panose="020B0502020202020204" pitchFamily="34" charset="0"/>
              </a:rPr>
              <a:t>theoretical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information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concerning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criminal</a:t>
            </a:r>
            <a:r>
              <a:rPr lang="pl-PL" sz="2600" dirty="0">
                <a:latin typeface="Century Gothic" panose="020B0502020202020204" pitchFamily="34" charset="0"/>
              </a:rPr>
              <a:t> law and </a:t>
            </a:r>
            <a:r>
              <a:rPr lang="pl-PL" sz="2600" dirty="0" err="1">
                <a:latin typeface="Century Gothic" panose="020B0502020202020204" pitchFamily="34" charset="0"/>
              </a:rPr>
              <a:t>it’s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position</a:t>
            </a:r>
            <a:r>
              <a:rPr lang="pl-PL" sz="2600" dirty="0">
                <a:latin typeface="Century Gothic" panose="020B0502020202020204" pitchFamily="34" charset="0"/>
              </a:rPr>
              <a:t> in law system</a:t>
            </a:r>
            <a:endParaRPr lang="pl-PL" sz="2600" dirty="0">
              <a:solidFill>
                <a:srgbClr val="E68054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67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F9223D-6458-4777-9302-C8FCB3B09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2803F7-C461-442C-A7A7-98ABAB797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Form of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. Evaluation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: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obligatory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presence</a:t>
            </a:r>
            <a:r>
              <a:rPr lang="pl-PL" sz="2200" dirty="0">
                <a:latin typeface="Century Gothic" panose="020B0502020202020204" pitchFamily="34" charset="0"/>
              </a:rPr>
              <a:t> (</a:t>
            </a:r>
            <a:r>
              <a:rPr lang="pl-PL" sz="2200" dirty="0" err="1">
                <a:latin typeface="Century Gothic" panose="020B0502020202020204" pitchFamily="34" charset="0"/>
              </a:rPr>
              <a:t>absences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need</a:t>
            </a:r>
            <a:r>
              <a:rPr lang="pl-PL" sz="2200" dirty="0">
                <a:latin typeface="Century Gothic" panose="020B0502020202020204" pitchFamily="34" charset="0"/>
              </a:rPr>
              <a:t> to be </a:t>
            </a:r>
            <a:r>
              <a:rPr lang="pl-PL" sz="2200" dirty="0" err="1">
                <a:latin typeface="Century Gothic" panose="020B0502020202020204" pitchFamily="34" charset="0"/>
              </a:rPr>
              <a:t>reported</a:t>
            </a:r>
            <a:r>
              <a:rPr lang="pl-PL" sz="2200" dirty="0">
                <a:latin typeface="Century Gothic" panose="020B0502020202020204" pitchFamily="34" charset="0"/>
              </a:rPr>
              <a:t>)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mandatory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students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evaluation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and </a:t>
            </a:r>
            <a:r>
              <a:rPr lang="pl-PL" sz="2200" dirty="0" err="1">
                <a:latin typeface="Century Gothic" panose="020B0502020202020204" pitchFamily="34" charset="0"/>
              </a:rPr>
              <a:t>active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class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participation</a:t>
            </a:r>
            <a:endParaRPr lang="pl-PL" sz="22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solidFill>
                  <a:schemeClr val="accent2"/>
                </a:solidFill>
                <a:latin typeface="Century Gothic" panose="020B0502020202020204" pitchFamily="34" charset="0"/>
              </a:rPr>
              <a:t>lectures</a:t>
            </a: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:</a:t>
            </a: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voluntary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r>
              <a:rPr lang="pl-PL" sz="2200" dirty="0" err="1">
                <a:latin typeface="Century Gothic" panose="020B0502020202020204" pitchFamily="34" charset="0"/>
              </a:rPr>
              <a:t>presence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presentations</a:t>
            </a:r>
            <a:r>
              <a:rPr lang="pl-PL" sz="2200" dirty="0">
                <a:latin typeface="Century Gothic" panose="020B0502020202020204" pitchFamily="34" charset="0"/>
              </a:rPr>
              <a:t> by </a:t>
            </a:r>
            <a:r>
              <a:rPr lang="pl-PL" sz="2200" dirty="0" err="1">
                <a:latin typeface="Century Gothic" panose="020B0502020202020204" pitchFamily="34" charset="0"/>
              </a:rPr>
              <a:t>lecturer</a:t>
            </a:r>
            <a:endParaRPr lang="pl-PL" sz="22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2200" dirty="0" err="1">
                <a:latin typeface="Century Gothic" panose="020B0502020202020204" pitchFamily="34" charset="0"/>
              </a:rPr>
              <a:t>evaluation</a:t>
            </a:r>
            <a:r>
              <a:rPr lang="pl-PL" sz="2200" dirty="0">
                <a:latin typeface="Century Gothic" panose="020B0502020202020204" pitchFamily="34" charset="0"/>
              </a:rPr>
              <a:t>: </a:t>
            </a:r>
            <a:r>
              <a:rPr lang="pl-PL" sz="2200" dirty="0" err="1">
                <a:latin typeface="Century Gothic" panose="020B0502020202020204" pitchFamily="34" charset="0"/>
              </a:rPr>
              <a:t>exam</a:t>
            </a:r>
            <a:r>
              <a:rPr lang="pl-PL" sz="2200" dirty="0">
                <a:latin typeface="Century Gothic" panose="020B0502020202020204" pitchFamily="34" charset="0"/>
              </a:rPr>
              <a:t> </a:t>
            </a:r>
            <a:endParaRPr lang="pl-PL" sz="2200" dirty="0">
              <a:solidFill>
                <a:schemeClr val="accent2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rgbClr val="257BD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CD8C6B8-CB3D-4D52-8D51-1117DB0BFB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0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978AC-55DC-6AA9-E5D1-8263713DD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4982DA-6151-3C28-E5CE-86EB360F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7E32C1A-6EB2-65BC-083E-F9318F3F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stationary</a:t>
            </a: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e</a:t>
            </a:r>
            <a:r>
              <a:rPr lang="en-US" sz="2600" dirty="0">
                <a:latin typeface="Century Gothic" panose="020B0502020202020204" pitchFamily="34" charset="0"/>
              </a:rPr>
              <a:t>ach student is obliged to participate in classes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scope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  <a:r>
              <a:rPr lang="en-US" sz="2600" dirty="0">
                <a:latin typeface="Century Gothic" panose="020B0502020202020204" pitchFamily="34" charset="0"/>
              </a:rPr>
              <a:t> basic concepts of criminal law, criminal responsibility and certain types of </a:t>
            </a:r>
            <a:r>
              <a:rPr lang="pl-PL" sz="2600" dirty="0" err="1">
                <a:latin typeface="Century Gothic" panose="020B0502020202020204" pitchFamily="34" charset="0"/>
              </a:rPr>
              <a:t>offences</a:t>
            </a: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en-US" sz="2600" dirty="0">
                <a:latin typeface="Century Gothic" panose="020B0502020202020204" pitchFamily="34" charset="0"/>
              </a:rPr>
              <a:t>short introduction by the lecturer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at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beginning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each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class</a:t>
            </a:r>
            <a:endParaRPr lang="en-US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t</a:t>
            </a:r>
            <a:r>
              <a:rPr lang="en-US" sz="2600" dirty="0">
                <a:latin typeface="Century Gothic" panose="020B0502020202020204" pitchFamily="34" charset="0"/>
              </a:rPr>
              <a:t>he main part of </a:t>
            </a:r>
            <a:r>
              <a:rPr lang="pl-PL" sz="2600" dirty="0">
                <a:latin typeface="Century Gothic" panose="020B0502020202020204" pitchFamily="34" charset="0"/>
              </a:rPr>
              <a:t>the</a:t>
            </a:r>
            <a:r>
              <a:rPr lang="en-US" sz="2600" dirty="0">
                <a:latin typeface="Century Gothic" panose="020B0502020202020204" pitchFamily="34" charset="0"/>
              </a:rPr>
              <a:t> class consist</a:t>
            </a:r>
            <a:r>
              <a:rPr lang="pl-PL" sz="2600" dirty="0">
                <a:latin typeface="Century Gothic" panose="020B0502020202020204" pitchFamily="34" charset="0"/>
              </a:rPr>
              <a:t>s</a:t>
            </a:r>
            <a:r>
              <a:rPr lang="en-US" sz="2600" dirty="0">
                <a:latin typeface="Century Gothic" panose="020B0502020202020204" pitchFamily="34" charset="0"/>
              </a:rPr>
              <a:t> of presentations given by students on designated subjects</a:t>
            </a: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di</a:t>
            </a:r>
            <a:r>
              <a:rPr lang="en-US" sz="2600" dirty="0" err="1">
                <a:latin typeface="Century Gothic" panose="020B0502020202020204" pitchFamily="34" charset="0"/>
              </a:rPr>
              <a:t>scussion</a:t>
            </a:r>
            <a:r>
              <a:rPr lang="en-US" sz="2600" dirty="0">
                <a:latin typeface="Century Gothic" panose="020B0502020202020204" pitchFamily="34" charset="0"/>
              </a:rPr>
              <a:t> and active participation </a:t>
            </a:r>
            <a:r>
              <a:rPr lang="pl-PL" sz="2600" dirty="0" err="1">
                <a:latin typeface="Century Gothic" panose="020B0502020202020204" pitchFamily="34" charset="0"/>
              </a:rPr>
              <a:t>may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improve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your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grade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2F190C4-0AC2-498D-7581-43C94EB95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564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B7262B-D4B9-075D-C4C1-4456941A2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1784879-EF8C-8131-B105-C9DD36869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D9266A-7005-0021-C543-BC8863BDE4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 numCol="2"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latin typeface="Century Gothic" panose="020B0502020202020204" pitchFamily="34" charset="0"/>
              </a:rPr>
              <a:t>Proposed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topics</a:t>
            </a:r>
            <a:r>
              <a:rPr lang="pl-PL" sz="2600" dirty="0">
                <a:latin typeface="Century Gothic" panose="020B0502020202020204" pitchFamily="34" charset="0"/>
              </a:rPr>
              <a:t> of </a:t>
            </a:r>
            <a:r>
              <a:rPr lang="pl-PL" sz="2600" dirty="0" err="1">
                <a:latin typeface="Century Gothic" panose="020B0502020202020204" pitchFamily="34" charset="0"/>
              </a:rPr>
              <a:t>presentations</a:t>
            </a:r>
            <a:r>
              <a:rPr lang="pl-PL" sz="2600" dirty="0">
                <a:latin typeface="Century Gothic" panose="020B0502020202020204" pitchFamily="34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Prohibition of torture (art. 3 ECHR)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Right to a fair trial in criminal cases (art. 6 ECHR)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No punishment without law (art. 7 ECHR)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Capital punishment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Imprisonment</a:t>
            </a:r>
          </a:p>
          <a:p>
            <a:pPr>
              <a:lnSpc>
                <a:spcPct val="110000"/>
              </a:lnSpc>
            </a:pPr>
            <a:r>
              <a:rPr lang="en-US" sz="1800" dirty="0">
                <a:latin typeface="Century Gothic" panose="020B0502020202020204" pitchFamily="34" charset="0"/>
              </a:rPr>
              <a:t>Penalties other than imprisonment and capital punishment</a:t>
            </a:r>
            <a:endParaRPr lang="pl-PL" sz="1800" dirty="0">
              <a:latin typeface="Century Gothic" panose="020B0502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Criminalization of terrorism</a:t>
            </a:r>
            <a:endParaRPr lang="pl-PL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Criminalization of conspiracy</a:t>
            </a:r>
            <a:endParaRPr lang="pl-PL" sz="1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1800" dirty="0">
                <a:solidFill>
                  <a:srgbClr val="222222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Criminalization of murder (degrees, murder and manslaughter etc.)</a:t>
            </a:r>
            <a:endParaRPr lang="pl-PL" sz="1800" dirty="0">
              <a:solidFill>
                <a:srgbClr val="222222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White-collar crimes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Blue-collar crimes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Corporate (criminal) liability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Criminalization of fraud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Criminalization of investment fraud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Criminalization of money laundering</a:t>
            </a: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Criminalization of bribery</a:t>
            </a: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Cyber-crime</a:t>
            </a:r>
          </a:p>
          <a:p>
            <a:pPr algn="just">
              <a:lnSpc>
                <a:spcPct val="110000"/>
              </a:lnSpc>
              <a:buSzPts val="1200"/>
            </a:pPr>
            <a:r>
              <a:rPr lang="en-US" sz="1800" dirty="0"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Identity theft</a:t>
            </a:r>
          </a:p>
          <a:p>
            <a:pPr algn="just">
              <a:lnSpc>
                <a:spcPct val="110000"/>
              </a:lnSpc>
              <a:buSzPts val="1200"/>
            </a:pP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10000"/>
              </a:lnSpc>
              <a:buSzPts val="1200"/>
            </a:pPr>
            <a:endParaRPr lang="pl-PL" sz="18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pl-PL" sz="3600" dirty="0"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Century Gothic" panose="020B0502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4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F11CBA0B-CE50-AF4A-6FDF-AE6D84387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632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0590F9-B116-99DE-152C-51FFD4204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EBCCD71-F6B2-C075-AAAF-C27E89776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194728D-261B-F3A5-CE73-0ABDC60ED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you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limited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these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topics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if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you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wish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present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something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else</a:t>
            </a:r>
            <a:r>
              <a:rPr lang="pl-PL" sz="2600" dirty="0"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latin typeface="Century Gothic" panose="020B0502020202020204" pitchFamily="34" charset="0"/>
              </a:rPr>
              <a:t>consult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endParaRPr lang="en-US" sz="26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A3A8621-F73F-0FCB-9071-91D51329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06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19AD8B-DC9C-95B0-E28D-BC45A3F5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18121E-924A-EB43-CD84-875795A87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B708783-EBDC-F8CF-1CA4-43B730FCE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to pass?</a:t>
            </a: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every</a:t>
            </a:r>
            <a:r>
              <a:rPr lang="pl-PL" sz="2600" dirty="0">
                <a:latin typeface="Century Gothic" panose="020B0502020202020204" pitchFamily="34" charset="0"/>
              </a:rPr>
              <a:t> student </a:t>
            </a:r>
            <a:r>
              <a:rPr lang="pl-PL" sz="2600" dirty="0" err="1">
                <a:latin typeface="Century Gothic" panose="020B0502020202020204" pitchFamily="34" charset="0"/>
              </a:rPr>
              <a:t>has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prepare</a:t>
            </a:r>
            <a:r>
              <a:rPr lang="pl-PL" sz="2600" dirty="0">
                <a:latin typeface="Century Gothic" panose="020B0502020202020204" pitchFamily="34" charset="0"/>
              </a:rPr>
              <a:t> a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there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are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u="sng" dirty="0">
                <a:latin typeface="Century Gothic" panose="020B0502020202020204" pitchFamily="34" charset="0"/>
              </a:rPr>
              <a:t>no </a:t>
            </a:r>
            <a:r>
              <a:rPr lang="pl-PL" sz="2600" u="sng" dirty="0" err="1">
                <a:latin typeface="Century Gothic" panose="020B0502020202020204" pitchFamily="34" charset="0"/>
              </a:rPr>
              <a:t>substitutes</a:t>
            </a:r>
            <a:r>
              <a:rPr lang="pl-PL" sz="2600" dirty="0">
                <a:latin typeface="Century Gothic" panose="020B0502020202020204" pitchFamily="34" charset="0"/>
              </a:rPr>
              <a:t>, </a:t>
            </a:r>
            <a:r>
              <a:rPr lang="pl-PL" sz="2600" dirty="0" err="1">
                <a:latin typeface="Century Gothic" panose="020B0502020202020204" pitchFamily="34" charset="0"/>
              </a:rPr>
              <a:t>specifically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essays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>
                <a:latin typeface="Century Gothic" panose="020B0502020202020204" pitchFamily="34" charset="0"/>
              </a:rPr>
              <a:t>PowerPoint (</a:t>
            </a:r>
            <a:r>
              <a:rPr lang="pl-PL" sz="2600" dirty="0" err="1">
                <a:latin typeface="Century Gothic" panose="020B0502020202020204" pitchFamily="34" charset="0"/>
              </a:rPr>
              <a:t>or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other</a:t>
            </a:r>
            <a:r>
              <a:rPr lang="pl-PL" sz="2600" dirty="0">
                <a:latin typeface="Century Gothic" panose="020B0502020202020204" pitchFamily="34" charset="0"/>
              </a:rPr>
              <a:t>) + </a:t>
            </a:r>
            <a:r>
              <a:rPr lang="pl-PL" sz="2600" dirty="0" err="1">
                <a:latin typeface="Century Gothic" panose="020B0502020202020204" pitchFamily="34" charset="0"/>
              </a:rPr>
              <a:t>oral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comment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each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should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take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about</a:t>
            </a:r>
            <a:r>
              <a:rPr lang="pl-PL" sz="2600" dirty="0">
                <a:latin typeface="Century Gothic" panose="020B0502020202020204" pitchFamily="34" charset="0"/>
              </a:rPr>
              <a:t> 20-25 </a:t>
            </a:r>
            <a:r>
              <a:rPr lang="pl-PL" sz="2600" dirty="0" err="1">
                <a:latin typeface="Century Gothic" panose="020B0502020202020204" pitchFamily="34" charset="0"/>
              </a:rPr>
              <a:t>mins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it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is</a:t>
            </a:r>
            <a:r>
              <a:rPr lang="pl-PL" sz="2600" dirty="0">
                <a:latin typeface="Century Gothic" panose="020B0502020202020204" pitchFamily="34" charset="0"/>
              </a:rPr>
              <a:t> not </a:t>
            </a:r>
            <a:r>
              <a:rPr lang="pl-PL" sz="2600" dirty="0" err="1">
                <a:latin typeface="Century Gothic" panose="020B0502020202020204" pitchFamily="34" charset="0"/>
              </a:rPr>
              <a:t>sufficient</a:t>
            </a:r>
            <a:r>
              <a:rPr lang="pl-PL" sz="2600" dirty="0">
                <a:latin typeface="Century Gothic" panose="020B0502020202020204" pitchFamily="34" charset="0"/>
              </a:rPr>
              <a:t> to </a:t>
            </a:r>
            <a:r>
              <a:rPr lang="pl-PL" sz="2600" dirty="0" err="1">
                <a:latin typeface="Century Gothic" panose="020B0502020202020204" pitchFamily="34" charset="0"/>
              </a:rPr>
              <a:t>read</a:t>
            </a:r>
            <a:r>
              <a:rPr lang="pl-PL" sz="2600" dirty="0">
                <a:latin typeface="Century Gothic" panose="020B0502020202020204" pitchFamily="34" charset="0"/>
              </a:rPr>
              <a:t> the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endParaRPr lang="pl-PL" sz="2600" dirty="0">
              <a:latin typeface="Century Gothic" panose="020B0502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pl-PL" sz="2600" dirty="0" err="1">
                <a:latin typeface="Century Gothic" panose="020B0502020202020204" pitchFamily="34" charset="0"/>
              </a:rPr>
              <a:t>solely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reading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presentation</a:t>
            </a:r>
            <a:r>
              <a:rPr lang="pl-PL" sz="2600" dirty="0">
                <a:latin typeface="Century Gothic" panose="020B0502020202020204" pitchFamily="34" charset="0"/>
              </a:rPr>
              <a:t> from </a:t>
            </a:r>
            <a:r>
              <a:rPr lang="pl-PL" sz="2600" dirty="0" err="1">
                <a:latin typeface="Century Gothic" panose="020B0502020202020204" pitchFamily="34" charset="0"/>
              </a:rPr>
              <a:t>telephone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will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result</a:t>
            </a:r>
            <a:r>
              <a:rPr lang="pl-PL" sz="2600" dirty="0">
                <a:latin typeface="Century Gothic" panose="020B0502020202020204" pitchFamily="34" charset="0"/>
              </a:rPr>
              <a:t> in </a:t>
            </a:r>
            <a:r>
              <a:rPr lang="pl-PL" sz="2600" dirty="0" err="1">
                <a:latin typeface="Century Gothic" panose="020B0502020202020204" pitchFamily="34" charset="0"/>
              </a:rPr>
              <a:t>negative</a:t>
            </a:r>
            <a:r>
              <a:rPr lang="pl-PL" sz="2600" dirty="0"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latin typeface="Century Gothic" panose="020B0502020202020204" pitchFamily="34" charset="0"/>
              </a:rPr>
              <a:t>grade</a:t>
            </a:r>
            <a:endParaRPr lang="en-US" sz="22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7848C69-2BEA-2701-1ECD-87F941AC6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7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7AD813-74AA-38FC-675D-F0CF9416C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A7317B5-45C5-5559-3D0B-728AC60B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796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>
                <a:latin typeface="Century Gothic" panose="020B0502020202020204" pitchFamily="34" charset="0"/>
              </a:rPr>
              <a:t>Class 1</a:t>
            </a:r>
            <a:endParaRPr lang="de-DE" sz="3600" dirty="0">
              <a:latin typeface="Century Gothic" panose="020B0502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5F0837-3739-D6B1-17F4-8872D2E4C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075"/>
            <a:ext cx="10982325" cy="582110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Classes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–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general</a:t>
            </a:r>
            <a:r>
              <a:rPr lang="pl-PL" sz="2600" dirty="0">
                <a:solidFill>
                  <a:schemeClr val="accent1"/>
                </a:solidFill>
                <a:latin typeface="Century Gothic" panose="020B0502020202020204" pitchFamily="34" charset="0"/>
              </a:rPr>
              <a:t> </a:t>
            </a:r>
            <a:r>
              <a:rPr lang="pl-PL" sz="2600" dirty="0" err="1">
                <a:solidFill>
                  <a:schemeClr val="accent1"/>
                </a:solidFill>
                <a:latin typeface="Century Gothic" panose="020B0502020202020204" pitchFamily="34" charset="0"/>
              </a:rPr>
              <a:t>rules</a:t>
            </a: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solidFill>
                  <a:schemeClr val="accent2"/>
                </a:solidFill>
                <a:latin typeface="Century Gothic" panose="020B0502020202020204" pitchFamily="34" charset="0"/>
              </a:rPr>
              <a:t>How to pass?</a:t>
            </a:r>
          </a:p>
          <a:p>
            <a:pPr>
              <a:lnSpc>
                <a:spcPct val="100000"/>
              </a:lnSpc>
            </a:pPr>
            <a:r>
              <a:rPr lang="pl-PL" sz="2400" dirty="0" err="1">
                <a:latin typeface="Century Gothic" panose="020B0502020202020204" pitchFamily="34" charset="0"/>
              </a:rPr>
              <a:t>each</a:t>
            </a:r>
            <a:r>
              <a:rPr lang="pl-PL" sz="2400" dirty="0">
                <a:latin typeface="Century Gothic" panose="020B0502020202020204" pitchFamily="34" charset="0"/>
              </a:rPr>
              <a:t> student </a:t>
            </a:r>
            <a:r>
              <a:rPr lang="pl-PL" sz="2400" dirty="0" err="1">
                <a:latin typeface="Century Gothic" panose="020B0502020202020204" pitchFamily="34" charset="0"/>
              </a:rPr>
              <a:t>has</a:t>
            </a:r>
            <a:r>
              <a:rPr lang="pl-PL" sz="2400" dirty="0">
                <a:latin typeface="Century Gothic" panose="020B0502020202020204" pitchFamily="34" charset="0"/>
              </a:rPr>
              <a:t> to </a:t>
            </a:r>
            <a:r>
              <a:rPr lang="pl-PL" sz="2400" dirty="0" err="1">
                <a:latin typeface="Century Gothic" panose="020B0502020202020204" pitchFamily="34" charset="0"/>
              </a:rPr>
              <a:t>present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his</a:t>
            </a:r>
            <a:r>
              <a:rPr lang="pl-PL" sz="2400" dirty="0">
                <a:latin typeface="Century Gothic" panose="020B0502020202020204" pitchFamily="34" charset="0"/>
              </a:rPr>
              <a:t>/</a:t>
            </a:r>
            <a:r>
              <a:rPr lang="pl-PL" sz="2400" dirty="0" err="1">
                <a:latin typeface="Century Gothic" panose="020B0502020202020204" pitchFamily="34" charset="0"/>
              </a:rPr>
              <a:t>hers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topic</a:t>
            </a:r>
            <a:r>
              <a:rPr lang="pl-PL" sz="2400" dirty="0">
                <a:latin typeface="Century Gothic" panose="020B0502020202020204" pitchFamily="34" charset="0"/>
              </a:rPr>
              <a:t> on a </a:t>
            </a:r>
            <a:r>
              <a:rPr lang="pl-PL" sz="2400" dirty="0" err="1">
                <a:latin typeface="Century Gothic" panose="020B0502020202020204" pitchFamily="34" charset="0"/>
              </a:rPr>
              <a:t>designated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date</a:t>
            </a:r>
            <a:endParaRPr lang="pl-PL" sz="24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800" dirty="0">
                <a:latin typeface="Century Gothic" panose="020B0502020202020204" pitchFamily="34" charset="0"/>
              </a:rPr>
              <a:t>not </a:t>
            </a:r>
            <a:r>
              <a:rPr lang="pl-PL" sz="1800" dirty="0" err="1">
                <a:latin typeface="Century Gothic" panose="020B0502020202020204" pitchFamily="34" charset="0"/>
              </a:rPr>
              <a:t>presenting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it</a:t>
            </a:r>
            <a:r>
              <a:rPr lang="pl-PL" sz="1800" dirty="0">
                <a:latin typeface="Century Gothic" panose="020B0502020202020204" pitchFamily="34" charset="0"/>
              </a:rPr>
              <a:t> on </a:t>
            </a:r>
            <a:r>
              <a:rPr lang="pl-PL" sz="1800" dirty="0" err="1">
                <a:latin typeface="Century Gothic" panose="020B0502020202020204" pitchFamily="34" charset="0"/>
              </a:rPr>
              <a:t>that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date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without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valid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justification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will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result</a:t>
            </a:r>
            <a:r>
              <a:rPr lang="pl-PL" sz="1800" dirty="0">
                <a:latin typeface="Century Gothic" panose="020B0502020202020204" pitchFamily="34" charset="0"/>
              </a:rPr>
              <a:t> in </a:t>
            </a:r>
            <a:r>
              <a:rPr lang="pl-PL" sz="1800" dirty="0" err="1">
                <a:latin typeface="Century Gothic" panose="020B0502020202020204" pitchFamily="34" charset="0"/>
              </a:rPr>
              <a:t>negative</a:t>
            </a:r>
            <a:r>
              <a:rPr lang="pl-PL" sz="1800" dirty="0">
                <a:latin typeface="Century Gothic" panose="020B0502020202020204" pitchFamily="34" charset="0"/>
              </a:rPr>
              <a:t> (2.0) </a:t>
            </a:r>
            <a:r>
              <a:rPr lang="pl-PL" sz="1800" dirty="0" err="1">
                <a:latin typeface="Century Gothic" panose="020B0502020202020204" pitchFamily="34" charset="0"/>
              </a:rPr>
              <a:t>grade</a:t>
            </a:r>
            <a:endParaRPr lang="pl-PL" sz="1800" dirty="0">
              <a:latin typeface="Century Gothic" panose="020B0502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pl-PL" sz="1800" dirty="0" err="1">
                <a:latin typeface="Century Gothic" panose="020B0502020202020204" pitchFamily="34" charset="0"/>
              </a:rPr>
              <a:t>negative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grade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can</a:t>
            </a:r>
            <a:r>
              <a:rPr lang="pl-PL" sz="1800" dirty="0">
                <a:latin typeface="Century Gothic" panose="020B0502020202020204" pitchFamily="34" charset="0"/>
              </a:rPr>
              <a:t> be </a:t>
            </a:r>
            <a:r>
              <a:rPr lang="pl-PL" sz="1800" dirty="0" err="1">
                <a:latin typeface="Century Gothic" panose="020B0502020202020204" pitchFamily="34" charset="0"/>
              </a:rPr>
              <a:t>improved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during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last</a:t>
            </a:r>
            <a:r>
              <a:rPr lang="pl-PL" sz="1800" dirty="0">
                <a:latin typeface="Century Gothic" panose="020B0502020202020204" pitchFamily="34" charset="0"/>
              </a:rPr>
              <a:t> </a:t>
            </a:r>
            <a:r>
              <a:rPr lang="pl-PL" sz="1800" dirty="0" err="1">
                <a:latin typeface="Century Gothic" panose="020B0502020202020204" pitchFamily="34" charset="0"/>
              </a:rPr>
              <a:t>classes</a:t>
            </a:r>
            <a:r>
              <a:rPr lang="pl-PL" sz="1800" dirty="0">
                <a:latin typeface="Century Gothic" panose="020B0502020202020204" pitchFamily="34" charset="0"/>
              </a:rPr>
              <a:t>, but </a:t>
            </a:r>
            <a:r>
              <a:rPr lang="pl-PL" sz="1800" dirty="0" err="1">
                <a:latin typeface="Century Gothic" panose="020B0502020202020204" pitchFamily="34" charset="0"/>
              </a:rPr>
              <a:t>only</a:t>
            </a:r>
            <a:r>
              <a:rPr lang="pl-PL" sz="1800" dirty="0">
                <a:latin typeface="Century Gothic" panose="020B0502020202020204" pitchFamily="34" charset="0"/>
              </a:rPr>
              <a:t> to 3.0</a:t>
            </a:r>
          </a:p>
          <a:p>
            <a:pPr>
              <a:lnSpc>
                <a:spcPct val="100000"/>
              </a:lnSpc>
            </a:pPr>
            <a:r>
              <a:rPr lang="pl-PL" sz="2400" dirty="0" err="1">
                <a:latin typeface="Century Gothic" panose="020B0502020202020204" pitchFamily="34" charset="0"/>
              </a:rPr>
              <a:t>each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presentation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should</a:t>
            </a:r>
            <a:r>
              <a:rPr lang="pl-PL" sz="2400" dirty="0">
                <a:latin typeface="Century Gothic" panose="020B0502020202020204" pitchFamily="34" charset="0"/>
              </a:rPr>
              <a:t> be </a:t>
            </a:r>
            <a:r>
              <a:rPr lang="pl-PL" sz="2400" dirty="0" err="1">
                <a:latin typeface="Century Gothic" panose="020B0502020202020204" pitchFamily="34" charset="0"/>
              </a:rPr>
              <a:t>prepared</a:t>
            </a:r>
            <a:r>
              <a:rPr lang="pl-PL" sz="2400" dirty="0">
                <a:latin typeface="Century Gothic" panose="020B0502020202020204" pitchFamily="34" charset="0"/>
              </a:rPr>
              <a:t> by </a:t>
            </a:r>
            <a:r>
              <a:rPr lang="pl-PL" sz="2400" dirty="0" err="1">
                <a:latin typeface="Century Gothic" panose="020B0502020202020204" pitchFamily="34" charset="0"/>
              </a:rPr>
              <a:t>two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studens</a:t>
            </a:r>
            <a:r>
              <a:rPr lang="pl-PL" sz="2400" dirty="0">
                <a:latin typeface="Century Gothic" panose="020B0502020202020204" pitchFamily="34" charset="0"/>
              </a:rPr>
              <a:t> (3 </a:t>
            </a:r>
            <a:r>
              <a:rPr lang="pl-PL" sz="2400" dirty="0" err="1">
                <a:latin typeface="Century Gothic" panose="020B0502020202020204" pitchFamily="34" charset="0"/>
              </a:rPr>
              <a:t>or</a:t>
            </a:r>
            <a:r>
              <a:rPr lang="pl-PL" sz="2400" dirty="0">
                <a:latin typeface="Century Gothic" panose="020B0502020202020204" pitchFamily="34" charset="0"/>
              </a:rPr>
              <a:t> 1 </a:t>
            </a:r>
            <a:r>
              <a:rPr lang="pl-PL" sz="2400" dirty="0" err="1">
                <a:latin typeface="Century Gothic" panose="020B0502020202020204" pitchFamily="34" charset="0"/>
              </a:rPr>
              <a:t>only</a:t>
            </a:r>
            <a:r>
              <a:rPr lang="pl-PL" sz="2400" dirty="0">
                <a:latin typeface="Century Gothic" panose="020B0502020202020204" pitchFamily="34" charset="0"/>
              </a:rPr>
              <a:t> in </a:t>
            </a:r>
            <a:r>
              <a:rPr lang="pl-PL" sz="2400" dirty="0" err="1">
                <a:latin typeface="Century Gothic" panose="020B0502020202020204" pitchFamily="34" charset="0"/>
              </a:rPr>
              <a:t>specific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cases</a:t>
            </a:r>
            <a:r>
              <a:rPr lang="pl-PL" sz="2400" dirty="0">
                <a:latin typeface="Century Gothic" panose="020B0502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pl-PL" sz="2400" dirty="0" err="1">
                <a:latin typeface="Century Gothic" panose="020B0502020202020204" pitchFamily="34" charset="0"/>
              </a:rPr>
              <a:t>presentations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need</a:t>
            </a:r>
            <a:r>
              <a:rPr lang="pl-PL" sz="2400" dirty="0">
                <a:latin typeface="Century Gothic" panose="020B0502020202020204" pitchFamily="34" charset="0"/>
              </a:rPr>
              <a:t> to be </a:t>
            </a:r>
            <a:r>
              <a:rPr lang="pl-PL" sz="2400" dirty="0" err="1">
                <a:latin typeface="Century Gothic" panose="020B0502020202020204" pitchFamily="34" charset="0"/>
              </a:rPr>
              <a:t>sent</a:t>
            </a:r>
            <a:r>
              <a:rPr lang="pl-PL" sz="2400" dirty="0">
                <a:latin typeface="Century Gothic" panose="020B0502020202020204" pitchFamily="34" charset="0"/>
              </a:rPr>
              <a:t> to me </a:t>
            </a:r>
            <a:r>
              <a:rPr lang="pl-PL" sz="2400" u="sng" dirty="0" err="1">
                <a:latin typeface="Century Gothic" panose="020B0502020202020204" pitchFamily="34" charset="0"/>
              </a:rPr>
              <a:t>at</a:t>
            </a:r>
            <a:r>
              <a:rPr lang="pl-PL" sz="2400" u="sng" dirty="0">
                <a:latin typeface="Century Gothic" panose="020B0502020202020204" pitchFamily="34" charset="0"/>
              </a:rPr>
              <a:t> </a:t>
            </a:r>
            <a:r>
              <a:rPr lang="pl-PL" sz="2400" u="sng" dirty="0" err="1">
                <a:latin typeface="Century Gothic" panose="020B0502020202020204" pitchFamily="34" charset="0"/>
              </a:rPr>
              <a:t>least</a:t>
            </a:r>
            <a:r>
              <a:rPr lang="pl-PL" sz="2400" u="sng" dirty="0">
                <a:latin typeface="Century Gothic" panose="020B0502020202020204" pitchFamily="34" charset="0"/>
              </a:rPr>
              <a:t> one </a:t>
            </a:r>
            <a:r>
              <a:rPr lang="pl-PL" sz="2400" u="sng" dirty="0" err="1">
                <a:latin typeface="Century Gothic" panose="020B0502020202020204" pitchFamily="34" charset="0"/>
              </a:rPr>
              <a:t>day</a:t>
            </a:r>
            <a:r>
              <a:rPr lang="pl-PL" sz="2400" u="sng" dirty="0">
                <a:latin typeface="Century Gothic" panose="020B0502020202020204" pitchFamily="34" charset="0"/>
              </a:rPr>
              <a:t> </a:t>
            </a:r>
            <a:r>
              <a:rPr lang="pl-PL" sz="2400" u="sng" dirty="0" err="1">
                <a:latin typeface="Century Gothic" panose="020B0502020202020204" pitchFamily="34" charset="0"/>
              </a:rPr>
              <a:t>before</a:t>
            </a:r>
            <a:r>
              <a:rPr lang="pl-PL" sz="2400" u="sng" dirty="0">
                <a:latin typeface="Century Gothic" panose="020B0502020202020204" pitchFamily="34" charset="0"/>
              </a:rPr>
              <a:t> </a:t>
            </a:r>
            <a:r>
              <a:rPr lang="pl-PL" sz="2400" u="sng" dirty="0" err="1">
                <a:latin typeface="Century Gothic" panose="020B0502020202020204" pitchFamily="34" charset="0"/>
              </a:rPr>
              <a:t>classes</a:t>
            </a:r>
            <a:r>
              <a:rPr lang="pl-PL" sz="2400" u="sng" dirty="0">
                <a:latin typeface="Century Gothic" panose="020B0502020202020204" pitchFamily="34" charset="0"/>
              </a:rPr>
              <a:t> </a:t>
            </a:r>
            <a:r>
              <a:rPr lang="pl-PL" sz="2400" u="sng" dirty="0" err="1">
                <a:latin typeface="Century Gothic" panose="020B0502020202020204" pitchFamily="34" charset="0"/>
              </a:rPr>
              <a:t>prior</a:t>
            </a:r>
            <a:r>
              <a:rPr lang="pl-PL" sz="2400" u="sng" dirty="0">
                <a:latin typeface="Century Gothic" panose="020B0502020202020204" pitchFamily="34" charset="0"/>
              </a:rPr>
              <a:t> to 6PM</a:t>
            </a:r>
          </a:p>
          <a:p>
            <a:pPr>
              <a:lnSpc>
                <a:spcPct val="100000"/>
              </a:lnSpc>
            </a:pPr>
            <a:r>
              <a:rPr lang="pl-PL" sz="2400" dirty="0" err="1">
                <a:latin typeface="Century Gothic" panose="020B0502020202020204" pitchFamily="34" charset="0"/>
              </a:rPr>
              <a:t>if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you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have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any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doubts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while</a:t>
            </a:r>
            <a:r>
              <a:rPr lang="pl-PL" sz="2400" dirty="0">
                <a:latin typeface="Century Gothic" panose="020B0502020202020204" pitchFamily="34" charset="0"/>
              </a:rPr>
              <a:t> </a:t>
            </a:r>
            <a:r>
              <a:rPr lang="pl-PL" sz="2400" dirty="0" err="1">
                <a:latin typeface="Century Gothic" panose="020B0502020202020204" pitchFamily="34" charset="0"/>
              </a:rPr>
              <a:t>preparing</a:t>
            </a:r>
            <a:r>
              <a:rPr lang="pl-PL" sz="2400" dirty="0">
                <a:latin typeface="Century Gothic" panose="020B0502020202020204" pitchFamily="34" charset="0"/>
              </a:rPr>
              <a:t> the </a:t>
            </a:r>
            <a:r>
              <a:rPr lang="pl-PL" sz="2400" dirty="0" err="1">
                <a:latin typeface="Century Gothic" panose="020B0502020202020204" pitchFamily="34" charset="0"/>
              </a:rPr>
              <a:t>presentations</a:t>
            </a:r>
            <a:r>
              <a:rPr lang="pl-PL" sz="2400" dirty="0">
                <a:latin typeface="Century Gothic" panose="020B0502020202020204" pitchFamily="34" charset="0"/>
              </a:rPr>
              <a:t> – </a:t>
            </a:r>
            <a:r>
              <a:rPr lang="pl-PL" sz="2400" dirty="0" err="1">
                <a:latin typeface="Century Gothic" panose="020B0502020202020204" pitchFamily="34" charset="0"/>
              </a:rPr>
              <a:t>ask</a:t>
            </a:r>
            <a:r>
              <a:rPr lang="pl-PL" sz="2400" dirty="0">
                <a:latin typeface="Century Gothic" panose="020B0502020202020204" pitchFamily="34" charset="0"/>
              </a:rPr>
              <a:t> me </a:t>
            </a:r>
            <a:r>
              <a:rPr lang="pl-PL" sz="2400" dirty="0" err="1">
                <a:latin typeface="Century Gothic" panose="020B0502020202020204" pitchFamily="34" charset="0"/>
              </a:rPr>
              <a:t>before</a:t>
            </a:r>
            <a:r>
              <a:rPr lang="pl-PL" sz="2400" dirty="0">
                <a:latin typeface="Century Gothic" panose="020B0502020202020204" pitchFamily="34" charset="0"/>
              </a:rPr>
              <a:t> the </a:t>
            </a:r>
            <a:r>
              <a:rPr lang="pl-PL" sz="2400" dirty="0" err="1">
                <a:latin typeface="Century Gothic" panose="020B0502020202020204" pitchFamily="34" charset="0"/>
              </a:rPr>
              <a:t>classes</a:t>
            </a:r>
            <a:endParaRPr lang="en-US" sz="2400" dirty="0">
              <a:latin typeface="Century Gothic" panose="020B0502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600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292EA45-E5AF-C0DD-0B8B-0DE68139C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2963" y="-1"/>
            <a:ext cx="3319038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104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5919</TotalTime>
  <Words>736</Words>
  <Application>Microsoft Office PowerPoint</Application>
  <PresentationFormat>Panoramiczny</PresentationFormat>
  <Paragraphs>123</Paragraphs>
  <Slides>14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Motyw pakietu Office</vt:lpstr>
      <vt:lpstr>Prezentacja programu PowerPoint</vt:lpstr>
      <vt:lpstr>Class I</vt:lpstr>
      <vt:lpstr>Class 1 </vt:lpstr>
      <vt:lpstr>Class 1</vt:lpstr>
      <vt:lpstr>Class 1</vt:lpstr>
      <vt:lpstr>Class 1</vt:lpstr>
      <vt:lpstr>Class 1</vt:lpstr>
      <vt:lpstr>Class 1</vt:lpstr>
      <vt:lpstr>Class 1</vt:lpstr>
      <vt:lpstr>Class 1</vt:lpstr>
      <vt:lpstr>Class 1</vt:lpstr>
      <vt:lpstr>Class 1</vt:lpstr>
      <vt:lpstr>Class 1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Aleksandra Draus</dc:creator>
  <cp:lastModifiedBy>Konrad Lipiński</cp:lastModifiedBy>
  <cp:revision>602</cp:revision>
  <dcterms:created xsi:type="dcterms:W3CDTF">2018-10-22T06:25:53Z</dcterms:created>
  <dcterms:modified xsi:type="dcterms:W3CDTF">2024-10-07T20:32:51Z</dcterms:modified>
</cp:coreProperties>
</file>