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 ĆWICZEŃ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 smtClean="0"/>
              <a:t>Część </a:t>
            </a:r>
            <a:r>
              <a:rPr lang="pl-PL" sz="2000" b="1" dirty="0"/>
              <a:t>II - PRAKTYKA </a:t>
            </a:r>
          </a:p>
          <a:p>
            <a:pPr lvl="0">
              <a:buFont typeface="+mj-lt"/>
              <a:buAutoNum type="arabicPeriod"/>
            </a:pPr>
            <a:r>
              <a:rPr lang="pl-PL" sz="2000" dirty="0"/>
              <a:t>Pisanie wniosków o dofinansowanie - od pomysłu do projektu </a:t>
            </a:r>
          </a:p>
          <a:p>
            <a:pPr lvl="0">
              <a:buFont typeface="+mj-lt"/>
              <a:buAutoNum type="arabicPeriod"/>
            </a:pPr>
            <a:r>
              <a:rPr lang="pl-PL" sz="2000" dirty="0"/>
              <a:t>Analiza planowanych źródeł finansowania</a:t>
            </a:r>
          </a:p>
          <a:p>
            <a:pPr lvl="0">
              <a:buFont typeface="+mj-lt"/>
              <a:buAutoNum type="arabicPeriod"/>
            </a:pPr>
            <a:r>
              <a:rPr lang="pl-PL" sz="2000" dirty="0"/>
              <a:t>Analiza dokumentacji konkursowej</a:t>
            </a:r>
          </a:p>
          <a:p>
            <a:pPr lvl="0">
              <a:buFont typeface="+mj-lt"/>
              <a:buAutoNum type="arabicPeriod"/>
            </a:pPr>
            <a:r>
              <a:rPr lang="pl-PL" sz="2000" dirty="0"/>
              <a:t>Analiza procedury oceny wniosku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42854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Czas trwania projektu: 24 miesiące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Budżet: ok. 600 000 tysięcy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Ponadnarodowy: Firma XYZ, Niemcy- firma doradcza, produkt: innowacyjne e-kursy dla osób młodych pozostających bez pracy + program praktyk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II: Fundacja ‘Młodzi’, cel: wsparcie młodzieży na rynku pracy, doradztwo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16768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37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PROGRAM ĆWICZEŃ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Aleksandra Spychalska</dc:title>
  <dc:creator>Ola Spychalska</dc:creator>
  <cp:lastModifiedBy>RT</cp:lastModifiedBy>
  <cp:revision>6</cp:revision>
  <dcterms:created xsi:type="dcterms:W3CDTF">2006-08-16T00:00:00Z</dcterms:created>
  <dcterms:modified xsi:type="dcterms:W3CDTF">2015-10-26T21:53:58Z</dcterms:modified>
</cp:coreProperties>
</file>