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diagrams/colors6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75" r:id="rId9"/>
    <p:sldId id="263" r:id="rId10"/>
    <p:sldId id="264" r:id="rId11"/>
    <p:sldId id="265" r:id="rId12"/>
    <p:sldId id="266" r:id="rId13"/>
    <p:sldId id="267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4118" autoAdjust="0"/>
    <p:restoredTop sz="94737" autoAdjust="0"/>
  </p:normalViewPr>
  <p:slideViewPr>
    <p:cSldViewPr>
      <p:cViewPr>
        <p:scale>
          <a:sx n="100" d="100"/>
          <a:sy n="100" d="100"/>
        </p:scale>
        <p:origin x="-576" y="5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A1F938F-338A-4D47-82C0-A434DEF1842C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AC8FA701-937F-476B-B28C-AB835192F36E}">
      <dgm:prSet phldrT="[Tekst]"/>
      <dgm:spPr/>
      <dgm:t>
        <a:bodyPr/>
        <a:lstStyle/>
        <a:p>
          <a:r>
            <a:rPr lang="pl-PL" dirty="0" smtClean="0"/>
            <a:t>Prawo wyborcze</a:t>
          </a:r>
          <a:endParaRPr lang="pl-PL" dirty="0"/>
        </a:p>
      </dgm:t>
    </dgm:pt>
    <dgm:pt modelId="{298705BB-6120-4132-B5D0-8B0DADC090B7}" type="parTrans" cxnId="{F59E068A-BC7C-4AAF-8432-76AF3DFC7165}">
      <dgm:prSet/>
      <dgm:spPr/>
      <dgm:t>
        <a:bodyPr/>
        <a:lstStyle/>
        <a:p>
          <a:endParaRPr lang="pl-PL"/>
        </a:p>
      </dgm:t>
    </dgm:pt>
    <dgm:pt modelId="{C18C1C0F-0EEC-4877-B420-57E408F24B43}" type="sibTrans" cxnId="{F59E068A-BC7C-4AAF-8432-76AF3DFC7165}">
      <dgm:prSet/>
      <dgm:spPr/>
      <dgm:t>
        <a:bodyPr/>
        <a:lstStyle/>
        <a:p>
          <a:endParaRPr lang="pl-PL"/>
        </a:p>
      </dgm:t>
    </dgm:pt>
    <dgm:pt modelId="{E68CC40C-E604-409F-B108-2EBA9A5D8408}">
      <dgm:prSet phldrT="[Tekst]"/>
      <dgm:spPr/>
      <dgm:t>
        <a:bodyPr/>
        <a:lstStyle/>
        <a:p>
          <a:r>
            <a:rPr lang="pl-PL" dirty="0" smtClean="0"/>
            <a:t>w znaczeniu przedmiotowym</a:t>
          </a:r>
          <a:endParaRPr lang="pl-PL" dirty="0"/>
        </a:p>
      </dgm:t>
    </dgm:pt>
    <dgm:pt modelId="{7A621B6B-6175-4C2E-B521-D61218CA4CA7}" type="parTrans" cxnId="{40CAAC71-B2FE-4D91-86EF-35BD5F59BB5E}">
      <dgm:prSet/>
      <dgm:spPr/>
      <dgm:t>
        <a:bodyPr/>
        <a:lstStyle/>
        <a:p>
          <a:endParaRPr lang="pl-PL"/>
        </a:p>
      </dgm:t>
    </dgm:pt>
    <dgm:pt modelId="{67B72C57-C994-4A08-A6A2-94DE3F38A27C}" type="sibTrans" cxnId="{40CAAC71-B2FE-4D91-86EF-35BD5F59BB5E}">
      <dgm:prSet/>
      <dgm:spPr/>
      <dgm:t>
        <a:bodyPr/>
        <a:lstStyle/>
        <a:p>
          <a:endParaRPr lang="pl-PL"/>
        </a:p>
      </dgm:t>
    </dgm:pt>
    <dgm:pt modelId="{7B04FE8E-407E-43BC-9C62-59226F11B012}">
      <dgm:prSet phldrT="[Tekst]"/>
      <dgm:spPr/>
      <dgm:t>
        <a:bodyPr/>
        <a:lstStyle/>
        <a:p>
          <a:r>
            <a:rPr lang="pl-PL" dirty="0" smtClean="0"/>
            <a:t>Prawo wyborcze</a:t>
          </a:r>
          <a:endParaRPr lang="pl-PL" dirty="0"/>
        </a:p>
      </dgm:t>
    </dgm:pt>
    <dgm:pt modelId="{92C524E7-3E33-4609-B2B6-736FFFA84C6E}" type="parTrans" cxnId="{1D83EDBC-3BCE-436F-B999-AD80AB32FEAB}">
      <dgm:prSet/>
      <dgm:spPr/>
      <dgm:t>
        <a:bodyPr/>
        <a:lstStyle/>
        <a:p>
          <a:endParaRPr lang="pl-PL"/>
        </a:p>
      </dgm:t>
    </dgm:pt>
    <dgm:pt modelId="{1F6E47F9-904C-433B-B9CE-76126B8FB1A3}" type="sibTrans" cxnId="{1D83EDBC-3BCE-436F-B999-AD80AB32FEAB}">
      <dgm:prSet/>
      <dgm:spPr/>
      <dgm:t>
        <a:bodyPr/>
        <a:lstStyle/>
        <a:p>
          <a:endParaRPr lang="pl-PL"/>
        </a:p>
      </dgm:t>
    </dgm:pt>
    <dgm:pt modelId="{2EFECB61-3604-49B3-BB9E-306D19070471}">
      <dgm:prSet phldrT="[Tekst]"/>
      <dgm:spPr/>
      <dgm:t>
        <a:bodyPr/>
        <a:lstStyle/>
        <a:p>
          <a:r>
            <a:rPr lang="pl-PL" dirty="0" smtClean="0"/>
            <a:t>w znaczeniu podmiotowym</a:t>
          </a:r>
          <a:endParaRPr lang="pl-PL" dirty="0"/>
        </a:p>
      </dgm:t>
    </dgm:pt>
    <dgm:pt modelId="{DA352515-324F-42F3-8593-3BECE8361A4E}" type="parTrans" cxnId="{856D12C6-AAAD-4E57-A019-21489F344C38}">
      <dgm:prSet/>
      <dgm:spPr/>
      <dgm:t>
        <a:bodyPr/>
        <a:lstStyle/>
        <a:p>
          <a:endParaRPr lang="pl-PL"/>
        </a:p>
      </dgm:t>
    </dgm:pt>
    <dgm:pt modelId="{529B7D8B-3551-4233-B32E-69D117C7808E}" type="sibTrans" cxnId="{856D12C6-AAAD-4E57-A019-21489F344C38}">
      <dgm:prSet/>
      <dgm:spPr/>
      <dgm:t>
        <a:bodyPr/>
        <a:lstStyle/>
        <a:p>
          <a:endParaRPr lang="pl-PL"/>
        </a:p>
      </dgm:t>
    </dgm:pt>
    <dgm:pt modelId="{56663225-0851-448D-9D9A-5BD598E11096}" type="pres">
      <dgm:prSet presAssocID="{CA1F938F-338A-4D47-82C0-A434DEF1842C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AB9178A6-A380-4A30-BA06-7C8CB48A5C0E}" type="pres">
      <dgm:prSet presAssocID="{AC8FA701-937F-476B-B28C-AB835192F36E}" presName="parentText" presStyleLbl="node1" presStyleIdx="0" presStyleCnt="2" custLinFactNeighborX="1389" custLinFactNeighborY="-85197">
        <dgm:presLayoutVars>
          <dgm:chMax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11ADF9F3-6266-4AEE-A89D-21AA87F86D0C}" type="pres">
      <dgm:prSet presAssocID="{AC8FA701-937F-476B-B28C-AB835192F36E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2EE97493-CDC6-4F34-9E63-EBEB68A09199}" type="pres">
      <dgm:prSet presAssocID="{7B04FE8E-407E-43BC-9C62-59226F11B012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68DDF865-495A-4CE0-9B6C-84863BC3B8F1}" type="pres">
      <dgm:prSet presAssocID="{7B04FE8E-407E-43BC-9C62-59226F11B012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EACC0EB3-6241-43F3-BE01-5FF0AD871D65}" type="presOf" srcId="{CA1F938F-338A-4D47-82C0-A434DEF1842C}" destId="{56663225-0851-448D-9D9A-5BD598E11096}" srcOrd="0" destOrd="0" presId="urn:microsoft.com/office/officeart/2005/8/layout/vList2"/>
    <dgm:cxn modelId="{285DA7B9-EC2D-489F-8263-620A46AC83C7}" type="presOf" srcId="{E68CC40C-E604-409F-B108-2EBA9A5D8408}" destId="{11ADF9F3-6266-4AEE-A89D-21AA87F86D0C}" srcOrd="0" destOrd="0" presId="urn:microsoft.com/office/officeart/2005/8/layout/vList2"/>
    <dgm:cxn modelId="{F59E068A-BC7C-4AAF-8432-76AF3DFC7165}" srcId="{CA1F938F-338A-4D47-82C0-A434DEF1842C}" destId="{AC8FA701-937F-476B-B28C-AB835192F36E}" srcOrd="0" destOrd="0" parTransId="{298705BB-6120-4132-B5D0-8B0DADC090B7}" sibTransId="{C18C1C0F-0EEC-4877-B420-57E408F24B43}"/>
    <dgm:cxn modelId="{1D83EDBC-3BCE-436F-B999-AD80AB32FEAB}" srcId="{CA1F938F-338A-4D47-82C0-A434DEF1842C}" destId="{7B04FE8E-407E-43BC-9C62-59226F11B012}" srcOrd="1" destOrd="0" parTransId="{92C524E7-3E33-4609-B2B6-736FFFA84C6E}" sibTransId="{1F6E47F9-904C-433B-B9CE-76126B8FB1A3}"/>
    <dgm:cxn modelId="{8842EEFC-4522-4AF8-9C62-E18A5144B438}" type="presOf" srcId="{2EFECB61-3604-49B3-BB9E-306D19070471}" destId="{68DDF865-495A-4CE0-9B6C-84863BC3B8F1}" srcOrd="0" destOrd="0" presId="urn:microsoft.com/office/officeart/2005/8/layout/vList2"/>
    <dgm:cxn modelId="{9607E277-FC9D-4E4C-8D75-5F5D7956091A}" type="presOf" srcId="{AC8FA701-937F-476B-B28C-AB835192F36E}" destId="{AB9178A6-A380-4A30-BA06-7C8CB48A5C0E}" srcOrd="0" destOrd="0" presId="urn:microsoft.com/office/officeart/2005/8/layout/vList2"/>
    <dgm:cxn modelId="{40CAAC71-B2FE-4D91-86EF-35BD5F59BB5E}" srcId="{AC8FA701-937F-476B-B28C-AB835192F36E}" destId="{E68CC40C-E604-409F-B108-2EBA9A5D8408}" srcOrd="0" destOrd="0" parTransId="{7A621B6B-6175-4C2E-B521-D61218CA4CA7}" sibTransId="{67B72C57-C994-4A08-A6A2-94DE3F38A27C}"/>
    <dgm:cxn modelId="{856D12C6-AAAD-4E57-A019-21489F344C38}" srcId="{7B04FE8E-407E-43BC-9C62-59226F11B012}" destId="{2EFECB61-3604-49B3-BB9E-306D19070471}" srcOrd="0" destOrd="0" parTransId="{DA352515-324F-42F3-8593-3BECE8361A4E}" sibTransId="{529B7D8B-3551-4233-B32E-69D117C7808E}"/>
    <dgm:cxn modelId="{BFFA24BA-4083-43B3-8CD8-781A927F8F5F}" type="presOf" srcId="{7B04FE8E-407E-43BC-9C62-59226F11B012}" destId="{2EE97493-CDC6-4F34-9E63-EBEB68A09199}" srcOrd="0" destOrd="0" presId="urn:microsoft.com/office/officeart/2005/8/layout/vList2"/>
    <dgm:cxn modelId="{53DC12D9-0018-495D-BAA1-1D58243E08C0}" type="presParOf" srcId="{56663225-0851-448D-9D9A-5BD598E11096}" destId="{AB9178A6-A380-4A30-BA06-7C8CB48A5C0E}" srcOrd="0" destOrd="0" presId="urn:microsoft.com/office/officeart/2005/8/layout/vList2"/>
    <dgm:cxn modelId="{C44AE7E2-F3BB-4598-AACA-B79C137285B8}" type="presParOf" srcId="{56663225-0851-448D-9D9A-5BD598E11096}" destId="{11ADF9F3-6266-4AEE-A89D-21AA87F86D0C}" srcOrd="1" destOrd="0" presId="urn:microsoft.com/office/officeart/2005/8/layout/vList2"/>
    <dgm:cxn modelId="{49DCEC9C-D155-4B4B-9A8B-6CCB458E57DC}" type="presParOf" srcId="{56663225-0851-448D-9D9A-5BD598E11096}" destId="{2EE97493-CDC6-4F34-9E63-EBEB68A09199}" srcOrd="2" destOrd="0" presId="urn:microsoft.com/office/officeart/2005/8/layout/vList2"/>
    <dgm:cxn modelId="{819348EC-CDD6-4C54-A9AA-8AB0400E21EE}" type="presParOf" srcId="{56663225-0851-448D-9D9A-5BD598E11096}" destId="{68DDF865-495A-4CE0-9B6C-84863BC3B8F1}" srcOrd="3" destOrd="0" presId="urn:microsoft.com/office/officeart/2005/8/layout/vList2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4CB1DD1-7723-454D-983C-657B3D001C04}" type="doc">
      <dgm:prSet loTypeId="urn:microsoft.com/office/officeart/2005/8/layout/lProcess1" loCatId="process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pl-PL"/>
        </a:p>
      </dgm:t>
    </dgm:pt>
    <dgm:pt modelId="{B9961078-B3AC-4647-8DAC-3AFAE5A776F6}">
      <dgm:prSet phldrT="[Tekst]"/>
      <dgm:spPr/>
      <dgm:t>
        <a:bodyPr/>
        <a:lstStyle/>
        <a:p>
          <a:r>
            <a:rPr lang="pl-PL" dirty="0" smtClean="0"/>
            <a:t>Czynne prawo wyborcze</a:t>
          </a:r>
          <a:endParaRPr lang="pl-PL" dirty="0"/>
        </a:p>
      </dgm:t>
    </dgm:pt>
    <dgm:pt modelId="{14E8EC52-9691-4820-B4FC-10F0837B2F66}" type="parTrans" cxnId="{F5F4EC46-FCE0-42A6-A5BC-85787E7F78F6}">
      <dgm:prSet/>
      <dgm:spPr/>
      <dgm:t>
        <a:bodyPr/>
        <a:lstStyle/>
        <a:p>
          <a:endParaRPr lang="pl-PL"/>
        </a:p>
      </dgm:t>
    </dgm:pt>
    <dgm:pt modelId="{0BA583AA-93E7-42E2-999C-9CB4EE8D7336}" type="sibTrans" cxnId="{F5F4EC46-FCE0-42A6-A5BC-85787E7F78F6}">
      <dgm:prSet/>
      <dgm:spPr/>
      <dgm:t>
        <a:bodyPr/>
        <a:lstStyle/>
        <a:p>
          <a:endParaRPr lang="pl-PL"/>
        </a:p>
      </dgm:t>
    </dgm:pt>
    <dgm:pt modelId="{63A16901-76D6-48F7-BB9E-2B82860A7C6A}">
      <dgm:prSet phldrT="[Tekst]"/>
      <dgm:spPr/>
      <dgm:t>
        <a:bodyPr/>
        <a:lstStyle/>
        <a:p>
          <a:r>
            <a:rPr lang="pl-PL" dirty="0" smtClean="0"/>
            <a:t>Cenzus wieku </a:t>
          </a:r>
          <a:endParaRPr lang="pl-PL" dirty="0"/>
        </a:p>
      </dgm:t>
    </dgm:pt>
    <dgm:pt modelId="{49122B62-CC42-4538-8D69-E81CA4573DB2}" type="parTrans" cxnId="{A69F62B0-3E34-4622-B559-114AC37A893C}">
      <dgm:prSet/>
      <dgm:spPr/>
      <dgm:t>
        <a:bodyPr/>
        <a:lstStyle/>
        <a:p>
          <a:endParaRPr lang="pl-PL"/>
        </a:p>
      </dgm:t>
    </dgm:pt>
    <dgm:pt modelId="{5503BDC1-4A6D-4C6B-9AAA-10020279E470}" type="sibTrans" cxnId="{A69F62B0-3E34-4622-B559-114AC37A893C}">
      <dgm:prSet/>
      <dgm:spPr/>
      <dgm:t>
        <a:bodyPr/>
        <a:lstStyle/>
        <a:p>
          <a:endParaRPr lang="pl-PL"/>
        </a:p>
      </dgm:t>
    </dgm:pt>
    <dgm:pt modelId="{8123B7B3-4ED7-4BAA-A783-4272E8DB6516}">
      <dgm:prSet phldrT="[Tekst]"/>
      <dgm:spPr/>
      <dgm:t>
        <a:bodyPr/>
        <a:lstStyle/>
        <a:p>
          <a:r>
            <a:rPr lang="pl-PL" dirty="0" smtClean="0"/>
            <a:t>Cenzus obywatelstwa </a:t>
          </a:r>
          <a:endParaRPr lang="pl-PL" dirty="0"/>
        </a:p>
      </dgm:t>
    </dgm:pt>
    <dgm:pt modelId="{90457E98-FCCD-4034-BAEF-53D4B26249FB}" type="parTrans" cxnId="{45595A25-AD3B-4DFA-B168-E67D5A72332D}">
      <dgm:prSet/>
      <dgm:spPr/>
      <dgm:t>
        <a:bodyPr/>
        <a:lstStyle/>
        <a:p>
          <a:endParaRPr lang="pl-PL"/>
        </a:p>
      </dgm:t>
    </dgm:pt>
    <dgm:pt modelId="{99C96B0F-F83F-4EE2-AF24-C17C32348697}" type="sibTrans" cxnId="{45595A25-AD3B-4DFA-B168-E67D5A72332D}">
      <dgm:prSet/>
      <dgm:spPr/>
      <dgm:t>
        <a:bodyPr/>
        <a:lstStyle/>
        <a:p>
          <a:endParaRPr lang="pl-PL"/>
        </a:p>
      </dgm:t>
    </dgm:pt>
    <dgm:pt modelId="{B95F3B3C-30F0-47DE-9022-530112DF2CB1}">
      <dgm:prSet phldrT="[Tekst]"/>
      <dgm:spPr/>
      <dgm:t>
        <a:bodyPr/>
        <a:lstStyle/>
        <a:p>
          <a:r>
            <a:rPr lang="pl-PL" dirty="0" smtClean="0"/>
            <a:t>Bierne prawo wyborcze</a:t>
          </a:r>
          <a:endParaRPr lang="pl-PL" dirty="0"/>
        </a:p>
      </dgm:t>
    </dgm:pt>
    <dgm:pt modelId="{2B68AB5E-6148-4951-A4FE-CE7C0ABF919B}" type="parTrans" cxnId="{39263AA8-7C98-4870-81E7-065137356809}">
      <dgm:prSet/>
      <dgm:spPr/>
      <dgm:t>
        <a:bodyPr/>
        <a:lstStyle/>
        <a:p>
          <a:endParaRPr lang="pl-PL"/>
        </a:p>
      </dgm:t>
    </dgm:pt>
    <dgm:pt modelId="{B796ECC8-E4C6-446F-A108-B9AD658DB4FE}" type="sibTrans" cxnId="{39263AA8-7C98-4870-81E7-065137356809}">
      <dgm:prSet/>
      <dgm:spPr/>
      <dgm:t>
        <a:bodyPr/>
        <a:lstStyle/>
        <a:p>
          <a:endParaRPr lang="pl-PL"/>
        </a:p>
      </dgm:t>
    </dgm:pt>
    <dgm:pt modelId="{D7473D36-1F98-4F6C-A88C-2A8FF4598CC9}">
      <dgm:prSet phldrT="[Tekst]"/>
      <dgm:spPr/>
      <dgm:t>
        <a:bodyPr/>
        <a:lstStyle/>
        <a:p>
          <a:r>
            <a:rPr lang="pl-PL" dirty="0" smtClean="0"/>
            <a:t>Cenzus wieku</a:t>
          </a:r>
          <a:endParaRPr lang="pl-PL" dirty="0"/>
        </a:p>
      </dgm:t>
    </dgm:pt>
    <dgm:pt modelId="{C4B4283A-3F61-44D9-A223-47861328CF62}" type="parTrans" cxnId="{84AA9AA4-3027-47E4-9727-979F244DA77C}">
      <dgm:prSet/>
      <dgm:spPr/>
      <dgm:t>
        <a:bodyPr/>
        <a:lstStyle/>
        <a:p>
          <a:endParaRPr lang="pl-PL"/>
        </a:p>
      </dgm:t>
    </dgm:pt>
    <dgm:pt modelId="{C51B5212-7B9D-4228-9E47-814C781C2582}" type="sibTrans" cxnId="{84AA9AA4-3027-47E4-9727-979F244DA77C}">
      <dgm:prSet/>
      <dgm:spPr/>
      <dgm:t>
        <a:bodyPr/>
        <a:lstStyle/>
        <a:p>
          <a:endParaRPr lang="pl-PL"/>
        </a:p>
      </dgm:t>
    </dgm:pt>
    <dgm:pt modelId="{8D7EF9E2-3743-4024-9CF4-D3B97C1C7A8E}">
      <dgm:prSet phldrT="[Tekst]"/>
      <dgm:spPr/>
      <dgm:t>
        <a:bodyPr/>
        <a:lstStyle/>
        <a:p>
          <a:r>
            <a:rPr lang="pl-PL" dirty="0" smtClean="0"/>
            <a:t>Cenzus obywatelstwa</a:t>
          </a:r>
          <a:endParaRPr lang="pl-PL" dirty="0"/>
        </a:p>
      </dgm:t>
    </dgm:pt>
    <dgm:pt modelId="{3C0A0E16-B68B-464F-A89F-7BAC4141C4DF}" type="parTrans" cxnId="{6474D91A-596B-4975-B696-D147D98FF193}">
      <dgm:prSet/>
      <dgm:spPr/>
      <dgm:t>
        <a:bodyPr/>
        <a:lstStyle/>
        <a:p>
          <a:endParaRPr lang="pl-PL"/>
        </a:p>
      </dgm:t>
    </dgm:pt>
    <dgm:pt modelId="{87E94DFC-DB3E-42BA-98C6-D4B8A6BCB984}" type="sibTrans" cxnId="{6474D91A-596B-4975-B696-D147D98FF193}">
      <dgm:prSet/>
      <dgm:spPr/>
      <dgm:t>
        <a:bodyPr/>
        <a:lstStyle/>
        <a:p>
          <a:endParaRPr lang="pl-PL"/>
        </a:p>
      </dgm:t>
    </dgm:pt>
    <dgm:pt modelId="{7E4B61B7-13FA-4708-8534-3C18A0473E37}">
      <dgm:prSet phldrT="[Tekst]"/>
      <dgm:spPr/>
      <dgm:t>
        <a:bodyPr/>
        <a:lstStyle/>
        <a:p>
          <a:r>
            <a:rPr lang="pl-PL" dirty="0" smtClean="0"/>
            <a:t>Cenzus domicylu </a:t>
          </a:r>
          <a:endParaRPr lang="pl-PL" dirty="0"/>
        </a:p>
      </dgm:t>
    </dgm:pt>
    <dgm:pt modelId="{D4D8E2FB-3506-4EAA-9BB4-B1EA51BE7B30}" type="parTrans" cxnId="{18B1BF0F-2274-4BB7-8BCE-B0EA003DF6D3}">
      <dgm:prSet/>
      <dgm:spPr/>
    </dgm:pt>
    <dgm:pt modelId="{AB8AB4D5-4659-40FC-AD0F-E59CE2B0A6BE}" type="sibTrans" cxnId="{18B1BF0F-2274-4BB7-8BCE-B0EA003DF6D3}">
      <dgm:prSet/>
      <dgm:spPr/>
    </dgm:pt>
    <dgm:pt modelId="{36AABE47-38E0-4A97-BB26-B10270971877}" type="pres">
      <dgm:prSet presAssocID="{24CB1DD1-7723-454D-983C-657B3D001C04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55D86E10-F826-48BC-8725-4B13E26429B1}" type="pres">
      <dgm:prSet presAssocID="{B9961078-B3AC-4647-8DAC-3AFAE5A776F6}" presName="vertFlow" presStyleCnt="0"/>
      <dgm:spPr/>
    </dgm:pt>
    <dgm:pt modelId="{87C4CE49-95FC-4764-8AC7-5FE5C5138A53}" type="pres">
      <dgm:prSet presAssocID="{B9961078-B3AC-4647-8DAC-3AFAE5A776F6}" presName="header" presStyleLbl="node1" presStyleIdx="0" presStyleCnt="2"/>
      <dgm:spPr/>
      <dgm:t>
        <a:bodyPr/>
        <a:lstStyle/>
        <a:p>
          <a:endParaRPr lang="pl-PL"/>
        </a:p>
      </dgm:t>
    </dgm:pt>
    <dgm:pt modelId="{1BB41E35-6BAE-4429-B1E5-82111AAED88C}" type="pres">
      <dgm:prSet presAssocID="{49122B62-CC42-4538-8D69-E81CA4573DB2}" presName="parTrans" presStyleLbl="sibTrans2D1" presStyleIdx="0" presStyleCnt="5"/>
      <dgm:spPr/>
      <dgm:t>
        <a:bodyPr/>
        <a:lstStyle/>
        <a:p>
          <a:endParaRPr lang="pl-PL"/>
        </a:p>
      </dgm:t>
    </dgm:pt>
    <dgm:pt modelId="{FDEA49DC-D594-43DB-96C3-8703DAC8150D}" type="pres">
      <dgm:prSet presAssocID="{63A16901-76D6-48F7-BB9E-2B82860A7C6A}" presName="child" presStyleLbl="alignAccFollowNode1" presStyleIdx="0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2369731A-913D-4365-985A-7965D8815E12}" type="pres">
      <dgm:prSet presAssocID="{5503BDC1-4A6D-4C6B-9AAA-10020279E470}" presName="sibTrans" presStyleLbl="sibTrans2D1" presStyleIdx="1" presStyleCnt="5"/>
      <dgm:spPr/>
      <dgm:t>
        <a:bodyPr/>
        <a:lstStyle/>
        <a:p>
          <a:endParaRPr lang="pl-PL"/>
        </a:p>
      </dgm:t>
    </dgm:pt>
    <dgm:pt modelId="{03F66C20-9979-4538-B8A0-A0A23F94B97D}" type="pres">
      <dgm:prSet presAssocID="{8123B7B3-4ED7-4BAA-A783-4272E8DB6516}" presName="child" presStyleLbl="alignAccFollowNode1" presStyleIdx="1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2C1287BA-75BB-43A4-B75C-5304A3210BBB}" type="pres">
      <dgm:prSet presAssocID="{99C96B0F-F83F-4EE2-AF24-C17C32348697}" presName="sibTrans" presStyleLbl="sibTrans2D1" presStyleIdx="2" presStyleCnt="5"/>
      <dgm:spPr/>
      <dgm:t>
        <a:bodyPr/>
        <a:lstStyle/>
        <a:p>
          <a:endParaRPr lang="pl-PL"/>
        </a:p>
      </dgm:t>
    </dgm:pt>
    <dgm:pt modelId="{0B298A9C-FBC8-4058-867A-B1D0D5C6B0AA}" type="pres">
      <dgm:prSet presAssocID="{7E4B61B7-13FA-4708-8534-3C18A0473E37}" presName="child" presStyleLbl="alignAccFollowNode1" presStyleIdx="2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F4AF4F26-1377-427C-8557-600093C02C90}" type="pres">
      <dgm:prSet presAssocID="{B9961078-B3AC-4647-8DAC-3AFAE5A776F6}" presName="hSp" presStyleCnt="0"/>
      <dgm:spPr/>
    </dgm:pt>
    <dgm:pt modelId="{E1245E52-DE7B-4CEF-A65D-6AB69D43B23E}" type="pres">
      <dgm:prSet presAssocID="{B95F3B3C-30F0-47DE-9022-530112DF2CB1}" presName="vertFlow" presStyleCnt="0"/>
      <dgm:spPr/>
    </dgm:pt>
    <dgm:pt modelId="{E309D582-293E-4AA6-9673-B62306E07E40}" type="pres">
      <dgm:prSet presAssocID="{B95F3B3C-30F0-47DE-9022-530112DF2CB1}" presName="header" presStyleLbl="node1" presStyleIdx="1" presStyleCnt="2"/>
      <dgm:spPr/>
      <dgm:t>
        <a:bodyPr/>
        <a:lstStyle/>
        <a:p>
          <a:endParaRPr lang="pl-PL"/>
        </a:p>
      </dgm:t>
    </dgm:pt>
    <dgm:pt modelId="{DE2A3D67-EA4F-4E63-BB28-54001B112160}" type="pres">
      <dgm:prSet presAssocID="{C4B4283A-3F61-44D9-A223-47861328CF62}" presName="parTrans" presStyleLbl="sibTrans2D1" presStyleIdx="3" presStyleCnt="5"/>
      <dgm:spPr/>
      <dgm:t>
        <a:bodyPr/>
        <a:lstStyle/>
        <a:p>
          <a:endParaRPr lang="pl-PL"/>
        </a:p>
      </dgm:t>
    </dgm:pt>
    <dgm:pt modelId="{1F385ED3-D107-4AA9-BDBE-CD9DAF320206}" type="pres">
      <dgm:prSet presAssocID="{D7473D36-1F98-4F6C-A88C-2A8FF4598CC9}" presName="child" presStyleLbl="alignAccFollowNode1" presStyleIdx="3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CC687B43-F25A-4742-9BB0-DF9CE6F8BD7E}" type="pres">
      <dgm:prSet presAssocID="{C51B5212-7B9D-4228-9E47-814C781C2582}" presName="sibTrans" presStyleLbl="sibTrans2D1" presStyleIdx="4" presStyleCnt="5"/>
      <dgm:spPr/>
      <dgm:t>
        <a:bodyPr/>
        <a:lstStyle/>
        <a:p>
          <a:endParaRPr lang="pl-PL"/>
        </a:p>
      </dgm:t>
    </dgm:pt>
    <dgm:pt modelId="{69CEE248-3B38-495A-B8BD-394214259756}" type="pres">
      <dgm:prSet presAssocID="{8D7EF9E2-3743-4024-9CF4-D3B97C1C7A8E}" presName="child" presStyleLbl="alignAccFollowNode1" presStyleIdx="4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D83F63A0-BE10-4EA7-9BE6-E5D994505E05}" type="presOf" srcId="{C4B4283A-3F61-44D9-A223-47861328CF62}" destId="{DE2A3D67-EA4F-4E63-BB28-54001B112160}" srcOrd="0" destOrd="0" presId="urn:microsoft.com/office/officeart/2005/8/layout/lProcess1"/>
    <dgm:cxn modelId="{F5F4EC46-FCE0-42A6-A5BC-85787E7F78F6}" srcId="{24CB1DD1-7723-454D-983C-657B3D001C04}" destId="{B9961078-B3AC-4647-8DAC-3AFAE5A776F6}" srcOrd="0" destOrd="0" parTransId="{14E8EC52-9691-4820-B4FC-10F0837B2F66}" sibTransId="{0BA583AA-93E7-42E2-999C-9CB4EE8D7336}"/>
    <dgm:cxn modelId="{18B1BF0F-2274-4BB7-8BCE-B0EA003DF6D3}" srcId="{B9961078-B3AC-4647-8DAC-3AFAE5A776F6}" destId="{7E4B61B7-13FA-4708-8534-3C18A0473E37}" srcOrd="2" destOrd="0" parTransId="{D4D8E2FB-3506-4EAA-9BB4-B1EA51BE7B30}" sibTransId="{AB8AB4D5-4659-40FC-AD0F-E59CE2B0A6BE}"/>
    <dgm:cxn modelId="{39263AA8-7C98-4870-81E7-065137356809}" srcId="{24CB1DD1-7723-454D-983C-657B3D001C04}" destId="{B95F3B3C-30F0-47DE-9022-530112DF2CB1}" srcOrd="1" destOrd="0" parTransId="{2B68AB5E-6148-4951-A4FE-CE7C0ABF919B}" sibTransId="{B796ECC8-E4C6-446F-A108-B9AD658DB4FE}"/>
    <dgm:cxn modelId="{610CC69D-4DFC-41C6-9CB2-23DCF23D4503}" type="presOf" srcId="{49122B62-CC42-4538-8D69-E81CA4573DB2}" destId="{1BB41E35-6BAE-4429-B1E5-82111AAED88C}" srcOrd="0" destOrd="0" presId="urn:microsoft.com/office/officeart/2005/8/layout/lProcess1"/>
    <dgm:cxn modelId="{09F5A221-57C8-4518-BE42-21BBC77A7E29}" type="presOf" srcId="{7E4B61B7-13FA-4708-8534-3C18A0473E37}" destId="{0B298A9C-FBC8-4058-867A-B1D0D5C6B0AA}" srcOrd="0" destOrd="0" presId="urn:microsoft.com/office/officeart/2005/8/layout/lProcess1"/>
    <dgm:cxn modelId="{2B63E0BA-F631-40CB-8E02-03E7CB03EE76}" type="presOf" srcId="{8D7EF9E2-3743-4024-9CF4-D3B97C1C7A8E}" destId="{69CEE248-3B38-495A-B8BD-394214259756}" srcOrd="0" destOrd="0" presId="urn:microsoft.com/office/officeart/2005/8/layout/lProcess1"/>
    <dgm:cxn modelId="{8264FFE6-460F-4A0F-9E31-74885FF26595}" type="presOf" srcId="{5503BDC1-4A6D-4C6B-9AAA-10020279E470}" destId="{2369731A-913D-4365-985A-7965D8815E12}" srcOrd="0" destOrd="0" presId="urn:microsoft.com/office/officeart/2005/8/layout/lProcess1"/>
    <dgm:cxn modelId="{D2BF8C3D-5905-487C-90D3-BD815210FC8E}" type="presOf" srcId="{C51B5212-7B9D-4228-9E47-814C781C2582}" destId="{CC687B43-F25A-4742-9BB0-DF9CE6F8BD7E}" srcOrd="0" destOrd="0" presId="urn:microsoft.com/office/officeart/2005/8/layout/lProcess1"/>
    <dgm:cxn modelId="{6474D91A-596B-4975-B696-D147D98FF193}" srcId="{B95F3B3C-30F0-47DE-9022-530112DF2CB1}" destId="{8D7EF9E2-3743-4024-9CF4-D3B97C1C7A8E}" srcOrd="1" destOrd="0" parTransId="{3C0A0E16-B68B-464F-A89F-7BAC4141C4DF}" sibTransId="{87E94DFC-DB3E-42BA-98C6-D4B8A6BCB984}"/>
    <dgm:cxn modelId="{55267347-DC8B-4213-8908-39669557DAEB}" type="presOf" srcId="{24CB1DD1-7723-454D-983C-657B3D001C04}" destId="{36AABE47-38E0-4A97-BB26-B10270971877}" srcOrd="0" destOrd="0" presId="urn:microsoft.com/office/officeart/2005/8/layout/lProcess1"/>
    <dgm:cxn modelId="{F9EDA31C-031C-4EE4-9B87-F996CA3A33BD}" type="presOf" srcId="{8123B7B3-4ED7-4BAA-A783-4272E8DB6516}" destId="{03F66C20-9979-4538-B8A0-A0A23F94B97D}" srcOrd="0" destOrd="0" presId="urn:microsoft.com/office/officeart/2005/8/layout/lProcess1"/>
    <dgm:cxn modelId="{74515A77-EEB5-4B02-B883-494A48F18995}" type="presOf" srcId="{B95F3B3C-30F0-47DE-9022-530112DF2CB1}" destId="{E309D582-293E-4AA6-9673-B62306E07E40}" srcOrd="0" destOrd="0" presId="urn:microsoft.com/office/officeart/2005/8/layout/lProcess1"/>
    <dgm:cxn modelId="{84AA9AA4-3027-47E4-9727-979F244DA77C}" srcId="{B95F3B3C-30F0-47DE-9022-530112DF2CB1}" destId="{D7473D36-1F98-4F6C-A88C-2A8FF4598CC9}" srcOrd="0" destOrd="0" parTransId="{C4B4283A-3F61-44D9-A223-47861328CF62}" sibTransId="{C51B5212-7B9D-4228-9E47-814C781C2582}"/>
    <dgm:cxn modelId="{4D54A7D0-20AF-443B-938D-422817D8E5F1}" type="presOf" srcId="{99C96B0F-F83F-4EE2-AF24-C17C32348697}" destId="{2C1287BA-75BB-43A4-B75C-5304A3210BBB}" srcOrd="0" destOrd="0" presId="urn:microsoft.com/office/officeart/2005/8/layout/lProcess1"/>
    <dgm:cxn modelId="{A69F62B0-3E34-4622-B559-114AC37A893C}" srcId="{B9961078-B3AC-4647-8DAC-3AFAE5A776F6}" destId="{63A16901-76D6-48F7-BB9E-2B82860A7C6A}" srcOrd="0" destOrd="0" parTransId="{49122B62-CC42-4538-8D69-E81CA4573DB2}" sibTransId="{5503BDC1-4A6D-4C6B-9AAA-10020279E470}"/>
    <dgm:cxn modelId="{45595A25-AD3B-4DFA-B168-E67D5A72332D}" srcId="{B9961078-B3AC-4647-8DAC-3AFAE5A776F6}" destId="{8123B7B3-4ED7-4BAA-A783-4272E8DB6516}" srcOrd="1" destOrd="0" parTransId="{90457E98-FCCD-4034-BAEF-53D4B26249FB}" sibTransId="{99C96B0F-F83F-4EE2-AF24-C17C32348697}"/>
    <dgm:cxn modelId="{F751C19E-09C1-40F9-98F4-EDC49843EC2D}" type="presOf" srcId="{63A16901-76D6-48F7-BB9E-2B82860A7C6A}" destId="{FDEA49DC-D594-43DB-96C3-8703DAC8150D}" srcOrd="0" destOrd="0" presId="urn:microsoft.com/office/officeart/2005/8/layout/lProcess1"/>
    <dgm:cxn modelId="{FD0AAFD0-D770-4C0B-99CD-7137BF7EF07C}" type="presOf" srcId="{B9961078-B3AC-4647-8DAC-3AFAE5A776F6}" destId="{87C4CE49-95FC-4764-8AC7-5FE5C5138A53}" srcOrd="0" destOrd="0" presId="urn:microsoft.com/office/officeart/2005/8/layout/lProcess1"/>
    <dgm:cxn modelId="{E9EC0F71-F44A-4938-8446-D0299004FBE8}" type="presOf" srcId="{D7473D36-1F98-4F6C-A88C-2A8FF4598CC9}" destId="{1F385ED3-D107-4AA9-BDBE-CD9DAF320206}" srcOrd="0" destOrd="0" presId="urn:microsoft.com/office/officeart/2005/8/layout/lProcess1"/>
    <dgm:cxn modelId="{A731078A-B08E-4927-8A16-9B2256E9B2EE}" type="presParOf" srcId="{36AABE47-38E0-4A97-BB26-B10270971877}" destId="{55D86E10-F826-48BC-8725-4B13E26429B1}" srcOrd="0" destOrd="0" presId="urn:microsoft.com/office/officeart/2005/8/layout/lProcess1"/>
    <dgm:cxn modelId="{C33C3A19-636F-4E23-B9F9-8A620A6CE38C}" type="presParOf" srcId="{55D86E10-F826-48BC-8725-4B13E26429B1}" destId="{87C4CE49-95FC-4764-8AC7-5FE5C5138A53}" srcOrd="0" destOrd="0" presId="urn:microsoft.com/office/officeart/2005/8/layout/lProcess1"/>
    <dgm:cxn modelId="{F9EBF6B6-2ADF-4DAF-A48A-090CCEADF43B}" type="presParOf" srcId="{55D86E10-F826-48BC-8725-4B13E26429B1}" destId="{1BB41E35-6BAE-4429-B1E5-82111AAED88C}" srcOrd="1" destOrd="0" presId="urn:microsoft.com/office/officeart/2005/8/layout/lProcess1"/>
    <dgm:cxn modelId="{D5BE6054-2784-4CA1-BC17-02C272A85C6A}" type="presParOf" srcId="{55D86E10-F826-48BC-8725-4B13E26429B1}" destId="{FDEA49DC-D594-43DB-96C3-8703DAC8150D}" srcOrd="2" destOrd="0" presId="urn:microsoft.com/office/officeart/2005/8/layout/lProcess1"/>
    <dgm:cxn modelId="{E81C6242-86B6-4DF8-BA0B-5A30E71AC1B8}" type="presParOf" srcId="{55D86E10-F826-48BC-8725-4B13E26429B1}" destId="{2369731A-913D-4365-985A-7965D8815E12}" srcOrd="3" destOrd="0" presId="urn:microsoft.com/office/officeart/2005/8/layout/lProcess1"/>
    <dgm:cxn modelId="{72B8EF7D-27D4-4BD0-952B-5BACD2C4E9C2}" type="presParOf" srcId="{55D86E10-F826-48BC-8725-4B13E26429B1}" destId="{03F66C20-9979-4538-B8A0-A0A23F94B97D}" srcOrd="4" destOrd="0" presId="urn:microsoft.com/office/officeart/2005/8/layout/lProcess1"/>
    <dgm:cxn modelId="{00F641EC-92C3-4C3D-B4E7-4A06FB3BA291}" type="presParOf" srcId="{55D86E10-F826-48BC-8725-4B13E26429B1}" destId="{2C1287BA-75BB-43A4-B75C-5304A3210BBB}" srcOrd="5" destOrd="0" presId="urn:microsoft.com/office/officeart/2005/8/layout/lProcess1"/>
    <dgm:cxn modelId="{0A6A1D8F-DA53-4579-8DC8-09214C66EFD1}" type="presParOf" srcId="{55D86E10-F826-48BC-8725-4B13E26429B1}" destId="{0B298A9C-FBC8-4058-867A-B1D0D5C6B0AA}" srcOrd="6" destOrd="0" presId="urn:microsoft.com/office/officeart/2005/8/layout/lProcess1"/>
    <dgm:cxn modelId="{A708D41E-FC9A-40B0-9F0D-AB352CAEA845}" type="presParOf" srcId="{36AABE47-38E0-4A97-BB26-B10270971877}" destId="{F4AF4F26-1377-427C-8557-600093C02C90}" srcOrd="1" destOrd="0" presId="urn:microsoft.com/office/officeart/2005/8/layout/lProcess1"/>
    <dgm:cxn modelId="{3691E1D8-8C45-4B4A-96E7-86228CC34793}" type="presParOf" srcId="{36AABE47-38E0-4A97-BB26-B10270971877}" destId="{E1245E52-DE7B-4CEF-A65D-6AB69D43B23E}" srcOrd="2" destOrd="0" presId="urn:microsoft.com/office/officeart/2005/8/layout/lProcess1"/>
    <dgm:cxn modelId="{27CF1C56-F4F9-49B2-8297-1F026885A71D}" type="presParOf" srcId="{E1245E52-DE7B-4CEF-A65D-6AB69D43B23E}" destId="{E309D582-293E-4AA6-9673-B62306E07E40}" srcOrd="0" destOrd="0" presId="urn:microsoft.com/office/officeart/2005/8/layout/lProcess1"/>
    <dgm:cxn modelId="{450FEF37-25B8-409D-BE87-4FCB3FAC0C7A}" type="presParOf" srcId="{E1245E52-DE7B-4CEF-A65D-6AB69D43B23E}" destId="{DE2A3D67-EA4F-4E63-BB28-54001B112160}" srcOrd="1" destOrd="0" presId="urn:microsoft.com/office/officeart/2005/8/layout/lProcess1"/>
    <dgm:cxn modelId="{2B3A18A9-8B4E-4DDE-84FB-772A60EE2E94}" type="presParOf" srcId="{E1245E52-DE7B-4CEF-A65D-6AB69D43B23E}" destId="{1F385ED3-D107-4AA9-BDBE-CD9DAF320206}" srcOrd="2" destOrd="0" presId="urn:microsoft.com/office/officeart/2005/8/layout/lProcess1"/>
    <dgm:cxn modelId="{3AF0705B-C150-4AAB-9651-9769B242342B}" type="presParOf" srcId="{E1245E52-DE7B-4CEF-A65D-6AB69D43B23E}" destId="{CC687B43-F25A-4742-9BB0-DF9CE6F8BD7E}" srcOrd="3" destOrd="0" presId="urn:microsoft.com/office/officeart/2005/8/layout/lProcess1"/>
    <dgm:cxn modelId="{BA77267D-2284-43DC-B69E-59E821E3F4DB}" type="presParOf" srcId="{E1245E52-DE7B-4CEF-A65D-6AB69D43B23E}" destId="{69CEE248-3B38-495A-B8BD-394214259756}" srcOrd="4" destOrd="0" presId="urn:microsoft.com/office/officeart/2005/8/layout/lProcess1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DB3F653-82E6-46C4-920D-3D68BD166BFB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pl-PL"/>
        </a:p>
      </dgm:t>
    </dgm:pt>
    <dgm:pt modelId="{2797E85F-BD7D-417F-A54F-5BE8EFA09DCE}">
      <dgm:prSet phldrT="[Tekst]"/>
      <dgm:spPr/>
      <dgm:t>
        <a:bodyPr/>
        <a:lstStyle/>
        <a:p>
          <a:r>
            <a:rPr lang="pl-PL" dirty="0" smtClean="0"/>
            <a:t>21 lat</a:t>
          </a:r>
        </a:p>
        <a:p>
          <a:r>
            <a:rPr lang="pl-PL" dirty="0" smtClean="0"/>
            <a:t>granica wieku dla kandydata na posła</a:t>
          </a:r>
          <a:endParaRPr lang="pl-PL" dirty="0"/>
        </a:p>
      </dgm:t>
    </dgm:pt>
    <dgm:pt modelId="{56C081F0-42E7-43DC-B34E-C593B40401D8}" type="parTrans" cxnId="{83D98FB8-367C-45D5-B184-29740F913F63}">
      <dgm:prSet/>
      <dgm:spPr/>
      <dgm:t>
        <a:bodyPr/>
        <a:lstStyle/>
        <a:p>
          <a:endParaRPr lang="pl-PL"/>
        </a:p>
      </dgm:t>
    </dgm:pt>
    <dgm:pt modelId="{9B0AC66E-5DED-4EBD-8E82-878A5D03291F}" type="sibTrans" cxnId="{83D98FB8-367C-45D5-B184-29740F913F63}">
      <dgm:prSet/>
      <dgm:spPr/>
      <dgm:t>
        <a:bodyPr/>
        <a:lstStyle/>
        <a:p>
          <a:endParaRPr lang="pl-PL"/>
        </a:p>
      </dgm:t>
    </dgm:pt>
    <dgm:pt modelId="{B476CAF1-B3C5-460E-A0DD-5B3D86640724}">
      <dgm:prSet phldrT="[Tekst]"/>
      <dgm:spPr/>
      <dgm:t>
        <a:bodyPr/>
        <a:lstStyle/>
        <a:p>
          <a:r>
            <a:rPr lang="pl-PL" dirty="0" smtClean="0"/>
            <a:t>30 lat</a:t>
          </a:r>
        </a:p>
        <a:p>
          <a:r>
            <a:rPr lang="pl-PL" dirty="0" smtClean="0"/>
            <a:t>granica wieku dla kandydata na senatora</a:t>
          </a:r>
          <a:endParaRPr lang="pl-PL" dirty="0"/>
        </a:p>
      </dgm:t>
    </dgm:pt>
    <dgm:pt modelId="{49C72769-A66A-4C7F-A653-C7CAFB90CD73}" type="parTrans" cxnId="{B5E184EC-5FD0-4057-B3EB-6DC76E38E0F0}">
      <dgm:prSet/>
      <dgm:spPr/>
      <dgm:t>
        <a:bodyPr/>
        <a:lstStyle/>
        <a:p>
          <a:endParaRPr lang="pl-PL"/>
        </a:p>
      </dgm:t>
    </dgm:pt>
    <dgm:pt modelId="{6A673825-B466-4EE3-BD28-08807CA2E6ED}" type="sibTrans" cxnId="{B5E184EC-5FD0-4057-B3EB-6DC76E38E0F0}">
      <dgm:prSet/>
      <dgm:spPr/>
      <dgm:t>
        <a:bodyPr/>
        <a:lstStyle/>
        <a:p>
          <a:endParaRPr lang="pl-PL"/>
        </a:p>
      </dgm:t>
    </dgm:pt>
    <dgm:pt modelId="{6F15DC98-204B-4BF1-96D6-96BA81DCFA55}">
      <dgm:prSet phldrT="[Tekst]"/>
      <dgm:spPr/>
      <dgm:t>
        <a:bodyPr/>
        <a:lstStyle/>
        <a:p>
          <a:r>
            <a:rPr lang="pl-PL" dirty="0" smtClean="0"/>
            <a:t>35 lat </a:t>
          </a:r>
        </a:p>
        <a:p>
          <a:r>
            <a:rPr lang="pl-PL" dirty="0" smtClean="0"/>
            <a:t>granica wieku dla kandydata na prezydenta </a:t>
          </a:r>
          <a:endParaRPr lang="pl-PL" dirty="0"/>
        </a:p>
      </dgm:t>
    </dgm:pt>
    <dgm:pt modelId="{69A5233F-7DAA-4930-BE95-2B455A62DE3B}" type="parTrans" cxnId="{CFC30244-038D-4EF0-B07F-E5861E8DE77B}">
      <dgm:prSet/>
      <dgm:spPr/>
      <dgm:t>
        <a:bodyPr/>
        <a:lstStyle/>
        <a:p>
          <a:endParaRPr lang="pl-PL"/>
        </a:p>
      </dgm:t>
    </dgm:pt>
    <dgm:pt modelId="{53DBEC34-628D-4E95-8DF8-1AF73607488F}" type="sibTrans" cxnId="{CFC30244-038D-4EF0-B07F-E5861E8DE77B}">
      <dgm:prSet/>
      <dgm:spPr/>
      <dgm:t>
        <a:bodyPr/>
        <a:lstStyle/>
        <a:p>
          <a:endParaRPr lang="pl-PL"/>
        </a:p>
      </dgm:t>
    </dgm:pt>
    <dgm:pt modelId="{95FB707C-F8BD-489A-8ECA-D59D5683E37D}">
      <dgm:prSet phldrT="[Tekst]"/>
      <dgm:spPr/>
      <dgm:t>
        <a:bodyPr/>
        <a:lstStyle/>
        <a:p>
          <a:r>
            <a:rPr lang="pl-PL" dirty="0" smtClean="0"/>
            <a:t>21 lat</a:t>
          </a:r>
        </a:p>
        <a:p>
          <a:r>
            <a:rPr lang="pl-PL" dirty="0" smtClean="0"/>
            <a:t>granica wieku dla kandydata na posła w PE</a:t>
          </a:r>
          <a:endParaRPr lang="pl-PL" dirty="0"/>
        </a:p>
      </dgm:t>
    </dgm:pt>
    <dgm:pt modelId="{6F018199-98AB-439E-BE7A-8A2499C27111}" type="parTrans" cxnId="{43CF32E0-476D-4036-90DC-714CB22CF770}">
      <dgm:prSet/>
      <dgm:spPr/>
      <dgm:t>
        <a:bodyPr/>
        <a:lstStyle/>
        <a:p>
          <a:endParaRPr lang="pl-PL"/>
        </a:p>
      </dgm:t>
    </dgm:pt>
    <dgm:pt modelId="{F8BCBF72-6AFA-447D-B890-9A0D441DB48A}" type="sibTrans" cxnId="{43CF32E0-476D-4036-90DC-714CB22CF770}">
      <dgm:prSet/>
      <dgm:spPr/>
      <dgm:t>
        <a:bodyPr/>
        <a:lstStyle/>
        <a:p>
          <a:endParaRPr lang="pl-PL"/>
        </a:p>
      </dgm:t>
    </dgm:pt>
    <dgm:pt modelId="{25C3F7D0-40CF-4DC6-9FD2-EEE87CB5A187}">
      <dgm:prSet phldrT="[Tekst]"/>
      <dgm:spPr/>
      <dgm:t>
        <a:bodyPr/>
        <a:lstStyle/>
        <a:p>
          <a:r>
            <a:rPr lang="pl-PL" dirty="0" smtClean="0"/>
            <a:t>25 lat</a:t>
          </a:r>
        </a:p>
        <a:p>
          <a:r>
            <a:rPr lang="pl-PL" dirty="0" smtClean="0"/>
            <a:t>granica wieku dla kandydata na wójta burmistrza i prezydenta miasta</a:t>
          </a:r>
          <a:endParaRPr lang="pl-PL" dirty="0"/>
        </a:p>
      </dgm:t>
    </dgm:pt>
    <dgm:pt modelId="{2CD58643-0E75-48BD-8ED0-1AE7B67A8B1E}" type="parTrans" cxnId="{BE1BB7BA-3726-4AC6-A6B2-B6CF200F5849}">
      <dgm:prSet/>
      <dgm:spPr/>
      <dgm:t>
        <a:bodyPr/>
        <a:lstStyle/>
        <a:p>
          <a:endParaRPr lang="pl-PL"/>
        </a:p>
      </dgm:t>
    </dgm:pt>
    <dgm:pt modelId="{3A8B496D-D1E4-4989-A5D3-5FD59FAB3E2F}" type="sibTrans" cxnId="{BE1BB7BA-3726-4AC6-A6B2-B6CF200F5849}">
      <dgm:prSet/>
      <dgm:spPr/>
      <dgm:t>
        <a:bodyPr/>
        <a:lstStyle/>
        <a:p>
          <a:endParaRPr lang="pl-PL"/>
        </a:p>
      </dgm:t>
    </dgm:pt>
    <dgm:pt modelId="{B4511F82-A5C3-4DE4-8E66-E4708E397153}" type="pres">
      <dgm:prSet presAssocID="{1DB3F653-82E6-46C4-920D-3D68BD166BFB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C7744E5A-691A-425A-9394-1CAF9DC03697}" type="pres">
      <dgm:prSet presAssocID="{2797E85F-BD7D-417F-A54F-5BE8EFA09DC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188FC019-A64B-489E-87FE-57E780F1A1B7}" type="pres">
      <dgm:prSet presAssocID="{9B0AC66E-5DED-4EBD-8E82-878A5D03291F}" presName="sibTrans" presStyleCnt="0"/>
      <dgm:spPr/>
    </dgm:pt>
    <dgm:pt modelId="{AAE57F05-649C-4F54-B1B1-BE71561E7D6D}" type="pres">
      <dgm:prSet presAssocID="{B476CAF1-B3C5-460E-A0DD-5B3D86640724}" presName="node" presStyleLbl="node1" presStyleIdx="1" presStyleCnt="5" custLinFactNeighborX="0" custLinFactNeighborY="1491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07038277-2FDE-4D8C-B571-9E4E89451071}" type="pres">
      <dgm:prSet presAssocID="{6A673825-B466-4EE3-BD28-08807CA2E6ED}" presName="sibTrans" presStyleCnt="0"/>
      <dgm:spPr/>
    </dgm:pt>
    <dgm:pt modelId="{E249A556-D663-4617-936D-513DFA56EA4A}" type="pres">
      <dgm:prSet presAssocID="{6F15DC98-204B-4BF1-96D6-96BA81DCFA55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2762FE0F-FFF5-4658-96DB-613AE15DA2F0}" type="pres">
      <dgm:prSet presAssocID="{53DBEC34-628D-4E95-8DF8-1AF73607488F}" presName="sibTrans" presStyleCnt="0"/>
      <dgm:spPr/>
    </dgm:pt>
    <dgm:pt modelId="{888339D8-D3F6-4EB9-9B65-4753AAE46561}" type="pres">
      <dgm:prSet presAssocID="{95FB707C-F8BD-489A-8ECA-D59D5683E37D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DEB739F3-2DD0-4184-9A6E-9EF994B8FCFD}" type="pres">
      <dgm:prSet presAssocID="{F8BCBF72-6AFA-447D-B890-9A0D441DB48A}" presName="sibTrans" presStyleCnt="0"/>
      <dgm:spPr/>
    </dgm:pt>
    <dgm:pt modelId="{7AC976EF-48F2-4ECB-BB2B-A09210E2B5E2}" type="pres">
      <dgm:prSet presAssocID="{25C3F7D0-40CF-4DC6-9FD2-EEE87CB5A187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B5E184EC-5FD0-4057-B3EB-6DC76E38E0F0}" srcId="{1DB3F653-82E6-46C4-920D-3D68BD166BFB}" destId="{B476CAF1-B3C5-460E-A0DD-5B3D86640724}" srcOrd="1" destOrd="0" parTransId="{49C72769-A66A-4C7F-A653-C7CAFB90CD73}" sibTransId="{6A673825-B466-4EE3-BD28-08807CA2E6ED}"/>
    <dgm:cxn modelId="{B05D0EEC-AABD-42D9-A03B-DB300B162EAF}" type="presOf" srcId="{B476CAF1-B3C5-460E-A0DD-5B3D86640724}" destId="{AAE57F05-649C-4F54-B1B1-BE71561E7D6D}" srcOrd="0" destOrd="0" presId="urn:microsoft.com/office/officeart/2005/8/layout/default"/>
    <dgm:cxn modelId="{4C4CC53C-6122-401E-AA3A-AD5740785138}" type="presOf" srcId="{1DB3F653-82E6-46C4-920D-3D68BD166BFB}" destId="{B4511F82-A5C3-4DE4-8E66-E4708E397153}" srcOrd="0" destOrd="0" presId="urn:microsoft.com/office/officeart/2005/8/layout/default"/>
    <dgm:cxn modelId="{292BCAD0-165E-4272-B7C8-49F2F6B18B3C}" type="presOf" srcId="{6F15DC98-204B-4BF1-96D6-96BA81DCFA55}" destId="{E249A556-D663-4617-936D-513DFA56EA4A}" srcOrd="0" destOrd="0" presId="urn:microsoft.com/office/officeart/2005/8/layout/default"/>
    <dgm:cxn modelId="{83D98FB8-367C-45D5-B184-29740F913F63}" srcId="{1DB3F653-82E6-46C4-920D-3D68BD166BFB}" destId="{2797E85F-BD7D-417F-A54F-5BE8EFA09DCE}" srcOrd="0" destOrd="0" parTransId="{56C081F0-42E7-43DC-B34E-C593B40401D8}" sibTransId="{9B0AC66E-5DED-4EBD-8E82-878A5D03291F}"/>
    <dgm:cxn modelId="{2B463230-A622-43F3-8FF2-B6CA47CA973C}" type="presOf" srcId="{25C3F7D0-40CF-4DC6-9FD2-EEE87CB5A187}" destId="{7AC976EF-48F2-4ECB-BB2B-A09210E2B5E2}" srcOrd="0" destOrd="0" presId="urn:microsoft.com/office/officeart/2005/8/layout/default"/>
    <dgm:cxn modelId="{CFC30244-038D-4EF0-B07F-E5861E8DE77B}" srcId="{1DB3F653-82E6-46C4-920D-3D68BD166BFB}" destId="{6F15DC98-204B-4BF1-96D6-96BA81DCFA55}" srcOrd="2" destOrd="0" parTransId="{69A5233F-7DAA-4930-BE95-2B455A62DE3B}" sibTransId="{53DBEC34-628D-4E95-8DF8-1AF73607488F}"/>
    <dgm:cxn modelId="{BE1BB7BA-3726-4AC6-A6B2-B6CF200F5849}" srcId="{1DB3F653-82E6-46C4-920D-3D68BD166BFB}" destId="{25C3F7D0-40CF-4DC6-9FD2-EEE87CB5A187}" srcOrd="4" destOrd="0" parTransId="{2CD58643-0E75-48BD-8ED0-1AE7B67A8B1E}" sibTransId="{3A8B496D-D1E4-4989-A5D3-5FD59FAB3E2F}"/>
    <dgm:cxn modelId="{43CF32E0-476D-4036-90DC-714CB22CF770}" srcId="{1DB3F653-82E6-46C4-920D-3D68BD166BFB}" destId="{95FB707C-F8BD-489A-8ECA-D59D5683E37D}" srcOrd="3" destOrd="0" parTransId="{6F018199-98AB-439E-BE7A-8A2499C27111}" sibTransId="{F8BCBF72-6AFA-447D-B890-9A0D441DB48A}"/>
    <dgm:cxn modelId="{0855D819-23D0-4FFF-A76D-493084EB0DB4}" type="presOf" srcId="{95FB707C-F8BD-489A-8ECA-D59D5683E37D}" destId="{888339D8-D3F6-4EB9-9B65-4753AAE46561}" srcOrd="0" destOrd="0" presId="urn:microsoft.com/office/officeart/2005/8/layout/default"/>
    <dgm:cxn modelId="{21EB3495-B662-4700-9206-7F1E6F189338}" type="presOf" srcId="{2797E85F-BD7D-417F-A54F-5BE8EFA09DCE}" destId="{C7744E5A-691A-425A-9394-1CAF9DC03697}" srcOrd="0" destOrd="0" presId="urn:microsoft.com/office/officeart/2005/8/layout/default"/>
    <dgm:cxn modelId="{B9B6CB44-3AD5-4A6D-BE1F-6B06CFACA02D}" type="presParOf" srcId="{B4511F82-A5C3-4DE4-8E66-E4708E397153}" destId="{C7744E5A-691A-425A-9394-1CAF9DC03697}" srcOrd="0" destOrd="0" presId="urn:microsoft.com/office/officeart/2005/8/layout/default"/>
    <dgm:cxn modelId="{F2D97EEB-FEBA-4D3A-BF79-16AB75E6CC48}" type="presParOf" srcId="{B4511F82-A5C3-4DE4-8E66-E4708E397153}" destId="{188FC019-A64B-489E-87FE-57E780F1A1B7}" srcOrd="1" destOrd="0" presId="urn:microsoft.com/office/officeart/2005/8/layout/default"/>
    <dgm:cxn modelId="{BAFAD666-5042-49A1-AA51-1B7070096EB1}" type="presParOf" srcId="{B4511F82-A5C3-4DE4-8E66-E4708E397153}" destId="{AAE57F05-649C-4F54-B1B1-BE71561E7D6D}" srcOrd="2" destOrd="0" presId="urn:microsoft.com/office/officeart/2005/8/layout/default"/>
    <dgm:cxn modelId="{F417E9CC-4BCA-49A2-BE04-B360D16FFBFA}" type="presParOf" srcId="{B4511F82-A5C3-4DE4-8E66-E4708E397153}" destId="{07038277-2FDE-4D8C-B571-9E4E89451071}" srcOrd="3" destOrd="0" presId="urn:microsoft.com/office/officeart/2005/8/layout/default"/>
    <dgm:cxn modelId="{A8114E31-D5FF-4968-88FC-B05A713A5D8E}" type="presParOf" srcId="{B4511F82-A5C3-4DE4-8E66-E4708E397153}" destId="{E249A556-D663-4617-936D-513DFA56EA4A}" srcOrd="4" destOrd="0" presId="urn:microsoft.com/office/officeart/2005/8/layout/default"/>
    <dgm:cxn modelId="{ECA92E05-1AEC-4D37-B886-9DA395DD6703}" type="presParOf" srcId="{B4511F82-A5C3-4DE4-8E66-E4708E397153}" destId="{2762FE0F-FFF5-4658-96DB-613AE15DA2F0}" srcOrd="5" destOrd="0" presId="urn:microsoft.com/office/officeart/2005/8/layout/default"/>
    <dgm:cxn modelId="{3DCD6367-A779-4CBA-B264-484FF5905EC1}" type="presParOf" srcId="{B4511F82-A5C3-4DE4-8E66-E4708E397153}" destId="{888339D8-D3F6-4EB9-9B65-4753AAE46561}" srcOrd="6" destOrd="0" presId="urn:microsoft.com/office/officeart/2005/8/layout/default"/>
    <dgm:cxn modelId="{52D51C4C-665A-4316-A257-EB6F1F17F208}" type="presParOf" srcId="{B4511F82-A5C3-4DE4-8E66-E4708E397153}" destId="{DEB739F3-2DD0-4184-9A6E-9EF994B8FCFD}" srcOrd="7" destOrd="0" presId="urn:microsoft.com/office/officeart/2005/8/layout/default"/>
    <dgm:cxn modelId="{41F3455A-8546-4A4E-BA7E-049167EBF62E}" type="presParOf" srcId="{B4511F82-A5C3-4DE4-8E66-E4708E397153}" destId="{7AC976EF-48F2-4ECB-BB2B-A09210E2B5E2}" srcOrd="8" destOrd="0" presId="urn:microsoft.com/office/officeart/2005/8/layout/default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3C46FAA0-6BBC-4AF8-8D40-EA2A31B88DB9}" type="doc">
      <dgm:prSet loTypeId="urn:microsoft.com/office/officeart/2005/8/layout/hierarchy2" loCatId="hierarchy" qsTypeId="urn:microsoft.com/office/officeart/2005/8/quickstyle/simple1" qsCatId="simple" csTypeId="urn:microsoft.com/office/officeart/2005/8/colors/accent2_2" csCatId="accent2" phldr="1"/>
      <dgm:spPr/>
      <dgm:t>
        <a:bodyPr/>
        <a:lstStyle/>
        <a:p>
          <a:endParaRPr lang="pl-PL"/>
        </a:p>
      </dgm:t>
    </dgm:pt>
    <dgm:pt modelId="{F1905B57-4ACE-447A-A0D5-A2FBBC80B515}">
      <dgm:prSet phldrT="[Tekst]"/>
      <dgm:spPr/>
      <dgm:t>
        <a:bodyPr/>
        <a:lstStyle/>
        <a:p>
          <a:r>
            <a:rPr lang="pl-PL" dirty="0" smtClean="0"/>
            <a:t>Zasada </a:t>
          </a:r>
          <a:r>
            <a:rPr lang="pl-PL" dirty="0" err="1" smtClean="0"/>
            <a:t>incompatibilitas</a:t>
          </a:r>
          <a:endParaRPr lang="pl-PL" dirty="0" smtClean="0"/>
        </a:p>
        <a:p>
          <a:r>
            <a:rPr lang="pl-PL" dirty="0" smtClean="0"/>
            <a:t>(zasada niepołączalności)  </a:t>
          </a:r>
          <a:endParaRPr lang="pl-PL" dirty="0"/>
        </a:p>
      </dgm:t>
    </dgm:pt>
    <dgm:pt modelId="{55555EDF-46C7-4AB6-9985-E0A278B4F2B4}" type="parTrans" cxnId="{EF64CCCA-70E2-476D-8C1E-927D008EA5DF}">
      <dgm:prSet/>
      <dgm:spPr/>
      <dgm:t>
        <a:bodyPr/>
        <a:lstStyle/>
        <a:p>
          <a:endParaRPr lang="pl-PL"/>
        </a:p>
      </dgm:t>
    </dgm:pt>
    <dgm:pt modelId="{7255A3FE-1899-4CA3-9735-456B68A5C30C}" type="sibTrans" cxnId="{EF64CCCA-70E2-476D-8C1E-927D008EA5DF}">
      <dgm:prSet/>
      <dgm:spPr/>
      <dgm:t>
        <a:bodyPr/>
        <a:lstStyle/>
        <a:p>
          <a:endParaRPr lang="pl-PL"/>
        </a:p>
      </dgm:t>
    </dgm:pt>
    <dgm:pt modelId="{B0832E1C-22EB-4412-B84D-297E2A42BC20}">
      <dgm:prSet phldrT="[Tekst]"/>
      <dgm:spPr/>
      <dgm:t>
        <a:bodyPr/>
        <a:lstStyle/>
        <a:p>
          <a:r>
            <a:rPr lang="pl-PL" dirty="0" smtClean="0"/>
            <a:t>Na poziomie RP; w szczególności: art. 102, 103, 107 Konstytucji RP </a:t>
          </a:r>
          <a:endParaRPr lang="pl-PL" dirty="0"/>
        </a:p>
      </dgm:t>
    </dgm:pt>
    <dgm:pt modelId="{15982961-B91A-49BF-B67F-D5DDA3584E36}" type="parTrans" cxnId="{B1E8A487-AF50-496D-9313-BBFD26681998}">
      <dgm:prSet/>
      <dgm:spPr/>
      <dgm:t>
        <a:bodyPr/>
        <a:lstStyle/>
        <a:p>
          <a:endParaRPr lang="pl-PL"/>
        </a:p>
      </dgm:t>
    </dgm:pt>
    <dgm:pt modelId="{171C4E65-5D89-4E9E-B9C8-2D9E1F92565C}" type="sibTrans" cxnId="{B1E8A487-AF50-496D-9313-BBFD26681998}">
      <dgm:prSet/>
      <dgm:spPr/>
      <dgm:t>
        <a:bodyPr/>
        <a:lstStyle/>
        <a:p>
          <a:endParaRPr lang="pl-PL"/>
        </a:p>
      </dgm:t>
    </dgm:pt>
    <dgm:pt modelId="{4A8AB63C-10BD-45A3-A354-E4D03332C6CA}">
      <dgm:prSet phldrT="[Tekst]"/>
      <dgm:spPr/>
      <dgm:t>
        <a:bodyPr/>
        <a:lstStyle/>
        <a:p>
          <a:r>
            <a:rPr lang="pl-PL" dirty="0" smtClean="0"/>
            <a:t>Na poziomie UE</a:t>
          </a:r>
        </a:p>
        <a:p>
          <a:r>
            <a:rPr lang="pl-PL" dirty="0" smtClean="0"/>
            <a:t>Zasada ta odnosi się do m.in.  </a:t>
          </a:r>
          <a:r>
            <a:rPr lang="pl-PL" dirty="0" err="1" smtClean="0"/>
            <a:t>europosłów</a:t>
          </a:r>
          <a:r>
            <a:rPr lang="pl-PL" dirty="0" smtClean="0"/>
            <a:t>, którzy nie mogą być członkami rządów Państw Członkowskich ani funkcjonariuszami instytucji UE</a:t>
          </a:r>
          <a:endParaRPr lang="pl-PL" dirty="0"/>
        </a:p>
      </dgm:t>
    </dgm:pt>
    <dgm:pt modelId="{876369B5-08E1-4656-B5E7-4909D715F66D}" type="parTrans" cxnId="{3D55EF2C-DB3A-4FBD-A113-91687A325AD5}">
      <dgm:prSet/>
      <dgm:spPr/>
      <dgm:t>
        <a:bodyPr/>
        <a:lstStyle/>
        <a:p>
          <a:endParaRPr lang="pl-PL"/>
        </a:p>
      </dgm:t>
    </dgm:pt>
    <dgm:pt modelId="{20F6E6D6-5A4C-4286-B4AA-F06530A0D422}" type="sibTrans" cxnId="{3D55EF2C-DB3A-4FBD-A113-91687A325AD5}">
      <dgm:prSet/>
      <dgm:spPr/>
      <dgm:t>
        <a:bodyPr/>
        <a:lstStyle/>
        <a:p>
          <a:endParaRPr lang="pl-PL"/>
        </a:p>
      </dgm:t>
    </dgm:pt>
    <dgm:pt modelId="{50921E17-0C75-43B7-A787-31D94DD80E59}" type="pres">
      <dgm:prSet presAssocID="{3C46FAA0-6BBC-4AF8-8D40-EA2A31B88DB9}" presName="diagram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BAA1D2C5-CF45-4587-80EF-69127CAB617D}" type="pres">
      <dgm:prSet presAssocID="{F1905B57-4ACE-447A-A0D5-A2FBBC80B515}" presName="root1" presStyleCnt="0"/>
      <dgm:spPr/>
    </dgm:pt>
    <dgm:pt modelId="{DE8352B2-E557-4AD7-ADEF-475900D45A62}" type="pres">
      <dgm:prSet presAssocID="{F1905B57-4ACE-447A-A0D5-A2FBBC80B515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7FDE7155-A96C-4ECE-92E7-EAF64784E50E}" type="pres">
      <dgm:prSet presAssocID="{F1905B57-4ACE-447A-A0D5-A2FBBC80B515}" presName="level2hierChild" presStyleCnt="0"/>
      <dgm:spPr/>
    </dgm:pt>
    <dgm:pt modelId="{92FDFE92-4C2E-47FD-B6DB-172D839F889C}" type="pres">
      <dgm:prSet presAssocID="{15982961-B91A-49BF-B67F-D5DDA3584E36}" presName="conn2-1" presStyleLbl="parChTrans1D2" presStyleIdx="0" presStyleCnt="2"/>
      <dgm:spPr/>
      <dgm:t>
        <a:bodyPr/>
        <a:lstStyle/>
        <a:p>
          <a:endParaRPr lang="pl-PL"/>
        </a:p>
      </dgm:t>
    </dgm:pt>
    <dgm:pt modelId="{03392142-756E-4916-A711-87D2A26E94EB}" type="pres">
      <dgm:prSet presAssocID="{15982961-B91A-49BF-B67F-D5DDA3584E36}" presName="connTx" presStyleLbl="parChTrans1D2" presStyleIdx="0" presStyleCnt="2"/>
      <dgm:spPr/>
      <dgm:t>
        <a:bodyPr/>
        <a:lstStyle/>
        <a:p>
          <a:endParaRPr lang="pl-PL"/>
        </a:p>
      </dgm:t>
    </dgm:pt>
    <dgm:pt modelId="{5AF81B28-5EC2-4D25-BF47-54AD50B63A43}" type="pres">
      <dgm:prSet presAssocID="{B0832E1C-22EB-4412-B84D-297E2A42BC20}" presName="root2" presStyleCnt="0"/>
      <dgm:spPr/>
    </dgm:pt>
    <dgm:pt modelId="{FEB9EB66-77ED-47C3-B700-D0352FF162AC}" type="pres">
      <dgm:prSet presAssocID="{B0832E1C-22EB-4412-B84D-297E2A42BC20}" presName="LevelTwoTextNode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2D012237-22FC-4395-9220-37B9B26299D0}" type="pres">
      <dgm:prSet presAssocID="{B0832E1C-22EB-4412-B84D-297E2A42BC20}" presName="level3hierChild" presStyleCnt="0"/>
      <dgm:spPr/>
    </dgm:pt>
    <dgm:pt modelId="{734B3D97-E374-4440-A3CB-57F8FF41BEF1}" type="pres">
      <dgm:prSet presAssocID="{876369B5-08E1-4656-B5E7-4909D715F66D}" presName="conn2-1" presStyleLbl="parChTrans1D2" presStyleIdx="1" presStyleCnt="2"/>
      <dgm:spPr/>
      <dgm:t>
        <a:bodyPr/>
        <a:lstStyle/>
        <a:p>
          <a:endParaRPr lang="pl-PL"/>
        </a:p>
      </dgm:t>
    </dgm:pt>
    <dgm:pt modelId="{CF256FAA-A732-4E52-AF5D-F95060F8B65E}" type="pres">
      <dgm:prSet presAssocID="{876369B5-08E1-4656-B5E7-4909D715F66D}" presName="connTx" presStyleLbl="parChTrans1D2" presStyleIdx="1" presStyleCnt="2"/>
      <dgm:spPr/>
      <dgm:t>
        <a:bodyPr/>
        <a:lstStyle/>
        <a:p>
          <a:endParaRPr lang="pl-PL"/>
        </a:p>
      </dgm:t>
    </dgm:pt>
    <dgm:pt modelId="{77A79FD5-1EBC-497D-89E3-3EF5B1D4B52A}" type="pres">
      <dgm:prSet presAssocID="{4A8AB63C-10BD-45A3-A354-E4D03332C6CA}" presName="root2" presStyleCnt="0"/>
      <dgm:spPr/>
    </dgm:pt>
    <dgm:pt modelId="{74320A51-686B-4A77-BA90-47446D968C7B}" type="pres">
      <dgm:prSet presAssocID="{4A8AB63C-10BD-45A3-A354-E4D03332C6CA}" presName="LevelTwoTextNode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DFECB5A2-0D1B-4090-8F46-9BC2D165174E}" type="pres">
      <dgm:prSet presAssocID="{4A8AB63C-10BD-45A3-A354-E4D03332C6CA}" presName="level3hierChild" presStyleCnt="0"/>
      <dgm:spPr/>
    </dgm:pt>
  </dgm:ptLst>
  <dgm:cxnLst>
    <dgm:cxn modelId="{4468FE24-C26D-4C98-A8EB-EEF5591A9B63}" type="presOf" srcId="{876369B5-08E1-4656-B5E7-4909D715F66D}" destId="{734B3D97-E374-4440-A3CB-57F8FF41BEF1}" srcOrd="0" destOrd="0" presId="urn:microsoft.com/office/officeart/2005/8/layout/hierarchy2"/>
    <dgm:cxn modelId="{6763A580-7262-4D74-B77D-B9D3A5DAA02F}" type="presOf" srcId="{3C46FAA0-6BBC-4AF8-8D40-EA2A31B88DB9}" destId="{50921E17-0C75-43B7-A787-31D94DD80E59}" srcOrd="0" destOrd="0" presId="urn:microsoft.com/office/officeart/2005/8/layout/hierarchy2"/>
    <dgm:cxn modelId="{D1531AC1-264E-4A89-A906-28AA739BE02A}" type="presOf" srcId="{F1905B57-4ACE-447A-A0D5-A2FBBC80B515}" destId="{DE8352B2-E557-4AD7-ADEF-475900D45A62}" srcOrd="0" destOrd="0" presId="urn:microsoft.com/office/officeart/2005/8/layout/hierarchy2"/>
    <dgm:cxn modelId="{6084A4E7-B4B2-4FF1-84BE-A1800140C714}" type="presOf" srcId="{B0832E1C-22EB-4412-B84D-297E2A42BC20}" destId="{FEB9EB66-77ED-47C3-B700-D0352FF162AC}" srcOrd="0" destOrd="0" presId="urn:microsoft.com/office/officeart/2005/8/layout/hierarchy2"/>
    <dgm:cxn modelId="{C20A2155-59D2-4874-9E3F-B9398BF57D53}" type="presOf" srcId="{15982961-B91A-49BF-B67F-D5DDA3584E36}" destId="{92FDFE92-4C2E-47FD-B6DB-172D839F889C}" srcOrd="0" destOrd="0" presId="urn:microsoft.com/office/officeart/2005/8/layout/hierarchy2"/>
    <dgm:cxn modelId="{B1E8A487-AF50-496D-9313-BBFD26681998}" srcId="{F1905B57-4ACE-447A-A0D5-A2FBBC80B515}" destId="{B0832E1C-22EB-4412-B84D-297E2A42BC20}" srcOrd="0" destOrd="0" parTransId="{15982961-B91A-49BF-B67F-D5DDA3584E36}" sibTransId="{171C4E65-5D89-4E9E-B9C8-2D9E1F92565C}"/>
    <dgm:cxn modelId="{3D55EF2C-DB3A-4FBD-A113-91687A325AD5}" srcId="{F1905B57-4ACE-447A-A0D5-A2FBBC80B515}" destId="{4A8AB63C-10BD-45A3-A354-E4D03332C6CA}" srcOrd="1" destOrd="0" parTransId="{876369B5-08E1-4656-B5E7-4909D715F66D}" sibTransId="{20F6E6D6-5A4C-4286-B4AA-F06530A0D422}"/>
    <dgm:cxn modelId="{E929F73B-DDD2-4403-B77C-78C01F73194D}" type="presOf" srcId="{876369B5-08E1-4656-B5E7-4909D715F66D}" destId="{CF256FAA-A732-4E52-AF5D-F95060F8B65E}" srcOrd="1" destOrd="0" presId="urn:microsoft.com/office/officeart/2005/8/layout/hierarchy2"/>
    <dgm:cxn modelId="{E7228C69-D934-4B44-A611-45FDD265C37D}" type="presOf" srcId="{4A8AB63C-10BD-45A3-A354-E4D03332C6CA}" destId="{74320A51-686B-4A77-BA90-47446D968C7B}" srcOrd="0" destOrd="0" presId="urn:microsoft.com/office/officeart/2005/8/layout/hierarchy2"/>
    <dgm:cxn modelId="{357E4AC5-6239-48AC-8785-1E1B9062BB7A}" type="presOf" srcId="{15982961-B91A-49BF-B67F-D5DDA3584E36}" destId="{03392142-756E-4916-A711-87D2A26E94EB}" srcOrd="1" destOrd="0" presId="urn:microsoft.com/office/officeart/2005/8/layout/hierarchy2"/>
    <dgm:cxn modelId="{EF64CCCA-70E2-476D-8C1E-927D008EA5DF}" srcId="{3C46FAA0-6BBC-4AF8-8D40-EA2A31B88DB9}" destId="{F1905B57-4ACE-447A-A0D5-A2FBBC80B515}" srcOrd="0" destOrd="0" parTransId="{55555EDF-46C7-4AB6-9985-E0A278B4F2B4}" sibTransId="{7255A3FE-1899-4CA3-9735-456B68A5C30C}"/>
    <dgm:cxn modelId="{CBBBA558-0110-43CC-A3E1-9ABA04156507}" type="presParOf" srcId="{50921E17-0C75-43B7-A787-31D94DD80E59}" destId="{BAA1D2C5-CF45-4587-80EF-69127CAB617D}" srcOrd="0" destOrd="0" presId="urn:microsoft.com/office/officeart/2005/8/layout/hierarchy2"/>
    <dgm:cxn modelId="{6773F355-EE5E-4A9E-A593-DFE5FD05E895}" type="presParOf" srcId="{BAA1D2C5-CF45-4587-80EF-69127CAB617D}" destId="{DE8352B2-E557-4AD7-ADEF-475900D45A62}" srcOrd="0" destOrd="0" presId="urn:microsoft.com/office/officeart/2005/8/layout/hierarchy2"/>
    <dgm:cxn modelId="{CFAD0617-DB74-4C99-9DE5-7EE00EE1CE24}" type="presParOf" srcId="{BAA1D2C5-CF45-4587-80EF-69127CAB617D}" destId="{7FDE7155-A96C-4ECE-92E7-EAF64784E50E}" srcOrd="1" destOrd="0" presId="urn:microsoft.com/office/officeart/2005/8/layout/hierarchy2"/>
    <dgm:cxn modelId="{75684D54-E873-4C67-9A7D-37F0D144AC17}" type="presParOf" srcId="{7FDE7155-A96C-4ECE-92E7-EAF64784E50E}" destId="{92FDFE92-4C2E-47FD-B6DB-172D839F889C}" srcOrd="0" destOrd="0" presId="urn:microsoft.com/office/officeart/2005/8/layout/hierarchy2"/>
    <dgm:cxn modelId="{0F7025E9-38DB-4B7D-91D9-40872B2B2C78}" type="presParOf" srcId="{92FDFE92-4C2E-47FD-B6DB-172D839F889C}" destId="{03392142-756E-4916-A711-87D2A26E94EB}" srcOrd="0" destOrd="0" presId="urn:microsoft.com/office/officeart/2005/8/layout/hierarchy2"/>
    <dgm:cxn modelId="{65ACE56D-12CA-43E1-806D-CEA78A5A70C1}" type="presParOf" srcId="{7FDE7155-A96C-4ECE-92E7-EAF64784E50E}" destId="{5AF81B28-5EC2-4D25-BF47-54AD50B63A43}" srcOrd="1" destOrd="0" presId="urn:microsoft.com/office/officeart/2005/8/layout/hierarchy2"/>
    <dgm:cxn modelId="{9044AD7C-9BF4-4178-AD8F-B2330433AFF1}" type="presParOf" srcId="{5AF81B28-5EC2-4D25-BF47-54AD50B63A43}" destId="{FEB9EB66-77ED-47C3-B700-D0352FF162AC}" srcOrd="0" destOrd="0" presId="urn:microsoft.com/office/officeart/2005/8/layout/hierarchy2"/>
    <dgm:cxn modelId="{58F0FA48-8D4C-40C7-ABBF-803F373F0E0B}" type="presParOf" srcId="{5AF81B28-5EC2-4D25-BF47-54AD50B63A43}" destId="{2D012237-22FC-4395-9220-37B9B26299D0}" srcOrd="1" destOrd="0" presId="urn:microsoft.com/office/officeart/2005/8/layout/hierarchy2"/>
    <dgm:cxn modelId="{778C9C77-6D22-4D81-AB6F-D68C5275B288}" type="presParOf" srcId="{7FDE7155-A96C-4ECE-92E7-EAF64784E50E}" destId="{734B3D97-E374-4440-A3CB-57F8FF41BEF1}" srcOrd="2" destOrd="0" presId="urn:microsoft.com/office/officeart/2005/8/layout/hierarchy2"/>
    <dgm:cxn modelId="{243782BD-F740-437E-861F-74A249FEA55B}" type="presParOf" srcId="{734B3D97-E374-4440-A3CB-57F8FF41BEF1}" destId="{CF256FAA-A732-4E52-AF5D-F95060F8B65E}" srcOrd="0" destOrd="0" presId="urn:microsoft.com/office/officeart/2005/8/layout/hierarchy2"/>
    <dgm:cxn modelId="{C22C3CF0-9694-4401-AAB7-5FBCB69F957A}" type="presParOf" srcId="{7FDE7155-A96C-4ECE-92E7-EAF64784E50E}" destId="{77A79FD5-1EBC-497D-89E3-3EF5B1D4B52A}" srcOrd="3" destOrd="0" presId="urn:microsoft.com/office/officeart/2005/8/layout/hierarchy2"/>
    <dgm:cxn modelId="{AFF232AB-5964-4F49-9397-BCB04EBC435F}" type="presParOf" srcId="{77A79FD5-1EBC-497D-89E3-3EF5B1D4B52A}" destId="{74320A51-686B-4A77-BA90-47446D968C7B}" srcOrd="0" destOrd="0" presId="urn:microsoft.com/office/officeart/2005/8/layout/hierarchy2"/>
    <dgm:cxn modelId="{B13E1A30-228F-4CF5-8A5A-9BFC3696CF6B}" type="presParOf" srcId="{77A79FD5-1EBC-497D-89E3-3EF5B1D4B52A}" destId="{DFECB5A2-0D1B-4090-8F46-9BC2D165174E}" srcOrd="1" destOrd="0" presId="urn:microsoft.com/office/officeart/2005/8/layout/hierarchy2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2E1D9FE3-F0D1-41EB-A2A1-1285412C2BAB}" type="doc">
      <dgm:prSet loTypeId="urn:microsoft.com/office/officeart/2005/8/layout/vList6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EE1FFB77-904B-4BDD-9571-75A098F371E6}">
      <dgm:prSet phldrT="[Tekst]"/>
      <dgm:spPr/>
      <dgm:t>
        <a:bodyPr/>
        <a:lstStyle/>
        <a:p>
          <a:r>
            <a:rPr lang="pl-PL" dirty="0" smtClean="0"/>
            <a:t>Zasada równości (w znaczeniu formalnym) </a:t>
          </a:r>
          <a:endParaRPr lang="pl-PL" dirty="0"/>
        </a:p>
      </dgm:t>
    </dgm:pt>
    <dgm:pt modelId="{CDE0D671-F067-45C0-B5A5-C503B50E4BB2}" type="parTrans" cxnId="{29D00953-E0D2-4FDA-9653-23802769FF11}">
      <dgm:prSet/>
      <dgm:spPr/>
      <dgm:t>
        <a:bodyPr/>
        <a:lstStyle/>
        <a:p>
          <a:endParaRPr lang="pl-PL"/>
        </a:p>
      </dgm:t>
    </dgm:pt>
    <dgm:pt modelId="{16F149CB-6419-48DF-A459-A4F600A815AC}" type="sibTrans" cxnId="{29D00953-E0D2-4FDA-9653-23802769FF11}">
      <dgm:prSet/>
      <dgm:spPr/>
      <dgm:t>
        <a:bodyPr/>
        <a:lstStyle/>
        <a:p>
          <a:endParaRPr lang="pl-PL"/>
        </a:p>
      </dgm:t>
    </dgm:pt>
    <dgm:pt modelId="{791A0488-1F30-4D82-9F3D-A4AB90F92DA2}">
      <dgm:prSet phldrT="[Tekst]" custT="1"/>
      <dgm:spPr/>
      <dgm:t>
        <a:bodyPr/>
        <a:lstStyle/>
        <a:p>
          <a:r>
            <a:rPr lang="pl-PL" sz="1600" dirty="0" smtClean="0"/>
            <a:t>Każda osoba, której przysługuje prawi wyborcze  uczestniczy w wyborach na identycznych zasadach; sprowadza się to do tego, że każdy ma taką samą liczbę </a:t>
          </a:r>
          <a:r>
            <a:rPr lang="pl-PL" sz="1600" dirty="0" err="1" smtClean="0"/>
            <a:t>głosów.Zasada</a:t>
          </a:r>
          <a:r>
            <a:rPr lang="pl-PL" sz="1600" dirty="0" smtClean="0"/>
            <a:t> równości została wyrażona w ordynacjach wyborczych, zgodnie z którymi każdy ma jeden głos.</a:t>
          </a:r>
          <a:endParaRPr lang="pl-PL" sz="1600" dirty="0"/>
        </a:p>
      </dgm:t>
    </dgm:pt>
    <dgm:pt modelId="{FE1D1E8D-60A4-4DDE-A05D-447FF9CDA9AB}" type="sibTrans" cxnId="{9ECA2496-F94E-4CE6-94A0-F6A5128C187D}">
      <dgm:prSet/>
      <dgm:spPr/>
      <dgm:t>
        <a:bodyPr/>
        <a:lstStyle/>
        <a:p>
          <a:endParaRPr lang="pl-PL"/>
        </a:p>
      </dgm:t>
    </dgm:pt>
    <dgm:pt modelId="{91826B28-CB82-4FC9-ACAA-330FD9502B4B}" type="parTrans" cxnId="{9ECA2496-F94E-4CE6-94A0-F6A5128C187D}">
      <dgm:prSet/>
      <dgm:spPr/>
      <dgm:t>
        <a:bodyPr/>
        <a:lstStyle/>
        <a:p>
          <a:endParaRPr lang="pl-PL"/>
        </a:p>
      </dgm:t>
    </dgm:pt>
    <dgm:pt modelId="{D31F4F65-043F-4C40-8352-F868568D0B4E}">
      <dgm:prSet phldrT="[Tekst]"/>
      <dgm:spPr/>
      <dgm:t>
        <a:bodyPr/>
        <a:lstStyle/>
        <a:p>
          <a:r>
            <a:rPr lang="pl-PL" dirty="0" smtClean="0"/>
            <a:t>Zasada równości (w znaczeniu materialnym) </a:t>
          </a:r>
          <a:endParaRPr lang="pl-PL" dirty="0"/>
        </a:p>
      </dgm:t>
    </dgm:pt>
    <dgm:pt modelId="{1094669A-5C95-4C6F-A5F2-CA8BF2FBEB40}" type="sibTrans" cxnId="{CC8EA9F4-4484-4C7F-B2D3-891838355114}">
      <dgm:prSet/>
      <dgm:spPr/>
      <dgm:t>
        <a:bodyPr/>
        <a:lstStyle/>
        <a:p>
          <a:endParaRPr lang="pl-PL"/>
        </a:p>
      </dgm:t>
    </dgm:pt>
    <dgm:pt modelId="{88EB8F1C-8970-48AF-A711-38B26CB5A9F2}" type="parTrans" cxnId="{CC8EA9F4-4484-4C7F-B2D3-891838355114}">
      <dgm:prSet/>
      <dgm:spPr/>
      <dgm:t>
        <a:bodyPr/>
        <a:lstStyle/>
        <a:p>
          <a:endParaRPr lang="pl-PL"/>
        </a:p>
      </dgm:t>
    </dgm:pt>
    <dgm:pt modelId="{131B78F3-C886-4A61-800C-FE7F1DD1CA82}">
      <dgm:prSet phldrT="[Tekst]" custT="1"/>
      <dgm:spPr/>
      <dgm:t>
        <a:bodyPr/>
        <a:lstStyle/>
        <a:p>
          <a:r>
            <a:rPr lang="pl-PL" sz="1600" dirty="0" smtClean="0"/>
            <a:t>Głosy wyborców mają taką samą siłę. W tym celu tworzy się okręgi wyborcze </a:t>
          </a:r>
          <a:endParaRPr lang="pl-PL" sz="1600" dirty="0"/>
        </a:p>
      </dgm:t>
    </dgm:pt>
    <dgm:pt modelId="{7E295F6C-5E76-4065-BC85-F27E9DC5659A}" type="sibTrans" cxnId="{08933D5D-53AC-40F6-818E-E8415C16A3D7}">
      <dgm:prSet/>
      <dgm:spPr/>
      <dgm:t>
        <a:bodyPr/>
        <a:lstStyle/>
        <a:p>
          <a:endParaRPr lang="pl-PL"/>
        </a:p>
      </dgm:t>
    </dgm:pt>
    <dgm:pt modelId="{3BE826A8-D5B7-42B9-9F11-F1D0A43D8BDD}" type="parTrans" cxnId="{08933D5D-53AC-40F6-818E-E8415C16A3D7}">
      <dgm:prSet/>
      <dgm:spPr/>
      <dgm:t>
        <a:bodyPr/>
        <a:lstStyle/>
        <a:p>
          <a:endParaRPr lang="pl-PL"/>
        </a:p>
      </dgm:t>
    </dgm:pt>
    <dgm:pt modelId="{180341A0-7034-481B-9001-A295B91A30D1}" type="pres">
      <dgm:prSet presAssocID="{2E1D9FE3-F0D1-41EB-A2A1-1285412C2BAB}" presName="Name0" presStyleCnt="0">
        <dgm:presLayoutVars>
          <dgm:dir/>
          <dgm:animLvl val="lvl"/>
          <dgm:resizeHandles/>
        </dgm:presLayoutVars>
      </dgm:prSet>
      <dgm:spPr/>
      <dgm:t>
        <a:bodyPr/>
        <a:lstStyle/>
        <a:p>
          <a:endParaRPr lang="pl-PL"/>
        </a:p>
      </dgm:t>
    </dgm:pt>
    <dgm:pt modelId="{8651EFDD-0EE4-4BA8-BB98-E055830B76F7}" type="pres">
      <dgm:prSet presAssocID="{EE1FFB77-904B-4BDD-9571-75A098F371E6}" presName="linNode" presStyleCnt="0"/>
      <dgm:spPr/>
    </dgm:pt>
    <dgm:pt modelId="{C88C8E2C-BE67-4FCE-A775-77A9B6AC8419}" type="pres">
      <dgm:prSet presAssocID="{EE1FFB77-904B-4BDD-9571-75A098F371E6}" presName="parentShp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EA3DDA74-2569-4E4E-B4D6-3965DFA2C4B8}" type="pres">
      <dgm:prSet presAssocID="{EE1FFB77-904B-4BDD-9571-75A098F371E6}" presName="childShp" presStyleLbl="bg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CB7DCFEA-A229-49CE-B2E5-75A280E36C72}" type="pres">
      <dgm:prSet presAssocID="{16F149CB-6419-48DF-A459-A4F600A815AC}" presName="spacing" presStyleCnt="0"/>
      <dgm:spPr/>
    </dgm:pt>
    <dgm:pt modelId="{6225D392-0B25-4A14-B354-611C2CBE541D}" type="pres">
      <dgm:prSet presAssocID="{D31F4F65-043F-4C40-8352-F868568D0B4E}" presName="linNode" presStyleCnt="0"/>
      <dgm:spPr/>
    </dgm:pt>
    <dgm:pt modelId="{E5BD0683-4BA1-4E3D-A9E8-538362560EE7}" type="pres">
      <dgm:prSet presAssocID="{D31F4F65-043F-4C40-8352-F868568D0B4E}" presName="parentShp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662175FA-40C8-45A7-9CEF-8DB4E7202771}" type="pres">
      <dgm:prSet presAssocID="{D31F4F65-043F-4C40-8352-F868568D0B4E}" presName="childShp" presStyleLbl="bg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D576C41E-8D00-4D57-AE59-E1418059B6CE}" type="presOf" srcId="{D31F4F65-043F-4C40-8352-F868568D0B4E}" destId="{E5BD0683-4BA1-4E3D-A9E8-538362560EE7}" srcOrd="0" destOrd="0" presId="urn:microsoft.com/office/officeart/2005/8/layout/vList6"/>
    <dgm:cxn modelId="{FD30FD7D-44B7-43A3-B5B5-8ADFA9499815}" type="presOf" srcId="{EE1FFB77-904B-4BDD-9571-75A098F371E6}" destId="{C88C8E2C-BE67-4FCE-A775-77A9B6AC8419}" srcOrd="0" destOrd="0" presId="urn:microsoft.com/office/officeart/2005/8/layout/vList6"/>
    <dgm:cxn modelId="{8F935D28-B7CC-4A73-9F82-888AD13DAE25}" type="presOf" srcId="{791A0488-1F30-4D82-9F3D-A4AB90F92DA2}" destId="{EA3DDA74-2569-4E4E-B4D6-3965DFA2C4B8}" srcOrd="0" destOrd="0" presId="urn:microsoft.com/office/officeart/2005/8/layout/vList6"/>
    <dgm:cxn modelId="{A44CF34C-78C2-4E58-841A-3C013F874163}" type="presOf" srcId="{2E1D9FE3-F0D1-41EB-A2A1-1285412C2BAB}" destId="{180341A0-7034-481B-9001-A295B91A30D1}" srcOrd="0" destOrd="0" presId="urn:microsoft.com/office/officeart/2005/8/layout/vList6"/>
    <dgm:cxn modelId="{EF13E873-0A65-45FD-8B9C-AF0F6C533FD0}" type="presOf" srcId="{131B78F3-C886-4A61-800C-FE7F1DD1CA82}" destId="{662175FA-40C8-45A7-9CEF-8DB4E7202771}" srcOrd="0" destOrd="0" presId="urn:microsoft.com/office/officeart/2005/8/layout/vList6"/>
    <dgm:cxn modelId="{29D00953-E0D2-4FDA-9653-23802769FF11}" srcId="{2E1D9FE3-F0D1-41EB-A2A1-1285412C2BAB}" destId="{EE1FFB77-904B-4BDD-9571-75A098F371E6}" srcOrd="0" destOrd="0" parTransId="{CDE0D671-F067-45C0-B5A5-C503B50E4BB2}" sibTransId="{16F149CB-6419-48DF-A459-A4F600A815AC}"/>
    <dgm:cxn modelId="{CC8EA9F4-4484-4C7F-B2D3-891838355114}" srcId="{2E1D9FE3-F0D1-41EB-A2A1-1285412C2BAB}" destId="{D31F4F65-043F-4C40-8352-F868568D0B4E}" srcOrd="1" destOrd="0" parTransId="{88EB8F1C-8970-48AF-A711-38B26CB5A9F2}" sibTransId="{1094669A-5C95-4C6F-A5F2-CA8BF2FBEB40}"/>
    <dgm:cxn modelId="{9ECA2496-F94E-4CE6-94A0-F6A5128C187D}" srcId="{EE1FFB77-904B-4BDD-9571-75A098F371E6}" destId="{791A0488-1F30-4D82-9F3D-A4AB90F92DA2}" srcOrd="0" destOrd="0" parTransId="{91826B28-CB82-4FC9-ACAA-330FD9502B4B}" sibTransId="{FE1D1E8D-60A4-4DDE-A05D-447FF9CDA9AB}"/>
    <dgm:cxn modelId="{08933D5D-53AC-40F6-818E-E8415C16A3D7}" srcId="{D31F4F65-043F-4C40-8352-F868568D0B4E}" destId="{131B78F3-C886-4A61-800C-FE7F1DD1CA82}" srcOrd="0" destOrd="0" parTransId="{3BE826A8-D5B7-42B9-9F11-F1D0A43D8BDD}" sibTransId="{7E295F6C-5E76-4065-BC85-F27E9DC5659A}"/>
    <dgm:cxn modelId="{233A5F9F-3344-427C-8282-B895E0C3480C}" type="presParOf" srcId="{180341A0-7034-481B-9001-A295B91A30D1}" destId="{8651EFDD-0EE4-4BA8-BB98-E055830B76F7}" srcOrd="0" destOrd="0" presId="urn:microsoft.com/office/officeart/2005/8/layout/vList6"/>
    <dgm:cxn modelId="{63FCF88D-3082-478C-873C-96A0E557B6FF}" type="presParOf" srcId="{8651EFDD-0EE4-4BA8-BB98-E055830B76F7}" destId="{C88C8E2C-BE67-4FCE-A775-77A9B6AC8419}" srcOrd="0" destOrd="0" presId="urn:microsoft.com/office/officeart/2005/8/layout/vList6"/>
    <dgm:cxn modelId="{04025C32-A2A5-4D05-93CF-AF9BC2EEBF41}" type="presParOf" srcId="{8651EFDD-0EE4-4BA8-BB98-E055830B76F7}" destId="{EA3DDA74-2569-4E4E-B4D6-3965DFA2C4B8}" srcOrd="1" destOrd="0" presId="urn:microsoft.com/office/officeart/2005/8/layout/vList6"/>
    <dgm:cxn modelId="{A79C55D7-E8F1-4300-A12A-6B5D931326C7}" type="presParOf" srcId="{180341A0-7034-481B-9001-A295B91A30D1}" destId="{CB7DCFEA-A229-49CE-B2E5-75A280E36C72}" srcOrd="1" destOrd="0" presId="urn:microsoft.com/office/officeart/2005/8/layout/vList6"/>
    <dgm:cxn modelId="{2DB93A45-3942-4A11-B9F4-35740ACD12F3}" type="presParOf" srcId="{180341A0-7034-481B-9001-A295B91A30D1}" destId="{6225D392-0B25-4A14-B354-611C2CBE541D}" srcOrd="2" destOrd="0" presId="urn:microsoft.com/office/officeart/2005/8/layout/vList6"/>
    <dgm:cxn modelId="{78BED2AF-411C-4246-AFF1-CFB4D6637A86}" type="presParOf" srcId="{6225D392-0B25-4A14-B354-611C2CBE541D}" destId="{E5BD0683-4BA1-4E3D-A9E8-538362560EE7}" srcOrd="0" destOrd="0" presId="urn:microsoft.com/office/officeart/2005/8/layout/vList6"/>
    <dgm:cxn modelId="{7A4157F7-531E-4C75-98D6-43A016454A07}" type="presParOf" srcId="{6225D392-0B25-4A14-B354-611C2CBE541D}" destId="{662175FA-40C8-45A7-9CEF-8DB4E7202771}" srcOrd="1" destOrd="0" presId="urn:microsoft.com/office/officeart/2005/8/layout/vList6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9BC8A637-31A2-4FB9-870B-3EB7EF94C81C}" type="doc">
      <dgm:prSet loTypeId="urn:microsoft.com/office/officeart/2005/8/layout/hierarchy1" loCatId="hierarchy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pl-PL"/>
        </a:p>
      </dgm:t>
    </dgm:pt>
    <dgm:pt modelId="{93FBC8FB-9130-4D0B-BA58-F041C6DDBAA5}">
      <dgm:prSet phldrT="[Tekst]"/>
      <dgm:spPr/>
      <dgm:t>
        <a:bodyPr/>
        <a:lstStyle/>
        <a:p>
          <a:r>
            <a:rPr lang="pl-PL" dirty="0" smtClean="0"/>
            <a:t>Rodzaje systemów wyborczych </a:t>
          </a:r>
        </a:p>
        <a:p>
          <a:r>
            <a:rPr lang="pl-PL" dirty="0" smtClean="0"/>
            <a:t>System wyborczy – 1) sensu </a:t>
          </a:r>
          <a:r>
            <a:rPr lang="pl-PL" dirty="0" err="1" smtClean="0"/>
            <a:t>stricto</a:t>
          </a:r>
          <a:r>
            <a:rPr lang="pl-PL" dirty="0" smtClean="0"/>
            <a:t>: ogół zasad na podstawie których ustala się wyniki wyborów; 2) sensu largo: ogół zasad przeprowadzania wyborów  (&gt;prawo wyborcze)</a:t>
          </a:r>
          <a:endParaRPr lang="pl-PL" dirty="0"/>
        </a:p>
      </dgm:t>
    </dgm:pt>
    <dgm:pt modelId="{C6A95531-F299-43E7-A2D7-BBC02923CBBB}" type="parTrans" cxnId="{E370A20A-FC69-4532-9BB5-8F7E572197AC}">
      <dgm:prSet/>
      <dgm:spPr/>
      <dgm:t>
        <a:bodyPr/>
        <a:lstStyle/>
        <a:p>
          <a:endParaRPr lang="pl-PL"/>
        </a:p>
      </dgm:t>
    </dgm:pt>
    <dgm:pt modelId="{3ED8DCF5-008A-429D-952F-A9DD350A8A5B}" type="sibTrans" cxnId="{E370A20A-FC69-4532-9BB5-8F7E572197AC}">
      <dgm:prSet/>
      <dgm:spPr/>
      <dgm:t>
        <a:bodyPr/>
        <a:lstStyle/>
        <a:p>
          <a:endParaRPr lang="pl-PL"/>
        </a:p>
      </dgm:t>
    </dgm:pt>
    <dgm:pt modelId="{EA049553-97DD-4B50-8D7F-C1AE131E93BA}">
      <dgm:prSet phldrT="[Tekst]"/>
      <dgm:spPr/>
      <dgm:t>
        <a:bodyPr/>
        <a:lstStyle/>
        <a:p>
          <a:r>
            <a:rPr lang="pl-PL" dirty="0" smtClean="0"/>
            <a:t>Większościowe</a:t>
          </a:r>
        </a:p>
        <a:p>
          <a:r>
            <a:rPr lang="pl-PL" dirty="0" smtClean="0"/>
            <a:t>Mandat przyznawany jest kandydatowi, który uzyskał największą liczbę głosów</a:t>
          </a:r>
          <a:endParaRPr lang="pl-PL" dirty="0"/>
        </a:p>
      </dgm:t>
    </dgm:pt>
    <dgm:pt modelId="{9B6AE975-0C77-4D45-B3AA-1EB1698E4C02}" type="parTrans" cxnId="{E155E332-3F86-4409-B8F8-B8D68129BC81}">
      <dgm:prSet/>
      <dgm:spPr/>
      <dgm:t>
        <a:bodyPr/>
        <a:lstStyle/>
        <a:p>
          <a:endParaRPr lang="pl-PL"/>
        </a:p>
      </dgm:t>
    </dgm:pt>
    <dgm:pt modelId="{0961DFF4-4464-4AC8-AC07-E0B672B45C48}" type="sibTrans" cxnId="{E155E332-3F86-4409-B8F8-B8D68129BC81}">
      <dgm:prSet/>
      <dgm:spPr/>
      <dgm:t>
        <a:bodyPr/>
        <a:lstStyle/>
        <a:p>
          <a:endParaRPr lang="pl-PL"/>
        </a:p>
      </dgm:t>
    </dgm:pt>
    <dgm:pt modelId="{D9690D58-E9B6-44A8-AAD1-9FC2F5DCC21B}">
      <dgm:prSet phldrT="[Tekst]"/>
      <dgm:spPr/>
      <dgm:t>
        <a:bodyPr/>
        <a:lstStyle/>
        <a:p>
          <a:r>
            <a:rPr lang="pl-PL" dirty="0" smtClean="0"/>
            <a:t>System większości bezwzględnej – kandydat/lista uzyskują więcej niż połowę ważnie oddanych głosów</a:t>
          </a:r>
          <a:endParaRPr lang="pl-PL" dirty="0"/>
        </a:p>
      </dgm:t>
    </dgm:pt>
    <dgm:pt modelId="{65164133-92BC-44A1-A850-8D1F5689691B}" type="parTrans" cxnId="{BAA06029-9393-4EB4-9CD1-ECFA05EC9E60}">
      <dgm:prSet/>
      <dgm:spPr/>
      <dgm:t>
        <a:bodyPr/>
        <a:lstStyle/>
        <a:p>
          <a:endParaRPr lang="pl-PL"/>
        </a:p>
      </dgm:t>
    </dgm:pt>
    <dgm:pt modelId="{9B0F75BF-ADA4-4301-B4DC-2ABD2F3F790D}" type="sibTrans" cxnId="{BAA06029-9393-4EB4-9CD1-ECFA05EC9E60}">
      <dgm:prSet/>
      <dgm:spPr/>
      <dgm:t>
        <a:bodyPr/>
        <a:lstStyle/>
        <a:p>
          <a:endParaRPr lang="pl-PL"/>
        </a:p>
      </dgm:t>
    </dgm:pt>
    <dgm:pt modelId="{19565D70-0BC0-4334-838F-6561855CAD32}">
      <dgm:prSet phldrT="[Tekst]"/>
      <dgm:spPr/>
      <dgm:t>
        <a:bodyPr/>
        <a:lstStyle/>
        <a:p>
          <a:r>
            <a:rPr lang="pl-PL" dirty="0" smtClean="0"/>
            <a:t>System większości względnej – więcej głosów niż inni</a:t>
          </a:r>
          <a:endParaRPr lang="pl-PL" dirty="0"/>
        </a:p>
      </dgm:t>
    </dgm:pt>
    <dgm:pt modelId="{4C5712E0-0858-4E2F-AC2F-B6ADBE8A46B5}" type="parTrans" cxnId="{091B47AA-043A-45F7-B9AA-0140CD9553F4}">
      <dgm:prSet/>
      <dgm:spPr/>
      <dgm:t>
        <a:bodyPr/>
        <a:lstStyle/>
        <a:p>
          <a:endParaRPr lang="pl-PL"/>
        </a:p>
      </dgm:t>
    </dgm:pt>
    <dgm:pt modelId="{17850C83-EEB4-4A24-819C-C50C9D95D732}" type="sibTrans" cxnId="{091B47AA-043A-45F7-B9AA-0140CD9553F4}">
      <dgm:prSet/>
      <dgm:spPr/>
      <dgm:t>
        <a:bodyPr/>
        <a:lstStyle/>
        <a:p>
          <a:endParaRPr lang="pl-PL"/>
        </a:p>
      </dgm:t>
    </dgm:pt>
    <dgm:pt modelId="{9EE2E101-C13E-49BB-BF5A-743766D44CB7}">
      <dgm:prSet phldrT="[Tekst]"/>
      <dgm:spPr/>
      <dgm:t>
        <a:bodyPr/>
        <a:lstStyle/>
        <a:p>
          <a:r>
            <a:rPr lang="pl-PL" dirty="0" smtClean="0"/>
            <a:t>Proporcjonalne – w liczeniu głosów wykorzystuje się iloraz wyborczy: liczba głosów/liczba mandatów</a:t>
          </a:r>
          <a:endParaRPr lang="pl-PL" dirty="0"/>
        </a:p>
      </dgm:t>
    </dgm:pt>
    <dgm:pt modelId="{59D84E00-57AE-4F00-935B-1FCD5D9FFF38}" type="parTrans" cxnId="{3BC5C9E4-B872-4822-B591-D84F676C7402}">
      <dgm:prSet/>
      <dgm:spPr/>
      <dgm:t>
        <a:bodyPr/>
        <a:lstStyle/>
        <a:p>
          <a:endParaRPr lang="pl-PL"/>
        </a:p>
      </dgm:t>
    </dgm:pt>
    <dgm:pt modelId="{DAF85F1C-D150-453D-883D-945CEBBFA582}" type="sibTrans" cxnId="{3BC5C9E4-B872-4822-B591-D84F676C7402}">
      <dgm:prSet/>
      <dgm:spPr/>
      <dgm:t>
        <a:bodyPr/>
        <a:lstStyle/>
        <a:p>
          <a:endParaRPr lang="pl-PL"/>
        </a:p>
      </dgm:t>
    </dgm:pt>
    <dgm:pt modelId="{B78845C3-4833-461B-9E2B-7DEAB2AF4860}" type="pres">
      <dgm:prSet presAssocID="{9BC8A637-31A2-4FB9-870B-3EB7EF94C81C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pl-PL"/>
        </a:p>
      </dgm:t>
    </dgm:pt>
    <dgm:pt modelId="{101E62EC-CD5B-4E57-B524-CABDBC565277}" type="pres">
      <dgm:prSet presAssocID="{93FBC8FB-9130-4D0B-BA58-F041C6DDBAA5}" presName="hierRoot1" presStyleCnt="0"/>
      <dgm:spPr/>
    </dgm:pt>
    <dgm:pt modelId="{E0029E9F-5A94-4802-BD6A-1C09B80FE36C}" type="pres">
      <dgm:prSet presAssocID="{93FBC8FB-9130-4D0B-BA58-F041C6DDBAA5}" presName="composite" presStyleCnt="0"/>
      <dgm:spPr/>
    </dgm:pt>
    <dgm:pt modelId="{69573C43-C37D-4263-A934-266A03F69404}" type="pres">
      <dgm:prSet presAssocID="{93FBC8FB-9130-4D0B-BA58-F041C6DDBAA5}" presName="background" presStyleLbl="node0" presStyleIdx="0" presStyleCnt="1"/>
      <dgm:spPr/>
    </dgm:pt>
    <dgm:pt modelId="{221B6FEA-B205-4A95-B818-50CA5A60DB38}" type="pres">
      <dgm:prSet presAssocID="{93FBC8FB-9130-4D0B-BA58-F041C6DDBAA5}" presName="text" presStyleLbl="fgAcc0" presStyleIdx="0" presStyleCnt="1" custScaleX="471618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ABE8D54F-77E3-41B5-8FD8-8675064AC715}" type="pres">
      <dgm:prSet presAssocID="{93FBC8FB-9130-4D0B-BA58-F041C6DDBAA5}" presName="hierChild2" presStyleCnt="0"/>
      <dgm:spPr/>
    </dgm:pt>
    <dgm:pt modelId="{C5B62DE7-B698-40DD-9A98-A3C615E18551}" type="pres">
      <dgm:prSet presAssocID="{9B6AE975-0C77-4D45-B3AA-1EB1698E4C02}" presName="Name10" presStyleLbl="parChTrans1D2" presStyleIdx="0" presStyleCnt="2"/>
      <dgm:spPr/>
      <dgm:t>
        <a:bodyPr/>
        <a:lstStyle/>
        <a:p>
          <a:endParaRPr lang="pl-PL"/>
        </a:p>
      </dgm:t>
    </dgm:pt>
    <dgm:pt modelId="{4B215BA7-3E96-46B2-BF91-1327BA4316CB}" type="pres">
      <dgm:prSet presAssocID="{EA049553-97DD-4B50-8D7F-C1AE131E93BA}" presName="hierRoot2" presStyleCnt="0"/>
      <dgm:spPr/>
    </dgm:pt>
    <dgm:pt modelId="{3AB43F5E-51E9-482E-9213-E21C40F4FB63}" type="pres">
      <dgm:prSet presAssocID="{EA049553-97DD-4B50-8D7F-C1AE131E93BA}" presName="composite2" presStyleCnt="0"/>
      <dgm:spPr/>
    </dgm:pt>
    <dgm:pt modelId="{F599E3D3-0D6E-48A1-979F-B74B717BAECF}" type="pres">
      <dgm:prSet presAssocID="{EA049553-97DD-4B50-8D7F-C1AE131E93BA}" presName="background2" presStyleLbl="node2" presStyleIdx="0" presStyleCnt="2"/>
      <dgm:spPr/>
    </dgm:pt>
    <dgm:pt modelId="{B4AFDD99-D913-4AFA-B7F0-5D124DDF3BBC}" type="pres">
      <dgm:prSet presAssocID="{EA049553-97DD-4B50-8D7F-C1AE131E93BA}" presName="text2" presStyleLbl="fgAcc2" presStyleIdx="0" presStyleCnt="2" custScaleX="294135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17CAFC0B-92F5-4280-8792-8B851E5F694C}" type="pres">
      <dgm:prSet presAssocID="{EA049553-97DD-4B50-8D7F-C1AE131E93BA}" presName="hierChild3" presStyleCnt="0"/>
      <dgm:spPr/>
    </dgm:pt>
    <dgm:pt modelId="{12FCC3C9-69F6-4D88-BDFC-E05D5000690E}" type="pres">
      <dgm:prSet presAssocID="{65164133-92BC-44A1-A850-8D1F5689691B}" presName="Name17" presStyleLbl="parChTrans1D3" presStyleIdx="0" presStyleCnt="2"/>
      <dgm:spPr/>
      <dgm:t>
        <a:bodyPr/>
        <a:lstStyle/>
        <a:p>
          <a:endParaRPr lang="pl-PL"/>
        </a:p>
      </dgm:t>
    </dgm:pt>
    <dgm:pt modelId="{612335B3-7367-4DED-9D5A-105B47989AAC}" type="pres">
      <dgm:prSet presAssocID="{D9690D58-E9B6-44A8-AAD1-9FC2F5DCC21B}" presName="hierRoot3" presStyleCnt="0"/>
      <dgm:spPr/>
    </dgm:pt>
    <dgm:pt modelId="{227A0E5E-009B-4C69-B2F0-60ED6C6EEA87}" type="pres">
      <dgm:prSet presAssocID="{D9690D58-E9B6-44A8-AAD1-9FC2F5DCC21B}" presName="composite3" presStyleCnt="0"/>
      <dgm:spPr/>
    </dgm:pt>
    <dgm:pt modelId="{30E002F9-0C88-4938-B284-FB223CC249F6}" type="pres">
      <dgm:prSet presAssocID="{D9690D58-E9B6-44A8-AAD1-9FC2F5DCC21B}" presName="background3" presStyleLbl="node3" presStyleIdx="0" presStyleCnt="2"/>
      <dgm:spPr/>
    </dgm:pt>
    <dgm:pt modelId="{2C09B150-E15A-4395-99B6-48868441EC26}" type="pres">
      <dgm:prSet presAssocID="{D9690D58-E9B6-44A8-AAD1-9FC2F5DCC21B}" presName="text3" presStyleLbl="fgAcc3" presStyleIdx="0" presStyleCnt="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C664E7B2-1FD8-43E4-880E-E31D335EEE10}" type="pres">
      <dgm:prSet presAssocID="{D9690D58-E9B6-44A8-AAD1-9FC2F5DCC21B}" presName="hierChild4" presStyleCnt="0"/>
      <dgm:spPr/>
    </dgm:pt>
    <dgm:pt modelId="{EF7219A0-9A7B-42C7-AA5E-C4A753E423C4}" type="pres">
      <dgm:prSet presAssocID="{4C5712E0-0858-4E2F-AC2F-B6ADBE8A46B5}" presName="Name17" presStyleLbl="parChTrans1D3" presStyleIdx="1" presStyleCnt="2"/>
      <dgm:spPr/>
      <dgm:t>
        <a:bodyPr/>
        <a:lstStyle/>
        <a:p>
          <a:endParaRPr lang="pl-PL"/>
        </a:p>
      </dgm:t>
    </dgm:pt>
    <dgm:pt modelId="{153E3E1B-C498-4055-B758-053988844F8E}" type="pres">
      <dgm:prSet presAssocID="{19565D70-0BC0-4334-838F-6561855CAD32}" presName="hierRoot3" presStyleCnt="0"/>
      <dgm:spPr/>
    </dgm:pt>
    <dgm:pt modelId="{52ED693C-F429-4029-911C-1B6386E57C35}" type="pres">
      <dgm:prSet presAssocID="{19565D70-0BC0-4334-838F-6561855CAD32}" presName="composite3" presStyleCnt="0"/>
      <dgm:spPr/>
    </dgm:pt>
    <dgm:pt modelId="{1CCF4A85-73B9-4ADB-B039-D228EC69C949}" type="pres">
      <dgm:prSet presAssocID="{19565D70-0BC0-4334-838F-6561855CAD32}" presName="background3" presStyleLbl="node3" presStyleIdx="1" presStyleCnt="2"/>
      <dgm:spPr/>
    </dgm:pt>
    <dgm:pt modelId="{A8875571-39D6-49AC-833E-01FDEC0136D1}" type="pres">
      <dgm:prSet presAssocID="{19565D70-0BC0-4334-838F-6561855CAD32}" presName="text3" presStyleLbl="fgAcc3" presStyleIdx="1" presStyleCnt="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63C36A4E-11E3-4CED-B45A-75AE3ED7992D}" type="pres">
      <dgm:prSet presAssocID="{19565D70-0BC0-4334-838F-6561855CAD32}" presName="hierChild4" presStyleCnt="0"/>
      <dgm:spPr/>
    </dgm:pt>
    <dgm:pt modelId="{F6329DD0-4864-47F9-A768-32217A9B90A9}" type="pres">
      <dgm:prSet presAssocID="{59D84E00-57AE-4F00-935B-1FCD5D9FFF38}" presName="Name10" presStyleLbl="parChTrans1D2" presStyleIdx="1" presStyleCnt="2"/>
      <dgm:spPr/>
      <dgm:t>
        <a:bodyPr/>
        <a:lstStyle/>
        <a:p>
          <a:endParaRPr lang="pl-PL"/>
        </a:p>
      </dgm:t>
    </dgm:pt>
    <dgm:pt modelId="{39BAE1BE-38FE-48FE-BA68-04A71E70012B}" type="pres">
      <dgm:prSet presAssocID="{9EE2E101-C13E-49BB-BF5A-743766D44CB7}" presName="hierRoot2" presStyleCnt="0"/>
      <dgm:spPr/>
    </dgm:pt>
    <dgm:pt modelId="{03FF54F5-8E91-468C-86FF-7A72D5FEFB84}" type="pres">
      <dgm:prSet presAssocID="{9EE2E101-C13E-49BB-BF5A-743766D44CB7}" presName="composite2" presStyleCnt="0"/>
      <dgm:spPr/>
    </dgm:pt>
    <dgm:pt modelId="{08BC6400-4F57-4FBF-86A3-7E03F729BE2E}" type="pres">
      <dgm:prSet presAssocID="{9EE2E101-C13E-49BB-BF5A-743766D44CB7}" presName="background2" presStyleLbl="node2" presStyleIdx="1" presStyleCnt="2"/>
      <dgm:spPr/>
    </dgm:pt>
    <dgm:pt modelId="{05A9E79A-9EFB-4470-BBA2-50F1B60F7E21}" type="pres">
      <dgm:prSet presAssocID="{9EE2E101-C13E-49BB-BF5A-743766D44CB7}" presName="text2" presStyleLbl="fgAcc2" presStyleIdx="1" presStyleCnt="2" custScaleX="16238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3325A41F-E698-4118-9E81-189FAE5F1469}" type="pres">
      <dgm:prSet presAssocID="{9EE2E101-C13E-49BB-BF5A-743766D44CB7}" presName="hierChild3" presStyleCnt="0"/>
      <dgm:spPr/>
    </dgm:pt>
  </dgm:ptLst>
  <dgm:cxnLst>
    <dgm:cxn modelId="{837B7560-B673-4A2B-9DFE-9FFAA5197139}" type="presOf" srcId="{59D84E00-57AE-4F00-935B-1FCD5D9FFF38}" destId="{F6329DD0-4864-47F9-A768-32217A9B90A9}" srcOrd="0" destOrd="0" presId="urn:microsoft.com/office/officeart/2005/8/layout/hierarchy1"/>
    <dgm:cxn modelId="{3BC5C9E4-B872-4822-B591-D84F676C7402}" srcId="{93FBC8FB-9130-4D0B-BA58-F041C6DDBAA5}" destId="{9EE2E101-C13E-49BB-BF5A-743766D44CB7}" srcOrd="1" destOrd="0" parTransId="{59D84E00-57AE-4F00-935B-1FCD5D9FFF38}" sibTransId="{DAF85F1C-D150-453D-883D-945CEBBFA582}"/>
    <dgm:cxn modelId="{BAA06029-9393-4EB4-9CD1-ECFA05EC9E60}" srcId="{EA049553-97DD-4B50-8D7F-C1AE131E93BA}" destId="{D9690D58-E9B6-44A8-AAD1-9FC2F5DCC21B}" srcOrd="0" destOrd="0" parTransId="{65164133-92BC-44A1-A850-8D1F5689691B}" sibTransId="{9B0F75BF-ADA4-4301-B4DC-2ABD2F3F790D}"/>
    <dgm:cxn modelId="{8A4B40C8-F295-48F3-8ACE-7D97B091739F}" type="presOf" srcId="{19565D70-0BC0-4334-838F-6561855CAD32}" destId="{A8875571-39D6-49AC-833E-01FDEC0136D1}" srcOrd="0" destOrd="0" presId="urn:microsoft.com/office/officeart/2005/8/layout/hierarchy1"/>
    <dgm:cxn modelId="{8D070A72-C3C0-4CFE-A005-0BCEA48FA5DE}" type="presOf" srcId="{93FBC8FB-9130-4D0B-BA58-F041C6DDBAA5}" destId="{221B6FEA-B205-4A95-B818-50CA5A60DB38}" srcOrd="0" destOrd="0" presId="urn:microsoft.com/office/officeart/2005/8/layout/hierarchy1"/>
    <dgm:cxn modelId="{1FC15DF3-5B55-4787-9684-0A971C08DE1C}" type="presOf" srcId="{9EE2E101-C13E-49BB-BF5A-743766D44CB7}" destId="{05A9E79A-9EFB-4470-BBA2-50F1B60F7E21}" srcOrd="0" destOrd="0" presId="urn:microsoft.com/office/officeart/2005/8/layout/hierarchy1"/>
    <dgm:cxn modelId="{D2DF864E-1311-4B0F-9628-7999F3F3616E}" type="presOf" srcId="{D9690D58-E9B6-44A8-AAD1-9FC2F5DCC21B}" destId="{2C09B150-E15A-4395-99B6-48868441EC26}" srcOrd="0" destOrd="0" presId="urn:microsoft.com/office/officeart/2005/8/layout/hierarchy1"/>
    <dgm:cxn modelId="{E370A20A-FC69-4532-9BB5-8F7E572197AC}" srcId="{9BC8A637-31A2-4FB9-870B-3EB7EF94C81C}" destId="{93FBC8FB-9130-4D0B-BA58-F041C6DDBAA5}" srcOrd="0" destOrd="0" parTransId="{C6A95531-F299-43E7-A2D7-BBC02923CBBB}" sibTransId="{3ED8DCF5-008A-429D-952F-A9DD350A8A5B}"/>
    <dgm:cxn modelId="{14A0FEBD-0D39-48E6-A075-120A05A5C549}" type="presOf" srcId="{9B6AE975-0C77-4D45-B3AA-1EB1698E4C02}" destId="{C5B62DE7-B698-40DD-9A98-A3C615E18551}" srcOrd="0" destOrd="0" presId="urn:microsoft.com/office/officeart/2005/8/layout/hierarchy1"/>
    <dgm:cxn modelId="{AD000928-FEE3-45AF-88B4-1BF2462520B0}" type="presOf" srcId="{EA049553-97DD-4B50-8D7F-C1AE131E93BA}" destId="{B4AFDD99-D913-4AFA-B7F0-5D124DDF3BBC}" srcOrd="0" destOrd="0" presId="urn:microsoft.com/office/officeart/2005/8/layout/hierarchy1"/>
    <dgm:cxn modelId="{E155E332-3F86-4409-B8F8-B8D68129BC81}" srcId="{93FBC8FB-9130-4D0B-BA58-F041C6DDBAA5}" destId="{EA049553-97DD-4B50-8D7F-C1AE131E93BA}" srcOrd="0" destOrd="0" parTransId="{9B6AE975-0C77-4D45-B3AA-1EB1698E4C02}" sibTransId="{0961DFF4-4464-4AC8-AC07-E0B672B45C48}"/>
    <dgm:cxn modelId="{203D9D33-4806-446D-BDDA-ED3F1563FE69}" type="presOf" srcId="{65164133-92BC-44A1-A850-8D1F5689691B}" destId="{12FCC3C9-69F6-4D88-BDFC-E05D5000690E}" srcOrd="0" destOrd="0" presId="urn:microsoft.com/office/officeart/2005/8/layout/hierarchy1"/>
    <dgm:cxn modelId="{091B47AA-043A-45F7-B9AA-0140CD9553F4}" srcId="{EA049553-97DD-4B50-8D7F-C1AE131E93BA}" destId="{19565D70-0BC0-4334-838F-6561855CAD32}" srcOrd="1" destOrd="0" parTransId="{4C5712E0-0858-4E2F-AC2F-B6ADBE8A46B5}" sibTransId="{17850C83-EEB4-4A24-819C-C50C9D95D732}"/>
    <dgm:cxn modelId="{F0FE664C-819D-4977-9D23-C1EB7534FC56}" type="presOf" srcId="{4C5712E0-0858-4E2F-AC2F-B6ADBE8A46B5}" destId="{EF7219A0-9A7B-42C7-AA5E-C4A753E423C4}" srcOrd="0" destOrd="0" presId="urn:microsoft.com/office/officeart/2005/8/layout/hierarchy1"/>
    <dgm:cxn modelId="{08E364C3-BE75-48AB-9354-A999B52C2E9F}" type="presOf" srcId="{9BC8A637-31A2-4FB9-870B-3EB7EF94C81C}" destId="{B78845C3-4833-461B-9E2B-7DEAB2AF4860}" srcOrd="0" destOrd="0" presId="urn:microsoft.com/office/officeart/2005/8/layout/hierarchy1"/>
    <dgm:cxn modelId="{E1A4E65F-AA90-4B07-A38B-BA0F34CEA848}" type="presParOf" srcId="{B78845C3-4833-461B-9E2B-7DEAB2AF4860}" destId="{101E62EC-CD5B-4E57-B524-CABDBC565277}" srcOrd="0" destOrd="0" presId="urn:microsoft.com/office/officeart/2005/8/layout/hierarchy1"/>
    <dgm:cxn modelId="{68FEE8EA-5626-4C16-A132-5596459D92D3}" type="presParOf" srcId="{101E62EC-CD5B-4E57-B524-CABDBC565277}" destId="{E0029E9F-5A94-4802-BD6A-1C09B80FE36C}" srcOrd="0" destOrd="0" presId="urn:microsoft.com/office/officeart/2005/8/layout/hierarchy1"/>
    <dgm:cxn modelId="{9CF8A820-5771-4EC1-B762-F8747676DB21}" type="presParOf" srcId="{E0029E9F-5A94-4802-BD6A-1C09B80FE36C}" destId="{69573C43-C37D-4263-A934-266A03F69404}" srcOrd="0" destOrd="0" presId="urn:microsoft.com/office/officeart/2005/8/layout/hierarchy1"/>
    <dgm:cxn modelId="{97B38A7B-CAA4-41EC-B82E-31E117A09345}" type="presParOf" srcId="{E0029E9F-5A94-4802-BD6A-1C09B80FE36C}" destId="{221B6FEA-B205-4A95-B818-50CA5A60DB38}" srcOrd="1" destOrd="0" presId="urn:microsoft.com/office/officeart/2005/8/layout/hierarchy1"/>
    <dgm:cxn modelId="{BA11FDBB-04D9-430D-BB14-BEFC40AD6309}" type="presParOf" srcId="{101E62EC-CD5B-4E57-B524-CABDBC565277}" destId="{ABE8D54F-77E3-41B5-8FD8-8675064AC715}" srcOrd="1" destOrd="0" presId="urn:microsoft.com/office/officeart/2005/8/layout/hierarchy1"/>
    <dgm:cxn modelId="{91FF3C30-63EE-4A24-9717-8EFFA3D7C6F4}" type="presParOf" srcId="{ABE8D54F-77E3-41B5-8FD8-8675064AC715}" destId="{C5B62DE7-B698-40DD-9A98-A3C615E18551}" srcOrd="0" destOrd="0" presId="urn:microsoft.com/office/officeart/2005/8/layout/hierarchy1"/>
    <dgm:cxn modelId="{5FBFC6A6-658B-413B-9BF3-FB77159C2CEE}" type="presParOf" srcId="{ABE8D54F-77E3-41B5-8FD8-8675064AC715}" destId="{4B215BA7-3E96-46B2-BF91-1327BA4316CB}" srcOrd="1" destOrd="0" presId="urn:microsoft.com/office/officeart/2005/8/layout/hierarchy1"/>
    <dgm:cxn modelId="{A31AF71F-43EA-429B-B3B1-BFC1962DA07E}" type="presParOf" srcId="{4B215BA7-3E96-46B2-BF91-1327BA4316CB}" destId="{3AB43F5E-51E9-482E-9213-E21C40F4FB63}" srcOrd="0" destOrd="0" presId="urn:microsoft.com/office/officeart/2005/8/layout/hierarchy1"/>
    <dgm:cxn modelId="{B4B8A433-C57E-48F2-8140-5962237AC60A}" type="presParOf" srcId="{3AB43F5E-51E9-482E-9213-E21C40F4FB63}" destId="{F599E3D3-0D6E-48A1-979F-B74B717BAECF}" srcOrd="0" destOrd="0" presId="urn:microsoft.com/office/officeart/2005/8/layout/hierarchy1"/>
    <dgm:cxn modelId="{D1CBBEAF-F53A-4A91-A4B7-B61C708E7EA3}" type="presParOf" srcId="{3AB43F5E-51E9-482E-9213-E21C40F4FB63}" destId="{B4AFDD99-D913-4AFA-B7F0-5D124DDF3BBC}" srcOrd="1" destOrd="0" presId="urn:microsoft.com/office/officeart/2005/8/layout/hierarchy1"/>
    <dgm:cxn modelId="{E8A3F82D-4F07-4ED2-85BE-8CBF94A7BE1A}" type="presParOf" srcId="{4B215BA7-3E96-46B2-BF91-1327BA4316CB}" destId="{17CAFC0B-92F5-4280-8792-8B851E5F694C}" srcOrd="1" destOrd="0" presId="urn:microsoft.com/office/officeart/2005/8/layout/hierarchy1"/>
    <dgm:cxn modelId="{9AA74497-5D29-4278-88A7-0F341F1CAC8A}" type="presParOf" srcId="{17CAFC0B-92F5-4280-8792-8B851E5F694C}" destId="{12FCC3C9-69F6-4D88-BDFC-E05D5000690E}" srcOrd="0" destOrd="0" presId="urn:microsoft.com/office/officeart/2005/8/layout/hierarchy1"/>
    <dgm:cxn modelId="{4E53A301-AC15-42DE-99CA-6457714A0427}" type="presParOf" srcId="{17CAFC0B-92F5-4280-8792-8B851E5F694C}" destId="{612335B3-7367-4DED-9D5A-105B47989AAC}" srcOrd="1" destOrd="0" presId="urn:microsoft.com/office/officeart/2005/8/layout/hierarchy1"/>
    <dgm:cxn modelId="{1F94D133-72B7-4E3C-A2F4-879EF7BA0942}" type="presParOf" srcId="{612335B3-7367-4DED-9D5A-105B47989AAC}" destId="{227A0E5E-009B-4C69-B2F0-60ED6C6EEA87}" srcOrd="0" destOrd="0" presId="urn:microsoft.com/office/officeart/2005/8/layout/hierarchy1"/>
    <dgm:cxn modelId="{149F3152-B9AE-4BA4-8D1C-EE1E91179AE0}" type="presParOf" srcId="{227A0E5E-009B-4C69-B2F0-60ED6C6EEA87}" destId="{30E002F9-0C88-4938-B284-FB223CC249F6}" srcOrd="0" destOrd="0" presId="urn:microsoft.com/office/officeart/2005/8/layout/hierarchy1"/>
    <dgm:cxn modelId="{F58B101F-617C-4DF7-8D91-FD5DFBC94371}" type="presParOf" srcId="{227A0E5E-009B-4C69-B2F0-60ED6C6EEA87}" destId="{2C09B150-E15A-4395-99B6-48868441EC26}" srcOrd="1" destOrd="0" presId="urn:microsoft.com/office/officeart/2005/8/layout/hierarchy1"/>
    <dgm:cxn modelId="{013C9FE9-755D-4CE5-9B9E-737067C4ADE7}" type="presParOf" srcId="{612335B3-7367-4DED-9D5A-105B47989AAC}" destId="{C664E7B2-1FD8-43E4-880E-E31D335EEE10}" srcOrd="1" destOrd="0" presId="urn:microsoft.com/office/officeart/2005/8/layout/hierarchy1"/>
    <dgm:cxn modelId="{6DFD7165-EA68-4587-981D-1462E852AB06}" type="presParOf" srcId="{17CAFC0B-92F5-4280-8792-8B851E5F694C}" destId="{EF7219A0-9A7B-42C7-AA5E-C4A753E423C4}" srcOrd="2" destOrd="0" presId="urn:microsoft.com/office/officeart/2005/8/layout/hierarchy1"/>
    <dgm:cxn modelId="{7091FDA6-3C44-4F56-A5C5-3EA4829761E5}" type="presParOf" srcId="{17CAFC0B-92F5-4280-8792-8B851E5F694C}" destId="{153E3E1B-C498-4055-B758-053988844F8E}" srcOrd="3" destOrd="0" presId="urn:microsoft.com/office/officeart/2005/8/layout/hierarchy1"/>
    <dgm:cxn modelId="{CFD163B1-760A-4CDA-B421-4EB9A9548589}" type="presParOf" srcId="{153E3E1B-C498-4055-B758-053988844F8E}" destId="{52ED693C-F429-4029-911C-1B6386E57C35}" srcOrd="0" destOrd="0" presId="urn:microsoft.com/office/officeart/2005/8/layout/hierarchy1"/>
    <dgm:cxn modelId="{D1F8CC93-5931-4B78-93C6-57D866D422A8}" type="presParOf" srcId="{52ED693C-F429-4029-911C-1B6386E57C35}" destId="{1CCF4A85-73B9-4ADB-B039-D228EC69C949}" srcOrd="0" destOrd="0" presId="urn:microsoft.com/office/officeart/2005/8/layout/hierarchy1"/>
    <dgm:cxn modelId="{1EBE00C1-F818-4B75-A9D2-40FCC6E3920A}" type="presParOf" srcId="{52ED693C-F429-4029-911C-1B6386E57C35}" destId="{A8875571-39D6-49AC-833E-01FDEC0136D1}" srcOrd="1" destOrd="0" presId="urn:microsoft.com/office/officeart/2005/8/layout/hierarchy1"/>
    <dgm:cxn modelId="{2C4DD2EA-9452-4263-AA00-571A1D569DCF}" type="presParOf" srcId="{153E3E1B-C498-4055-B758-053988844F8E}" destId="{63C36A4E-11E3-4CED-B45A-75AE3ED7992D}" srcOrd="1" destOrd="0" presId="urn:microsoft.com/office/officeart/2005/8/layout/hierarchy1"/>
    <dgm:cxn modelId="{4AEE816D-DF54-4CDF-9AE4-7E871CE5602B}" type="presParOf" srcId="{ABE8D54F-77E3-41B5-8FD8-8675064AC715}" destId="{F6329DD0-4864-47F9-A768-32217A9B90A9}" srcOrd="2" destOrd="0" presId="urn:microsoft.com/office/officeart/2005/8/layout/hierarchy1"/>
    <dgm:cxn modelId="{BDDC09D9-2CC7-4479-8EA0-2B0978CDD63F}" type="presParOf" srcId="{ABE8D54F-77E3-41B5-8FD8-8675064AC715}" destId="{39BAE1BE-38FE-48FE-BA68-04A71E70012B}" srcOrd="3" destOrd="0" presId="urn:microsoft.com/office/officeart/2005/8/layout/hierarchy1"/>
    <dgm:cxn modelId="{610B65BE-7639-47DC-AD02-B6DD58300066}" type="presParOf" srcId="{39BAE1BE-38FE-48FE-BA68-04A71E70012B}" destId="{03FF54F5-8E91-468C-86FF-7A72D5FEFB84}" srcOrd="0" destOrd="0" presId="urn:microsoft.com/office/officeart/2005/8/layout/hierarchy1"/>
    <dgm:cxn modelId="{CE34039B-3030-416B-B8E7-E0503A5F502B}" type="presParOf" srcId="{03FF54F5-8E91-468C-86FF-7A72D5FEFB84}" destId="{08BC6400-4F57-4FBF-86A3-7E03F729BE2E}" srcOrd="0" destOrd="0" presId="urn:microsoft.com/office/officeart/2005/8/layout/hierarchy1"/>
    <dgm:cxn modelId="{04F761BA-81D3-4C14-83CF-9A2E00275013}" type="presParOf" srcId="{03FF54F5-8E91-468C-86FF-7A72D5FEFB84}" destId="{05A9E79A-9EFB-4470-BBA2-50F1B60F7E21}" srcOrd="1" destOrd="0" presId="urn:microsoft.com/office/officeart/2005/8/layout/hierarchy1"/>
    <dgm:cxn modelId="{074CA6AD-23FB-4611-9A50-948FB051F6C1}" type="presParOf" srcId="{39BAE1BE-38FE-48FE-BA68-04A71E70012B}" destId="{3325A41F-E698-4118-9E81-189FAE5F1469}" srcOrd="1" destOrd="0" presId="urn:microsoft.com/office/officeart/2005/8/layout/hierarchy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Process1">
  <dgm:title val=""/>
  <dgm:desc val=""/>
  <dgm:catLst>
    <dgm:cat type="process" pri="1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1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2"/>
      </dgm:ptLst>
      <dgm:cxnLst>
        <dgm:cxn modelId="3" srcId="0" destId="1" srcOrd="0" destOrd="0"/>
        <dgm:cxn modelId="4" srcId="0" destId="2" srcOrd="0" destOrd="0"/>
        <dgm:cxn modelId="5" srcId="1" destId="11" srcOrd="0" destOrd="0"/>
        <dgm:cxn modelId="6" srcId="2" destId="22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51" srcId="1" destId="11" srcOrd="0" destOrd="0"/>
        <dgm:cxn modelId="61" srcId="2" destId="21" srcOrd="0" destOrd="0"/>
        <dgm:cxn modelId="71" srcId="3" destId="31" srcOrd="0" destOrd="0"/>
        <dgm:cxn modelId="81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2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header" refType="h"/>
      <dgm:constr type="w" for="des" forName="header" refType="h" refFor="des" refForName="header" op="equ" fact="4"/>
      <dgm:constr type="h" for="des" forName="child" refType="h" refFor="des" refForName="header" op="equ"/>
      <dgm:constr type="w" for="des" forName="child" refType="w" refFor="des" refForName="header" op="equ"/>
      <dgm:constr type="w" for="ch" forName="hSp" refType="w" refFor="des" refForName="header" op="equ" fact="0.14"/>
      <dgm:constr type="h" for="des" forName="parTrans" refType="h" refFor="des" refForName="header" op="equ" fact="0.35"/>
      <dgm:constr type="h" for="des" forName="sibTrans" refType="h" refFor="des" refForName="parTrans" op="equ"/>
      <dgm:constr type="primFontSz" for="des" forName="child" op="equ" val="65"/>
      <dgm:constr type="primFontSz" for="des" forName="header" op="equ" val="65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header" styleLbl="node1"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8" axis="ch" ptType="parTrans" cnt="1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w" refType="h"/>
              <dgm:constr type="connDist"/>
              <dgm:constr type="wArH" refType="h" fact="0.25"/>
              <dgm:constr type="hArH" refType="wArH" fact="2"/>
              <dgm:constr type="stemThick" refType="hArH" fact="0.667"/>
              <dgm:constr type="begPad" refType="connDist" fact="0.25"/>
              <dgm:constr type="endPad" refType="connDist" fact="0.25"/>
            </dgm:constrLst>
            <dgm:ruleLst/>
          </dgm:layoutNode>
        </dgm:forEach>
        <dgm:forEach name="Name9" axis="ch" ptType="node">
          <dgm:layoutNode name="child" styleLbl="alignAccFollowNode1">
            <dgm:varLst>
              <dgm:chMax val="0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  <dgm:forEach name="Name10" axis="followSib" ptType="sibTrans" cnt="1">
            <dgm:layoutNode name="sibTrans" styleLbl="sibTrans2D1">
              <dgm:alg type="conn">
                <dgm:param type="begPts" val="auto"/>
                <dgm:param type="endPts" val="auto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w" refType="h"/>
                <dgm:constr type="connDist"/>
                <dgm:constr type="wArH" refType="h" fact="0.25"/>
                <dgm:constr type="hArH" refType="wArH" fact="2"/>
                <dgm:constr type="stemThick" refType="hArH" fact="0.667"/>
                <dgm:constr type="begPad" refType="w" fact="0.25"/>
                <dgm:constr type="endPad" refType="w" fact="0.25"/>
              </dgm:constrLst>
              <dgm:ruleLst/>
            </dgm:layoutNode>
          </dgm:forEach>
        </dgm:forEach>
      </dgm:layoutNode>
      <dgm:choose name="Name11">
        <dgm:if name="Name12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3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EE335E-A709-4BC1-ACB8-51F3F67C8280}" type="datetimeFigureOut">
              <a:rPr lang="pl-PL" smtClean="0"/>
              <a:pPr/>
              <a:t>2016-04-12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F6007C-292F-4DCA-B4EB-A4BF7B234D60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 smtClean="0"/>
              <a:t>Wybory i zasady prawa wyborczego</a:t>
            </a:r>
            <a:endParaRPr lang="pl-PL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Zasady prawa wyborczego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Zasady prawa wyborczego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Zasady prawa wyborczego</a:t>
            </a:r>
            <a:endParaRPr lang="pl-PL" dirty="0"/>
          </a:p>
        </p:txBody>
      </p:sp>
      <p:graphicFrame>
        <p:nvGraphicFramePr>
          <p:cNvPr id="6" name="Symbol zastępczy zawartości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Zasady prawa wyborczego</a:t>
            </a:r>
            <a:endParaRPr lang="pl-PL" dirty="0"/>
          </a:p>
        </p:txBody>
      </p:sp>
      <p:sp>
        <p:nvSpPr>
          <p:cNvPr id="5" name="Symbol zastępczy zawartości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l-PL" sz="2000" dirty="0" smtClean="0"/>
              <a:t>Zasada bezpośredniości</a:t>
            </a:r>
          </a:p>
          <a:p>
            <a:r>
              <a:rPr lang="pl-PL" sz="2000" dirty="0" smtClean="0"/>
              <a:t>Zasada tajności</a:t>
            </a:r>
          </a:p>
          <a:p>
            <a:r>
              <a:rPr lang="pl-PL" sz="2000" dirty="0" smtClean="0"/>
              <a:t>Zasada wolnych wyborów?</a:t>
            </a:r>
          </a:p>
          <a:p>
            <a:pPr>
              <a:buNone/>
            </a:pPr>
            <a:r>
              <a:rPr lang="pl-PL" sz="2000" dirty="0"/>
              <a:t> </a:t>
            </a:r>
            <a:r>
              <a:rPr lang="pl-PL" sz="2000" dirty="0" smtClean="0"/>
              <a:t>     -  swoboda zgłaszania kandydatów: </a:t>
            </a:r>
          </a:p>
          <a:p>
            <a:pPr>
              <a:buNone/>
            </a:pPr>
            <a:endParaRPr lang="pl-PL" sz="2000" dirty="0" smtClean="0"/>
          </a:p>
          <a:p>
            <a:pPr>
              <a:buNone/>
            </a:pPr>
            <a:endParaRPr lang="pl-PL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/>
        </p:nvGraphicFramePr>
        <p:xfrm>
          <a:off x="1071538" y="3143248"/>
          <a:ext cx="609600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pl-PL" dirty="0" smtClean="0"/>
                        <a:t>prezydenckie</a:t>
                      </a:r>
                      <a:endParaRPr lang="pl-P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l-PL" dirty="0" smtClean="0"/>
                        <a:t>Sejmowe, senackie, PE</a:t>
                      </a:r>
                      <a:endParaRPr lang="pl-P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l-PL" dirty="0" smtClean="0"/>
                        <a:t>samorządowe</a:t>
                      </a:r>
                      <a:endParaRPr lang="pl-P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pl-PL" dirty="0" smtClean="0"/>
                        <a:t>100</a:t>
                      </a:r>
                      <a:r>
                        <a:rPr lang="pl-PL" baseline="0" dirty="0" smtClean="0"/>
                        <a:t> 000 obywateli mających prawo wybierania do Sejmu</a:t>
                      </a:r>
                      <a:endParaRPr lang="pl-P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l-PL" dirty="0" smtClean="0"/>
                        <a:t>Komitety wyborcze działające  w</a:t>
                      </a:r>
                      <a:r>
                        <a:rPr lang="pl-PL" baseline="0" dirty="0" smtClean="0"/>
                        <a:t> imieniu partii politycznych</a:t>
                      </a:r>
                      <a:endParaRPr lang="pl-P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l-PL" dirty="0" smtClean="0"/>
                        <a:t>Komitety wyborcze</a:t>
                      </a:r>
                      <a:endParaRPr lang="pl-P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pole tekstowe 6"/>
          <p:cNvSpPr txBox="1"/>
          <p:nvPr/>
        </p:nvSpPr>
        <p:spPr>
          <a:xfrm>
            <a:off x="785786" y="5143512"/>
            <a:ext cx="650085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 smtClean="0"/>
              <a:t>- </a:t>
            </a:r>
            <a:r>
              <a:rPr lang="pl-PL" sz="2000" dirty="0" smtClean="0"/>
              <a:t>Sprawowanie nadzoru i kontroli nad wyborami niezależnym instytucjom</a:t>
            </a:r>
            <a:endParaRPr lang="pl-PL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214282" y="214290"/>
            <a:ext cx="8229600" cy="1143000"/>
          </a:xfrm>
        </p:spPr>
        <p:txBody>
          <a:bodyPr/>
          <a:lstStyle/>
          <a:p>
            <a:r>
              <a:rPr lang="pl-PL" dirty="0" smtClean="0"/>
              <a:t>System wyborczy</a:t>
            </a:r>
            <a:endParaRPr lang="pl-PL" dirty="0"/>
          </a:p>
        </p:txBody>
      </p:sp>
      <p:graphicFrame>
        <p:nvGraphicFramePr>
          <p:cNvPr id="6" name="Symbol zastępczy zawartości 5"/>
          <p:cNvGraphicFramePr>
            <a:graphicFrameLocks noGrp="1"/>
          </p:cNvGraphicFramePr>
          <p:nvPr>
            <p:ph idx="1"/>
          </p:nvPr>
        </p:nvGraphicFramePr>
        <p:xfrm>
          <a:off x="428596" y="128586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214282" y="214290"/>
            <a:ext cx="8229600" cy="1143000"/>
          </a:xfrm>
        </p:spPr>
        <p:txBody>
          <a:bodyPr/>
          <a:lstStyle/>
          <a:p>
            <a:r>
              <a:rPr lang="pl-PL" dirty="0" smtClean="0"/>
              <a:t>Zarządzanie wyborów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arenR"/>
            </a:pPr>
            <a:r>
              <a:rPr lang="pl-PL" dirty="0" smtClean="0"/>
              <a:t>Wybory do Sejmu i Senatu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Dzień wolny od pracy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30 dni przed upływem kadencji izb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W dzień przypadający nie później niż 45 dni od zarządzenia skrócenia kadencji Sejmu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Zarządzenie prezydenta RP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Publikacja w Dz. U.</a:t>
            </a:r>
            <a:endParaRPr lang="pl-PL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214282" y="214290"/>
            <a:ext cx="8229600" cy="1143000"/>
          </a:xfrm>
        </p:spPr>
        <p:txBody>
          <a:bodyPr/>
          <a:lstStyle/>
          <a:p>
            <a:r>
              <a:rPr lang="pl-PL" dirty="0" smtClean="0"/>
              <a:t>Zarządzanie wyborów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None/>
            </a:pPr>
            <a:r>
              <a:rPr lang="pl-PL" dirty="0" smtClean="0"/>
              <a:t>2) Wybory Prezydenta RP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Zarządza Marszałek Sejmu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Nie wcześniej niż na 7 miesięcy i nie później niż na 6 miesięcy przed upływem kadencji urzędującego prezydenta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Dzień wolny od pracy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Nie wcześniej niż 100, nie później niż 75 dni przed upływem kadencji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14 dni od opróżnienia urzędu (60 dni od zarządzenia)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Forma postanowienia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Publikacja w Dz. U.</a:t>
            </a:r>
            <a:endParaRPr lang="pl-PL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214282" y="214290"/>
            <a:ext cx="8229600" cy="1143000"/>
          </a:xfrm>
        </p:spPr>
        <p:txBody>
          <a:bodyPr/>
          <a:lstStyle/>
          <a:p>
            <a:r>
              <a:rPr lang="pl-PL" dirty="0" smtClean="0"/>
              <a:t>Zarządzanie wyborów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None/>
            </a:pPr>
            <a:r>
              <a:rPr lang="pl-PL" dirty="0"/>
              <a:t>3</a:t>
            </a:r>
            <a:r>
              <a:rPr lang="pl-PL" dirty="0" smtClean="0"/>
              <a:t>) Wybory samorządowe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Zarządza Premier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Forma rozporządzenia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30 dni przed upływem kadencji rad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Wcześniej: opinia PKW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Dzień wolny od pracy</a:t>
            </a:r>
            <a:endParaRPr lang="pl-PL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214282" y="214290"/>
            <a:ext cx="8229600" cy="1143000"/>
          </a:xfrm>
        </p:spPr>
        <p:txBody>
          <a:bodyPr/>
          <a:lstStyle/>
          <a:p>
            <a:r>
              <a:rPr lang="pl-PL" dirty="0" smtClean="0"/>
              <a:t>Ustalanie wyników wyborów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514350" indent="-514350">
              <a:buNone/>
            </a:pPr>
            <a:r>
              <a:rPr lang="pl-PL" dirty="0" smtClean="0"/>
              <a:t>WYBORY DO SEJMU</a:t>
            </a:r>
          </a:p>
          <a:p>
            <a:pPr marL="514350" indent="-514350">
              <a:buNone/>
            </a:pPr>
            <a:endParaRPr lang="pl-PL" dirty="0" smtClean="0"/>
          </a:p>
          <a:p>
            <a:pPr marL="514350" indent="-514350" algn="just">
              <a:buAutoNum type="arabicParenR"/>
            </a:pPr>
            <a:r>
              <a:rPr lang="pl-PL" dirty="0" smtClean="0"/>
              <a:t>Zakończenie </a:t>
            </a:r>
            <a:r>
              <a:rPr lang="pl-PL" dirty="0"/>
              <a:t>kampanii </a:t>
            </a:r>
            <a:r>
              <a:rPr lang="pl-PL" dirty="0" smtClean="0"/>
              <a:t>wyborczej;</a:t>
            </a:r>
          </a:p>
          <a:p>
            <a:pPr marL="514350" indent="-514350" algn="just">
              <a:buAutoNum type="arabicParenR"/>
            </a:pPr>
            <a:r>
              <a:rPr lang="pl-PL" dirty="0" smtClean="0"/>
              <a:t>Dwudziestoczterogodzinna </a:t>
            </a:r>
            <a:r>
              <a:rPr lang="pl-PL" dirty="0" smtClean="0"/>
              <a:t>cisza wyborcza ;</a:t>
            </a:r>
          </a:p>
          <a:p>
            <a:pPr marL="514350" indent="-514350" algn="just">
              <a:buAutoNum type="arabicParenR"/>
            </a:pPr>
            <a:r>
              <a:rPr lang="pl-PL" dirty="0" smtClean="0"/>
              <a:t>Głosowanie. </a:t>
            </a:r>
            <a:r>
              <a:rPr lang="pl-PL" dirty="0"/>
              <a:t>Może się ono odbywać wyłącznie w obwodowych komisjach wyborczych. Następnie ustalane są wyniki wyborów. </a:t>
            </a:r>
            <a:endParaRPr lang="pl-PL" dirty="0" smtClean="0"/>
          </a:p>
          <a:p>
            <a:pPr marL="514350" indent="-514350" algn="just">
              <a:buAutoNum type="arabicParenR"/>
            </a:pPr>
            <a:r>
              <a:rPr lang="pl-PL" dirty="0" smtClean="0"/>
              <a:t>Najpierw </a:t>
            </a:r>
            <a:r>
              <a:rPr lang="pl-PL" dirty="0"/>
              <a:t>ustalane są wyniki głosowania w poszczególnych obwodach głosowania, później po podaniu ich do publicznej wiadomości przekazywane są do komisji wyborczej wyższego szczebla. </a:t>
            </a:r>
            <a:endParaRPr lang="pl-PL" dirty="0" smtClean="0"/>
          </a:p>
          <a:p>
            <a:pPr marL="514350" indent="-514350" algn="just">
              <a:buAutoNum type="arabicParenR"/>
            </a:pPr>
            <a:r>
              <a:rPr lang="pl-PL" dirty="0" smtClean="0"/>
              <a:t>Państwowa </a:t>
            </a:r>
            <a:r>
              <a:rPr lang="pl-PL" dirty="0"/>
              <a:t>Komisja Wyborcza po zsumowaniu wyników wyborów w całym kraju ustala, które ze zgłoszonych komitetów wyborczych przekroczyły progi wyborcze i uprawnione są do udziału w podziale mandatów. </a:t>
            </a:r>
            <a:endParaRPr lang="pl-PL" dirty="0" smtClean="0"/>
          </a:p>
          <a:p>
            <a:pPr marL="514350" indent="-514350" algn="just">
              <a:buAutoNum type="arabicParenR"/>
            </a:pPr>
            <a:r>
              <a:rPr lang="pl-PL" dirty="0" smtClean="0"/>
              <a:t>Państwowa </a:t>
            </a:r>
            <a:r>
              <a:rPr lang="pl-PL" dirty="0"/>
              <a:t>Komisja Wyborcza podaje wyniki wyborów do Sejmu do publicznej </a:t>
            </a:r>
            <a:r>
              <a:rPr lang="pl-PL" dirty="0" smtClean="0"/>
              <a:t>wiadomości</a:t>
            </a:r>
            <a:endParaRPr lang="pl-PL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214282" y="214290"/>
            <a:ext cx="8229600" cy="1143000"/>
          </a:xfrm>
        </p:spPr>
        <p:txBody>
          <a:bodyPr/>
          <a:lstStyle/>
          <a:p>
            <a:r>
              <a:rPr lang="pl-PL" dirty="0" smtClean="0"/>
              <a:t>Ustalanie wyników wyborów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None/>
            </a:pPr>
            <a:r>
              <a:rPr lang="pl-PL" dirty="0" smtClean="0"/>
              <a:t>Państwowa Komisja Wyborcza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Skład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Zadania</a:t>
            </a:r>
          </a:p>
          <a:p>
            <a:pPr marL="514350" indent="-514350">
              <a:buFontTx/>
              <a:buChar char="-"/>
            </a:pPr>
            <a:r>
              <a:rPr lang="pl-PL" dirty="0" smtClean="0"/>
              <a:t>Rola</a:t>
            </a:r>
            <a:endParaRPr lang="pl-P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l-PL" dirty="0" smtClean="0"/>
              <a:t>REPREZENTACJA – prawnie legitymowane wykonywanie funkcji władzy państwowej w imieniu zbiorowego podmiotu suwerenności (narodu) przez konstytucyjne określone organy państwa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l-PL" dirty="0" smtClean="0"/>
              <a:t>WYBORY – czynności mające na celu powołanie odpowiednich kandydatów do określonych funkcji</a:t>
            </a:r>
          </a:p>
          <a:p>
            <a:pPr algn="just"/>
            <a:endParaRPr lang="pl-PL" dirty="0"/>
          </a:p>
          <a:p>
            <a:pPr algn="just"/>
            <a:r>
              <a:rPr lang="pl-PL" dirty="0" smtClean="0"/>
              <a:t>Inne sposoby powoływania? </a:t>
            </a:r>
            <a:r>
              <a:rPr lang="pl-PL" sz="2000" dirty="0" smtClean="0"/>
              <a:t>losowanie, aklamacja, mianowanie, dziedziczenie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l-PL" sz="2000" dirty="0" smtClean="0"/>
              <a:t>Kreacyjna</a:t>
            </a:r>
          </a:p>
          <a:p>
            <a:pPr algn="just"/>
            <a:r>
              <a:rPr lang="pl-PL" sz="2000" dirty="0" smtClean="0"/>
              <a:t>Legitymująca</a:t>
            </a:r>
          </a:p>
          <a:p>
            <a:pPr algn="just"/>
            <a:r>
              <a:rPr lang="pl-PL" sz="2000" dirty="0" smtClean="0"/>
              <a:t>Kontrolna</a:t>
            </a:r>
          </a:p>
          <a:p>
            <a:pPr algn="just"/>
            <a:r>
              <a:rPr lang="pl-PL" sz="2000" dirty="0" smtClean="0"/>
              <a:t>Integracyjna</a:t>
            </a:r>
          </a:p>
          <a:p>
            <a:pPr algn="just">
              <a:buNone/>
            </a:pPr>
            <a:endParaRPr lang="pl-PL" sz="2000" dirty="0" smtClean="0"/>
          </a:p>
          <a:p>
            <a:pPr algn="just">
              <a:buNone/>
            </a:pPr>
            <a:endParaRPr lang="pl-PL" sz="2000" dirty="0"/>
          </a:p>
          <a:p>
            <a:pPr algn="just">
              <a:buNone/>
            </a:pPr>
            <a:endParaRPr lang="pl-PL" sz="2000" dirty="0" smtClean="0"/>
          </a:p>
          <a:p>
            <a:pPr algn="just">
              <a:buNone/>
            </a:pPr>
            <a:endParaRPr lang="pl-PL" sz="2000" dirty="0"/>
          </a:p>
          <a:p>
            <a:pPr algn="just"/>
            <a:r>
              <a:rPr lang="pl-PL" sz="2000" dirty="0" smtClean="0"/>
              <a:t>Lokalne</a:t>
            </a:r>
          </a:p>
          <a:p>
            <a:pPr algn="just"/>
            <a:r>
              <a:rPr lang="pl-PL" sz="2000" dirty="0" smtClean="0"/>
              <a:t>Powszechne </a:t>
            </a:r>
          </a:p>
          <a:p>
            <a:pPr algn="just">
              <a:buNone/>
            </a:pPr>
            <a:endParaRPr lang="pl-PL" sz="2000" dirty="0" smtClean="0"/>
          </a:p>
        </p:txBody>
      </p:sp>
      <p:sp>
        <p:nvSpPr>
          <p:cNvPr id="4" name="Prostokąt 3"/>
          <p:cNvSpPr/>
          <p:nvPr/>
        </p:nvSpPr>
        <p:spPr>
          <a:xfrm>
            <a:off x="-142908" y="0"/>
            <a:ext cx="9501254" cy="10715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5" name="pole tekstowe 4"/>
          <p:cNvSpPr txBox="1"/>
          <p:nvPr/>
        </p:nvSpPr>
        <p:spPr>
          <a:xfrm>
            <a:off x="0" y="142852"/>
            <a:ext cx="707236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4400" dirty="0" smtClean="0">
                <a:solidFill>
                  <a:schemeClr val="bg1"/>
                </a:solidFill>
              </a:rPr>
              <a:t>Funkcje wyborów</a:t>
            </a:r>
            <a:endParaRPr lang="pl-PL" sz="4400" dirty="0">
              <a:solidFill>
                <a:schemeClr val="bg1"/>
              </a:solidFill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-142908" y="3143248"/>
            <a:ext cx="9501254" cy="10715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4400" dirty="0" smtClean="0">
                <a:solidFill>
                  <a:schemeClr val="bg1"/>
                </a:solidFill>
              </a:rPr>
              <a:t>Rodzaje wyborów</a:t>
            </a:r>
            <a:endParaRPr lang="pl-PL" sz="4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071546"/>
          <a:ext cx="8229600" cy="505461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pl-PL" sz="5400" dirty="0" smtClean="0"/>
              <a:t>Jakie znamy źródła prawa wyborczego?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Zasady prawa wyborczego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pl-PL" sz="2400" dirty="0" smtClean="0"/>
              <a:t>Art. 96 ust. 2 Konstytucji RP</a:t>
            </a:r>
          </a:p>
          <a:p>
            <a:pPr algn="ctr">
              <a:buNone/>
            </a:pPr>
            <a:r>
              <a:rPr lang="pl-PL" sz="2400" dirty="0" smtClean="0"/>
              <a:t>Art. 97 ust. 2 Konstytucji RP</a:t>
            </a:r>
          </a:p>
          <a:p>
            <a:pPr algn="ctr">
              <a:buNone/>
            </a:pPr>
            <a:r>
              <a:rPr lang="pl-PL" sz="2400" dirty="0" smtClean="0"/>
              <a:t>Art. 127 Konstytucji RP</a:t>
            </a:r>
          </a:p>
          <a:p>
            <a:pPr algn="ctr">
              <a:buNone/>
            </a:pPr>
            <a:r>
              <a:rPr lang="pl-PL" sz="2400" dirty="0" smtClean="0"/>
              <a:t>Art. 169 ust. 2 Konstytucji RP</a:t>
            </a:r>
          </a:p>
          <a:p>
            <a:pPr algn="ctr">
              <a:buNone/>
            </a:pPr>
            <a:endParaRPr lang="pl-PL" sz="2400" dirty="0"/>
          </a:p>
          <a:p>
            <a:pPr algn="ctr">
              <a:buNone/>
            </a:pPr>
            <a:r>
              <a:rPr lang="pl-PL" sz="2400" dirty="0" smtClean="0"/>
              <a:t>Czy w Konstytucji znajduje się katalog zasad prawa wyborczego?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pl-PL" dirty="0" smtClean="0">
                <a:solidFill>
                  <a:srgbClr val="4D4D4D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  </a:t>
            </a:r>
            <a:r>
              <a:rPr lang="pl-PL" sz="2400" dirty="0">
                <a:solidFill>
                  <a:srgbClr val="4D4D4D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Zasada powszechności – zasada ta dookreśla </a:t>
            </a:r>
            <a:r>
              <a:rPr lang="pl-PL" sz="2400" dirty="0" smtClean="0">
                <a:solidFill>
                  <a:srgbClr val="4D4D4D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podmioty (a właściwie ich cechy), które mają bierne i czynne prawo wyborcze. Po raz pierwszy została ona sformułowana w Konstytucji II Republiki Francuskiej z 21 listopada 1848 r.</a:t>
            </a:r>
          </a:p>
          <a:p>
            <a:pPr algn="just">
              <a:buNone/>
            </a:pPr>
            <a:endParaRPr lang="pl-PL" sz="2400" dirty="0">
              <a:solidFill>
                <a:srgbClr val="4D4D4D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algn="just">
              <a:buNone/>
            </a:pPr>
            <a:r>
              <a:rPr lang="pl-PL" sz="2400" i="1" dirty="0" smtClean="0">
                <a:solidFill>
                  <a:srgbClr val="003399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	</a:t>
            </a:r>
            <a:r>
              <a:rPr lang="pl-PL" sz="2000" i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Art. 62 Konstytucji RP: Prawo wybierania Prezydenta RP, posłów, senatorów i przedstawicieli do organów samorządu terytorialnego ma obywatel polski, jeżeli najpóźniej w dniu głosowania kończy lat 18.</a:t>
            </a:r>
            <a:endParaRPr lang="pl-PL" sz="2000" i="1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Zasady prawa wyborczego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pl-PL" sz="2400" dirty="0" smtClean="0"/>
              <a:t>Zasada powszechności</a:t>
            </a:r>
          </a:p>
          <a:p>
            <a:pPr algn="ctr">
              <a:buNone/>
            </a:pPr>
            <a:endParaRPr lang="pl-PL" sz="2000" dirty="0" smtClean="0"/>
          </a:p>
        </p:txBody>
      </p:sp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</TotalTime>
  <Words>711</Words>
  <Application>Microsoft Office PowerPoint</Application>
  <PresentationFormat>Pokaz na ekranie (4:3)</PresentationFormat>
  <Paragraphs>120</Paragraphs>
  <Slides>19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19</vt:i4>
      </vt:variant>
    </vt:vector>
  </HeadingPairs>
  <TitlesOfParts>
    <vt:vector size="20" baseType="lpstr">
      <vt:lpstr>Motyw pakietu Office</vt:lpstr>
      <vt:lpstr>Wybory i zasady prawa wyborczego</vt:lpstr>
      <vt:lpstr>Slajd 2</vt:lpstr>
      <vt:lpstr>Slajd 3</vt:lpstr>
      <vt:lpstr>Slajd 4</vt:lpstr>
      <vt:lpstr>Slajd 5</vt:lpstr>
      <vt:lpstr>Slajd 6</vt:lpstr>
      <vt:lpstr>Zasady prawa wyborczego</vt:lpstr>
      <vt:lpstr>Slajd 8</vt:lpstr>
      <vt:lpstr>Zasady prawa wyborczego</vt:lpstr>
      <vt:lpstr>Zasady prawa wyborczego</vt:lpstr>
      <vt:lpstr>Zasady prawa wyborczego</vt:lpstr>
      <vt:lpstr>Zasady prawa wyborczego</vt:lpstr>
      <vt:lpstr>Zasady prawa wyborczego</vt:lpstr>
      <vt:lpstr>System wyborczy</vt:lpstr>
      <vt:lpstr>Zarządzanie wyborów</vt:lpstr>
      <vt:lpstr>Zarządzanie wyborów</vt:lpstr>
      <vt:lpstr>Zarządzanie wyborów</vt:lpstr>
      <vt:lpstr>Ustalanie wyników wyborów</vt:lpstr>
      <vt:lpstr>Ustalanie wyników wyborów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Wybory i zasady prawa wyborczego</dc:title>
  <dc:creator>Intel</dc:creator>
  <cp:lastModifiedBy>Intel</cp:lastModifiedBy>
  <cp:revision>9</cp:revision>
  <dcterms:created xsi:type="dcterms:W3CDTF">2016-03-11T20:58:44Z</dcterms:created>
  <dcterms:modified xsi:type="dcterms:W3CDTF">2016-04-12T21:35:38Z</dcterms:modified>
</cp:coreProperties>
</file>

<file path=docProps/thumbnail.jpeg>
</file>