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87" r:id="rId2"/>
    <p:sldId id="256" r:id="rId3"/>
    <p:sldId id="257" r:id="rId4"/>
    <p:sldId id="291" r:id="rId5"/>
    <p:sldId id="258" r:id="rId6"/>
    <p:sldId id="259" r:id="rId7"/>
    <p:sldId id="260" r:id="rId8"/>
    <p:sldId id="288" r:id="rId9"/>
    <p:sldId id="289" r:id="rId10"/>
    <p:sldId id="290" r:id="rId11"/>
    <p:sldId id="262" r:id="rId12"/>
    <p:sldId id="263" r:id="rId13"/>
    <p:sldId id="261" r:id="rId14"/>
    <p:sldId id="264" r:id="rId15"/>
    <p:sldId id="265" r:id="rId16"/>
    <p:sldId id="266" r:id="rId17"/>
    <p:sldId id="267" r:id="rId18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B8D2768-C970-403F-8CD3-BEC89BB754F5}" type="doc">
      <dgm:prSet loTypeId="urn:microsoft.com/office/officeart/2005/8/layout/pyramid4" loCatId="relationship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pl-PL"/>
        </a:p>
      </dgm:t>
    </dgm:pt>
    <dgm:pt modelId="{1D361AA1-2825-4920-918D-BB0F469580A8}">
      <dgm:prSet phldrT="[Tekst]"/>
      <dgm:spPr/>
      <dgm:t>
        <a:bodyPr/>
        <a:lstStyle/>
        <a:p>
          <a:r>
            <a:rPr lang="pl-PL" dirty="0" smtClean="0"/>
            <a:t>Suwerenność</a:t>
          </a:r>
        </a:p>
        <a:p>
          <a:r>
            <a:rPr lang="pl-PL" dirty="0" smtClean="0"/>
            <a:t>- art. 4, 90 ust. 1, art. 5, art. 6</a:t>
          </a:r>
          <a:endParaRPr lang="pl-PL" dirty="0"/>
        </a:p>
      </dgm:t>
    </dgm:pt>
    <dgm:pt modelId="{4096434D-7E79-42E4-B40E-098708938387}" type="parTrans" cxnId="{17754E62-1D1B-4DA7-9370-BDE19205ABBD}">
      <dgm:prSet/>
      <dgm:spPr/>
      <dgm:t>
        <a:bodyPr/>
        <a:lstStyle/>
        <a:p>
          <a:endParaRPr lang="pl-PL"/>
        </a:p>
      </dgm:t>
    </dgm:pt>
    <dgm:pt modelId="{5F18E210-BC84-40C7-83F0-BB5540323D75}" type="sibTrans" cxnId="{17754E62-1D1B-4DA7-9370-BDE19205ABBD}">
      <dgm:prSet/>
      <dgm:spPr/>
      <dgm:t>
        <a:bodyPr/>
        <a:lstStyle/>
        <a:p>
          <a:endParaRPr lang="pl-PL"/>
        </a:p>
      </dgm:t>
    </dgm:pt>
    <dgm:pt modelId="{6DCB79B3-77B2-4CD2-9017-AF642B8660AC}">
      <dgm:prSet phldrT="[Tekst]"/>
      <dgm:spPr/>
      <dgm:t>
        <a:bodyPr/>
        <a:lstStyle/>
        <a:p>
          <a:r>
            <a:rPr lang="pl-PL" dirty="0" smtClean="0"/>
            <a:t>Demokracja pośrednia</a:t>
          </a:r>
          <a:endParaRPr lang="pl-PL" dirty="0"/>
        </a:p>
      </dgm:t>
    </dgm:pt>
    <dgm:pt modelId="{6909629A-6B06-45BC-80D7-A354616E132A}" type="parTrans" cxnId="{75D68A38-03BF-4D25-A3D5-436F83567E55}">
      <dgm:prSet/>
      <dgm:spPr/>
      <dgm:t>
        <a:bodyPr/>
        <a:lstStyle/>
        <a:p>
          <a:endParaRPr lang="pl-PL"/>
        </a:p>
      </dgm:t>
    </dgm:pt>
    <dgm:pt modelId="{B0532E24-3ABC-4511-99A6-FB18755580B3}" type="sibTrans" cxnId="{75D68A38-03BF-4D25-A3D5-436F83567E55}">
      <dgm:prSet/>
      <dgm:spPr/>
      <dgm:t>
        <a:bodyPr/>
        <a:lstStyle/>
        <a:p>
          <a:endParaRPr lang="pl-PL"/>
        </a:p>
      </dgm:t>
    </dgm:pt>
    <dgm:pt modelId="{13766C4D-6B9D-48D9-9962-1E0DFB659C88}">
      <dgm:prSet phldrT="[Tekst]"/>
      <dgm:spPr/>
      <dgm:t>
        <a:bodyPr/>
        <a:lstStyle/>
        <a:p>
          <a:r>
            <a:rPr lang="pl-PL" dirty="0" smtClean="0"/>
            <a:t>naród i zasada samostanowienia</a:t>
          </a:r>
          <a:endParaRPr lang="pl-PL" dirty="0"/>
        </a:p>
      </dgm:t>
    </dgm:pt>
    <dgm:pt modelId="{80CE88BF-02B4-4F6D-A6E7-E50A7FE86931}" type="parTrans" cxnId="{CA67344F-408F-4508-92F7-F10C21537B78}">
      <dgm:prSet/>
      <dgm:spPr/>
      <dgm:t>
        <a:bodyPr/>
        <a:lstStyle/>
        <a:p>
          <a:endParaRPr lang="pl-PL"/>
        </a:p>
      </dgm:t>
    </dgm:pt>
    <dgm:pt modelId="{3667D5AC-378A-4F45-9EB1-CEA49CCFAEF2}" type="sibTrans" cxnId="{CA67344F-408F-4508-92F7-F10C21537B78}">
      <dgm:prSet/>
      <dgm:spPr/>
      <dgm:t>
        <a:bodyPr/>
        <a:lstStyle/>
        <a:p>
          <a:endParaRPr lang="pl-PL"/>
        </a:p>
      </dgm:t>
    </dgm:pt>
    <dgm:pt modelId="{ACFD06C9-C03B-47E9-89B0-0614B3CB538C}">
      <dgm:prSet phldrT="[Tekst]"/>
      <dgm:spPr/>
      <dgm:t>
        <a:bodyPr/>
        <a:lstStyle/>
        <a:p>
          <a:r>
            <a:rPr lang="pl-PL" dirty="0" smtClean="0"/>
            <a:t>Demokracja bezpośrednia</a:t>
          </a:r>
          <a:endParaRPr lang="pl-PL" dirty="0"/>
        </a:p>
      </dgm:t>
    </dgm:pt>
    <dgm:pt modelId="{D614803F-C24C-4C6A-A5C8-5DE86CA89F33}" type="parTrans" cxnId="{B6F406B6-0CDC-4294-B8F0-B280AF1B9D93}">
      <dgm:prSet/>
      <dgm:spPr/>
      <dgm:t>
        <a:bodyPr/>
        <a:lstStyle/>
        <a:p>
          <a:endParaRPr lang="pl-PL"/>
        </a:p>
      </dgm:t>
    </dgm:pt>
    <dgm:pt modelId="{59536D6B-7FEE-459E-8AC9-CD89F5950519}" type="sibTrans" cxnId="{B6F406B6-0CDC-4294-B8F0-B280AF1B9D93}">
      <dgm:prSet/>
      <dgm:spPr/>
      <dgm:t>
        <a:bodyPr/>
        <a:lstStyle/>
        <a:p>
          <a:endParaRPr lang="pl-PL"/>
        </a:p>
      </dgm:t>
    </dgm:pt>
    <dgm:pt modelId="{2B44574A-F4BC-4D0B-9B13-31AFAAB38C2B}" type="pres">
      <dgm:prSet presAssocID="{4B8D2768-C970-403F-8CD3-BEC89BB754F5}" presName="compositeShape" presStyleCnt="0">
        <dgm:presLayoutVars>
          <dgm:chMax val="9"/>
          <dgm:dir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EC78A714-8B7C-4B3E-9C27-1D095A1FE646}" type="pres">
      <dgm:prSet presAssocID="{4B8D2768-C970-403F-8CD3-BEC89BB754F5}" presName="triangle1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13842387-7EAB-4BEE-954D-8832630192AE}" type="pres">
      <dgm:prSet presAssocID="{4B8D2768-C970-403F-8CD3-BEC89BB754F5}" presName="triangle2" presStyleLbl="node1" presStyleIdx="1" presStyleCnt="4" custLinFactNeighborX="-7812" custLinFactNeighborY="1954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414EA24C-31C3-4567-B8A1-425228E3F984}" type="pres">
      <dgm:prSet presAssocID="{4B8D2768-C970-403F-8CD3-BEC89BB754F5}" presName="triangle3" presStyleLbl="node1" presStyleIdx="2" presStyleCnt="4" custLinFactNeighborX="781" custLinFactNeighborY="0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390AF2F6-F7F5-4BEF-A00F-2B5F2E69DDBB}" type="pres">
      <dgm:prSet presAssocID="{4B8D2768-C970-403F-8CD3-BEC89BB754F5}" presName="triangle4" presStyleLbl="node1" presStyleIdx="3" presStyleCnt="4" custLinFactNeighborX="8204" custLinFactNeighborY="23048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B293CF9A-1448-4A35-A731-76F8380DCCAA}" type="presOf" srcId="{ACFD06C9-C03B-47E9-89B0-0614B3CB538C}" destId="{390AF2F6-F7F5-4BEF-A00F-2B5F2E69DDBB}" srcOrd="0" destOrd="0" presId="urn:microsoft.com/office/officeart/2005/8/layout/pyramid4"/>
    <dgm:cxn modelId="{17754E62-1D1B-4DA7-9370-BDE19205ABBD}" srcId="{4B8D2768-C970-403F-8CD3-BEC89BB754F5}" destId="{1D361AA1-2825-4920-918D-BB0F469580A8}" srcOrd="0" destOrd="0" parTransId="{4096434D-7E79-42E4-B40E-098708938387}" sibTransId="{5F18E210-BC84-40C7-83F0-BB5540323D75}"/>
    <dgm:cxn modelId="{FF19842E-57E9-4EE1-90B4-5B3E882F0794}" type="presOf" srcId="{4B8D2768-C970-403F-8CD3-BEC89BB754F5}" destId="{2B44574A-F4BC-4D0B-9B13-31AFAAB38C2B}" srcOrd="0" destOrd="0" presId="urn:microsoft.com/office/officeart/2005/8/layout/pyramid4"/>
    <dgm:cxn modelId="{E8A001C0-9DCF-44BD-9A53-667BB767BF2A}" type="presOf" srcId="{6DCB79B3-77B2-4CD2-9017-AF642B8660AC}" destId="{13842387-7EAB-4BEE-954D-8832630192AE}" srcOrd="0" destOrd="0" presId="urn:microsoft.com/office/officeart/2005/8/layout/pyramid4"/>
    <dgm:cxn modelId="{75D68A38-03BF-4D25-A3D5-436F83567E55}" srcId="{4B8D2768-C970-403F-8CD3-BEC89BB754F5}" destId="{6DCB79B3-77B2-4CD2-9017-AF642B8660AC}" srcOrd="1" destOrd="0" parTransId="{6909629A-6B06-45BC-80D7-A354616E132A}" sibTransId="{B0532E24-3ABC-4511-99A6-FB18755580B3}"/>
    <dgm:cxn modelId="{CA67344F-408F-4508-92F7-F10C21537B78}" srcId="{4B8D2768-C970-403F-8CD3-BEC89BB754F5}" destId="{13766C4D-6B9D-48D9-9962-1E0DFB659C88}" srcOrd="2" destOrd="0" parTransId="{80CE88BF-02B4-4F6D-A6E7-E50A7FE86931}" sibTransId="{3667D5AC-378A-4F45-9EB1-CEA49CCFAEF2}"/>
    <dgm:cxn modelId="{23B99513-6822-4FB2-B0D9-0B67E6E2E025}" type="presOf" srcId="{1D361AA1-2825-4920-918D-BB0F469580A8}" destId="{EC78A714-8B7C-4B3E-9C27-1D095A1FE646}" srcOrd="0" destOrd="0" presId="urn:microsoft.com/office/officeart/2005/8/layout/pyramid4"/>
    <dgm:cxn modelId="{B6F406B6-0CDC-4294-B8F0-B280AF1B9D93}" srcId="{4B8D2768-C970-403F-8CD3-BEC89BB754F5}" destId="{ACFD06C9-C03B-47E9-89B0-0614B3CB538C}" srcOrd="3" destOrd="0" parTransId="{D614803F-C24C-4C6A-A5C8-5DE86CA89F33}" sibTransId="{59536D6B-7FEE-459E-8AC9-CD89F5950519}"/>
    <dgm:cxn modelId="{9A6C7079-A506-405C-9324-FA51F0079AA8}" type="presOf" srcId="{13766C4D-6B9D-48D9-9962-1E0DFB659C88}" destId="{414EA24C-31C3-4567-B8A1-425228E3F984}" srcOrd="0" destOrd="0" presId="urn:microsoft.com/office/officeart/2005/8/layout/pyramid4"/>
    <dgm:cxn modelId="{4AADA4C8-4A17-4715-A68F-357787B2F235}" type="presParOf" srcId="{2B44574A-F4BC-4D0B-9B13-31AFAAB38C2B}" destId="{EC78A714-8B7C-4B3E-9C27-1D095A1FE646}" srcOrd="0" destOrd="0" presId="urn:microsoft.com/office/officeart/2005/8/layout/pyramid4"/>
    <dgm:cxn modelId="{95580F84-6396-448E-85E6-B7B618F4A686}" type="presParOf" srcId="{2B44574A-F4BC-4D0B-9B13-31AFAAB38C2B}" destId="{13842387-7EAB-4BEE-954D-8832630192AE}" srcOrd="1" destOrd="0" presId="urn:microsoft.com/office/officeart/2005/8/layout/pyramid4"/>
    <dgm:cxn modelId="{EA2FCA2D-5AAF-40A3-9F7B-D22FB0189E7D}" type="presParOf" srcId="{2B44574A-F4BC-4D0B-9B13-31AFAAB38C2B}" destId="{414EA24C-31C3-4567-B8A1-425228E3F984}" srcOrd="2" destOrd="0" presId="urn:microsoft.com/office/officeart/2005/8/layout/pyramid4"/>
    <dgm:cxn modelId="{EC8D9877-20D2-4578-8617-1117FA267F12}" type="presParOf" srcId="{2B44574A-F4BC-4D0B-9B13-31AFAAB38C2B}" destId="{390AF2F6-F7F5-4BEF-A00F-2B5F2E69DDBB}" srcOrd="3" destOrd="0" presId="urn:microsoft.com/office/officeart/2005/8/layout/pyramid4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11C248C-6FC8-44E4-9B19-4025D3C81899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CCE93D29-60FE-4D7F-BE94-889781D10B1F}">
      <dgm:prSet phldrT="[Tekst]"/>
      <dgm:spPr/>
      <dgm:t>
        <a:bodyPr/>
        <a:lstStyle/>
        <a:p>
          <a:r>
            <a:rPr lang="pl-PL" dirty="0" smtClean="0"/>
            <a:t>Demokracja bezpośrednia</a:t>
          </a:r>
          <a:endParaRPr lang="pl-PL" dirty="0"/>
        </a:p>
      </dgm:t>
    </dgm:pt>
    <dgm:pt modelId="{69797142-DEF5-48D5-A0C2-B1B1D73EEAFF}" type="parTrans" cxnId="{DD1AE2D5-3BBD-44EB-A97A-ED09B621FE6E}">
      <dgm:prSet/>
      <dgm:spPr/>
      <dgm:t>
        <a:bodyPr/>
        <a:lstStyle/>
        <a:p>
          <a:endParaRPr lang="pl-PL"/>
        </a:p>
      </dgm:t>
    </dgm:pt>
    <dgm:pt modelId="{0C30FB33-197A-44DC-BA13-F926E10A256C}" type="sibTrans" cxnId="{DD1AE2D5-3BBD-44EB-A97A-ED09B621FE6E}">
      <dgm:prSet/>
      <dgm:spPr/>
      <dgm:t>
        <a:bodyPr/>
        <a:lstStyle/>
        <a:p>
          <a:endParaRPr lang="pl-PL"/>
        </a:p>
      </dgm:t>
    </dgm:pt>
    <dgm:pt modelId="{1280BF94-74FB-4AD5-98B5-150EB01C831F}">
      <dgm:prSet phldrT="[Tekst]" phldr="1"/>
      <dgm:spPr/>
      <dgm:t>
        <a:bodyPr/>
        <a:lstStyle/>
        <a:p>
          <a:endParaRPr lang="pl-PL"/>
        </a:p>
      </dgm:t>
    </dgm:pt>
    <dgm:pt modelId="{3D97A4CC-0F91-46A7-812C-E89FF0901686}" type="parTrans" cxnId="{A7F9A1BE-47A9-4FC7-9BAF-77F93E3F51BD}">
      <dgm:prSet/>
      <dgm:spPr/>
      <dgm:t>
        <a:bodyPr/>
        <a:lstStyle/>
        <a:p>
          <a:endParaRPr lang="pl-PL"/>
        </a:p>
      </dgm:t>
    </dgm:pt>
    <dgm:pt modelId="{3B6D49D7-018F-488F-A33A-D3F8DF22B055}" type="sibTrans" cxnId="{A7F9A1BE-47A9-4FC7-9BAF-77F93E3F51BD}">
      <dgm:prSet/>
      <dgm:spPr/>
      <dgm:t>
        <a:bodyPr/>
        <a:lstStyle/>
        <a:p>
          <a:endParaRPr lang="pl-PL"/>
        </a:p>
      </dgm:t>
    </dgm:pt>
    <dgm:pt modelId="{1A9FF704-B4A3-4C84-B1C3-C5E2EF1659FA}">
      <dgm:prSet phldrT="[Tekst]"/>
      <dgm:spPr/>
      <dgm:t>
        <a:bodyPr/>
        <a:lstStyle/>
        <a:p>
          <a:r>
            <a:rPr lang="pl-PL" dirty="0" smtClean="0"/>
            <a:t>Demokracja pośrednia</a:t>
          </a:r>
          <a:endParaRPr lang="pl-PL" dirty="0"/>
        </a:p>
      </dgm:t>
    </dgm:pt>
    <dgm:pt modelId="{B77A2DBC-7EC0-4AB9-8C03-FE2607C424B2}" type="parTrans" cxnId="{D915B5AE-23E8-461F-94C4-BDBB266A16C6}">
      <dgm:prSet/>
      <dgm:spPr/>
      <dgm:t>
        <a:bodyPr/>
        <a:lstStyle/>
        <a:p>
          <a:endParaRPr lang="pl-PL"/>
        </a:p>
      </dgm:t>
    </dgm:pt>
    <dgm:pt modelId="{A41BF5A8-24EE-454A-81C6-029BBA7F51D6}" type="sibTrans" cxnId="{D915B5AE-23E8-461F-94C4-BDBB266A16C6}">
      <dgm:prSet/>
      <dgm:spPr/>
      <dgm:t>
        <a:bodyPr/>
        <a:lstStyle/>
        <a:p>
          <a:endParaRPr lang="pl-PL"/>
        </a:p>
      </dgm:t>
    </dgm:pt>
    <dgm:pt modelId="{50453A70-C05C-4D5D-9237-E4DB829A6C3F}">
      <dgm:prSet phldrT="[Tekst]" phldr="1"/>
      <dgm:spPr/>
      <dgm:t>
        <a:bodyPr/>
        <a:lstStyle/>
        <a:p>
          <a:endParaRPr lang="pl-PL"/>
        </a:p>
      </dgm:t>
    </dgm:pt>
    <dgm:pt modelId="{AD980175-086E-4687-BBB4-A660C6EFEEA6}" type="parTrans" cxnId="{22A83A1A-C007-42E7-BF8F-523BC7B893F1}">
      <dgm:prSet/>
      <dgm:spPr/>
      <dgm:t>
        <a:bodyPr/>
        <a:lstStyle/>
        <a:p>
          <a:endParaRPr lang="pl-PL"/>
        </a:p>
      </dgm:t>
    </dgm:pt>
    <dgm:pt modelId="{52234998-713D-4745-BA19-96C9E202BBB0}" type="sibTrans" cxnId="{22A83A1A-C007-42E7-BF8F-523BC7B893F1}">
      <dgm:prSet/>
      <dgm:spPr/>
      <dgm:t>
        <a:bodyPr/>
        <a:lstStyle/>
        <a:p>
          <a:endParaRPr lang="pl-PL"/>
        </a:p>
      </dgm:t>
    </dgm:pt>
    <dgm:pt modelId="{D08F56DB-F826-4669-8DBC-8A0435EE673A}" type="pres">
      <dgm:prSet presAssocID="{911C248C-6FC8-44E4-9B19-4025D3C81899}" presName="linear" presStyleCnt="0">
        <dgm:presLayoutVars>
          <dgm:animLvl val="lvl"/>
          <dgm:resizeHandles val="exact"/>
        </dgm:presLayoutVars>
      </dgm:prSet>
      <dgm:spPr/>
    </dgm:pt>
    <dgm:pt modelId="{0764E893-8B39-40BD-9BCB-2C53D49F5D0D}" type="pres">
      <dgm:prSet presAssocID="{CCE93D29-60FE-4D7F-BE94-889781D10B1F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1A0E908C-EF74-4490-81C4-7E6F5F58F51B}" type="pres">
      <dgm:prSet presAssocID="{CCE93D29-60FE-4D7F-BE94-889781D10B1F}" presName="childText" presStyleLbl="revTx" presStyleIdx="0" presStyleCnt="2">
        <dgm:presLayoutVars>
          <dgm:bulletEnabled val="1"/>
        </dgm:presLayoutVars>
      </dgm:prSet>
      <dgm:spPr/>
    </dgm:pt>
    <dgm:pt modelId="{AA5D4007-DA39-44DB-9087-2ED057B94AE9}" type="pres">
      <dgm:prSet presAssocID="{1A9FF704-B4A3-4C84-B1C3-C5E2EF1659FA}" presName="parentText" presStyleLbl="node1" presStyleIdx="1" presStyleCnt="2" custLinFactNeighborX="781" custLinFactNeighborY="10271">
        <dgm:presLayoutVars>
          <dgm:chMax val="0"/>
          <dgm:bulletEnabled val="1"/>
        </dgm:presLayoutVars>
      </dgm:prSet>
      <dgm:spPr/>
    </dgm:pt>
    <dgm:pt modelId="{D592B1F8-F192-4159-A0F4-23AE191999DD}" type="pres">
      <dgm:prSet presAssocID="{1A9FF704-B4A3-4C84-B1C3-C5E2EF1659FA}" presName="childText" presStyleLbl="revTx" presStyleIdx="1" presStyleCnt="2">
        <dgm:presLayoutVars>
          <dgm:bulletEnabled val="1"/>
        </dgm:presLayoutVars>
      </dgm:prSet>
      <dgm:spPr/>
    </dgm:pt>
  </dgm:ptLst>
  <dgm:cxnLst>
    <dgm:cxn modelId="{D915B5AE-23E8-461F-94C4-BDBB266A16C6}" srcId="{911C248C-6FC8-44E4-9B19-4025D3C81899}" destId="{1A9FF704-B4A3-4C84-B1C3-C5E2EF1659FA}" srcOrd="1" destOrd="0" parTransId="{B77A2DBC-7EC0-4AB9-8C03-FE2607C424B2}" sibTransId="{A41BF5A8-24EE-454A-81C6-029BBA7F51D6}"/>
    <dgm:cxn modelId="{FC36A7AA-59BE-41A7-91ED-10A32B55DA8E}" type="presOf" srcId="{911C248C-6FC8-44E4-9B19-4025D3C81899}" destId="{D08F56DB-F826-4669-8DBC-8A0435EE673A}" srcOrd="0" destOrd="0" presId="urn:microsoft.com/office/officeart/2005/8/layout/vList2"/>
    <dgm:cxn modelId="{DD1AE2D5-3BBD-44EB-A97A-ED09B621FE6E}" srcId="{911C248C-6FC8-44E4-9B19-4025D3C81899}" destId="{CCE93D29-60FE-4D7F-BE94-889781D10B1F}" srcOrd="0" destOrd="0" parTransId="{69797142-DEF5-48D5-A0C2-B1B1D73EEAFF}" sibTransId="{0C30FB33-197A-44DC-BA13-F926E10A256C}"/>
    <dgm:cxn modelId="{696270BB-D7D2-47E9-99BC-A0F9419F5241}" type="presOf" srcId="{CCE93D29-60FE-4D7F-BE94-889781D10B1F}" destId="{0764E893-8B39-40BD-9BCB-2C53D49F5D0D}" srcOrd="0" destOrd="0" presId="urn:microsoft.com/office/officeart/2005/8/layout/vList2"/>
    <dgm:cxn modelId="{22A83A1A-C007-42E7-BF8F-523BC7B893F1}" srcId="{1A9FF704-B4A3-4C84-B1C3-C5E2EF1659FA}" destId="{50453A70-C05C-4D5D-9237-E4DB829A6C3F}" srcOrd="0" destOrd="0" parTransId="{AD980175-086E-4687-BBB4-A660C6EFEEA6}" sibTransId="{52234998-713D-4745-BA19-96C9E202BBB0}"/>
    <dgm:cxn modelId="{9D253105-C334-4824-A156-AAE1C08F0E49}" type="presOf" srcId="{1280BF94-74FB-4AD5-98B5-150EB01C831F}" destId="{1A0E908C-EF74-4490-81C4-7E6F5F58F51B}" srcOrd="0" destOrd="0" presId="urn:microsoft.com/office/officeart/2005/8/layout/vList2"/>
    <dgm:cxn modelId="{574B88D4-60A7-4EF8-95B5-9155326A2325}" type="presOf" srcId="{1A9FF704-B4A3-4C84-B1C3-C5E2EF1659FA}" destId="{AA5D4007-DA39-44DB-9087-2ED057B94AE9}" srcOrd="0" destOrd="0" presId="urn:microsoft.com/office/officeart/2005/8/layout/vList2"/>
    <dgm:cxn modelId="{9E9581A3-082C-478B-98C9-F9D26DEBC5D1}" type="presOf" srcId="{50453A70-C05C-4D5D-9237-E4DB829A6C3F}" destId="{D592B1F8-F192-4159-A0F4-23AE191999DD}" srcOrd="0" destOrd="0" presId="urn:microsoft.com/office/officeart/2005/8/layout/vList2"/>
    <dgm:cxn modelId="{A7F9A1BE-47A9-4FC7-9BAF-77F93E3F51BD}" srcId="{CCE93D29-60FE-4D7F-BE94-889781D10B1F}" destId="{1280BF94-74FB-4AD5-98B5-150EB01C831F}" srcOrd="0" destOrd="0" parTransId="{3D97A4CC-0F91-46A7-812C-E89FF0901686}" sibTransId="{3B6D49D7-018F-488F-A33A-D3F8DF22B055}"/>
    <dgm:cxn modelId="{CA6FE146-8D69-48B1-A640-A4F7B9B513CA}" type="presParOf" srcId="{D08F56DB-F826-4669-8DBC-8A0435EE673A}" destId="{0764E893-8B39-40BD-9BCB-2C53D49F5D0D}" srcOrd="0" destOrd="0" presId="urn:microsoft.com/office/officeart/2005/8/layout/vList2"/>
    <dgm:cxn modelId="{DD737876-E42E-4480-B002-D511BDEC1959}" type="presParOf" srcId="{D08F56DB-F826-4669-8DBC-8A0435EE673A}" destId="{1A0E908C-EF74-4490-81C4-7E6F5F58F51B}" srcOrd="1" destOrd="0" presId="urn:microsoft.com/office/officeart/2005/8/layout/vList2"/>
    <dgm:cxn modelId="{FB6AA1F7-98EE-418A-ACAB-EE937793DA83}" type="presParOf" srcId="{D08F56DB-F826-4669-8DBC-8A0435EE673A}" destId="{AA5D4007-DA39-44DB-9087-2ED057B94AE9}" srcOrd="2" destOrd="0" presId="urn:microsoft.com/office/officeart/2005/8/layout/vList2"/>
    <dgm:cxn modelId="{7841FE45-E0A9-44A6-977E-13D118F6351C}" type="presParOf" srcId="{D08F56DB-F826-4669-8DBC-8A0435EE673A}" destId="{D592B1F8-F192-4159-A0F4-23AE191999DD}" srcOrd="3" destOrd="0" presId="urn:microsoft.com/office/officeart/2005/8/layout/vList2"/>
  </dgm:cxnLst>
  <dgm:bg/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A66CA941-A421-4958-98E7-0EC89146427D}" type="doc">
      <dgm:prSet loTypeId="urn:microsoft.com/office/officeart/2005/8/layout/radial6" loCatId="relationship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pl-PL"/>
        </a:p>
      </dgm:t>
    </dgm:pt>
    <dgm:pt modelId="{4567C3E8-2FED-4E10-95BD-0F4499C3AF90}">
      <dgm:prSet phldrT="[Tekst]"/>
      <dgm:spPr/>
      <dgm:t>
        <a:bodyPr/>
        <a:lstStyle/>
        <a:p>
          <a:r>
            <a:rPr lang="pl-PL" dirty="0" smtClean="0"/>
            <a:t>Referendum</a:t>
          </a:r>
          <a:endParaRPr lang="pl-PL" dirty="0"/>
        </a:p>
      </dgm:t>
    </dgm:pt>
    <dgm:pt modelId="{A91C6E63-D9C5-4BA1-958F-918B0FA1E671}" type="parTrans" cxnId="{BA89B6E1-1C6B-4F83-AAAF-D3E6965156D8}">
      <dgm:prSet/>
      <dgm:spPr/>
      <dgm:t>
        <a:bodyPr/>
        <a:lstStyle/>
        <a:p>
          <a:endParaRPr lang="pl-PL"/>
        </a:p>
      </dgm:t>
    </dgm:pt>
    <dgm:pt modelId="{07FB0720-23F6-4896-BF67-D9DA3490160E}" type="sibTrans" cxnId="{BA89B6E1-1C6B-4F83-AAAF-D3E6965156D8}">
      <dgm:prSet/>
      <dgm:spPr/>
      <dgm:t>
        <a:bodyPr/>
        <a:lstStyle/>
        <a:p>
          <a:endParaRPr lang="pl-PL"/>
        </a:p>
      </dgm:t>
    </dgm:pt>
    <dgm:pt modelId="{95979FB0-C6E8-4379-A893-09DECAC92030}">
      <dgm:prSet phldrT="[Tekst]"/>
      <dgm:spPr/>
      <dgm:t>
        <a:bodyPr/>
        <a:lstStyle/>
        <a:p>
          <a:r>
            <a:rPr lang="pl-PL" dirty="0" smtClean="0"/>
            <a:t>Ogólnokrajowe/lokalne </a:t>
          </a:r>
          <a:endParaRPr lang="pl-PL" dirty="0"/>
        </a:p>
      </dgm:t>
    </dgm:pt>
    <dgm:pt modelId="{B25C5DF6-22D8-48D6-A638-4FEA64A851D7}" type="parTrans" cxnId="{8C1F99EC-F59C-4F64-91AE-5CC0083C2F96}">
      <dgm:prSet/>
      <dgm:spPr/>
      <dgm:t>
        <a:bodyPr/>
        <a:lstStyle/>
        <a:p>
          <a:endParaRPr lang="pl-PL"/>
        </a:p>
      </dgm:t>
    </dgm:pt>
    <dgm:pt modelId="{93226A26-990C-410C-A370-9EA06B58F182}" type="sibTrans" cxnId="{8C1F99EC-F59C-4F64-91AE-5CC0083C2F96}">
      <dgm:prSet/>
      <dgm:spPr/>
      <dgm:t>
        <a:bodyPr/>
        <a:lstStyle/>
        <a:p>
          <a:endParaRPr lang="pl-PL"/>
        </a:p>
      </dgm:t>
    </dgm:pt>
    <dgm:pt modelId="{70FE4CD8-4AA4-4D1A-9DD7-C900BDA70C84}">
      <dgm:prSet phldrT="[Tekst]" custT="1"/>
      <dgm:spPr/>
      <dgm:t>
        <a:bodyPr/>
        <a:lstStyle/>
        <a:p>
          <a:r>
            <a:rPr lang="pl-PL" sz="1800" dirty="0" smtClean="0"/>
            <a:t>Wiążące/niewiążące/konsultacyjne</a:t>
          </a:r>
          <a:endParaRPr lang="pl-PL" sz="1800" dirty="0"/>
        </a:p>
      </dgm:t>
    </dgm:pt>
    <dgm:pt modelId="{5F7BC786-1229-4BA8-9A28-01DC2F29C53C}" type="parTrans" cxnId="{E1622086-1606-42B0-B16E-CFA81F898086}">
      <dgm:prSet/>
      <dgm:spPr/>
      <dgm:t>
        <a:bodyPr/>
        <a:lstStyle/>
        <a:p>
          <a:endParaRPr lang="pl-PL"/>
        </a:p>
      </dgm:t>
    </dgm:pt>
    <dgm:pt modelId="{B5AF7054-DAE9-48F1-B576-46477A56EDCF}" type="sibTrans" cxnId="{E1622086-1606-42B0-B16E-CFA81F898086}">
      <dgm:prSet/>
      <dgm:spPr/>
      <dgm:t>
        <a:bodyPr/>
        <a:lstStyle/>
        <a:p>
          <a:endParaRPr lang="pl-PL"/>
        </a:p>
      </dgm:t>
    </dgm:pt>
    <dgm:pt modelId="{60491C72-3665-4923-8255-2C8DC4C69970}">
      <dgm:prSet phldrT="[Tekst]"/>
      <dgm:spPr/>
      <dgm:t>
        <a:bodyPr/>
        <a:lstStyle/>
        <a:p>
          <a:r>
            <a:rPr lang="pl-PL" dirty="0" smtClean="0"/>
            <a:t>obligatoryjne/fakultatywne</a:t>
          </a:r>
          <a:endParaRPr lang="pl-PL" dirty="0"/>
        </a:p>
      </dgm:t>
    </dgm:pt>
    <dgm:pt modelId="{9EA4DA10-392B-4262-B14B-C8571117B953}" type="parTrans" cxnId="{ED57FA38-228D-4E64-A77C-6C38B7A61651}">
      <dgm:prSet/>
      <dgm:spPr/>
      <dgm:t>
        <a:bodyPr/>
        <a:lstStyle/>
        <a:p>
          <a:endParaRPr lang="pl-PL"/>
        </a:p>
      </dgm:t>
    </dgm:pt>
    <dgm:pt modelId="{AC853A3D-65C3-4EF1-87CA-97493897512F}" type="sibTrans" cxnId="{ED57FA38-228D-4E64-A77C-6C38B7A61651}">
      <dgm:prSet/>
      <dgm:spPr/>
      <dgm:t>
        <a:bodyPr/>
        <a:lstStyle/>
        <a:p>
          <a:endParaRPr lang="pl-PL"/>
        </a:p>
      </dgm:t>
    </dgm:pt>
    <dgm:pt modelId="{808FEB93-781B-464D-8656-7B4275F56D53}">
      <dgm:prSet phldrT="[Tekst]" custT="1"/>
      <dgm:spPr/>
      <dgm:t>
        <a:bodyPr/>
        <a:lstStyle/>
        <a:p>
          <a:r>
            <a:rPr lang="pl-PL" sz="1800" dirty="0" smtClean="0"/>
            <a:t>Konstytucyjne/</a:t>
          </a:r>
        </a:p>
        <a:p>
          <a:r>
            <a:rPr lang="pl-PL" sz="1800" dirty="0" smtClean="0"/>
            <a:t>ustawodawcze</a:t>
          </a:r>
          <a:endParaRPr lang="pl-PL" sz="1800" dirty="0"/>
        </a:p>
      </dgm:t>
    </dgm:pt>
    <dgm:pt modelId="{99D2C202-2CE2-4FBF-AF17-67EBA55C1DF6}" type="parTrans" cxnId="{6E452C4F-4E0A-4B43-9915-236D6E1E754E}">
      <dgm:prSet/>
      <dgm:spPr/>
      <dgm:t>
        <a:bodyPr/>
        <a:lstStyle/>
        <a:p>
          <a:endParaRPr lang="pl-PL"/>
        </a:p>
      </dgm:t>
    </dgm:pt>
    <dgm:pt modelId="{E92889BA-0719-4B76-AAE8-4140205A0024}" type="sibTrans" cxnId="{6E452C4F-4E0A-4B43-9915-236D6E1E754E}">
      <dgm:prSet/>
      <dgm:spPr/>
      <dgm:t>
        <a:bodyPr/>
        <a:lstStyle/>
        <a:p>
          <a:endParaRPr lang="pl-PL"/>
        </a:p>
      </dgm:t>
    </dgm:pt>
    <dgm:pt modelId="{A03C3C74-A849-45F2-A33F-0385AB2F364E}" type="pres">
      <dgm:prSet presAssocID="{A66CA941-A421-4958-98E7-0EC89146427D}" presName="Name0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B7CBD26C-1039-4ECE-9E17-4ADFA8DA3900}" type="pres">
      <dgm:prSet presAssocID="{4567C3E8-2FED-4E10-95BD-0F4499C3AF90}" presName="centerShape" presStyleLbl="node0" presStyleIdx="0" presStyleCnt="1" custScaleX="287903" custScaleY="138988"/>
      <dgm:spPr/>
    </dgm:pt>
    <dgm:pt modelId="{24BF6A4A-C841-4C2B-B0DB-D9D40DE6913E}" type="pres">
      <dgm:prSet presAssocID="{95979FB0-C6E8-4379-A893-09DECAC92030}" presName="node" presStyleLbl="node1" presStyleIdx="0" presStyleCnt="4" custScaleX="311289" custRadScaleRad="107493" custRadScaleInc="-7893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5C37634B-51F2-4F72-B44B-AF0681BE0EA0}" type="pres">
      <dgm:prSet presAssocID="{95979FB0-C6E8-4379-A893-09DECAC92030}" presName="dummy" presStyleCnt="0"/>
      <dgm:spPr/>
    </dgm:pt>
    <dgm:pt modelId="{45CFAC7B-CADB-4600-AAD7-7A0D663A5DBA}" type="pres">
      <dgm:prSet presAssocID="{93226A26-990C-410C-A370-9EA06B58F182}" presName="sibTrans" presStyleLbl="sibTrans2D1" presStyleIdx="0" presStyleCnt="4"/>
      <dgm:spPr/>
    </dgm:pt>
    <dgm:pt modelId="{24E93D49-E189-4486-9BC6-DB6E76A32702}" type="pres">
      <dgm:prSet presAssocID="{70FE4CD8-4AA4-4D1A-9DD7-C900BDA70C84}" presName="node" presStyleLbl="node1" presStyleIdx="1" presStyleCnt="4" custScaleX="271231" custRadScaleRad="178135" custRadScaleInc="-476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51B3FE1C-AF96-4826-8269-70D8C3DD2AE6}" type="pres">
      <dgm:prSet presAssocID="{70FE4CD8-4AA4-4D1A-9DD7-C900BDA70C84}" presName="dummy" presStyleCnt="0"/>
      <dgm:spPr/>
    </dgm:pt>
    <dgm:pt modelId="{2573EDF9-68CE-451E-98D7-532A57C39241}" type="pres">
      <dgm:prSet presAssocID="{B5AF7054-DAE9-48F1-B576-46477A56EDCF}" presName="sibTrans" presStyleLbl="sibTrans2D1" presStyleIdx="1" presStyleCnt="4"/>
      <dgm:spPr/>
    </dgm:pt>
    <dgm:pt modelId="{E3F4B4BF-0819-478E-8366-1B1FA944D213}" type="pres">
      <dgm:prSet presAssocID="{60491C72-3665-4923-8255-2C8DC4C69970}" presName="node" presStyleLbl="node1" presStyleIdx="2" presStyleCnt="4" custScaleX="439655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D0A888BA-F108-4EA3-8692-8A511F9908A2}" type="pres">
      <dgm:prSet presAssocID="{60491C72-3665-4923-8255-2C8DC4C69970}" presName="dummy" presStyleCnt="0"/>
      <dgm:spPr/>
    </dgm:pt>
    <dgm:pt modelId="{E99B908A-93DD-43AE-BD3C-2EC3BB7A1CFD}" type="pres">
      <dgm:prSet presAssocID="{AC853A3D-65C3-4EF1-87CA-97493897512F}" presName="sibTrans" presStyleLbl="sibTrans2D1" presStyleIdx="2" presStyleCnt="4"/>
      <dgm:spPr/>
    </dgm:pt>
    <dgm:pt modelId="{0A23F407-7C2E-461F-B965-7079D7DFDDB7}" type="pres">
      <dgm:prSet presAssocID="{808FEB93-781B-464D-8656-7B4275F56D53}" presName="node" presStyleLbl="node1" presStyleIdx="3" presStyleCnt="4" custScaleX="255871" custRadScaleRad="177657" custRadScaleInc="4775">
        <dgm:presLayoutVars>
          <dgm:bulletEnabled val="1"/>
        </dgm:presLayoutVars>
      </dgm:prSet>
      <dgm:spPr/>
    </dgm:pt>
    <dgm:pt modelId="{685DBD1B-23F1-4AE1-9748-A0C38848D8D4}" type="pres">
      <dgm:prSet presAssocID="{808FEB93-781B-464D-8656-7B4275F56D53}" presName="dummy" presStyleCnt="0"/>
      <dgm:spPr/>
    </dgm:pt>
    <dgm:pt modelId="{F28C9202-FCE7-4248-A957-DEE6C6091459}" type="pres">
      <dgm:prSet presAssocID="{E92889BA-0719-4B76-AAE8-4140205A0024}" presName="sibTrans" presStyleLbl="sibTrans2D1" presStyleIdx="3" presStyleCnt="4" custAng="0"/>
      <dgm:spPr/>
    </dgm:pt>
  </dgm:ptLst>
  <dgm:cxnLst>
    <dgm:cxn modelId="{ED57FA38-228D-4E64-A77C-6C38B7A61651}" srcId="{4567C3E8-2FED-4E10-95BD-0F4499C3AF90}" destId="{60491C72-3665-4923-8255-2C8DC4C69970}" srcOrd="2" destOrd="0" parTransId="{9EA4DA10-392B-4262-B14B-C8571117B953}" sibTransId="{AC853A3D-65C3-4EF1-87CA-97493897512F}"/>
    <dgm:cxn modelId="{FD06F26E-468D-4661-AED9-26D840181DA3}" type="presOf" srcId="{4567C3E8-2FED-4E10-95BD-0F4499C3AF90}" destId="{B7CBD26C-1039-4ECE-9E17-4ADFA8DA3900}" srcOrd="0" destOrd="0" presId="urn:microsoft.com/office/officeart/2005/8/layout/radial6"/>
    <dgm:cxn modelId="{C1725102-268A-4A2B-B16B-5D4B7ADC575D}" type="presOf" srcId="{AC853A3D-65C3-4EF1-87CA-97493897512F}" destId="{E99B908A-93DD-43AE-BD3C-2EC3BB7A1CFD}" srcOrd="0" destOrd="0" presId="urn:microsoft.com/office/officeart/2005/8/layout/radial6"/>
    <dgm:cxn modelId="{CB5A50F6-8A35-4527-BA25-F7C6B9392968}" type="presOf" srcId="{A66CA941-A421-4958-98E7-0EC89146427D}" destId="{A03C3C74-A849-45F2-A33F-0385AB2F364E}" srcOrd="0" destOrd="0" presId="urn:microsoft.com/office/officeart/2005/8/layout/radial6"/>
    <dgm:cxn modelId="{D4C2C724-EF37-4B4D-9275-5E2A3AD44174}" type="presOf" srcId="{B5AF7054-DAE9-48F1-B576-46477A56EDCF}" destId="{2573EDF9-68CE-451E-98D7-532A57C39241}" srcOrd="0" destOrd="0" presId="urn:microsoft.com/office/officeart/2005/8/layout/radial6"/>
    <dgm:cxn modelId="{8C1F99EC-F59C-4F64-91AE-5CC0083C2F96}" srcId="{4567C3E8-2FED-4E10-95BD-0F4499C3AF90}" destId="{95979FB0-C6E8-4379-A893-09DECAC92030}" srcOrd="0" destOrd="0" parTransId="{B25C5DF6-22D8-48D6-A638-4FEA64A851D7}" sibTransId="{93226A26-990C-410C-A370-9EA06B58F182}"/>
    <dgm:cxn modelId="{B741E9BE-4E41-4D6E-804E-556B834A87E1}" type="presOf" srcId="{93226A26-990C-410C-A370-9EA06B58F182}" destId="{45CFAC7B-CADB-4600-AAD7-7A0D663A5DBA}" srcOrd="0" destOrd="0" presId="urn:microsoft.com/office/officeart/2005/8/layout/radial6"/>
    <dgm:cxn modelId="{93D87B38-8DB3-4433-B6F4-AE8BD40DA4B3}" type="presOf" srcId="{E92889BA-0719-4B76-AAE8-4140205A0024}" destId="{F28C9202-FCE7-4248-A957-DEE6C6091459}" srcOrd="0" destOrd="0" presId="urn:microsoft.com/office/officeart/2005/8/layout/radial6"/>
    <dgm:cxn modelId="{AEE691DB-B1A0-466C-BFF3-4E090030BC77}" type="presOf" srcId="{95979FB0-C6E8-4379-A893-09DECAC92030}" destId="{24BF6A4A-C841-4C2B-B0DB-D9D40DE6913E}" srcOrd="0" destOrd="0" presId="urn:microsoft.com/office/officeart/2005/8/layout/radial6"/>
    <dgm:cxn modelId="{BA89B6E1-1C6B-4F83-AAAF-D3E6965156D8}" srcId="{A66CA941-A421-4958-98E7-0EC89146427D}" destId="{4567C3E8-2FED-4E10-95BD-0F4499C3AF90}" srcOrd="0" destOrd="0" parTransId="{A91C6E63-D9C5-4BA1-958F-918B0FA1E671}" sibTransId="{07FB0720-23F6-4896-BF67-D9DA3490160E}"/>
    <dgm:cxn modelId="{25FCDB0D-56F5-459A-B054-AD876484953D}" type="presOf" srcId="{60491C72-3665-4923-8255-2C8DC4C69970}" destId="{E3F4B4BF-0819-478E-8366-1B1FA944D213}" srcOrd="0" destOrd="0" presId="urn:microsoft.com/office/officeart/2005/8/layout/radial6"/>
    <dgm:cxn modelId="{43351A04-91AF-46D9-A7FD-49FC3D307117}" type="presOf" srcId="{70FE4CD8-4AA4-4D1A-9DD7-C900BDA70C84}" destId="{24E93D49-E189-4486-9BC6-DB6E76A32702}" srcOrd="0" destOrd="0" presId="urn:microsoft.com/office/officeart/2005/8/layout/radial6"/>
    <dgm:cxn modelId="{9FB1D2C9-A8DC-480C-950F-7A80433D972E}" type="presOf" srcId="{808FEB93-781B-464D-8656-7B4275F56D53}" destId="{0A23F407-7C2E-461F-B965-7079D7DFDDB7}" srcOrd="0" destOrd="0" presId="urn:microsoft.com/office/officeart/2005/8/layout/radial6"/>
    <dgm:cxn modelId="{6E452C4F-4E0A-4B43-9915-236D6E1E754E}" srcId="{4567C3E8-2FED-4E10-95BD-0F4499C3AF90}" destId="{808FEB93-781B-464D-8656-7B4275F56D53}" srcOrd="3" destOrd="0" parTransId="{99D2C202-2CE2-4FBF-AF17-67EBA55C1DF6}" sibTransId="{E92889BA-0719-4B76-AAE8-4140205A0024}"/>
    <dgm:cxn modelId="{E1622086-1606-42B0-B16E-CFA81F898086}" srcId="{4567C3E8-2FED-4E10-95BD-0F4499C3AF90}" destId="{70FE4CD8-4AA4-4D1A-9DD7-C900BDA70C84}" srcOrd="1" destOrd="0" parTransId="{5F7BC786-1229-4BA8-9A28-01DC2F29C53C}" sibTransId="{B5AF7054-DAE9-48F1-B576-46477A56EDCF}"/>
    <dgm:cxn modelId="{605B715B-EDF1-4D2F-B9DC-1278589385E5}" type="presParOf" srcId="{A03C3C74-A849-45F2-A33F-0385AB2F364E}" destId="{B7CBD26C-1039-4ECE-9E17-4ADFA8DA3900}" srcOrd="0" destOrd="0" presId="urn:microsoft.com/office/officeart/2005/8/layout/radial6"/>
    <dgm:cxn modelId="{663CD65A-6E43-495F-99DF-41489E0CDBCD}" type="presParOf" srcId="{A03C3C74-A849-45F2-A33F-0385AB2F364E}" destId="{24BF6A4A-C841-4C2B-B0DB-D9D40DE6913E}" srcOrd="1" destOrd="0" presId="urn:microsoft.com/office/officeart/2005/8/layout/radial6"/>
    <dgm:cxn modelId="{28597CE4-BC46-44B3-AAEB-F9FC1F0615C9}" type="presParOf" srcId="{A03C3C74-A849-45F2-A33F-0385AB2F364E}" destId="{5C37634B-51F2-4F72-B44B-AF0681BE0EA0}" srcOrd="2" destOrd="0" presId="urn:microsoft.com/office/officeart/2005/8/layout/radial6"/>
    <dgm:cxn modelId="{994D0942-E2E2-4905-B530-E1E76BF1BE7F}" type="presParOf" srcId="{A03C3C74-A849-45F2-A33F-0385AB2F364E}" destId="{45CFAC7B-CADB-4600-AAD7-7A0D663A5DBA}" srcOrd="3" destOrd="0" presId="urn:microsoft.com/office/officeart/2005/8/layout/radial6"/>
    <dgm:cxn modelId="{C3019B52-1A68-4334-A4D2-FFBE6A1C5490}" type="presParOf" srcId="{A03C3C74-A849-45F2-A33F-0385AB2F364E}" destId="{24E93D49-E189-4486-9BC6-DB6E76A32702}" srcOrd="4" destOrd="0" presId="urn:microsoft.com/office/officeart/2005/8/layout/radial6"/>
    <dgm:cxn modelId="{AC1D4EA4-005D-4904-9486-B78B3F7382E2}" type="presParOf" srcId="{A03C3C74-A849-45F2-A33F-0385AB2F364E}" destId="{51B3FE1C-AF96-4826-8269-70D8C3DD2AE6}" srcOrd="5" destOrd="0" presId="urn:microsoft.com/office/officeart/2005/8/layout/radial6"/>
    <dgm:cxn modelId="{B7D5BBC5-0DD9-4568-80C8-53A344B665EE}" type="presParOf" srcId="{A03C3C74-A849-45F2-A33F-0385AB2F364E}" destId="{2573EDF9-68CE-451E-98D7-532A57C39241}" srcOrd="6" destOrd="0" presId="urn:microsoft.com/office/officeart/2005/8/layout/radial6"/>
    <dgm:cxn modelId="{8C20A1B5-52FE-4BEC-B964-234CD48FFA66}" type="presParOf" srcId="{A03C3C74-A849-45F2-A33F-0385AB2F364E}" destId="{E3F4B4BF-0819-478E-8366-1B1FA944D213}" srcOrd="7" destOrd="0" presId="urn:microsoft.com/office/officeart/2005/8/layout/radial6"/>
    <dgm:cxn modelId="{50D8DCEE-054A-46FE-AA2F-836FDE589A67}" type="presParOf" srcId="{A03C3C74-A849-45F2-A33F-0385AB2F364E}" destId="{D0A888BA-F108-4EA3-8692-8A511F9908A2}" srcOrd="8" destOrd="0" presId="urn:microsoft.com/office/officeart/2005/8/layout/radial6"/>
    <dgm:cxn modelId="{36628E04-77BE-445B-9D0B-F1A007CC6FD5}" type="presParOf" srcId="{A03C3C74-A849-45F2-A33F-0385AB2F364E}" destId="{E99B908A-93DD-43AE-BD3C-2EC3BB7A1CFD}" srcOrd="9" destOrd="0" presId="urn:microsoft.com/office/officeart/2005/8/layout/radial6"/>
    <dgm:cxn modelId="{BD9A4F95-0E64-422D-A364-900FF4B2D2C9}" type="presParOf" srcId="{A03C3C74-A849-45F2-A33F-0385AB2F364E}" destId="{0A23F407-7C2E-461F-B965-7079D7DFDDB7}" srcOrd="10" destOrd="0" presId="urn:microsoft.com/office/officeart/2005/8/layout/radial6"/>
    <dgm:cxn modelId="{1321AEDF-810B-4068-8BCE-78E26ED3B9D4}" type="presParOf" srcId="{A03C3C74-A849-45F2-A33F-0385AB2F364E}" destId="{685DBD1B-23F1-4AE1-9748-A0C38848D8D4}" srcOrd="11" destOrd="0" presId="urn:microsoft.com/office/officeart/2005/8/layout/radial6"/>
    <dgm:cxn modelId="{F7B8EF56-1C36-4240-88E1-CB5A32BE99EF}" type="presParOf" srcId="{A03C3C74-A849-45F2-A33F-0385AB2F364E}" destId="{F28C9202-FCE7-4248-A957-DEE6C6091459}" srcOrd="12" destOrd="0" presId="urn:microsoft.com/office/officeart/2005/8/layout/radial6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D2999753-1DB9-46F8-80A6-C325D55DB4E6}" type="doc">
      <dgm:prSet loTypeId="urn:microsoft.com/office/officeart/2005/8/layout/default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pl-PL"/>
        </a:p>
      </dgm:t>
    </dgm:pt>
    <dgm:pt modelId="{AD8C0201-E9DD-4FF7-A504-743614B12B5F}">
      <dgm:prSet phldrT="[Tekst]"/>
      <dgm:spPr/>
      <dgm:t>
        <a:bodyPr/>
        <a:lstStyle/>
        <a:p>
          <a:r>
            <a:rPr lang="pl-PL" dirty="0" smtClean="0"/>
            <a:t>art. 90 ust. 3 – referendum fakultatywne w sprawie ratyfikacji umowy międzynarodowej</a:t>
          </a:r>
          <a:endParaRPr lang="pl-PL" dirty="0"/>
        </a:p>
      </dgm:t>
    </dgm:pt>
    <dgm:pt modelId="{615B4909-B3B2-4A75-8A85-050836BC185C}" type="parTrans" cxnId="{E8046777-D0DC-4B99-B494-C4C8ED454758}">
      <dgm:prSet/>
      <dgm:spPr/>
      <dgm:t>
        <a:bodyPr/>
        <a:lstStyle/>
        <a:p>
          <a:endParaRPr lang="pl-PL"/>
        </a:p>
      </dgm:t>
    </dgm:pt>
    <dgm:pt modelId="{63378457-B8F0-46B3-B7DD-7E88E37D8DBC}" type="sibTrans" cxnId="{E8046777-D0DC-4B99-B494-C4C8ED454758}">
      <dgm:prSet/>
      <dgm:spPr/>
      <dgm:t>
        <a:bodyPr/>
        <a:lstStyle/>
        <a:p>
          <a:endParaRPr lang="pl-PL"/>
        </a:p>
      </dgm:t>
    </dgm:pt>
    <dgm:pt modelId="{571CD25D-D950-4D80-BFF9-616AC582B619}">
      <dgm:prSet phldrT="[Tekst]"/>
      <dgm:spPr/>
      <dgm:t>
        <a:bodyPr/>
        <a:lstStyle/>
        <a:p>
          <a:r>
            <a:rPr lang="pl-PL" dirty="0" smtClean="0"/>
            <a:t>art. 118 ust. 3 – inicjatywa ludowa</a:t>
          </a:r>
          <a:endParaRPr lang="pl-PL" dirty="0"/>
        </a:p>
      </dgm:t>
    </dgm:pt>
    <dgm:pt modelId="{564B5571-4056-4D18-9E93-C6B4C3857784}" type="parTrans" cxnId="{DCCB426E-AFE0-4BCA-8A44-7A17B7C9D5E0}">
      <dgm:prSet/>
      <dgm:spPr/>
      <dgm:t>
        <a:bodyPr/>
        <a:lstStyle/>
        <a:p>
          <a:endParaRPr lang="pl-PL"/>
        </a:p>
      </dgm:t>
    </dgm:pt>
    <dgm:pt modelId="{A8EE738D-1A5A-4DEE-83EA-D8D599187C10}" type="sibTrans" cxnId="{DCCB426E-AFE0-4BCA-8A44-7A17B7C9D5E0}">
      <dgm:prSet/>
      <dgm:spPr/>
      <dgm:t>
        <a:bodyPr/>
        <a:lstStyle/>
        <a:p>
          <a:endParaRPr lang="pl-PL"/>
        </a:p>
      </dgm:t>
    </dgm:pt>
    <dgm:pt modelId="{CF7BBCF8-49DC-4A5B-AC90-9BA8707311BE}">
      <dgm:prSet phldrT="[Tekst]"/>
      <dgm:spPr/>
      <dgm:t>
        <a:bodyPr/>
        <a:lstStyle/>
        <a:p>
          <a:r>
            <a:rPr lang="pl-PL" dirty="0" smtClean="0"/>
            <a:t>art. 125 – referendum fakultatywne w sprawie szczególnej wagi</a:t>
          </a:r>
          <a:endParaRPr lang="pl-PL" dirty="0"/>
        </a:p>
      </dgm:t>
    </dgm:pt>
    <dgm:pt modelId="{136CD5D5-74B2-400D-A43D-6066E028CEFC}" type="parTrans" cxnId="{AB672C46-5EA2-4009-9756-6D90059CE03B}">
      <dgm:prSet/>
      <dgm:spPr/>
      <dgm:t>
        <a:bodyPr/>
        <a:lstStyle/>
        <a:p>
          <a:endParaRPr lang="pl-PL"/>
        </a:p>
      </dgm:t>
    </dgm:pt>
    <dgm:pt modelId="{DBE27E13-DAAA-48EC-A2C3-0EC8B93C19F7}" type="sibTrans" cxnId="{AB672C46-5EA2-4009-9756-6D90059CE03B}">
      <dgm:prSet/>
      <dgm:spPr/>
      <dgm:t>
        <a:bodyPr/>
        <a:lstStyle/>
        <a:p>
          <a:endParaRPr lang="pl-PL"/>
        </a:p>
      </dgm:t>
    </dgm:pt>
    <dgm:pt modelId="{D2A5E71E-F246-4C53-9880-71BB5BEA974F}">
      <dgm:prSet phldrT="[Tekst]"/>
      <dgm:spPr/>
      <dgm:t>
        <a:bodyPr/>
        <a:lstStyle/>
        <a:p>
          <a:r>
            <a:rPr lang="pl-PL" dirty="0" smtClean="0"/>
            <a:t>art. 253 – referendum fakultatywne w sprawie zmiany </a:t>
          </a:r>
          <a:r>
            <a:rPr lang="pl-PL" dirty="0" err="1" smtClean="0"/>
            <a:t>rodz</a:t>
          </a:r>
          <a:r>
            <a:rPr lang="pl-PL" dirty="0" smtClean="0"/>
            <a:t>. I, II lub XII </a:t>
          </a:r>
          <a:r>
            <a:rPr lang="pl-PL" dirty="0" err="1" smtClean="0"/>
            <a:t>Konst</a:t>
          </a:r>
          <a:r>
            <a:rPr lang="pl-PL" dirty="0" smtClean="0"/>
            <a:t>.</a:t>
          </a:r>
          <a:endParaRPr lang="pl-PL" dirty="0"/>
        </a:p>
      </dgm:t>
    </dgm:pt>
    <dgm:pt modelId="{383862B3-A19D-40E4-B1BF-102699975F9D}" type="parTrans" cxnId="{0466833B-8C06-4091-B542-C5582885073E}">
      <dgm:prSet/>
      <dgm:spPr/>
      <dgm:t>
        <a:bodyPr/>
        <a:lstStyle/>
        <a:p>
          <a:endParaRPr lang="pl-PL"/>
        </a:p>
      </dgm:t>
    </dgm:pt>
    <dgm:pt modelId="{3AC2701A-E9EF-468A-B7A5-2CE57403EC97}" type="sibTrans" cxnId="{0466833B-8C06-4091-B542-C5582885073E}">
      <dgm:prSet/>
      <dgm:spPr/>
      <dgm:t>
        <a:bodyPr/>
        <a:lstStyle/>
        <a:p>
          <a:endParaRPr lang="pl-PL"/>
        </a:p>
      </dgm:t>
    </dgm:pt>
    <dgm:pt modelId="{51C1E891-D7D0-4D41-AACF-DE9B529E4D14}">
      <dgm:prSet phldrT="[Tekst]"/>
      <dgm:spPr/>
      <dgm:t>
        <a:bodyPr/>
        <a:lstStyle/>
        <a:p>
          <a:r>
            <a:rPr lang="pl-PL" dirty="0" smtClean="0"/>
            <a:t>art. 170 – referendum lokalne</a:t>
          </a:r>
          <a:endParaRPr lang="pl-PL" dirty="0"/>
        </a:p>
      </dgm:t>
    </dgm:pt>
    <dgm:pt modelId="{3D2A7415-EF44-4E5F-BC38-DA5E684BCCC0}" type="parTrans" cxnId="{4E8FB7B8-8C25-4780-9C7D-176BD9555069}">
      <dgm:prSet/>
      <dgm:spPr/>
      <dgm:t>
        <a:bodyPr/>
        <a:lstStyle/>
        <a:p>
          <a:endParaRPr lang="pl-PL"/>
        </a:p>
      </dgm:t>
    </dgm:pt>
    <dgm:pt modelId="{43F3AD97-7E58-4773-81E5-E55FB44213E9}" type="sibTrans" cxnId="{4E8FB7B8-8C25-4780-9C7D-176BD9555069}">
      <dgm:prSet/>
      <dgm:spPr/>
      <dgm:t>
        <a:bodyPr/>
        <a:lstStyle/>
        <a:p>
          <a:endParaRPr lang="pl-PL"/>
        </a:p>
      </dgm:t>
    </dgm:pt>
    <dgm:pt modelId="{501CBD1A-6B25-48F4-9A6C-FC9692916595}" type="pres">
      <dgm:prSet presAssocID="{D2999753-1DB9-46F8-80A6-C325D55DB4E6}" presName="diagram" presStyleCnt="0">
        <dgm:presLayoutVars>
          <dgm:dir/>
          <dgm:resizeHandles val="exact"/>
        </dgm:presLayoutVars>
      </dgm:prSet>
      <dgm:spPr/>
    </dgm:pt>
    <dgm:pt modelId="{B1163B6A-8C09-47DB-8AC4-B66109B61786}" type="pres">
      <dgm:prSet presAssocID="{AD8C0201-E9DD-4FF7-A504-743614B12B5F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E2BD7A35-E45C-411A-B3E9-66DB1380B25B}" type="pres">
      <dgm:prSet presAssocID="{63378457-B8F0-46B3-B7DD-7E88E37D8DBC}" presName="sibTrans" presStyleCnt="0"/>
      <dgm:spPr/>
    </dgm:pt>
    <dgm:pt modelId="{F2545E82-6DB9-442F-9B1E-D31D497213AA}" type="pres">
      <dgm:prSet presAssocID="{571CD25D-D950-4D80-BFF9-616AC582B619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4E8A51C5-E949-44B8-A474-C0AAA4A882F8}" type="pres">
      <dgm:prSet presAssocID="{A8EE738D-1A5A-4DEE-83EA-D8D599187C10}" presName="sibTrans" presStyleCnt="0"/>
      <dgm:spPr/>
    </dgm:pt>
    <dgm:pt modelId="{A79095D3-7C87-4146-9B66-158F888093AB}" type="pres">
      <dgm:prSet presAssocID="{CF7BBCF8-49DC-4A5B-AC90-9BA8707311BE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EE39818A-3DE2-45F5-AD6D-E5F7BA21A52F}" type="pres">
      <dgm:prSet presAssocID="{DBE27E13-DAAA-48EC-A2C3-0EC8B93C19F7}" presName="sibTrans" presStyleCnt="0"/>
      <dgm:spPr/>
    </dgm:pt>
    <dgm:pt modelId="{536AC601-F24C-42E7-9BDD-45613578D46D}" type="pres">
      <dgm:prSet presAssocID="{D2A5E71E-F246-4C53-9880-71BB5BEA974F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BE08A155-ACDF-4368-B531-A9CFCCBCEF7E}" type="pres">
      <dgm:prSet presAssocID="{3AC2701A-E9EF-468A-B7A5-2CE57403EC97}" presName="sibTrans" presStyleCnt="0"/>
      <dgm:spPr/>
    </dgm:pt>
    <dgm:pt modelId="{728D4E49-E3F8-4055-AAD7-106380AB637E}" type="pres">
      <dgm:prSet presAssocID="{51C1E891-D7D0-4D41-AACF-DE9B529E4D14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4F296969-3A2B-4CD5-9EA3-5702CF66D05B}" type="presOf" srcId="{CF7BBCF8-49DC-4A5B-AC90-9BA8707311BE}" destId="{A79095D3-7C87-4146-9B66-158F888093AB}" srcOrd="0" destOrd="0" presId="urn:microsoft.com/office/officeart/2005/8/layout/default"/>
    <dgm:cxn modelId="{DCCB426E-AFE0-4BCA-8A44-7A17B7C9D5E0}" srcId="{D2999753-1DB9-46F8-80A6-C325D55DB4E6}" destId="{571CD25D-D950-4D80-BFF9-616AC582B619}" srcOrd="1" destOrd="0" parTransId="{564B5571-4056-4D18-9E93-C6B4C3857784}" sibTransId="{A8EE738D-1A5A-4DEE-83EA-D8D599187C10}"/>
    <dgm:cxn modelId="{0466833B-8C06-4091-B542-C5582885073E}" srcId="{D2999753-1DB9-46F8-80A6-C325D55DB4E6}" destId="{D2A5E71E-F246-4C53-9880-71BB5BEA974F}" srcOrd="3" destOrd="0" parTransId="{383862B3-A19D-40E4-B1BF-102699975F9D}" sibTransId="{3AC2701A-E9EF-468A-B7A5-2CE57403EC97}"/>
    <dgm:cxn modelId="{4E8FB7B8-8C25-4780-9C7D-176BD9555069}" srcId="{D2999753-1DB9-46F8-80A6-C325D55DB4E6}" destId="{51C1E891-D7D0-4D41-AACF-DE9B529E4D14}" srcOrd="4" destOrd="0" parTransId="{3D2A7415-EF44-4E5F-BC38-DA5E684BCCC0}" sibTransId="{43F3AD97-7E58-4773-81E5-E55FB44213E9}"/>
    <dgm:cxn modelId="{FF2F5412-E767-4186-9E7A-348A86E9AD6C}" type="presOf" srcId="{51C1E891-D7D0-4D41-AACF-DE9B529E4D14}" destId="{728D4E49-E3F8-4055-AAD7-106380AB637E}" srcOrd="0" destOrd="0" presId="urn:microsoft.com/office/officeart/2005/8/layout/default"/>
    <dgm:cxn modelId="{E8046777-D0DC-4B99-B494-C4C8ED454758}" srcId="{D2999753-1DB9-46F8-80A6-C325D55DB4E6}" destId="{AD8C0201-E9DD-4FF7-A504-743614B12B5F}" srcOrd="0" destOrd="0" parTransId="{615B4909-B3B2-4A75-8A85-050836BC185C}" sibTransId="{63378457-B8F0-46B3-B7DD-7E88E37D8DBC}"/>
    <dgm:cxn modelId="{F2B2CDD0-16F1-4A08-BD97-061F3D920663}" type="presOf" srcId="{571CD25D-D950-4D80-BFF9-616AC582B619}" destId="{F2545E82-6DB9-442F-9B1E-D31D497213AA}" srcOrd="0" destOrd="0" presId="urn:microsoft.com/office/officeart/2005/8/layout/default"/>
    <dgm:cxn modelId="{4605E60D-AB6F-4B7B-9EB6-0244CDC9EE4E}" type="presOf" srcId="{D2A5E71E-F246-4C53-9880-71BB5BEA974F}" destId="{536AC601-F24C-42E7-9BDD-45613578D46D}" srcOrd="0" destOrd="0" presId="urn:microsoft.com/office/officeart/2005/8/layout/default"/>
    <dgm:cxn modelId="{62490D7E-D180-47F6-9275-14F1C5A28EBF}" type="presOf" srcId="{D2999753-1DB9-46F8-80A6-C325D55DB4E6}" destId="{501CBD1A-6B25-48F4-9A6C-FC9692916595}" srcOrd="0" destOrd="0" presId="urn:microsoft.com/office/officeart/2005/8/layout/default"/>
    <dgm:cxn modelId="{AB672C46-5EA2-4009-9756-6D90059CE03B}" srcId="{D2999753-1DB9-46F8-80A6-C325D55DB4E6}" destId="{CF7BBCF8-49DC-4A5B-AC90-9BA8707311BE}" srcOrd="2" destOrd="0" parTransId="{136CD5D5-74B2-400D-A43D-6066E028CEFC}" sibTransId="{DBE27E13-DAAA-48EC-A2C3-0EC8B93C19F7}"/>
    <dgm:cxn modelId="{B0BDE7EC-C8B0-4AA7-AA52-3D317F52D345}" type="presOf" srcId="{AD8C0201-E9DD-4FF7-A504-743614B12B5F}" destId="{B1163B6A-8C09-47DB-8AC4-B66109B61786}" srcOrd="0" destOrd="0" presId="urn:microsoft.com/office/officeart/2005/8/layout/default"/>
    <dgm:cxn modelId="{549646E5-E878-44BE-ACB3-1D0905EC05D7}" type="presParOf" srcId="{501CBD1A-6B25-48F4-9A6C-FC9692916595}" destId="{B1163B6A-8C09-47DB-8AC4-B66109B61786}" srcOrd="0" destOrd="0" presId="urn:microsoft.com/office/officeart/2005/8/layout/default"/>
    <dgm:cxn modelId="{67F2D10A-8922-43BE-B4D0-227677390832}" type="presParOf" srcId="{501CBD1A-6B25-48F4-9A6C-FC9692916595}" destId="{E2BD7A35-E45C-411A-B3E9-66DB1380B25B}" srcOrd="1" destOrd="0" presId="urn:microsoft.com/office/officeart/2005/8/layout/default"/>
    <dgm:cxn modelId="{37B5185A-A927-4EA1-8D6C-EC10D6D60211}" type="presParOf" srcId="{501CBD1A-6B25-48F4-9A6C-FC9692916595}" destId="{F2545E82-6DB9-442F-9B1E-D31D497213AA}" srcOrd="2" destOrd="0" presId="urn:microsoft.com/office/officeart/2005/8/layout/default"/>
    <dgm:cxn modelId="{820E8941-74BC-4FAC-88E3-39EF0EE3A46A}" type="presParOf" srcId="{501CBD1A-6B25-48F4-9A6C-FC9692916595}" destId="{4E8A51C5-E949-44B8-A474-C0AAA4A882F8}" srcOrd="3" destOrd="0" presId="urn:microsoft.com/office/officeart/2005/8/layout/default"/>
    <dgm:cxn modelId="{FCB8E659-BB27-4E24-82CE-1DB51F17ECDB}" type="presParOf" srcId="{501CBD1A-6B25-48F4-9A6C-FC9692916595}" destId="{A79095D3-7C87-4146-9B66-158F888093AB}" srcOrd="4" destOrd="0" presId="urn:microsoft.com/office/officeart/2005/8/layout/default"/>
    <dgm:cxn modelId="{8B6BC28C-CBE4-4C1E-9877-EE28752C4A3E}" type="presParOf" srcId="{501CBD1A-6B25-48F4-9A6C-FC9692916595}" destId="{EE39818A-3DE2-45F5-AD6D-E5F7BA21A52F}" srcOrd="5" destOrd="0" presId="urn:microsoft.com/office/officeart/2005/8/layout/default"/>
    <dgm:cxn modelId="{2D78B0E6-27BD-4B8B-929B-F60AA41BD789}" type="presParOf" srcId="{501CBD1A-6B25-48F4-9A6C-FC9692916595}" destId="{536AC601-F24C-42E7-9BDD-45613578D46D}" srcOrd="6" destOrd="0" presId="urn:microsoft.com/office/officeart/2005/8/layout/default"/>
    <dgm:cxn modelId="{0619F137-79E1-4438-841F-E91DC8AFCC64}" type="presParOf" srcId="{501CBD1A-6B25-48F4-9A6C-FC9692916595}" destId="{BE08A155-ACDF-4368-B531-A9CFCCBCEF7E}" srcOrd="7" destOrd="0" presId="urn:microsoft.com/office/officeart/2005/8/layout/default"/>
    <dgm:cxn modelId="{2BF62BB3-1B81-4741-A545-A84EDAE09FE7}" type="presParOf" srcId="{501CBD1A-6B25-48F4-9A6C-FC9692916595}" destId="{728D4E49-E3F8-4055-AAD7-106380AB637E}" srcOrd="8" destOrd="0" presId="urn:microsoft.com/office/officeart/2005/8/layout/default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4">
  <dgm:title val=""/>
  <dgm:desc val=""/>
  <dgm:catLst>
    <dgm:cat type="pyramid" pri="4000"/>
    <dgm:cat type="relationship" pri="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varLst>
      <dgm:chMax val="9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4">
        <dgm:choose name="Name2">
          <dgm:if name="Name3" axis="ch" ptType="node" func="cnt" op="equ" val="1">
            <dgm:constrLst>
              <dgm:constr type="primFontSz" for="ch" ptType="node" op="equ" val="65"/>
              <dgm:constr type="t" for="ch" forName="triangle1"/>
              <dgm:constr type="l" for="ch" forName="triangle1"/>
              <dgm:constr type="h" for="ch" forName="triangle1" refType="h"/>
              <dgm:constr type="w" for="ch" forName="triangle1" refType="h"/>
            </dgm:constrLst>
          </dgm:if>
          <dgm:else name="Name4">
            <dgm:constrLst>
              <dgm:constr type="primFontSz" for="ch" ptType="node" op="equ" val="65"/>
              <dgm:constr type="t" for="ch" forName="triangle1"/>
              <dgm:constr type="l" for="ch" forName="triangle1" refType="h" fact="0.25"/>
              <dgm:constr type="h" for="ch" forName="triangle1" refType="h" fact="0.5"/>
              <dgm:constr type="w" for="ch" forName="triangle1" refType="h" fact="0.5"/>
              <dgm:constr type="t" for="ch" forName="triangle2" refType="h" fact="0.5"/>
              <dgm:constr type="l" for="ch" forName="triangle2"/>
              <dgm:constr type="h" for="ch" forName="triangle2" refType="h" fact="0.5"/>
              <dgm:constr type="w" for="ch" forName="triangle2" refType="h" fact="0.5"/>
              <dgm:constr type="t" for="ch" forName="triangle3" refType="h" fact="0.5"/>
              <dgm:constr type="l" for="ch" forName="triangle3" refType="h" fact="0.25"/>
              <dgm:constr type="h" for="ch" forName="triangle3" refType="h" fact="0.5"/>
              <dgm:constr type="w" for="ch" forName="triangle3" refType="h" fact="0.5"/>
              <dgm:constr type="t" for="ch" forName="triangle4" refType="h" fact="0.5"/>
              <dgm:constr type="l" for="ch" forName="triangle4" refType="h" fact="0.5"/>
              <dgm:constr type="h" for="ch" forName="triangle4" refType="h" fact="0.5"/>
              <dgm:constr type="w" for="ch" forName="triangle4" refType="h" fact="0.5"/>
            </dgm:constrLst>
          </dgm:else>
        </dgm:choose>
      </dgm:if>
      <dgm:else name="Name5">
        <dgm:constrLst>
          <dgm:constr type="primFontSz" for="ch" ptType="node" op="equ" val="65"/>
          <dgm:constr type="t" for="ch" forName="triangle1"/>
          <dgm:constr type="l" for="ch" forName="triangle1" refType="h" fact="0.33"/>
          <dgm:constr type="h" for="ch" forName="triangle1" refType="h" fact="0.33"/>
          <dgm:constr type="w" for="ch" forName="triangle1" refType="h" fact="0.33"/>
          <dgm:constr type="t" for="ch" forName="triangle2" refType="h" fact="0.33"/>
          <dgm:constr type="l" for="ch" forName="triangle2" refType="h" fact="0.165"/>
          <dgm:constr type="h" for="ch" forName="triangle2" refType="h" fact="0.33"/>
          <dgm:constr type="w" for="ch" forName="triangle2" refType="h" fact="0.33"/>
          <dgm:constr type="t" for="ch" forName="triangle3" refType="h" fact="0.33"/>
          <dgm:constr type="l" for="ch" forName="triangle3" refType="h" fact="0.33"/>
          <dgm:constr type="h" for="ch" forName="triangle3" refType="h" fact="0.33"/>
          <dgm:constr type="w" for="ch" forName="triangle3" refType="h" fact="0.33"/>
          <dgm:constr type="t" for="ch" forName="triangle4" refType="h" fact="0.33"/>
          <dgm:constr type="l" for="ch" forName="triangle4" refType="h" fact="0.495"/>
          <dgm:constr type="h" for="ch" forName="triangle4" refType="h" fact="0.33"/>
          <dgm:constr type="w" for="ch" forName="triangle4" refType="h" fact="0.33"/>
          <dgm:constr type="t" for="ch" forName="triangle5" refType="h" fact="0.66"/>
          <dgm:constr type="l" for="ch" forName="triangle5"/>
          <dgm:constr type="h" for="ch" forName="triangle5" refType="h" fact="0.33"/>
          <dgm:constr type="w" for="ch" forName="triangle5" refType="h" fact="0.33"/>
          <dgm:constr type="t" for="ch" forName="triangle6" refType="h" fact="0.66"/>
          <dgm:constr type="l" for="ch" forName="triangle6" refType="h" fact="0.165"/>
          <dgm:constr type="h" for="ch" forName="triangle6" refType="h" fact="0.33"/>
          <dgm:constr type="w" for="ch" forName="triangle6" refType="h" fact="0.33"/>
          <dgm:constr type="t" for="ch" forName="triangle7" refType="h" fact="0.66"/>
          <dgm:constr type="l" for="ch" forName="triangle7" refType="h" fact="0.33"/>
          <dgm:constr type="h" for="ch" forName="triangle7" refType="h" fact="0.33"/>
          <dgm:constr type="w" for="ch" forName="triangle7" refType="h" fact="0.33"/>
          <dgm:constr type="t" for="ch" forName="triangle8" refType="h" fact="0.66"/>
          <dgm:constr type="l" for="ch" forName="triangle8" refType="h" fact="0.495"/>
          <dgm:constr type="h" for="ch" forName="triangle8" refType="h" fact="0.33"/>
          <dgm:constr type="w" for="ch" forName="triangle8" refType="h" fact="0.33"/>
          <dgm:constr type="t" for="ch" forName="triangle9" refType="h" fact="0.66"/>
          <dgm:constr type="l" for="ch" forName="triangle9" refType="h" fact="0.66"/>
          <dgm:constr type="h" for="ch" forName="triangle9" refType="h" fact="0.33"/>
          <dgm:constr type="w" for="ch" forName="triangle9" refType="h" fact="0.33"/>
        </dgm:constrLst>
      </dgm:else>
    </dgm:choose>
    <dgm:ruleLst/>
    <dgm:choose name="Name6">
      <dgm:if name="Name7" axis="ch" ptType="node" func="cnt" op="gte" val="1">
        <dgm:layoutNode name="triangle1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8"/>
    </dgm:choose>
    <dgm:choose name="Name9">
      <dgm:if name="Name10" axis="ch" ptType="node" func="cnt" op="gte" val="2">
        <dgm:layoutNode name="triangle2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choose name="Name11">
            <dgm:if name="Name12" func="var" arg="dir" op="equ" val="norm">
              <dgm:presOf axis="ch desOrSelf" ptType="node node" st="2 1" cnt="1 0"/>
            </dgm:if>
            <dgm:else name="Name13">
              <dgm:presOf axis="ch desOrSelf" ptType="node node" st="4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3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rot="180" type="triangle" r:blip="">
            <dgm:adjLst/>
          </dgm:shape>
          <dgm:presOf axis="ch desOrSelf" ptType="node node" st="3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4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choose name="Name14">
            <dgm:if name="Name15" func="var" arg="dir" op="equ" val="norm">
              <dgm:presOf axis="ch desOrSelf" ptType="node node" st="4 1" cnt="1 0"/>
            </dgm:if>
            <dgm:else name="Name16">
              <dgm:presOf axis="ch desOrSelf" ptType="node node" st="2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17"/>
    </dgm:choose>
    <dgm:choose name="Name18">
      <dgm:if name="Name19" axis="ch" ptType="node" func="cnt" op="gte" val="5">
        <dgm:layoutNode name="triangle5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choose name="Name20">
            <dgm:if name="Name21" func="var" arg="dir" op="equ" val="norm">
              <dgm:presOf axis="ch desOrSelf" ptType="node node" st="5 1" cnt="1 0"/>
            </dgm:if>
            <dgm:else name="Name22">
              <dgm:presOf axis="ch desOrSelf" ptType="node node" st="9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6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rot="180" type="triangle" r:blip="">
            <dgm:adjLst/>
          </dgm:shape>
          <dgm:choose name="Name23">
            <dgm:if name="Name24" func="var" arg="dir" op="equ" val="norm">
              <dgm:presOf axis="ch desOrSelf" ptType="node node" st="6 1" cnt="1 0"/>
            </dgm:if>
            <dgm:else name="Name25">
              <dgm:presOf axis="ch desOrSelf" ptType="node node" st="8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7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presOf axis="ch desOrSelf" ptType="node node" st="7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8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rot="180" type="triangle" r:blip="">
            <dgm:adjLst/>
          </dgm:shape>
          <dgm:choose name="Name26">
            <dgm:if name="Name27" func="var" arg="dir" op="equ" val="norm">
              <dgm:presOf axis="ch desOrSelf" ptType="node node" st="8 1" cnt="1 0"/>
            </dgm:if>
            <dgm:else name="Name28">
              <dgm:presOf axis="ch desOrSelf" ptType="node node" st="6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9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choose name="Name29">
            <dgm:if name="Name30" func="var" arg="dir" op="equ" val="norm">
              <dgm:presOf axis="ch desOrSelf" ptType="node node" st="9 1" cnt="1 0"/>
            </dgm:if>
            <dgm:else name="Name31">
              <dgm:presOf axis="ch desOrSelf" ptType="node node" st="5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32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radial6">
  <dgm:title val=""/>
  <dgm:desc val=""/>
  <dgm:catLst>
    <dgm:cat type="cycle" pri="9000"/>
    <dgm:cat type="relationship" pri="2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choose name="Name3">
          <dgm:if name="Name4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5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6">
        <dgm:choose name="Name7">
          <dgm:if name="Name8" axis="ch ch" ptType="node node" st="1 1" cnt="1 0" func="cnt" op="lte" val="1">
            <dgm:alg type="cycle">
              <dgm:param type="stAng" val="-90"/>
              <dgm:param type="spanAng" val="360"/>
              <dgm:param type="ctrShpMap" val="fNode"/>
            </dgm:alg>
          </dgm:if>
          <dgm:else name="Name9">
            <dgm:alg type="cycle">
              <dgm:param type="stAng" val="0"/>
              <dgm:param type="spanAng" val="-360"/>
              <dgm:param type="ctrShpMap" val="fNode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10">
      <dgm:if name="Name11" func="var" arg="dir" op="equ" val="norm">
        <dgm:choose name="Name12">
          <dgm:if name="Name13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des" forName="oneNode" refType="primFontSz" refFor="ch" refForName="centerShape" op="lte" fact="0.95"/>
              <dgm:constr type="diam" for="ch" forName="singleconn" refType="diam" op="equ" fact="-1"/>
              <dgm:constr type="h" for="ch" forName="singleconn" refType="w" refFor="ch" refForName="oneComp" fact="0.24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4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forName="sibTrans" refType="diam" op="equ"/>
              <dgm:constr type="h" for="ch" forName="sibTrans" refType="w" refFor="ch" refForName="node" fact="0.24"/>
              <dgm:constr type="w" for="ch" forName="dummy" val="1"/>
            </dgm:constrLst>
          </dgm:else>
        </dgm:choose>
      </dgm:if>
      <dgm:else name="Name15">
        <dgm:choose name="Name16">
          <dgm:if name="Name17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ch" forName="oneNode" refType="primFontSz" refFor="ch" refForName="centerShape" op="lte" fact="0.95"/>
              <dgm:constr type="diam" for="ch" forName="singleconn" refType="diam"/>
              <dgm:constr type="h" for="ch" forName="singleconn" refType="w" refFor="ch" refForName="oneComp" fact="0.24"/>
              <dgm:constr type="diam" for="ch" refType="diam" op="equ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8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ptType="sibTrans" refType="diam" fact="-1"/>
              <dgm:constr type="h" for="ch" forName="sibTrans" refType="w" refFor="ch" refForName="node" fact="0.24"/>
              <dgm:constr type="diam" for="ch" refType="diam" op="equ" fact="-1"/>
              <dgm:constr type="w" for="ch" forName="dummy" val="1"/>
            </dgm:constrLst>
          </dgm:else>
        </dgm:choose>
      </dgm:else>
    </dgm:choose>
    <dgm:ruleLst>
      <dgm:rule type="diam" val="INF" fact="NaN" max="NaN"/>
    </dgm:ruleLst>
    <dgm:forEach name="Name19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20" axis="ch">
        <dgm:forEach name="Name21" axis="self" ptType="node">
          <dgm:choose name="Name22">
            <dgm:if name="Name23" axis="par ch" ptType="node node" func="cnt" op="gt" val="1">
              <dgm:layoutNode name="node" styleLbl="node1">
                <dgm:varLst>
                  <dgm:bulletEnabled val="1"/>
                </dgm:varLst>
                <dgm:alg type="tx">
                  <dgm:param type="txAnchorVertCh" val="mid"/>
                </dgm:alg>
                <dgm:shape xmlns:r="http://schemas.openxmlformats.org/officeDocument/2006/relationships" type="ellipse" r:blip="">
                  <dgm:adjLst/>
                </dgm:shape>
                <dgm:presOf axis="desOrSelf" ptType="node"/>
                <dgm:constrLst>
                  <dgm:constr type="h" refType="w"/>
                  <dgm:constr type="tMarg" refType="primFontSz" fact="0.1"/>
                  <dgm:constr type="bMarg" refType="primFontSz" fact="0.1"/>
                  <dgm:constr type="lMarg" refType="primFontSz" fact="0.1"/>
                  <dgm:constr type="rMarg" refType="primFontSz" fact="0.1"/>
                </dgm:constrLst>
                <dgm:ruleLst>
                  <dgm:rule type="primFontSz" val="5" fact="NaN" max="NaN"/>
                </dgm:ruleLst>
              </dgm:layoutNode>
              <dgm:layoutNode name="dummy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" axis="followSib" ptType="sibTrans" hideLastTrans="0" cnt="1">
                <dgm:layoutNode name="sibTrans" styleLbl="sibTrans2D1">
                  <dgm:alg type="conn">
                    <dgm:param type="connRout" val="curve"/>
                    <dgm:param type="begPts" val="ctr"/>
                    <dgm:param type="endPts" val="ctr"/>
                    <dgm:param type="begSty" val="noArr"/>
                    <dgm:param type="endSty" val="noArr"/>
                    <dgm:param type="dstNode" val="node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if name="Name24" axis="par ch" ptType="node node" func="cnt" op="equ" val="1">
              <dgm:layoutNode name="oneComp">
                <dgm:alg type="composite">
                  <dgm:param type="ar" val="1"/>
                </dgm:alg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  <dgm:constr type="l" for="ch" forName="dummyConnPt" refType="w" fact="0.5"/>
                  <dgm:constr type="t" for="ch" forName="dummyConnPt" refType="w" fact="0.5"/>
                  <dgm:constr type="l" for="ch" forName="oneNode"/>
                  <dgm:constr type="t" for="ch" forName="oneNode"/>
                  <dgm:constr type="h" for="ch" forName="oneNode" refType="h"/>
                  <dgm:constr type="w" for="ch" forName="oneNode" refType="w"/>
                </dgm:constrLst>
                <dgm:ruleLst/>
                <dgm:layoutNode name="dummyConnPt" styleLbl="node1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val="1"/>
                    <dgm:constr type="h" val="1"/>
                  </dgm:constrLst>
                  <dgm:ruleLst/>
                </dgm:layoutNode>
                <dgm:layoutNode name="oneNode" styleLbl="node1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h" refType="w"/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</dgm:layoutNode>
              <dgm:layoutNode name="dummya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b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c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1" axis="followSib" ptType="sibTrans" hideLastTrans="0" cnt="1">
                <dgm:layoutNode name="singleconn" styleLbl="sibTrans2D1">
                  <dgm:alg type="conn">
                    <dgm:param type="connRout" val="longCurve"/>
                    <dgm:param type="begPts" val="bCtr"/>
                    <dgm:param type="endPts" val="tCtr"/>
                    <dgm:param type="begSty" val="noArr"/>
                    <dgm:param type="endSty" val="noArr"/>
                    <dgm:param type="srcNode" val="dummyConnPt"/>
                    <dgm:param type="dstNode" val="dummyConnPt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else name="Name25"/>
          </dgm:choose>
        </dgm:forEach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tint val="66000"/>
                <a:satMod val="16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95C69D-78A2-4673-820A-91FDFA86439B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D425B1-8781-450B-AFF6-57D8CD2A9B63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857224" y="1000108"/>
            <a:ext cx="728667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5400" dirty="0" smtClean="0"/>
              <a:t>PRAWO KONSTYTUCYJNE</a:t>
            </a:r>
          </a:p>
          <a:p>
            <a:pPr algn="ctr"/>
            <a:r>
              <a:rPr lang="pl-PL" dirty="0" smtClean="0"/>
              <a:t>Semestr letni 2015/2016</a:t>
            </a:r>
            <a:endParaRPr lang="pl-PL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285720" y="142852"/>
            <a:ext cx="8358246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l-PL" sz="3200" dirty="0" smtClean="0"/>
              <a:t>Jakie znasz instytucje demokracji pośredniej i bezpośredniej?</a:t>
            </a:r>
            <a:endParaRPr lang="pl-PL" sz="3200" dirty="0"/>
          </a:p>
        </p:txBody>
      </p:sp>
      <p:sp>
        <p:nvSpPr>
          <p:cNvPr id="3" name="pole tekstowe 2"/>
          <p:cNvSpPr txBox="1"/>
          <p:nvPr/>
        </p:nvSpPr>
        <p:spPr>
          <a:xfrm>
            <a:off x="857224" y="1857364"/>
            <a:ext cx="764386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b="1" u="sng" dirty="0" smtClean="0"/>
              <a:t>Inicjatywa </a:t>
            </a:r>
            <a:r>
              <a:rPr lang="pl-PL" b="1" u="sng" dirty="0" smtClean="0"/>
              <a:t>ludowa</a:t>
            </a:r>
          </a:p>
          <a:p>
            <a:endParaRPr lang="pl-PL" b="1" u="sng" dirty="0" smtClean="0"/>
          </a:p>
          <a:p>
            <a:pPr algn="just"/>
            <a:r>
              <a:rPr lang="pl-PL" i="1" dirty="0" smtClean="0"/>
              <a:t>Ustawa z dnia 24 czerwca 1999 r. o wykonywaniu inicjatywy ustawodawczej przez </a:t>
            </a:r>
            <a:r>
              <a:rPr lang="pl-PL" i="1" dirty="0" smtClean="0"/>
              <a:t>obywateli</a:t>
            </a:r>
            <a:r>
              <a:rPr lang="pl-PL" i="1" dirty="0" smtClean="0"/>
              <a:t> </a:t>
            </a:r>
            <a:r>
              <a:rPr lang="pl-PL" i="1" dirty="0" smtClean="0"/>
              <a:t>-  przypomnienie z poprzedniego </a:t>
            </a:r>
            <a:r>
              <a:rPr lang="pl-PL" i="1" dirty="0" err="1" smtClean="0"/>
              <a:t>semestru</a:t>
            </a:r>
            <a:r>
              <a:rPr lang="pl-PL" i="1" dirty="0" err="1" smtClean="0">
                <a:sym typeface="Wingdings" pitchFamily="2" charset="2"/>
              </a:rPr>
              <a:t></a:t>
            </a:r>
            <a:endParaRPr lang="pl-PL" b="1" i="1" u="sng" dirty="0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785786" y="335846"/>
            <a:ext cx="707236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pl-PL" dirty="0" smtClean="0"/>
          </a:p>
          <a:p>
            <a:r>
              <a:rPr lang="pl-PL" dirty="0" smtClean="0"/>
              <a:t>Referendum( </a:t>
            </a:r>
            <a:r>
              <a:rPr lang="pl-PL" dirty="0" smtClean="0"/>
              <a:t>z łac. </a:t>
            </a:r>
            <a:r>
              <a:rPr lang="pl-PL" dirty="0" err="1" smtClean="0"/>
              <a:t>re-fero</a:t>
            </a:r>
            <a:r>
              <a:rPr lang="pl-PL" dirty="0" smtClean="0"/>
              <a:t>, tzn. oddać, przedstawić).</a:t>
            </a:r>
            <a:endParaRPr lang="pl-PL" dirty="0"/>
          </a:p>
        </p:txBody>
      </p:sp>
      <p:graphicFrame>
        <p:nvGraphicFramePr>
          <p:cNvPr id="3" name="Diagram 2"/>
          <p:cNvGraphicFramePr/>
          <p:nvPr/>
        </p:nvGraphicFramePr>
        <p:xfrm>
          <a:off x="571472" y="1500174"/>
          <a:ext cx="8143932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571472" y="928670"/>
            <a:ext cx="73581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pl-PL" dirty="0"/>
          </a:p>
        </p:txBody>
      </p:sp>
      <p:graphicFrame>
        <p:nvGraphicFramePr>
          <p:cNvPr id="4" name="Diagram 3"/>
          <p:cNvGraphicFramePr/>
          <p:nvPr/>
        </p:nvGraphicFramePr>
        <p:xfrm>
          <a:off x="785786" y="785794"/>
          <a:ext cx="7715304" cy="521497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428596" y="857232"/>
            <a:ext cx="8358246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pl-PL" dirty="0" smtClean="0"/>
              <a:t>Jeżeli zmiana Konstytucji dotyczy rozdziałów: I, II lub XII podmioty, którym przysługuje prawo inicjatywy zmiany </a:t>
            </a:r>
            <a:r>
              <a:rPr lang="pl-PL" dirty="0" smtClean="0"/>
              <a:t> Konstytucji </a:t>
            </a:r>
            <a:r>
              <a:rPr lang="pl-PL" dirty="0" smtClean="0"/>
              <a:t>mogą zażądać w terminie 45 dni od uchwalenia ustawy przez Senat przeprowadzenia </a:t>
            </a:r>
            <a:r>
              <a:rPr lang="pl-PL" b="1" u="sng" dirty="0" smtClean="0"/>
              <a:t>referendum </a:t>
            </a:r>
            <a:r>
              <a:rPr lang="pl-PL" b="1" u="sng" dirty="0" smtClean="0"/>
              <a:t> zatwierdzającego</a:t>
            </a:r>
            <a:r>
              <a:rPr lang="pl-PL" b="1" u="sng" dirty="0" smtClean="0"/>
              <a:t>. </a:t>
            </a:r>
            <a:endParaRPr lang="pl-PL" b="1" u="sng" dirty="0" smtClean="0"/>
          </a:p>
          <a:p>
            <a:pPr algn="just"/>
            <a:endParaRPr lang="pl-PL" b="1" u="sng" dirty="0" smtClean="0"/>
          </a:p>
          <a:p>
            <a:pPr algn="just"/>
            <a:r>
              <a:rPr lang="pl-PL" dirty="0" smtClean="0"/>
              <a:t>O </a:t>
            </a:r>
            <a:r>
              <a:rPr lang="pl-PL" b="1" dirty="0" smtClean="0"/>
              <a:t>fakultatywnym </a:t>
            </a:r>
            <a:r>
              <a:rPr lang="pl-PL" dirty="0" smtClean="0"/>
              <a:t>charakterze tego referendum świadczy zapis o referendum „Na wniosek…”. Z </a:t>
            </a:r>
            <a:r>
              <a:rPr lang="pl-PL" dirty="0" smtClean="0"/>
              <a:t>wnioskiem </a:t>
            </a:r>
            <a:r>
              <a:rPr lang="pl-PL" dirty="0" smtClean="0"/>
              <a:t>w tej sprawie umocowane podmioty (zbieżne z mającymi inicjatywę ustawodawczą w tej kwestii) zwracają się </a:t>
            </a:r>
            <a:r>
              <a:rPr lang="pl-PL" dirty="0" smtClean="0"/>
              <a:t>do </a:t>
            </a:r>
            <a:r>
              <a:rPr lang="pl-PL" dirty="0" smtClean="0"/>
              <a:t>Marszałka Sejmu, który zarządza niezwłoczne jego przeprowadzenie w ciągu 60 dni od złożenia wniosku. </a:t>
            </a:r>
          </a:p>
          <a:p>
            <a:pPr algn="just"/>
            <a:endParaRPr lang="pl-PL" dirty="0" smtClean="0"/>
          </a:p>
          <a:p>
            <a:pPr algn="just"/>
            <a:r>
              <a:rPr lang="pl-PL" dirty="0" smtClean="0"/>
              <a:t>Postanowienie marszałka ogłasza się w Dzienniku Ustaw. W przypadku skorzystania z instytucji referendum zmiana </a:t>
            </a:r>
            <a:r>
              <a:rPr lang="pl-PL" dirty="0" smtClean="0"/>
              <a:t>zostanie </a:t>
            </a:r>
            <a:r>
              <a:rPr lang="pl-PL" dirty="0" smtClean="0"/>
              <a:t>przyjęta jeśli opowie się za nią większość głosujących.</a:t>
            </a:r>
            <a:endParaRPr lang="pl-PL" dirty="0"/>
          </a:p>
        </p:txBody>
      </p:sp>
      <p:sp>
        <p:nvSpPr>
          <p:cNvPr id="3" name="pole tekstowe 2"/>
          <p:cNvSpPr txBox="1"/>
          <p:nvPr/>
        </p:nvSpPr>
        <p:spPr>
          <a:xfrm>
            <a:off x="428596" y="142852"/>
            <a:ext cx="778674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3200" b="1" dirty="0" smtClean="0"/>
              <a:t>Referendum konstytucyjne</a:t>
            </a:r>
            <a:endParaRPr lang="pl-PL" sz="3200" b="1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428596" y="142852"/>
            <a:ext cx="778674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3200" b="1" dirty="0" smtClean="0"/>
              <a:t>Referendum w sprawach o szczególnym znaczeniu dla państwa</a:t>
            </a:r>
          </a:p>
        </p:txBody>
      </p:sp>
      <p:sp>
        <p:nvSpPr>
          <p:cNvPr id="3" name="pole tekstowe 2"/>
          <p:cNvSpPr txBox="1"/>
          <p:nvPr/>
        </p:nvSpPr>
        <p:spPr>
          <a:xfrm>
            <a:off x="428596" y="1643050"/>
            <a:ext cx="7786742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Wingdings" pitchFamily="2" charset="2"/>
              <a:buChar char="§"/>
            </a:pPr>
            <a:r>
              <a:rPr lang="pl-PL" dirty="0" smtClean="0"/>
              <a:t>charakter </a:t>
            </a:r>
            <a:r>
              <a:rPr lang="pl-PL" dirty="0" smtClean="0"/>
              <a:t>fakultatywny (słowo „może”)</a:t>
            </a:r>
          </a:p>
          <a:p>
            <a:pPr>
              <a:buFont typeface="Wingdings" pitchFamily="2" charset="2"/>
              <a:buChar char="§"/>
            </a:pPr>
            <a:endParaRPr lang="pl-PL" dirty="0" smtClean="0"/>
          </a:p>
          <a:p>
            <a:pPr>
              <a:buFont typeface="Wingdings" pitchFamily="2" charset="2"/>
              <a:buChar char="§"/>
            </a:pPr>
            <a:r>
              <a:rPr lang="pl-PL" dirty="0" smtClean="0"/>
              <a:t> dotyczy „spraw </a:t>
            </a:r>
            <a:r>
              <a:rPr lang="pl-PL" dirty="0" smtClean="0"/>
              <a:t>o szczególnym znaczeniu” </a:t>
            </a:r>
            <a:endParaRPr lang="pl-PL" dirty="0" smtClean="0"/>
          </a:p>
          <a:p>
            <a:endParaRPr lang="pl-PL" dirty="0" smtClean="0"/>
          </a:p>
          <a:p>
            <a:pPr>
              <a:buFont typeface="Wingdings" pitchFamily="2" charset="2"/>
              <a:buChar char="§"/>
            </a:pPr>
            <a:r>
              <a:rPr lang="pl-PL" dirty="0" smtClean="0"/>
              <a:t>przedmiotem </a:t>
            </a:r>
            <a:r>
              <a:rPr lang="pl-PL" dirty="0" smtClean="0"/>
              <a:t>referendum nie może być gotowa ustawa tylko wyłącznie propozycje lub warianty będące podstawą </a:t>
            </a:r>
            <a:r>
              <a:rPr lang="pl-PL" dirty="0" smtClean="0"/>
              <a:t>stworzenia takiego aktu</a:t>
            </a:r>
          </a:p>
          <a:p>
            <a:pPr>
              <a:buFont typeface="Wingdings" pitchFamily="2" charset="2"/>
              <a:buChar char="§"/>
            </a:pPr>
            <a:endParaRPr lang="pl-PL" dirty="0" smtClean="0"/>
          </a:p>
          <a:p>
            <a:r>
              <a:rPr lang="pl-PL" u="sng" dirty="0" smtClean="0"/>
              <a:t>Prawo zarządzania </a:t>
            </a:r>
            <a:r>
              <a:rPr lang="pl-PL" u="sng" dirty="0" smtClean="0"/>
              <a:t>referendum </a:t>
            </a:r>
            <a:r>
              <a:rPr lang="pl-PL" u="sng" dirty="0" smtClean="0"/>
              <a:t>posiadają</a:t>
            </a:r>
            <a:r>
              <a:rPr lang="pl-PL" u="sng" dirty="0" smtClean="0"/>
              <a:t>:</a:t>
            </a:r>
          </a:p>
          <a:p>
            <a:endParaRPr lang="pl-PL" u="sng" dirty="0" smtClean="0"/>
          </a:p>
          <a:p>
            <a:pPr algn="just"/>
            <a:r>
              <a:rPr lang="pl-PL" b="1" u="sng" dirty="0" smtClean="0"/>
              <a:t> </a:t>
            </a:r>
            <a:r>
              <a:rPr lang="pl-PL" b="1" u="sng" dirty="0" smtClean="0"/>
              <a:t>Sejm </a:t>
            </a:r>
            <a:r>
              <a:rPr lang="pl-PL" dirty="0" smtClean="0"/>
              <a:t>(uchwała bezwzględną większością głosów obecności co najmniej połowy  uprawnionych do </a:t>
            </a:r>
            <a:r>
              <a:rPr lang="pl-PL" dirty="0" smtClean="0"/>
              <a:t>głosowania) </a:t>
            </a:r>
            <a:endParaRPr lang="pl-PL" dirty="0" smtClean="0"/>
          </a:p>
          <a:p>
            <a:pPr algn="just">
              <a:buFont typeface="Wingdings" pitchFamily="2" charset="2"/>
              <a:buChar char="§"/>
            </a:pPr>
            <a:endParaRPr lang="pl-PL" dirty="0" smtClean="0"/>
          </a:p>
          <a:p>
            <a:pPr algn="just"/>
            <a:r>
              <a:rPr lang="pl-PL" b="1" u="sng" dirty="0" smtClean="0"/>
              <a:t>Prezydent </a:t>
            </a:r>
            <a:r>
              <a:rPr lang="pl-PL" b="1" u="sng" dirty="0" smtClean="0"/>
              <a:t>RP </a:t>
            </a:r>
            <a:r>
              <a:rPr lang="pl-PL" dirty="0" smtClean="0"/>
              <a:t>(gdy Senat wyrazi zgodę – w formie </a:t>
            </a:r>
            <a:r>
              <a:rPr lang="pl-PL" dirty="0" smtClean="0"/>
              <a:t>uchwały  </a:t>
            </a:r>
            <a:r>
              <a:rPr lang="pl-PL" dirty="0" smtClean="0"/>
              <a:t>bezwzględna większością głosów w obecności co najmniej </a:t>
            </a:r>
            <a:r>
              <a:rPr lang="pl-PL" dirty="0" smtClean="0"/>
              <a:t>połowy </a:t>
            </a:r>
            <a:r>
              <a:rPr lang="pl-PL" dirty="0" smtClean="0"/>
              <a:t>ustawowej liczby senatorów, prezydent może wydać zarządzenie publikowane w Dzienniku Ustaw, Senat musi </a:t>
            </a:r>
            <a:r>
              <a:rPr lang="pl-PL" dirty="0" smtClean="0"/>
              <a:t> podjąć </a:t>
            </a:r>
            <a:r>
              <a:rPr lang="pl-PL" dirty="0" smtClean="0"/>
              <a:t>uchwałę w  terminie 14 dni od przekazania projektu przez prezydenta Senat nie ma możliwości zmiany treści </a:t>
            </a:r>
            <a:r>
              <a:rPr lang="pl-PL" dirty="0" smtClean="0"/>
              <a:t>przedstawionych </a:t>
            </a:r>
            <a:r>
              <a:rPr lang="pl-PL" dirty="0" smtClean="0"/>
              <a:t>przez prezydenta pytań lub rozwiązań)</a:t>
            </a:r>
            <a:endParaRPr lang="pl-PL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214250" y="1714488"/>
            <a:ext cx="8929750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pl-PL" dirty="0" smtClean="0"/>
              <a:t>Podmioty, które mogą wystąpić z wnioskiem w sprawie zarządzenia referendum o szczególnym znaczeniu:</a:t>
            </a:r>
          </a:p>
          <a:p>
            <a:endParaRPr lang="pl-PL" dirty="0" smtClean="0"/>
          </a:p>
          <a:p>
            <a:r>
              <a:rPr lang="pl-PL" dirty="0" smtClean="0"/>
              <a:t>a) Sejm na wniosek Prezydium Sejmu, komisji sejmowej lub grupy co najmniej 69 posłów </a:t>
            </a:r>
          </a:p>
          <a:p>
            <a:endParaRPr lang="pl-PL" dirty="0" smtClean="0"/>
          </a:p>
          <a:p>
            <a:r>
              <a:rPr lang="pl-PL" dirty="0" smtClean="0"/>
              <a:t>b) Senat – po podjęciu stosownej </a:t>
            </a:r>
            <a:r>
              <a:rPr lang="pl-PL" dirty="0" smtClean="0"/>
              <a:t>uchwały</a:t>
            </a:r>
          </a:p>
          <a:p>
            <a:endParaRPr lang="pl-PL" dirty="0" smtClean="0"/>
          </a:p>
          <a:p>
            <a:r>
              <a:rPr lang="pl-PL" dirty="0" smtClean="0"/>
              <a:t>c) Rada Ministrów</a:t>
            </a:r>
          </a:p>
          <a:p>
            <a:endParaRPr lang="pl-PL" dirty="0" smtClean="0"/>
          </a:p>
          <a:p>
            <a:r>
              <a:rPr lang="pl-PL" dirty="0" smtClean="0"/>
              <a:t>d) grupy co najmniej 500 tys. obywateli polskich, mających prawo do udziału w  referendum (nie może on dotyczyć: </a:t>
            </a:r>
            <a:r>
              <a:rPr lang="pl-PL" dirty="0" smtClean="0"/>
              <a:t>wydatków </a:t>
            </a:r>
            <a:r>
              <a:rPr lang="pl-PL" dirty="0" smtClean="0"/>
              <a:t>i dochodów, podatków, innych danin  publicznych, obronności państwa, amnestii)</a:t>
            </a:r>
            <a:endParaRPr lang="pl-PL" dirty="0"/>
          </a:p>
        </p:txBody>
      </p:sp>
      <p:sp>
        <p:nvSpPr>
          <p:cNvPr id="3" name="pole tekstowe 2"/>
          <p:cNvSpPr txBox="1"/>
          <p:nvPr/>
        </p:nvSpPr>
        <p:spPr>
          <a:xfrm>
            <a:off x="214282" y="357166"/>
            <a:ext cx="778674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3200" b="1" dirty="0" smtClean="0"/>
              <a:t>Referendum w sprawach o szczególnym znaczeniu dla państwa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500034" y="500042"/>
            <a:ext cx="8001056" cy="2739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pl-PL" sz="3200" b="1" dirty="0" smtClean="0"/>
              <a:t>Referendum w sprawie wyrażenia zgody na ratyfikację umowy międzynarodowej</a:t>
            </a:r>
          </a:p>
          <a:p>
            <a:pPr algn="just"/>
            <a:endParaRPr lang="pl-PL" dirty="0" smtClean="0"/>
          </a:p>
          <a:p>
            <a:pPr algn="just"/>
            <a:r>
              <a:rPr lang="pl-PL" dirty="0" smtClean="0"/>
              <a:t>Art. 90 ust. 3 Konstytucji przewiduje </a:t>
            </a:r>
            <a:r>
              <a:rPr lang="pl-PL" b="1" u="sng" dirty="0" smtClean="0"/>
              <a:t>możliwość wyboru </a:t>
            </a:r>
            <a:r>
              <a:rPr lang="pl-PL" dirty="0" smtClean="0"/>
              <a:t>przez Sejm referendum jako procedury wyrażania zgody na </a:t>
            </a:r>
            <a:r>
              <a:rPr lang="pl-PL" dirty="0" smtClean="0"/>
              <a:t>ratyfikację </a:t>
            </a:r>
            <a:r>
              <a:rPr lang="pl-PL" dirty="0" smtClean="0"/>
              <a:t>umowy międzynarodowej, przekazującej organizacji międzynarodowej lub organowi międzynarodowemu </a:t>
            </a:r>
            <a:r>
              <a:rPr lang="pl-PL" dirty="0" smtClean="0"/>
              <a:t>kompetencje </a:t>
            </a:r>
            <a:r>
              <a:rPr lang="pl-PL" dirty="0" smtClean="0"/>
              <a:t>organów władzy państwowej  </a:t>
            </a:r>
            <a:r>
              <a:rPr lang="pl-PL" dirty="0" smtClean="0"/>
              <a:t>w </a:t>
            </a:r>
            <a:r>
              <a:rPr lang="pl-PL" dirty="0" smtClean="0"/>
              <a:t>niektórych </a:t>
            </a:r>
            <a:r>
              <a:rPr lang="pl-PL" dirty="0" smtClean="0"/>
              <a:t>sprawach. </a:t>
            </a:r>
            <a:r>
              <a:rPr lang="pl-PL" dirty="0" smtClean="0"/>
              <a:t>Tryb wyrażania zgody wybiera Sejm bezwzględną </a:t>
            </a:r>
            <a:r>
              <a:rPr lang="pl-PL" dirty="0" smtClean="0"/>
              <a:t>większością głosów.</a:t>
            </a:r>
            <a:endParaRPr lang="pl-PL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500034" y="500042"/>
            <a:ext cx="8072494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3200" b="1" dirty="0" smtClean="0"/>
              <a:t>Referendum lokalne</a:t>
            </a:r>
          </a:p>
          <a:p>
            <a:endParaRPr lang="pl-PL" sz="3200" b="1" dirty="0" smtClean="0"/>
          </a:p>
          <a:p>
            <a:r>
              <a:rPr lang="pl-PL" dirty="0" smtClean="0"/>
              <a:t>Udział w nim mogą wziąć wyłącznie obywatele zamieszkali na terytorium określonej jednostki podziału terytorialnego państwa.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Diagram 5"/>
          <p:cNvGraphicFramePr/>
          <p:nvPr/>
        </p:nvGraphicFramePr>
        <p:xfrm>
          <a:off x="857224" y="500042"/>
          <a:ext cx="7715304" cy="550072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1500134" y="2786058"/>
            <a:ext cx="764386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3600" b="1" dirty="0" smtClean="0"/>
              <a:t>1. Wymień elementy demokracji!</a:t>
            </a:r>
            <a:endParaRPr lang="pl-PL" sz="3600" b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285720" y="1357298"/>
            <a:ext cx="8429684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pl-PL" sz="3600" b="1" dirty="0" smtClean="0"/>
              <a:t>Art. 4. </a:t>
            </a:r>
            <a:endParaRPr lang="pl-PL" sz="3600" b="1" dirty="0" smtClean="0"/>
          </a:p>
          <a:p>
            <a:pPr algn="just"/>
            <a:endParaRPr lang="pl-PL" sz="3600" b="1" dirty="0" smtClean="0"/>
          </a:p>
          <a:p>
            <a:pPr algn="just"/>
            <a:r>
              <a:rPr lang="pl-PL" sz="3600" b="1" dirty="0" smtClean="0"/>
              <a:t>1.Władza </a:t>
            </a:r>
            <a:r>
              <a:rPr lang="pl-PL" sz="3600" b="1" dirty="0" smtClean="0"/>
              <a:t>zwierzchnia w Rzeczypospolitej Polskiej należy do Narodu. </a:t>
            </a:r>
            <a:endParaRPr lang="pl-PL" sz="3600" b="1" dirty="0" smtClean="0"/>
          </a:p>
          <a:p>
            <a:pPr algn="just"/>
            <a:endParaRPr lang="pl-PL" sz="3600" b="1" dirty="0" smtClean="0"/>
          </a:p>
          <a:p>
            <a:pPr algn="just"/>
            <a:r>
              <a:rPr lang="pl-PL" sz="3600" b="1" dirty="0" smtClean="0"/>
              <a:t>2</a:t>
            </a:r>
            <a:r>
              <a:rPr lang="pl-PL" sz="3600" b="1" dirty="0" smtClean="0"/>
              <a:t>. Naród sprawuje władzę przez swoich przedstawicieli lub bezpośrednio. </a:t>
            </a:r>
            <a:endParaRPr lang="pl-PL" sz="3600" b="1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Strzałka w dół 2"/>
          <p:cNvSpPr/>
          <p:nvPr/>
        </p:nvSpPr>
        <p:spPr>
          <a:xfrm>
            <a:off x="3714744" y="2928934"/>
            <a:ext cx="1143008" cy="42862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714348" y="2071678"/>
            <a:ext cx="8001056" cy="37240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dirty="0" smtClean="0"/>
              <a:t>(z greckiego </a:t>
            </a:r>
            <a:r>
              <a:rPr lang="pl-PL" i="1" dirty="0" smtClean="0"/>
              <a:t>Demos</a:t>
            </a:r>
            <a:r>
              <a:rPr lang="pl-PL" dirty="0" smtClean="0"/>
              <a:t> = lud oraz </a:t>
            </a:r>
            <a:r>
              <a:rPr lang="pl-PL" i="1" dirty="0" err="1" smtClean="0"/>
              <a:t>creatos</a:t>
            </a:r>
            <a:r>
              <a:rPr lang="pl-PL" dirty="0" smtClean="0"/>
              <a:t> = panować czyli bezpośrednie panowanie ludu) </a:t>
            </a:r>
            <a:endParaRPr lang="pl-PL" dirty="0" smtClean="0"/>
          </a:p>
          <a:p>
            <a:endParaRPr lang="pl-PL" dirty="0" smtClean="0"/>
          </a:p>
          <a:p>
            <a:endParaRPr lang="pl-PL" dirty="0" smtClean="0"/>
          </a:p>
          <a:p>
            <a:endParaRPr lang="pl-PL" dirty="0" smtClean="0"/>
          </a:p>
          <a:p>
            <a:endParaRPr lang="pl-PL" dirty="0" smtClean="0"/>
          </a:p>
          <a:p>
            <a:pPr algn="ctr"/>
            <a:r>
              <a:rPr lang="pl-PL" sz="3200" b="1" dirty="0" smtClean="0"/>
              <a:t>Sposób sprawowania władzy, w którym decyzje podejmowane są bezpośrednio przez ogół wyborców bez pośrednictwa jakichkolwiek organów państwowych</a:t>
            </a:r>
            <a:endParaRPr lang="pl-PL" sz="3200" b="1" dirty="0"/>
          </a:p>
        </p:txBody>
      </p:sp>
      <p:sp>
        <p:nvSpPr>
          <p:cNvPr id="3" name="Strzałka w dół 2"/>
          <p:cNvSpPr/>
          <p:nvPr/>
        </p:nvSpPr>
        <p:spPr>
          <a:xfrm>
            <a:off x="3357554" y="2643182"/>
            <a:ext cx="1643074" cy="100013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4" name="Prostokąt 3"/>
          <p:cNvSpPr/>
          <p:nvPr/>
        </p:nvSpPr>
        <p:spPr>
          <a:xfrm>
            <a:off x="500034" y="1214422"/>
            <a:ext cx="7429552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pl-PL" sz="4800" dirty="0" smtClean="0"/>
              <a:t>Demokracja bezpośrednia</a:t>
            </a:r>
            <a:endParaRPr lang="pl-PL" sz="48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1643042" y="2143116"/>
            <a:ext cx="6143668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l-PL" sz="3200" dirty="0" smtClean="0"/>
              <a:t>Jakie znasz instytucje demokracji pośredniej i bezpośredniej?</a:t>
            </a:r>
            <a:endParaRPr lang="pl-PL" sz="32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285720" y="142852"/>
            <a:ext cx="8358246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l-PL" sz="3200" dirty="0" smtClean="0"/>
              <a:t>Jakie znasz instytucje demokracji pośredniej i bezpośredniej?</a:t>
            </a:r>
            <a:endParaRPr lang="pl-PL" sz="3200" dirty="0"/>
          </a:p>
        </p:txBody>
      </p:sp>
      <p:sp>
        <p:nvSpPr>
          <p:cNvPr id="3" name="pole tekstowe 2"/>
          <p:cNvSpPr txBox="1"/>
          <p:nvPr/>
        </p:nvSpPr>
        <p:spPr>
          <a:xfrm>
            <a:off x="857224" y="1857364"/>
            <a:ext cx="7643866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b="1" u="sng" dirty="0" smtClean="0"/>
              <a:t>Plebiscyt</a:t>
            </a:r>
          </a:p>
          <a:p>
            <a:endParaRPr lang="pl-PL" dirty="0" smtClean="0"/>
          </a:p>
          <a:p>
            <a:pPr>
              <a:buFontTx/>
              <a:buChar char="-"/>
            </a:pPr>
            <a:r>
              <a:rPr lang="pl-PL" dirty="0" smtClean="0"/>
              <a:t>w </a:t>
            </a:r>
            <a:r>
              <a:rPr lang="pl-PL" dirty="0" smtClean="0"/>
              <a:t>prawie </a:t>
            </a:r>
            <a:r>
              <a:rPr lang="pl-PL" dirty="0" smtClean="0"/>
              <a:t>min: oświadczenie </a:t>
            </a:r>
            <a:r>
              <a:rPr lang="pl-PL" dirty="0" smtClean="0"/>
              <a:t>wyrażone w głosowaniu ludności związanej z pewnym </a:t>
            </a:r>
            <a:r>
              <a:rPr lang="pl-PL" dirty="0" smtClean="0"/>
              <a:t>obszarem dot. przyłączenia tego obszaru do określonego państwa itp.</a:t>
            </a:r>
          </a:p>
          <a:p>
            <a:endParaRPr lang="pl-PL" dirty="0" smtClean="0"/>
          </a:p>
          <a:p>
            <a:pPr>
              <a:buFontTx/>
              <a:buChar char="-"/>
            </a:pPr>
            <a:r>
              <a:rPr lang="pl-PL" dirty="0" smtClean="0"/>
              <a:t>w </a:t>
            </a:r>
            <a:r>
              <a:rPr lang="pl-PL" dirty="0" smtClean="0"/>
              <a:t>prawie konstytucyjnym występują bardzo rozbieżne kwalifikacje tej </a:t>
            </a:r>
            <a:r>
              <a:rPr lang="pl-PL" dirty="0" smtClean="0"/>
              <a:t>instytucji</a:t>
            </a:r>
          </a:p>
          <a:p>
            <a:pPr>
              <a:buFontTx/>
              <a:buChar char="-"/>
            </a:pPr>
            <a:endParaRPr lang="pl-PL" dirty="0" smtClean="0"/>
          </a:p>
          <a:p>
            <a:r>
              <a:rPr lang="pl-PL" dirty="0" smtClean="0"/>
              <a:t>- plebiscyt jest rodzajem referendum </a:t>
            </a:r>
            <a:r>
              <a:rPr lang="pl-PL" dirty="0" smtClean="0"/>
              <a:t>jednak służy </a:t>
            </a:r>
            <a:r>
              <a:rPr lang="pl-PL" dirty="0" smtClean="0"/>
              <a:t>do wyrażenia woli przez </a:t>
            </a:r>
            <a:r>
              <a:rPr lang="pl-PL" dirty="0" smtClean="0"/>
              <a:t>obywateli </a:t>
            </a:r>
            <a:r>
              <a:rPr lang="pl-PL" dirty="0" smtClean="0"/>
              <a:t>w kwestii zaufania dla rządów i w kwestii granic</a:t>
            </a:r>
            <a:endParaRPr lang="pl-PL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285720" y="142852"/>
            <a:ext cx="8358246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l-PL" sz="3200" dirty="0" smtClean="0"/>
              <a:t>Jakie znasz instytucje demokracji pośredniej i bezpośredniej?</a:t>
            </a:r>
            <a:endParaRPr lang="pl-PL" sz="3200" dirty="0"/>
          </a:p>
        </p:txBody>
      </p:sp>
      <p:sp>
        <p:nvSpPr>
          <p:cNvPr id="3" name="pole tekstowe 2"/>
          <p:cNvSpPr txBox="1"/>
          <p:nvPr/>
        </p:nvSpPr>
        <p:spPr>
          <a:xfrm>
            <a:off x="857224" y="1857364"/>
            <a:ext cx="764386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b="1" u="sng" dirty="0" smtClean="0"/>
              <a:t>Weto ludowe</a:t>
            </a:r>
            <a:endParaRPr lang="pl-PL" b="1" u="sng" dirty="0" smtClean="0"/>
          </a:p>
          <a:p>
            <a:endParaRPr lang="pl-PL" dirty="0" smtClean="0"/>
          </a:p>
          <a:p>
            <a:pPr>
              <a:buFontTx/>
              <a:buChar char="-"/>
            </a:pPr>
            <a:r>
              <a:rPr lang="pl-PL" dirty="0" smtClean="0"/>
              <a:t>określona prawnie liczba obywateli </a:t>
            </a:r>
            <a:r>
              <a:rPr lang="pl-PL" dirty="0" smtClean="0"/>
              <a:t>ma uprawnienie </a:t>
            </a:r>
            <a:r>
              <a:rPr lang="pl-PL" dirty="0" smtClean="0"/>
              <a:t>do zgłoszenia- we wskazanym czasie po podjęciu aktu – protestu w stosunku do niego</a:t>
            </a:r>
            <a:endParaRPr lang="pl-P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665</Words>
  <Application>Microsoft Office PowerPoint</Application>
  <PresentationFormat>Pokaz na ekranie (4:3)</PresentationFormat>
  <Paragraphs>86</Paragraphs>
  <Slides>17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17</vt:i4>
      </vt:variant>
    </vt:vector>
  </HeadingPairs>
  <TitlesOfParts>
    <vt:vector size="18" baseType="lpstr">
      <vt:lpstr>Motyw pakietu Office</vt:lpstr>
      <vt:lpstr>Slajd 1</vt:lpstr>
      <vt:lpstr>Slajd 2</vt:lpstr>
      <vt:lpstr>Slajd 3</vt:lpstr>
      <vt:lpstr>Slajd 4</vt:lpstr>
      <vt:lpstr>Slajd 5</vt:lpstr>
      <vt:lpstr>Slajd 6</vt:lpstr>
      <vt:lpstr>Slajd 7</vt:lpstr>
      <vt:lpstr>Slajd 8</vt:lpstr>
      <vt:lpstr>Slajd 9</vt:lpstr>
      <vt:lpstr>Slajd 10</vt:lpstr>
      <vt:lpstr>Slajd 11</vt:lpstr>
      <vt:lpstr>Slajd 12</vt:lpstr>
      <vt:lpstr>Slajd 13</vt:lpstr>
      <vt:lpstr>Slajd 14</vt:lpstr>
      <vt:lpstr>Slajd 15</vt:lpstr>
      <vt:lpstr>Slajd 16</vt:lpstr>
      <vt:lpstr>Slajd 17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Slajd 1</dc:title>
  <dc:creator>Intel</dc:creator>
  <cp:lastModifiedBy>Intel</cp:lastModifiedBy>
  <cp:revision>8</cp:revision>
  <dcterms:created xsi:type="dcterms:W3CDTF">2016-02-27T05:29:28Z</dcterms:created>
  <dcterms:modified xsi:type="dcterms:W3CDTF">2016-04-12T22:12:31Z</dcterms:modified>
</cp:coreProperties>
</file>

<file path=docProps/thumbnail.jpeg>
</file>