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D72ED1-5A61-48B7-A510-6A692643B6D1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607DDF-3695-4621-AE80-E21D4E9AF5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72ED1-5A61-48B7-A510-6A692643B6D1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07DDF-3695-4621-AE80-E21D4E9AF5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72ED1-5A61-48B7-A510-6A692643B6D1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07DDF-3695-4621-AE80-E21D4E9AF5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72ED1-5A61-48B7-A510-6A692643B6D1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07DDF-3695-4621-AE80-E21D4E9AF5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72ED1-5A61-48B7-A510-6A692643B6D1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07DDF-3695-4621-AE80-E21D4E9AF5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72ED1-5A61-48B7-A510-6A692643B6D1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07DDF-3695-4621-AE80-E21D4E9AF5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72ED1-5A61-48B7-A510-6A692643B6D1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07DDF-3695-4621-AE80-E21D4E9AF5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72ED1-5A61-48B7-A510-6A692643B6D1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07DDF-3695-4621-AE80-E21D4E9AF5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72ED1-5A61-48B7-A510-6A692643B6D1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07DDF-3695-4621-AE80-E21D4E9AF5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D72ED1-5A61-48B7-A510-6A692643B6D1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607DDF-3695-4621-AE80-E21D4E9AF5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D72ED1-5A61-48B7-A510-6A692643B6D1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607DDF-3695-4621-AE80-E21D4E9AF5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D72ED1-5A61-48B7-A510-6A692643B6D1}" type="datetimeFigureOut">
              <a:rPr lang="pl-PL" smtClean="0"/>
              <a:pPr/>
              <a:t>2015-10-20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607DDF-3695-4621-AE80-E21D4E9AF51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Użytkowanie wieczyste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mgr Małgorzata Dziwoki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Kodeks cywilny</a:t>
            </a:r>
          </a:p>
          <a:p>
            <a:endParaRPr lang="pl-PL" dirty="0" smtClean="0"/>
          </a:p>
          <a:p>
            <a:r>
              <a:rPr lang="pl-PL" dirty="0" smtClean="0"/>
              <a:t>Ustawa z dnia 21 sierpnia 1997 r. o gospodarce nieruchomościami</a:t>
            </a:r>
          </a:p>
          <a:p>
            <a:endParaRPr lang="pl-PL" dirty="0" smtClean="0"/>
          </a:p>
          <a:p>
            <a:r>
              <a:rPr lang="pl-PL" dirty="0" smtClean="0"/>
              <a:t>Ustawa z dnia 29 lipca 2005r. o przekształceniu prawa użytkowania wieczystego w prawo własności nieruchomości</a:t>
            </a:r>
          </a:p>
          <a:p>
            <a:endParaRPr lang="pl-PL" dirty="0" smtClean="0"/>
          </a:p>
          <a:p>
            <a:r>
              <a:rPr lang="pl-PL" dirty="0" smtClean="0"/>
              <a:t>Ustawa z dnia 19 października 1991r. o gospodarowaniu nieruchomościami rolnymi Skarbu Państwa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Podstawa prawna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Użytkownik wieczysty, który nie może zrzec się przysługującego mu prawa na podstawie przepisów ustawy z dnia 19 października 1991 r. o gospodarowaniu nieruchomościami rolnymi Skarbu Państwa (</a:t>
            </a:r>
            <a:r>
              <a:rPr lang="pl-PL" dirty="0" err="1" smtClean="0"/>
              <a:t>t.j</a:t>
            </a:r>
            <a:r>
              <a:rPr lang="pl-PL" dirty="0" smtClean="0"/>
              <a:t>. Dz. U. z 2012 r. poz. 1187 ze zm.), może wyzbyć się tego prawa zgodnie z art. 902[1] KC stosowanym w drodze analogii.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85720" y="92867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Uchwała Sądu Najwyższego - Izba Cywilna z dnia 13 grudnia 2013 r. (III CZP 81/13)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129</Words>
  <Application>Microsoft Office PowerPoint</Application>
  <PresentationFormat>Pokaz na ekranie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Hol</vt:lpstr>
      <vt:lpstr>Użytkowanie wieczyste</vt:lpstr>
      <vt:lpstr>Podstawa prawna</vt:lpstr>
      <vt:lpstr>Uchwała Sądu Najwyższego - Izba Cywilna z dnia 13 grudnia 2013 r. (III CZP 81/13) 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Użytkowanie wieczyste</dc:title>
  <dc:creator>Małgorzata Dziwoki</dc:creator>
  <cp:lastModifiedBy>Małgorzata Dziwoki</cp:lastModifiedBy>
  <cp:revision>9</cp:revision>
  <dcterms:created xsi:type="dcterms:W3CDTF">2015-10-09T22:49:29Z</dcterms:created>
  <dcterms:modified xsi:type="dcterms:W3CDTF">2015-10-20T09:49:01Z</dcterms:modified>
</cp:coreProperties>
</file>