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FCA923-0864-41A5-92C9-D70DCEBFE7B2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871CEB-2752-4838-A53D-B6656E21B3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CA923-0864-41A5-92C9-D70DCEBFE7B2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71CEB-2752-4838-A53D-B6656E21B3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CA923-0864-41A5-92C9-D70DCEBFE7B2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71CEB-2752-4838-A53D-B6656E21B3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CA923-0864-41A5-92C9-D70DCEBFE7B2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71CEB-2752-4838-A53D-B6656E21B3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CA923-0864-41A5-92C9-D70DCEBFE7B2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71CEB-2752-4838-A53D-B6656E21B3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CA923-0864-41A5-92C9-D70DCEBFE7B2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71CEB-2752-4838-A53D-B6656E21B3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CA923-0864-41A5-92C9-D70DCEBFE7B2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71CEB-2752-4838-A53D-B6656E21B3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CA923-0864-41A5-92C9-D70DCEBFE7B2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71CEB-2752-4838-A53D-B6656E21B3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CA923-0864-41A5-92C9-D70DCEBFE7B2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71CEB-2752-4838-A53D-B6656E21B3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FCA923-0864-41A5-92C9-D70DCEBFE7B2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71CEB-2752-4838-A53D-B6656E21B34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FCA923-0864-41A5-92C9-D70DCEBFE7B2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871CEB-2752-4838-A53D-B6656E21B34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FCA923-0864-41A5-92C9-D70DCEBFE7B2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871CEB-2752-4838-A53D-B6656E21B34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Współwłasność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mgr Małgorzata Dziwoki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Współwłasność łączna (np. małżeńska wspólność majątkowa art. 31 – 46 </a:t>
            </a:r>
            <a:r>
              <a:rPr lang="pl-PL" dirty="0" err="1" smtClean="0"/>
              <a:t>KRiO</a:t>
            </a:r>
            <a:r>
              <a:rPr lang="pl-PL" dirty="0" smtClean="0"/>
              <a:t>, wspólność majątku wspólników spółki cywilnej art. 863 </a:t>
            </a:r>
            <a:r>
              <a:rPr lang="pl-PL" dirty="0" err="1" smtClean="0"/>
              <a:t>kc</a:t>
            </a:r>
            <a:r>
              <a:rPr lang="pl-PL" dirty="0" smtClean="0"/>
              <a:t>) 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Współwłasność w częściach ułamkowych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Rodzaje współwłasności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Zawsze wiąże się z innym, podstawowym, osobistym stosunkiem prawnym i spełnia wobec niego rolę służebną;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Brak określenia wielkości udziału</a:t>
            </a:r>
          </a:p>
          <a:p>
            <a:endParaRPr lang="pl-PL" dirty="0" smtClean="0"/>
          </a:p>
          <a:p>
            <a:r>
              <a:rPr lang="pl-PL" dirty="0" smtClean="0"/>
              <a:t>Nie można rozporządzać udziałem we współwłasności</a:t>
            </a:r>
          </a:p>
          <a:p>
            <a:endParaRPr lang="pl-PL" dirty="0" smtClean="0"/>
          </a:p>
          <a:p>
            <a:r>
              <a:rPr lang="pl-PL" dirty="0" smtClean="0"/>
              <a:t>Nie może być zniesiona w czasie trwania podstawowego stosunku prawnego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Współwłasność łączna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Współwłaścicielowi przysługuje oznaczony co do wielkości ułamkiem udział we współwłasności</a:t>
            </a:r>
          </a:p>
          <a:p>
            <a:endParaRPr lang="pl-PL" dirty="0" smtClean="0"/>
          </a:p>
          <a:p>
            <a:r>
              <a:rPr lang="pl-PL" dirty="0" smtClean="0"/>
              <a:t>Współwłaściciel może swobodnie rozporządzać swym udziałem we współwłasności (art. 198 KC)</a:t>
            </a:r>
          </a:p>
          <a:p>
            <a:endParaRPr lang="pl-PL" dirty="0" smtClean="0"/>
          </a:p>
          <a:p>
            <a:r>
              <a:rPr lang="pl-PL" dirty="0" smtClean="0"/>
              <a:t>Współwłasność może być zniesiona w każdym czasie (art. 210 KC)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Współwłasność ułamkowa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114</Words>
  <Application>Microsoft Office PowerPoint</Application>
  <PresentationFormat>Pokaz na ekranie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Hol</vt:lpstr>
      <vt:lpstr>Współwłasność</vt:lpstr>
      <vt:lpstr>Rodzaje współwłasności</vt:lpstr>
      <vt:lpstr>Współwłasność łączna</vt:lpstr>
      <vt:lpstr>Współwłasność ułamkowa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Współwłasność</dc:title>
  <dc:creator>Małgorzata Dziwoki</dc:creator>
  <cp:lastModifiedBy>Małgorzata Dziwoki</cp:lastModifiedBy>
  <cp:revision>4</cp:revision>
  <dcterms:created xsi:type="dcterms:W3CDTF">2015-10-10T08:00:54Z</dcterms:created>
  <dcterms:modified xsi:type="dcterms:W3CDTF">2015-10-20T09:50:15Z</dcterms:modified>
</cp:coreProperties>
</file>