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21"/>
  </p:notesMasterIdLst>
  <p:sldIdLst>
    <p:sldId id="256" r:id="rId3"/>
    <p:sldId id="284" r:id="rId4"/>
    <p:sldId id="285" r:id="rId5"/>
    <p:sldId id="286" r:id="rId6"/>
    <p:sldId id="287" r:id="rId7"/>
    <p:sldId id="288" r:id="rId8"/>
    <p:sldId id="289" r:id="rId9"/>
    <p:sldId id="290" r:id="rId10"/>
    <p:sldId id="291" r:id="rId11"/>
    <p:sldId id="292" r:id="rId12"/>
    <p:sldId id="293" r:id="rId13"/>
    <p:sldId id="294" r:id="rId14"/>
    <p:sldId id="295" r:id="rId15"/>
    <p:sldId id="296" r:id="rId16"/>
    <p:sldId id="297" r:id="rId17"/>
    <p:sldId id="298" r:id="rId18"/>
    <p:sldId id="299" r:id="rId19"/>
    <p:sldId id="300" r:id="rId20"/>
  </p:sldIdLst>
  <p:sldSz cx="9144000" cy="6858000" type="screen4x3"/>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777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neCell>
      <a:tcStyle>
        <a:tcBdr/>
      </a:tcStyle>
    </a:neCell>
    <a:nwCell>
      <a:tcStyle>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neCell>
      <a:tcStyle>
        <a:tcBdr/>
      </a:tcStyle>
    </a:neCell>
    <a:nwCell>
      <a:tcStyle>
        <a:tcBdr/>
      </a:tcStyle>
    </a:nw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5C22544A-7EE6-4342-B048-85BDC9FD1C3A}" styleName="Medium Style 2 - Accent 1">
    <a:wholeTbl>
      <a:tcTxStyle>
        <a:fontRef idx="minor">
          <a:scrgbClr r="0" g="0" b="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fontRef idx="minor">
          <a:scrgbClr r="0" g="0" b="0"/>
        </a:fontRef>
        <a:schemeClr val="lt1"/>
      </a:tcTxStyle>
      <a:tcStyle>
        <a:tcBdr>
          <a:top>
            <a:ln w="38100" cmpd="sng">
              <a:solidFill>
                <a:schemeClr val="lt1"/>
              </a:solidFill>
            </a:ln>
          </a:top>
        </a:tcBdr>
        <a:fill>
          <a:solidFill>
            <a:schemeClr val="accent1"/>
          </a:solidFill>
        </a:fill>
      </a:tcStyle>
    </a:lastRow>
    <a:seCell>
      <a:tcStyle>
        <a:tcBdr/>
      </a:tcStyle>
    </a:seCell>
    <a:swCell>
      <a:tcStyle>
        <a:tcBdr/>
      </a:tcStyle>
    </a:swCell>
    <a:firstRow>
      <a:tcTxStyle b="on">
        <a:fontRef idx="minor">
          <a:scrgbClr r="0" g="0" b="0"/>
        </a:fontRef>
        <a:schemeClr val="lt1"/>
      </a:tcTxStyle>
      <a:tcStyle>
        <a:tcBdr>
          <a:bottom>
            <a:ln w="38100" cmpd="sng">
              <a:solidFill>
                <a:schemeClr val="lt1"/>
              </a:solidFill>
            </a:ln>
          </a:bottom>
        </a:tcBdr>
        <a:fill>
          <a:solidFill>
            <a:schemeClr val="accent1"/>
          </a:solidFill>
        </a:fill>
      </a:tcStyle>
    </a:firstRow>
    <a:neCell>
      <a:tcStyle>
        <a:tcBdr/>
      </a:tcStyle>
    </a:neCell>
    <a:nwCell>
      <a:tcStyle>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89" d="100"/>
          <a:sy n="89" d="100"/>
        </p:scale>
        <p:origin x="1310"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77ACE0-2887-4AEC-A828-243A7DF64DDD}" type="doc">
      <dgm:prSet loTypeId="urn:microsoft.com/office/officeart/2005/8/layout/radial6" loCatId="relationship" qsTypeId="urn:microsoft.com/office/officeart/2005/8/quickstyle/3d4" qsCatId="3D" csTypeId="urn:microsoft.com/office/officeart/2005/8/colors/colorful1" csCatId="colorful" phldr="1"/>
      <dgm:spPr/>
      <dgm:t>
        <a:bodyPr/>
        <a:lstStyle/>
        <a:p>
          <a:endParaRPr lang="pl-PL"/>
        </a:p>
      </dgm:t>
    </dgm:pt>
    <dgm:pt modelId="{EBE05D2B-BB8B-4DC2-8FA2-CA3F04A8C2FC}">
      <dgm:prSet phldrT="[Tekst]" custT="1"/>
      <dgm:spPr/>
      <dgm:t>
        <a:bodyPr/>
        <a:lstStyle/>
        <a:p>
          <a:r>
            <a:rPr lang="pl-PL" sz="4800" b="1"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KARY</a:t>
          </a:r>
          <a:endParaRPr lang="pl-PL" sz="4800" b="1"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dgm:t>
    </dgm:pt>
    <dgm:pt modelId="{91216724-E370-45F1-A63A-548CDFB7FF15}" type="parTrans" cxnId="{D6D4C41A-F054-4311-A8F8-01C99AB0E37B}">
      <dgm:prSet/>
      <dgm:spPr/>
      <dgm:t>
        <a:bodyPr/>
        <a:lstStyle/>
        <a:p>
          <a:endParaRPr lang="pl-PL"/>
        </a:p>
      </dgm:t>
    </dgm:pt>
    <dgm:pt modelId="{A2376C34-A553-4E9F-ABFE-3717233D8736}" type="sibTrans" cxnId="{D6D4C41A-F054-4311-A8F8-01C99AB0E37B}">
      <dgm:prSet/>
      <dgm:spPr/>
      <dgm:t>
        <a:bodyPr/>
        <a:lstStyle/>
        <a:p>
          <a:endParaRPr lang="pl-PL"/>
        </a:p>
      </dgm:t>
    </dgm:pt>
    <dgm:pt modelId="{CC7AA490-CA6C-4286-8AEB-18F50B0710FA}">
      <dgm:prSet phldrT="[Tekst]" custT="1"/>
      <dgm:spPr/>
      <dgm:t>
        <a:bodyPr/>
        <a:lstStyle/>
        <a:p>
          <a:r>
            <a:rPr lang="pl-PL" sz="2000" b="1"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GRZYWNA</a:t>
          </a:r>
          <a:endParaRPr lang="pl-PL" sz="2000" b="1"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dgm:t>
    </dgm:pt>
    <dgm:pt modelId="{57AE1D50-FD68-4E83-9996-F7E8897C2C8A}" type="parTrans" cxnId="{7A23F110-FD2E-41D9-9EFA-9FA8D386D4D0}">
      <dgm:prSet/>
      <dgm:spPr/>
      <dgm:t>
        <a:bodyPr/>
        <a:lstStyle/>
        <a:p>
          <a:endParaRPr lang="pl-PL"/>
        </a:p>
      </dgm:t>
    </dgm:pt>
    <dgm:pt modelId="{26D10C5C-7C60-467D-998B-8F85D0E22E56}" type="sibTrans" cxnId="{7A23F110-FD2E-41D9-9EFA-9FA8D386D4D0}">
      <dgm:prSet/>
      <dgm:spPr/>
      <dgm:t>
        <a:bodyPr/>
        <a:lstStyle/>
        <a:p>
          <a:endParaRPr lang="pl-PL"/>
        </a:p>
      </dgm:t>
    </dgm:pt>
    <dgm:pt modelId="{A73D96E8-1316-4CDA-B32E-F39D4F05B74F}">
      <dgm:prSet phldrT="[Tekst]" custT="1"/>
      <dgm:spPr/>
      <dgm:t>
        <a:bodyPr/>
        <a:lstStyle/>
        <a:p>
          <a:r>
            <a:rPr lang="pl-PL" sz="2000" b="1"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POZBAWIENIE WOLNOŚCI</a:t>
          </a:r>
          <a:endParaRPr lang="pl-PL" sz="2000" b="1"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dgm:t>
    </dgm:pt>
    <dgm:pt modelId="{A335C0F5-222D-4564-877F-5FB18A74598D}" type="parTrans" cxnId="{B425A9DB-DF97-4A46-A494-A00300BE7A52}">
      <dgm:prSet/>
      <dgm:spPr/>
      <dgm:t>
        <a:bodyPr/>
        <a:lstStyle/>
        <a:p>
          <a:endParaRPr lang="pl-PL"/>
        </a:p>
      </dgm:t>
    </dgm:pt>
    <dgm:pt modelId="{19191FAC-D48A-4F2B-8B00-29073F6DA4A5}" type="sibTrans" cxnId="{B425A9DB-DF97-4A46-A494-A00300BE7A52}">
      <dgm:prSet/>
      <dgm:spPr/>
      <dgm:t>
        <a:bodyPr/>
        <a:lstStyle/>
        <a:p>
          <a:endParaRPr lang="pl-PL"/>
        </a:p>
      </dgm:t>
    </dgm:pt>
    <dgm:pt modelId="{CB12F846-E6C3-458A-83F9-E0ACC6AE6FB5}">
      <dgm:prSet phldrT="[Tekst]" custT="1"/>
      <dgm:spPr/>
      <dgm:t>
        <a:bodyPr/>
        <a:lstStyle/>
        <a:p>
          <a:r>
            <a:rPr lang="pl-PL" sz="2000" b="1"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25 LAT POZBAWIENIA WOLNOŚCI</a:t>
          </a:r>
          <a:endParaRPr lang="pl-PL" sz="2000" b="1"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dgm:t>
    </dgm:pt>
    <dgm:pt modelId="{0A6DA504-394C-4B5E-84B9-23288D8692A5}" type="parTrans" cxnId="{EAA6442A-14D2-44FA-AF5D-A77E061397EC}">
      <dgm:prSet/>
      <dgm:spPr/>
      <dgm:t>
        <a:bodyPr/>
        <a:lstStyle/>
        <a:p>
          <a:endParaRPr lang="pl-PL"/>
        </a:p>
      </dgm:t>
    </dgm:pt>
    <dgm:pt modelId="{501EDBD2-41C3-41D5-8A99-AC113A78DA5B}" type="sibTrans" cxnId="{EAA6442A-14D2-44FA-AF5D-A77E061397EC}">
      <dgm:prSet/>
      <dgm:spPr/>
      <dgm:t>
        <a:bodyPr/>
        <a:lstStyle/>
        <a:p>
          <a:endParaRPr lang="pl-PL"/>
        </a:p>
      </dgm:t>
    </dgm:pt>
    <dgm:pt modelId="{CC5C6550-0075-4BB7-8B2C-896C7D1B371C}">
      <dgm:prSet phldrT="[Tekst]" custT="1"/>
      <dgm:spPr/>
      <dgm:t>
        <a:bodyPr/>
        <a:lstStyle/>
        <a:p>
          <a:r>
            <a:rPr lang="pl-PL" sz="2000" b="1"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DOŻYWOTNIE POZBAWIENIE WOLNOŚCI</a:t>
          </a:r>
          <a:endParaRPr lang="pl-PL" sz="2000" b="1"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dgm:t>
    </dgm:pt>
    <dgm:pt modelId="{97F09E96-2A48-4AB6-BD1A-17579EAE3E40}" type="parTrans" cxnId="{8F2A650D-06E1-4794-9466-883704B7C298}">
      <dgm:prSet/>
      <dgm:spPr/>
      <dgm:t>
        <a:bodyPr/>
        <a:lstStyle/>
        <a:p>
          <a:endParaRPr lang="pl-PL"/>
        </a:p>
      </dgm:t>
    </dgm:pt>
    <dgm:pt modelId="{C232D60C-8C8B-4557-AA8A-36EDA3759547}" type="sibTrans" cxnId="{8F2A650D-06E1-4794-9466-883704B7C298}">
      <dgm:prSet/>
      <dgm:spPr/>
      <dgm:t>
        <a:bodyPr/>
        <a:lstStyle/>
        <a:p>
          <a:endParaRPr lang="pl-PL"/>
        </a:p>
      </dgm:t>
    </dgm:pt>
    <dgm:pt modelId="{A43B2CC2-6885-412D-9744-5DAA0063F444}">
      <dgm:prSet custT="1"/>
      <dgm:spPr/>
      <dgm:t>
        <a:bodyPr/>
        <a:lstStyle/>
        <a:p>
          <a:r>
            <a:rPr lang="pl-PL" sz="2000" b="1"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OGRANICZENIE WOLNOŚCI</a:t>
          </a:r>
          <a:endParaRPr lang="pl-PL" sz="2000" b="1"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dgm:t>
    </dgm:pt>
    <dgm:pt modelId="{C55A7651-16D0-4FEA-9520-D3726578C7C4}" type="parTrans" cxnId="{CE15DAD2-FA94-4222-B244-031890AFF689}">
      <dgm:prSet/>
      <dgm:spPr/>
      <dgm:t>
        <a:bodyPr/>
        <a:lstStyle/>
        <a:p>
          <a:endParaRPr lang="pl-PL"/>
        </a:p>
      </dgm:t>
    </dgm:pt>
    <dgm:pt modelId="{2D31563B-AEC7-453D-A8EF-FA6B130343F7}" type="sibTrans" cxnId="{CE15DAD2-FA94-4222-B244-031890AFF689}">
      <dgm:prSet/>
      <dgm:spPr/>
      <dgm:t>
        <a:bodyPr/>
        <a:lstStyle/>
        <a:p>
          <a:endParaRPr lang="pl-PL"/>
        </a:p>
      </dgm:t>
    </dgm:pt>
    <dgm:pt modelId="{404E11D7-6E16-4E00-B764-7FD9ED67BE47}" type="pres">
      <dgm:prSet presAssocID="{6F77ACE0-2887-4AEC-A828-243A7DF64DDD}" presName="Name0" presStyleCnt="0">
        <dgm:presLayoutVars>
          <dgm:chMax val="1"/>
          <dgm:dir/>
          <dgm:animLvl val="ctr"/>
          <dgm:resizeHandles val="exact"/>
        </dgm:presLayoutVars>
      </dgm:prSet>
      <dgm:spPr/>
    </dgm:pt>
    <dgm:pt modelId="{CF3B8478-554D-4ACE-8671-54015DA0F783}" type="pres">
      <dgm:prSet presAssocID="{EBE05D2B-BB8B-4DC2-8FA2-CA3F04A8C2FC}" presName="centerShape" presStyleLbl="node0" presStyleIdx="0" presStyleCnt="1" custScaleX="100892" custScaleY="84677" custLinFactNeighborX="1811" custLinFactNeighborY="-1284"/>
      <dgm:spPr/>
      <dgm:t>
        <a:bodyPr/>
        <a:lstStyle/>
        <a:p>
          <a:endParaRPr lang="pl-PL"/>
        </a:p>
      </dgm:t>
    </dgm:pt>
    <dgm:pt modelId="{0DF4E41C-4296-4290-81B9-72449B6432D4}" type="pres">
      <dgm:prSet presAssocID="{CC7AA490-CA6C-4286-8AEB-18F50B0710FA}" presName="node" presStyleLbl="node1" presStyleIdx="0" presStyleCnt="5" custScaleX="107203" custScaleY="98026">
        <dgm:presLayoutVars>
          <dgm:bulletEnabled val="1"/>
        </dgm:presLayoutVars>
      </dgm:prSet>
      <dgm:spPr/>
    </dgm:pt>
    <dgm:pt modelId="{13D596CC-5E2C-4C7F-9A46-8FB9AD44E02F}" type="pres">
      <dgm:prSet presAssocID="{CC7AA490-CA6C-4286-8AEB-18F50B0710FA}" presName="dummy" presStyleCnt="0"/>
      <dgm:spPr/>
    </dgm:pt>
    <dgm:pt modelId="{190B0EF9-D7B0-4FC2-ADD8-29DAF36FA5B8}" type="pres">
      <dgm:prSet presAssocID="{26D10C5C-7C60-467D-998B-8F85D0E22E56}" presName="sibTrans" presStyleLbl="sibTrans2D1" presStyleIdx="0" presStyleCnt="5"/>
      <dgm:spPr/>
    </dgm:pt>
    <dgm:pt modelId="{37D1E234-EC1D-4BD9-B7E4-DBF7B22DF44C}" type="pres">
      <dgm:prSet presAssocID="{A43B2CC2-6885-412D-9744-5DAA0063F444}" presName="node" presStyleLbl="node1" presStyleIdx="1" presStyleCnt="5" custScaleX="151555" custScaleY="135392" custRadScaleRad="111318" custRadScaleInc="-2616">
        <dgm:presLayoutVars>
          <dgm:bulletEnabled val="1"/>
        </dgm:presLayoutVars>
      </dgm:prSet>
      <dgm:spPr/>
    </dgm:pt>
    <dgm:pt modelId="{E001A92B-A013-4BCE-9677-F0EA1EA9AF2B}" type="pres">
      <dgm:prSet presAssocID="{A43B2CC2-6885-412D-9744-5DAA0063F444}" presName="dummy" presStyleCnt="0"/>
      <dgm:spPr/>
    </dgm:pt>
    <dgm:pt modelId="{062C4FA8-9128-4A14-BCFE-6A68D5210FFE}" type="pres">
      <dgm:prSet presAssocID="{2D31563B-AEC7-453D-A8EF-FA6B130343F7}" presName="sibTrans" presStyleLbl="sibTrans2D1" presStyleIdx="1" presStyleCnt="5"/>
      <dgm:spPr/>
    </dgm:pt>
    <dgm:pt modelId="{074DFCFE-439B-4F9B-9655-6B7F705F15BF}" type="pres">
      <dgm:prSet presAssocID="{A73D96E8-1316-4CDA-B32E-F39D4F05B74F}" presName="node" presStyleLbl="node1" presStyleIdx="2" presStyleCnt="5" custScaleX="140866" custScaleY="119747" custRadScaleRad="101674" custRadScaleInc="-36377">
        <dgm:presLayoutVars>
          <dgm:bulletEnabled val="1"/>
        </dgm:presLayoutVars>
      </dgm:prSet>
      <dgm:spPr/>
    </dgm:pt>
    <dgm:pt modelId="{DDF18B99-29DC-4A11-A860-68A586347D20}" type="pres">
      <dgm:prSet presAssocID="{A73D96E8-1316-4CDA-B32E-F39D4F05B74F}" presName="dummy" presStyleCnt="0"/>
      <dgm:spPr/>
    </dgm:pt>
    <dgm:pt modelId="{69E1A377-13D4-4B6A-9EDE-6636AF00221D}" type="pres">
      <dgm:prSet presAssocID="{19191FAC-D48A-4F2B-8B00-29073F6DA4A5}" presName="sibTrans" presStyleLbl="sibTrans2D1" presStyleIdx="2" presStyleCnt="5"/>
      <dgm:spPr/>
    </dgm:pt>
    <dgm:pt modelId="{23636972-AF8C-4D91-8EE2-8F9C016789D1}" type="pres">
      <dgm:prSet presAssocID="{CB12F846-E6C3-458A-83F9-E0ACC6AE6FB5}" presName="node" presStyleLbl="node1" presStyleIdx="3" presStyleCnt="5" custScaleX="145309" custScaleY="120893" custRadScaleRad="97716" custRadScaleInc="24337">
        <dgm:presLayoutVars>
          <dgm:bulletEnabled val="1"/>
        </dgm:presLayoutVars>
      </dgm:prSet>
      <dgm:spPr/>
    </dgm:pt>
    <dgm:pt modelId="{9D50D04E-5C94-413C-9F2C-E202B1BB9D35}" type="pres">
      <dgm:prSet presAssocID="{CB12F846-E6C3-458A-83F9-E0ACC6AE6FB5}" presName="dummy" presStyleCnt="0"/>
      <dgm:spPr/>
    </dgm:pt>
    <dgm:pt modelId="{418706AA-30D8-47F1-8581-3E88E96BB97A}" type="pres">
      <dgm:prSet presAssocID="{501EDBD2-41C3-41D5-8A99-AC113A78DA5B}" presName="sibTrans" presStyleLbl="sibTrans2D1" presStyleIdx="3" presStyleCnt="5"/>
      <dgm:spPr/>
    </dgm:pt>
    <dgm:pt modelId="{AAB1F1FA-FF20-42F6-923F-10F4E8A2E509}" type="pres">
      <dgm:prSet presAssocID="{CC5C6550-0075-4BB7-8B2C-896C7D1B371C}" presName="node" presStyleLbl="node1" presStyleIdx="4" presStyleCnt="5" custScaleX="140010" custScaleY="124939" custRadScaleRad="101395" custRadScaleInc="5799">
        <dgm:presLayoutVars>
          <dgm:bulletEnabled val="1"/>
        </dgm:presLayoutVars>
      </dgm:prSet>
      <dgm:spPr/>
      <dgm:t>
        <a:bodyPr/>
        <a:lstStyle/>
        <a:p>
          <a:endParaRPr lang="pl-PL"/>
        </a:p>
      </dgm:t>
    </dgm:pt>
    <dgm:pt modelId="{C625C4CF-2C66-4050-AFCF-E5CAF56EE6AD}" type="pres">
      <dgm:prSet presAssocID="{CC5C6550-0075-4BB7-8B2C-896C7D1B371C}" presName="dummy" presStyleCnt="0"/>
      <dgm:spPr/>
    </dgm:pt>
    <dgm:pt modelId="{A7A922F9-934C-4A00-804B-DB1DE18F0767}" type="pres">
      <dgm:prSet presAssocID="{C232D60C-8C8B-4557-AA8A-36EDA3759547}" presName="sibTrans" presStyleLbl="sibTrans2D1" presStyleIdx="4" presStyleCnt="5"/>
      <dgm:spPr/>
    </dgm:pt>
  </dgm:ptLst>
  <dgm:cxnLst>
    <dgm:cxn modelId="{B425A9DB-DF97-4A46-A494-A00300BE7A52}" srcId="{EBE05D2B-BB8B-4DC2-8FA2-CA3F04A8C2FC}" destId="{A73D96E8-1316-4CDA-B32E-F39D4F05B74F}" srcOrd="2" destOrd="0" parTransId="{A335C0F5-222D-4564-877F-5FB18A74598D}" sibTransId="{19191FAC-D48A-4F2B-8B00-29073F6DA4A5}"/>
    <dgm:cxn modelId="{6C31C44F-DB97-49D5-B0A0-CD6D9E1AED70}" type="presOf" srcId="{CC5C6550-0075-4BB7-8B2C-896C7D1B371C}" destId="{AAB1F1FA-FF20-42F6-923F-10F4E8A2E509}" srcOrd="0" destOrd="0" presId="urn:microsoft.com/office/officeart/2005/8/layout/radial6"/>
    <dgm:cxn modelId="{17D86CC0-4C76-4DE8-A15C-E86897ECF5EA}" type="presOf" srcId="{6F77ACE0-2887-4AEC-A828-243A7DF64DDD}" destId="{404E11D7-6E16-4E00-B764-7FD9ED67BE47}" srcOrd="0" destOrd="0" presId="urn:microsoft.com/office/officeart/2005/8/layout/radial6"/>
    <dgm:cxn modelId="{81CCC5C0-964F-497C-B31D-1130BB4A8867}" type="presOf" srcId="{2D31563B-AEC7-453D-A8EF-FA6B130343F7}" destId="{062C4FA8-9128-4A14-BCFE-6A68D5210FFE}" srcOrd="0" destOrd="0" presId="urn:microsoft.com/office/officeart/2005/8/layout/radial6"/>
    <dgm:cxn modelId="{113CCA64-2B56-453D-828B-83D50399AD50}" type="presOf" srcId="{CB12F846-E6C3-458A-83F9-E0ACC6AE6FB5}" destId="{23636972-AF8C-4D91-8EE2-8F9C016789D1}" srcOrd="0" destOrd="0" presId="urn:microsoft.com/office/officeart/2005/8/layout/radial6"/>
    <dgm:cxn modelId="{CE15DAD2-FA94-4222-B244-031890AFF689}" srcId="{EBE05D2B-BB8B-4DC2-8FA2-CA3F04A8C2FC}" destId="{A43B2CC2-6885-412D-9744-5DAA0063F444}" srcOrd="1" destOrd="0" parTransId="{C55A7651-16D0-4FEA-9520-D3726578C7C4}" sibTransId="{2D31563B-AEC7-453D-A8EF-FA6B130343F7}"/>
    <dgm:cxn modelId="{48FF29AB-20FB-4C8D-818D-2D699BD5DEA9}" type="presOf" srcId="{A73D96E8-1316-4CDA-B32E-F39D4F05B74F}" destId="{074DFCFE-439B-4F9B-9655-6B7F705F15BF}" srcOrd="0" destOrd="0" presId="urn:microsoft.com/office/officeart/2005/8/layout/radial6"/>
    <dgm:cxn modelId="{D6D4C41A-F054-4311-A8F8-01C99AB0E37B}" srcId="{6F77ACE0-2887-4AEC-A828-243A7DF64DDD}" destId="{EBE05D2B-BB8B-4DC2-8FA2-CA3F04A8C2FC}" srcOrd="0" destOrd="0" parTransId="{91216724-E370-45F1-A63A-548CDFB7FF15}" sibTransId="{A2376C34-A553-4E9F-ABFE-3717233D8736}"/>
    <dgm:cxn modelId="{84E2697C-DC82-4E4A-93A7-A78CCA6249E2}" type="presOf" srcId="{19191FAC-D48A-4F2B-8B00-29073F6DA4A5}" destId="{69E1A377-13D4-4B6A-9EDE-6636AF00221D}" srcOrd="0" destOrd="0" presId="urn:microsoft.com/office/officeart/2005/8/layout/radial6"/>
    <dgm:cxn modelId="{4EBC1269-E37B-4ABD-B182-1DD409B41B61}" type="presOf" srcId="{26D10C5C-7C60-467D-998B-8F85D0E22E56}" destId="{190B0EF9-D7B0-4FC2-ADD8-29DAF36FA5B8}" srcOrd="0" destOrd="0" presId="urn:microsoft.com/office/officeart/2005/8/layout/radial6"/>
    <dgm:cxn modelId="{76E87236-DA7B-4EF8-8D5B-E9E444107211}" type="presOf" srcId="{501EDBD2-41C3-41D5-8A99-AC113A78DA5B}" destId="{418706AA-30D8-47F1-8581-3E88E96BB97A}" srcOrd="0" destOrd="0" presId="urn:microsoft.com/office/officeart/2005/8/layout/radial6"/>
    <dgm:cxn modelId="{1AFDA4C3-649F-4C2E-871D-39820C808926}" type="presOf" srcId="{CC7AA490-CA6C-4286-8AEB-18F50B0710FA}" destId="{0DF4E41C-4296-4290-81B9-72449B6432D4}" srcOrd="0" destOrd="0" presId="urn:microsoft.com/office/officeart/2005/8/layout/radial6"/>
    <dgm:cxn modelId="{7761E73F-8C68-4DA7-8701-2347D30B6A13}" type="presOf" srcId="{A43B2CC2-6885-412D-9744-5DAA0063F444}" destId="{37D1E234-EC1D-4BD9-B7E4-DBF7B22DF44C}" srcOrd="0" destOrd="0" presId="urn:microsoft.com/office/officeart/2005/8/layout/radial6"/>
    <dgm:cxn modelId="{E9FE8F83-5987-4630-A994-12B1FF40DB69}" type="presOf" srcId="{EBE05D2B-BB8B-4DC2-8FA2-CA3F04A8C2FC}" destId="{CF3B8478-554D-4ACE-8671-54015DA0F783}" srcOrd="0" destOrd="0" presId="urn:microsoft.com/office/officeart/2005/8/layout/radial6"/>
    <dgm:cxn modelId="{EAA6442A-14D2-44FA-AF5D-A77E061397EC}" srcId="{EBE05D2B-BB8B-4DC2-8FA2-CA3F04A8C2FC}" destId="{CB12F846-E6C3-458A-83F9-E0ACC6AE6FB5}" srcOrd="3" destOrd="0" parTransId="{0A6DA504-394C-4B5E-84B9-23288D8692A5}" sibTransId="{501EDBD2-41C3-41D5-8A99-AC113A78DA5B}"/>
    <dgm:cxn modelId="{7A23F110-FD2E-41D9-9EFA-9FA8D386D4D0}" srcId="{EBE05D2B-BB8B-4DC2-8FA2-CA3F04A8C2FC}" destId="{CC7AA490-CA6C-4286-8AEB-18F50B0710FA}" srcOrd="0" destOrd="0" parTransId="{57AE1D50-FD68-4E83-9996-F7E8897C2C8A}" sibTransId="{26D10C5C-7C60-467D-998B-8F85D0E22E56}"/>
    <dgm:cxn modelId="{254B167A-002B-402B-95D7-719D2D66C352}" type="presOf" srcId="{C232D60C-8C8B-4557-AA8A-36EDA3759547}" destId="{A7A922F9-934C-4A00-804B-DB1DE18F0767}" srcOrd="0" destOrd="0" presId="urn:microsoft.com/office/officeart/2005/8/layout/radial6"/>
    <dgm:cxn modelId="{8F2A650D-06E1-4794-9466-883704B7C298}" srcId="{EBE05D2B-BB8B-4DC2-8FA2-CA3F04A8C2FC}" destId="{CC5C6550-0075-4BB7-8B2C-896C7D1B371C}" srcOrd="4" destOrd="0" parTransId="{97F09E96-2A48-4AB6-BD1A-17579EAE3E40}" sibTransId="{C232D60C-8C8B-4557-AA8A-36EDA3759547}"/>
    <dgm:cxn modelId="{ADEC3593-9F69-4894-A312-2A387B41DBCF}" type="presParOf" srcId="{404E11D7-6E16-4E00-B764-7FD9ED67BE47}" destId="{CF3B8478-554D-4ACE-8671-54015DA0F783}" srcOrd="0" destOrd="0" presId="urn:microsoft.com/office/officeart/2005/8/layout/radial6"/>
    <dgm:cxn modelId="{98EA5BF3-45D6-4BB5-BE5B-EEEBD1C65947}" type="presParOf" srcId="{404E11D7-6E16-4E00-B764-7FD9ED67BE47}" destId="{0DF4E41C-4296-4290-81B9-72449B6432D4}" srcOrd="1" destOrd="0" presId="urn:microsoft.com/office/officeart/2005/8/layout/radial6"/>
    <dgm:cxn modelId="{B4E73ECF-238D-4732-A43C-FCCEAD670CFA}" type="presParOf" srcId="{404E11D7-6E16-4E00-B764-7FD9ED67BE47}" destId="{13D596CC-5E2C-4C7F-9A46-8FB9AD44E02F}" srcOrd="2" destOrd="0" presId="urn:microsoft.com/office/officeart/2005/8/layout/radial6"/>
    <dgm:cxn modelId="{50A3736E-5861-4819-A627-38963FDB79AB}" type="presParOf" srcId="{404E11D7-6E16-4E00-B764-7FD9ED67BE47}" destId="{190B0EF9-D7B0-4FC2-ADD8-29DAF36FA5B8}" srcOrd="3" destOrd="0" presId="urn:microsoft.com/office/officeart/2005/8/layout/radial6"/>
    <dgm:cxn modelId="{E3C90A3C-A90D-4AC2-9EE7-88B3F90AF0F9}" type="presParOf" srcId="{404E11D7-6E16-4E00-B764-7FD9ED67BE47}" destId="{37D1E234-EC1D-4BD9-B7E4-DBF7B22DF44C}" srcOrd="4" destOrd="0" presId="urn:microsoft.com/office/officeart/2005/8/layout/radial6"/>
    <dgm:cxn modelId="{57D5BF92-89F8-4424-AE5C-A6F2A2456A7E}" type="presParOf" srcId="{404E11D7-6E16-4E00-B764-7FD9ED67BE47}" destId="{E001A92B-A013-4BCE-9677-F0EA1EA9AF2B}" srcOrd="5" destOrd="0" presId="urn:microsoft.com/office/officeart/2005/8/layout/radial6"/>
    <dgm:cxn modelId="{8EF72DE2-6BE1-4913-B164-E71D4AEDA921}" type="presParOf" srcId="{404E11D7-6E16-4E00-B764-7FD9ED67BE47}" destId="{062C4FA8-9128-4A14-BCFE-6A68D5210FFE}" srcOrd="6" destOrd="0" presId="urn:microsoft.com/office/officeart/2005/8/layout/radial6"/>
    <dgm:cxn modelId="{F1E94901-8FFC-409D-AF82-9510661C4F95}" type="presParOf" srcId="{404E11D7-6E16-4E00-B764-7FD9ED67BE47}" destId="{074DFCFE-439B-4F9B-9655-6B7F705F15BF}" srcOrd="7" destOrd="0" presId="urn:microsoft.com/office/officeart/2005/8/layout/radial6"/>
    <dgm:cxn modelId="{E75DB236-1D24-4CD6-92E7-FAB1F87B8CAD}" type="presParOf" srcId="{404E11D7-6E16-4E00-B764-7FD9ED67BE47}" destId="{DDF18B99-29DC-4A11-A860-68A586347D20}" srcOrd="8" destOrd="0" presId="urn:microsoft.com/office/officeart/2005/8/layout/radial6"/>
    <dgm:cxn modelId="{50E60030-BCE2-48A4-9A37-F5130C9E1045}" type="presParOf" srcId="{404E11D7-6E16-4E00-B764-7FD9ED67BE47}" destId="{69E1A377-13D4-4B6A-9EDE-6636AF00221D}" srcOrd="9" destOrd="0" presId="urn:microsoft.com/office/officeart/2005/8/layout/radial6"/>
    <dgm:cxn modelId="{47DB4F3A-547C-4262-B56E-AF6B7AE59090}" type="presParOf" srcId="{404E11D7-6E16-4E00-B764-7FD9ED67BE47}" destId="{23636972-AF8C-4D91-8EE2-8F9C016789D1}" srcOrd="10" destOrd="0" presId="urn:microsoft.com/office/officeart/2005/8/layout/radial6"/>
    <dgm:cxn modelId="{1DE04014-E94F-458F-AE3C-32A1047E161F}" type="presParOf" srcId="{404E11D7-6E16-4E00-B764-7FD9ED67BE47}" destId="{9D50D04E-5C94-413C-9F2C-E202B1BB9D35}" srcOrd="11" destOrd="0" presId="urn:microsoft.com/office/officeart/2005/8/layout/radial6"/>
    <dgm:cxn modelId="{98E6D9C4-FAAC-434A-B146-E4DB24D19ACA}" type="presParOf" srcId="{404E11D7-6E16-4E00-B764-7FD9ED67BE47}" destId="{418706AA-30D8-47F1-8581-3E88E96BB97A}" srcOrd="12" destOrd="0" presId="urn:microsoft.com/office/officeart/2005/8/layout/radial6"/>
    <dgm:cxn modelId="{FF21B796-202B-44D9-90A5-886683515A3E}" type="presParOf" srcId="{404E11D7-6E16-4E00-B764-7FD9ED67BE47}" destId="{AAB1F1FA-FF20-42F6-923F-10F4E8A2E509}" srcOrd="13" destOrd="0" presId="urn:microsoft.com/office/officeart/2005/8/layout/radial6"/>
    <dgm:cxn modelId="{FE39A24A-0D65-4715-BA1E-95F788D37B5D}" type="presParOf" srcId="{404E11D7-6E16-4E00-B764-7FD9ED67BE47}" destId="{C625C4CF-2C66-4050-AFCF-E5CAF56EE6AD}" srcOrd="14" destOrd="0" presId="urn:microsoft.com/office/officeart/2005/8/layout/radial6"/>
    <dgm:cxn modelId="{97F656B3-41CB-4257-9E9F-AD4E1636A153}" type="presParOf" srcId="{404E11D7-6E16-4E00-B764-7FD9ED67BE47}" destId="{A7A922F9-934C-4A00-804B-DB1DE18F0767}"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1BEC580-592F-49B6-9F9E-9E97484B8C98}" type="doc">
      <dgm:prSet loTypeId="urn:microsoft.com/office/officeart/2009/3/layout/BlockDescendingList" loCatId="list" qsTypeId="urn:microsoft.com/office/officeart/2005/8/quickstyle/3d4" qsCatId="3D" csTypeId="urn:microsoft.com/office/officeart/2005/8/colors/colorful1" csCatId="colorful" phldr="1"/>
      <dgm:spPr/>
    </dgm:pt>
    <dgm:pt modelId="{F6ADC021-F065-4FFC-B7C6-E97962EAA00F}">
      <dgm:prSet phldrT="[Tekst]" custT="1"/>
      <dgm:spPr/>
      <dgm:t>
        <a:bodyPr/>
        <a:lstStyle/>
        <a:p>
          <a:r>
            <a:rPr lang="pl-PL" sz="3600" b="1"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TEORIE BEZWZGLĘDNE</a:t>
          </a:r>
          <a:endParaRPr lang="pl-PL" sz="3600" b="1"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dgm:t>
    </dgm:pt>
    <dgm:pt modelId="{7DB1BEAA-EA17-460C-BF87-7D71792F6CC7}" type="parTrans" cxnId="{904B50A8-0294-4C0D-9E01-2C72F28A745E}">
      <dgm:prSet/>
      <dgm:spPr/>
      <dgm:t>
        <a:bodyPr/>
        <a:lstStyle/>
        <a:p>
          <a:endParaRPr lang="pl-PL"/>
        </a:p>
      </dgm:t>
    </dgm:pt>
    <dgm:pt modelId="{86E3BB90-6CE9-4980-A7F3-41CD7330A2C7}" type="sibTrans" cxnId="{904B50A8-0294-4C0D-9E01-2C72F28A745E}">
      <dgm:prSet/>
      <dgm:spPr/>
      <dgm:t>
        <a:bodyPr/>
        <a:lstStyle/>
        <a:p>
          <a:endParaRPr lang="pl-PL"/>
        </a:p>
      </dgm:t>
    </dgm:pt>
    <dgm:pt modelId="{5FC59AB2-2C36-4A8C-AE1E-F5FA180E47F1}">
      <dgm:prSet phldrT="[Tekst]" custT="1"/>
      <dgm:spPr/>
      <dgm:t>
        <a:bodyPr/>
        <a:lstStyle/>
        <a:p>
          <a:r>
            <a:rPr lang="pl-PL" sz="3600" b="1"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TEORIE WZGLĘDNE</a:t>
          </a:r>
          <a:endParaRPr lang="pl-PL" sz="3600" b="1"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dgm:t>
    </dgm:pt>
    <dgm:pt modelId="{D8C8A80C-261B-4A83-9268-3474446FCF70}" type="parTrans" cxnId="{A2834492-58CA-4377-BFE2-7363CE5C3E10}">
      <dgm:prSet/>
      <dgm:spPr/>
      <dgm:t>
        <a:bodyPr/>
        <a:lstStyle/>
        <a:p>
          <a:endParaRPr lang="pl-PL"/>
        </a:p>
      </dgm:t>
    </dgm:pt>
    <dgm:pt modelId="{ADC86C84-9C3D-4286-8E04-5EF948EC0266}" type="sibTrans" cxnId="{A2834492-58CA-4377-BFE2-7363CE5C3E10}">
      <dgm:prSet/>
      <dgm:spPr/>
      <dgm:t>
        <a:bodyPr/>
        <a:lstStyle/>
        <a:p>
          <a:endParaRPr lang="pl-PL"/>
        </a:p>
      </dgm:t>
    </dgm:pt>
    <dgm:pt modelId="{6CDF2F35-8F52-4731-9F0F-508FC2CEFA6B}">
      <dgm:prSet custT="1"/>
      <dgm:spPr/>
      <dgm:t>
        <a:bodyPr/>
        <a:lstStyle/>
        <a:p>
          <a:pPr algn="ctr"/>
          <a:r>
            <a:rPr lang="pl-PL" sz="2200" b="1"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kara stanowi odpłatę za popełniony czyn , co określa się także jako racjonalizację sprawiedliwościową</a:t>
          </a:r>
          <a:endParaRPr lang="pl-PL" sz="2200" b="1"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dgm:t>
    </dgm:pt>
    <dgm:pt modelId="{ACF3939F-682F-499D-AA59-55C89DEDFF73}" type="parTrans" cxnId="{6D25B9C2-CFD9-422B-8593-A4EBF12058AD}">
      <dgm:prSet/>
      <dgm:spPr/>
      <dgm:t>
        <a:bodyPr/>
        <a:lstStyle/>
        <a:p>
          <a:endParaRPr lang="pl-PL"/>
        </a:p>
      </dgm:t>
    </dgm:pt>
    <dgm:pt modelId="{49F0336A-009C-4073-8199-CE238ABA2483}" type="sibTrans" cxnId="{6D25B9C2-CFD9-422B-8593-A4EBF12058AD}">
      <dgm:prSet/>
      <dgm:spPr/>
      <dgm:t>
        <a:bodyPr/>
        <a:lstStyle/>
        <a:p>
          <a:endParaRPr lang="pl-PL"/>
        </a:p>
      </dgm:t>
    </dgm:pt>
    <dgm:pt modelId="{009F5A8D-58C5-40CA-8C9F-0D59C6E57E1A}">
      <dgm:prSet phldrT="[Tekst]" custT="1"/>
      <dgm:spPr/>
      <dgm:t>
        <a:bodyPr/>
        <a:lstStyle/>
        <a:p>
          <a:pPr algn="ctr"/>
          <a:r>
            <a:rPr lang="pl-PL" sz="2200" b="1"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kara ma zapobiegać popełnianiu przestępstw w przyszłości przez sprawcę i innych, co określa się także jako racjonalizacja celowościowa</a:t>
          </a:r>
        </a:p>
      </dgm:t>
    </dgm:pt>
    <dgm:pt modelId="{04DFDBC3-A8D7-43DC-B7E0-2D9969177F80}" type="parTrans" cxnId="{15E85EEB-06D4-44E8-9FB8-90B0BDD56E7D}">
      <dgm:prSet/>
      <dgm:spPr/>
      <dgm:t>
        <a:bodyPr/>
        <a:lstStyle/>
        <a:p>
          <a:endParaRPr lang="pl-PL"/>
        </a:p>
      </dgm:t>
    </dgm:pt>
    <dgm:pt modelId="{2DA8ED45-AA83-40D5-A7F8-9EA9ED7E99DA}" type="sibTrans" cxnId="{15E85EEB-06D4-44E8-9FB8-90B0BDD56E7D}">
      <dgm:prSet/>
      <dgm:spPr/>
      <dgm:t>
        <a:bodyPr/>
        <a:lstStyle/>
        <a:p>
          <a:endParaRPr lang="pl-PL"/>
        </a:p>
      </dgm:t>
    </dgm:pt>
    <dgm:pt modelId="{792C7825-E722-4F80-85A3-6E6C64761750}">
      <dgm:prSet phldrT="[Tekst]" custT="1"/>
      <dgm:spPr/>
      <dgm:t>
        <a:bodyPr/>
        <a:lstStyle/>
        <a:p>
          <a:pPr algn="ctr"/>
          <a:r>
            <a:rPr lang="pl-PL" sz="3600" b="1"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TEORIE MIESZANE</a:t>
          </a:r>
        </a:p>
      </dgm:t>
    </dgm:pt>
    <dgm:pt modelId="{28FD0FEF-1457-4750-A109-61141A725C0D}" type="parTrans" cxnId="{A98583FE-C56E-4356-9B3F-ADBA2D9E0C8E}">
      <dgm:prSet/>
      <dgm:spPr/>
      <dgm:t>
        <a:bodyPr/>
        <a:lstStyle/>
        <a:p>
          <a:endParaRPr lang="pl-PL"/>
        </a:p>
      </dgm:t>
    </dgm:pt>
    <dgm:pt modelId="{56E1EB0E-D3D7-4700-B5BE-A5727AC017FC}" type="sibTrans" cxnId="{A98583FE-C56E-4356-9B3F-ADBA2D9E0C8E}">
      <dgm:prSet/>
      <dgm:spPr/>
      <dgm:t>
        <a:bodyPr/>
        <a:lstStyle/>
        <a:p>
          <a:endParaRPr lang="pl-PL"/>
        </a:p>
      </dgm:t>
    </dgm:pt>
    <dgm:pt modelId="{BD2C1DF9-E118-4827-A6C4-FDC931DD9CBD}">
      <dgm:prSet phldrT="[Tekst]" custT="1"/>
      <dgm:spPr/>
      <dgm:t>
        <a:bodyPr/>
        <a:lstStyle/>
        <a:p>
          <a:pPr algn="ctr"/>
          <a:r>
            <a:rPr lang="pl-PL" sz="2200" b="1"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zawierają idee kary sprawiedliwej odpłaty oraz kary celowej</a:t>
          </a:r>
        </a:p>
      </dgm:t>
    </dgm:pt>
    <dgm:pt modelId="{3122CD3A-CE4D-44AB-9A2F-8D0EDBE59654}" type="parTrans" cxnId="{BCA49EC6-7E01-4117-BDFC-A62438049F59}">
      <dgm:prSet/>
      <dgm:spPr/>
      <dgm:t>
        <a:bodyPr/>
        <a:lstStyle/>
        <a:p>
          <a:endParaRPr lang="pl-PL"/>
        </a:p>
      </dgm:t>
    </dgm:pt>
    <dgm:pt modelId="{99BAF25E-6A67-40D8-8260-A42FE1BB16C2}" type="sibTrans" cxnId="{BCA49EC6-7E01-4117-BDFC-A62438049F59}">
      <dgm:prSet/>
      <dgm:spPr/>
      <dgm:t>
        <a:bodyPr/>
        <a:lstStyle/>
        <a:p>
          <a:endParaRPr lang="pl-PL"/>
        </a:p>
      </dgm:t>
    </dgm:pt>
    <dgm:pt modelId="{67AEF268-A316-4C7F-8CBC-B9EBC1F29247}" type="pres">
      <dgm:prSet presAssocID="{81BEC580-592F-49B6-9F9E-9E97484B8C98}" presName="Name0" presStyleCnt="0">
        <dgm:presLayoutVars>
          <dgm:chMax val="7"/>
          <dgm:chPref val="7"/>
          <dgm:dir/>
          <dgm:animLvl val="lvl"/>
        </dgm:presLayoutVars>
      </dgm:prSet>
      <dgm:spPr/>
    </dgm:pt>
    <dgm:pt modelId="{63F09EC3-131E-4F9E-9F2A-38E9EF08A35D}" type="pres">
      <dgm:prSet presAssocID="{F6ADC021-F065-4FFC-B7C6-E97962EAA00F}" presName="parentText_1" presStyleLbl="node1" presStyleIdx="0" presStyleCnt="3">
        <dgm:presLayoutVars>
          <dgm:chMax val="1"/>
          <dgm:chPref val="1"/>
          <dgm:bulletEnabled val="1"/>
        </dgm:presLayoutVars>
      </dgm:prSet>
      <dgm:spPr/>
      <dgm:t>
        <a:bodyPr/>
        <a:lstStyle/>
        <a:p>
          <a:endParaRPr lang="pl-PL"/>
        </a:p>
      </dgm:t>
    </dgm:pt>
    <dgm:pt modelId="{48A320F6-EF5C-4297-91EB-1B640C8B2444}" type="pres">
      <dgm:prSet presAssocID="{F6ADC021-F065-4FFC-B7C6-E97962EAA00F}" presName="childText_1" presStyleLbl="node1" presStyleIdx="0" presStyleCnt="3" custScaleY="62912" custLinFactNeighborX="1361" custLinFactNeighborY="-6990">
        <dgm:presLayoutVars>
          <dgm:chMax val="0"/>
          <dgm:chPref val="0"/>
          <dgm:bulletEnabled val="1"/>
        </dgm:presLayoutVars>
      </dgm:prSet>
      <dgm:spPr/>
      <dgm:t>
        <a:bodyPr/>
        <a:lstStyle/>
        <a:p>
          <a:endParaRPr lang="pl-PL"/>
        </a:p>
      </dgm:t>
    </dgm:pt>
    <dgm:pt modelId="{E7D55179-0A15-4D13-9CD1-ACAB4253ACF3}" type="pres">
      <dgm:prSet presAssocID="{F6ADC021-F065-4FFC-B7C6-E97962EAA00F}" presName="accentShape_1" presStyleCnt="0"/>
      <dgm:spPr/>
    </dgm:pt>
    <dgm:pt modelId="{94035416-1563-4420-AECB-BA5E196EC211}" type="pres">
      <dgm:prSet presAssocID="{F6ADC021-F065-4FFC-B7C6-E97962EAA00F}" presName="imageRepeatNode" presStyleLbl="node1" presStyleIdx="0" presStyleCnt="3"/>
      <dgm:spPr/>
      <dgm:t>
        <a:bodyPr/>
        <a:lstStyle/>
        <a:p>
          <a:endParaRPr lang="pl-PL"/>
        </a:p>
      </dgm:t>
    </dgm:pt>
    <dgm:pt modelId="{5D8FB236-0B5C-4E7F-AAB0-56B6418AC079}" type="pres">
      <dgm:prSet presAssocID="{5FC59AB2-2C36-4A8C-AE1E-F5FA180E47F1}" presName="parentText_2" presStyleLbl="node1" presStyleIdx="0" presStyleCnt="3">
        <dgm:presLayoutVars>
          <dgm:chMax val="1"/>
          <dgm:chPref val="1"/>
          <dgm:bulletEnabled val="1"/>
        </dgm:presLayoutVars>
      </dgm:prSet>
      <dgm:spPr/>
      <dgm:t>
        <a:bodyPr/>
        <a:lstStyle/>
        <a:p>
          <a:endParaRPr lang="pl-PL"/>
        </a:p>
      </dgm:t>
    </dgm:pt>
    <dgm:pt modelId="{05AC35DB-2F28-429A-BFD0-4E634F25359C}" type="pres">
      <dgm:prSet presAssocID="{5FC59AB2-2C36-4A8C-AE1E-F5FA180E47F1}" presName="childText_2" presStyleLbl="node2" presStyleIdx="0" presStyleCnt="0" custScaleY="74503" custLinFactNeighborX="2321" custLinFactNeighborY="-9087">
        <dgm:presLayoutVars>
          <dgm:chMax val="0"/>
          <dgm:chPref val="0"/>
          <dgm:bulletEnabled val="1"/>
        </dgm:presLayoutVars>
      </dgm:prSet>
      <dgm:spPr/>
      <dgm:t>
        <a:bodyPr/>
        <a:lstStyle/>
        <a:p>
          <a:endParaRPr lang="pl-PL"/>
        </a:p>
      </dgm:t>
    </dgm:pt>
    <dgm:pt modelId="{D15499E9-88C7-4452-AD79-A7573023547E}" type="pres">
      <dgm:prSet presAssocID="{5FC59AB2-2C36-4A8C-AE1E-F5FA180E47F1}" presName="accentShape_2" presStyleCnt="0"/>
      <dgm:spPr/>
    </dgm:pt>
    <dgm:pt modelId="{30FD0F40-8056-42F9-B48F-E3DEF7602869}" type="pres">
      <dgm:prSet presAssocID="{5FC59AB2-2C36-4A8C-AE1E-F5FA180E47F1}" presName="imageRepeatNode" presStyleLbl="node1" presStyleIdx="1" presStyleCnt="3" custScaleX="97220"/>
      <dgm:spPr/>
      <dgm:t>
        <a:bodyPr/>
        <a:lstStyle/>
        <a:p>
          <a:endParaRPr lang="pl-PL"/>
        </a:p>
      </dgm:t>
    </dgm:pt>
    <dgm:pt modelId="{C150DAD0-91D5-4AE1-A15D-E69987A41888}" type="pres">
      <dgm:prSet presAssocID="{792C7825-E722-4F80-85A3-6E6C64761750}" presName="parentText_3" presStyleLbl="node1" presStyleIdx="1" presStyleCnt="3">
        <dgm:presLayoutVars>
          <dgm:chMax val="1"/>
          <dgm:chPref val="1"/>
          <dgm:bulletEnabled val="1"/>
        </dgm:presLayoutVars>
      </dgm:prSet>
      <dgm:spPr/>
      <dgm:t>
        <a:bodyPr/>
        <a:lstStyle/>
        <a:p>
          <a:endParaRPr lang="pl-PL"/>
        </a:p>
      </dgm:t>
    </dgm:pt>
    <dgm:pt modelId="{E29BCA0F-845F-4DDA-8101-5F5C7E90CD37}" type="pres">
      <dgm:prSet presAssocID="{792C7825-E722-4F80-85A3-6E6C64761750}" presName="childText_3" presStyleLbl="node2" presStyleIdx="0" presStyleCnt="0" custScaleY="49287">
        <dgm:presLayoutVars>
          <dgm:chMax val="0"/>
          <dgm:chPref val="0"/>
          <dgm:bulletEnabled val="1"/>
        </dgm:presLayoutVars>
      </dgm:prSet>
      <dgm:spPr/>
    </dgm:pt>
    <dgm:pt modelId="{F99E62D8-F8FC-437E-A4E4-C7FB29AB0C04}" type="pres">
      <dgm:prSet presAssocID="{792C7825-E722-4F80-85A3-6E6C64761750}" presName="accentShape_3" presStyleCnt="0"/>
      <dgm:spPr/>
    </dgm:pt>
    <dgm:pt modelId="{E8A14642-9782-4359-95B0-F433657D4FF8}" type="pres">
      <dgm:prSet presAssocID="{792C7825-E722-4F80-85A3-6E6C64761750}" presName="imageRepeatNode" presStyleLbl="node1" presStyleIdx="2" presStyleCnt="3" custLinFactNeighborX="-1464" custLinFactNeighborY="216"/>
      <dgm:spPr/>
      <dgm:t>
        <a:bodyPr/>
        <a:lstStyle/>
        <a:p>
          <a:endParaRPr lang="pl-PL"/>
        </a:p>
      </dgm:t>
    </dgm:pt>
  </dgm:ptLst>
  <dgm:cxnLst>
    <dgm:cxn modelId="{4B42778F-BBB9-4189-818A-C9B3C2210929}" type="presOf" srcId="{792C7825-E722-4F80-85A3-6E6C64761750}" destId="{E8A14642-9782-4359-95B0-F433657D4FF8}" srcOrd="1" destOrd="0" presId="urn:microsoft.com/office/officeart/2009/3/layout/BlockDescendingList"/>
    <dgm:cxn modelId="{30E974B1-6092-4FE0-AF8C-7586CD814C84}" type="presOf" srcId="{81BEC580-592F-49B6-9F9E-9E97484B8C98}" destId="{67AEF268-A316-4C7F-8CBC-B9EBC1F29247}" srcOrd="0" destOrd="0" presId="urn:microsoft.com/office/officeart/2009/3/layout/BlockDescendingList"/>
    <dgm:cxn modelId="{9BE08786-3D9A-4EAF-8CB4-9F209B2E6455}" type="presOf" srcId="{F6ADC021-F065-4FFC-B7C6-E97962EAA00F}" destId="{94035416-1563-4420-AECB-BA5E196EC211}" srcOrd="1" destOrd="0" presId="urn:microsoft.com/office/officeart/2009/3/layout/BlockDescendingList"/>
    <dgm:cxn modelId="{15E85EEB-06D4-44E8-9FB8-90B0BDD56E7D}" srcId="{5FC59AB2-2C36-4A8C-AE1E-F5FA180E47F1}" destId="{009F5A8D-58C5-40CA-8C9F-0D59C6E57E1A}" srcOrd="0" destOrd="0" parTransId="{04DFDBC3-A8D7-43DC-B7E0-2D9969177F80}" sibTransId="{2DA8ED45-AA83-40D5-A7F8-9EA9ED7E99DA}"/>
    <dgm:cxn modelId="{A98583FE-C56E-4356-9B3F-ADBA2D9E0C8E}" srcId="{81BEC580-592F-49B6-9F9E-9E97484B8C98}" destId="{792C7825-E722-4F80-85A3-6E6C64761750}" srcOrd="2" destOrd="0" parTransId="{28FD0FEF-1457-4750-A109-61141A725C0D}" sibTransId="{56E1EB0E-D3D7-4700-B5BE-A5727AC017FC}"/>
    <dgm:cxn modelId="{C59192C2-CAC6-4F0E-AF97-9B0AD58E415E}" type="presOf" srcId="{5FC59AB2-2C36-4A8C-AE1E-F5FA180E47F1}" destId="{30FD0F40-8056-42F9-B48F-E3DEF7602869}" srcOrd="1" destOrd="0" presId="urn:microsoft.com/office/officeart/2009/3/layout/BlockDescendingList"/>
    <dgm:cxn modelId="{A9D09A7A-0FB8-4F2A-B063-8B5634D61270}" type="presOf" srcId="{009F5A8D-58C5-40CA-8C9F-0D59C6E57E1A}" destId="{05AC35DB-2F28-429A-BFD0-4E634F25359C}" srcOrd="0" destOrd="0" presId="urn:microsoft.com/office/officeart/2009/3/layout/BlockDescendingList"/>
    <dgm:cxn modelId="{BCA49EC6-7E01-4117-BDFC-A62438049F59}" srcId="{792C7825-E722-4F80-85A3-6E6C64761750}" destId="{BD2C1DF9-E118-4827-A6C4-FDC931DD9CBD}" srcOrd="0" destOrd="0" parTransId="{3122CD3A-CE4D-44AB-9A2F-8D0EDBE59654}" sibTransId="{99BAF25E-6A67-40D8-8260-A42FE1BB16C2}"/>
    <dgm:cxn modelId="{7512FD23-433A-4607-ADEB-3B6C4D495E6D}" type="presOf" srcId="{6CDF2F35-8F52-4731-9F0F-508FC2CEFA6B}" destId="{48A320F6-EF5C-4297-91EB-1B640C8B2444}" srcOrd="0" destOrd="0" presId="urn:microsoft.com/office/officeart/2009/3/layout/BlockDescendingList"/>
    <dgm:cxn modelId="{ACC4F35B-0007-4D9B-B928-E3D933B6E4D9}" type="presOf" srcId="{792C7825-E722-4F80-85A3-6E6C64761750}" destId="{C150DAD0-91D5-4AE1-A15D-E69987A41888}" srcOrd="0" destOrd="0" presId="urn:microsoft.com/office/officeart/2009/3/layout/BlockDescendingList"/>
    <dgm:cxn modelId="{6D25B9C2-CFD9-422B-8593-A4EBF12058AD}" srcId="{F6ADC021-F065-4FFC-B7C6-E97962EAA00F}" destId="{6CDF2F35-8F52-4731-9F0F-508FC2CEFA6B}" srcOrd="0" destOrd="0" parTransId="{ACF3939F-682F-499D-AA59-55C89DEDFF73}" sibTransId="{49F0336A-009C-4073-8199-CE238ABA2483}"/>
    <dgm:cxn modelId="{C0D2289B-1E68-4EAE-9FFE-6986C8AEDC77}" type="presOf" srcId="{F6ADC021-F065-4FFC-B7C6-E97962EAA00F}" destId="{63F09EC3-131E-4F9E-9F2A-38E9EF08A35D}" srcOrd="0" destOrd="0" presId="urn:microsoft.com/office/officeart/2009/3/layout/BlockDescendingList"/>
    <dgm:cxn modelId="{166D51E0-E0ED-4A34-9A18-611FD5331AAC}" type="presOf" srcId="{BD2C1DF9-E118-4827-A6C4-FDC931DD9CBD}" destId="{E29BCA0F-845F-4DDA-8101-5F5C7E90CD37}" srcOrd="0" destOrd="0" presId="urn:microsoft.com/office/officeart/2009/3/layout/BlockDescendingList"/>
    <dgm:cxn modelId="{A2834492-58CA-4377-BFE2-7363CE5C3E10}" srcId="{81BEC580-592F-49B6-9F9E-9E97484B8C98}" destId="{5FC59AB2-2C36-4A8C-AE1E-F5FA180E47F1}" srcOrd="1" destOrd="0" parTransId="{D8C8A80C-261B-4A83-9268-3474446FCF70}" sibTransId="{ADC86C84-9C3D-4286-8E04-5EF948EC0266}"/>
    <dgm:cxn modelId="{A48BEB4A-2336-429E-AD82-C8F381CDCC70}" type="presOf" srcId="{5FC59AB2-2C36-4A8C-AE1E-F5FA180E47F1}" destId="{5D8FB236-0B5C-4E7F-AAB0-56B6418AC079}" srcOrd="0" destOrd="0" presId="urn:microsoft.com/office/officeart/2009/3/layout/BlockDescendingList"/>
    <dgm:cxn modelId="{904B50A8-0294-4C0D-9E01-2C72F28A745E}" srcId="{81BEC580-592F-49B6-9F9E-9E97484B8C98}" destId="{F6ADC021-F065-4FFC-B7C6-E97962EAA00F}" srcOrd="0" destOrd="0" parTransId="{7DB1BEAA-EA17-460C-BF87-7D71792F6CC7}" sibTransId="{86E3BB90-6CE9-4980-A7F3-41CD7330A2C7}"/>
    <dgm:cxn modelId="{E931A721-73B0-4B19-AA94-336DC5F217EB}" type="presParOf" srcId="{67AEF268-A316-4C7F-8CBC-B9EBC1F29247}" destId="{63F09EC3-131E-4F9E-9F2A-38E9EF08A35D}" srcOrd="0" destOrd="0" presId="urn:microsoft.com/office/officeart/2009/3/layout/BlockDescendingList"/>
    <dgm:cxn modelId="{ADC4FBB1-585F-4CC2-B2B6-99FA83266284}" type="presParOf" srcId="{67AEF268-A316-4C7F-8CBC-B9EBC1F29247}" destId="{48A320F6-EF5C-4297-91EB-1B640C8B2444}" srcOrd="1" destOrd="0" presId="urn:microsoft.com/office/officeart/2009/3/layout/BlockDescendingList"/>
    <dgm:cxn modelId="{826F0558-0B13-48F9-8B07-1D5EA20278A1}" type="presParOf" srcId="{67AEF268-A316-4C7F-8CBC-B9EBC1F29247}" destId="{E7D55179-0A15-4D13-9CD1-ACAB4253ACF3}" srcOrd="2" destOrd="0" presId="urn:microsoft.com/office/officeart/2009/3/layout/BlockDescendingList"/>
    <dgm:cxn modelId="{F6A1D8C5-628A-4A2E-93F6-562AEFDF5C25}" type="presParOf" srcId="{E7D55179-0A15-4D13-9CD1-ACAB4253ACF3}" destId="{94035416-1563-4420-AECB-BA5E196EC211}" srcOrd="0" destOrd="0" presId="urn:microsoft.com/office/officeart/2009/3/layout/BlockDescendingList"/>
    <dgm:cxn modelId="{F8372DB9-10B1-4D4E-ABD6-AB3FC7BD40C7}" type="presParOf" srcId="{67AEF268-A316-4C7F-8CBC-B9EBC1F29247}" destId="{5D8FB236-0B5C-4E7F-AAB0-56B6418AC079}" srcOrd="3" destOrd="0" presId="urn:microsoft.com/office/officeart/2009/3/layout/BlockDescendingList"/>
    <dgm:cxn modelId="{5BB1F1CA-9477-4F4A-A01B-EFF567AFC6D5}" type="presParOf" srcId="{67AEF268-A316-4C7F-8CBC-B9EBC1F29247}" destId="{05AC35DB-2F28-429A-BFD0-4E634F25359C}" srcOrd="4" destOrd="0" presId="urn:microsoft.com/office/officeart/2009/3/layout/BlockDescendingList"/>
    <dgm:cxn modelId="{A4B4E1F5-3076-487F-ACE4-A61C59782212}" type="presParOf" srcId="{67AEF268-A316-4C7F-8CBC-B9EBC1F29247}" destId="{D15499E9-88C7-4452-AD79-A7573023547E}" srcOrd="5" destOrd="0" presId="urn:microsoft.com/office/officeart/2009/3/layout/BlockDescendingList"/>
    <dgm:cxn modelId="{BCDDD5B7-40C3-46B5-AF40-2DE18A3A8D53}" type="presParOf" srcId="{D15499E9-88C7-4452-AD79-A7573023547E}" destId="{30FD0F40-8056-42F9-B48F-E3DEF7602869}" srcOrd="0" destOrd="0" presId="urn:microsoft.com/office/officeart/2009/3/layout/BlockDescendingList"/>
    <dgm:cxn modelId="{D297ACA9-E484-4006-8668-397BEF6614DC}" type="presParOf" srcId="{67AEF268-A316-4C7F-8CBC-B9EBC1F29247}" destId="{C150DAD0-91D5-4AE1-A15D-E69987A41888}" srcOrd="6" destOrd="0" presId="urn:microsoft.com/office/officeart/2009/3/layout/BlockDescendingList"/>
    <dgm:cxn modelId="{B16E220E-5B3E-40F5-B321-35C8D76F40E4}" type="presParOf" srcId="{67AEF268-A316-4C7F-8CBC-B9EBC1F29247}" destId="{E29BCA0F-845F-4DDA-8101-5F5C7E90CD37}" srcOrd="7" destOrd="0" presId="urn:microsoft.com/office/officeart/2009/3/layout/BlockDescendingList"/>
    <dgm:cxn modelId="{CABB4776-971E-44C2-A024-0B340E744CFF}" type="presParOf" srcId="{67AEF268-A316-4C7F-8CBC-B9EBC1F29247}" destId="{F99E62D8-F8FC-437E-A4E4-C7FB29AB0C04}" srcOrd="8" destOrd="0" presId="urn:microsoft.com/office/officeart/2009/3/layout/BlockDescendingList"/>
    <dgm:cxn modelId="{160D73F6-E294-4A09-8310-ADAD02481618}" type="presParOf" srcId="{F99E62D8-F8FC-437E-A4E4-C7FB29AB0C04}" destId="{E8A14642-9782-4359-95B0-F433657D4FF8}" srcOrd="0" destOrd="0" presId="urn:microsoft.com/office/officeart/2009/3/layout/BlockDescending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8F0A93F-9EC5-4F4F-A735-548CACB6CB65}" type="doc">
      <dgm:prSet loTypeId="urn:microsoft.com/office/officeart/2008/layout/HorizontalMultiLevelHierarchy" loCatId="hierarchy" qsTypeId="urn:microsoft.com/office/officeart/2005/8/quickstyle/3d4" qsCatId="3D" csTypeId="urn:microsoft.com/office/officeart/2005/8/colors/colorful1" csCatId="colorful" phldr="1"/>
      <dgm:spPr/>
      <dgm:t>
        <a:bodyPr/>
        <a:lstStyle/>
        <a:p>
          <a:endParaRPr lang="pl-PL"/>
        </a:p>
      </dgm:t>
    </dgm:pt>
    <dgm:pt modelId="{6861AF17-4DF0-4C46-9C5D-85464BA4DAEB}">
      <dgm:prSet phldrT="[Tekst]" custT="1"/>
      <dgm:spPr/>
      <dgm:t>
        <a:bodyPr/>
        <a:lstStyle/>
        <a:p>
          <a:r>
            <a:rPr lang="pl-PL" sz="6000" b="1"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GRZYWNA</a:t>
          </a:r>
          <a:endParaRPr lang="pl-PL" sz="6000" b="1"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dgm:t>
    </dgm:pt>
    <dgm:pt modelId="{3D6E2941-E35D-46B8-A70E-78049D0FE7DB}" type="parTrans" cxnId="{AC875159-967D-49D2-A2BD-4D4954F39A6C}">
      <dgm:prSet/>
      <dgm:spPr/>
      <dgm:t>
        <a:bodyPr/>
        <a:lstStyle/>
        <a:p>
          <a:endParaRPr lang="pl-PL"/>
        </a:p>
      </dgm:t>
    </dgm:pt>
    <dgm:pt modelId="{C253A93E-3A6C-46B2-8ABC-3B8D7564ABA4}" type="sibTrans" cxnId="{AC875159-967D-49D2-A2BD-4D4954F39A6C}">
      <dgm:prSet/>
      <dgm:spPr/>
      <dgm:t>
        <a:bodyPr/>
        <a:lstStyle/>
        <a:p>
          <a:endParaRPr lang="pl-PL"/>
        </a:p>
      </dgm:t>
    </dgm:pt>
    <dgm:pt modelId="{1FEA1826-C372-4DB2-A0AF-49FF8BC846D0}">
      <dgm:prSet phldrT="[Tekst]" custT="1"/>
      <dgm:spPr/>
      <dgm:t>
        <a:bodyPr/>
        <a:lstStyle/>
        <a:p>
          <a:r>
            <a:rPr lang="pl-PL" sz="2400" b="1"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SAMOISTNA</a:t>
          </a:r>
          <a:endParaRPr lang="pl-PL" sz="2400" b="1"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dgm:t>
    </dgm:pt>
    <dgm:pt modelId="{8C31CD02-42ED-46EE-8233-8ECE48A67217}" type="parTrans" cxnId="{7463F536-2075-42CD-B58C-2E9337B062CD}">
      <dgm:prSet/>
      <dgm:spPr/>
      <dgm:t>
        <a:bodyPr/>
        <a:lstStyle/>
        <a:p>
          <a:endParaRPr lang="pl-PL"/>
        </a:p>
      </dgm:t>
    </dgm:pt>
    <dgm:pt modelId="{26773AAE-BD54-4D90-AC79-189050053C48}" type="sibTrans" cxnId="{7463F536-2075-42CD-B58C-2E9337B062CD}">
      <dgm:prSet/>
      <dgm:spPr/>
      <dgm:t>
        <a:bodyPr/>
        <a:lstStyle/>
        <a:p>
          <a:endParaRPr lang="pl-PL"/>
        </a:p>
      </dgm:t>
    </dgm:pt>
    <dgm:pt modelId="{3965C0B9-4E81-4A87-837B-A336D387BF97}">
      <dgm:prSet phldrT="[Tekst]" custT="1"/>
      <dgm:spPr/>
      <dgm:t>
        <a:bodyPr/>
        <a:lstStyle/>
        <a:p>
          <a:r>
            <a:rPr lang="pl-PL" sz="2400" b="1"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ORZEKANA OBOK KARY POZBAWIENIA WOLNOŚCI</a:t>
          </a:r>
          <a:endParaRPr lang="pl-PL" sz="2400" b="1"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dgm:t>
    </dgm:pt>
    <dgm:pt modelId="{4F01791C-7EE1-4D80-8999-6F2CE3823419}" type="parTrans" cxnId="{16867A0C-5580-4BEB-9FE0-501EB57A0DCA}">
      <dgm:prSet/>
      <dgm:spPr/>
      <dgm:t>
        <a:bodyPr/>
        <a:lstStyle/>
        <a:p>
          <a:endParaRPr lang="pl-PL"/>
        </a:p>
      </dgm:t>
    </dgm:pt>
    <dgm:pt modelId="{A03F6A7F-67C5-4A8C-80DF-6BD1C7B2C314}" type="sibTrans" cxnId="{16867A0C-5580-4BEB-9FE0-501EB57A0DCA}">
      <dgm:prSet/>
      <dgm:spPr/>
      <dgm:t>
        <a:bodyPr/>
        <a:lstStyle/>
        <a:p>
          <a:endParaRPr lang="pl-PL"/>
        </a:p>
      </dgm:t>
    </dgm:pt>
    <dgm:pt modelId="{B124C080-C03A-410A-A3B8-A98F02D763DD}">
      <dgm:prSet phldrT="[Tekst]" custT="1"/>
      <dgm:spPr/>
      <dgm:t>
        <a:bodyPr/>
        <a:lstStyle/>
        <a:p>
          <a:r>
            <a:rPr lang="pl-PL" sz="2400" b="1"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BEZWZGLĘDNEJ       (art. 33 § 2 k.k.)</a:t>
          </a:r>
          <a:endParaRPr lang="pl-PL" sz="2400" b="1"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dgm:t>
    </dgm:pt>
    <dgm:pt modelId="{7480F5CA-B723-4967-85E2-8E6FBE563C1F}" type="parTrans" cxnId="{9833B116-05BE-4BA8-AC5C-80274A47BC0E}">
      <dgm:prSet/>
      <dgm:spPr/>
      <dgm:t>
        <a:bodyPr/>
        <a:lstStyle/>
        <a:p>
          <a:endParaRPr lang="pl-PL"/>
        </a:p>
      </dgm:t>
    </dgm:pt>
    <dgm:pt modelId="{DD1FC245-2480-4609-B1B2-8900728EC1F5}" type="sibTrans" cxnId="{9833B116-05BE-4BA8-AC5C-80274A47BC0E}">
      <dgm:prSet/>
      <dgm:spPr/>
      <dgm:t>
        <a:bodyPr/>
        <a:lstStyle/>
        <a:p>
          <a:endParaRPr lang="pl-PL"/>
        </a:p>
      </dgm:t>
    </dgm:pt>
    <dgm:pt modelId="{4A9343AC-505A-49F6-8A0A-F1D58721AD11}">
      <dgm:prSet phldrT="[Tekst]" custT="1"/>
      <dgm:spPr/>
      <dgm:t>
        <a:bodyPr/>
        <a:lstStyle/>
        <a:p>
          <a:r>
            <a:rPr lang="pl-PL" sz="2400" b="1"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Z WARUNKOWYM ZAWIESZENIEM JEJ WYKONANIA                       (art. 33 § 2 k.k. i art. 71 § 1 k.k.)</a:t>
          </a:r>
          <a:endParaRPr lang="pl-PL" sz="2400" b="1"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dgm:t>
    </dgm:pt>
    <dgm:pt modelId="{613C1E2E-E2BB-485C-8979-AD238AEC8037}" type="parTrans" cxnId="{E379282E-FBB1-4CE5-ADFB-9693D0721ED8}">
      <dgm:prSet/>
      <dgm:spPr/>
      <dgm:t>
        <a:bodyPr/>
        <a:lstStyle/>
        <a:p>
          <a:endParaRPr lang="pl-PL"/>
        </a:p>
      </dgm:t>
    </dgm:pt>
    <dgm:pt modelId="{EFF57CC0-285A-4A52-A6A0-8DF4835318BB}" type="sibTrans" cxnId="{E379282E-FBB1-4CE5-ADFB-9693D0721ED8}">
      <dgm:prSet/>
      <dgm:spPr/>
      <dgm:t>
        <a:bodyPr/>
        <a:lstStyle/>
        <a:p>
          <a:endParaRPr lang="pl-PL"/>
        </a:p>
      </dgm:t>
    </dgm:pt>
    <dgm:pt modelId="{2F78C792-4C84-494A-A882-E4BEF8BB9F4D}" type="pres">
      <dgm:prSet presAssocID="{F8F0A93F-9EC5-4F4F-A735-548CACB6CB65}" presName="Name0" presStyleCnt="0">
        <dgm:presLayoutVars>
          <dgm:chPref val="1"/>
          <dgm:dir/>
          <dgm:animOne val="branch"/>
          <dgm:animLvl val="lvl"/>
          <dgm:resizeHandles val="exact"/>
        </dgm:presLayoutVars>
      </dgm:prSet>
      <dgm:spPr/>
    </dgm:pt>
    <dgm:pt modelId="{38332906-1AEE-421E-97E3-329C6572E0E6}" type="pres">
      <dgm:prSet presAssocID="{6861AF17-4DF0-4C46-9C5D-85464BA4DAEB}" presName="root1" presStyleCnt="0"/>
      <dgm:spPr/>
    </dgm:pt>
    <dgm:pt modelId="{7362399A-E964-4F61-913D-C1D27AB18064}" type="pres">
      <dgm:prSet presAssocID="{6861AF17-4DF0-4C46-9C5D-85464BA4DAEB}" presName="LevelOneTextNode" presStyleLbl="node0" presStyleIdx="0" presStyleCnt="1">
        <dgm:presLayoutVars>
          <dgm:chPref val="3"/>
        </dgm:presLayoutVars>
      </dgm:prSet>
      <dgm:spPr/>
    </dgm:pt>
    <dgm:pt modelId="{26F7079C-68E6-45A6-98E3-AF8A72920455}" type="pres">
      <dgm:prSet presAssocID="{6861AF17-4DF0-4C46-9C5D-85464BA4DAEB}" presName="level2hierChild" presStyleCnt="0"/>
      <dgm:spPr/>
    </dgm:pt>
    <dgm:pt modelId="{A9D7382C-B67F-4E93-A906-0B52B9005F2D}" type="pres">
      <dgm:prSet presAssocID="{8C31CD02-42ED-46EE-8233-8ECE48A67217}" presName="conn2-1" presStyleLbl="parChTrans1D2" presStyleIdx="0" presStyleCnt="2"/>
      <dgm:spPr/>
    </dgm:pt>
    <dgm:pt modelId="{2EC2C394-859D-43CA-BFC3-E8660FB23931}" type="pres">
      <dgm:prSet presAssocID="{8C31CD02-42ED-46EE-8233-8ECE48A67217}" presName="connTx" presStyleLbl="parChTrans1D2" presStyleIdx="0" presStyleCnt="2"/>
      <dgm:spPr/>
    </dgm:pt>
    <dgm:pt modelId="{683D4572-A598-4B09-AB63-0C367C141EAC}" type="pres">
      <dgm:prSet presAssocID="{1FEA1826-C372-4DB2-A0AF-49FF8BC846D0}" presName="root2" presStyleCnt="0"/>
      <dgm:spPr/>
    </dgm:pt>
    <dgm:pt modelId="{1497CA4B-72F5-4158-80B6-3FC9673FC696}" type="pres">
      <dgm:prSet presAssocID="{1FEA1826-C372-4DB2-A0AF-49FF8BC846D0}" presName="LevelTwoTextNode" presStyleLbl="node2" presStyleIdx="0" presStyleCnt="2">
        <dgm:presLayoutVars>
          <dgm:chPref val="3"/>
        </dgm:presLayoutVars>
      </dgm:prSet>
      <dgm:spPr/>
      <dgm:t>
        <a:bodyPr/>
        <a:lstStyle/>
        <a:p>
          <a:endParaRPr lang="pl-PL"/>
        </a:p>
      </dgm:t>
    </dgm:pt>
    <dgm:pt modelId="{01F3CB99-CBAE-448C-9655-B2277A2401CE}" type="pres">
      <dgm:prSet presAssocID="{1FEA1826-C372-4DB2-A0AF-49FF8BC846D0}" presName="level3hierChild" presStyleCnt="0"/>
      <dgm:spPr/>
    </dgm:pt>
    <dgm:pt modelId="{8A52D359-EF00-48B7-81D5-2987F9CACF3E}" type="pres">
      <dgm:prSet presAssocID="{4F01791C-7EE1-4D80-8999-6F2CE3823419}" presName="conn2-1" presStyleLbl="parChTrans1D2" presStyleIdx="1" presStyleCnt="2"/>
      <dgm:spPr/>
    </dgm:pt>
    <dgm:pt modelId="{C49D8BF3-DDFB-48EF-9C4A-CD35073FBBB7}" type="pres">
      <dgm:prSet presAssocID="{4F01791C-7EE1-4D80-8999-6F2CE3823419}" presName="connTx" presStyleLbl="parChTrans1D2" presStyleIdx="1" presStyleCnt="2"/>
      <dgm:spPr/>
    </dgm:pt>
    <dgm:pt modelId="{564D5341-74E0-4D31-8792-31BE7D9FB7D1}" type="pres">
      <dgm:prSet presAssocID="{3965C0B9-4E81-4A87-837B-A336D387BF97}" presName="root2" presStyleCnt="0"/>
      <dgm:spPr/>
    </dgm:pt>
    <dgm:pt modelId="{BBF74F66-5137-4675-AC7A-9FBFE6DA1EFF}" type="pres">
      <dgm:prSet presAssocID="{3965C0B9-4E81-4A87-837B-A336D387BF97}" presName="LevelTwoTextNode" presStyleLbl="node2" presStyleIdx="1" presStyleCnt="2" custScaleY="157991">
        <dgm:presLayoutVars>
          <dgm:chPref val="3"/>
        </dgm:presLayoutVars>
      </dgm:prSet>
      <dgm:spPr/>
    </dgm:pt>
    <dgm:pt modelId="{1D529AE6-5F17-4CCA-8EC2-2C04A4C5524F}" type="pres">
      <dgm:prSet presAssocID="{3965C0B9-4E81-4A87-837B-A336D387BF97}" presName="level3hierChild" presStyleCnt="0"/>
      <dgm:spPr/>
    </dgm:pt>
    <dgm:pt modelId="{B89907F1-9FEE-4027-85FE-566D318F1E75}" type="pres">
      <dgm:prSet presAssocID="{7480F5CA-B723-4967-85E2-8E6FBE563C1F}" presName="conn2-1" presStyleLbl="parChTrans1D3" presStyleIdx="0" presStyleCnt="2"/>
      <dgm:spPr/>
    </dgm:pt>
    <dgm:pt modelId="{5E05F876-D682-4CE6-B04E-710AADA19BEB}" type="pres">
      <dgm:prSet presAssocID="{7480F5CA-B723-4967-85E2-8E6FBE563C1F}" presName="connTx" presStyleLbl="parChTrans1D3" presStyleIdx="0" presStyleCnt="2"/>
      <dgm:spPr/>
    </dgm:pt>
    <dgm:pt modelId="{458D926E-8C98-4EEA-BEEC-072152C73950}" type="pres">
      <dgm:prSet presAssocID="{B124C080-C03A-410A-A3B8-A98F02D763DD}" presName="root2" presStyleCnt="0"/>
      <dgm:spPr/>
    </dgm:pt>
    <dgm:pt modelId="{528CE414-E6B7-4802-9D91-3DB321C51554}" type="pres">
      <dgm:prSet presAssocID="{B124C080-C03A-410A-A3B8-A98F02D763DD}" presName="LevelTwoTextNode" presStyleLbl="node3" presStyleIdx="0" presStyleCnt="2">
        <dgm:presLayoutVars>
          <dgm:chPref val="3"/>
        </dgm:presLayoutVars>
      </dgm:prSet>
      <dgm:spPr/>
      <dgm:t>
        <a:bodyPr/>
        <a:lstStyle/>
        <a:p>
          <a:endParaRPr lang="pl-PL"/>
        </a:p>
      </dgm:t>
    </dgm:pt>
    <dgm:pt modelId="{2FA5B3D8-8C2D-4365-ADC6-27EA8A3E5781}" type="pres">
      <dgm:prSet presAssocID="{B124C080-C03A-410A-A3B8-A98F02D763DD}" presName="level3hierChild" presStyleCnt="0"/>
      <dgm:spPr/>
    </dgm:pt>
    <dgm:pt modelId="{227F6009-33F9-448C-B80C-6FA7A8050B01}" type="pres">
      <dgm:prSet presAssocID="{613C1E2E-E2BB-485C-8979-AD238AEC8037}" presName="conn2-1" presStyleLbl="parChTrans1D3" presStyleIdx="1" presStyleCnt="2"/>
      <dgm:spPr/>
    </dgm:pt>
    <dgm:pt modelId="{D89E0D86-076B-4007-9AF5-ECF83533D66C}" type="pres">
      <dgm:prSet presAssocID="{613C1E2E-E2BB-485C-8979-AD238AEC8037}" presName="connTx" presStyleLbl="parChTrans1D3" presStyleIdx="1" presStyleCnt="2"/>
      <dgm:spPr/>
    </dgm:pt>
    <dgm:pt modelId="{5FD6D45D-486A-4BD9-8EDE-CA9F4F16B777}" type="pres">
      <dgm:prSet presAssocID="{4A9343AC-505A-49F6-8A0A-F1D58721AD11}" presName="root2" presStyleCnt="0"/>
      <dgm:spPr/>
    </dgm:pt>
    <dgm:pt modelId="{06F8ED0D-F26E-43D0-BAD4-CF97A1BF43F7}" type="pres">
      <dgm:prSet presAssocID="{4A9343AC-505A-49F6-8A0A-F1D58721AD11}" presName="LevelTwoTextNode" presStyleLbl="node3" presStyleIdx="1" presStyleCnt="2" custScaleY="237373">
        <dgm:presLayoutVars>
          <dgm:chPref val="3"/>
        </dgm:presLayoutVars>
      </dgm:prSet>
      <dgm:spPr/>
      <dgm:t>
        <a:bodyPr/>
        <a:lstStyle/>
        <a:p>
          <a:endParaRPr lang="pl-PL"/>
        </a:p>
      </dgm:t>
    </dgm:pt>
    <dgm:pt modelId="{C61DBBC2-8D35-4F3B-8FA4-FF6034192277}" type="pres">
      <dgm:prSet presAssocID="{4A9343AC-505A-49F6-8A0A-F1D58721AD11}" presName="level3hierChild" presStyleCnt="0"/>
      <dgm:spPr/>
    </dgm:pt>
  </dgm:ptLst>
  <dgm:cxnLst>
    <dgm:cxn modelId="{97126809-3012-4A63-8BD1-B514F35F8D71}" type="presOf" srcId="{8C31CD02-42ED-46EE-8233-8ECE48A67217}" destId="{A9D7382C-B67F-4E93-A906-0B52B9005F2D}" srcOrd="0" destOrd="0" presId="urn:microsoft.com/office/officeart/2008/layout/HorizontalMultiLevelHierarchy"/>
    <dgm:cxn modelId="{C572584D-896B-4D26-9B5E-B8709D7A5717}" type="presOf" srcId="{613C1E2E-E2BB-485C-8979-AD238AEC8037}" destId="{D89E0D86-076B-4007-9AF5-ECF83533D66C}" srcOrd="1" destOrd="0" presId="urn:microsoft.com/office/officeart/2008/layout/HorizontalMultiLevelHierarchy"/>
    <dgm:cxn modelId="{58E16D3E-5165-4B96-AEA0-4485EA56DDF4}" type="presOf" srcId="{4F01791C-7EE1-4D80-8999-6F2CE3823419}" destId="{C49D8BF3-DDFB-48EF-9C4A-CD35073FBBB7}" srcOrd="1" destOrd="0" presId="urn:microsoft.com/office/officeart/2008/layout/HorizontalMultiLevelHierarchy"/>
    <dgm:cxn modelId="{7463F536-2075-42CD-B58C-2E9337B062CD}" srcId="{6861AF17-4DF0-4C46-9C5D-85464BA4DAEB}" destId="{1FEA1826-C372-4DB2-A0AF-49FF8BC846D0}" srcOrd="0" destOrd="0" parTransId="{8C31CD02-42ED-46EE-8233-8ECE48A67217}" sibTransId="{26773AAE-BD54-4D90-AC79-189050053C48}"/>
    <dgm:cxn modelId="{6A854C61-AEC2-4A9B-B823-1934A04F651F}" type="presOf" srcId="{6861AF17-4DF0-4C46-9C5D-85464BA4DAEB}" destId="{7362399A-E964-4F61-913D-C1D27AB18064}" srcOrd="0" destOrd="0" presId="urn:microsoft.com/office/officeart/2008/layout/HorizontalMultiLevelHierarchy"/>
    <dgm:cxn modelId="{BD0B8E72-C4CB-4131-B8C7-136CB016164A}" type="presOf" srcId="{7480F5CA-B723-4967-85E2-8E6FBE563C1F}" destId="{5E05F876-D682-4CE6-B04E-710AADA19BEB}" srcOrd="1" destOrd="0" presId="urn:microsoft.com/office/officeart/2008/layout/HorizontalMultiLevelHierarchy"/>
    <dgm:cxn modelId="{3CEE3C9C-F961-482B-82C4-D0B6B4FFEF3F}" type="presOf" srcId="{613C1E2E-E2BB-485C-8979-AD238AEC8037}" destId="{227F6009-33F9-448C-B80C-6FA7A8050B01}" srcOrd="0" destOrd="0" presId="urn:microsoft.com/office/officeart/2008/layout/HorizontalMultiLevelHierarchy"/>
    <dgm:cxn modelId="{3833171E-575C-47EE-800E-B134E241FE56}" type="presOf" srcId="{B124C080-C03A-410A-A3B8-A98F02D763DD}" destId="{528CE414-E6B7-4802-9D91-3DB321C51554}" srcOrd="0" destOrd="0" presId="urn:microsoft.com/office/officeart/2008/layout/HorizontalMultiLevelHierarchy"/>
    <dgm:cxn modelId="{6D94A12B-6548-4EDC-B39C-32E54DB1F4DA}" type="presOf" srcId="{3965C0B9-4E81-4A87-837B-A336D387BF97}" destId="{BBF74F66-5137-4675-AC7A-9FBFE6DA1EFF}" srcOrd="0" destOrd="0" presId="urn:microsoft.com/office/officeart/2008/layout/HorizontalMultiLevelHierarchy"/>
    <dgm:cxn modelId="{AC875159-967D-49D2-A2BD-4D4954F39A6C}" srcId="{F8F0A93F-9EC5-4F4F-A735-548CACB6CB65}" destId="{6861AF17-4DF0-4C46-9C5D-85464BA4DAEB}" srcOrd="0" destOrd="0" parTransId="{3D6E2941-E35D-46B8-A70E-78049D0FE7DB}" sibTransId="{C253A93E-3A6C-46B2-8ABC-3B8D7564ABA4}"/>
    <dgm:cxn modelId="{ABEDB7EC-7427-44C1-AE8B-D530DD454728}" type="presOf" srcId="{F8F0A93F-9EC5-4F4F-A735-548CACB6CB65}" destId="{2F78C792-4C84-494A-A882-E4BEF8BB9F4D}" srcOrd="0" destOrd="0" presId="urn:microsoft.com/office/officeart/2008/layout/HorizontalMultiLevelHierarchy"/>
    <dgm:cxn modelId="{9833B116-05BE-4BA8-AC5C-80274A47BC0E}" srcId="{3965C0B9-4E81-4A87-837B-A336D387BF97}" destId="{B124C080-C03A-410A-A3B8-A98F02D763DD}" srcOrd="0" destOrd="0" parTransId="{7480F5CA-B723-4967-85E2-8E6FBE563C1F}" sibTransId="{DD1FC245-2480-4609-B1B2-8900728EC1F5}"/>
    <dgm:cxn modelId="{DF3316C4-D137-46C8-BB48-4D2A9DBFE581}" type="presOf" srcId="{4F01791C-7EE1-4D80-8999-6F2CE3823419}" destId="{8A52D359-EF00-48B7-81D5-2987F9CACF3E}" srcOrd="0" destOrd="0" presId="urn:microsoft.com/office/officeart/2008/layout/HorizontalMultiLevelHierarchy"/>
    <dgm:cxn modelId="{3D446EB8-545D-4FEC-8427-113323B1E784}" type="presOf" srcId="{1FEA1826-C372-4DB2-A0AF-49FF8BC846D0}" destId="{1497CA4B-72F5-4158-80B6-3FC9673FC696}" srcOrd="0" destOrd="0" presId="urn:microsoft.com/office/officeart/2008/layout/HorizontalMultiLevelHierarchy"/>
    <dgm:cxn modelId="{E379282E-FBB1-4CE5-ADFB-9693D0721ED8}" srcId="{3965C0B9-4E81-4A87-837B-A336D387BF97}" destId="{4A9343AC-505A-49F6-8A0A-F1D58721AD11}" srcOrd="1" destOrd="0" parTransId="{613C1E2E-E2BB-485C-8979-AD238AEC8037}" sibTransId="{EFF57CC0-285A-4A52-A6A0-8DF4835318BB}"/>
    <dgm:cxn modelId="{16867A0C-5580-4BEB-9FE0-501EB57A0DCA}" srcId="{6861AF17-4DF0-4C46-9C5D-85464BA4DAEB}" destId="{3965C0B9-4E81-4A87-837B-A336D387BF97}" srcOrd="1" destOrd="0" parTransId="{4F01791C-7EE1-4D80-8999-6F2CE3823419}" sibTransId="{A03F6A7F-67C5-4A8C-80DF-6BD1C7B2C314}"/>
    <dgm:cxn modelId="{E682B4E8-3AF2-4F21-AC2D-E5CF7F78AA34}" type="presOf" srcId="{7480F5CA-B723-4967-85E2-8E6FBE563C1F}" destId="{B89907F1-9FEE-4027-85FE-566D318F1E75}" srcOrd="0" destOrd="0" presId="urn:microsoft.com/office/officeart/2008/layout/HorizontalMultiLevelHierarchy"/>
    <dgm:cxn modelId="{18AC2479-5515-4897-8FAE-6020AE263466}" type="presOf" srcId="{8C31CD02-42ED-46EE-8233-8ECE48A67217}" destId="{2EC2C394-859D-43CA-BFC3-E8660FB23931}" srcOrd="1" destOrd="0" presId="urn:microsoft.com/office/officeart/2008/layout/HorizontalMultiLevelHierarchy"/>
    <dgm:cxn modelId="{67D25B3F-75BC-4E2F-B7D0-88B27F8643AE}" type="presOf" srcId="{4A9343AC-505A-49F6-8A0A-F1D58721AD11}" destId="{06F8ED0D-F26E-43D0-BAD4-CF97A1BF43F7}" srcOrd="0" destOrd="0" presId="urn:microsoft.com/office/officeart/2008/layout/HorizontalMultiLevelHierarchy"/>
    <dgm:cxn modelId="{94D439D6-3EB5-47B7-820D-BEE3C981D988}" type="presParOf" srcId="{2F78C792-4C84-494A-A882-E4BEF8BB9F4D}" destId="{38332906-1AEE-421E-97E3-329C6572E0E6}" srcOrd="0" destOrd="0" presId="urn:microsoft.com/office/officeart/2008/layout/HorizontalMultiLevelHierarchy"/>
    <dgm:cxn modelId="{0C23A6C5-0EAF-465C-B1EB-C4B2F37920B0}" type="presParOf" srcId="{38332906-1AEE-421E-97E3-329C6572E0E6}" destId="{7362399A-E964-4F61-913D-C1D27AB18064}" srcOrd="0" destOrd="0" presId="urn:microsoft.com/office/officeart/2008/layout/HorizontalMultiLevelHierarchy"/>
    <dgm:cxn modelId="{2553FA08-FD3E-48B3-982B-B8C7A8006F0B}" type="presParOf" srcId="{38332906-1AEE-421E-97E3-329C6572E0E6}" destId="{26F7079C-68E6-45A6-98E3-AF8A72920455}" srcOrd="1" destOrd="0" presId="urn:microsoft.com/office/officeart/2008/layout/HorizontalMultiLevelHierarchy"/>
    <dgm:cxn modelId="{71BDFE16-5776-4E17-A990-4B5B55404266}" type="presParOf" srcId="{26F7079C-68E6-45A6-98E3-AF8A72920455}" destId="{A9D7382C-B67F-4E93-A906-0B52B9005F2D}" srcOrd="0" destOrd="0" presId="urn:microsoft.com/office/officeart/2008/layout/HorizontalMultiLevelHierarchy"/>
    <dgm:cxn modelId="{7DEC51B8-0263-4E1C-B14F-C0CC3A8416AA}" type="presParOf" srcId="{A9D7382C-B67F-4E93-A906-0B52B9005F2D}" destId="{2EC2C394-859D-43CA-BFC3-E8660FB23931}" srcOrd="0" destOrd="0" presId="urn:microsoft.com/office/officeart/2008/layout/HorizontalMultiLevelHierarchy"/>
    <dgm:cxn modelId="{FCA174F2-0CD9-4C6E-A117-EBDF19C71326}" type="presParOf" srcId="{26F7079C-68E6-45A6-98E3-AF8A72920455}" destId="{683D4572-A598-4B09-AB63-0C367C141EAC}" srcOrd="1" destOrd="0" presId="urn:microsoft.com/office/officeart/2008/layout/HorizontalMultiLevelHierarchy"/>
    <dgm:cxn modelId="{75FBB3D4-B7D9-49D6-8B46-3E5E58B60ED6}" type="presParOf" srcId="{683D4572-A598-4B09-AB63-0C367C141EAC}" destId="{1497CA4B-72F5-4158-80B6-3FC9673FC696}" srcOrd="0" destOrd="0" presId="urn:microsoft.com/office/officeart/2008/layout/HorizontalMultiLevelHierarchy"/>
    <dgm:cxn modelId="{3EC0670E-D0B8-4DDE-954A-2000EE5686E7}" type="presParOf" srcId="{683D4572-A598-4B09-AB63-0C367C141EAC}" destId="{01F3CB99-CBAE-448C-9655-B2277A2401CE}" srcOrd="1" destOrd="0" presId="urn:microsoft.com/office/officeart/2008/layout/HorizontalMultiLevelHierarchy"/>
    <dgm:cxn modelId="{41A22C5B-6341-4EEB-9254-000B218EE30E}" type="presParOf" srcId="{26F7079C-68E6-45A6-98E3-AF8A72920455}" destId="{8A52D359-EF00-48B7-81D5-2987F9CACF3E}" srcOrd="2" destOrd="0" presId="urn:microsoft.com/office/officeart/2008/layout/HorizontalMultiLevelHierarchy"/>
    <dgm:cxn modelId="{BF4C25E9-F06B-44FA-A6E8-8BA278C53019}" type="presParOf" srcId="{8A52D359-EF00-48B7-81D5-2987F9CACF3E}" destId="{C49D8BF3-DDFB-48EF-9C4A-CD35073FBBB7}" srcOrd="0" destOrd="0" presId="urn:microsoft.com/office/officeart/2008/layout/HorizontalMultiLevelHierarchy"/>
    <dgm:cxn modelId="{E168F671-3177-4AB2-B3D0-B4F9D7E318D7}" type="presParOf" srcId="{26F7079C-68E6-45A6-98E3-AF8A72920455}" destId="{564D5341-74E0-4D31-8792-31BE7D9FB7D1}" srcOrd="3" destOrd="0" presId="urn:microsoft.com/office/officeart/2008/layout/HorizontalMultiLevelHierarchy"/>
    <dgm:cxn modelId="{FE02A47B-3969-422A-9677-26067FEEF15C}" type="presParOf" srcId="{564D5341-74E0-4D31-8792-31BE7D9FB7D1}" destId="{BBF74F66-5137-4675-AC7A-9FBFE6DA1EFF}" srcOrd="0" destOrd="0" presId="urn:microsoft.com/office/officeart/2008/layout/HorizontalMultiLevelHierarchy"/>
    <dgm:cxn modelId="{58A9FCE1-A280-4E75-9688-01E8795FF9FD}" type="presParOf" srcId="{564D5341-74E0-4D31-8792-31BE7D9FB7D1}" destId="{1D529AE6-5F17-4CCA-8EC2-2C04A4C5524F}" srcOrd="1" destOrd="0" presId="urn:microsoft.com/office/officeart/2008/layout/HorizontalMultiLevelHierarchy"/>
    <dgm:cxn modelId="{C51FBB86-E23A-4912-8BA0-3B01B657F62F}" type="presParOf" srcId="{1D529AE6-5F17-4CCA-8EC2-2C04A4C5524F}" destId="{B89907F1-9FEE-4027-85FE-566D318F1E75}" srcOrd="0" destOrd="0" presId="urn:microsoft.com/office/officeart/2008/layout/HorizontalMultiLevelHierarchy"/>
    <dgm:cxn modelId="{3EBCBFE6-EB27-4F7F-BB23-1660F6FF0A6B}" type="presParOf" srcId="{B89907F1-9FEE-4027-85FE-566D318F1E75}" destId="{5E05F876-D682-4CE6-B04E-710AADA19BEB}" srcOrd="0" destOrd="0" presId="urn:microsoft.com/office/officeart/2008/layout/HorizontalMultiLevelHierarchy"/>
    <dgm:cxn modelId="{9BBA6359-BAFD-4175-8A82-6B4970FFDF91}" type="presParOf" srcId="{1D529AE6-5F17-4CCA-8EC2-2C04A4C5524F}" destId="{458D926E-8C98-4EEA-BEEC-072152C73950}" srcOrd="1" destOrd="0" presId="urn:microsoft.com/office/officeart/2008/layout/HorizontalMultiLevelHierarchy"/>
    <dgm:cxn modelId="{1787056F-24A3-4290-BA6F-F0C4B8D8CEF6}" type="presParOf" srcId="{458D926E-8C98-4EEA-BEEC-072152C73950}" destId="{528CE414-E6B7-4802-9D91-3DB321C51554}" srcOrd="0" destOrd="0" presId="urn:microsoft.com/office/officeart/2008/layout/HorizontalMultiLevelHierarchy"/>
    <dgm:cxn modelId="{E5BC7BA1-5DD8-4B7D-AD04-F262B9F06F9A}" type="presParOf" srcId="{458D926E-8C98-4EEA-BEEC-072152C73950}" destId="{2FA5B3D8-8C2D-4365-ADC6-27EA8A3E5781}" srcOrd="1" destOrd="0" presId="urn:microsoft.com/office/officeart/2008/layout/HorizontalMultiLevelHierarchy"/>
    <dgm:cxn modelId="{4BB96651-0C00-43B6-87C5-F24EC8B8E562}" type="presParOf" srcId="{1D529AE6-5F17-4CCA-8EC2-2C04A4C5524F}" destId="{227F6009-33F9-448C-B80C-6FA7A8050B01}" srcOrd="2" destOrd="0" presId="urn:microsoft.com/office/officeart/2008/layout/HorizontalMultiLevelHierarchy"/>
    <dgm:cxn modelId="{948A5C96-47E3-40E5-80C9-B693B54800C9}" type="presParOf" srcId="{227F6009-33F9-448C-B80C-6FA7A8050B01}" destId="{D89E0D86-076B-4007-9AF5-ECF83533D66C}" srcOrd="0" destOrd="0" presId="urn:microsoft.com/office/officeart/2008/layout/HorizontalMultiLevelHierarchy"/>
    <dgm:cxn modelId="{B35F122F-F5CF-42CE-8696-76713F601644}" type="presParOf" srcId="{1D529AE6-5F17-4CCA-8EC2-2C04A4C5524F}" destId="{5FD6D45D-486A-4BD9-8EDE-CA9F4F16B777}" srcOrd="3" destOrd="0" presId="urn:microsoft.com/office/officeart/2008/layout/HorizontalMultiLevelHierarchy"/>
    <dgm:cxn modelId="{215CD309-4247-465B-8E8E-E8813D069752}" type="presParOf" srcId="{5FD6D45D-486A-4BD9-8EDE-CA9F4F16B777}" destId="{06F8ED0D-F26E-43D0-BAD4-CF97A1BF43F7}" srcOrd="0" destOrd="0" presId="urn:microsoft.com/office/officeart/2008/layout/HorizontalMultiLevelHierarchy"/>
    <dgm:cxn modelId="{8A95AE8D-7DCB-42AF-9520-678DEF8D5E54}" type="presParOf" srcId="{5FD6D45D-486A-4BD9-8EDE-CA9F4F16B777}" destId="{C61DBBC2-8D35-4F3B-8FA4-FF6034192277}"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9939590-214F-4AD9-B085-B6021244096C}" type="doc">
      <dgm:prSet loTypeId="urn:microsoft.com/office/officeart/2005/8/layout/process4" loCatId="list" qsTypeId="urn:microsoft.com/office/officeart/2005/8/quickstyle/simple2" qsCatId="simple" csTypeId="urn:microsoft.com/office/officeart/2005/8/colors/colorful1" csCatId="colorful" phldr="1"/>
      <dgm:spPr/>
      <dgm:t>
        <a:bodyPr/>
        <a:lstStyle/>
        <a:p>
          <a:endParaRPr lang="pl-PL"/>
        </a:p>
      </dgm:t>
    </dgm:pt>
    <dgm:pt modelId="{31CEBC49-28BB-4220-A00D-FC63F4FB8161}">
      <dgm:prSet phldrT="[Tekst]" custT="1"/>
      <dgm:spPr/>
      <dgm:t>
        <a:bodyPr/>
        <a:lstStyle/>
        <a:p>
          <a:r>
            <a:rPr lang="pl-PL" sz="3200" b="1"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art. 34 § 2 k.k.  (stałe elementy treściowe kary ograniczenia wolności)</a:t>
          </a:r>
          <a:endParaRPr lang="pl-PL" sz="3200" b="1"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dgm:t>
    </dgm:pt>
    <dgm:pt modelId="{1FA1303E-2B02-4122-BAE9-D6246EF9B8DA}" type="parTrans" cxnId="{38A14669-ECD6-4413-B19E-14DC20F38456}">
      <dgm:prSet/>
      <dgm:spPr/>
      <dgm:t>
        <a:bodyPr/>
        <a:lstStyle/>
        <a:p>
          <a:endParaRPr lang="pl-PL"/>
        </a:p>
      </dgm:t>
    </dgm:pt>
    <dgm:pt modelId="{C81CDCE0-5390-447E-86B4-6478857BA080}" type="sibTrans" cxnId="{38A14669-ECD6-4413-B19E-14DC20F38456}">
      <dgm:prSet/>
      <dgm:spPr/>
      <dgm:t>
        <a:bodyPr/>
        <a:lstStyle/>
        <a:p>
          <a:endParaRPr lang="pl-PL"/>
        </a:p>
      </dgm:t>
    </dgm:pt>
    <dgm:pt modelId="{9E2F999B-7412-4B08-95C4-796EFD571C9F}">
      <dgm:prSet phldrT="[Tekst]" custT="1"/>
      <dgm:spPr/>
      <dgm:t>
        <a:bodyPr/>
        <a:lstStyle/>
        <a:p>
          <a:pPr algn="ctr"/>
          <a:r>
            <a:rPr lang="pl-PL" sz="1800" b="1"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ma obowiązek udzielania wyjaśnień dotyczących przebiegu odbywania kary</a:t>
          </a:r>
          <a:endParaRPr lang="pl-PL" sz="1800" b="1"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dgm:t>
    </dgm:pt>
    <dgm:pt modelId="{23B82B0D-4FB0-426B-8266-0515A7268E51}" type="parTrans" cxnId="{D26B0BEF-D47F-404D-878B-C0C7D815481D}">
      <dgm:prSet/>
      <dgm:spPr/>
      <dgm:t>
        <a:bodyPr/>
        <a:lstStyle/>
        <a:p>
          <a:endParaRPr lang="pl-PL"/>
        </a:p>
      </dgm:t>
    </dgm:pt>
    <dgm:pt modelId="{4A8A3F9E-74B8-4CA6-BF64-2E8A121C6917}" type="sibTrans" cxnId="{D26B0BEF-D47F-404D-878B-C0C7D815481D}">
      <dgm:prSet/>
      <dgm:spPr/>
      <dgm:t>
        <a:bodyPr/>
        <a:lstStyle/>
        <a:p>
          <a:endParaRPr lang="pl-PL"/>
        </a:p>
      </dgm:t>
    </dgm:pt>
    <dgm:pt modelId="{7B1F6F0D-7F81-40C8-985D-B24FFDD21140}">
      <dgm:prSet phldrT="[Tekst]" custT="1"/>
      <dgm:spPr/>
      <dgm:t>
        <a:bodyPr/>
        <a:lstStyle/>
        <a:p>
          <a:r>
            <a:rPr lang="pl-PL" sz="3200" b="1"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art. 34 § 1a k.k. (niestałe elementy treściowe kary ograniczenia wolności)</a:t>
          </a:r>
          <a:endParaRPr lang="pl-PL" sz="3200" b="1"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dgm:t>
    </dgm:pt>
    <dgm:pt modelId="{00DDC40C-B13C-45B3-8D20-E64761C11DE1}" type="parTrans" cxnId="{2AD167DF-D6AB-4D67-9052-457A6AE0EB0C}">
      <dgm:prSet/>
      <dgm:spPr/>
      <dgm:t>
        <a:bodyPr/>
        <a:lstStyle/>
        <a:p>
          <a:endParaRPr lang="pl-PL"/>
        </a:p>
      </dgm:t>
    </dgm:pt>
    <dgm:pt modelId="{4DC23CC8-7B1B-4CFF-8997-1B305DC38C32}" type="sibTrans" cxnId="{2AD167DF-D6AB-4D67-9052-457A6AE0EB0C}">
      <dgm:prSet/>
      <dgm:spPr/>
      <dgm:t>
        <a:bodyPr/>
        <a:lstStyle/>
        <a:p>
          <a:endParaRPr lang="pl-PL"/>
        </a:p>
      </dgm:t>
    </dgm:pt>
    <dgm:pt modelId="{FCE29EB8-F7B3-431D-B220-77CBA0DB75A7}">
      <dgm:prSet phldrT="[Tekst]" custT="1"/>
      <dgm:spPr/>
      <dgm:t>
        <a:bodyPr/>
        <a:lstStyle/>
        <a:p>
          <a:pPr algn="ctr"/>
          <a:r>
            <a:rPr lang="pl-PL" sz="1800" b="1"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obowiązek wykonywania nieodpłatnej, kontrolowanej pracy na cele społeczne </a:t>
          </a:r>
          <a:endParaRPr lang="pl-PL" sz="1800" b="1"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dgm:t>
    </dgm:pt>
    <dgm:pt modelId="{BD47E540-ACC1-40F6-AA9A-A939C163E196}" type="parTrans" cxnId="{DCF736B5-6F59-4A06-82CB-0C36414AEE37}">
      <dgm:prSet/>
      <dgm:spPr/>
      <dgm:t>
        <a:bodyPr/>
        <a:lstStyle/>
        <a:p>
          <a:endParaRPr lang="pl-PL"/>
        </a:p>
      </dgm:t>
    </dgm:pt>
    <dgm:pt modelId="{9638AFCD-96D7-40D9-B119-E032364C8F47}" type="sibTrans" cxnId="{DCF736B5-6F59-4A06-82CB-0C36414AEE37}">
      <dgm:prSet/>
      <dgm:spPr/>
      <dgm:t>
        <a:bodyPr/>
        <a:lstStyle/>
        <a:p>
          <a:endParaRPr lang="pl-PL"/>
        </a:p>
      </dgm:t>
    </dgm:pt>
    <dgm:pt modelId="{E11CE833-BD61-4BDB-83DA-FACF314B5485}">
      <dgm:prSet phldrT="[Tekst]" custT="1"/>
      <dgm:spPr/>
      <dgm:t>
        <a:bodyPr/>
        <a:lstStyle/>
        <a:p>
          <a:pPr algn="ctr"/>
          <a:r>
            <a:rPr lang="pl-PL" sz="1800" b="1"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obowiązek pozostawania w miejscu stałego pobytu lub w innym wyznaczonym miejscu, z zastosowaniem systemu dozoru elektronicznego</a:t>
          </a:r>
          <a:endParaRPr lang="pl-PL" sz="1800" b="1"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dgm:t>
    </dgm:pt>
    <dgm:pt modelId="{5EABAA57-E099-4989-89CC-85B2BC9A579D}" type="parTrans" cxnId="{07354F7D-2E88-41B2-A2B3-352778D780BA}">
      <dgm:prSet/>
      <dgm:spPr/>
      <dgm:t>
        <a:bodyPr/>
        <a:lstStyle/>
        <a:p>
          <a:endParaRPr lang="pl-PL"/>
        </a:p>
      </dgm:t>
    </dgm:pt>
    <dgm:pt modelId="{183D8940-7DAF-4C32-B96D-74B7330EDC7F}" type="sibTrans" cxnId="{07354F7D-2E88-41B2-A2B3-352778D780BA}">
      <dgm:prSet/>
      <dgm:spPr/>
      <dgm:t>
        <a:bodyPr/>
        <a:lstStyle/>
        <a:p>
          <a:endParaRPr lang="pl-PL"/>
        </a:p>
      </dgm:t>
    </dgm:pt>
    <dgm:pt modelId="{25AB7952-5132-4DBD-ACD1-8E9BF22B19B6}">
      <dgm:prSet phldrT="[Tekst]" custT="1"/>
      <dgm:spPr/>
      <dgm:t>
        <a:bodyPr/>
        <a:lstStyle/>
        <a:p>
          <a:pPr algn="ctr"/>
          <a:r>
            <a:rPr lang="pl-PL" sz="1800" b="1"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w czasie odbywania kary ograniczenia wolności skazany nie może bez zgody sądu zmieniać miejsca stałego pobytu</a:t>
          </a:r>
          <a:endParaRPr lang="pl-PL" sz="1800" b="1"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dgm:t>
    </dgm:pt>
    <dgm:pt modelId="{46D0CD48-B788-4820-BA53-AAA57513B673}" type="parTrans" cxnId="{7E084570-12B3-4223-8115-FBBAE7BF5A54}">
      <dgm:prSet/>
      <dgm:spPr/>
      <dgm:t>
        <a:bodyPr/>
        <a:lstStyle/>
        <a:p>
          <a:endParaRPr lang="pl-PL"/>
        </a:p>
      </dgm:t>
    </dgm:pt>
    <dgm:pt modelId="{7BE3AF7A-78AC-499E-A609-4DA80C0DEF5B}" type="sibTrans" cxnId="{7E084570-12B3-4223-8115-FBBAE7BF5A54}">
      <dgm:prSet/>
      <dgm:spPr/>
      <dgm:t>
        <a:bodyPr/>
        <a:lstStyle/>
        <a:p>
          <a:endParaRPr lang="pl-PL"/>
        </a:p>
      </dgm:t>
    </dgm:pt>
    <dgm:pt modelId="{A4DD0CD5-BF86-4D52-A145-4D6ED29671BB}">
      <dgm:prSet phldrT="[Tekst]" custT="1"/>
      <dgm:spPr/>
      <dgm:t>
        <a:bodyPr/>
        <a:lstStyle/>
        <a:p>
          <a:pPr algn="ctr"/>
          <a:r>
            <a:rPr lang="pl-PL" sz="1800" b="1"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obowiązek, o którym mowa w art. 72 § 1 pkt 4-7a k.k.</a:t>
          </a:r>
          <a:endParaRPr lang="pl-PL" sz="1800" b="1"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dgm:t>
    </dgm:pt>
    <dgm:pt modelId="{1094AB72-6CCE-4D1D-A08D-F1BCFA607355}" type="parTrans" cxnId="{0BF0A6AB-7F63-43EA-B1D8-DD34338F4D93}">
      <dgm:prSet/>
      <dgm:spPr/>
      <dgm:t>
        <a:bodyPr/>
        <a:lstStyle/>
        <a:p>
          <a:endParaRPr lang="pl-PL"/>
        </a:p>
      </dgm:t>
    </dgm:pt>
    <dgm:pt modelId="{029A1F15-FACC-4652-A706-E43D27387813}" type="sibTrans" cxnId="{0BF0A6AB-7F63-43EA-B1D8-DD34338F4D93}">
      <dgm:prSet/>
      <dgm:spPr/>
      <dgm:t>
        <a:bodyPr/>
        <a:lstStyle/>
        <a:p>
          <a:endParaRPr lang="pl-PL"/>
        </a:p>
      </dgm:t>
    </dgm:pt>
    <dgm:pt modelId="{7F1A708F-F17E-4F68-9527-037026FBFFDA}">
      <dgm:prSet phldrT="[Tekst]" custT="1"/>
      <dgm:spPr/>
      <dgm:t>
        <a:bodyPr/>
        <a:lstStyle/>
        <a:p>
          <a:pPr algn="ctr"/>
          <a:r>
            <a:rPr lang="pl-PL" sz="1800" b="1"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potrąceniu od 10% do 25% wynagrodzenia za pracę w stosunku miesięcznym na cel społeczny wskazany przez sąd </a:t>
          </a:r>
          <a:endParaRPr lang="pl-PL" sz="1800" b="1"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dgm:t>
    </dgm:pt>
    <dgm:pt modelId="{E0C9C753-48EB-483B-8842-70CDADC9B427}" type="parTrans" cxnId="{0183AC1A-578B-40D5-925E-7A682C6D6AEF}">
      <dgm:prSet/>
      <dgm:spPr/>
      <dgm:t>
        <a:bodyPr/>
        <a:lstStyle/>
        <a:p>
          <a:endParaRPr lang="pl-PL"/>
        </a:p>
      </dgm:t>
    </dgm:pt>
    <dgm:pt modelId="{19825824-33CC-4B41-814F-AAD56A54BEAB}" type="sibTrans" cxnId="{0183AC1A-578B-40D5-925E-7A682C6D6AEF}">
      <dgm:prSet/>
      <dgm:spPr/>
      <dgm:t>
        <a:bodyPr/>
        <a:lstStyle/>
        <a:p>
          <a:endParaRPr lang="pl-PL"/>
        </a:p>
      </dgm:t>
    </dgm:pt>
    <dgm:pt modelId="{4773EA4E-DF7F-4E2A-8B49-7FE118707BC0}" type="pres">
      <dgm:prSet presAssocID="{E9939590-214F-4AD9-B085-B6021244096C}" presName="Name0" presStyleCnt="0">
        <dgm:presLayoutVars>
          <dgm:dir/>
          <dgm:animLvl val="lvl"/>
          <dgm:resizeHandles val="exact"/>
        </dgm:presLayoutVars>
      </dgm:prSet>
      <dgm:spPr/>
    </dgm:pt>
    <dgm:pt modelId="{FE19BE6C-46D6-4D87-A61F-20CD303AB163}" type="pres">
      <dgm:prSet presAssocID="{7B1F6F0D-7F81-40C8-985D-B24FFDD21140}" presName="boxAndChildren" presStyleCnt="0"/>
      <dgm:spPr/>
    </dgm:pt>
    <dgm:pt modelId="{DF37F743-E90A-4323-AE2A-E436A319510B}" type="pres">
      <dgm:prSet presAssocID="{7B1F6F0D-7F81-40C8-985D-B24FFDD21140}" presName="parentTextBox" presStyleLbl="node1" presStyleIdx="0" presStyleCnt="2"/>
      <dgm:spPr/>
    </dgm:pt>
    <dgm:pt modelId="{421EA294-4BE1-4F67-A3B4-CA2A14B4C504}" type="pres">
      <dgm:prSet presAssocID="{7B1F6F0D-7F81-40C8-985D-B24FFDD21140}" presName="entireBox" presStyleLbl="node1" presStyleIdx="0" presStyleCnt="2" custScaleY="63353" custLinFactNeighborX="3265" custLinFactNeighborY="1244"/>
      <dgm:spPr/>
    </dgm:pt>
    <dgm:pt modelId="{AA527DFA-5671-4C9A-A8A9-3AE1AE161907}" type="pres">
      <dgm:prSet presAssocID="{7B1F6F0D-7F81-40C8-985D-B24FFDD21140}" presName="descendantBox" presStyleCnt="0"/>
      <dgm:spPr/>
    </dgm:pt>
    <dgm:pt modelId="{8A8A045D-6E54-4DA2-935B-0F280DC35A53}" type="pres">
      <dgm:prSet presAssocID="{FCE29EB8-F7B3-431D-B220-77CBA0DB75A7}" presName="childTextBox" presStyleLbl="fgAccFollowNode1" presStyleIdx="0" presStyleCnt="6" custScaleY="100000" custLinFactNeighborY="29063">
        <dgm:presLayoutVars>
          <dgm:bulletEnabled val="1"/>
        </dgm:presLayoutVars>
      </dgm:prSet>
      <dgm:spPr/>
    </dgm:pt>
    <dgm:pt modelId="{77E6BEC6-C50B-4840-B0EE-B9A33AFB3F71}" type="pres">
      <dgm:prSet presAssocID="{E11CE833-BD61-4BDB-83DA-FACF314B5485}" presName="childTextBox" presStyleLbl="fgAccFollowNode1" presStyleIdx="1" presStyleCnt="6" custScaleX="124294">
        <dgm:presLayoutVars>
          <dgm:bulletEnabled val="1"/>
        </dgm:presLayoutVars>
      </dgm:prSet>
      <dgm:spPr/>
    </dgm:pt>
    <dgm:pt modelId="{B3F251F5-1342-42D4-BDBE-69B9DA65FF95}" type="pres">
      <dgm:prSet presAssocID="{A4DD0CD5-BF86-4D52-A145-4D6ED29671BB}" presName="childTextBox" presStyleLbl="fgAccFollowNode1" presStyleIdx="2" presStyleCnt="6">
        <dgm:presLayoutVars>
          <dgm:bulletEnabled val="1"/>
        </dgm:presLayoutVars>
      </dgm:prSet>
      <dgm:spPr/>
    </dgm:pt>
    <dgm:pt modelId="{066F7A88-7ECB-4FB5-A64A-6C7946171F6C}" type="pres">
      <dgm:prSet presAssocID="{7F1A708F-F17E-4F68-9527-037026FBFFDA}" presName="childTextBox" presStyleLbl="fgAccFollowNode1" presStyleIdx="3" presStyleCnt="6" custScaleX="115099">
        <dgm:presLayoutVars>
          <dgm:bulletEnabled val="1"/>
        </dgm:presLayoutVars>
      </dgm:prSet>
      <dgm:spPr/>
    </dgm:pt>
    <dgm:pt modelId="{E0F0395B-3873-4C5E-9C03-5C1259BE5898}" type="pres">
      <dgm:prSet presAssocID="{C81CDCE0-5390-447E-86B4-6478857BA080}" presName="sp" presStyleCnt="0"/>
      <dgm:spPr/>
    </dgm:pt>
    <dgm:pt modelId="{A946C6D8-2F0D-4CAD-850D-DABC54BCC5C3}" type="pres">
      <dgm:prSet presAssocID="{31CEBC49-28BB-4220-A00D-FC63F4FB8161}" presName="arrowAndChildren" presStyleCnt="0"/>
      <dgm:spPr/>
    </dgm:pt>
    <dgm:pt modelId="{0FB6F63A-E042-4BFD-BDFB-37838E3F9719}" type="pres">
      <dgm:prSet presAssocID="{31CEBC49-28BB-4220-A00D-FC63F4FB8161}" presName="parentTextArrow" presStyleLbl="node1" presStyleIdx="0" presStyleCnt="2"/>
      <dgm:spPr/>
    </dgm:pt>
    <dgm:pt modelId="{03993091-5739-4315-95BD-4DFF173CE27A}" type="pres">
      <dgm:prSet presAssocID="{31CEBC49-28BB-4220-A00D-FC63F4FB8161}" presName="arrow" presStyleLbl="node1" presStyleIdx="1" presStyleCnt="2" custScaleY="54471" custLinFactNeighborX="68" custLinFactNeighborY="-3846"/>
      <dgm:spPr/>
    </dgm:pt>
    <dgm:pt modelId="{416DE723-9435-459C-8062-ABDAED1CDCF7}" type="pres">
      <dgm:prSet presAssocID="{31CEBC49-28BB-4220-A00D-FC63F4FB8161}" presName="descendantArrow" presStyleCnt="0"/>
      <dgm:spPr/>
    </dgm:pt>
    <dgm:pt modelId="{A9662B80-BCA9-4BEC-BACF-011A1D95089D}" type="pres">
      <dgm:prSet presAssocID="{25AB7952-5132-4DBD-ACD1-8E9BF22B19B6}" presName="childTextArrow" presStyleLbl="fgAccFollowNode1" presStyleIdx="4" presStyleCnt="6" custScaleY="48595" custLinFactNeighborY="1846">
        <dgm:presLayoutVars>
          <dgm:bulletEnabled val="1"/>
        </dgm:presLayoutVars>
      </dgm:prSet>
      <dgm:spPr/>
    </dgm:pt>
    <dgm:pt modelId="{3EB09208-2876-4CC6-9BA8-912867EDCB6B}" type="pres">
      <dgm:prSet presAssocID="{9E2F999B-7412-4B08-95C4-796EFD571C9F}" presName="childTextArrow" presStyleLbl="fgAccFollowNode1" presStyleIdx="5" presStyleCnt="6" custScaleY="48595" custLinFactNeighborY="1846">
        <dgm:presLayoutVars>
          <dgm:bulletEnabled val="1"/>
        </dgm:presLayoutVars>
      </dgm:prSet>
      <dgm:spPr/>
    </dgm:pt>
  </dgm:ptLst>
  <dgm:cxnLst>
    <dgm:cxn modelId="{CC6187E1-815D-4D55-8096-D65377571D60}" type="presOf" srcId="{31CEBC49-28BB-4220-A00D-FC63F4FB8161}" destId="{0FB6F63A-E042-4BFD-BDFB-37838E3F9719}" srcOrd="0" destOrd="0" presId="urn:microsoft.com/office/officeart/2005/8/layout/process4"/>
    <dgm:cxn modelId="{38A14669-ECD6-4413-B19E-14DC20F38456}" srcId="{E9939590-214F-4AD9-B085-B6021244096C}" destId="{31CEBC49-28BB-4220-A00D-FC63F4FB8161}" srcOrd="0" destOrd="0" parTransId="{1FA1303E-2B02-4122-BAE9-D6246EF9B8DA}" sibTransId="{C81CDCE0-5390-447E-86B4-6478857BA080}"/>
    <dgm:cxn modelId="{7E084570-12B3-4223-8115-FBBAE7BF5A54}" srcId="{31CEBC49-28BB-4220-A00D-FC63F4FB8161}" destId="{25AB7952-5132-4DBD-ACD1-8E9BF22B19B6}" srcOrd="0" destOrd="0" parTransId="{46D0CD48-B788-4820-BA53-AAA57513B673}" sibTransId="{7BE3AF7A-78AC-499E-A609-4DA80C0DEF5B}"/>
    <dgm:cxn modelId="{B860F54B-A1F5-4454-A154-35D9FB4E5C80}" type="presOf" srcId="{A4DD0CD5-BF86-4D52-A145-4D6ED29671BB}" destId="{B3F251F5-1342-42D4-BDBE-69B9DA65FF95}" srcOrd="0" destOrd="0" presId="urn:microsoft.com/office/officeart/2005/8/layout/process4"/>
    <dgm:cxn modelId="{07354F7D-2E88-41B2-A2B3-352778D780BA}" srcId="{7B1F6F0D-7F81-40C8-985D-B24FFDD21140}" destId="{E11CE833-BD61-4BDB-83DA-FACF314B5485}" srcOrd="1" destOrd="0" parTransId="{5EABAA57-E099-4989-89CC-85B2BC9A579D}" sibTransId="{183D8940-7DAF-4C32-B96D-74B7330EDC7F}"/>
    <dgm:cxn modelId="{A02ECD07-A634-4BE2-B8A5-05D1A723B1CF}" type="presOf" srcId="{31CEBC49-28BB-4220-A00D-FC63F4FB8161}" destId="{03993091-5739-4315-95BD-4DFF173CE27A}" srcOrd="1" destOrd="0" presId="urn:microsoft.com/office/officeart/2005/8/layout/process4"/>
    <dgm:cxn modelId="{EF5E43D7-25D5-4480-B71E-5D5820EC0AB0}" type="presOf" srcId="{E9939590-214F-4AD9-B085-B6021244096C}" destId="{4773EA4E-DF7F-4E2A-8B49-7FE118707BC0}" srcOrd="0" destOrd="0" presId="urn:microsoft.com/office/officeart/2005/8/layout/process4"/>
    <dgm:cxn modelId="{DCF736B5-6F59-4A06-82CB-0C36414AEE37}" srcId="{7B1F6F0D-7F81-40C8-985D-B24FFDD21140}" destId="{FCE29EB8-F7B3-431D-B220-77CBA0DB75A7}" srcOrd="0" destOrd="0" parTransId="{BD47E540-ACC1-40F6-AA9A-A939C163E196}" sibTransId="{9638AFCD-96D7-40D9-B119-E032364C8F47}"/>
    <dgm:cxn modelId="{0183AC1A-578B-40D5-925E-7A682C6D6AEF}" srcId="{7B1F6F0D-7F81-40C8-985D-B24FFDD21140}" destId="{7F1A708F-F17E-4F68-9527-037026FBFFDA}" srcOrd="3" destOrd="0" parTransId="{E0C9C753-48EB-483B-8842-70CDADC9B427}" sibTransId="{19825824-33CC-4B41-814F-AAD56A54BEAB}"/>
    <dgm:cxn modelId="{76E9E75B-A1B5-493E-962A-C5A477DD3226}" type="presOf" srcId="{FCE29EB8-F7B3-431D-B220-77CBA0DB75A7}" destId="{8A8A045D-6E54-4DA2-935B-0F280DC35A53}" srcOrd="0" destOrd="0" presId="urn:microsoft.com/office/officeart/2005/8/layout/process4"/>
    <dgm:cxn modelId="{2AD167DF-D6AB-4D67-9052-457A6AE0EB0C}" srcId="{E9939590-214F-4AD9-B085-B6021244096C}" destId="{7B1F6F0D-7F81-40C8-985D-B24FFDD21140}" srcOrd="1" destOrd="0" parTransId="{00DDC40C-B13C-45B3-8D20-E64761C11DE1}" sibTransId="{4DC23CC8-7B1B-4CFF-8997-1B305DC38C32}"/>
    <dgm:cxn modelId="{251320F4-4BDE-46F4-AA1C-4F9D6FEB6BB1}" type="presOf" srcId="{7B1F6F0D-7F81-40C8-985D-B24FFDD21140}" destId="{421EA294-4BE1-4F67-A3B4-CA2A14B4C504}" srcOrd="1" destOrd="0" presId="urn:microsoft.com/office/officeart/2005/8/layout/process4"/>
    <dgm:cxn modelId="{D26B0BEF-D47F-404D-878B-C0C7D815481D}" srcId="{31CEBC49-28BB-4220-A00D-FC63F4FB8161}" destId="{9E2F999B-7412-4B08-95C4-796EFD571C9F}" srcOrd="1" destOrd="0" parTransId="{23B82B0D-4FB0-426B-8266-0515A7268E51}" sibTransId="{4A8A3F9E-74B8-4CA6-BF64-2E8A121C6917}"/>
    <dgm:cxn modelId="{A35DA389-35F2-4252-BA4E-7BB6C4F67DA1}" type="presOf" srcId="{25AB7952-5132-4DBD-ACD1-8E9BF22B19B6}" destId="{A9662B80-BCA9-4BEC-BACF-011A1D95089D}" srcOrd="0" destOrd="0" presId="urn:microsoft.com/office/officeart/2005/8/layout/process4"/>
    <dgm:cxn modelId="{0BF0A6AB-7F63-43EA-B1D8-DD34338F4D93}" srcId="{7B1F6F0D-7F81-40C8-985D-B24FFDD21140}" destId="{A4DD0CD5-BF86-4D52-A145-4D6ED29671BB}" srcOrd="2" destOrd="0" parTransId="{1094AB72-6CCE-4D1D-A08D-F1BCFA607355}" sibTransId="{029A1F15-FACC-4652-A706-E43D27387813}"/>
    <dgm:cxn modelId="{717FFE27-1264-486C-82BB-0C9878755C3A}" type="presOf" srcId="{7F1A708F-F17E-4F68-9527-037026FBFFDA}" destId="{066F7A88-7ECB-4FB5-A64A-6C7946171F6C}" srcOrd="0" destOrd="0" presId="urn:microsoft.com/office/officeart/2005/8/layout/process4"/>
    <dgm:cxn modelId="{1B26878F-DB88-4EE8-BF15-3D7788D35467}" type="presOf" srcId="{7B1F6F0D-7F81-40C8-985D-B24FFDD21140}" destId="{DF37F743-E90A-4323-AE2A-E436A319510B}" srcOrd="0" destOrd="0" presId="urn:microsoft.com/office/officeart/2005/8/layout/process4"/>
    <dgm:cxn modelId="{4380B69C-FB58-4C37-A96E-8B918A138557}" type="presOf" srcId="{E11CE833-BD61-4BDB-83DA-FACF314B5485}" destId="{77E6BEC6-C50B-4840-B0EE-B9A33AFB3F71}" srcOrd="0" destOrd="0" presId="urn:microsoft.com/office/officeart/2005/8/layout/process4"/>
    <dgm:cxn modelId="{C438724E-703E-4BD8-A10B-E3953C0244F2}" type="presOf" srcId="{9E2F999B-7412-4B08-95C4-796EFD571C9F}" destId="{3EB09208-2876-4CC6-9BA8-912867EDCB6B}" srcOrd="0" destOrd="0" presId="urn:microsoft.com/office/officeart/2005/8/layout/process4"/>
    <dgm:cxn modelId="{43597080-7537-4264-9154-A041D2722158}" type="presParOf" srcId="{4773EA4E-DF7F-4E2A-8B49-7FE118707BC0}" destId="{FE19BE6C-46D6-4D87-A61F-20CD303AB163}" srcOrd="0" destOrd="0" presId="urn:microsoft.com/office/officeart/2005/8/layout/process4"/>
    <dgm:cxn modelId="{EEE805D3-787F-4D3B-BD15-0C9506C67F8D}" type="presParOf" srcId="{FE19BE6C-46D6-4D87-A61F-20CD303AB163}" destId="{DF37F743-E90A-4323-AE2A-E436A319510B}" srcOrd="0" destOrd="0" presId="urn:microsoft.com/office/officeart/2005/8/layout/process4"/>
    <dgm:cxn modelId="{09FAC464-5B69-4056-B544-58C436C44856}" type="presParOf" srcId="{FE19BE6C-46D6-4D87-A61F-20CD303AB163}" destId="{421EA294-4BE1-4F67-A3B4-CA2A14B4C504}" srcOrd="1" destOrd="0" presId="urn:microsoft.com/office/officeart/2005/8/layout/process4"/>
    <dgm:cxn modelId="{6F146A40-1876-4D06-B1F3-91ECAFCCA0EE}" type="presParOf" srcId="{FE19BE6C-46D6-4D87-A61F-20CD303AB163}" destId="{AA527DFA-5671-4C9A-A8A9-3AE1AE161907}" srcOrd="2" destOrd="0" presId="urn:microsoft.com/office/officeart/2005/8/layout/process4"/>
    <dgm:cxn modelId="{147BF102-D8A1-4C81-9B3E-7853E6BE7F38}" type="presParOf" srcId="{AA527DFA-5671-4C9A-A8A9-3AE1AE161907}" destId="{8A8A045D-6E54-4DA2-935B-0F280DC35A53}" srcOrd="0" destOrd="0" presId="urn:microsoft.com/office/officeart/2005/8/layout/process4"/>
    <dgm:cxn modelId="{A53E2FD0-FD19-4077-B32E-428E04EB2754}" type="presParOf" srcId="{AA527DFA-5671-4C9A-A8A9-3AE1AE161907}" destId="{77E6BEC6-C50B-4840-B0EE-B9A33AFB3F71}" srcOrd="1" destOrd="0" presId="urn:microsoft.com/office/officeart/2005/8/layout/process4"/>
    <dgm:cxn modelId="{EFC1FE96-50CA-4D70-8991-AE9CD3D5040C}" type="presParOf" srcId="{AA527DFA-5671-4C9A-A8A9-3AE1AE161907}" destId="{B3F251F5-1342-42D4-BDBE-69B9DA65FF95}" srcOrd="2" destOrd="0" presId="urn:microsoft.com/office/officeart/2005/8/layout/process4"/>
    <dgm:cxn modelId="{F9C06DD3-FFF1-4707-84C2-A44A2EAE0379}" type="presParOf" srcId="{AA527DFA-5671-4C9A-A8A9-3AE1AE161907}" destId="{066F7A88-7ECB-4FB5-A64A-6C7946171F6C}" srcOrd="3" destOrd="0" presId="urn:microsoft.com/office/officeart/2005/8/layout/process4"/>
    <dgm:cxn modelId="{34E7B832-8292-4EF5-B4A5-0286B0BBBF0F}" type="presParOf" srcId="{4773EA4E-DF7F-4E2A-8B49-7FE118707BC0}" destId="{E0F0395B-3873-4C5E-9C03-5C1259BE5898}" srcOrd="1" destOrd="0" presId="urn:microsoft.com/office/officeart/2005/8/layout/process4"/>
    <dgm:cxn modelId="{07A14A1F-916D-434D-9941-D874ABBF0487}" type="presParOf" srcId="{4773EA4E-DF7F-4E2A-8B49-7FE118707BC0}" destId="{A946C6D8-2F0D-4CAD-850D-DABC54BCC5C3}" srcOrd="2" destOrd="0" presId="urn:microsoft.com/office/officeart/2005/8/layout/process4"/>
    <dgm:cxn modelId="{D8503A80-6A1E-423F-B42E-28C5EF28CD31}" type="presParOf" srcId="{A946C6D8-2F0D-4CAD-850D-DABC54BCC5C3}" destId="{0FB6F63A-E042-4BFD-BDFB-37838E3F9719}" srcOrd="0" destOrd="0" presId="urn:microsoft.com/office/officeart/2005/8/layout/process4"/>
    <dgm:cxn modelId="{F1A089A1-A25E-403C-B5F3-EF03C2CA0DC3}" type="presParOf" srcId="{A946C6D8-2F0D-4CAD-850D-DABC54BCC5C3}" destId="{03993091-5739-4315-95BD-4DFF173CE27A}" srcOrd="1" destOrd="0" presId="urn:microsoft.com/office/officeart/2005/8/layout/process4"/>
    <dgm:cxn modelId="{BF28BF4D-A254-4D11-A261-56FD988539B9}" type="presParOf" srcId="{A946C6D8-2F0D-4CAD-850D-DABC54BCC5C3}" destId="{416DE723-9435-459C-8062-ABDAED1CDCF7}" srcOrd="2" destOrd="0" presId="urn:microsoft.com/office/officeart/2005/8/layout/process4"/>
    <dgm:cxn modelId="{BEA592D7-AB27-406C-AD57-9D784ABEA6C5}" type="presParOf" srcId="{416DE723-9435-459C-8062-ABDAED1CDCF7}" destId="{A9662B80-BCA9-4BEC-BACF-011A1D95089D}" srcOrd="0" destOrd="0" presId="urn:microsoft.com/office/officeart/2005/8/layout/process4"/>
    <dgm:cxn modelId="{5C705C9D-0B6B-40D6-9089-E87C5A6F79F1}" type="presParOf" srcId="{416DE723-9435-459C-8062-ABDAED1CDCF7}" destId="{3EB09208-2876-4CC6-9BA8-912867EDCB6B}"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824296E-D89F-4FE7-A0FD-438CD129E7A9}" type="doc">
      <dgm:prSet loTypeId="urn:microsoft.com/office/officeart/2005/8/layout/hierarchy4" loCatId="relationship" qsTypeId="urn:microsoft.com/office/officeart/2005/8/quickstyle/3d4" qsCatId="3D" csTypeId="urn:microsoft.com/office/officeart/2005/8/colors/accent1_2" csCatId="accent1" phldr="1"/>
      <dgm:spPr/>
      <dgm:t>
        <a:bodyPr/>
        <a:lstStyle/>
        <a:p>
          <a:endParaRPr lang="pl-PL"/>
        </a:p>
      </dgm:t>
    </dgm:pt>
    <dgm:pt modelId="{11545FE7-8CDB-4C38-81F7-9161F6B90DE0}">
      <dgm:prSet phldrT="[Tekst]" custT="1"/>
      <dgm:spPr/>
      <dgm:t>
        <a:bodyPr/>
        <a:lstStyle/>
        <a:p>
          <a:pPr algn="ctr"/>
          <a:r>
            <a:rPr lang="pl-PL" sz="4800" b="1"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art. 37a k.k.</a:t>
          </a:r>
          <a:endParaRPr lang="pl-PL" sz="4800" b="1"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dgm:t>
    </dgm:pt>
    <dgm:pt modelId="{A101A3AC-B6E4-447A-BB8B-5998FDB5FC7B}" type="parTrans" cxnId="{D737E706-37F3-459C-B7AF-4773B0AE532C}">
      <dgm:prSet/>
      <dgm:spPr/>
      <dgm:t>
        <a:bodyPr/>
        <a:lstStyle/>
        <a:p>
          <a:endParaRPr lang="pl-PL"/>
        </a:p>
      </dgm:t>
    </dgm:pt>
    <dgm:pt modelId="{1F420783-3280-4D60-865E-3665D6045F1E}" type="sibTrans" cxnId="{D737E706-37F3-459C-B7AF-4773B0AE532C}">
      <dgm:prSet/>
      <dgm:spPr/>
      <dgm:t>
        <a:bodyPr/>
        <a:lstStyle/>
        <a:p>
          <a:endParaRPr lang="pl-PL"/>
        </a:p>
      </dgm:t>
    </dgm:pt>
    <dgm:pt modelId="{38520BEF-47D2-4CC3-A5D9-9B4E9712ED3A}">
      <dgm:prSet phldrT="[Tekst]" custT="1"/>
      <dgm:spPr/>
      <dgm:t>
        <a:bodyPr/>
        <a:lstStyle/>
        <a:p>
          <a:r>
            <a:rPr lang="pl-PL" sz="4800" b="1"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art. 37b k.k.</a:t>
          </a:r>
          <a:endParaRPr lang="pl-PL" sz="4800" b="1"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dgm:t>
    </dgm:pt>
    <dgm:pt modelId="{8117A70B-4EA5-4455-926D-536305463737}" type="parTrans" cxnId="{0E17B4D9-6C39-41D3-9ADA-FD5F42172EA6}">
      <dgm:prSet/>
      <dgm:spPr/>
      <dgm:t>
        <a:bodyPr/>
        <a:lstStyle/>
        <a:p>
          <a:endParaRPr lang="pl-PL"/>
        </a:p>
      </dgm:t>
    </dgm:pt>
    <dgm:pt modelId="{6F790E01-1D61-42FD-AA04-6441507773A6}" type="sibTrans" cxnId="{0E17B4D9-6C39-41D3-9ADA-FD5F42172EA6}">
      <dgm:prSet/>
      <dgm:spPr/>
      <dgm:t>
        <a:bodyPr/>
        <a:lstStyle/>
        <a:p>
          <a:endParaRPr lang="pl-PL"/>
        </a:p>
      </dgm:t>
    </dgm:pt>
    <dgm:pt modelId="{2F5EA623-0969-4B2A-9684-1B28B3CA5319}">
      <dgm:prSet phldrT="[Tekst]" custT="1"/>
      <dgm:spPr/>
      <dgm:t>
        <a:bodyPr/>
        <a:lstStyle/>
        <a:p>
          <a:pPr algn="just"/>
          <a:r>
            <a:rPr lang="pl-PL" sz="2000" b="1"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jeżeli ustawa przewiduje zagrożenie </a:t>
          </a:r>
          <a:r>
            <a:rPr lang="pl-PL" sz="2000" b="1" u="sng" dirty="0" smtClean="0">
              <a:solidFill>
                <a:schemeClr val="bg1"/>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karą pozbawienia wolności nieprzekraczającą 8 lat</a:t>
          </a:r>
          <a:r>
            <a:rPr lang="pl-PL" sz="2000" b="1"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 można zamiast tej kary orzec grzywnę albo karę ograniczenia wolności, o której mowa w art. 34 § 1a pkt 1, 2 lub 4 k.k.</a:t>
          </a:r>
          <a:endParaRPr lang="pl-PL" sz="2000" b="1"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dgm:t>
    </dgm:pt>
    <dgm:pt modelId="{C547B78E-29CD-4BBC-B2AC-70B3F5428B5A}" type="parTrans" cxnId="{79783495-ED84-4051-87E7-97241EAE8390}">
      <dgm:prSet/>
      <dgm:spPr/>
      <dgm:t>
        <a:bodyPr/>
        <a:lstStyle/>
        <a:p>
          <a:endParaRPr lang="pl-PL"/>
        </a:p>
      </dgm:t>
    </dgm:pt>
    <dgm:pt modelId="{421E0273-45B2-4C15-8B46-D699118AFD3C}" type="sibTrans" cxnId="{79783495-ED84-4051-87E7-97241EAE8390}">
      <dgm:prSet/>
      <dgm:spPr/>
      <dgm:t>
        <a:bodyPr/>
        <a:lstStyle/>
        <a:p>
          <a:endParaRPr lang="pl-PL"/>
        </a:p>
      </dgm:t>
    </dgm:pt>
    <dgm:pt modelId="{51EDFE25-B9CA-401D-8DB8-72D5297795D0}">
      <dgm:prSet phldrT="[Tekst]" custT="1"/>
      <dgm:spPr/>
      <dgm:t>
        <a:bodyPr/>
        <a:lstStyle/>
        <a:p>
          <a:r>
            <a:rPr lang="pl-PL" sz="2000" b="1"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w sprawie o </a:t>
          </a:r>
          <a:r>
            <a:rPr lang="pl-PL" sz="2000" b="1" u="sng" dirty="0" smtClean="0">
              <a:solidFill>
                <a:schemeClr val="bg1"/>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występek</a:t>
          </a:r>
          <a:r>
            <a:rPr lang="pl-PL" sz="2000" b="1" dirty="0" smtClean="0">
              <a:solidFill>
                <a:schemeClr val="bg1"/>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 </a:t>
          </a:r>
          <a:r>
            <a:rPr lang="pl-PL" sz="2000" b="1"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zagrożony karą pozbawienia wolności, </a:t>
          </a:r>
          <a:r>
            <a:rPr lang="pl-PL" sz="2000" b="1" u="sng" dirty="0" smtClean="0">
              <a:solidFill>
                <a:schemeClr val="bg1"/>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niezależenie od dolnej granicy ustawowego zagrożenia przewidzianego w ustawie za dany czyn</a:t>
          </a:r>
          <a:r>
            <a:rPr lang="pl-PL" sz="2000" b="1"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 sąd może orzec jednocześnie karę pozbawienia wolności w wymiarze nieprzekraczającym </a:t>
          </a:r>
          <a:r>
            <a:rPr lang="pl-PL" sz="2000" b="1" u="sng" dirty="0" smtClean="0">
              <a:solidFill>
                <a:schemeClr val="bg1"/>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3 miesięcy</a:t>
          </a:r>
          <a:r>
            <a:rPr lang="pl-PL" sz="2000" b="1"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 a jeżeli górna granica ustawowego zagrożenia wynosi przynajmniej 10 lat – </a:t>
          </a:r>
          <a:r>
            <a:rPr lang="pl-PL" sz="2000" b="1" u="sng" dirty="0" smtClean="0">
              <a:solidFill>
                <a:schemeClr val="bg1"/>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6 miesięcy</a:t>
          </a:r>
          <a:r>
            <a:rPr lang="pl-PL" sz="2000" b="1"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 oraz karę ograniczenia wolności do lat 2. W pierwszej kolejności wykonuje się wówczas karę pozbawienia wolności, chyba że ustawa stanowi inaczej</a:t>
          </a:r>
          <a:endParaRPr lang="pl-PL" sz="2000" b="1"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dgm:t>
    </dgm:pt>
    <dgm:pt modelId="{56694A45-D273-4206-B9D9-400B78EC7035}" type="parTrans" cxnId="{0E177772-FAD4-4E54-85A7-D802C5C89FFC}">
      <dgm:prSet/>
      <dgm:spPr/>
      <dgm:t>
        <a:bodyPr/>
        <a:lstStyle/>
        <a:p>
          <a:endParaRPr lang="pl-PL"/>
        </a:p>
      </dgm:t>
    </dgm:pt>
    <dgm:pt modelId="{206D218D-B2CE-4705-91BF-0E4FD290E1C6}" type="sibTrans" cxnId="{0E177772-FAD4-4E54-85A7-D802C5C89FFC}">
      <dgm:prSet/>
      <dgm:spPr/>
      <dgm:t>
        <a:bodyPr/>
        <a:lstStyle/>
        <a:p>
          <a:endParaRPr lang="pl-PL"/>
        </a:p>
      </dgm:t>
    </dgm:pt>
    <dgm:pt modelId="{38397F96-54CD-4C5F-952F-D510C4095E5A}" type="pres">
      <dgm:prSet presAssocID="{A824296E-D89F-4FE7-A0FD-438CD129E7A9}" presName="Name0" presStyleCnt="0">
        <dgm:presLayoutVars>
          <dgm:chPref val="1"/>
          <dgm:dir/>
          <dgm:animOne val="branch"/>
          <dgm:animLvl val="lvl"/>
          <dgm:resizeHandles/>
        </dgm:presLayoutVars>
      </dgm:prSet>
      <dgm:spPr/>
    </dgm:pt>
    <dgm:pt modelId="{ED5AD909-7752-4DFD-9396-2F2547F578AD}" type="pres">
      <dgm:prSet presAssocID="{11545FE7-8CDB-4C38-81F7-9161F6B90DE0}" presName="vertOne" presStyleCnt="0"/>
      <dgm:spPr/>
    </dgm:pt>
    <dgm:pt modelId="{B8B47532-96C5-4108-958E-572C8A7760DC}" type="pres">
      <dgm:prSet presAssocID="{11545FE7-8CDB-4C38-81F7-9161F6B90DE0}" presName="txOne" presStyleLbl="node0" presStyleIdx="0" presStyleCnt="2" custScaleX="103066" custScaleY="27731">
        <dgm:presLayoutVars>
          <dgm:chPref val="3"/>
        </dgm:presLayoutVars>
      </dgm:prSet>
      <dgm:spPr/>
      <dgm:t>
        <a:bodyPr/>
        <a:lstStyle/>
        <a:p>
          <a:endParaRPr lang="pl-PL"/>
        </a:p>
      </dgm:t>
    </dgm:pt>
    <dgm:pt modelId="{693467C8-93DE-454E-98BE-3C2011E7793C}" type="pres">
      <dgm:prSet presAssocID="{11545FE7-8CDB-4C38-81F7-9161F6B90DE0}" presName="parTransOne" presStyleCnt="0"/>
      <dgm:spPr/>
    </dgm:pt>
    <dgm:pt modelId="{CE49BE48-D11F-43BB-B648-5A2B7A79CA62}" type="pres">
      <dgm:prSet presAssocID="{11545FE7-8CDB-4C38-81F7-9161F6B90DE0}" presName="horzOne" presStyleCnt="0"/>
      <dgm:spPr/>
    </dgm:pt>
    <dgm:pt modelId="{2B1605E2-CBC6-4FE4-9C35-05A912D42D84}" type="pres">
      <dgm:prSet presAssocID="{2F5EA623-0969-4B2A-9684-1B28B3CA5319}" presName="vertTwo" presStyleCnt="0"/>
      <dgm:spPr/>
    </dgm:pt>
    <dgm:pt modelId="{9608702B-298B-4449-87BA-1BA8FDB5912A}" type="pres">
      <dgm:prSet presAssocID="{2F5EA623-0969-4B2A-9684-1B28B3CA5319}" presName="txTwo" presStyleLbl="node2" presStyleIdx="0" presStyleCnt="2" custScaleX="140056" custLinFactNeighborX="-7773" custLinFactNeighborY="586">
        <dgm:presLayoutVars>
          <dgm:chPref val="3"/>
        </dgm:presLayoutVars>
      </dgm:prSet>
      <dgm:spPr/>
      <dgm:t>
        <a:bodyPr/>
        <a:lstStyle/>
        <a:p>
          <a:endParaRPr lang="pl-PL"/>
        </a:p>
      </dgm:t>
    </dgm:pt>
    <dgm:pt modelId="{9F1CB89A-35BA-401C-9240-4CFECA0428E0}" type="pres">
      <dgm:prSet presAssocID="{2F5EA623-0969-4B2A-9684-1B28B3CA5319}" presName="horzTwo" presStyleCnt="0"/>
      <dgm:spPr/>
    </dgm:pt>
    <dgm:pt modelId="{2EC0EDFC-40EF-4986-8759-64D82F4D1084}" type="pres">
      <dgm:prSet presAssocID="{1F420783-3280-4D60-865E-3665D6045F1E}" presName="sibSpaceOne" presStyleCnt="0"/>
      <dgm:spPr/>
    </dgm:pt>
    <dgm:pt modelId="{C0CF8DB7-8524-4AA0-A7B0-35A764236F70}" type="pres">
      <dgm:prSet presAssocID="{38520BEF-47D2-4CC3-A5D9-9B4E9712ED3A}" presName="vertOne" presStyleCnt="0"/>
      <dgm:spPr/>
    </dgm:pt>
    <dgm:pt modelId="{525D0AC4-D358-4179-8E9F-881D08B373D1}" type="pres">
      <dgm:prSet presAssocID="{38520BEF-47D2-4CC3-A5D9-9B4E9712ED3A}" presName="txOne" presStyleLbl="node0" presStyleIdx="1" presStyleCnt="2" custScaleY="27412">
        <dgm:presLayoutVars>
          <dgm:chPref val="3"/>
        </dgm:presLayoutVars>
      </dgm:prSet>
      <dgm:spPr/>
    </dgm:pt>
    <dgm:pt modelId="{4CD40D52-04BD-4148-BF0D-E8BFA9B8D358}" type="pres">
      <dgm:prSet presAssocID="{38520BEF-47D2-4CC3-A5D9-9B4E9712ED3A}" presName="parTransOne" presStyleCnt="0"/>
      <dgm:spPr/>
    </dgm:pt>
    <dgm:pt modelId="{5D2322A7-E5F7-41DA-8176-BE3608842FED}" type="pres">
      <dgm:prSet presAssocID="{38520BEF-47D2-4CC3-A5D9-9B4E9712ED3A}" presName="horzOne" presStyleCnt="0"/>
      <dgm:spPr/>
    </dgm:pt>
    <dgm:pt modelId="{662A4343-18A7-423E-9BF1-2BBEE6BBDA44}" type="pres">
      <dgm:prSet presAssocID="{51EDFE25-B9CA-401D-8DB8-72D5297795D0}" presName="vertTwo" presStyleCnt="0"/>
      <dgm:spPr/>
    </dgm:pt>
    <dgm:pt modelId="{C1269EAA-C5E0-4254-B18C-6A5197FFCDA0}" type="pres">
      <dgm:prSet presAssocID="{51EDFE25-B9CA-401D-8DB8-72D5297795D0}" presName="txTwo" presStyleLbl="node2" presStyleIdx="1" presStyleCnt="2" custScaleX="204516" custLinFactNeighborX="-12" custLinFactNeighborY="905">
        <dgm:presLayoutVars>
          <dgm:chPref val="3"/>
        </dgm:presLayoutVars>
      </dgm:prSet>
      <dgm:spPr/>
      <dgm:t>
        <a:bodyPr/>
        <a:lstStyle/>
        <a:p>
          <a:endParaRPr lang="pl-PL"/>
        </a:p>
      </dgm:t>
    </dgm:pt>
    <dgm:pt modelId="{8009EDF8-4215-428B-8C64-1F641A31A2A0}" type="pres">
      <dgm:prSet presAssocID="{51EDFE25-B9CA-401D-8DB8-72D5297795D0}" presName="horzTwo" presStyleCnt="0"/>
      <dgm:spPr/>
    </dgm:pt>
  </dgm:ptLst>
  <dgm:cxnLst>
    <dgm:cxn modelId="{9FEC7860-E655-499C-8ACF-0F78EDE99C39}" type="presOf" srcId="{2F5EA623-0969-4B2A-9684-1B28B3CA5319}" destId="{9608702B-298B-4449-87BA-1BA8FDB5912A}" srcOrd="0" destOrd="0" presId="urn:microsoft.com/office/officeart/2005/8/layout/hierarchy4"/>
    <dgm:cxn modelId="{271A87E2-0495-4D48-8892-59D25F293E6D}" type="presOf" srcId="{11545FE7-8CDB-4C38-81F7-9161F6B90DE0}" destId="{B8B47532-96C5-4108-958E-572C8A7760DC}" srcOrd="0" destOrd="0" presId="urn:microsoft.com/office/officeart/2005/8/layout/hierarchy4"/>
    <dgm:cxn modelId="{60DBAFCD-27D5-43AA-A4FA-691FDAE28A56}" type="presOf" srcId="{38520BEF-47D2-4CC3-A5D9-9B4E9712ED3A}" destId="{525D0AC4-D358-4179-8E9F-881D08B373D1}" srcOrd="0" destOrd="0" presId="urn:microsoft.com/office/officeart/2005/8/layout/hierarchy4"/>
    <dgm:cxn modelId="{0E17B4D9-6C39-41D3-9ADA-FD5F42172EA6}" srcId="{A824296E-D89F-4FE7-A0FD-438CD129E7A9}" destId="{38520BEF-47D2-4CC3-A5D9-9B4E9712ED3A}" srcOrd="1" destOrd="0" parTransId="{8117A70B-4EA5-4455-926D-536305463737}" sibTransId="{6F790E01-1D61-42FD-AA04-6441507773A6}"/>
    <dgm:cxn modelId="{DDB2D143-BF67-49B0-BE2F-D84694AD2998}" type="presOf" srcId="{A824296E-D89F-4FE7-A0FD-438CD129E7A9}" destId="{38397F96-54CD-4C5F-952F-D510C4095E5A}" srcOrd="0" destOrd="0" presId="urn:microsoft.com/office/officeart/2005/8/layout/hierarchy4"/>
    <dgm:cxn modelId="{D737E706-37F3-459C-B7AF-4773B0AE532C}" srcId="{A824296E-D89F-4FE7-A0FD-438CD129E7A9}" destId="{11545FE7-8CDB-4C38-81F7-9161F6B90DE0}" srcOrd="0" destOrd="0" parTransId="{A101A3AC-B6E4-447A-BB8B-5998FDB5FC7B}" sibTransId="{1F420783-3280-4D60-865E-3665D6045F1E}"/>
    <dgm:cxn modelId="{0E177772-FAD4-4E54-85A7-D802C5C89FFC}" srcId="{38520BEF-47D2-4CC3-A5D9-9B4E9712ED3A}" destId="{51EDFE25-B9CA-401D-8DB8-72D5297795D0}" srcOrd="0" destOrd="0" parTransId="{56694A45-D273-4206-B9D9-400B78EC7035}" sibTransId="{206D218D-B2CE-4705-91BF-0E4FD290E1C6}"/>
    <dgm:cxn modelId="{79783495-ED84-4051-87E7-97241EAE8390}" srcId="{11545FE7-8CDB-4C38-81F7-9161F6B90DE0}" destId="{2F5EA623-0969-4B2A-9684-1B28B3CA5319}" srcOrd="0" destOrd="0" parTransId="{C547B78E-29CD-4BBC-B2AC-70B3F5428B5A}" sibTransId="{421E0273-45B2-4C15-8B46-D699118AFD3C}"/>
    <dgm:cxn modelId="{41A53D13-8681-4990-B1E0-ADAD1505CD60}" type="presOf" srcId="{51EDFE25-B9CA-401D-8DB8-72D5297795D0}" destId="{C1269EAA-C5E0-4254-B18C-6A5197FFCDA0}" srcOrd="0" destOrd="0" presId="urn:microsoft.com/office/officeart/2005/8/layout/hierarchy4"/>
    <dgm:cxn modelId="{7833C74A-384F-45F3-99D2-0B52B7499DED}" type="presParOf" srcId="{38397F96-54CD-4C5F-952F-D510C4095E5A}" destId="{ED5AD909-7752-4DFD-9396-2F2547F578AD}" srcOrd="0" destOrd="0" presId="urn:microsoft.com/office/officeart/2005/8/layout/hierarchy4"/>
    <dgm:cxn modelId="{1027FD36-6BAC-4789-8611-6FBF0101746B}" type="presParOf" srcId="{ED5AD909-7752-4DFD-9396-2F2547F578AD}" destId="{B8B47532-96C5-4108-958E-572C8A7760DC}" srcOrd="0" destOrd="0" presId="urn:microsoft.com/office/officeart/2005/8/layout/hierarchy4"/>
    <dgm:cxn modelId="{61F16C9F-D860-44A3-BEDA-C97DA9150982}" type="presParOf" srcId="{ED5AD909-7752-4DFD-9396-2F2547F578AD}" destId="{693467C8-93DE-454E-98BE-3C2011E7793C}" srcOrd="1" destOrd="0" presId="urn:microsoft.com/office/officeart/2005/8/layout/hierarchy4"/>
    <dgm:cxn modelId="{9CA68686-F83A-40D8-B5DE-FDB7E06BF494}" type="presParOf" srcId="{ED5AD909-7752-4DFD-9396-2F2547F578AD}" destId="{CE49BE48-D11F-43BB-B648-5A2B7A79CA62}" srcOrd="2" destOrd="0" presId="urn:microsoft.com/office/officeart/2005/8/layout/hierarchy4"/>
    <dgm:cxn modelId="{7BA43589-84FA-4EC2-BE94-A2A40DAC3AD1}" type="presParOf" srcId="{CE49BE48-D11F-43BB-B648-5A2B7A79CA62}" destId="{2B1605E2-CBC6-4FE4-9C35-05A912D42D84}" srcOrd="0" destOrd="0" presId="urn:microsoft.com/office/officeart/2005/8/layout/hierarchy4"/>
    <dgm:cxn modelId="{92021568-BEF4-4480-93BB-6F7092AC2F67}" type="presParOf" srcId="{2B1605E2-CBC6-4FE4-9C35-05A912D42D84}" destId="{9608702B-298B-4449-87BA-1BA8FDB5912A}" srcOrd="0" destOrd="0" presId="urn:microsoft.com/office/officeart/2005/8/layout/hierarchy4"/>
    <dgm:cxn modelId="{6A68B868-F6D0-484A-8C4C-C39A6DF217EC}" type="presParOf" srcId="{2B1605E2-CBC6-4FE4-9C35-05A912D42D84}" destId="{9F1CB89A-35BA-401C-9240-4CFECA0428E0}" srcOrd="1" destOrd="0" presId="urn:microsoft.com/office/officeart/2005/8/layout/hierarchy4"/>
    <dgm:cxn modelId="{0752A328-07CF-46BD-A016-F04A49FB3492}" type="presParOf" srcId="{38397F96-54CD-4C5F-952F-D510C4095E5A}" destId="{2EC0EDFC-40EF-4986-8759-64D82F4D1084}" srcOrd="1" destOrd="0" presId="urn:microsoft.com/office/officeart/2005/8/layout/hierarchy4"/>
    <dgm:cxn modelId="{A1DC775A-C7BF-4FC8-8324-22EAF30F90A4}" type="presParOf" srcId="{38397F96-54CD-4C5F-952F-D510C4095E5A}" destId="{C0CF8DB7-8524-4AA0-A7B0-35A764236F70}" srcOrd="2" destOrd="0" presId="urn:microsoft.com/office/officeart/2005/8/layout/hierarchy4"/>
    <dgm:cxn modelId="{87C23B18-C209-46C7-9830-A3465C7B8430}" type="presParOf" srcId="{C0CF8DB7-8524-4AA0-A7B0-35A764236F70}" destId="{525D0AC4-D358-4179-8E9F-881D08B373D1}" srcOrd="0" destOrd="0" presId="urn:microsoft.com/office/officeart/2005/8/layout/hierarchy4"/>
    <dgm:cxn modelId="{1BAFA1DD-D5D9-4856-A632-633A7D04EC54}" type="presParOf" srcId="{C0CF8DB7-8524-4AA0-A7B0-35A764236F70}" destId="{4CD40D52-04BD-4148-BF0D-E8BFA9B8D358}" srcOrd="1" destOrd="0" presId="urn:microsoft.com/office/officeart/2005/8/layout/hierarchy4"/>
    <dgm:cxn modelId="{B59F599E-4B11-45E4-B2A4-9E79AB6418FC}" type="presParOf" srcId="{C0CF8DB7-8524-4AA0-A7B0-35A764236F70}" destId="{5D2322A7-E5F7-41DA-8176-BE3608842FED}" srcOrd="2" destOrd="0" presId="urn:microsoft.com/office/officeart/2005/8/layout/hierarchy4"/>
    <dgm:cxn modelId="{E7F92407-9323-400E-B5E1-430E38833587}" type="presParOf" srcId="{5D2322A7-E5F7-41DA-8176-BE3608842FED}" destId="{662A4343-18A7-423E-9BF1-2BBEE6BBDA44}" srcOrd="0" destOrd="0" presId="urn:microsoft.com/office/officeart/2005/8/layout/hierarchy4"/>
    <dgm:cxn modelId="{98612644-F07D-4B07-9F8F-6939B59C2DF6}" type="presParOf" srcId="{662A4343-18A7-423E-9BF1-2BBEE6BBDA44}" destId="{C1269EAA-C5E0-4254-B18C-6A5197FFCDA0}" srcOrd="0" destOrd="0" presId="urn:microsoft.com/office/officeart/2005/8/layout/hierarchy4"/>
    <dgm:cxn modelId="{BB9E94BF-4F64-452F-A4AF-D3A29FDC4292}" type="presParOf" srcId="{662A4343-18A7-423E-9BF1-2BBEE6BBDA44}" destId="{8009EDF8-4215-428B-8C64-1F641A31A2A0}"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A922F9-934C-4A00-804B-DB1DE18F0767}">
      <dsp:nvSpPr>
        <dsp:cNvPr id="0" name=""/>
        <dsp:cNvSpPr/>
      </dsp:nvSpPr>
      <dsp:spPr>
        <a:xfrm>
          <a:off x="1545499" y="753704"/>
          <a:ext cx="5546294" cy="5546294"/>
        </a:xfrm>
        <a:prstGeom prst="blockArc">
          <a:avLst>
            <a:gd name="adj1" fmla="val 11980003"/>
            <a:gd name="adj2" fmla="val 16250753"/>
            <a:gd name="adj3" fmla="val 4642"/>
          </a:avLst>
        </a:prstGeom>
        <a:solidFill>
          <a:schemeClr val="accent6">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sp>
    <dsp:sp modelId="{418706AA-30D8-47F1-8581-3E88E96BB97A}">
      <dsp:nvSpPr>
        <dsp:cNvPr id="0" name=""/>
        <dsp:cNvSpPr/>
      </dsp:nvSpPr>
      <dsp:spPr>
        <a:xfrm>
          <a:off x="1575948" y="663539"/>
          <a:ext cx="5546294" cy="5546294"/>
        </a:xfrm>
        <a:prstGeom prst="blockArc">
          <a:avLst>
            <a:gd name="adj1" fmla="val 7824843"/>
            <a:gd name="adj2" fmla="val 11859219"/>
            <a:gd name="adj3" fmla="val 4642"/>
          </a:avLst>
        </a:prstGeom>
        <a:solidFill>
          <a:schemeClr val="accent5">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sp>
    <dsp:sp modelId="{69E1A377-13D4-4B6A-9EDE-6636AF00221D}">
      <dsp:nvSpPr>
        <dsp:cNvPr id="0" name=""/>
        <dsp:cNvSpPr/>
      </dsp:nvSpPr>
      <dsp:spPr>
        <a:xfrm>
          <a:off x="1663605" y="741515"/>
          <a:ext cx="5546294" cy="5546294"/>
        </a:xfrm>
        <a:prstGeom prst="blockArc">
          <a:avLst>
            <a:gd name="adj1" fmla="val 2797760"/>
            <a:gd name="adj2" fmla="val 7973747"/>
            <a:gd name="adj3" fmla="val 4642"/>
          </a:avLst>
        </a:prstGeom>
        <a:solidFill>
          <a:schemeClr val="accent4">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sp>
    <dsp:sp modelId="{062C4FA8-9128-4A14-BCFE-6A68D5210FFE}">
      <dsp:nvSpPr>
        <dsp:cNvPr id="0" name=""/>
        <dsp:cNvSpPr/>
      </dsp:nvSpPr>
      <dsp:spPr>
        <a:xfrm>
          <a:off x="1851498" y="579635"/>
          <a:ext cx="5546294" cy="5546294"/>
        </a:xfrm>
        <a:prstGeom prst="blockArc">
          <a:avLst>
            <a:gd name="adj1" fmla="val 20584205"/>
            <a:gd name="adj2" fmla="val 3112622"/>
            <a:gd name="adj3" fmla="val 4642"/>
          </a:avLst>
        </a:prstGeom>
        <a:solidFill>
          <a:schemeClr val="accent3">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sp>
    <dsp:sp modelId="{190B0EF9-D7B0-4FC2-ADD8-29DAF36FA5B8}">
      <dsp:nvSpPr>
        <dsp:cNvPr id="0" name=""/>
        <dsp:cNvSpPr/>
      </dsp:nvSpPr>
      <dsp:spPr>
        <a:xfrm>
          <a:off x="1904054" y="735202"/>
          <a:ext cx="5546294" cy="5546294"/>
        </a:xfrm>
        <a:prstGeom prst="blockArc">
          <a:avLst>
            <a:gd name="adj1" fmla="val 15794767"/>
            <a:gd name="adj2" fmla="val 20375779"/>
            <a:gd name="adj3" fmla="val 4642"/>
          </a:avLst>
        </a:prstGeom>
        <a:solidFill>
          <a:schemeClr val="accent2">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sp>
    <dsp:sp modelId="{CF3B8478-554D-4ACE-8671-54015DA0F783}">
      <dsp:nvSpPr>
        <dsp:cNvPr id="0" name=""/>
        <dsp:cNvSpPr/>
      </dsp:nvSpPr>
      <dsp:spPr>
        <a:xfrm>
          <a:off x="3168370" y="2376270"/>
          <a:ext cx="2576756" cy="2162629"/>
        </a:xfrm>
        <a:prstGeom prst="ellipse">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2133600">
            <a:lnSpc>
              <a:spcPct val="90000"/>
            </a:lnSpc>
            <a:spcBef>
              <a:spcPct val="0"/>
            </a:spcBef>
            <a:spcAft>
              <a:spcPct val="35000"/>
            </a:spcAft>
          </a:pPr>
          <a:r>
            <a:rPr lang="pl-PL" sz="4800" b="1" kern="1200"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KARY</a:t>
          </a:r>
          <a:endParaRPr lang="pl-PL" sz="4800" b="1" kern="1200"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dsp:txBody>
      <dsp:txXfrm>
        <a:off x="3545727" y="2692980"/>
        <a:ext cx="1822042" cy="1529209"/>
      </dsp:txXfrm>
    </dsp:sp>
    <dsp:sp modelId="{0DF4E41C-4296-4290-81B9-72449B6432D4}">
      <dsp:nvSpPr>
        <dsp:cNvPr id="0" name=""/>
        <dsp:cNvSpPr/>
      </dsp:nvSpPr>
      <dsp:spPr>
        <a:xfrm>
          <a:off x="3400358" y="-57885"/>
          <a:ext cx="1916556" cy="1752491"/>
        </a:xfrm>
        <a:prstGeom prst="ellipse">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pl-PL" sz="2000" b="1" kern="1200"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GRZYWNA</a:t>
          </a:r>
          <a:endParaRPr lang="pl-PL" sz="2000" b="1" kern="1200"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dsp:txBody>
      <dsp:txXfrm>
        <a:off x="3681031" y="198761"/>
        <a:ext cx="1355210" cy="1239199"/>
      </dsp:txXfrm>
    </dsp:sp>
    <dsp:sp modelId="{37D1E234-EC1D-4BD9-B7E4-DBF7B22DF44C}">
      <dsp:nvSpPr>
        <dsp:cNvPr id="0" name=""/>
        <dsp:cNvSpPr/>
      </dsp:nvSpPr>
      <dsp:spPr>
        <a:xfrm>
          <a:off x="5861302" y="1353721"/>
          <a:ext cx="2709473" cy="2420514"/>
        </a:xfrm>
        <a:prstGeom prst="ellipse">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pl-PL" sz="2000" b="1" kern="1200"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OGRANICZENIE WOLNOŚCI</a:t>
          </a:r>
          <a:endParaRPr lang="pl-PL" sz="2000" b="1" kern="1200"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dsp:txBody>
      <dsp:txXfrm>
        <a:off x="6258095" y="1708197"/>
        <a:ext cx="1915887" cy="1711562"/>
      </dsp:txXfrm>
    </dsp:sp>
    <dsp:sp modelId="{074DFCFE-439B-4F9B-9655-6B7F705F15BF}">
      <dsp:nvSpPr>
        <dsp:cNvPr id="0" name=""/>
        <dsp:cNvSpPr/>
      </dsp:nvSpPr>
      <dsp:spPr>
        <a:xfrm>
          <a:off x="5037730" y="4413344"/>
          <a:ext cx="2518377" cy="2140815"/>
        </a:xfrm>
        <a:prstGeom prst="ellipse">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pl-PL" sz="2000" b="1" kern="1200"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POZBAWIENIE WOLNOŚCI</a:t>
          </a:r>
          <a:endParaRPr lang="pl-PL" sz="2000" b="1" kern="1200"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dsp:txBody>
      <dsp:txXfrm>
        <a:off x="5406538" y="4726859"/>
        <a:ext cx="1780761" cy="1513785"/>
      </dsp:txXfrm>
    </dsp:sp>
    <dsp:sp modelId="{23636972-AF8C-4D91-8EE2-8F9C016789D1}">
      <dsp:nvSpPr>
        <dsp:cNvPr id="0" name=""/>
        <dsp:cNvSpPr/>
      </dsp:nvSpPr>
      <dsp:spPr>
        <a:xfrm>
          <a:off x="1294067" y="4418450"/>
          <a:ext cx="2597808" cy="2161303"/>
        </a:xfrm>
        <a:prstGeom prst="ellipse">
          <a:avLst/>
        </a:prstGeom>
        <a:solidFill>
          <a:schemeClr val="accent5">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pl-PL" sz="2000" b="1" kern="1200"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25 LAT POZBAWIENIA WOLNOŚCI</a:t>
          </a:r>
          <a:endParaRPr lang="pl-PL" sz="2000" b="1" kern="1200"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dsp:txBody>
      <dsp:txXfrm>
        <a:off x="1674507" y="4734965"/>
        <a:ext cx="1836928" cy="1528273"/>
      </dsp:txXfrm>
    </dsp:sp>
    <dsp:sp modelId="{AAB1F1FA-FF20-42F6-923F-10F4E8A2E509}">
      <dsp:nvSpPr>
        <dsp:cNvPr id="0" name=""/>
        <dsp:cNvSpPr/>
      </dsp:nvSpPr>
      <dsp:spPr>
        <a:xfrm>
          <a:off x="516336" y="1498395"/>
          <a:ext cx="2503073" cy="2233637"/>
        </a:xfrm>
        <a:prstGeom prst="ellipse">
          <a:avLst/>
        </a:prstGeom>
        <a:solidFill>
          <a:schemeClr val="accent6">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pl-PL" sz="2000" b="1" kern="1200"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DOŻYWOTNIE POZBAWIENIE WOLNOŚCI</a:t>
          </a:r>
          <a:endParaRPr lang="pl-PL" sz="2000" b="1" kern="1200"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dsp:txBody>
      <dsp:txXfrm>
        <a:off x="882903" y="1825504"/>
        <a:ext cx="1769939" cy="15794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A14642-9782-4359-95B0-F433657D4FF8}">
      <dsp:nvSpPr>
        <dsp:cNvPr id="0" name=""/>
        <dsp:cNvSpPr/>
      </dsp:nvSpPr>
      <dsp:spPr>
        <a:xfrm>
          <a:off x="5760636" y="1728214"/>
          <a:ext cx="2436145" cy="4634925"/>
        </a:xfrm>
        <a:prstGeom prst="rect">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37160" tIns="0" rIns="205740" bIns="45720" numCol="1" spcCol="1270" anchor="ctr" anchorCtr="0">
          <a:noAutofit/>
        </a:bodyPr>
        <a:lstStyle/>
        <a:p>
          <a:pPr lvl="0" algn="ctr" defTabSz="1600200">
            <a:lnSpc>
              <a:spcPct val="90000"/>
            </a:lnSpc>
            <a:spcBef>
              <a:spcPct val="0"/>
            </a:spcBef>
            <a:spcAft>
              <a:spcPct val="35000"/>
            </a:spcAft>
          </a:pPr>
          <a:r>
            <a:rPr lang="pl-PL" sz="3600" b="1" kern="1200"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TEORIE MIESZANE</a:t>
          </a:r>
        </a:p>
      </dsp:txBody>
      <dsp:txXfrm rot="16200000">
        <a:off x="5734212" y="3497232"/>
        <a:ext cx="4171433" cy="633397"/>
      </dsp:txXfrm>
    </dsp:sp>
    <dsp:sp modelId="{30FD0F40-8056-42F9-B48F-E3DEF7602869}">
      <dsp:nvSpPr>
        <dsp:cNvPr id="0" name=""/>
        <dsp:cNvSpPr/>
      </dsp:nvSpPr>
      <dsp:spPr>
        <a:xfrm>
          <a:off x="3176194" y="936341"/>
          <a:ext cx="2368420" cy="5414315"/>
        </a:xfrm>
        <a:prstGeom prst="rect">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37160" tIns="0" rIns="205740" bIns="45720" numCol="1" spcCol="1270" anchor="ctr" anchorCtr="0">
          <a:noAutofit/>
        </a:bodyPr>
        <a:lstStyle/>
        <a:p>
          <a:pPr lvl="0" algn="r" defTabSz="1600200">
            <a:lnSpc>
              <a:spcPct val="90000"/>
            </a:lnSpc>
            <a:spcBef>
              <a:spcPct val="0"/>
            </a:spcBef>
            <a:spcAft>
              <a:spcPct val="35000"/>
            </a:spcAft>
          </a:pPr>
          <a:r>
            <a:rPr lang="pl-PL" sz="3600" b="1" kern="1200"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TEORIE WZGLĘDNE</a:t>
          </a:r>
          <a:endParaRPr lang="pl-PL" sz="3600" b="1" kern="1200"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dsp:txBody>
      <dsp:txXfrm rot="16200000">
        <a:off x="2741796" y="3064888"/>
        <a:ext cx="4872883" cy="615789"/>
      </dsp:txXfrm>
    </dsp:sp>
    <dsp:sp modelId="{94035416-1563-4420-AECB-BA5E196EC211}">
      <dsp:nvSpPr>
        <dsp:cNvPr id="0" name=""/>
        <dsp:cNvSpPr/>
      </dsp:nvSpPr>
      <dsp:spPr>
        <a:xfrm>
          <a:off x="480520" y="199599"/>
          <a:ext cx="2436145" cy="6151057"/>
        </a:xfrm>
        <a:prstGeom prst="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37160" tIns="0" rIns="205740" bIns="45720" numCol="1" spcCol="1270" anchor="ctr" anchorCtr="0">
          <a:noAutofit/>
        </a:bodyPr>
        <a:lstStyle/>
        <a:p>
          <a:pPr lvl="0" algn="r" defTabSz="1600200">
            <a:lnSpc>
              <a:spcPct val="90000"/>
            </a:lnSpc>
            <a:spcBef>
              <a:spcPct val="0"/>
            </a:spcBef>
            <a:spcAft>
              <a:spcPct val="35000"/>
            </a:spcAft>
          </a:pPr>
          <a:r>
            <a:rPr lang="pl-PL" sz="3600" b="1" kern="1200"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TEORIE BEZWZGLĘDNE</a:t>
          </a:r>
          <a:endParaRPr lang="pl-PL" sz="3600" b="1" kern="1200"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dsp:txBody>
      <dsp:txXfrm rot="16200000">
        <a:off x="-228163" y="2650876"/>
        <a:ext cx="5535951" cy="633397"/>
      </dsp:txXfrm>
    </dsp:sp>
    <dsp:sp modelId="{48A320F6-EF5C-4297-91EB-1B640C8B2444}">
      <dsp:nvSpPr>
        <dsp:cNvPr id="0" name=""/>
        <dsp:cNvSpPr/>
      </dsp:nvSpPr>
      <dsp:spPr>
        <a:xfrm>
          <a:off x="504060" y="913720"/>
          <a:ext cx="1729663" cy="3888417"/>
        </a:xfrm>
        <a:prstGeom prst="rect">
          <a:avLst/>
        </a:prstGeom>
        <a:noFill/>
        <a:ln>
          <a:noFill/>
        </a:ln>
        <a:effectLst/>
        <a:scene3d>
          <a:camera prst="orthographicFront"/>
          <a:lightRig rig="chilly" dir="t"/>
        </a:scene3d>
        <a:sp3d/>
      </dsp:spPr>
      <dsp:style>
        <a:lnRef idx="0">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lvl="0" algn="ctr" defTabSz="977900">
            <a:lnSpc>
              <a:spcPct val="90000"/>
            </a:lnSpc>
            <a:spcBef>
              <a:spcPct val="0"/>
            </a:spcBef>
            <a:spcAft>
              <a:spcPct val="35000"/>
            </a:spcAft>
          </a:pPr>
          <a:r>
            <a:rPr lang="pl-PL" sz="2200" b="1" kern="1200"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kara stanowi odpłatę za popełniony czyn , co określa się także jako racjonalizację sprawiedliwościową</a:t>
          </a:r>
          <a:endParaRPr lang="pl-PL" sz="2200" b="1" kern="1200"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dsp:txBody>
      <dsp:txXfrm>
        <a:off x="504060" y="913720"/>
        <a:ext cx="1729663" cy="3888417"/>
      </dsp:txXfrm>
    </dsp:sp>
    <dsp:sp modelId="{05AC35DB-2F28-429A-BFD0-4E634F25359C}">
      <dsp:nvSpPr>
        <dsp:cNvPr id="0" name=""/>
        <dsp:cNvSpPr/>
      </dsp:nvSpPr>
      <dsp:spPr>
        <a:xfrm>
          <a:off x="3182477" y="1135672"/>
          <a:ext cx="1729663" cy="4055930"/>
        </a:xfrm>
        <a:prstGeom prst="rect">
          <a:avLst/>
        </a:prstGeom>
        <a:noFill/>
        <a:ln>
          <a:noFill/>
        </a:ln>
        <a:effectLst/>
        <a:scene3d>
          <a:camera prst="orthographicFront"/>
          <a:lightRig rig="chilly" dir="t"/>
        </a:scene3d>
        <a:sp3d/>
      </dsp:spPr>
      <dsp:style>
        <a:lnRef idx="0">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lvl="0" algn="ctr" defTabSz="977900">
            <a:lnSpc>
              <a:spcPct val="90000"/>
            </a:lnSpc>
            <a:spcBef>
              <a:spcPct val="0"/>
            </a:spcBef>
            <a:spcAft>
              <a:spcPct val="35000"/>
            </a:spcAft>
          </a:pPr>
          <a:r>
            <a:rPr lang="pl-PL" sz="2200" b="1" kern="1200"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kara ma zapobiegać popełnianiu przestępstw w przyszłości przez sprawcę i innych, co określa się także jako racjonalizacja celowościowa</a:t>
          </a:r>
        </a:p>
      </dsp:txBody>
      <dsp:txXfrm>
        <a:off x="3182477" y="1135672"/>
        <a:ext cx="1729663" cy="4055930"/>
      </dsp:txXfrm>
    </dsp:sp>
    <dsp:sp modelId="{E29BCA0F-845F-4DDA-8101-5F5C7E90CD37}">
      <dsp:nvSpPr>
        <dsp:cNvPr id="0" name=""/>
        <dsp:cNvSpPr/>
      </dsp:nvSpPr>
      <dsp:spPr>
        <a:xfrm>
          <a:off x="5796301" y="2900353"/>
          <a:ext cx="1729663" cy="2297819"/>
        </a:xfrm>
        <a:prstGeom prst="rect">
          <a:avLst/>
        </a:prstGeom>
        <a:noFill/>
        <a:ln>
          <a:noFill/>
        </a:ln>
        <a:effectLst/>
        <a:scene3d>
          <a:camera prst="orthographicFront"/>
          <a:lightRig rig="chilly" dir="t"/>
        </a:scene3d>
        <a:sp3d/>
      </dsp:spPr>
      <dsp:style>
        <a:lnRef idx="0">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lvl="0" algn="ctr" defTabSz="977900">
            <a:lnSpc>
              <a:spcPct val="90000"/>
            </a:lnSpc>
            <a:spcBef>
              <a:spcPct val="0"/>
            </a:spcBef>
            <a:spcAft>
              <a:spcPct val="35000"/>
            </a:spcAft>
          </a:pPr>
          <a:r>
            <a:rPr lang="pl-PL" sz="2200" b="1" kern="1200"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zawierają idee kary sprawiedliwej odpłaty oraz kary celowej</a:t>
          </a:r>
        </a:p>
      </dsp:txBody>
      <dsp:txXfrm>
        <a:off x="5796301" y="2900353"/>
        <a:ext cx="1729663" cy="22978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7F6009-33F9-448C-B80C-6FA7A8050B01}">
      <dsp:nvSpPr>
        <dsp:cNvPr id="0" name=""/>
        <dsp:cNvSpPr/>
      </dsp:nvSpPr>
      <dsp:spPr>
        <a:xfrm>
          <a:off x="4606512" y="3678909"/>
          <a:ext cx="611460" cy="582565"/>
        </a:xfrm>
        <a:custGeom>
          <a:avLst/>
          <a:gdLst/>
          <a:ahLst/>
          <a:cxnLst/>
          <a:rect l="0" t="0" r="0" b="0"/>
          <a:pathLst>
            <a:path>
              <a:moveTo>
                <a:pt x="0" y="0"/>
              </a:moveTo>
              <a:lnTo>
                <a:pt x="305730" y="0"/>
              </a:lnTo>
              <a:lnTo>
                <a:pt x="305730" y="582565"/>
              </a:lnTo>
              <a:lnTo>
                <a:pt x="611460" y="582565"/>
              </a:lnTo>
            </a:path>
          </a:pathLst>
        </a:custGeom>
        <a:noFill/>
        <a:ln w="25400" cap="flat" cmpd="sng" algn="ctr">
          <a:solidFill>
            <a:schemeClr val="accent3">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l-PL" sz="500" kern="1200"/>
        </a:p>
      </dsp:txBody>
      <dsp:txXfrm>
        <a:off x="4891128" y="3949078"/>
        <a:ext cx="42227" cy="42227"/>
      </dsp:txXfrm>
    </dsp:sp>
    <dsp:sp modelId="{B89907F1-9FEE-4027-85FE-566D318F1E75}">
      <dsp:nvSpPr>
        <dsp:cNvPr id="0" name=""/>
        <dsp:cNvSpPr/>
      </dsp:nvSpPr>
      <dsp:spPr>
        <a:xfrm>
          <a:off x="4606512" y="2456114"/>
          <a:ext cx="611460" cy="1222795"/>
        </a:xfrm>
        <a:custGeom>
          <a:avLst/>
          <a:gdLst/>
          <a:ahLst/>
          <a:cxnLst/>
          <a:rect l="0" t="0" r="0" b="0"/>
          <a:pathLst>
            <a:path>
              <a:moveTo>
                <a:pt x="0" y="1222795"/>
              </a:moveTo>
              <a:lnTo>
                <a:pt x="305730" y="1222795"/>
              </a:lnTo>
              <a:lnTo>
                <a:pt x="305730" y="0"/>
              </a:lnTo>
              <a:lnTo>
                <a:pt x="611460" y="0"/>
              </a:lnTo>
            </a:path>
          </a:pathLst>
        </a:custGeom>
        <a:noFill/>
        <a:ln w="25400" cap="flat" cmpd="sng" algn="ctr">
          <a:solidFill>
            <a:schemeClr val="accent3">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l-PL" sz="500" kern="1200"/>
        </a:p>
      </dsp:txBody>
      <dsp:txXfrm>
        <a:off x="4878063" y="3033332"/>
        <a:ext cx="68357" cy="68357"/>
      </dsp:txXfrm>
    </dsp:sp>
    <dsp:sp modelId="{8A52D359-EF00-48B7-81D5-2987F9CACF3E}">
      <dsp:nvSpPr>
        <dsp:cNvPr id="0" name=""/>
        <dsp:cNvSpPr/>
      </dsp:nvSpPr>
      <dsp:spPr>
        <a:xfrm>
          <a:off x="937749" y="3096344"/>
          <a:ext cx="611460" cy="582565"/>
        </a:xfrm>
        <a:custGeom>
          <a:avLst/>
          <a:gdLst/>
          <a:ahLst/>
          <a:cxnLst/>
          <a:rect l="0" t="0" r="0" b="0"/>
          <a:pathLst>
            <a:path>
              <a:moveTo>
                <a:pt x="0" y="0"/>
              </a:moveTo>
              <a:lnTo>
                <a:pt x="305730" y="0"/>
              </a:lnTo>
              <a:lnTo>
                <a:pt x="305730" y="582565"/>
              </a:lnTo>
              <a:lnTo>
                <a:pt x="611460" y="582565"/>
              </a:lnTo>
            </a:path>
          </a:pathLst>
        </a:custGeom>
        <a:noFill/>
        <a:ln w="25400" cap="flat" cmpd="sng" algn="ctr">
          <a:solidFill>
            <a:schemeClr val="accent2">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l-PL" sz="500" kern="1200"/>
        </a:p>
      </dsp:txBody>
      <dsp:txXfrm>
        <a:off x="1222365" y="3366512"/>
        <a:ext cx="42227" cy="42227"/>
      </dsp:txXfrm>
    </dsp:sp>
    <dsp:sp modelId="{A9D7382C-B67F-4E93-A906-0B52B9005F2D}">
      <dsp:nvSpPr>
        <dsp:cNvPr id="0" name=""/>
        <dsp:cNvSpPr/>
      </dsp:nvSpPr>
      <dsp:spPr>
        <a:xfrm>
          <a:off x="937749" y="2243510"/>
          <a:ext cx="611460" cy="852833"/>
        </a:xfrm>
        <a:custGeom>
          <a:avLst/>
          <a:gdLst/>
          <a:ahLst/>
          <a:cxnLst/>
          <a:rect l="0" t="0" r="0" b="0"/>
          <a:pathLst>
            <a:path>
              <a:moveTo>
                <a:pt x="0" y="852833"/>
              </a:moveTo>
              <a:lnTo>
                <a:pt x="305730" y="852833"/>
              </a:lnTo>
              <a:lnTo>
                <a:pt x="305730" y="0"/>
              </a:lnTo>
              <a:lnTo>
                <a:pt x="611460" y="0"/>
              </a:lnTo>
            </a:path>
          </a:pathLst>
        </a:custGeom>
        <a:noFill/>
        <a:ln w="25400" cap="flat" cmpd="sng" algn="ctr">
          <a:solidFill>
            <a:schemeClr val="accent2">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l-PL" sz="500" kern="1200"/>
        </a:p>
      </dsp:txBody>
      <dsp:txXfrm>
        <a:off x="1217244" y="2643692"/>
        <a:ext cx="52469" cy="52469"/>
      </dsp:txXfrm>
    </dsp:sp>
    <dsp:sp modelId="{7362399A-E964-4F61-913D-C1D27AB18064}">
      <dsp:nvSpPr>
        <dsp:cNvPr id="0" name=""/>
        <dsp:cNvSpPr/>
      </dsp:nvSpPr>
      <dsp:spPr>
        <a:xfrm rot="16200000">
          <a:off x="-1981209" y="2630291"/>
          <a:ext cx="4905812" cy="932104"/>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2667000">
            <a:lnSpc>
              <a:spcPct val="90000"/>
            </a:lnSpc>
            <a:spcBef>
              <a:spcPct val="0"/>
            </a:spcBef>
            <a:spcAft>
              <a:spcPct val="35000"/>
            </a:spcAft>
          </a:pPr>
          <a:r>
            <a:rPr lang="pl-PL" sz="6000" b="1" kern="1200"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GRZYWNA</a:t>
          </a:r>
          <a:endParaRPr lang="pl-PL" sz="6000" b="1" kern="1200"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dsp:txBody>
      <dsp:txXfrm>
        <a:off x="-1981209" y="2630291"/>
        <a:ext cx="4905812" cy="932104"/>
      </dsp:txXfrm>
    </dsp:sp>
    <dsp:sp modelId="{1497CA4B-72F5-4158-80B6-3FC9673FC696}">
      <dsp:nvSpPr>
        <dsp:cNvPr id="0" name=""/>
        <dsp:cNvSpPr/>
      </dsp:nvSpPr>
      <dsp:spPr>
        <a:xfrm>
          <a:off x="1549209" y="1777458"/>
          <a:ext cx="3057302" cy="932104"/>
        </a:xfrm>
        <a:prstGeom prst="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pl-PL" sz="2400" b="1" kern="1200"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SAMOISTNA</a:t>
          </a:r>
          <a:endParaRPr lang="pl-PL" sz="2400" b="1" kern="1200"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dsp:txBody>
      <dsp:txXfrm>
        <a:off x="1549209" y="1777458"/>
        <a:ext cx="3057302" cy="932104"/>
      </dsp:txXfrm>
    </dsp:sp>
    <dsp:sp modelId="{BBF74F66-5137-4675-AC7A-9FBFE6DA1EFF}">
      <dsp:nvSpPr>
        <dsp:cNvPr id="0" name=""/>
        <dsp:cNvSpPr/>
      </dsp:nvSpPr>
      <dsp:spPr>
        <a:xfrm>
          <a:off x="1549209" y="2942588"/>
          <a:ext cx="3057302" cy="1472641"/>
        </a:xfrm>
        <a:prstGeom prst="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pl-PL" sz="2400" b="1" kern="1200"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ORZEKANA OBOK KARY POZBAWIENIA WOLNOŚCI</a:t>
          </a:r>
          <a:endParaRPr lang="pl-PL" sz="2400" b="1" kern="1200"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dsp:txBody>
      <dsp:txXfrm>
        <a:off x="1549209" y="2942588"/>
        <a:ext cx="3057302" cy="1472641"/>
      </dsp:txXfrm>
    </dsp:sp>
    <dsp:sp modelId="{528CE414-E6B7-4802-9D91-3DB321C51554}">
      <dsp:nvSpPr>
        <dsp:cNvPr id="0" name=""/>
        <dsp:cNvSpPr/>
      </dsp:nvSpPr>
      <dsp:spPr>
        <a:xfrm>
          <a:off x="5217972" y="1990061"/>
          <a:ext cx="3057302" cy="932104"/>
        </a:xfrm>
        <a:prstGeom prst="rect">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pl-PL" sz="2400" b="1" kern="1200"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BEZWZGLĘDNEJ       (art. 33 § 2 k.k.)</a:t>
          </a:r>
          <a:endParaRPr lang="pl-PL" sz="2400" b="1" kern="1200"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dsp:txBody>
      <dsp:txXfrm>
        <a:off x="5217972" y="1990061"/>
        <a:ext cx="3057302" cy="932104"/>
      </dsp:txXfrm>
    </dsp:sp>
    <dsp:sp modelId="{06F8ED0D-F26E-43D0-BAD4-CF97A1BF43F7}">
      <dsp:nvSpPr>
        <dsp:cNvPr id="0" name=""/>
        <dsp:cNvSpPr/>
      </dsp:nvSpPr>
      <dsp:spPr>
        <a:xfrm>
          <a:off x="5217972" y="3155192"/>
          <a:ext cx="3057302" cy="2212564"/>
        </a:xfrm>
        <a:prstGeom prst="rect">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pl-PL" sz="2400" b="1" kern="1200"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Z WARUNKOWYM ZAWIESZENIEM JEJ WYKONANIA                       (art. 33 § 2 k.k. i art. 71 § 1 k.k.)</a:t>
          </a:r>
          <a:endParaRPr lang="pl-PL" sz="2400" b="1" kern="1200"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dsp:txBody>
      <dsp:txXfrm>
        <a:off x="5217972" y="3155192"/>
        <a:ext cx="3057302" cy="221256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1EA294-4BE1-4F67-A3B4-CA2A14B4C504}">
      <dsp:nvSpPr>
        <dsp:cNvPr id="0" name=""/>
        <dsp:cNvSpPr/>
      </dsp:nvSpPr>
      <dsp:spPr>
        <a:xfrm>
          <a:off x="0" y="3536677"/>
          <a:ext cx="9144000" cy="2681524"/>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pl-PL" sz="3200" b="1" kern="1200"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art. 34 § 1a k.k. (niestałe elementy treściowe kary ograniczenia wolności)</a:t>
          </a:r>
          <a:endParaRPr lang="pl-PL" sz="3200" b="1" kern="1200"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dsp:txBody>
      <dsp:txXfrm>
        <a:off x="0" y="3536677"/>
        <a:ext cx="9144000" cy="1448023"/>
      </dsp:txXfrm>
    </dsp:sp>
    <dsp:sp modelId="{8A8A045D-6E54-4DA2-935B-0F280DC35A53}">
      <dsp:nvSpPr>
        <dsp:cNvPr id="0" name=""/>
        <dsp:cNvSpPr/>
      </dsp:nvSpPr>
      <dsp:spPr>
        <a:xfrm>
          <a:off x="956" y="4910970"/>
          <a:ext cx="2080617" cy="1947029"/>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pl-PL" sz="1800" b="1" kern="1200"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obowiązek wykonywania nieodpłatnej, kontrolowanej pracy na cele społeczne </a:t>
          </a:r>
          <a:endParaRPr lang="pl-PL" sz="1800" b="1" kern="1200"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dsp:txBody>
      <dsp:txXfrm>
        <a:off x="956" y="4910970"/>
        <a:ext cx="2080617" cy="1947029"/>
      </dsp:txXfrm>
    </dsp:sp>
    <dsp:sp modelId="{77E6BEC6-C50B-4840-B0EE-B9A33AFB3F71}">
      <dsp:nvSpPr>
        <dsp:cNvPr id="0" name=""/>
        <dsp:cNvSpPr/>
      </dsp:nvSpPr>
      <dsp:spPr>
        <a:xfrm>
          <a:off x="2081574" y="4909438"/>
          <a:ext cx="2586082" cy="1947029"/>
        </a:xfrm>
        <a:prstGeom prst="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pl-PL" sz="1800" b="1" kern="1200"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obowiązek pozostawania w miejscu stałego pobytu lub w innym wyznaczonym miejscu, z zastosowaniem systemu dozoru elektronicznego</a:t>
          </a:r>
          <a:endParaRPr lang="pl-PL" sz="1800" b="1" kern="1200"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dsp:txBody>
      <dsp:txXfrm>
        <a:off x="2081574" y="4909438"/>
        <a:ext cx="2586082" cy="1947029"/>
      </dsp:txXfrm>
    </dsp:sp>
    <dsp:sp modelId="{B3F251F5-1342-42D4-BDBE-69B9DA65FF95}">
      <dsp:nvSpPr>
        <dsp:cNvPr id="0" name=""/>
        <dsp:cNvSpPr/>
      </dsp:nvSpPr>
      <dsp:spPr>
        <a:xfrm>
          <a:off x="4667656" y="4909438"/>
          <a:ext cx="2080617" cy="1947029"/>
        </a:xfrm>
        <a:prstGeom prst="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pl-PL" sz="1800" b="1" kern="1200"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obowiązek, o którym mowa w art. 72 § 1 pkt 4-7a k.k.</a:t>
          </a:r>
          <a:endParaRPr lang="pl-PL" sz="1800" b="1" kern="1200"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dsp:txBody>
      <dsp:txXfrm>
        <a:off x="4667656" y="4909438"/>
        <a:ext cx="2080617" cy="1947029"/>
      </dsp:txXfrm>
    </dsp:sp>
    <dsp:sp modelId="{066F7A88-7ECB-4FB5-A64A-6C7946171F6C}">
      <dsp:nvSpPr>
        <dsp:cNvPr id="0" name=""/>
        <dsp:cNvSpPr/>
      </dsp:nvSpPr>
      <dsp:spPr>
        <a:xfrm>
          <a:off x="6748273" y="4909438"/>
          <a:ext cx="2394769" cy="1947029"/>
        </a:xfrm>
        <a:prstGeom prst="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pl-PL" sz="1800" b="1" kern="1200"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potrąceniu od 10% do 25% wynagrodzenia za pracę w stosunku miesięcznym na cel społeczny wskazany przez sąd </a:t>
          </a:r>
          <a:endParaRPr lang="pl-PL" sz="1800" b="1" kern="1200"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dsp:txBody>
      <dsp:txXfrm>
        <a:off x="6748273" y="4909438"/>
        <a:ext cx="2394769" cy="1947029"/>
      </dsp:txXfrm>
    </dsp:sp>
    <dsp:sp modelId="{03993091-5739-4315-95BD-4DFF173CE27A}">
      <dsp:nvSpPr>
        <dsp:cNvPr id="0" name=""/>
        <dsp:cNvSpPr/>
      </dsp:nvSpPr>
      <dsp:spPr>
        <a:xfrm rot="10800000">
          <a:off x="0" y="0"/>
          <a:ext cx="9144000" cy="3545980"/>
        </a:xfrm>
        <a:prstGeom prst="upArrowCallou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pl-PL" sz="3200" b="1" kern="1200"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art. 34 § 2 k.k.  (stałe elementy treściowe kary ograniczenia wolności)</a:t>
          </a:r>
          <a:endParaRPr lang="pl-PL" sz="3200" b="1" kern="1200"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dsp:txBody>
      <dsp:txXfrm rot="-10800000">
        <a:off x="0" y="0"/>
        <a:ext cx="9144000" cy="1244638"/>
      </dsp:txXfrm>
    </dsp:sp>
    <dsp:sp modelId="{A9662B80-BCA9-4BEC-BACF-011A1D95089D}">
      <dsp:nvSpPr>
        <dsp:cNvPr id="0" name=""/>
        <dsp:cNvSpPr/>
      </dsp:nvSpPr>
      <dsp:spPr>
        <a:xfrm>
          <a:off x="0" y="1340771"/>
          <a:ext cx="4572000" cy="945874"/>
        </a:xfrm>
        <a:prstGeom prst="rect">
          <a:avLst/>
        </a:prstGeom>
        <a:solidFill>
          <a:schemeClr val="accent6">
            <a:tint val="40000"/>
            <a:alpha val="90000"/>
            <a:hueOff val="0"/>
            <a:satOff val="0"/>
            <a:lumOff val="0"/>
            <a:alphaOff val="0"/>
          </a:schemeClr>
        </a:solidFill>
        <a:ln w="25400" cap="flat" cmpd="sng" algn="ctr">
          <a:solidFill>
            <a:schemeClr val="accent6">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pl-PL" sz="1800" b="1" kern="1200"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w czasie odbywania kary ograniczenia wolności skazany nie może bez zgody sądu zmieniać miejsca stałego pobytu</a:t>
          </a:r>
          <a:endParaRPr lang="pl-PL" sz="1800" b="1" kern="1200"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dsp:txBody>
      <dsp:txXfrm>
        <a:off x="0" y="1340771"/>
        <a:ext cx="4572000" cy="945874"/>
      </dsp:txXfrm>
    </dsp:sp>
    <dsp:sp modelId="{3EB09208-2876-4CC6-9BA8-912867EDCB6B}">
      <dsp:nvSpPr>
        <dsp:cNvPr id="0" name=""/>
        <dsp:cNvSpPr/>
      </dsp:nvSpPr>
      <dsp:spPr>
        <a:xfrm>
          <a:off x="4572000" y="1340771"/>
          <a:ext cx="4572000" cy="945874"/>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pl-PL" sz="1800" b="1" kern="1200"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ma obowiązek udzielania wyjaśnień dotyczących przebiegu odbywania kary</a:t>
          </a:r>
          <a:endParaRPr lang="pl-PL" sz="1800" b="1" kern="1200"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dsp:txBody>
      <dsp:txXfrm>
        <a:off x="4572000" y="1340771"/>
        <a:ext cx="4572000" cy="94587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B47532-96C5-4108-958E-572C8A7760DC}">
      <dsp:nvSpPr>
        <dsp:cNvPr id="0" name=""/>
        <dsp:cNvSpPr/>
      </dsp:nvSpPr>
      <dsp:spPr>
        <a:xfrm>
          <a:off x="559" y="2420"/>
          <a:ext cx="3353806" cy="1345107"/>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2133600">
            <a:lnSpc>
              <a:spcPct val="90000"/>
            </a:lnSpc>
            <a:spcBef>
              <a:spcPct val="0"/>
            </a:spcBef>
            <a:spcAft>
              <a:spcPct val="35000"/>
            </a:spcAft>
          </a:pPr>
          <a:r>
            <a:rPr lang="pl-PL" sz="4800" b="1" kern="1200"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art. 37a k.k.</a:t>
          </a:r>
          <a:endParaRPr lang="pl-PL" sz="4800" b="1" kern="1200"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dsp:txBody>
      <dsp:txXfrm>
        <a:off x="39956" y="41817"/>
        <a:ext cx="3275012" cy="1266313"/>
      </dsp:txXfrm>
    </dsp:sp>
    <dsp:sp modelId="{9608702B-298B-4449-87BA-1BA8FDB5912A}">
      <dsp:nvSpPr>
        <dsp:cNvPr id="0" name=""/>
        <dsp:cNvSpPr/>
      </dsp:nvSpPr>
      <dsp:spPr>
        <a:xfrm>
          <a:off x="0" y="1702173"/>
          <a:ext cx="3254037" cy="4850554"/>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pl-PL" sz="2000" b="1" kern="1200"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jeżeli ustawa przewiduje zagrożenie </a:t>
          </a:r>
          <a:r>
            <a:rPr lang="pl-PL" sz="2000" b="1" u="sng" kern="1200" dirty="0" smtClean="0">
              <a:solidFill>
                <a:schemeClr val="bg1"/>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karą pozbawienia wolności nieprzekraczającą 8 lat</a:t>
          </a:r>
          <a:r>
            <a:rPr lang="pl-PL" sz="2000" b="1" kern="1200"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 można zamiast tej kary orzec grzywnę albo karę ograniczenia wolności, o której mowa w art. 34 § 1a pkt 1, 2 lub 4 k.k.</a:t>
          </a:r>
          <a:endParaRPr lang="pl-PL" sz="2000" b="1" kern="1200"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dsp:txBody>
      <dsp:txXfrm>
        <a:off x="95307" y="1797480"/>
        <a:ext cx="3063423" cy="4659940"/>
      </dsp:txXfrm>
    </dsp:sp>
    <dsp:sp modelId="{525D0AC4-D358-4179-8E9F-881D08B373D1}">
      <dsp:nvSpPr>
        <dsp:cNvPr id="0" name=""/>
        <dsp:cNvSpPr/>
      </dsp:nvSpPr>
      <dsp:spPr>
        <a:xfrm>
          <a:off x="3744694" y="2420"/>
          <a:ext cx="4751690" cy="1329634"/>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2133600">
            <a:lnSpc>
              <a:spcPct val="90000"/>
            </a:lnSpc>
            <a:spcBef>
              <a:spcPct val="0"/>
            </a:spcBef>
            <a:spcAft>
              <a:spcPct val="35000"/>
            </a:spcAft>
          </a:pPr>
          <a:r>
            <a:rPr lang="pl-PL" sz="4800" b="1" kern="1200"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art. 37b k.k.</a:t>
          </a:r>
          <a:endParaRPr lang="pl-PL" sz="4800" b="1" kern="1200"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dsp:txBody>
      <dsp:txXfrm>
        <a:off x="3783638" y="41364"/>
        <a:ext cx="4673802" cy="1251746"/>
      </dsp:txXfrm>
    </dsp:sp>
    <dsp:sp modelId="{C1269EAA-C5E0-4254-B18C-6A5197FFCDA0}">
      <dsp:nvSpPr>
        <dsp:cNvPr id="0" name=""/>
        <dsp:cNvSpPr/>
      </dsp:nvSpPr>
      <dsp:spPr>
        <a:xfrm>
          <a:off x="3744415" y="1702173"/>
          <a:ext cx="4751690" cy="4850554"/>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pl-PL" sz="2000" b="1" kern="1200"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w sprawie o </a:t>
          </a:r>
          <a:r>
            <a:rPr lang="pl-PL" sz="2000" b="1" u="sng" kern="1200" dirty="0" smtClean="0">
              <a:solidFill>
                <a:schemeClr val="bg1"/>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występek</a:t>
          </a:r>
          <a:r>
            <a:rPr lang="pl-PL" sz="2000" b="1" kern="1200" dirty="0" smtClean="0">
              <a:solidFill>
                <a:schemeClr val="bg1"/>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 </a:t>
          </a:r>
          <a:r>
            <a:rPr lang="pl-PL" sz="2000" b="1" kern="1200"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zagrożony karą pozbawienia wolności, </a:t>
          </a:r>
          <a:r>
            <a:rPr lang="pl-PL" sz="2000" b="1" u="sng" kern="1200" dirty="0" smtClean="0">
              <a:solidFill>
                <a:schemeClr val="bg1"/>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niezależenie od dolnej granicy ustawowego zagrożenia przewidzianego w ustawie za dany czyn</a:t>
          </a:r>
          <a:r>
            <a:rPr lang="pl-PL" sz="2000" b="1" kern="1200"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 sąd może orzec jednocześnie karę pozbawienia wolności w wymiarze nieprzekraczającym </a:t>
          </a:r>
          <a:r>
            <a:rPr lang="pl-PL" sz="2000" b="1" u="sng" kern="1200" dirty="0" smtClean="0">
              <a:solidFill>
                <a:schemeClr val="bg1"/>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3 miesięcy</a:t>
          </a:r>
          <a:r>
            <a:rPr lang="pl-PL" sz="2000" b="1" kern="1200"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 a jeżeli górna granica ustawowego zagrożenia wynosi przynajmniej 10 lat – </a:t>
          </a:r>
          <a:r>
            <a:rPr lang="pl-PL" sz="2000" b="1" u="sng" kern="1200" dirty="0" smtClean="0">
              <a:solidFill>
                <a:schemeClr val="bg1"/>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6 miesięcy</a:t>
          </a:r>
          <a:r>
            <a:rPr lang="pl-PL" sz="2000" b="1" kern="1200"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 oraz karę ograniczenia wolności do lat 2. W pierwszej kolejności wykonuje się wówczas karę pozbawienia wolności, chyba że ustawa stanowi inaczej</a:t>
          </a:r>
          <a:endParaRPr lang="pl-PL" sz="2000" b="1" kern="1200"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dsp:txBody>
      <dsp:txXfrm>
        <a:off x="3883587" y="1841345"/>
        <a:ext cx="4473346" cy="4572210"/>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BlockDescendingList">
  <dgm:title val=""/>
  <dgm:desc val=""/>
  <dgm:catLst>
    <dgm:cat type="list" pri="185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13" srcId="10" destId="11" srcOrd="0" destOrd="0"/>
        <dgm:cxn modelId="14" srcId="10" destId="12" srcOrd="0" destOrd="0"/>
        <dgm:cxn modelId="50" srcId="0" destId="20" srcOrd="1" destOrd="0"/>
        <dgm:cxn modelId="23" srcId="20" destId="21" srcOrd="0" destOrd="0"/>
        <dgm:cxn modelId="24" srcId="20" destId="22" srcOrd="0" destOrd="0"/>
        <dgm:cxn modelId="60" srcId="0" destId="30" srcOrd="2" destOrd="0"/>
        <dgm:cxn modelId="33" srcId="30" destId="31" srcOrd="0" destOrd="0"/>
        <dgm:cxn modelId="34" srcId="30" destId="32" srcOrd="0"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70">
          <dgm:prSet phldr="1"/>
        </dgm:pt>
      </dgm:ptLst>
      <dgm:cxnLst>
        <dgm:cxn modelId="40" srcId="0" destId="10" srcOrd="0" destOrd="0"/>
        <dgm:cxn modelId="50" srcId="0" destId="20" srcOrd="1" destOrd="0"/>
        <dgm:cxn modelId="60" srcId="0" destId="30" srcOrd="2" destOrd="0"/>
        <dgm:cxn modelId="80" srcId="0" destId="7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axis="ch" ptType="node" func="cnt" op="equ" val="1">
        <dgm:alg type="composite">
          <dgm:param type="ar" val="0.5516"/>
        </dgm:alg>
        <dgm:choose name="Name3">
          <dgm:if name="Name4"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l" for="ch" forName="accentShape_1" refType="w" fact="0"/>
              <dgm:constr type="t" for="ch" forName="accentShape_1" refType="h" fact="0"/>
              <dgm:constr type="w" for="ch" forName="accentShape_1" refType="w" fact="0.7146"/>
              <dgm:constr type="h" for="ch" forName="accentShape_1" refType="h" fact="0.9952"/>
              <dgm:constr type="l" for="ch" forName="parentText_1" refType="w" fact="0.513"/>
              <dgm:constr type="t" for="ch" forName="parentText_1" refType="h" fact="0"/>
              <dgm:constr type="w" for="ch" forName="parentText_1" refType="w" refFor="ch" refForName="accentShape_1" fact="0.26"/>
              <dgm:constr type="h" for="ch" forName="parentText_1" refType="h" fact="0.78"/>
              <dgm:constr type="l" for="ch" forName="childText_1" refType="w" fact="0"/>
              <dgm:constr type="t" for="ch" forName="childText_1" refType="h" fact="0"/>
              <dgm:constr type="w" for="ch" forName="childText_1" refType="w" refFor="ch" refForName="accentShape_1" fact="0.71"/>
              <dgm:constr type="h" for="ch" forName="childText_1" refType="h"/>
            </dgm:constrLst>
          </dgm:if>
          <dgm:else name="Name5">
            <dgm:constrLst>
              <dgm:constr type="primFontSz" for="des" forName="childText_1" val="65"/>
              <dgm:constr type="primFontSz" for="des" forName="parentText_1" val="65"/>
              <dgm:constr type="primFontSz" for="des" forName="childText_1" refType="primFontSz" refFor="des" refForName="parentText_1" op="lte"/>
              <dgm:constr type="l" for="ch" forName="accentShape_1" refType="w" fact="0"/>
              <dgm:constr type="t" for="ch" forName="accentShape_1" refType="h" fact="0"/>
              <dgm:constr type="w" for="ch" forName="accentShape_1" refType="w" fact="0.7146"/>
              <dgm:constr type="h" for="ch" forName="accentShape_1" refType="h" fact="0.9952"/>
              <dgm:constr type="l" for="ch" forName="parentText_1" refType="w" fact="0.513"/>
              <dgm:constr type="t" for="ch" forName="parentText_1" refType="h" fact="0"/>
              <dgm:constr type="w" for="ch" forName="parentText_1" refType="w" refFor="ch" refForName="accentShape_1" fact="0.26"/>
              <dgm:constr type="h" for="ch" forName="parentText_1" refType="h" fact="0.78"/>
              <dgm:constr type="l" for="ch" forName="childText_1" refType="w" fact="0"/>
              <dgm:constr type="t" for="ch" forName="childText_1" refType="h" fact="0"/>
              <dgm:constr type="w" for="ch" forName="childText_1" refType="w" refFor="ch" refForName="accentShape_1" fact="0.71"/>
              <dgm:constr type="h" for="ch" forName="childText_1" refType="h"/>
            </dgm:constrLst>
          </dgm:else>
        </dgm:choose>
      </dgm:if>
      <dgm:if name="Name6" axis="ch" ptType="node" func="cnt" op="equ" val="2">
        <dgm:alg type="composite">
          <dgm:param type="ar" val="0.9804"/>
        </dgm:alg>
        <dgm:choose name="Name7">
          <dgm:if name="Name8"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parentText_2" refType="primFontSz" refFor="des" refForName="parentText_1" op="equ"/>
              <dgm:constr type="primFontSz" for="des" forName="childText_2" refType="primFontSz" refFor="des" refForName="childText_1" op="equ"/>
              <dgm:constr type="l" for="ch" forName="accentShape_2" refType="w" fact="0.4393"/>
              <dgm:constr type="t" for="ch" forName="accentShape_2" refType="h" fact="0.1192"/>
              <dgm:constr type="w" for="ch" forName="accentShape_2" refType="w" fact="0.4021"/>
              <dgm:constr type="h" for="ch" forName="accentShape_2" refType="h" fact="0.876"/>
              <dgm:constr type="l" for="ch" forName="accentShape_1" refType="w" fact="0"/>
              <dgm:constr type="t" for="ch" forName="accentShape_1" refType="h" fact="0"/>
              <dgm:constr type="w" for="ch" forName="accentShape_1" refType="w" fact="0.4021"/>
              <dgm:constr type="h" for="ch" forName="accentShape_1" refType="h" fact="0.9952"/>
              <dgm:constr type="l" for="ch" forName="parentText_1" refType="w" fact="0.2946"/>
              <dgm:constr type="t" for="ch" forName="parentText_1" refType="h" fact="0"/>
              <dgm:constr type="w" for="ch" forName="parentText_1" refType="w" refFor="ch" refForName="accentShape_1" fact="0.26"/>
              <dgm:constr type="h" for="ch" forName="parentText_1" refType="h" fact="0.78"/>
              <dgm:constr type="l" for="ch" forName="parentText_2" refType="w" fact="0.7339"/>
              <dgm:constr type="t" for="ch" forName="parentText_2" refType="h" fact="0.1192"/>
              <dgm:constr type="w" for="ch" forName="parentText_2" refType="w" refFor="ch" refForName="accentShape_1" fact="0.26"/>
              <dgm:constr type="h" for="ch" forName="parentText_2" refType="h" fact="0.78"/>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4393"/>
              <dgm:constr type="t" for="ch" forName="childText_2" refType="h" fact="0.1192"/>
              <dgm:constr type="w" for="ch" forName="childText_2" refType="w" refFor="ch" refForName="accentShape_2" fact="0.71"/>
              <dgm:constr type="h" for="ch" forName="childText_2" refType="h" fact="0.8808"/>
            </dgm:constrLst>
          </dgm:if>
          <dgm:else name="Name9">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parentText_2" refType="primFontSz" refFor="des" refForName="parentText_1" op="equ"/>
              <dgm:constr type="primFontSz" for="des" forName="childText_2" refType="primFontSz" refFor="des" refForName="childText_1" op="equ"/>
              <dgm:constr type="l" for="ch" forName="accentShape_1" refType="w" fact="0.4393"/>
              <dgm:constr type="t" for="ch" forName="accentShape_2" refType="h" fact="0.1192"/>
              <dgm:constr type="w" for="ch" forName="accentShape_2" refType="w" fact="0.4021"/>
              <dgm:constr type="h" for="ch" forName="accentShape_2" refType="h" fact="0.876"/>
              <dgm:constr type="l" for="ch" forName="accentShape_2" refType="w" fact="0"/>
              <dgm:constr type="t" for="ch" forName="accentShape_1" refType="h" fact="0"/>
              <dgm:constr type="w" for="ch" forName="accentShape_1" refType="w" fact="0.4021"/>
              <dgm:constr type="h" for="ch" forName="accentShape_1" refType="h" fact="0.9952"/>
              <dgm:constr type="l" for="ch" forName="parentText_2" refType="w" fact="0.2946"/>
              <dgm:constr type="t" for="ch" forName="parentText_1" refType="h" fact="0"/>
              <dgm:constr type="w" for="ch" forName="parentText_1" refType="w" refFor="ch" refForName="accentShape_1" fact="0.26"/>
              <dgm:constr type="h" for="ch" forName="parentText_1" refType="h" fact="0.78"/>
              <dgm:constr type="l" for="ch" forName="parentText_1" refType="w" fact="0.7339"/>
              <dgm:constr type="t" for="ch" forName="parentText_2" refType="h" fact="0.1192"/>
              <dgm:constr type="w" for="ch" forName="parentText_2" refType="w" refFor="ch" refForName="accentShape_1" fact="0.26"/>
              <dgm:constr type="h" for="ch" forName="parentText_2" refType="h" fact="0.78"/>
              <dgm:constr type="l" for="ch" forName="childText_2" refType="w" fact="0"/>
              <dgm:constr type="t" for="ch" forName="childText_1" refType="h" fact="0"/>
              <dgm:constr type="w" for="ch" forName="childText_1" refType="w" refFor="ch" refForName="accentShape_1" fact="0.71"/>
              <dgm:constr type="h" for="ch" forName="childText_1" refType="h"/>
              <dgm:constr type="l" for="ch" forName="childText_1" refType="w" fact="0.4393"/>
              <dgm:constr type="t" for="ch" forName="childText_2" refType="h" fact="0.1192"/>
              <dgm:constr type="w" for="ch" forName="childText_2" refType="w" refFor="ch" refForName="accentShape_2" fact="0.71"/>
              <dgm:constr type="h" for="ch" forName="childText_2" refType="h" fact="0.8808"/>
            </dgm:constrLst>
          </dgm:else>
        </dgm:choose>
      </dgm:if>
      <dgm:if name="Name10" axis="ch" ptType="node" func="cnt" op="equ" val="3">
        <dgm:alg type="composite">
          <dgm:param type="ar" val="1.4097"/>
        </dgm:alg>
        <dgm:choose name="Name11">
          <dgm:if name="Name12"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parentText_2" refType="primFontSz" refFor="des" refForName="parentText_1" op="equ"/>
              <dgm:constr type="primFontSz" for="des" forName="parentText_3"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l" for="ch" forName="accentShape_1" refType="w" fact="0"/>
              <dgm:constr type="t" for="ch" forName="accentShape_1" refType="h" fact="0"/>
              <dgm:constr type="w" for="ch" forName="accentShape_1" refType="w" fact="0.2796"/>
              <dgm:constr type="h" for="ch" forName="accentShape_1" refType="h" fact="0.9952"/>
              <dgm:constr type="l" for="ch" forName="accentShape_2" refType="w" fact="0.3055"/>
              <dgm:constr type="t" for="ch" forName="accentShape_2" refType="h" fact="0.1192"/>
              <dgm:constr type="w" for="ch" forName="accentShape_2" refType="w" fact="0.2796"/>
              <dgm:constr type="h" for="ch" forName="accentShape_2" refType="h" fact="0.876"/>
              <dgm:constr type="l" for="ch" forName="accentShape_3" refType="w" fact="0.6101"/>
              <dgm:constr type="t" for="ch" forName="accentShape_3" refType="h" fact="0.2457"/>
              <dgm:constr type="w" for="ch" forName="accentShape_3" refType="w" fact="0.2796"/>
              <dgm:constr type="h" for="ch" forName="accentShape_3" refType="h" fact="0.7499"/>
              <dgm:constr type="l" for="ch" forName="parentText_1" refType="w" fact="0.2"/>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5055"/>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3" refType="w" fact="0.8101"/>
              <dgm:constr type="t" for="ch" forName="parentText_3" refType="h" fact="0.2457"/>
              <dgm:constr type="w" for="ch" forName="parentText_3" refType="w" refFor="ch" refForName="accentShape_3" fact="0.26"/>
              <dgm:constr type="h" for="ch" forName="parentText_3" refType="h" refFor="ch" refForName="accentShape_3" fact="0.9"/>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3055"/>
              <dgm:constr type="t" for="ch" forName="childText_2" refType="h" fact="0.1192"/>
              <dgm:constr type="w" for="ch" forName="childText_2" refType="w" refFor="ch" refForName="accentShape_2" fact="0.71"/>
              <dgm:constr type="h" for="ch" forName="childText_2" refType="h" fact="0.8808"/>
              <dgm:constr type="l" for="ch" forName="childText_3" refType="w" fact="0.6101"/>
              <dgm:constr type="t" for="ch" forName="childText_3" refType="h" fact="0.2457"/>
              <dgm:constr type="w" for="ch" forName="childText_3" refType="w" refFor="ch" refForName="accentShape_3" fact="0.71"/>
              <dgm:constr type="h" for="ch" forName="childText_3" refType="h" fact="0.7543"/>
            </dgm:constrLst>
          </dgm:if>
          <dgm:else name="Name13">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parentText_2" refType="primFontSz" refFor="des" refForName="parentText_1" op="equ"/>
              <dgm:constr type="primFontSz" for="des" forName="parentText_3"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l" for="ch" forName="accentShape_3" refType="w" fact="0"/>
              <dgm:constr type="t" for="ch" forName="accentShape_1" refType="h" fact="0"/>
              <dgm:constr type="w" for="ch" forName="accentShape_1" refType="w" fact="0.2796"/>
              <dgm:constr type="h" for="ch" forName="accentShape_1" refType="h" fact="0.9952"/>
              <dgm:constr type="l" for="ch" forName="accentShape_2" refType="w" fact="0.3055"/>
              <dgm:constr type="t" for="ch" forName="accentShape_2" refType="h" fact="0.1192"/>
              <dgm:constr type="w" for="ch" forName="accentShape_2" refType="w" fact="0.2796"/>
              <dgm:constr type="h" for="ch" forName="accentShape_2" refType="h" fact="0.876"/>
              <dgm:constr type="l" for="ch" forName="accentShape_1" refType="w" fact="0.6101"/>
              <dgm:constr type="t" for="ch" forName="accentShape_3" refType="h" fact="0.2457"/>
              <dgm:constr type="w" for="ch" forName="accentShape_3" refType="w" fact="0.2796"/>
              <dgm:constr type="h" for="ch" forName="accentShape_3" refType="h" fact="0.7499"/>
              <dgm:constr type="l" for="ch" forName="parentText_3" refType="w" fact="0.2"/>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5055"/>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1" refType="w" fact="0.8101"/>
              <dgm:constr type="t" for="ch" forName="parentText_3" refType="h" fact="0.2457"/>
              <dgm:constr type="w" for="ch" forName="parentText_3" refType="w" refFor="ch" refForName="accentShape_3" fact="0.26"/>
              <dgm:constr type="h" for="ch" forName="parentText_3" refType="h" refFor="ch" refForName="accentShape_3" fact="0.9"/>
              <dgm:constr type="l" for="ch" forName="childText_3" refType="w" fact="0"/>
              <dgm:constr type="t" for="ch" forName="childText_1" refType="h" fact="0"/>
              <dgm:constr type="w" for="ch" forName="childText_1" refType="w" refFor="ch" refForName="accentShape_1" fact="0.71"/>
              <dgm:constr type="h" for="ch" forName="childText_1" refType="h"/>
              <dgm:constr type="l" for="ch" forName="childText_2" refType="w" fact="0.3055"/>
              <dgm:constr type="t" for="ch" forName="childText_2" refType="h" fact="0.1192"/>
              <dgm:constr type="w" for="ch" forName="childText_2" refType="w" refFor="ch" refForName="accentShape_2" fact="0.71"/>
              <dgm:constr type="h" for="ch" forName="childText_2" refType="h" fact="0.8808"/>
              <dgm:constr type="l" for="ch" forName="childText_1" refType="w" fact="0.6101"/>
              <dgm:constr type="t" for="ch" forName="childText_3" refType="h" fact="0.2457"/>
              <dgm:constr type="w" for="ch" forName="childText_3" refType="w" refFor="ch" refForName="accentShape_3" fact="0.71"/>
              <dgm:constr type="h" for="ch" forName="childText_3" refType="h" fact="0.7543"/>
            </dgm:constrLst>
          </dgm:else>
        </dgm:choose>
      </dgm:if>
      <dgm:if name="Name14" axis="ch" ptType="node" func="cnt" op="equ" val="4">
        <dgm:alg type="composite">
          <dgm:param type="ar" val="1.8305"/>
        </dgm:alg>
        <dgm:choose name="Name15">
          <dgm:if name="Name16"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l" for="ch" forName="accentShape_1" refType="w" fact="0"/>
              <dgm:constr type="t" for="ch" forName="accentShape_1" refType="h" fact="0"/>
              <dgm:constr type="w" for="ch" forName="accentShape_1" refType="w" fact="0.2153"/>
              <dgm:constr type="h" for="ch" forName="accentShape_1" refType="h" fact="0.9952"/>
              <dgm:constr type="l" for="ch" forName="accentShape_2" refType="w" fact="0.2353"/>
              <dgm:constr type="t" for="ch" forName="accentShape_2" refType="h" fact="0.1192"/>
              <dgm:constr type="w" for="ch" forName="accentShape_2" refType="w" fact="0.2153"/>
              <dgm:constr type="h" for="ch" forName="accentShape_2" refType="h" fact="0.876"/>
              <dgm:constr type="l" for="ch" forName="accentShape_3" refType="w" fact="0.4699"/>
              <dgm:constr type="t" for="ch" forName="accentShape_3" refType="h" fact="0.2457"/>
              <dgm:constr type="w" for="ch" forName="accentShape_3" refType="w" fact="0.2153"/>
              <dgm:constr type="h" for="ch" forName="accentShape_3" refType="h" fact="0.7495"/>
              <dgm:constr type="l" for="ch" forName="accentShape_4" refType="w" fact="0.6997"/>
              <dgm:constr type="t" for="ch" forName="accentShape_4" refType="h" fact="0.3696"/>
              <dgm:constr type="w" for="ch" forName="accentShape_4" refType="w" fact="0.2153"/>
              <dgm:constr type="h" for="ch" forName="accentShape_4" refType="h" fact="0.6256"/>
              <dgm:constr type="l" for="ch" forName="parentText_1" refType="w" fact="0.16"/>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3953"/>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3" refType="w" fact="0.629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4" refType="w" fact="0.8597"/>
              <dgm:constr type="t" for="ch" forName="parentText_4" refType="h" fact="0.3696"/>
              <dgm:constr type="w" for="ch" forName="parentText_4" refType="w" refFor="ch" refForName="accentShape_4" fact="0.26"/>
              <dgm:constr type="h" for="ch" forName="parentText_4" refType="h" refFor="ch" refForName="accentShape_4" fact="0.9"/>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2353"/>
              <dgm:constr type="t" for="ch" forName="childText_2" refType="h" fact="0.1192"/>
              <dgm:constr type="w" for="ch" forName="childText_2" refType="w" refFor="ch" refForName="accentShape_2" fact="0.71"/>
              <dgm:constr type="h" for="ch" forName="childText_2" refType="h" fact="0.8808"/>
              <dgm:constr type="l" for="ch" forName="childText_3" refType="w" fact="0.4699"/>
              <dgm:constr type="t" for="ch" forName="childText_3" refType="h" fact="0.2457"/>
              <dgm:constr type="w" for="ch" forName="childText_3" refType="w" refFor="ch" refForName="accentShape_3" fact="0.71"/>
              <dgm:constr type="h" for="ch" forName="childText_3" refType="h" fact="0.7543"/>
              <dgm:constr type="l" for="ch" forName="childText_4" refType="w" fact="0.6997"/>
              <dgm:constr type="t" for="ch" forName="childText_4" refType="h" fact="0.3696"/>
              <dgm:constr type="w" for="ch" forName="childText_4" refType="w" refFor="ch" refForName="accentShape_4" fact="0.71"/>
              <dgm:constr type="h" for="ch" forName="childText_4" refType="h" fact="0.6261"/>
            </dgm:constrLst>
          </dgm:if>
          <dgm:else name="Name17">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l" for="ch" forName="accentShape_4" refType="w" fact="0"/>
              <dgm:constr type="t" for="ch" forName="accentShape_1" refType="h" fact="0"/>
              <dgm:constr type="w" for="ch" forName="accentShape_1" refType="w" fact="0.2153"/>
              <dgm:constr type="h" for="ch" forName="accentShape_1" refType="h" fact="0.9952"/>
              <dgm:constr type="l" for="ch" forName="accentShape_3" refType="w" fact="0.2353"/>
              <dgm:constr type="t" for="ch" forName="accentShape_2" refType="h" fact="0.1192"/>
              <dgm:constr type="w" for="ch" forName="accentShape_2" refType="w" fact="0.2153"/>
              <dgm:constr type="h" for="ch" forName="accentShape_2" refType="h" fact="0.876"/>
              <dgm:constr type="l" for="ch" forName="accentShape_2" refType="w" fact="0.4699"/>
              <dgm:constr type="t" for="ch" forName="accentShape_3" refType="h" fact="0.2457"/>
              <dgm:constr type="w" for="ch" forName="accentShape_3" refType="w" fact="0.2153"/>
              <dgm:constr type="h" for="ch" forName="accentShape_3" refType="h" fact="0.7495"/>
              <dgm:constr type="l" for="ch" forName="accentShape_1" refType="w" fact="0.6997"/>
              <dgm:constr type="t" for="ch" forName="accentShape_4" refType="h" fact="0.3696"/>
              <dgm:constr type="w" for="ch" forName="accentShape_4" refType="w" fact="0.2153"/>
              <dgm:constr type="h" for="ch" forName="accentShape_4" refType="h" fact="0.6256"/>
              <dgm:constr type="l" for="ch" forName="parentText_4" refType="w" fact="0.16"/>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3" refType="w" fact="0.3953"/>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2" refType="w" fact="0.629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1" refType="w" fact="0.8597"/>
              <dgm:constr type="t" for="ch" forName="parentText_4" refType="h" fact="0.3696"/>
              <dgm:constr type="w" for="ch" forName="parentText_4" refType="w" refFor="ch" refForName="accentShape_4" fact="0.26"/>
              <dgm:constr type="h" for="ch" forName="parentText_4" refType="h" refFor="ch" refForName="accentShape_4" fact="0.9"/>
              <dgm:constr type="l" for="ch" forName="childText_4" refType="w" fact="0"/>
              <dgm:constr type="t" for="ch" forName="childText_1" refType="h" fact="0"/>
              <dgm:constr type="w" for="ch" forName="childText_1" refType="w" refFor="ch" refForName="accentShape_1" fact="0.71"/>
              <dgm:constr type="h" for="ch" forName="childText_1" refType="h"/>
              <dgm:constr type="l" for="ch" forName="childText_3" refType="w" fact="0.2353"/>
              <dgm:constr type="t" for="ch" forName="childText_2" refType="h" fact="0.1192"/>
              <dgm:constr type="w" for="ch" forName="childText_2" refType="w" refFor="ch" refForName="accentShape_2" fact="0.71"/>
              <dgm:constr type="h" for="ch" forName="childText_2" refType="h" fact="0.8808"/>
              <dgm:constr type="l" for="ch" forName="childText_2" refType="w" fact="0.4699"/>
              <dgm:constr type="t" for="ch" forName="childText_3" refType="h" fact="0.2457"/>
              <dgm:constr type="w" for="ch" forName="childText_3" refType="w" refFor="ch" refForName="accentShape_3" fact="0.71"/>
              <dgm:constr type="h" for="ch" forName="childText_3" refType="h" fact="0.7543"/>
              <dgm:constr type="l" for="ch" forName="childText_1" refType="w" fact="0.6997"/>
              <dgm:constr type="t" for="ch" forName="childText_4" refType="h" fact="0.3696"/>
              <dgm:constr type="w" for="ch" forName="childText_4" refType="w" refFor="ch" refForName="accentShape_4" fact="0.71"/>
              <dgm:constr type="h" for="ch" forName="childText_4" refType="h" fact="0.6261"/>
            </dgm:constrLst>
          </dgm:else>
        </dgm:choose>
      </dgm:if>
      <dgm:if name="Name18" axis="ch" ptType="node" func="cnt" op="equ" val="5">
        <dgm:alg type="composite">
          <dgm:param type="ar" val="2.0125"/>
        </dgm:alg>
        <dgm:choose name="Name19">
          <dgm:if name="Name20"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l" for="ch" forName="accentShape_1" refType="w" fact="0"/>
              <dgm:constr type="t" for="ch" forName="accentShape_1" refType="h" fact="0"/>
              <dgm:constr type="w" for="ch" forName="accentShape_1" refType="w" fact="0.1759"/>
              <dgm:constr type="h" for="ch" forName="accentShape_1" refType="h" fact="0.9952"/>
              <dgm:constr type="l" for="ch" forName="accentShape_2" refType="w" fact="0.192"/>
              <dgm:constr type="t" for="ch" forName="accentShape_2" refType="h" fact="0.1196"/>
              <dgm:constr type="w" for="ch" forName="accentShape_2" refType="w" fact="0.1759"/>
              <dgm:constr type="h" for="ch" forName="accentShape_2" refType="h" fact="0.876"/>
              <dgm:constr type="l" for="ch" forName="accentShape_3" refType="w" fact="0.384"/>
              <dgm:constr type="t" for="ch" forName="accentShape_3" refType="h" fact="0.2457"/>
              <dgm:constr type="w" for="ch" forName="accentShape_3" refType="w" fact="0.1759"/>
              <dgm:constr type="h" for="ch" forName="accentShape_3" refType="h" fact="0.7499"/>
              <dgm:constr type="l" for="ch" forName="accentShape_4" refType="w" fact="0.5759"/>
              <dgm:constr type="t" for="ch" forName="accentShape_4" refType="h" fact="0.3739"/>
              <dgm:constr type="w" for="ch" forName="accentShape_4" refType="w" fact="0.1759"/>
              <dgm:constr type="h" for="ch" forName="accentShape_4" refType="h" fact="0.6217"/>
              <dgm:constr type="l" for="ch" forName="accentShape_5" refType="w" fact="0.7679"/>
              <dgm:constr type="t" for="ch" forName="accentShape_5" refType="h" fact="0.5"/>
              <dgm:constr type="w" for="ch" forName="accentShape_5" refType="w" fact="0.1759"/>
              <dgm:constr type="h" for="ch" forName="accentShape_5" refType="h" fact="0.4956"/>
              <dgm:constr type="l" for="ch" forName="parentText_1" refType="w" fact="0.12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317"/>
              <dgm:constr type="t" for="ch" forName="parentText_2" refType="h" fact="0.1196"/>
              <dgm:constr type="w" for="ch" forName="parentText_2" refType="w" refFor="ch" refForName="accentShape_2" fact="0.26"/>
              <dgm:constr type="h" for="ch" forName="parentText_2" refType="h" refFor="ch" refForName="accentShape_2" fact="0.9"/>
              <dgm:constr type="l" for="ch" forName="parentText_3" refType="w" fact="0.50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4" refType="w" fact="0.7009"/>
              <dgm:constr type="t" for="ch" forName="parentText_4" refType="h" fact="0.3739"/>
              <dgm:constr type="w" for="ch" forName="parentText_4" refType="w" refFor="ch" refForName="accentShape_4" fact="0.26"/>
              <dgm:constr type="h" for="ch" forName="parentText_4" refType="h" refFor="ch" refForName="accentShape_4" fact="0.9"/>
              <dgm:constr type="l" for="ch" forName="parentText_5" refType="w" fact="0.8929"/>
              <dgm:constr type="t" for="ch" forName="parentText_5" refType="h" fact="0.5"/>
              <dgm:constr type="w" for="ch" forName="parentText_5" refType="w" refFor="ch" refForName="accentShape_5" fact="0.26"/>
              <dgm:constr type="h" for="ch" forName="parentText_5" refType="h" refFor="ch" refForName="accentShape_5" fact="0.9"/>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192"/>
              <dgm:constr type="t" for="ch" forName="childText_2" refType="h" fact="0.1192"/>
              <dgm:constr type="w" for="ch" forName="childText_2" refType="w" refFor="ch" refForName="accentShape_2" fact="0.71"/>
              <dgm:constr type="h" for="ch" forName="childText_2" refType="h" fact="0.876"/>
              <dgm:constr type="l" for="ch" forName="childText_3" refType="w" fact="0.384"/>
              <dgm:constr type="t" for="ch" forName="childText_3" refType="h" fact="0.2457"/>
              <dgm:constr type="w" for="ch" forName="childText_3" refType="w" refFor="ch" refForName="accentShape_3" fact="0.71"/>
              <dgm:constr type="h" for="ch" forName="childText_3" refType="h" fact="0.7499"/>
              <dgm:constr type="l" for="ch" forName="childText_4" refType="w" fact="0.5759"/>
              <dgm:constr type="t" for="ch" forName="childText_4" refType="h" fact="0.3739"/>
              <dgm:constr type="w" for="ch" forName="childText_4" refType="w" refFor="ch" refForName="accentShape_4" fact="0.71"/>
              <dgm:constr type="h" for="ch" forName="childText_4" refType="h" fact="0.6217"/>
              <dgm:constr type="l" for="ch" forName="childText_5" refType="w" fact="0.7679"/>
              <dgm:constr type="t" for="ch" forName="childText_5" refType="h" fact="0.5001"/>
              <dgm:constr type="w" for="ch" forName="childText_5" refType="w" refFor="ch" refForName="accentShape_5" fact="0.71"/>
              <dgm:constr type="h" for="ch" forName="childText_5" refType="h" fact="0.4956"/>
            </dgm:constrLst>
          </dgm:if>
          <dgm:else name="Name21">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l" for="ch" forName="accentShape_5" refType="w" fact="0"/>
              <dgm:constr type="t" for="ch" forName="accentShape_1" refType="h" fact="0"/>
              <dgm:constr type="w" for="ch" forName="accentShape_1" refType="w" fact="0.1759"/>
              <dgm:constr type="h" for="ch" forName="accentShape_1" refType="h" fact="0.9952"/>
              <dgm:constr type="l" for="ch" forName="accentShape_4" refType="w" fact="0.192"/>
              <dgm:constr type="t" for="ch" forName="accentShape_2" refType="h" fact="0.1196"/>
              <dgm:constr type="w" for="ch" forName="accentShape_2" refType="w" fact="0.1759"/>
              <dgm:constr type="h" for="ch" forName="accentShape_2" refType="h" fact="0.876"/>
              <dgm:constr type="l" for="ch" forName="accentShape_3" refType="w" fact="0.384"/>
              <dgm:constr type="t" for="ch" forName="accentShape_3" refType="h" fact="0.2457"/>
              <dgm:constr type="w" for="ch" forName="accentShape_3" refType="w" fact="0.1759"/>
              <dgm:constr type="h" for="ch" forName="accentShape_3" refType="h" fact="0.7499"/>
              <dgm:constr type="l" for="ch" forName="accentShape_2" refType="w" fact="0.5759"/>
              <dgm:constr type="t" for="ch" forName="accentShape_4" refType="h" fact="0.3739"/>
              <dgm:constr type="w" for="ch" forName="accentShape_4" refType="w" fact="0.1759"/>
              <dgm:constr type="h" for="ch" forName="accentShape_4" refType="h" fact="0.6217"/>
              <dgm:constr type="l" for="ch" forName="accentShape_1" refType="w" fact="0.7679"/>
              <dgm:constr type="t" for="ch" forName="accentShape_5" refType="h" fact="0.5"/>
              <dgm:constr type="w" for="ch" forName="accentShape_5" refType="w" fact="0.1759"/>
              <dgm:constr type="h" for="ch" forName="accentShape_5" refType="h" fact="0.4956"/>
              <dgm:constr type="l" for="ch" forName="parentText_5" refType="w" fact="0.12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4" refType="w" fact="0.317"/>
              <dgm:constr type="t" for="ch" forName="parentText_2" refType="h" fact="0.1196"/>
              <dgm:constr type="w" for="ch" forName="parentText_2" refType="w" refFor="ch" refForName="accentShape_2" fact="0.26"/>
              <dgm:constr type="h" for="ch" forName="parentText_2" refType="h" refFor="ch" refForName="accentShape_2" fact="0.9"/>
              <dgm:constr type="l" for="ch" forName="parentText_3" refType="w" fact="0.50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2" refType="w" fact="0.7009"/>
              <dgm:constr type="t" for="ch" forName="parentText_4" refType="h" fact="0.3739"/>
              <dgm:constr type="w" for="ch" forName="parentText_4" refType="w" refFor="ch" refForName="accentShape_4" fact="0.26"/>
              <dgm:constr type="h" for="ch" forName="parentText_4" refType="h" refFor="ch" refForName="accentShape_4" fact="0.9"/>
              <dgm:constr type="l" for="ch" forName="parentText_1" refType="w" fact="0.8929"/>
              <dgm:constr type="t" for="ch" forName="parentText_5" refType="h" fact="0.5"/>
              <dgm:constr type="w" for="ch" forName="parentText_5" refType="w" refFor="ch" refForName="accentShape_5" fact="0.26"/>
              <dgm:constr type="h" for="ch" forName="parentText_5" refType="h" refFor="ch" refForName="accentShape_5" fact="0.9"/>
              <dgm:constr type="l" for="ch" forName="childText_5" refType="w" fact="0"/>
              <dgm:constr type="t" for="ch" forName="childText_1" refType="h" fact="0"/>
              <dgm:constr type="w" for="ch" forName="childText_1" refType="w" refFor="ch" refForName="accentShape_1" fact="0.71"/>
              <dgm:constr type="h" for="ch" forName="childText_1" refType="h"/>
              <dgm:constr type="l" for="ch" forName="childText_4" refType="w" fact="0.192"/>
              <dgm:constr type="t" for="ch" forName="childText_2" refType="h" fact="0.1192"/>
              <dgm:constr type="w" for="ch" forName="childText_2" refType="w" refFor="ch" refForName="accentShape_2" fact="0.71"/>
              <dgm:constr type="h" for="ch" forName="childText_2" refType="h" fact="0.876"/>
              <dgm:constr type="l" for="ch" forName="childText_3" refType="w" fact="0.384"/>
              <dgm:constr type="t" for="ch" forName="childText_3" refType="h" fact="0.2457"/>
              <dgm:constr type="w" for="ch" forName="childText_3" refType="w" refFor="ch" refForName="accentShape_3" fact="0.71"/>
              <dgm:constr type="h" for="ch" forName="childText_3" refType="h" fact="0.7499"/>
              <dgm:constr type="l" for="ch" forName="childText_2" refType="w" fact="0.5759"/>
              <dgm:constr type="t" for="ch" forName="childText_4" refType="h" fact="0.3739"/>
              <dgm:constr type="w" for="ch" forName="childText_4" refType="w" refFor="ch" refForName="accentShape_4" fact="0.71"/>
              <dgm:constr type="h" for="ch" forName="childText_4" refType="h" fact="0.6261"/>
              <dgm:constr type="l" for="ch" forName="childText_1" refType="w" fact="0.7679"/>
              <dgm:constr type="t" for="ch" forName="childText_5" refType="h" fact="0.5001"/>
              <dgm:constr type="w" for="ch" forName="childText_5" refType="w" refFor="ch" refForName="accentShape_5" fact="0.71"/>
              <dgm:constr type="h" for="ch" forName="childText_5" refType="h" fact="0.4999"/>
            </dgm:constrLst>
          </dgm:else>
        </dgm:choose>
      </dgm:if>
      <dgm:if name="Name22" axis="ch" ptType="node" func="cnt" op="equ" val="6">
        <dgm:alg type="composite">
          <dgm:param type="ar" val="2.4006"/>
        </dgm:alg>
        <dgm:shape xmlns:r="http://schemas.openxmlformats.org/officeDocument/2006/relationships" r:blip="">
          <dgm:adjLst/>
        </dgm:shape>
        <dgm:choose name="Name23">
          <dgm:if name="Name24"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l" for="ch" forName="accentShape_1" refType="w" fact="0"/>
              <dgm:constr type="t" for="ch" forName="accentShape_1" refType="h" fact="0"/>
              <dgm:constr type="w" for="ch" forName="accentShape_1" refType="w" fact="0.1473"/>
              <dgm:constr type="h" for="ch" forName="accentShape_1" refType="h"/>
              <dgm:constr type="l" for="ch" forName="accentShape_2" refType="w" fact="0.1608"/>
              <dgm:constr type="t" for="ch" forName="accentShape_2" refType="h" fact="0.1"/>
              <dgm:constr type="w" for="ch" forName="accentShape_2" refType="w" fact="0.1473"/>
              <dgm:constr type="h" for="ch" forName="accentShape_2" refType="h" fact="0.9"/>
              <dgm:constr type="l" for="ch" forName="accentShape_3" refType="w" fact="0.3216"/>
              <dgm:constr type="t" for="ch" forName="accentShape_3" refType="h" fact="0.2"/>
              <dgm:constr type="w" for="ch" forName="accentShape_3" refType="w" fact="0.1473"/>
              <dgm:constr type="h" for="ch" forName="accentShape_3" refType="h" fact="0.8"/>
              <dgm:constr type="l" for="ch" forName="accentShape_4" refType="w" fact="0.4824"/>
              <dgm:constr type="t" for="ch" forName="accentShape_4" refType="h" fact="0.3"/>
              <dgm:constr type="w" for="ch" forName="accentShape_4" refType="w" fact="0.1473"/>
              <dgm:constr type="h" for="ch" forName="accentShape_4" refType="h" fact="0.7"/>
              <dgm:constr type="l" for="ch" forName="accentShape_5" refType="w" fact="0.6432"/>
              <dgm:constr type="t" for="ch" forName="accentShape_5" refType="h" fact="0.4"/>
              <dgm:constr type="w" for="ch" forName="accentShape_5" refType="w" fact="0.1473"/>
              <dgm:constr type="h" for="ch" forName="accentShape_5" refType="h" fact="0.6"/>
              <dgm:constr type="l" for="ch" forName="accentShape_6" refType="w" fact="0.8056"/>
              <dgm:constr type="t" for="ch" forName="accentShape_6" refType="h" fact="0.5"/>
              <dgm:constr type="w" for="ch" forName="accentShape_6" refType="w" fact="0.1473"/>
              <dgm:constr type="h" for="ch" forName="accentShape_6" refType="h" fact="0.5"/>
              <dgm:constr type="l" for="ch" forName="childText_1"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2" refType="w" fact="0.1608"/>
              <dgm:constr type="t" for="ch" forName="childText_2" refType="h" fact="0.1"/>
              <dgm:constr type="w" for="ch" forName="childText_2" refType="w" refFor="ch" refForName="accentShape_2" fact="0.7"/>
              <dgm:constr type="h" for="ch" forName="childText_2" refType="h" refFor="ch" refForName="accentShape_2"/>
              <dgm:constr type="l" for="ch" forName="childText_3" refType="w" fact="0.3216"/>
              <dgm:constr type="t" for="ch" forName="childText_3" refType="h" fact="0.2"/>
              <dgm:constr type="w" for="ch" forName="childText_3" refType="w" refFor="ch" refForName="accentShape_3" fact="0.7"/>
              <dgm:constr type="h" for="ch" forName="childText_3" refType="h" refFor="ch" refForName="accentShape_3"/>
              <dgm:constr type="l" for="ch" forName="childText_4" refType="w" fact="0.4824"/>
              <dgm:constr type="t" for="ch" forName="childText_4" refType="h" fact="0.3"/>
              <dgm:constr type="w" for="ch" forName="childText_4" refType="w" refFor="ch" refForName="accentShape_4" fact="0.7"/>
              <dgm:constr type="h" for="ch" forName="childText_4" refType="h" refFor="ch" refForName="accentShape_4"/>
              <dgm:constr type="l" for="ch" forName="childText_5" refType="w" fact="0.6432"/>
              <dgm:constr type="t" for="ch" forName="childText_5" refType="h" fact="0.4"/>
              <dgm:constr type="w" for="ch" forName="childText_5" refType="w" refFor="ch" refForName="accentShape_5" fact="0.7"/>
              <dgm:constr type="h" for="ch" forName="childText_5" refType="h" refFor="ch" refForName="accentShape_5"/>
              <dgm:constr type="l" for="ch" forName="childText_6" refType="w" fact="0.8056"/>
              <dgm:constr type="t" for="ch" forName="childText_6" refType="h" fact="0.5"/>
              <dgm:constr type="w" for="ch" forName="childText_6" refType="w" refFor="ch" refForName="accentShape_6" fact="0.7"/>
              <dgm:constr type="h" for="ch" forName="childText_6" refType="h" refFor="ch" refForName="accentShape_6"/>
              <dgm:constr type="l" for="ch" forName="parentText_1" refType="w" fact="0.104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2653"/>
              <dgm:constr type="t" for="ch" forName="parentText_2" refType="h" fact="0.1"/>
              <dgm:constr type="w" for="ch" forName="parentText_2" refType="w" refFor="ch" refForName="accentShape_2" fact="0.26"/>
              <dgm:constr type="h" for="ch" forName="parentText_2" refType="h" refFor="ch" refForName="accentShape_2" fact="0.9"/>
              <dgm:constr type="l" for="ch" forName="parentText_3" refType="w" fact="0.4261"/>
              <dgm:constr type="t" for="ch" forName="parentText_3" refType="h" fact="0.2"/>
              <dgm:constr type="w" for="ch" forName="parentText_3" refType="w" refFor="ch" refForName="accentShape_3" fact="0.26"/>
              <dgm:constr type="h" for="ch" forName="parentText_3" refType="h" refFor="ch" refForName="accentShape_3" fact="0.9"/>
              <dgm:constr type="l" for="ch" forName="parentText_4" refType="w" fact="0.5869"/>
              <dgm:constr type="t" for="ch" forName="parentText_4" refType="h" fact="0.3"/>
              <dgm:constr type="w" for="ch" forName="parentText_4" refType="w" refFor="ch" refForName="accentShape_4" fact="0.26"/>
              <dgm:constr type="h" for="ch" forName="parentText_4" refType="h" refFor="ch" refForName="accentShape_4" fact="0.9"/>
              <dgm:constr type="l" for="ch" forName="parentText_5" refType="w" fact="0.7477"/>
              <dgm:constr type="t" for="ch" forName="parentText_5" refType="h" fact="0.4"/>
              <dgm:constr type="w" for="ch" forName="parentText_5" refType="w" refFor="ch" refForName="accentShape_5" fact="0.26"/>
              <dgm:constr type="h" for="ch" forName="parentText_5" refType="h" refFor="ch" refForName="accentShape_5" fact="0.9"/>
              <dgm:constr type="l" for="ch" forName="parentText_6" refType="w" fact="0.9101"/>
              <dgm:constr type="t" for="ch" forName="parentText_6" refType="h" fact="0.5"/>
              <dgm:constr type="w" for="ch" forName="parentText_6" refType="w" refFor="ch" refForName="accentShape_6" fact="0.26"/>
              <dgm:constr type="h" for="ch" forName="parentText_6" refType="h" refFor="ch" refForName="accentShape_6" fact="0.9"/>
            </dgm:constrLst>
          </dgm:if>
          <dgm:else name="Name25">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l" for="ch" forName="accentShape_6" refType="w" fact="0"/>
              <dgm:constr type="t" for="ch" forName="accentShape_1" refType="h" fact="0"/>
              <dgm:constr type="w" for="ch" forName="accentShape_1" refType="w" fact="0.1473"/>
              <dgm:constr type="h" for="ch" forName="accentShape_1" refType="h"/>
              <dgm:constr type="l" for="ch" forName="accentShape_5" refType="w" fact="0.1608"/>
              <dgm:constr type="t" for="ch" forName="accentShape_2" refType="h" fact="0.1"/>
              <dgm:constr type="w" for="ch" forName="accentShape_2" refType="w" fact="0.1473"/>
              <dgm:constr type="h" for="ch" forName="accentShape_2" refType="h" fact="0.9"/>
              <dgm:constr type="l" for="ch" forName="accentShape_4" refType="w" fact="0.3216"/>
              <dgm:constr type="t" for="ch" forName="accentShape_3" refType="h" fact="0.2"/>
              <dgm:constr type="w" for="ch" forName="accentShape_3" refType="w" fact="0.1473"/>
              <dgm:constr type="h" for="ch" forName="accentShape_3" refType="h" fact="0.8"/>
              <dgm:constr type="l" for="ch" forName="accentShape_3" refType="w" fact="0.4824"/>
              <dgm:constr type="t" for="ch" forName="accentShape_4" refType="h" fact="0.3"/>
              <dgm:constr type="w" for="ch" forName="accentShape_4" refType="w" fact="0.1473"/>
              <dgm:constr type="h" for="ch" forName="accentShape_4" refType="h" fact="0.7"/>
              <dgm:constr type="l" for="ch" forName="accentShape_2" refType="w" fact="0.6432"/>
              <dgm:constr type="t" for="ch" forName="accentShape_5" refType="h" fact="0.4"/>
              <dgm:constr type="w" for="ch" forName="accentShape_5" refType="w" fact="0.1473"/>
              <dgm:constr type="h" for="ch" forName="accentShape_5" refType="h" fact="0.6"/>
              <dgm:constr type="l" for="ch" forName="accentShape_1" refType="w" fact="0.8056"/>
              <dgm:constr type="t" for="ch" forName="accentShape_6" refType="h" fact="0.5"/>
              <dgm:constr type="w" for="ch" forName="accentShape_6" refType="w" fact="0.1473"/>
              <dgm:constr type="h" for="ch" forName="accentShape_6" refType="h" fact="0.5"/>
              <dgm:constr type="l" for="ch" forName="childText_6"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5" refType="w" fact="0.1608"/>
              <dgm:constr type="t" for="ch" forName="childText_2" refType="h" fact="0.1"/>
              <dgm:constr type="w" for="ch" forName="childText_2" refType="w" refFor="ch" refForName="accentShape_2" fact="0.7"/>
              <dgm:constr type="h" for="ch" forName="childText_2" refType="h" refFor="ch" refForName="accentShape_2"/>
              <dgm:constr type="l" for="ch" forName="childText_4" refType="w" fact="0.3216"/>
              <dgm:constr type="t" for="ch" forName="childText_3" refType="h" fact="0.2"/>
              <dgm:constr type="w" for="ch" forName="childText_3" refType="w" refFor="ch" refForName="accentShape_3" fact="0.7"/>
              <dgm:constr type="h" for="ch" forName="childText_3" refType="h" refFor="ch" refForName="accentShape_3"/>
              <dgm:constr type="l" for="ch" forName="childText_3" refType="w" fact="0.4824"/>
              <dgm:constr type="t" for="ch" forName="childText_4" refType="h" fact="0.3"/>
              <dgm:constr type="w" for="ch" forName="childText_4" refType="w" refFor="ch" refForName="accentShape_4" fact="0.7"/>
              <dgm:constr type="h" for="ch" forName="childText_4" refType="h" refFor="ch" refForName="accentShape_4"/>
              <dgm:constr type="l" for="ch" forName="childText_2" refType="w" fact="0.6432"/>
              <dgm:constr type="t" for="ch" forName="childText_5" refType="h" fact="0.4"/>
              <dgm:constr type="w" for="ch" forName="childText_5" refType="w" refFor="ch" refForName="accentShape_5" fact="0.7"/>
              <dgm:constr type="h" for="ch" forName="childText_5" refType="h" refFor="ch" refForName="accentShape_5"/>
              <dgm:constr type="l" for="ch" forName="childText_1" refType="w" fact="0.8056"/>
              <dgm:constr type="t" for="ch" forName="childText_6" refType="h" fact="0.5"/>
              <dgm:constr type="w" for="ch" forName="childText_6" refType="w" refFor="ch" refForName="accentShape_6" fact="0.7"/>
              <dgm:constr type="h" for="ch" forName="childText_6" refType="h" refFor="ch" refForName="accentShape_6"/>
              <dgm:constr type="l" for="ch" forName="parentText_6" refType="w" fact="0.104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5" refType="w" fact="0.2653"/>
              <dgm:constr type="t" for="ch" forName="parentText_2" refType="h" fact="0.1"/>
              <dgm:constr type="w" for="ch" forName="parentText_2" refType="w" refFor="ch" refForName="accentShape_2" fact="0.26"/>
              <dgm:constr type="h" for="ch" forName="parentText_2" refType="h" refFor="ch" refForName="accentShape_2" fact="0.9"/>
              <dgm:constr type="l" for="ch" forName="parentText_4" refType="w" fact="0.4261"/>
              <dgm:constr type="t" for="ch" forName="parentText_3" refType="h" fact="0.2"/>
              <dgm:constr type="w" for="ch" forName="parentText_3" refType="w" refFor="ch" refForName="accentShape_3" fact="0.26"/>
              <dgm:constr type="h" for="ch" forName="parentText_3" refType="h" refFor="ch" refForName="accentShape_3" fact="0.9"/>
              <dgm:constr type="l" for="ch" forName="parentText_3" refType="w" fact="0.5869"/>
              <dgm:constr type="t" for="ch" forName="parentText_4" refType="h" fact="0.3"/>
              <dgm:constr type="w" for="ch" forName="parentText_4" refType="w" refFor="ch" refForName="accentShape_4" fact="0.26"/>
              <dgm:constr type="h" for="ch" forName="parentText_4" refType="h" refFor="ch" refForName="accentShape_4" fact="0.9"/>
              <dgm:constr type="l" for="ch" forName="parentText_2" refType="w" fact="0.7477"/>
              <dgm:constr type="t" for="ch" forName="parentText_5" refType="h" fact="0.4"/>
              <dgm:constr type="w" for="ch" forName="parentText_5" refType="w" refFor="ch" refForName="accentShape_5" fact="0.26"/>
              <dgm:constr type="h" for="ch" forName="parentText_5" refType="h" refFor="ch" refForName="accentShape_5" fact="0.9"/>
              <dgm:constr type="l" for="ch" forName="parentText_1" refType="w" fact="0.9101"/>
              <dgm:constr type="t" for="ch" forName="parentText_6" refType="h" fact="0.5"/>
              <dgm:constr type="w" for="ch" forName="parentText_6" refType="w" refFor="ch" refForName="accentShape_6" fact="0.26"/>
              <dgm:constr type="h" for="ch" forName="parentText_6" refType="h" refFor="ch" refForName="accentShape_6" fact="0.9"/>
            </dgm:constrLst>
          </dgm:else>
        </dgm:choose>
      </dgm:if>
      <dgm:else name="Name26">
        <dgm:alg type="composite">
          <dgm:param type="ar" val="2.7874"/>
        </dgm:alg>
        <dgm:shape xmlns:r="http://schemas.openxmlformats.org/officeDocument/2006/relationships" r:blip="">
          <dgm:adjLst/>
        </dgm:shape>
        <dgm:choose name="Name27">
          <dgm:if name="Name28"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7"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7"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7"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7"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7"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childText_7" refType="primFontSz" refFor="des" refForName="parentText_6" op="lte"/>
              <dgm:constr type="primFontSz" for="des" forName="childText_1" refType="primFontSz" refFor="des" refForName="parentText_7" op="lte"/>
              <dgm:constr type="primFontSz" for="des" forName="childText_2" refType="primFontSz" refFor="des" refForName="parentText_7" op="lte"/>
              <dgm:constr type="primFontSz" for="des" forName="childText_3" refType="primFontSz" refFor="des" refForName="parentText_7" op="lte"/>
              <dgm:constr type="primFontSz" for="des" forName="childText_4" refType="primFontSz" refFor="des" refForName="parentText_7" op="lte"/>
              <dgm:constr type="primFontSz" for="des" forName="childText_5" refType="primFontSz" refFor="des" refForName="parentText_7" op="lte"/>
              <dgm:constr type="primFontSz" for="des" forName="childText_6" refType="primFontSz" refFor="des" refForName="parentText_7" op="lte"/>
              <dgm:constr type="primFontSz" for="des" forName="childText_7" refType="primFontSz" refFor="des" refForName="parentText_7"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parentText_7"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primFontSz" for="des" forName="childText_7" refType="primFontSz" refFor="des" refForName="childText_1" op="equ"/>
              <dgm:constr type="l" for="ch" forName="accentShape_1" refType="w" fact="0"/>
              <dgm:constr type="t" for="ch" forName="accentShape_1" refType="h" fact="0"/>
              <dgm:constr type="w" for="ch" forName="accentShape_1" refType="w" fact="0.1269"/>
              <dgm:constr type="h" for="ch" forName="accentShape_1" refType="h"/>
              <dgm:constr type="l" for="ch" forName="accentShape_2" refType="w" fact="0.1385"/>
              <dgm:constr type="t" for="ch" forName="accentShape_2" refType="h" fact="0.0833"/>
              <dgm:constr type="w" for="ch" forName="accentShape_2" refType="w" fact="0.1269"/>
              <dgm:constr type="h" for="ch" forName="accentShape_2" refType="h" fact="0.9165"/>
              <dgm:constr type="l" for="ch" forName="accentShape_3" refType="w" fact="0.277"/>
              <dgm:constr type="t" for="ch" forName="accentShape_3" refType="h" fact="0.1666"/>
              <dgm:constr type="w" for="ch" forName="accentShape_3" refType="w" fact="0.1269"/>
              <dgm:constr type="h" for="ch" forName="accentShape_3" refType="h" fact="0.8332"/>
              <dgm:constr type="l" for="ch" forName="accentShape_4" refType="w" fact="0.4155"/>
              <dgm:constr type="t" for="ch" forName="accentShape_4" refType="h" fact="0.2499"/>
              <dgm:constr type="w" for="ch" forName="accentShape_4" refType="w" fact="0.1269"/>
              <dgm:constr type="h" for="ch" forName="accentShape_4" refType="h" fact="0.7499"/>
              <dgm:constr type="l" for="ch" forName="accentShape_5" refType="w" fact="0.5539"/>
              <dgm:constr type="t" for="ch" forName="accentShape_5" refType="h" fact="0.3332"/>
              <dgm:constr type="w" for="ch" forName="accentShape_5" refType="w" fact="0.1269"/>
              <dgm:constr type="h" for="ch" forName="accentShape_5" refType="h" fact="0.6666"/>
              <dgm:constr type="l" for="ch" forName="accentShape_6" refType="w" fact="0.6938"/>
              <dgm:constr type="t" for="ch" forName="accentShape_6" refType="h" fact="0.4165"/>
              <dgm:constr type="w" for="ch" forName="accentShape_6" refType="w" fact="0.1269"/>
              <dgm:constr type="h" for="ch" forName="accentShape_6" refType="h" fact="0.5833"/>
              <dgm:constr type="l" for="ch" forName="accentShape_7" refType="w" fact="0.8326"/>
              <dgm:constr type="t" for="ch" forName="accentShape_7" refType="h" fact="0.5"/>
              <dgm:constr type="w" for="ch" forName="accentShape_7" refType="w" fact="0.1269"/>
              <dgm:constr type="h" for="ch" forName="accentShape_7" refType="h" fact="0.5"/>
              <dgm:constr type="l" for="ch" forName="parentText_1" refType="w" fact="0.0888"/>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2273"/>
              <dgm:constr type="t" for="ch" forName="parentText_2" refType="h" fact="0.0833"/>
              <dgm:constr type="w" for="ch" forName="parentText_2" refType="w" refFor="ch" refForName="accentShape_2" fact="0.26"/>
              <dgm:constr type="h" for="ch" forName="parentText_2" refType="h" refFor="ch" refForName="accentShape_2" fact="0.9"/>
              <dgm:constr type="l" for="ch" forName="parentText_3" refType="w" fact="0.36583"/>
              <dgm:constr type="t" for="ch" forName="parentText_3" refType="h" fact="0.1666"/>
              <dgm:constr type="w" for="ch" forName="parentText_3" refType="w" refFor="ch" refForName="accentShape_3" fact="0.26"/>
              <dgm:constr type="h" for="ch" forName="parentText_3" refType="h" refFor="ch" refForName="accentShape_3" fact="0.9"/>
              <dgm:constr type="l" for="ch" forName="parentText_4" refType="w" fact="0.5043"/>
              <dgm:constr type="t" for="ch" forName="parentText_4" refType="h" fact="0.2499"/>
              <dgm:constr type="w" for="ch" forName="parentText_4" refType="w" refFor="ch" refForName="accentShape_4" fact="0.26"/>
              <dgm:constr type="h" for="ch" forName="parentText_4" refType="h" refFor="ch" refForName="accentShape_4" fact="0.9"/>
              <dgm:constr type="l" for="ch" forName="parentText_5" refType="w" fact="0.6427"/>
              <dgm:constr type="t" for="ch" forName="parentText_5" refType="h" fact="0.3332"/>
              <dgm:constr type="w" for="ch" forName="parentText_5" refType="w" refFor="ch" refForName="accentShape_5" fact="0.26"/>
              <dgm:constr type="h" for="ch" forName="parentText_5" refType="h" refFor="ch" refForName="accentShape_5" fact="0.9"/>
              <dgm:constr type="l" for="ch" forName="parentText_6" refType="w" fact="0.78263"/>
              <dgm:constr type="t" for="ch" forName="parentText_6" refType="h" fact="0.4165"/>
              <dgm:constr type="w" for="ch" forName="parentText_6" refType="w" refFor="ch" refForName="accentShape_6" fact="0.26"/>
              <dgm:constr type="h" for="ch" forName="parentText_6" refType="h" refFor="ch" refForName="accentShape_6" fact="0.9"/>
              <dgm:constr type="l" for="ch" forName="parentText_7" refType="w" fact="0.92143"/>
              <dgm:constr type="t" for="ch" forName="parentText_7" refType="h" fact="0.5"/>
              <dgm:constr type="w" for="ch" forName="parentText_7" refType="w" refFor="ch" refForName="accentShape_7" fact="0.26"/>
              <dgm:constr type="h" for="ch" forName="parentText_7" refType="h" refFor="ch" refForName="accentShape_7" fact="0.9"/>
              <dgm:constr type="l" for="ch" forName="childText_1"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2" refType="w" fact="0.1385"/>
              <dgm:constr type="t" for="ch" forName="childText_2" refType="h" fact="0.0833"/>
              <dgm:constr type="w" for="ch" forName="childText_2" refType="w" refFor="ch" refForName="accentShape_2" fact="0.7"/>
              <dgm:constr type="h" for="ch" forName="childText_2" refType="h" refFor="ch" refForName="accentShape_2"/>
              <dgm:constr type="l" for="ch" forName="childText_3" refType="w" fact="0.277"/>
              <dgm:constr type="t" for="ch" forName="childText_3" refType="h" fact="0.1666"/>
              <dgm:constr type="w" for="ch" forName="childText_3" refType="w" refFor="ch" refForName="accentShape_3" fact="0.7"/>
              <dgm:constr type="h" for="ch" forName="childText_3" refType="h" refFor="ch" refForName="accentShape_3"/>
              <dgm:constr type="l" for="ch" forName="childText_4" refType="w" fact="0.4155"/>
              <dgm:constr type="t" for="ch" forName="childText_4" refType="h" fact="0.2499"/>
              <dgm:constr type="w" for="ch" forName="childText_4" refType="w" refFor="ch" refForName="accentShape_4" fact="0.7"/>
              <dgm:constr type="h" for="ch" forName="childText_4" refType="h" refFor="ch" refForName="accentShape_4"/>
              <dgm:constr type="l" for="ch" forName="childText_5" refType="w" fact="0.5539"/>
              <dgm:constr type="t" for="ch" forName="childText_5" refType="h" fact="0.3332"/>
              <dgm:constr type="w" for="ch" forName="childText_5" refType="w" refFor="ch" refForName="accentShape_5" fact="0.7"/>
              <dgm:constr type="h" for="ch" forName="childText_5" refType="h" refFor="ch" refForName="accentShape_5"/>
              <dgm:constr type="l" for="ch" forName="childText_6" refType="w" fact="0.6938"/>
              <dgm:constr type="t" for="ch" forName="childText_6" refType="h" fact="0.4165"/>
              <dgm:constr type="w" for="ch" forName="childText_6" refType="w" refFor="ch" refForName="accentShape_6" fact="0.7"/>
              <dgm:constr type="h" for="ch" forName="childText_6" refType="h" refFor="ch" refForName="accentShape_6"/>
              <dgm:constr type="l" for="ch" forName="childText_7" refType="w" fact="0.8326"/>
              <dgm:constr type="t" for="ch" forName="childText_7" refType="h" fact="0.5"/>
              <dgm:constr type="w" for="ch" forName="childText_7" refType="w" refFor="ch" refForName="accentShape_7" fact="0.7"/>
              <dgm:constr type="h" for="ch" forName="childText_7" refType="h" refFor="ch" refForName="accentShape_7"/>
            </dgm:constrLst>
          </dgm:if>
          <dgm:else name="Name29">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7"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7"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7"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7"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7"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childText_7" refType="primFontSz" refFor="des" refForName="parentText_6" op="lte"/>
              <dgm:constr type="primFontSz" for="des" forName="childText_1" refType="primFontSz" refFor="des" refForName="parentText_7" op="lte"/>
              <dgm:constr type="primFontSz" for="des" forName="childText_2" refType="primFontSz" refFor="des" refForName="parentText_7" op="lte"/>
              <dgm:constr type="primFontSz" for="des" forName="childText_3" refType="primFontSz" refFor="des" refForName="parentText_7" op="lte"/>
              <dgm:constr type="primFontSz" for="des" forName="childText_4" refType="primFontSz" refFor="des" refForName="parentText_7" op="lte"/>
              <dgm:constr type="primFontSz" for="des" forName="childText_5" refType="primFontSz" refFor="des" refForName="parentText_7" op="lte"/>
              <dgm:constr type="primFontSz" for="des" forName="childText_6" refType="primFontSz" refFor="des" refForName="parentText_7" op="lte"/>
              <dgm:constr type="primFontSz" for="des" forName="childText_7" refType="primFontSz" refFor="des" refForName="parentText_7"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parentText_7"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primFontSz" for="des" forName="childText_7" refType="primFontSz" refFor="des" refForName="childText_1" op="equ"/>
              <dgm:constr type="l" for="ch" forName="accentShape_7" refType="w" fact="0"/>
              <dgm:constr type="t" for="ch" forName="accentShape_1" refType="h" fact="0"/>
              <dgm:constr type="w" for="ch" forName="accentShape_1" refType="w" fact="0.1269"/>
              <dgm:constr type="h" for="ch" forName="accentShape_1" refType="h"/>
              <dgm:constr type="l" for="ch" forName="accentShape_6" refType="w" fact="0.1385"/>
              <dgm:constr type="t" for="ch" forName="accentShape_2" refType="h" fact="0.0833"/>
              <dgm:constr type="w" for="ch" forName="accentShape_2" refType="w" fact="0.1269"/>
              <dgm:constr type="h" for="ch" forName="accentShape_2" refType="h" fact="0.9165"/>
              <dgm:constr type="l" for="ch" forName="accentShape_5" refType="w" fact="0.277"/>
              <dgm:constr type="t" for="ch" forName="accentShape_3" refType="h" fact="0.1666"/>
              <dgm:constr type="w" for="ch" forName="accentShape_3" refType="w" fact="0.1269"/>
              <dgm:constr type="h" for="ch" forName="accentShape_3" refType="h" fact="0.8332"/>
              <dgm:constr type="l" for="ch" forName="accentShape_4" refType="w" fact="0.4155"/>
              <dgm:constr type="t" for="ch" forName="accentShape_4" refType="h" fact="0.2499"/>
              <dgm:constr type="w" for="ch" forName="accentShape_4" refType="w" fact="0.1269"/>
              <dgm:constr type="h" for="ch" forName="accentShape_4" refType="h" fact="0.7499"/>
              <dgm:constr type="l" for="ch" forName="accentShape_3" refType="w" fact="0.5539"/>
              <dgm:constr type="t" for="ch" forName="accentShape_5" refType="h" fact="0.3332"/>
              <dgm:constr type="w" for="ch" forName="accentShape_5" refType="w" fact="0.1269"/>
              <dgm:constr type="h" for="ch" forName="accentShape_5" refType="h" fact="0.6666"/>
              <dgm:constr type="l" for="ch" forName="accentShape_2" refType="w" fact="0.6938"/>
              <dgm:constr type="t" for="ch" forName="accentShape_6" refType="h" fact="0.4165"/>
              <dgm:constr type="w" for="ch" forName="accentShape_6" refType="w" fact="0.1269"/>
              <dgm:constr type="h" for="ch" forName="accentShape_6" refType="h" fact="0.5833"/>
              <dgm:constr type="l" for="ch" forName="accentShape_1" refType="w" fact="0.8326"/>
              <dgm:constr type="t" for="ch" forName="accentShape_7" refType="h" fact="0.5"/>
              <dgm:constr type="w" for="ch" forName="accentShape_7" refType="w" fact="0.1269"/>
              <dgm:constr type="h" for="ch" forName="accentShape_7" refType="h" fact="0.5"/>
              <dgm:constr type="l" for="ch" forName="parentText_7" refType="w" fact="0.0888"/>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6" refType="w" fact="0.2273"/>
              <dgm:constr type="t" for="ch" forName="parentText_2" refType="h" fact="0.0833"/>
              <dgm:constr type="w" for="ch" forName="parentText_2" refType="w" refFor="ch" refForName="accentShape_2" fact="0.26"/>
              <dgm:constr type="h" for="ch" forName="parentText_2" refType="h" refFor="ch" refForName="accentShape_2" fact="0.9"/>
              <dgm:constr type="l" for="ch" forName="parentText_5" refType="w" fact="0.36583"/>
              <dgm:constr type="t" for="ch" forName="parentText_3" refType="h" fact="0.1666"/>
              <dgm:constr type="w" for="ch" forName="parentText_3" refType="w" refFor="ch" refForName="accentShape_3" fact="0.26"/>
              <dgm:constr type="h" for="ch" forName="parentText_3" refType="h" refFor="ch" refForName="accentShape_3" fact="0.9"/>
              <dgm:constr type="l" for="ch" forName="parentText_4" refType="w" fact="0.5043"/>
              <dgm:constr type="t" for="ch" forName="parentText_4" refType="h" fact="0.2499"/>
              <dgm:constr type="w" for="ch" forName="parentText_4" refType="w" refFor="ch" refForName="accentShape_4" fact="0.26"/>
              <dgm:constr type="h" for="ch" forName="parentText_4" refType="h" refFor="ch" refForName="accentShape_4" fact="0.9"/>
              <dgm:constr type="l" for="ch" forName="parentText_3" refType="w" fact="0.6427"/>
              <dgm:constr type="t" for="ch" forName="parentText_5" refType="h" fact="0.3332"/>
              <dgm:constr type="w" for="ch" forName="parentText_5" refType="w" refFor="ch" refForName="accentShape_5" fact="0.26"/>
              <dgm:constr type="h" for="ch" forName="parentText_5" refType="h" refFor="ch" refForName="accentShape_5" fact="0.9"/>
              <dgm:constr type="l" for="ch" forName="parentText_2" refType="w" fact="0.78263"/>
              <dgm:constr type="t" for="ch" forName="parentText_6" refType="h" fact="0.4165"/>
              <dgm:constr type="w" for="ch" forName="parentText_6" refType="w" refFor="ch" refForName="accentShape_6" fact="0.26"/>
              <dgm:constr type="h" for="ch" forName="parentText_6" refType="h" refFor="ch" refForName="accentShape_6" fact="0.9"/>
              <dgm:constr type="l" for="ch" forName="parentText_1" refType="w" fact="0.92143"/>
              <dgm:constr type="t" for="ch" forName="parentText_7" refType="h" fact="0.5"/>
              <dgm:constr type="w" for="ch" forName="parentText_7" refType="w" refFor="ch" refForName="accentShape_7" fact="0.26"/>
              <dgm:constr type="h" for="ch" forName="parentText_7" refType="h" refFor="ch" refForName="accentShape_7" fact="0.9"/>
              <dgm:constr type="l" for="ch" forName="childText_7"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6" refType="w" fact="0.1385"/>
              <dgm:constr type="t" for="ch" forName="childText_2" refType="h" fact="0.0833"/>
              <dgm:constr type="w" for="ch" forName="childText_2" refType="w" refFor="ch" refForName="accentShape_2" fact="0.7"/>
              <dgm:constr type="h" for="ch" forName="childText_2" refType="h" refFor="ch" refForName="accentShape_2"/>
              <dgm:constr type="l" for="ch" forName="childText_5" refType="w" fact="0.277"/>
              <dgm:constr type="t" for="ch" forName="childText_3" refType="h" fact="0.1666"/>
              <dgm:constr type="w" for="ch" forName="childText_3" refType="w" refFor="ch" refForName="accentShape_3" fact="0.7"/>
              <dgm:constr type="h" for="ch" forName="childText_3" refType="h" refFor="ch" refForName="accentShape_3"/>
              <dgm:constr type="l" for="ch" forName="childText_4" refType="w" fact="0.4155"/>
              <dgm:constr type="t" for="ch" forName="childText_4" refType="h" fact="0.2499"/>
              <dgm:constr type="w" for="ch" forName="childText_4" refType="w" refFor="ch" refForName="accentShape_4" fact="0.7"/>
              <dgm:constr type="h" for="ch" forName="childText_4" refType="h" refFor="ch" refForName="accentShape_4"/>
              <dgm:constr type="l" for="ch" forName="childText_3" refType="w" fact="0.5539"/>
              <dgm:constr type="t" for="ch" forName="childText_5" refType="h" fact="0.3332"/>
              <dgm:constr type="w" for="ch" forName="childText_5" refType="w" refFor="ch" refForName="accentShape_5" fact="0.7"/>
              <dgm:constr type="h" for="ch" forName="childText_5" refType="h" refFor="ch" refForName="accentShape_5"/>
              <dgm:constr type="l" for="ch" forName="childText_2" refType="w" fact="0.6938"/>
              <dgm:constr type="t" for="ch" forName="childText_6" refType="h" fact="0.4165"/>
              <dgm:constr type="w" for="ch" forName="childText_6" refType="w" refFor="ch" refForName="accentShape_6" fact="0.7"/>
              <dgm:constr type="h" for="ch" forName="childText_6" refType="h" refFor="ch" refForName="accentShape_6"/>
              <dgm:constr type="l" for="ch" forName="childText_1" refType="w" fact="0.8326"/>
              <dgm:constr type="t" for="ch" forName="childText_7" refType="h" fact="0.5"/>
              <dgm:constr type="w" for="ch" forName="childText_7" refType="w" refFor="ch" refForName="accentShape_7" fact="0.7"/>
              <dgm:constr type="h" for="ch" forName="childText_7" refType="h" refFor="ch" refForName="accentShape_7"/>
            </dgm:constrLst>
          </dgm:else>
        </dgm:choose>
      </dgm:else>
    </dgm:choose>
    <dgm:forEach name="wrapper" axis="self" ptType="parTrans">
      <dgm:forEach name="accentRepeat" axis="self">
        <dgm:layoutNode name="imageRepeatNode" styleLbl="node1">
          <dgm:alg type="sp"/>
          <dgm:shape xmlns:r="http://schemas.openxmlformats.org/officeDocument/2006/relationships" type="rect" r:blip="" zOrderOff="-10">
            <dgm:adjLst/>
          </dgm:shape>
          <dgm:presOf axis="self"/>
        </dgm:layoutNode>
      </dgm:forEach>
    </dgm:forEach>
    <dgm:forEach name="Name30" axis="ch" ptType="node" cnt="1">
      <dgm:layoutNode name="parentText_1" styleLbl="node1">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1" styleLbl="node1">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1">
        <dgm:alg type="sp"/>
        <dgm:shape xmlns:r="http://schemas.openxmlformats.org/officeDocument/2006/relationships" r:blip="">
          <dgm:adjLst/>
        </dgm:shape>
        <dgm:presOf/>
        <dgm:constrLst/>
        <dgm:forEach name="Name31" ref="accentRepeat"/>
      </dgm:layoutNode>
    </dgm:forEach>
    <dgm:forEach name="Name32" axis="ch" ptType="node" st="2" cnt="1">
      <dgm:layoutNode name="parentText_2">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2">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2">
        <dgm:alg type="sp"/>
        <dgm:shape xmlns:r="http://schemas.openxmlformats.org/officeDocument/2006/relationships" r:blip="">
          <dgm:adjLst/>
        </dgm:shape>
        <dgm:presOf/>
        <dgm:constrLst/>
        <dgm:forEach name="Name33" ref="accentRepeat"/>
      </dgm:layoutNode>
    </dgm:forEach>
    <dgm:forEach name="Name34" axis="ch" ptType="node" st="3" cnt="1">
      <dgm:layoutNode name="parentText_3">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3">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3">
        <dgm:alg type="sp"/>
        <dgm:shape xmlns:r="http://schemas.openxmlformats.org/officeDocument/2006/relationships" r:blip="">
          <dgm:adjLst/>
        </dgm:shape>
        <dgm:presOf/>
        <dgm:constrLst/>
        <dgm:forEach name="Name35" ref="accentRepeat"/>
      </dgm:layoutNode>
    </dgm:forEach>
    <dgm:forEach name="Name36" axis="ch" ptType="node" st="4" cnt="1">
      <dgm:layoutNode name="parentText_4">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4">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4">
        <dgm:alg type="sp"/>
        <dgm:shape xmlns:r="http://schemas.openxmlformats.org/officeDocument/2006/relationships" r:blip="">
          <dgm:adjLst/>
        </dgm:shape>
        <dgm:presOf/>
        <dgm:constrLst/>
        <dgm:forEach name="Name37" ref="accentRepeat"/>
      </dgm:layoutNode>
    </dgm:forEach>
    <dgm:forEach name="Name38" axis="ch" ptType="node" st="5" cnt="1">
      <dgm:layoutNode name="parentText_5">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5">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5">
        <dgm:alg type="sp"/>
        <dgm:shape xmlns:r="http://schemas.openxmlformats.org/officeDocument/2006/relationships" r:blip="">
          <dgm:adjLst/>
        </dgm:shape>
        <dgm:presOf/>
        <dgm:constrLst/>
        <dgm:forEach name="Name39" ref="accentRepeat"/>
      </dgm:layoutNode>
    </dgm:forEach>
    <dgm:forEach name="Name40" axis="ch" ptType="node" st="6" cnt="1">
      <dgm:layoutNode name="parentText_6">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3"/>
          <dgm:constr type="tMarg" refType="primFontSz" fact="0"/>
          <dgm:constr type="bMarg" refType="primFontSz" fact="0.1"/>
        </dgm:constrLst>
        <dgm:ruleLst>
          <dgm:rule type="primFontSz" val="5" fact="NaN" max="NaN"/>
        </dgm:ruleLst>
      </dgm:layoutNode>
      <dgm:layoutNode name="childText_6">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6">
        <dgm:alg type="sp"/>
        <dgm:shape xmlns:r="http://schemas.openxmlformats.org/officeDocument/2006/relationships" r:blip="">
          <dgm:adjLst/>
        </dgm:shape>
        <dgm:presOf/>
        <dgm:constrLst/>
        <dgm:forEach name="Name41" ref="accentRepeat"/>
      </dgm:layoutNode>
    </dgm:forEach>
    <dgm:forEach name="Name42" axis="ch" ptType="node" st="7" cnt="1">
      <dgm:layoutNode name="parentText_7">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3"/>
          <dgm:constr type="tMarg" refType="primFontSz" fact="0"/>
          <dgm:constr type="bMarg" refType="primFontSz" fact="0.1"/>
        </dgm:constrLst>
        <dgm:ruleLst>
          <dgm:rule type="primFontSz" val="5" fact="NaN" max="NaN"/>
        </dgm:ruleLst>
      </dgm:layoutNode>
      <dgm:layoutNode name="childText_7">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7">
        <dgm:alg type="sp"/>
        <dgm:shape xmlns:r="http://schemas.openxmlformats.org/officeDocument/2006/relationships" r:blip="">
          <dgm:adjLst/>
        </dgm:shape>
        <dgm:presOf/>
        <dgm:constrLst/>
        <dgm:forEach name="Name43" ref="accentRepeat"/>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a:spLocks noGrp="1"/>
          </p:cNvSpPr>
          <p:nvPr>
            <p:ph type="hdr" sz="quarter"/>
          </p:nvPr>
        </p:nvSpPr>
        <p:spPr>
          <a:xfrm>
            <a:off x="0" y="0"/>
            <a:ext cx="2971800" cy="457200"/>
          </a:xfrm>
          <a:prstGeom prst="rect">
            <a:avLst/>
          </a:prstGeom>
        </p:spPr>
        <p:txBody>
          <a:bodyPr vert="horz" rtlCol="0"/>
          <a:lstStyle>
            <a:lvl1pPr algn="l" latinLnBrk="0">
              <a:defRPr lang="pl-PL" sz="1200"/>
            </a:lvl1pPr>
            <a:extLst/>
          </a:lstStyle>
          <a:p>
            <a:endParaRPr lang="pl-PL"/>
          </a:p>
        </p:txBody>
      </p:sp>
      <p:sp>
        <p:nvSpPr>
          <p:cNvPr id="3" name="Rectangle 2"/>
          <p:cNvSpPr>
            <a:spLocks noGrp="1"/>
          </p:cNvSpPr>
          <p:nvPr>
            <p:ph type="dt" idx="1"/>
          </p:nvPr>
        </p:nvSpPr>
        <p:spPr>
          <a:xfrm>
            <a:off x="3884613" y="0"/>
            <a:ext cx="2971800" cy="457200"/>
          </a:xfrm>
          <a:prstGeom prst="rect">
            <a:avLst/>
          </a:prstGeom>
        </p:spPr>
        <p:txBody>
          <a:bodyPr vert="horz" rtlCol="0"/>
          <a:lstStyle>
            <a:lvl1pPr algn="r" latinLnBrk="0">
              <a:defRPr lang="pl-PL" sz="1200"/>
            </a:lvl1pPr>
            <a:extLst/>
          </a:lstStyle>
          <a:p>
            <a:fld id="{C238408C-6839-46EE-8131-EDA75C487F2E}" type="datetimeFigureOut">
              <a:pPr/>
              <a:t>2016-02-23</a:t>
            </a:fld>
            <a:endParaRPr lang="pl-PL"/>
          </a:p>
        </p:txBody>
      </p:sp>
      <p:sp>
        <p:nvSpPr>
          <p:cNvPr id="4" name="Rectangl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extLst/>
          </a:lstStyle>
          <a:p>
            <a:endParaRPr lang="pl-PL"/>
          </a:p>
        </p:txBody>
      </p:sp>
      <p:sp>
        <p:nvSpPr>
          <p:cNvPr id="5" name="Rectangle 4"/>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Rectangle 5"/>
          <p:cNvSpPr>
            <a:spLocks noGrp="1"/>
          </p:cNvSpPr>
          <p:nvPr>
            <p:ph type="ftr" sz="quarter" idx="4"/>
          </p:nvPr>
        </p:nvSpPr>
        <p:spPr>
          <a:xfrm>
            <a:off x="0" y="8685213"/>
            <a:ext cx="2971800" cy="457200"/>
          </a:xfrm>
          <a:prstGeom prst="rect">
            <a:avLst/>
          </a:prstGeom>
        </p:spPr>
        <p:txBody>
          <a:bodyPr vert="horz" rtlCol="0" anchor="b"/>
          <a:lstStyle>
            <a:lvl1pPr algn="l" latinLnBrk="0">
              <a:defRPr lang="pl-PL" sz="1200"/>
            </a:lvl1pPr>
            <a:extLst/>
          </a:lstStyle>
          <a:p>
            <a:endParaRPr lang="pl-PL"/>
          </a:p>
        </p:txBody>
      </p:sp>
      <p:sp>
        <p:nvSpPr>
          <p:cNvPr id="7" name="Rectangle 6"/>
          <p:cNvSpPr>
            <a:spLocks noGrp="1"/>
          </p:cNvSpPr>
          <p:nvPr>
            <p:ph type="sldNum" sz="quarter" idx="5"/>
          </p:nvPr>
        </p:nvSpPr>
        <p:spPr>
          <a:xfrm>
            <a:off x="3884613" y="8685213"/>
            <a:ext cx="2971800" cy="457200"/>
          </a:xfrm>
          <a:prstGeom prst="rect">
            <a:avLst/>
          </a:prstGeom>
        </p:spPr>
        <p:txBody>
          <a:bodyPr vert="horz" rtlCol="0" anchor="b"/>
          <a:lstStyle>
            <a:lvl1pPr algn="r" latinLnBrk="0">
              <a:defRPr lang="pl-PL" sz="1200"/>
            </a:lvl1pPr>
            <a:extLst/>
          </a:lstStyle>
          <a:p>
            <a:fld id="{87D77045-401A-4D5E-BFE3-54C21A8A6634}" type="slidenum">
              <a:pPr/>
              <a:t>‹#›</a:t>
            </a:fld>
            <a:endParaRPr lang="pl-PL"/>
          </a:p>
        </p:txBody>
      </p:sp>
    </p:spTree>
    <p:extLst>
      <p:ext uri="{BB962C8B-B14F-4D97-AF65-F5344CB8AC3E}">
        <p14:creationId xmlns:p14="http://schemas.microsoft.com/office/powerpoint/2010/main" val="423237984"/>
      </p:ext>
    </p:extLst>
  </p:cSld>
  <p:clrMap bg1="lt1" tx1="dk1" bg2="lt2" tx2="dk2" accent1="accent1" accent2="accent2" accent3="accent3" accent4="accent4" accent5="accent5" accent6="accent6" hlink="hlink" folHlink="folHlink"/>
  <p:notesStyle>
    <a:lvl1pPr marL="0" algn="l" rtl="0" latinLnBrk="0">
      <a:defRPr lang="pl-PL" sz="1200" kern="1200">
        <a:solidFill>
          <a:schemeClr val="tx1"/>
        </a:solidFill>
        <a:latin typeface="+mn-lt"/>
        <a:ea typeface="+mn-ea"/>
        <a:cs typeface="+mn-cs"/>
      </a:defRPr>
    </a:lvl1pPr>
    <a:lvl2pPr marL="457200" algn="l" rtl="0">
      <a:defRPr lang="pl-PL" sz="1200" kern="1200">
        <a:solidFill>
          <a:schemeClr val="tx1"/>
        </a:solidFill>
        <a:latin typeface="+mn-lt"/>
        <a:ea typeface="+mn-ea"/>
        <a:cs typeface="+mn-cs"/>
      </a:defRPr>
    </a:lvl2pPr>
    <a:lvl3pPr marL="914400" algn="l" rtl="0">
      <a:defRPr lang="pl-PL" sz="1200" kern="1200">
        <a:solidFill>
          <a:schemeClr val="tx1"/>
        </a:solidFill>
        <a:latin typeface="+mn-lt"/>
        <a:ea typeface="+mn-ea"/>
        <a:cs typeface="+mn-cs"/>
      </a:defRPr>
    </a:lvl3pPr>
    <a:lvl4pPr marL="1371600" algn="l" rtl="0">
      <a:defRPr lang="pl-PL" sz="1200" kern="1200">
        <a:solidFill>
          <a:schemeClr val="tx1"/>
        </a:solidFill>
        <a:latin typeface="+mn-lt"/>
        <a:ea typeface="+mn-ea"/>
        <a:cs typeface="+mn-cs"/>
      </a:defRPr>
    </a:lvl4pPr>
    <a:lvl5pPr marL="1828800" algn="l" rtl="0">
      <a:defRPr lang="pl-PL" sz="1200" kern="1200">
        <a:solidFill>
          <a:schemeClr val="tx1"/>
        </a:solidFill>
        <a:latin typeface="+mn-lt"/>
        <a:ea typeface="+mn-ea"/>
        <a:cs typeface="+mn-cs"/>
      </a:defRPr>
    </a:lvl5pPr>
    <a:lvl6pPr marL="2286000" algn="l" rtl="0">
      <a:defRPr lang="pl-PL" sz="1200" kern="1200">
        <a:solidFill>
          <a:schemeClr val="tx1"/>
        </a:solidFill>
        <a:latin typeface="+mn-lt"/>
        <a:ea typeface="+mn-ea"/>
        <a:cs typeface="+mn-cs"/>
      </a:defRPr>
    </a:lvl6pPr>
    <a:lvl7pPr marL="2743200" algn="l" rtl="0">
      <a:defRPr lang="pl-PL" sz="1200" kern="1200">
        <a:solidFill>
          <a:schemeClr val="tx1"/>
        </a:solidFill>
        <a:latin typeface="+mn-lt"/>
        <a:ea typeface="+mn-ea"/>
        <a:cs typeface="+mn-cs"/>
      </a:defRPr>
    </a:lvl7pPr>
    <a:lvl8pPr marL="3200400" algn="l" rtl="0">
      <a:defRPr lang="pl-PL" sz="1200" kern="1200">
        <a:solidFill>
          <a:schemeClr val="tx1"/>
        </a:solidFill>
        <a:latin typeface="+mn-lt"/>
        <a:ea typeface="+mn-ea"/>
        <a:cs typeface="+mn-cs"/>
      </a:defRPr>
    </a:lvl8pPr>
    <a:lvl9pPr marL="3657600" algn="l" rtl="0">
      <a:defRPr lang="pl-PL"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l-PL"/>
          </a:p>
        </p:txBody>
      </p:sp>
      <p:sp>
        <p:nvSpPr>
          <p:cNvPr id="4" name="Slide Number Placeholder 3"/>
          <p:cNvSpPr>
            <a:spLocks noGrp="1"/>
          </p:cNvSpPr>
          <p:nvPr>
            <p:ph type="sldNum" sz="quarter" idx="10"/>
          </p:nvPr>
        </p:nvSpPr>
        <p:spPr/>
        <p:txBody>
          <a:bodyPr/>
          <a:lstStyle/>
          <a:p>
            <a:fld id="{87D77045-401A-4D5E-BFE3-54C21A8A6634}" type="slidenum">
              <a:rPr lang="pl-PL" smtClean="0"/>
              <a:pPr/>
              <a:t>1</a:t>
            </a:fld>
            <a:endParaRPr lang="pl-PL"/>
          </a:p>
        </p:txBody>
      </p:sp>
    </p:spTree>
    <p:extLst>
      <p:ext uri="{BB962C8B-B14F-4D97-AF65-F5344CB8AC3E}">
        <p14:creationId xmlns:p14="http://schemas.microsoft.com/office/powerpoint/2010/main" val="21055195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2">
        <a:schemeClr val="bg2"/>
      </p:bgRef>
    </p:bg>
    <p:spTree>
      <p:nvGrpSpPr>
        <p:cNvPr id="1" name=""/>
        <p:cNvGrpSpPr/>
        <p:nvPr/>
      </p:nvGrpSpPr>
      <p:grpSpPr>
        <a:xfrm>
          <a:off x="0" y="0"/>
          <a:ext cx="0" cy="0"/>
          <a:chOff x="0" y="0"/>
          <a:chExt cx="0" cy="0"/>
        </a:xfrm>
      </p:grpSpPr>
      <p:sp>
        <p:nvSpPr>
          <p:cNvPr id="44" name="Shape 43"/>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pl-PL"/>
          </a:p>
        </p:txBody>
      </p:sp>
      <p:sp>
        <p:nvSpPr>
          <p:cNvPr id="36" name="Shape 35"/>
          <p:cNvSpPr>
            <a:spLocks/>
          </p:cNvSpPr>
          <p:nvPr/>
        </p:nvSpPr>
        <p:spPr bwMode="auto">
          <a:xfrm>
            <a:off x="4821864" y="1066800"/>
            <a:ext cx="4343400"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65000"/>
              </a:schemeClr>
            </a:solidFill>
            <a:prstDash val="solid"/>
            <a:round/>
            <a:headEnd type="none" w="med" len="med"/>
            <a:tailEnd type="none" w="med" len="med"/>
          </a:ln>
          <a:effectLst/>
        </p:spPr>
        <p:txBody>
          <a:bodyPr vert="horz" wrap="square" lIns="91440" tIns="45720" rIns="91440" bIns="45720" anchor="t" compatLnSpc="1"/>
          <a:lstStyle>
            <a:extLst/>
          </a:lstStyle>
          <a:p>
            <a:endParaRPr lang="pl-PL"/>
          </a:p>
        </p:txBody>
      </p:sp>
      <p:sp>
        <p:nvSpPr>
          <p:cNvPr id="43" name="Shape 42"/>
          <p:cNvSpPr>
            <a:spLocks/>
          </p:cNvSpPr>
          <p:nvPr/>
        </p:nvSpPr>
        <p:spPr bwMode="auto">
          <a:xfrm>
            <a:off x="290624" y="-14176"/>
            <a:ext cx="5562600" cy="6553200"/>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65000"/>
              </a:schemeClr>
            </a:solidFill>
            <a:prstDash val="solid"/>
            <a:round/>
            <a:headEnd type="none" w="med" len="med"/>
            <a:tailEnd type="none" w="med" len="med"/>
          </a:ln>
          <a:effectLst/>
        </p:spPr>
        <p:txBody>
          <a:bodyPr vert="horz" wrap="square" lIns="91440" tIns="45720" rIns="91440" bIns="45720" anchor="t" compatLnSpc="1"/>
          <a:lstStyle>
            <a:extLst/>
          </a:lstStyle>
          <a:p>
            <a:endParaRPr lang="pl-PL"/>
          </a:p>
        </p:txBody>
      </p:sp>
      <p:sp>
        <p:nvSpPr>
          <p:cNvPr id="22" name="Shape 21"/>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pl-PL"/>
          </a:p>
        </p:txBody>
      </p:sp>
      <p:sp>
        <p:nvSpPr>
          <p:cNvPr id="24" name="Shape 23"/>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pl-PL"/>
          </a:p>
        </p:txBody>
      </p:sp>
      <p:sp>
        <p:nvSpPr>
          <p:cNvPr id="26" name="Shape 25"/>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pl-PL"/>
          </a:p>
        </p:txBody>
      </p:sp>
      <p:sp>
        <p:nvSpPr>
          <p:cNvPr id="27" name="Shape 26"/>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pl-PL"/>
          </a:p>
        </p:txBody>
      </p:sp>
      <p:sp>
        <p:nvSpPr>
          <p:cNvPr id="28" name="Shape 27"/>
          <p:cNvSpPr>
            <a:spLocks noGrp="1"/>
          </p:cNvSpPr>
          <p:nvPr>
            <p:ph type="dt" sz="half" idx="10"/>
          </p:nvPr>
        </p:nvSpPr>
        <p:spPr>
          <a:xfrm>
            <a:off x="6477000" y="6416675"/>
            <a:ext cx="2133600" cy="365125"/>
          </a:xfrm>
        </p:spPr>
        <p:txBody>
          <a:bodyPr/>
          <a:lstStyle>
            <a:extLst/>
          </a:lstStyle>
          <a:p>
            <a:fld id="{743653DA-8BF4-4869-96FE-9BCF43372D46}" type="datetimeFigureOut">
              <a:pPr/>
              <a:t>2016-02-23</a:t>
            </a:fld>
            <a:endParaRPr lang="pl-PL"/>
          </a:p>
        </p:txBody>
      </p:sp>
      <p:sp>
        <p:nvSpPr>
          <p:cNvPr id="17" name="Shape 16"/>
          <p:cNvSpPr>
            <a:spLocks noGrp="1"/>
          </p:cNvSpPr>
          <p:nvPr>
            <p:ph type="ftr" sz="quarter" idx="11"/>
          </p:nvPr>
        </p:nvSpPr>
        <p:spPr>
          <a:xfrm>
            <a:off x="914400" y="6416675"/>
            <a:ext cx="5562600" cy="365125"/>
          </a:xfrm>
        </p:spPr>
        <p:txBody>
          <a:bodyPr/>
          <a:lstStyle>
            <a:extLst/>
          </a:lstStyle>
          <a:p>
            <a:endParaRPr lang="pl-PL"/>
          </a:p>
        </p:txBody>
      </p:sp>
      <p:sp>
        <p:nvSpPr>
          <p:cNvPr id="29" name="Shape 28"/>
          <p:cNvSpPr>
            <a:spLocks noGrp="1"/>
          </p:cNvSpPr>
          <p:nvPr>
            <p:ph type="sldNum" sz="quarter" idx="12"/>
          </p:nvPr>
        </p:nvSpPr>
        <p:spPr>
          <a:xfrm>
            <a:off x="8610600" y="6416675"/>
            <a:ext cx="457200" cy="365125"/>
          </a:xfrm>
        </p:spPr>
        <p:txBody>
          <a:bodyPr/>
          <a:lstStyle>
            <a:extLst/>
          </a:lstStyle>
          <a:p>
            <a:fld id="{72AC53DF-4216-466D-99A7-94400E6C2A25}" type="slidenum">
              <a:pPr/>
              <a:t>‹#›</a:t>
            </a:fld>
            <a:endParaRPr lang="pl-PL"/>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pl-PL"/>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pl-PL"/>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pl-PL"/>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pl-PL"/>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pl-PL"/>
          </a:p>
        </p:txBody>
      </p:sp>
      <p:sp>
        <p:nvSpPr>
          <p:cNvPr id="45" name="Rectangle 44"/>
          <p:cNvSpPr/>
          <p:nvPr/>
        </p:nvSpPr>
        <p:spPr>
          <a:xfrm>
            <a:off x="363160" y="402264"/>
            <a:ext cx="8503920" cy="886265"/>
          </a:xfrm>
          <a:prstGeom prst="rect">
            <a:avLst/>
          </a:prstGeom>
          <a:solidFill>
            <a:schemeClr val="bg2">
              <a:alpha val="50000"/>
              <a:satMod val="18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pl-PL"/>
          </a:p>
        </p:txBody>
      </p:sp>
      <p:sp>
        <p:nvSpPr>
          <p:cNvPr id="8" name="Shape 7"/>
          <p:cNvSpPr>
            <a:spLocks noGrp="1"/>
          </p:cNvSpPr>
          <p:nvPr>
            <p:ph type="ctrTitle"/>
          </p:nvPr>
        </p:nvSpPr>
        <p:spPr>
          <a:xfrm>
            <a:off x="533400" y="464504"/>
            <a:ext cx="8153400" cy="774192"/>
          </a:xfrm>
        </p:spPr>
        <p:txBody>
          <a:bodyPr/>
          <a:lstStyle>
            <a:lvl1pPr marR="9144" algn="r" latinLnBrk="0">
              <a:defRPr lang="pl-PL" sz="3800"/>
            </a:lvl1pPr>
            <a:extLst/>
          </a:lstStyle>
          <a:p>
            <a:r>
              <a:rPr lang="pl-PL" smtClean="0"/>
              <a:t>Kliknij, aby edytować styl</a:t>
            </a:r>
            <a:endParaRPr lang="pl-PL"/>
          </a:p>
        </p:txBody>
      </p:sp>
      <p:sp>
        <p:nvSpPr>
          <p:cNvPr id="9" name="Shape 8"/>
          <p:cNvSpPr>
            <a:spLocks noGrp="1"/>
          </p:cNvSpPr>
          <p:nvPr>
            <p:ph type="subTitle" idx="1"/>
          </p:nvPr>
        </p:nvSpPr>
        <p:spPr>
          <a:xfrm>
            <a:off x="4838381" y="1371600"/>
            <a:ext cx="3848419" cy="457200"/>
          </a:xfrm>
        </p:spPr>
        <p:txBody>
          <a:bodyPr tIns="0"/>
          <a:lstStyle>
            <a:lvl1pPr marL="0" indent="0" algn="r" latinLnBrk="0">
              <a:spcBef>
                <a:spcPts val="0"/>
              </a:spcBef>
              <a:buNone/>
              <a:defRPr lang="pl-PL"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pl-PL" smtClean="0"/>
              <a:t>Kliknij, aby edytować styl wzorca podtytułu</a:t>
            </a:r>
            <a:endParaRPr lang="pl-PL"/>
          </a:p>
        </p:txBody>
      </p:sp>
      <p:sp>
        <p:nvSpPr>
          <p:cNvPr id="58" name="Rectangle 5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pl-PL"/>
          </a:p>
        </p:txBody>
      </p:sp>
      <p:sp>
        <p:nvSpPr>
          <p:cNvPr id="59" name="Rectangle 5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pl-PL"/>
          </a:p>
        </p:txBody>
      </p:sp>
      <p:sp>
        <p:nvSpPr>
          <p:cNvPr id="60" name="Rectangle 5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pl-PL"/>
          </a:p>
        </p:txBody>
      </p:sp>
      <p:sp>
        <p:nvSpPr>
          <p:cNvPr id="61" name="Rectangle 6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pl-PL"/>
          </a:p>
        </p:txBody>
      </p:sp>
      <p:sp>
        <p:nvSpPr>
          <p:cNvPr id="62" name="Rectangle 6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pl-PL"/>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pl-PL"/>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pl-PL"/>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pl-PL"/>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Shape 1"/>
          <p:cNvSpPr>
            <a:spLocks noGrp="1"/>
          </p:cNvSpPr>
          <p:nvPr>
            <p:ph type="title"/>
          </p:nvPr>
        </p:nvSpPr>
        <p:spPr/>
        <p:txBody>
          <a:bodyPr/>
          <a:lstStyle>
            <a:extLst/>
          </a:lstStyle>
          <a:p>
            <a:r>
              <a:rPr lang="pl-PL" smtClean="0"/>
              <a:t>Kliknij, aby edytować styl</a:t>
            </a:r>
            <a:endParaRPr lang="pl-PL"/>
          </a:p>
        </p:txBody>
      </p:sp>
      <p:sp>
        <p:nvSpPr>
          <p:cNvPr id="3" name="Shape 2"/>
          <p:cNvSpPr>
            <a:spLocks noGrp="1"/>
          </p:cNvSpPr>
          <p:nvPr>
            <p:ph idx="1"/>
          </p:nvPr>
        </p:nvSpPr>
        <p:spPr/>
        <p:txBody>
          <a:bodyPr/>
          <a:lstStyle>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hape 3"/>
          <p:cNvSpPr>
            <a:spLocks noGrp="1"/>
          </p:cNvSpPr>
          <p:nvPr>
            <p:ph type="dt" sz="half" idx="10"/>
          </p:nvPr>
        </p:nvSpPr>
        <p:spPr/>
        <p:txBody>
          <a:bodyPr/>
          <a:lstStyle>
            <a:extLst/>
          </a:lstStyle>
          <a:p>
            <a:fld id="{B7129108-AC8D-4212-9283-60D9E99BF07A}" type="datetimeFigureOut">
              <a:pPr/>
              <a:t>2016-02-23</a:t>
            </a:fld>
            <a:endParaRPr lang="pl-PL"/>
          </a:p>
        </p:txBody>
      </p:sp>
      <p:sp>
        <p:nvSpPr>
          <p:cNvPr id="5" name="Shape 4"/>
          <p:cNvSpPr>
            <a:spLocks noGrp="1"/>
          </p:cNvSpPr>
          <p:nvPr>
            <p:ph type="ftr" sz="quarter" idx="11"/>
          </p:nvPr>
        </p:nvSpPr>
        <p:spPr/>
        <p:txBody>
          <a:bodyPr/>
          <a:lstStyle>
            <a:extLst/>
          </a:lstStyle>
          <a:p>
            <a:endParaRPr lang="pl-PL"/>
          </a:p>
        </p:txBody>
      </p:sp>
      <p:sp>
        <p:nvSpPr>
          <p:cNvPr id="6" name="Shape 5"/>
          <p:cNvSpPr>
            <a:spLocks noGrp="1"/>
          </p:cNvSpPr>
          <p:nvPr>
            <p:ph type="sldNum" sz="quarter" idx="12"/>
          </p:nvPr>
        </p:nvSpPr>
        <p:spPr/>
        <p:txBody>
          <a:bodyPr/>
          <a:lstStyle>
            <a:extLst/>
          </a:lstStyle>
          <a:p>
            <a:fld id="{1AD93096-5B34-4342-9326-69289CEAE4C2}" type="slidenum">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2"/>
      </p:bgRef>
    </p:bg>
    <p:spTree>
      <p:nvGrpSpPr>
        <p:cNvPr id="1" name=""/>
        <p:cNvGrpSpPr/>
        <p:nvPr/>
      </p:nvGrpSpPr>
      <p:grpSpPr>
        <a:xfrm>
          <a:off x="0" y="0"/>
          <a:ext cx="0" cy="0"/>
          <a:chOff x="0" y="0"/>
          <a:chExt cx="0" cy="0"/>
        </a:xfrm>
      </p:grpSpPr>
      <p:sp>
        <p:nvSpPr>
          <p:cNvPr id="2" name="Shape 1"/>
          <p:cNvSpPr>
            <a:spLocks noGrp="1"/>
          </p:cNvSpPr>
          <p:nvPr>
            <p:ph type="title"/>
          </p:nvPr>
        </p:nvSpPr>
        <p:spPr>
          <a:xfrm>
            <a:off x="914400" y="3352800"/>
            <a:ext cx="7772400" cy="1974059"/>
          </a:xfrm>
        </p:spPr>
        <p:txBody>
          <a:bodyPr anchor="b">
            <a:scene3d>
              <a:camera prst="orthographicFront">
                <a:rot lat="0" lon="0" rev="0"/>
              </a:camera>
              <a:lightRig rig="contrasting" dir="t">
                <a:rot lat="0" lon="0" rev="7500000"/>
              </a:lightRig>
            </a:scene3d>
            <a:sp3d contourW="6350" prstMaterial="metal">
              <a:bevelT w="130810" h="31750" prst="relaxedInset"/>
              <a:contourClr>
                <a:schemeClr val="accent1">
                  <a:shade val="75000"/>
                </a:schemeClr>
              </a:contourClr>
            </a:sp3d>
          </a:bodyPr>
          <a:lstStyle>
            <a:lvl1pPr algn="l" latinLnBrk="0">
              <a:buNone/>
              <a:defRPr lang="pl-PL" sz="4000" b="1" cap="all">
                <a:ln/>
                <a:solidFill>
                  <a:schemeClr val="tx1"/>
                </a:solidFill>
                <a:effectLst>
                  <a:reflection blurRad="12700" stA="50000" endPos="50000" dir="5400000" sy="-100000" rotWithShape="0"/>
                </a:effectLst>
              </a:defRPr>
            </a:lvl1pPr>
            <a:extLst/>
          </a:lstStyle>
          <a:p>
            <a:r>
              <a:rPr lang="pl-PL" smtClean="0"/>
              <a:t>Kliknij, aby edytować styl</a:t>
            </a:r>
            <a:endParaRPr lang="pl-PL"/>
          </a:p>
        </p:txBody>
      </p:sp>
      <p:sp>
        <p:nvSpPr>
          <p:cNvPr id="3" name="Shape 2"/>
          <p:cNvSpPr>
            <a:spLocks noGrp="1"/>
          </p:cNvSpPr>
          <p:nvPr>
            <p:ph type="body" idx="1"/>
          </p:nvPr>
        </p:nvSpPr>
        <p:spPr>
          <a:xfrm>
            <a:off x="914400" y="5334000"/>
            <a:ext cx="7772400" cy="1052512"/>
          </a:xfrm>
        </p:spPr>
        <p:txBody>
          <a:bodyPr anchor="t"/>
          <a:lstStyle>
            <a:lvl1pPr marL="374904" latinLnBrk="0">
              <a:buNone/>
              <a:defRPr lang="pl-PL" sz="2000">
                <a:solidFill>
                  <a:schemeClr val="tx2"/>
                </a:solidFill>
              </a:defRPr>
            </a:lvl1pPr>
            <a:lvl2pPr>
              <a:buNone/>
              <a:defRPr lang="pl-PL" sz="1800">
                <a:solidFill>
                  <a:schemeClr val="tx1">
                    <a:tint val="75000"/>
                  </a:schemeClr>
                </a:solidFill>
              </a:defRPr>
            </a:lvl2pPr>
            <a:lvl3pPr>
              <a:buNone/>
              <a:defRPr lang="pl-PL" sz="1600">
                <a:solidFill>
                  <a:schemeClr val="tx1">
                    <a:tint val="75000"/>
                  </a:schemeClr>
                </a:solidFill>
              </a:defRPr>
            </a:lvl3pPr>
            <a:lvl4pPr>
              <a:buNone/>
              <a:defRPr lang="pl-PL" sz="1400">
                <a:solidFill>
                  <a:schemeClr val="tx1">
                    <a:tint val="75000"/>
                  </a:schemeClr>
                </a:solidFill>
              </a:defRPr>
            </a:lvl4pPr>
            <a:lvl5pPr>
              <a:buNone/>
              <a:defRPr lang="pl-PL" sz="1400">
                <a:solidFill>
                  <a:schemeClr val="tx1">
                    <a:tint val="75000"/>
                  </a:schemeClr>
                </a:solidFill>
              </a:defRPr>
            </a:lvl5pPr>
            <a:extLst/>
          </a:lstStyle>
          <a:p>
            <a:pPr lvl="0"/>
            <a:r>
              <a:rPr lang="pl-PL" smtClean="0"/>
              <a:t>Kliknij, aby edytować style wzorca tekstu</a:t>
            </a:r>
          </a:p>
        </p:txBody>
      </p:sp>
      <p:sp>
        <p:nvSpPr>
          <p:cNvPr id="4" name="Shape 3"/>
          <p:cNvSpPr>
            <a:spLocks noGrp="1"/>
          </p:cNvSpPr>
          <p:nvPr>
            <p:ph type="dt" sz="half" idx="10"/>
          </p:nvPr>
        </p:nvSpPr>
        <p:spPr/>
        <p:txBody>
          <a:bodyPr/>
          <a:lstStyle>
            <a:extLst/>
          </a:lstStyle>
          <a:p>
            <a:fld id="{B6DED3D3-6235-4F4C-B439-DF277FB555A7}" type="datetimeFigureOut">
              <a:pPr/>
              <a:t>2016-02-23</a:t>
            </a:fld>
            <a:endParaRPr lang="pl-PL"/>
          </a:p>
        </p:txBody>
      </p:sp>
      <p:sp>
        <p:nvSpPr>
          <p:cNvPr id="5" name="Shape 4"/>
          <p:cNvSpPr>
            <a:spLocks noGrp="1"/>
          </p:cNvSpPr>
          <p:nvPr>
            <p:ph type="ftr" sz="quarter" idx="11"/>
          </p:nvPr>
        </p:nvSpPr>
        <p:spPr>
          <a:xfrm>
            <a:off x="914400" y="6416675"/>
            <a:ext cx="5562600" cy="365125"/>
          </a:xfrm>
        </p:spPr>
        <p:txBody>
          <a:bodyPr/>
          <a:lstStyle>
            <a:extLst/>
          </a:lstStyle>
          <a:p>
            <a:endParaRPr lang="pl-PL"/>
          </a:p>
        </p:txBody>
      </p:sp>
      <p:sp>
        <p:nvSpPr>
          <p:cNvPr id="6" name="Shape 5"/>
          <p:cNvSpPr>
            <a:spLocks noGrp="1"/>
          </p:cNvSpPr>
          <p:nvPr>
            <p:ph type="sldNum" sz="quarter" idx="12"/>
          </p:nvPr>
        </p:nvSpPr>
        <p:spPr/>
        <p:txBody>
          <a:bodyPr/>
          <a:lstStyle>
            <a:extLst/>
          </a:lstStyle>
          <a:p>
            <a:fld id="{1AD93096-5B34-4342-9326-69289CEAE4C2}" type="slidenum">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Ref idx="1001">
        <a:schemeClr val="bg1"/>
      </p:bgRef>
    </p:bg>
    <p:spTree>
      <p:nvGrpSpPr>
        <p:cNvPr id="1" name=""/>
        <p:cNvGrpSpPr/>
        <p:nvPr/>
      </p:nvGrpSpPr>
      <p:grpSpPr>
        <a:xfrm>
          <a:off x="0" y="0"/>
          <a:ext cx="0" cy="0"/>
          <a:chOff x="0" y="0"/>
          <a:chExt cx="0" cy="0"/>
        </a:xfrm>
      </p:grpSpPr>
      <p:sp>
        <p:nvSpPr>
          <p:cNvPr id="2" name="Shape 1"/>
          <p:cNvSpPr>
            <a:spLocks noGrp="1"/>
          </p:cNvSpPr>
          <p:nvPr>
            <p:ph type="title"/>
          </p:nvPr>
        </p:nvSpPr>
        <p:spPr>
          <a:xfrm>
            <a:off x="457200" y="209550"/>
            <a:ext cx="8229600" cy="1295400"/>
          </a:xfrm>
        </p:spPr>
        <p:txBody>
          <a:bodyPr anchor="ctr"/>
          <a:lstStyle>
            <a:extLst/>
          </a:lstStyle>
          <a:p>
            <a:r>
              <a:rPr lang="pl-PL" smtClean="0"/>
              <a:t>Kliknij, aby edytować styl</a:t>
            </a:r>
            <a:endParaRPr lang="pl-PL"/>
          </a:p>
        </p:txBody>
      </p:sp>
      <p:sp>
        <p:nvSpPr>
          <p:cNvPr id="3" name="Shape 2"/>
          <p:cNvSpPr>
            <a:spLocks noGrp="1"/>
          </p:cNvSpPr>
          <p:nvPr>
            <p:ph sz="half" idx="1"/>
          </p:nvPr>
        </p:nvSpPr>
        <p:spPr>
          <a:xfrm>
            <a:off x="464344" y="1600200"/>
            <a:ext cx="4038600" cy="4525963"/>
          </a:xfrm>
        </p:spPr>
        <p:txBody>
          <a:bodyPr/>
          <a:lstStyle>
            <a:lvl1pPr marL="0" indent="0" latinLnBrk="0">
              <a:buFontTx/>
              <a:buNone/>
              <a:defRPr lang="pl-PL" sz="2000"/>
            </a:lvl1pPr>
            <a:lvl2pPr>
              <a:defRPr lang="pl-PL" sz="2400"/>
            </a:lvl2pPr>
            <a:lvl3pPr>
              <a:defRPr lang="pl-PL" sz="2000"/>
            </a:lvl3pPr>
            <a:lvl4pPr>
              <a:defRPr lang="pl-PL" sz="1800"/>
            </a:lvl4pPr>
            <a:lvl5pPr>
              <a:defRPr lang="pl-PL" sz="1800"/>
            </a:lvl5pPr>
            <a:extLst/>
          </a:lstStyle>
          <a:p>
            <a:pPr lvl="0"/>
            <a:r>
              <a:rPr lang="pl-PL" smtClean="0"/>
              <a:t>Kliknij, aby edytować style wzorca tekstu</a:t>
            </a:r>
          </a:p>
        </p:txBody>
      </p:sp>
      <p:sp>
        <p:nvSpPr>
          <p:cNvPr id="4" name="Shape 3"/>
          <p:cNvSpPr>
            <a:spLocks noGrp="1"/>
          </p:cNvSpPr>
          <p:nvPr>
            <p:ph sz="half" idx="2"/>
          </p:nvPr>
        </p:nvSpPr>
        <p:spPr>
          <a:xfrm>
            <a:off x="4655344" y="1600200"/>
            <a:ext cx="4038600" cy="4525963"/>
          </a:xfrm>
        </p:spPr>
        <p:txBody>
          <a:bodyPr/>
          <a:lstStyle>
            <a:lvl1pPr latinLnBrk="0">
              <a:defRPr lang="pl-PL" sz="2800"/>
            </a:lvl1pPr>
            <a:lvl2pPr>
              <a:defRPr lang="pl-PL" sz="2400"/>
            </a:lvl2pPr>
            <a:lvl3pPr>
              <a:defRPr lang="pl-PL" sz="2000"/>
            </a:lvl3pPr>
            <a:lvl4pPr>
              <a:defRPr lang="pl-PL" sz="1800"/>
            </a:lvl4pPr>
            <a:lvl5pPr>
              <a:defRPr lang="pl-PL" sz="18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hape 4"/>
          <p:cNvSpPr>
            <a:spLocks noGrp="1"/>
          </p:cNvSpPr>
          <p:nvPr>
            <p:ph type="dt" sz="half" idx="10"/>
          </p:nvPr>
        </p:nvSpPr>
        <p:spPr/>
        <p:txBody>
          <a:bodyPr/>
          <a:lstStyle>
            <a:extLst/>
          </a:lstStyle>
          <a:p>
            <a:fld id="{3B5F1E3E-4B2F-4895-B65E-28B2E64F39F6}" type="datetimeFigureOut">
              <a:pPr/>
              <a:t>2016-02-23</a:t>
            </a:fld>
            <a:endParaRPr lang="pl-PL"/>
          </a:p>
        </p:txBody>
      </p:sp>
      <p:sp>
        <p:nvSpPr>
          <p:cNvPr id="6" name="Shape 5"/>
          <p:cNvSpPr>
            <a:spLocks noGrp="1"/>
          </p:cNvSpPr>
          <p:nvPr>
            <p:ph type="ftr" sz="quarter" idx="11"/>
          </p:nvPr>
        </p:nvSpPr>
        <p:spPr/>
        <p:txBody>
          <a:bodyPr/>
          <a:lstStyle>
            <a:extLst/>
          </a:lstStyle>
          <a:p>
            <a:endParaRPr lang="pl-PL"/>
          </a:p>
        </p:txBody>
      </p:sp>
      <p:sp>
        <p:nvSpPr>
          <p:cNvPr id="7" name="Shape 6"/>
          <p:cNvSpPr>
            <a:spLocks noGrp="1"/>
          </p:cNvSpPr>
          <p:nvPr>
            <p:ph type="sldNum" sz="quarter" idx="12"/>
          </p:nvPr>
        </p:nvSpPr>
        <p:spPr/>
        <p:txBody>
          <a:bodyPr/>
          <a:lstStyle>
            <a:extLst/>
          </a:lstStyle>
          <a:p>
            <a:fld id="{1AD93096-5B34-4342-9326-69289CEAE4C2}" type="slidenum">
              <a:pPr/>
              <a:t>‹#›</a:t>
            </a:fld>
            <a:endParaRPr lang="pl-PL"/>
          </a:p>
        </p:txBody>
      </p:sp>
      <p:cxnSp>
        <p:nvCxnSpPr>
          <p:cNvPr id="9" name="Straight Connector 8"/>
          <p:cNvCxnSpPr/>
          <p:nvPr/>
        </p:nvCxnSpPr>
        <p:spPr>
          <a:xfrm rot="5400000">
            <a:off x="2305044" y="3867144"/>
            <a:ext cx="4533900" cy="1601"/>
          </a:xfrm>
          <a:prstGeom prst="line">
            <a:avLst/>
          </a:prstGeom>
          <a:ln/>
        </p:spPr>
        <p:style>
          <a:lnRef idx="1">
            <a:schemeClr val="accent2"/>
          </a:lnRef>
          <a:fillRef idx="0">
            <a:schemeClr val="accent2"/>
          </a:fillRef>
          <a:effectRef idx="0">
            <a:schemeClr val="accent2"/>
          </a:effectRef>
          <a:fontRef idx="minor">
            <a:schemeClr val="tx1"/>
          </a:fontRef>
        </p:style>
      </p:cxn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2">
        <a:schemeClr val="bg2"/>
      </p:bgRef>
    </p:bg>
    <p:spTree>
      <p:nvGrpSpPr>
        <p:cNvPr id="1" name=""/>
        <p:cNvGrpSpPr/>
        <p:nvPr/>
      </p:nvGrpSpPr>
      <p:grpSpPr>
        <a:xfrm>
          <a:off x="0" y="0"/>
          <a:ext cx="0" cy="0"/>
          <a:chOff x="0" y="0"/>
          <a:chExt cx="0" cy="0"/>
        </a:xfrm>
      </p:grpSpPr>
      <p:sp>
        <p:nvSpPr>
          <p:cNvPr id="23" name="Rectangle 22"/>
          <p:cNvSpPr/>
          <p:nvPr/>
        </p:nvSpPr>
        <p:spPr>
          <a:xfrm>
            <a:off x="0" y="402264"/>
            <a:ext cx="8686800" cy="886265"/>
          </a:xfrm>
          <a:prstGeom prst="rect">
            <a:avLst/>
          </a:prstGeom>
          <a:solidFill>
            <a:schemeClr val="bg2">
              <a:alpha val="50000"/>
              <a:satMod val="18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pl-PL"/>
          </a:p>
        </p:txBody>
      </p:sp>
      <p:sp>
        <p:nvSpPr>
          <p:cNvPr id="2" name="Shape 1"/>
          <p:cNvSpPr>
            <a:spLocks noGrp="1"/>
          </p:cNvSpPr>
          <p:nvPr>
            <p:ph type="title"/>
          </p:nvPr>
        </p:nvSpPr>
        <p:spPr>
          <a:xfrm>
            <a:off x="504824" y="512064"/>
            <a:ext cx="7772400" cy="914400"/>
          </a:xfrm>
        </p:spPr>
        <p:txBody>
          <a:bodyPr anchor="t"/>
          <a:lstStyle>
            <a:lvl1pPr latinLnBrk="0">
              <a:defRPr lang="pl-PL" sz="4000"/>
            </a:lvl1pPr>
            <a:extLst/>
          </a:lstStyle>
          <a:p>
            <a:r>
              <a:rPr lang="pl-PL" smtClean="0"/>
              <a:t>Kliknij, aby edytować styl</a:t>
            </a:r>
            <a:endParaRPr lang="pl-PL"/>
          </a:p>
        </p:txBody>
      </p:sp>
      <p:sp>
        <p:nvSpPr>
          <p:cNvPr id="3" name="Shape 2"/>
          <p:cNvSpPr>
            <a:spLocks noGrp="1"/>
          </p:cNvSpPr>
          <p:nvPr>
            <p:ph type="body" idx="1"/>
          </p:nvPr>
        </p:nvSpPr>
        <p:spPr>
          <a:xfrm>
            <a:off x="457200" y="1809750"/>
            <a:ext cx="4040188" cy="639762"/>
          </a:xfrm>
        </p:spPr>
        <p:txBody>
          <a:bodyPr anchor="ctr"/>
          <a:lstStyle>
            <a:lvl1pPr marL="73152" indent="0" algn="l" latinLnBrk="0">
              <a:buNone/>
              <a:defRPr lang="pl-PL" sz="2400" b="1">
                <a:solidFill>
                  <a:schemeClr val="accent2"/>
                </a:solidFill>
              </a:defRPr>
            </a:lvl1pPr>
            <a:lvl2pPr>
              <a:buNone/>
              <a:defRPr lang="pl-PL" sz="2000" b="1"/>
            </a:lvl2pPr>
            <a:lvl3pPr>
              <a:buNone/>
              <a:defRPr lang="pl-PL" sz="1800" b="1"/>
            </a:lvl3pPr>
            <a:lvl4pPr>
              <a:buNone/>
              <a:defRPr lang="pl-PL" sz="1600" b="1"/>
            </a:lvl4pPr>
            <a:lvl5pPr>
              <a:buNone/>
              <a:defRPr lang="pl-PL" sz="1600" b="1"/>
            </a:lvl5pPr>
            <a:extLst/>
          </a:lstStyle>
          <a:p>
            <a:pPr lvl="0"/>
            <a:r>
              <a:rPr lang="pl-PL" smtClean="0"/>
              <a:t>Kliknij, aby edytować style wzorca tekstu</a:t>
            </a:r>
          </a:p>
        </p:txBody>
      </p:sp>
      <p:sp>
        <p:nvSpPr>
          <p:cNvPr id="4" name="Shape 3"/>
          <p:cNvSpPr>
            <a:spLocks noGrp="1"/>
          </p:cNvSpPr>
          <p:nvPr>
            <p:ph type="body" sz="half" idx="2"/>
          </p:nvPr>
        </p:nvSpPr>
        <p:spPr>
          <a:xfrm>
            <a:off x="4645025" y="1809750"/>
            <a:ext cx="4041775" cy="639762"/>
          </a:xfrm>
        </p:spPr>
        <p:txBody>
          <a:bodyPr anchor="ctr"/>
          <a:lstStyle>
            <a:lvl1pPr marL="73152" indent="0" latinLnBrk="0">
              <a:buNone/>
              <a:defRPr lang="pl-PL" sz="2400" b="1">
                <a:solidFill>
                  <a:schemeClr val="accent2"/>
                </a:solidFill>
              </a:defRPr>
            </a:lvl1pPr>
            <a:lvl2pPr>
              <a:buNone/>
              <a:defRPr lang="pl-PL" sz="2000" b="1"/>
            </a:lvl2pPr>
            <a:lvl3pPr>
              <a:buNone/>
              <a:defRPr lang="pl-PL" sz="1800" b="1"/>
            </a:lvl3pPr>
            <a:lvl4pPr>
              <a:buNone/>
              <a:defRPr lang="pl-PL" sz="1600" b="1"/>
            </a:lvl4pPr>
            <a:lvl5pPr>
              <a:buNone/>
              <a:defRPr lang="pl-PL" sz="1600" b="1"/>
            </a:lvl5pPr>
            <a:extLst/>
          </a:lstStyle>
          <a:p>
            <a:pPr lvl="0"/>
            <a:r>
              <a:rPr lang="pl-PL" smtClean="0"/>
              <a:t>Kliknij, aby edytować style wzorca tekstu</a:t>
            </a:r>
          </a:p>
        </p:txBody>
      </p:sp>
      <p:sp>
        <p:nvSpPr>
          <p:cNvPr id="5" name="Shape 4"/>
          <p:cNvSpPr>
            <a:spLocks noGrp="1"/>
          </p:cNvSpPr>
          <p:nvPr>
            <p:ph sz="quarter" idx="3"/>
          </p:nvPr>
        </p:nvSpPr>
        <p:spPr>
          <a:xfrm>
            <a:off x="457200" y="2459037"/>
            <a:ext cx="4040188" cy="3959352"/>
          </a:xfrm>
        </p:spPr>
        <p:txBody>
          <a:bodyPr/>
          <a:lstStyle>
            <a:lvl1pPr latinLnBrk="0">
              <a:defRPr lang="pl-PL" sz="2400"/>
            </a:lvl1pPr>
            <a:lvl2pPr>
              <a:defRPr lang="pl-PL" sz="2000"/>
            </a:lvl2pPr>
            <a:lvl3pPr>
              <a:defRPr lang="pl-PL" sz="1800"/>
            </a:lvl3pPr>
            <a:lvl4pPr>
              <a:defRPr lang="pl-PL" sz="1600"/>
            </a:lvl4pPr>
            <a:lvl5pPr>
              <a:defRPr lang="pl-PL" sz="16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hape 5"/>
          <p:cNvSpPr>
            <a:spLocks noGrp="1"/>
          </p:cNvSpPr>
          <p:nvPr>
            <p:ph sz="quarter" idx="4"/>
          </p:nvPr>
        </p:nvSpPr>
        <p:spPr>
          <a:xfrm>
            <a:off x="4645025" y="2459037"/>
            <a:ext cx="4041775" cy="3959352"/>
          </a:xfrm>
        </p:spPr>
        <p:txBody>
          <a:bodyPr/>
          <a:lstStyle>
            <a:lvl1pPr latinLnBrk="0">
              <a:defRPr lang="pl-PL" sz="2400"/>
            </a:lvl1pPr>
            <a:lvl2pPr>
              <a:defRPr lang="pl-PL" sz="2000"/>
            </a:lvl2pPr>
            <a:lvl3pPr>
              <a:defRPr lang="pl-PL" sz="1800"/>
            </a:lvl3pPr>
            <a:lvl4pPr>
              <a:defRPr lang="pl-PL" sz="1600"/>
            </a:lvl4pPr>
            <a:lvl5pPr>
              <a:defRPr lang="pl-PL" sz="16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hape 6"/>
          <p:cNvSpPr>
            <a:spLocks noGrp="1"/>
          </p:cNvSpPr>
          <p:nvPr>
            <p:ph type="dt" sz="half" idx="10"/>
          </p:nvPr>
        </p:nvSpPr>
        <p:spPr/>
        <p:txBody>
          <a:bodyPr/>
          <a:lstStyle>
            <a:extLst/>
          </a:lstStyle>
          <a:p>
            <a:fld id="{63085435-8225-4333-BFFA-0096413F0D76}" type="datetimeFigureOut">
              <a:pPr/>
              <a:t>2016-02-23</a:t>
            </a:fld>
            <a:endParaRPr lang="pl-PL"/>
          </a:p>
        </p:txBody>
      </p:sp>
      <p:sp>
        <p:nvSpPr>
          <p:cNvPr id="8" name="Shape 7"/>
          <p:cNvSpPr>
            <a:spLocks noGrp="1"/>
          </p:cNvSpPr>
          <p:nvPr>
            <p:ph type="ftr" sz="quarter" idx="11"/>
          </p:nvPr>
        </p:nvSpPr>
        <p:spPr/>
        <p:txBody>
          <a:bodyPr/>
          <a:lstStyle>
            <a:extLst/>
          </a:lstStyle>
          <a:p>
            <a:endParaRPr lang="pl-PL"/>
          </a:p>
        </p:txBody>
      </p:sp>
      <p:sp>
        <p:nvSpPr>
          <p:cNvPr id="9" name="Shape 8"/>
          <p:cNvSpPr>
            <a:spLocks noGrp="1"/>
          </p:cNvSpPr>
          <p:nvPr>
            <p:ph type="sldNum" sz="quarter" idx="12"/>
          </p:nvPr>
        </p:nvSpPr>
        <p:spPr/>
        <p:txBody>
          <a:bodyPr/>
          <a:lstStyle>
            <a:extLst/>
          </a:lstStyle>
          <a:p>
            <a:fld id="{1AD93096-5B34-4342-9326-69289CEAE4C2}" type="slidenum">
              <a:pPr/>
              <a:t>‹#›</a:t>
            </a:fld>
            <a:endParaRPr lang="pl-PL"/>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pl-PL"/>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pl-PL"/>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pl-PL"/>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pl-PL"/>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pl-PL"/>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pl-PL"/>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pl-PL"/>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pl-PL"/>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Shape 1"/>
          <p:cNvSpPr>
            <a:spLocks noGrp="1"/>
          </p:cNvSpPr>
          <p:nvPr>
            <p:ph type="title"/>
          </p:nvPr>
        </p:nvSpPr>
        <p:spPr>
          <a:xfrm>
            <a:off x="914400" y="512064"/>
            <a:ext cx="7772400" cy="914400"/>
          </a:xfrm>
        </p:spPr>
        <p:txBody>
          <a:bodyPr/>
          <a:lstStyle>
            <a:lvl1pPr latinLnBrk="0">
              <a:defRPr lang="pl-PL" sz="4000" cap="none" baseline="0"/>
            </a:lvl1pPr>
            <a:extLst/>
          </a:lstStyle>
          <a:p>
            <a:r>
              <a:rPr lang="pl-PL" smtClean="0"/>
              <a:t>Kliknij, aby edytować styl</a:t>
            </a:r>
            <a:endParaRPr lang="pl-PL"/>
          </a:p>
        </p:txBody>
      </p:sp>
      <p:sp>
        <p:nvSpPr>
          <p:cNvPr id="3" name="Shape 2"/>
          <p:cNvSpPr>
            <a:spLocks noGrp="1"/>
          </p:cNvSpPr>
          <p:nvPr>
            <p:ph type="dt" sz="half" idx="10"/>
          </p:nvPr>
        </p:nvSpPr>
        <p:spPr/>
        <p:txBody>
          <a:bodyPr/>
          <a:lstStyle>
            <a:extLst/>
          </a:lstStyle>
          <a:p>
            <a:fld id="{0783C494-2A87-468C-A21B-CB14FB9ABB00}" type="datetimeFigureOut">
              <a:pPr/>
              <a:t>2016-02-23</a:t>
            </a:fld>
            <a:endParaRPr lang="pl-PL"/>
          </a:p>
        </p:txBody>
      </p:sp>
      <p:sp>
        <p:nvSpPr>
          <p:cNvPr id="4" name="Shape 3"/>
          <p:cNvSpPr>
            <a:spLocks noGrp="1"/>
          </p:cNvSpPr>
          <p:nvPr>
            <p:ph type="ftr" sz="quarter" idx="11"/>
          </p:nvPr>
        </p:nvSpPr>
        <p:spPr/>
        <p:txBody>
          <a:bodyPr/>
          <a:lstStyle>
            <a:extLst/>
          </a:lstStyle>
          <a:p>
            <a:endParaRPr lang="pl-PL"/>
          </a:p>
        </p:txBody>
      </p:sp>
      <p:sp>
        <p:nvSpPr>
          <p:cNvPr id="5" name="Shape 4"/>
          <p:cNvSpPr>
            <a:spLocks noGrp="1"/>
          </p:cNvSpPr>
          <p:nvPr>
            <p:ph type="sldNum" sz="quarter" idx="12"/>
          </p:nvPr>
        </p:nvSpPr>
        <p:spPr/>
        <p:txBody>
          <a:bodyPr/>
          <a:lstStyle>
            <a:extLst/>
          </a:lstStyle>
          <a:p>
            <a:fld id="{1AD93096-5B34-4342-9326-69289CEAE4C2}" type="slidenum">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Shape 1"/>
          <p:cNvSpPr>
            <a:spLocks noGrp="1"/>
          </p:cNvSpPr>
          <p:nvPr>
            <p:ph type="dt" sz="half" idx="10"/>
          </p:nvPr>
        </p:nvSpPr>
        <p:spPr/>
        <p:txBody>
          <a:bodyPr/>
          <a:lstStyle>
            <a:extLst/>
          </a:lstStyle>
          <a:p>
            <a:fld id="{9A180FA0-5B31-4864-A2BB-719EA5A679C6}" type="datetimeFigureOut">
              <a:pPr/>
              <a:t>2016-02-23</a:t>
            </a:fld>
            <a:endParaRPr lang="pl-PL"/>
          </a:p>
        </p:txBody>
      </p:sp>
      <p:sp>
        <p:nvSpPr>
          <p:cNvPr id="3" name="Shape 2"/>
          <p:cNvSpPr>
            <a:spLocks noGrp="1"/>
          </p:cNvSpPr>
          <p:nvPr>
            <p:ph type="ftr" sz="quarter" idx="11"/>
          </p:nvPr>
        </p:nvSpPr>
        <p:spPr/>
        <p:txBody>
          <a:bodyPr/>
          <a:lstStyle>
            <a:extLst/>
          </a:lstStyle>
          <a:p>
            <a:endParaRPr lang="pl-PL"/>
          </a:p>
        </p:txBody>
      </p:sp>
      <p:sp>
        <p:nvSpPr>
          <p:cNvPr id="4" name="Shape 3"/>
          <p:cNvSpPr>
            <a:spLocks noGrp="1"/>
          </p:cNvSpPr>
          <p:nvPr>
            <p:ph type="sldNum" sz="quarter" idx="12"/>
          </p:nvPr>
        </p:nvSpPr>
        <p:spPr/>
        <p:txBody>
          <a:bodyPr/>
          <a:lstStyle>
            <a:extLst/>
          </a:lstStyle>
          <a:p>
            <a:fld id="{1AD93096-5B34-4342-9326-69289CEAE4C2}" type="slidenum">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bg>
      <p:bgRef idx="1002">
        <a:schemeClr val="bg2"/>
      </p:bgRef>
    </p:bg>
    <p:spTree>
      <p:nvGrpSpPr>
        <p:cNvPr id="1" name=""/>
        <p:cNvGrpSpPr/>
        <p:nvPr/>
      </p:nvGrpSpPr>
      <p:grpSpPr>
        <a:xfrm>
          <a:off x="0" y="0"/>
          <a:ext cx="0" cy="0"/>
          <a:chOff x="0" y="0"/>
          <a:chExt cx="0" cy="0"/>
        </a:xfrm>
      </p:grpSpPr>
      <p:sp>
        <p:nvSpPr>
          <p:cNvPr id="2" name="Shape 1"/>
          <p:cNvSpPr>
            <a:spLocks noGrp="1"/>
          </p:cNvSpPr>
          <p:nvPr>
            <p:ph type="title"/>
          </p:nvPr>
        </p:nvSpPr>
        <p:spPr>
          <a:xfrm>
            <a:off x="685800" y="273050"/>
            <a:ext cx="8229600" cy="1162050"/>
          </a:xfrm>
        </p:spPr>
        <p:txBody>
          <a:bodyPr anchor="ctr"/>
          <a:lstStyle>
            <a:lvl1pPr algn="l" latinLnBrk="0">
              <a:buNone/>
              <a:defRPr lang="pl-PL" sz="3600" b="0"/>
            </a:lvl1pPr>
            <a:extLst/>
          </a:lstStyle>
          <a:p>
            <a:r>
              <a:rPr lang="pl-PL" smtClean="0"/>
              <a:t>Kliknij, aby edytować styl</a:t>
            </a:r>
            <a:endParaRPr lang="pl-PL"/>
          </a:p>
        </p:txBody>
      </p:sp>
      <p:sp>
        <p:nvSpPr>
          <p:cNvPr id="3" name="Shape 2"/>
          <p:cNvSpPr>
            <a:spLocks noGrp="1"/>
          </p:cNvSpPr>
          <p:nvPr>
            <p:ph type="body" idx="1"/>
          </p:nvPr>
        </p:nvSpPr>
        <p:spPr>
          <a:xfrm>
            <a:off x="685800" y="1435100"/>
            <a:ext cx="2514600" cy="4572000"/>
          </a:xfrm>
        </p:spPr>
        <p:txBody>
          <a:bodyPr/>
          <a:lstStyle>
            <a:lvl1pPr marL="54864" indent="0" latinLnBrk="0">
              <a:buNone/>
              <a:defRPr lang="pl-PL" sz="1800"/>
            </a:lvl1pPr>
            <a:lvl2pPr>
              <a:buNone/>
              <a:defRPr lang="pl-PL" sz="1200"/>
            </a:lvl2pPr>
            <a:lvl3pPr>
              <a:buNone/>
              <a:defRPr lang="pl-PL" sz="1000"/>
            </a:lvl3pPr>
            <a:lvl4pPr>
              <a:buNone/>
              <a:defRPr lang="pl-PL" sz="900"/>
            </a:lvl4pPr>
            <a:lvl5pPr>
              <a:buNone/>
              <a:defRPr lang="pl-PL" sz="900"/>
            </a:lvl5pPr>
            <a:extLst/>
          </a:lstStyle>
          <a:p>
            <a:pPr lvl="0"/>
            <a:r>
              <a:rPr lang="pl-PL" smtClean="0"/>
              <a:t>Kliknij, aby edytować style wzorca tekstu</a:t>
            </a:r>
          </a:p>
        </p:txBody>
      </p:sp>
      <p:sp>
        <p:nvSpPr>
          <p:cNvPr id="4" name="Shape 3"/>
          <p:cNvSpPr>
            <a:spLocks noGrp="1"/>
          </p:cNvSpPr>
          <p:nvPr>
            <p:ph sz="half" idx="2"/>
          </p:nvPr>
        </p:nvSpPr>
        <p:spPr>
          <a:xfrm>
            <a:off x="3429000" y="1435100"/>
            <a:ext cx="5486400" cy="4572000"/>
          </a:xfrm>
        </p:spPr>
        <p:txBody>
          <a:bodyPr/>
          <a:lstStyle>
            <a:lvl1pPr latinLnBrk="0">
              <a:defRPr lang="pl-PL" sz="3200"/>
            </a:lvl1pPr>
            <a:lvl2pPr>
              <a:defRPr lang="pl-PL" sz="2800"/>
            </a:lvl2pPr>
            <a:lvl3pPr>
              <a:defRPr lang="pl-PL" sz="2400"/>
            </a:lvl3pPr>
            <a:lvl4pPr>
              <a:defRPr lang="pl-PL" sz="2000"/>
            </a:lvl4pPr>
            <a:lvl5pPr>
              <a:defRPr lang="pl-PL" sz="20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hape 4"/>
          <p:cNvSpPr>
            <a:spLocks noGrp="1"/>
          </p:cNvSpPr>
          <p:nvPr>
            <p:ph type="dt" sz="half" idx="10"/>
          </p:nvPr>
        </p:nvSpPr>
        <p:spPr/>
        <p:txBody>
          <a:bodyPr/>
          <a:lstStyle>
            <a:extLst/>
          </a:lstStyle>
          <a:p>
            <a:fld id="{4BECC0C8-36B8-442A-833D-B6AACE86BB77}" type="datetimeFigureOut">
              <a:pPr/>
              <a:t>2016-02-23</a:t>
            </a:fld>
            <a:endParaRPr lang="pl-PL"/>
          </a:p>
        </p:txBody>
      </p:sp>
      <p:sp>
        <p:nvSpPr>
          <p:cNvPr id="6" name="Shape 5"/>
          <p:cNvSpPr>
            <a:spLocks noGrp="1"/>
          </p:cNvSpPr>
          <p:nvPr>
            <p:ph type="ftr" sz="quarter" idx="11"/>
          </p:nvPr>
        </p:nvSpPr>
        <p:spPr/>
        <p:txBody>
          <a:bodyPr/>
          <a:lstStyle>
            <a:extLst/>
          </a:lstStyle>
          <a:p>
            <a:endParaRPr lang="pl-PL"/>
          </a:p>
        </p:txBody>
      </p:sp>
      <p:sp>
        <p:nvSpPr>
          <p:cNvPr id="7" name="Shape 6"/>
          <p:cNvSpPr>
            <a:spLocks noGrp="1"/>
          </p:cNvSpPr>
          <p:nvPr>
            <p:ph type="sldNum" sz="quarter" idx="12"/>
          </p:nvPr>
        </p:nvSpPr>
        <p:spPr/>
        <p:txBody>
          <a:bodyPr/>
          <a:lstStyle>
            <a:extLst/>
          </a:lstStyle>
          <a:p>
            <a:fld id="{1AD93096-5B34-4342-9326-69289CEAE4C2}" type="slidenum">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bg>
      <p:bgRef idx="1001">
        <a:schemeClr val="bg2"/>
      </p:bgRef>
    </p:bg>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pl-PL"/>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28" name="Group 17"/>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Shape 1"/>
          <p:cNvSpPr>
            <a:spLocks noGrp="1"/>
          </p:cNvSpPr>
          <p:nvPr>
            <p:ph type="title"/>
          </p:nvPr>
        </p:nvSpPr>
        <p:spPr>
          <a:xfrm>
            <a:off x="914400" y="228600"/>
            <a:ext cx="6858000" cy="914400"/>
          </a:xfrm>
        </p:spPr>
        <p:txBody>
          <a:bodyPr anchor="b"/>
          <a:lstStyle>
            <a:lvl1pPr algn="l" latinLnBrk="0">
              <a:buNone/>
              <a:defRPr lang="pl-PL" sz="2100" b="0"/>
            </a:lvl1pPr>
            <a:extLst/>
          </a:lstStyle>
          <a:p>
            <a:r>
              <a:rPr lang="pl-PL" smtClean="0"/>
              <a:t>Kliknij, aby edytować styl</a:t>
            </a:r>
            <a:endParaRPr lang="pl-PL"/>
          </a:p>
        </p:txBody>
      </p:sp>
      <p:sp>
        <p:nvSpPr>
          <p:cNvPr id="3" name="Shape 2"/>
          <p:cNvSpPr>
            <a:spLocks noGrp="1"/>
          </p:cNvSpPr>
          <p:nvPr>
            <p:ph type="pic" idx="1"/>
          </p:nvPr>
        </p:nvSpPr>
        <p:spPr>
          <a:xfrm>
            <a:off x="366712" y="1905000"/>
            <a:ext cx="8778240" cy="4960144"/>
          </a:xfrm>
        </p:spPr>
        <p:txBody>
          <a:bodyPr/>
          <a:lstStyle>
            <a:lvl1pPr latinLnBrk="0">
              <a:buNone/>
              <a:defRPr lang="pl-PL" sz="3200"/>
            </a:lvl1pPr>
            <a:extLst/>
          </a:lstStyle>
          <a:p>
            <a:r>
              <a:rPr lang="pl-PL" smtClean="0"/>
              <a:t>Kliknij ikonę, aby dodać obraz</a:t>
            </a:r>
            <a:endParaRPr lang="pl-PL"/>
          </a:p>
        </p:txBody>
      </p:sp>
      <p:sp>
        <p:nvSpPr>
          <p:cNvPr id="4" name="Shape 3"/>
          <p:cNvSpPr>
            <a:spLocks noGrp="1"/>
          </p:cNvSpPr>
          <p:nvPr>
            <p:ph type="body" sz="half" idx="2"/>
          </p:nvPr>
        </p:nvSpPr>
        <p:spPr>
          <a:xfrm>
            <a:off x="914400" y="1150144"/>
            <a:ext cx="6858000" cy="685800"/>
          </a:xfrm>
        </p:spPr>
        <p:txBody>
          <a:bodyPr/>
          <a:lstStyle>
            <a:lvl1pPr marL="27432" indent="0" latinLnBrk="0">
              <a:spcBef>
                <a:spcPts val="0"/>
              </a:spcBef>
              <a:buNone/>
              <a:defRPr lang="pl-PL" sz="1400">
                <a:solidFill>
                  <a:srgbClr val="FFFFFF"/>
                </a:solidFill>
              </a:defRPr>
            </a:lvl1pPr>
            <a:lvl2pPr>
              <a:defRPr lang="pl-PL" sz="1200"/>
            </a:lvl2pPr>
            <a:lvl3pPr>
              <a:defRPr lang="pl-PL" sz="1000"/>
            </a:lvl3pPr>
            <a:lvl4pPr>
              <a:defRPr lang="pl-PL" sz="900"/>
            </a:lvl4pPr>
            <a:lvl5pPr>
              <a:defRPr lang="pl-PL" sz="900"/>
            </a:lvl5pPr>
            <a:extLst/>
          </a:lstStyle>
          <a:p>
            <a:pPr lvl="0"/>
            <a:r>
              <a:rPr lang="pl-PL" smtClean="0"/>
              <a:t>Kliknij, aby edytować style wzorca tekstu</a:t>
            </a:r>
          </a:p>
        </p:txBody>
      </p:sp>
      <p:grpSp>
        <p:nvGrpSpPr>
          <p:cNvPr id="14" name="Group 17"/>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Shape 4"/>
          <p:cNvSpPr>
            <a:spLocks noGrp="1"/>
          </p:cNvSpPr>
          <p:nvPr>
            <p:ph type="dt" sz="half" idx="10"/>
          </p:nvPr>
        </p:nvSpPr>
        <p:spPr/>
        <p:txBody>
          <a:bodyPr/>
          <a:lstStyle>
            <a:extLst/>
          </a:lstStyle>
          <a:p>
            <a:fld id="{51E20EC5-AC53-4169-941E-EDF10CD23748}" type="datetimeFigureOut">
              <a:pPr/>
              <a:t>2016-02-23</a:t>
            </a:fld>
            <a:endParaRPr lang="pl-PL"/>
          </a:p>
        </p:txBody>
      </p:sp>
      <p:sp>
        <p:nvSpPr>
          <p:cNvPr id="6" name="Shape 5"/>
          <p:cNvSpPr>
            <a:spLocks noGrp="1"/>
          </p:cNvSpPr>
          <p:nvPr>
            <p:ph type="ftr" sz="quarter" idx="11"/>
          </p:nvPr>
        </p:nvSpPr>
        <p:spPr/>
        <p:txBody>
          <a:bodyPr/>
          <a:lstStyle>
            <a:extLst/>
          </a:lstStyle>
          <a:p>
            <a:endParaRPr lang="pl-PL"/>
          </a:p>
        </p:txBody>
      </p:sp>
      <p:sp>
        <p:nvSpPr>
          <p:cNvPr id="7" name="Shape 6"/>
          <p:cNvSpPr>
            <a:spLocks noGrp="1"/>
          </p:cNvSpPr>
          <p:nvPr>
            <p:ph type="sldNum" sz="quarter" idx="12"/>
          </p:nvPr>
        </p:nvSpPr>
        <p:spPr/>
        <p:txBody>
          <a:bodyPr/>
          <a:lstStyle>
            <a:extLst/>
          </a:lstStyle>
          <a:p>
            <a:fld id="{1AD93096-5B34-4342-9326-69289CEAE4C2}" type="slidenum">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pl-PL"/>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pl-PL"/>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pl-PL"/>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pl-PL"/>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pl-PL"/>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pl-PL"/>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pl-PL"/>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pl-PL"/>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pl-PL"/>
          </a:p>
        </p:txBody>
      </p:sp>
      <p:sp>
        <p:nvSpPr>
          <p:cNvPr id="22" name="Rectangle 21"/>
          <p:cNvSpPr>
            <a:spLocks noGrp="1"/>
          </p:cNvSpPr>
          <p:nvPr>
            <p:ph type="title"/>
          </p:nvPr>
        </p:nvSpPr>
        <p:spPr>
          <a:xfrm>
            <a:off x="914400" y="512064"/>
            <a:ext cx="7772400" cy="914400"/>
          </a:xfrm>
          <a:prstGeom prst="rect">
            <a:avLst/>
          </a:prstGeom>
        </p:spPr>
        <p:txBody>
          <a:bodyPr vert="horz" anchor="t">
            <a:noAutofit/>
          </a:bodyPr>
          <a:lstStyle>
            <a:extLst/>
          </a:lstStyle>
          <a:p>
            <a:r>
              <a:rPr lang="pl-PL" smtClean="0"/>
              <a:t>Kliknij, aby edytować styl</a:t>
            </a:r>
            <a:endParaRPr lang="pl-PL"/>
          </a:p>
        </p:txBody>
      </p:sp>
      <p:sp>
        <p:nvSpPr>
          <p:cNvPr id="13" name="Rectangle 12"/>
          <p:cNvSpPr>
            <a:spLocks noGrp="1"/>
          </p:cNvSpPr>
          <p:nvPr>
            <p:ph type="body" idx="1"/>
          </p:nvPr>
        </p:nvSpPr>
        <p:spPr>
          <a:xfrm>
            <a:off x="914400" y="1783560"/>
            <a:ext cx="7772400" cy="4572000"/>
          </a:xfrm>
          <a:prstGeom prst="rect">
            <a:avLst/>
          </a:prstGeom>
        </p:spPr>
        <p:txBody>
          <a:bodyPr vert="horz">
            <a:normAutofit/>
          </a:bodyPr>
          <a:lstStyle>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14" name="Rectangle 13"/>
          <p:cNvSpPr>
            <a:spLocks noGrp="1"/>
          </p:cNvSpPr>
          <p:nvPr>
            <p:ph type="dt" sz="half" idx="2"/>
          </p:nvPr>
        </p:nvSpPr>
        <p:spPr>
          <a:xfrm>
            <a:off x="6477000" y="6416675"/>
            <a:ext cx="2133600" cy="365125"/>
          </a:xfrm>
          <a:prstGeom prst="rect">
            <a:avLst/>
          </a:prstGeom>
        </p:spPr>
        <p:txBody>
          <a:bodyPr vert="horz" anchor="b"/>
          <a:lstStyle>
            <a:lvl1pPr algn="l" latinLnBrk="0">
              <a:defRPr lang="pl-PL" sz="1100">
                <a:solidFill>
                  <a:schemeClr val="tx2"/>
                </a:solidFill>
              </a:defRPr>
            </a:lvl1pPr>
            <a:extLst/>
          </a:lstStyle>
          <a:p>
            <a:fld id="{8D3816DF-213E-421B-92D3-C068DBB023D6}" type="datetimeFigureOut">
              <a:rPr lang="pl-PL">
                <a:solidFill>
                  <a:schemeClr val="tx2"/>
                </a:solidFill>
              </a:rPr>
              <a:pPr/>
              <a:t>2016-02-23</a:t>
            </a:fld>
            <a:endParaRPr lang="pl-PL" sz="1100">
              <a:solidFill>
                <a:schemeClr val="tx2"/>
              </a:solidFill>
            </a:endParaRPr>
          </a:p>
        </p:txBody>
      </p:sp>
      <p:sp>
        <p:nvSpPr>
          <p:cNvPr id="3" name="Rectangle 2"/>
          <p:cNvSpPr>
            <a:spLocks noGrp="1"/>
          </p:cNvSpPr>
          <p:nvPr>
            <p:ph type="ftr" sz="quarter" idx="3"/>
          </p:nvPr>
        </p:nvSpPr>
        <p:spPr>
          <a:xfrm>
            <a:off x="914400" y="6416675"/>
            <a:ext cx="5562600" cy="365125"/>
          </a:xfrm>
          <a:prstGeom prst="rect">
            <a:avLst/>
          </a:prstGeom>
        </p:spPr>
        <p:txBody>
          <a:bodyPr vert="horz" anchor="b"/>
          <a:lstStyle>
            <a:lvl1pPr algn="r" latinLnBrk="0">
              <a:defRPr lang="pl-PL" sz="1100">
                <a:solidFill>
                  <a:schemeClr val="tx2"/>
                </a:solidFill>
              </a:defRPr>
            </a:lvl1pPr>
            <a:extLst/>
          </a:lstStyle>
          <a:p>
            <a:pPr algn="r"/>
            <a:endParaRPr lang="pl-PL" sz="1100">
              <a:solidFill>
                <a:schemeClr val="tx2"/>
              </a:solidFill>
            </a:endParaRPr>
          </a:p>
        </p:txBody>
      </p:sp>
      <p:sp>
        <p:nvSpPr>
          <p:cNvPr id="23" name="Rectangle 22"/>
          <p:cNvSpPr>
            <a:spLocks noGrp="1"/>
          </p:cNvSpPr>
          <p:nvPr>
            <p:ph type="sldNum" sz="quarter" idx="4"/>
          </p:nvPr>
        </p:nvSpPr>
        <p:spPr>
          <a:xfrm>
            <a:off x="8610600" y="6416675"/>
            <a:ext cx="457200" cy="365125"/>
          </a:xfrm>
          <a:prstGeom prst="rect">
            <a:avLst/>
          </a:prstGeom>
        </p:spPr>
        <p:txBody>
          <a:bodyPr vert="horz" anchor="b"/>
          <a:lstStyle>
            <a:lvl1pPr algn="l" latinLnBrk="0">
              <a:defRPr lang="pl-PL" sz="1200">
                <a:solidFill>
                  <a:schemeClr val="tx2"/>
                </a:solidFill>
              </a:defRPr>
            </a:lvl1pPr>
            <a:extLst/>
          </a:lstStyle>
          <a:p>
            <a:pPr algn="l"/>
            <a:fld id="{72AC53DF-4216-466D-99A7-94400E6C2A25}" type="slidenum">
              <a:rPr lang="pl-PL" sz="1200">
                <a:solidFill>
                  <a:schemeClr val="tx2"/>
                </a:solidFill>
              </a:rPr>
              <a:pPr algn="l"/>
              <a:t>‹#›</a:t>
            </a:fld>
            <a:endParaRPr lang="pl-PL" sz="1200">
              <a:solidFill>
                <a:schemeClr val="tx2"/>
              </a:solidFill>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latinLnBrk="0" hangingPunct="1">
        <a:spcBef>
          <a:spcPct val="0"/>
        </a:spcBef>
        <a:buNone/>
        <a:defRPr lang="pl-PL" sz="4000" kern="1200" spc="-150" baseline="0">
          <a:solidFill>
            <a:schemeClr val="tx2">
              <a:satMod val="200000"/>
            </a:schemeClr>
          </a:solidFill>
          <a:effectLst>
            <a:outerShdw blurRad="50800" dist="50800" dir="2700000" algn="tl" rotWithShape="0">
              <a:srgbClr val="000000">
                <a:alpha val="43137"/>
              </a:srgbClr>
            </a:outerShdw>
          </a:effectLst>
          <a:latin typeface="+mj-lt"/>
          <a:ea typeface="+mj-ea"/>
          <a:cs typeface="+mj-cs"/>
        </a:defRPr>
      </a:lvl1pPr>
      <a:extLst/>
    </p:titleStyle>
    <p:bodyStyle>
      <a:lvl1pPr marL="411480" indent="-342900" algn="l" rtl="0" eaLnBrk="1" latinLnBrk="0" hangingPunct="1">
        <a:spcBef>
          <a:spcPts val="700"/>
        </a:spcBef>
        <a:buSzPct val="95000"/>
        <a:buFont typeface="Wingdings"/>
        <a:buChar char=""/>
        <a:defRPr lang="pl-PL"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lang="pl-PL"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lang="pl-PL"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lang="pl-PL"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lang="pl-PL"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lang="pl-PL"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lang="pl-PL"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lang="pl-PL"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lang="pl-PL" sz="1600" kern="1200">
          <a:solidFill>
            <a:schemeClr val="tx1"/>
          </a:solidFill>
          <a:latin typeface="+mn-lt"/>
          <a:ea typeface="+mn-ea"/>
          <a:cs typeface="+mn-cs"/>
        </a:defRPr>
      </a:lvl9pPr>
      <a:extLst/>
    </p:bodyStyle>
    <p:otherStyle>
      <a:lvl1pPr marL="0" algn="l" rtl="0" eaLnBrk="1" latinLnBrk="0" hangingPunct="1">
        <a:defRPr lang="pl-PL" kern="1200">
          <a:solidFill>
            <a:schemeClr val="tx1"/>
          </a:solidFill>
          <a:latin typeface="+mn-lt"/>
          <a:ea typeface="+mn-ea"/>
          <a:cs typeface="+mn-cs"/>
        </a:defRPr>
      </a:lvl1pPr>
      <a:lvl2pPr marL="457200" algn="l" rtl="0" eaLnBrk="1" hangingPunct="1">
        <a:defRPr lang="pl-PL" kern="1200">
          <a:solidFill>
            <a:schemeClr val="tx1"/>
          </a:solidFill>
          <a:latin typeface="+mn-lt"/>
          <a:ea typeface="+mn-ea"/>
          <a:cs typeface="+mn-cs"/>
        </a:defRPr>
      </a:lvl2pPr>
      <a:lvl3pPr marL="914400" algn="l" rtl="0" eaLnBrk="1" hangingPunct="1">
        <a:defRPr lang="pl-PL" kern="1200">
          <a:solidFill>
            <a:schemeClr val="tx1"/>
          </a:solidFill>
          <a:latin typeface="+mn-lt"/>
          <a:ea typeface="+mn-ea"/>
          <a:cs typeface="+mn-cs"/>
        </a:defRPr>
      </a:lvl3pPr>
      <a:lvl4pPr marL="1371600" algn="l" rtl="0" eaLnBrk="1" hangingPunct="1">
        <a:defRPr lang="pl-PL" kern="1200">
          <a:solidFill>
            <a:schemeClr val="tx1"/>
          </a:solidFill>
          <a:latin typeface="+mn-lt"/>
          <a:ea typeface="+mn-ea"/>
          <a:cs typeface="+mn-cs"/>
        </a:defRPr>
      </a:lvl4pPr>
      <a:lvl5pPr marL="1828800" algn="l" rtl="0" eaLnBrk="1" hangingPunct="1">
        <a:defRPr lang="pl-PL" kern="1200">
          <a:solidFill>
            <a:schemeClr val="tx1"/>
          </a:solidFill>
          <a:latin typeface="+mn-lt"/>
          <a:ea typeface="+mn-ea"/>
          <a:cs typeface="+mn-cs"/>
        </a:defRPr>
      </a:lvl5pPr>
      <a:lvl6pPr marL="2286000" algn="l" rtl="0" eaLnBrk="1" hangingPunct="1">
        <a:defRPr lang="pl-PL" kern="1200">
          <a:solidFill>
            <a:schemeClr val="tx1"/>
          </a:solidFill>
          <a:latin typeface="+mn-lt"/>
          <a:ea typeface="+mn-ea"/>
          <a:cs typeface="+mn-cs"/>
        </a:defRPr>
      </a:lvl6pPr>
      <a:lvl7pPr marL="2743200" algn="l" rtl="0" eaLnBrk="1" hangingPunct="1">
        <a:defRPr lang="pl-PL" kern="1200">
          <a:solidFill>
            <a:schemeClr val="tx1"/>
          </a:solidFill>
          <a:latin typeface="+mn-lt"/>
          <a:ea typeface="+mn-ea"/>
          <a:cs typeface="+mn-cs"/>
        </a:defRPr>
      </a:lvl7pPr>
      <a:lvl8pPr marL="3200400" algn="l" rtl="0" eaLnBrk="1" hangingPunct="1">
        <a:defRPr lang="pl-PL" kern="1200">
          <a:solidFill>
            <a:schemeClr val="tx1"/>
          </a:solidFill>
          <a:latin typeface="+mn-lt"/>
          <a:ea typeface="+mn-ea"/>
          <a:cs typeface="+mn-cs"/>
        </a:defRPr>
      </a:lvl8pPr>
      <a:lvl9pPr marL="3657600" algn="l" rtl="0" eaLnBrk="1" hangingPunct="1">
        <a:defRPr lang="pl-PL"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title"/>
          </p:nvPr>
        </p:nvSpPr>
        <p:spPr>
          <a:xfrm>
            <a:off x="539552" y="188640"/>
            <a:ext cx="8496944" cy="2016224"/>
          </a:xfrm>
        </p:spPr>
        <p:txBody>
          <a:bodyPr/>
          <a:lstStyle>
            <a:extLst/>
          </a:lstStyle>
          <a:p>
            <a:r>
              <a:rPr lang="pl-PL" sz="5000" dirty="0" smtClean="0">
                <a:effectLst>
                  <a:outerShdw blurRad="38100" dist="38100" dir="2700000" algn="tl">
                    <a:srgbClr val="000000">
                      <a:alpha val="43137"/>
                    </a:srgbClr>
                  </a:outerShdw>
                  <a:reflection blurRad="12700" stA="50000" endPos="50000" dir="5400000" sy="-100000" rotWithShape="0"/>
                </a:effectLst>
                <a:latin typeface="Adobe Devanagari" panose="02040503050201020203" pitchFamily="18" charset="0"/>
                <a:cs typeface="Adobe Devanagari" panose="02040503050201020203" pitchFamily="18" charset="0"/>
              </a:rPr>
              <a:t>KARY </a:t>
            </a:r>
            <a:br>
              <a:rPr lang="pl-PL" sz="5000" dirty="0" smtClean="0">
                <a:effectLst>
                  <a:outerShdw blurRad="38100" dist="38100" dir="2700000" algn="tl">
                    <a:srgbClr val="000000">
                      <a:alpha val="43137"/>
                    </a:srgbClr>
                  </a:outerShdw>
                  <a:reflection blurRad="12700" stA="50000" endPos="50000" dir="5400000" sy="-100000" rotWithShape="0"/>
                </a:effectLst>
                <a:latin typeface="Adobe Devanagari" panose="02040503050201020203" pitchFamily="18" charset="0"/>
                <a:cs typeface="Adobe Devanagari" panose="02040503050201020203" pitchFamily="18" charset="0"/>
              </a:rPr>
            </a:br>
            <a:r>
              <a:rPr lang="pl-PL" sz="5000" dirty="0" smtClean="0">
                <a:effectLst>
                  <a:outerShdw blurRad="38100" dist="38100" dir="2700000" algn="tl">
                    <a:srgbClr val="000000">
                      <a:alpha val="43137"/>
                    </a:srgbClr>
                  </a:outerShdw>
                  <a:reflection blurRad="12700" stA="50000" endPos="50000" dir="5400000" sy="-100000" rotWithShape="0"/>
                </a:effectLst>
                <a:latin typeface="Adobe Devanagari" panose="02040503050201020203" pitchFamily="18" charset="0"/>
                <a:cs typeface="Adobe Devanagari" panose="02040503050201020203" pitchFamily="18" charset="0"/>
              </a:rPr>
              <a:t>W KODEKSIE KARNYM  Z 1997 R.</a:t>
            </a:r>
            <a:endParaRPr lang="pl-PL" sz="5000" dirty="0">
              <a:effectLst>
                <a:outerShdw blurRad="38100" dist="38100" dir="2700000" algn="tl">
                  <a:srgbClr val="000000">
                    <a:alpha val="43137"/>
                  </a:srgbClr>
                </a:outerShdw>
                <a:reflection blurRad="12700" stA="50000" endPos="50000" dir="5400000" sy="-100000" rotWithShape="0"/>
              </a:effectLst>
              <a:latin typeface="Adobe Devanagari" panose="02040503050201020203" pitchFamily="18" charset="0"/>
              <a:cs typeface="Adobe Devanagari" panose="02040503050201020203" pitchFamily="18" charset="0"/>
            </a:endParaRPr>
          </a:p>
        </p:txBody>
      </p:sp>
    </p:spTree>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467544" y="116632"/>
            <a:ext cx="8496944" cy="6640279"/>
          </a:xfrm>
          <a:prstGeom prst="rect">
            <a:avLst/>
          </a:prstGeom>
        </p:spPr>
        <p:txBody>
          <a:bodyPr wrap="square">
            <a:spAutoFit/>
          </a:bodyPr>
          <a:lstStyle/>
          <a:p>
            <a:pPr algn="just"/>
            <a:r>
              <a:rPr lang="pl-PL" sz="1850" b="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Sąd Rejonowy w L. wyrokiem z dnia 8 lipca 2005 r. w sprawie IX K 438/05 uznał, że oskarżeni dopuścili się opisanego wyżej czynu i za to wymierzył im kary po 8 miesięcy pozbawienia wolności oraz </a:t>
            </a:r>
            <a:r>
              <a:rPr lang="pl-PL" sz="1850" b="1" dirty="0">
                <a:solidFill>
                  <a:srgbClr val="00B0F0"/>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na podstawie art. 33 § 2 k.k. skazał ich na kary grzywny w wysokości 40 stawek dziennych po 10 zł każda</a:t>
            </a:r>
            <a:r>
              <a:rPr lang="pl-PL" sz="1850" b="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 </a:t>
            </a:r>
            <a:endParaRPr lang="pl-PL" sz="1850" b="1" dirty="0" smtClean="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a:p>
            <a:pPr algn="just"/>
            <a:r>
              <a:rPr lang="pl-PL" sz="1850" b="1" dirty="0" smtClean="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Orzeczenie </a:t>
            </a:r>
            <a:r>
              <a:rPr lang="pl-PL" sz="1850" b="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uprawomocniło się, nie będąc zaskarżone przez żadną ze stron.</a:t>
            </a:r>
          </a:p>
          <a:p>
            <a:pPr algn="just"/>
            <a:r>
              <a:rPr lang="pl-PL" sz="1850" b="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Wyrok został zaskarżony </a:t>
            </a:r>
            <a:r>
              <a:rPr lang="pl-PL" sz="1850" b="1" dirty="0" smtClean="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kasacją przez </a:t>
            </a:r>
            <a:r>
              <a:rPr lang="pl-PL" sz="1850" b="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Prokuratora Generalnego na korzyść skazanych.</a:t>
            </a:r>
          </a:p>
          <a:p>
            <a:pPr algn="just"/>
            <a:r>
              <a:rPr lang="pl-PL" sz="1850" b="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W swej skardze Prokurator zarzucił orzeczeniu </a:t>
            </a:r>
            <a:r>
              <a:rPr lang="pl-PL" sz="1850" b="1" dirty="0">
                <a:solidFill>
                  <a:srgbClr val="FF0000"/>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rażące naruszenie przepisu prawa materialnego - art. 33 § 2 k.k. polegające na wymierzeniu obu oskarżonym za czyn z art. 288 § 1 k.k., obok kary pozbawienia wolności, grzywny, pomimo braku ku temu podstaw, bowiem nie ustalono, aby przypisany oskarżonym czyn z art. 288 § 1 k.k. został popełniony w celu osiągnięcia korzyści majątkowej lub by oskarżeni taką korzyść osiągnęli</a:t>
            </a:r>
            <a:r>
              <a:rPr lang="pl-PL" sz="1850" b="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a:t>
            </a:r>
          </a:p>
          <a:p>
            <a:pPr algn="just"/>
            <a:r>
              <a:rPr lang="pl-PL" sz="1850" b="1" dirty="0" smtClean="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Sąd </a:t>
            </a:r>
            <a:r>
              <a:rPr lang="pl-PL" sz="1850" b="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Najwyższy zważył, co następuje.</a:t>
            </a:r>
          </a:p>
          <a:p>
            <a:pPr algn="just"/>
            <a:r>
              <a:rPr lang="pl-PL" sz="1850" b="1" dirty="0" smtClean="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Bezsprzecznie</a:t>
            </a:r>
            <a:r>
              <a:rPr lang="pl-PL" sz="1850" b="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 jak wynika z dyspozycji art. 33 § 2 k.k., wymierzenie kary grzywny w oparciu o ten przepis (a ten przepis powołany został przez Sąd w zaskarżonym wyroku, jako podstawa wymierzenia oskarżonym kar grzywien za popełnienie przestępstwa z art. 288 § 1k.k.) jest możliwe tylko wówczas, </a:t>
            </a:r>
            <a:r>
              <a:rPr lang="pl-PL" sz="1850" b="1" i="1" dirty="0" smtClean="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gdy </a:t>
            </a:r>
            <a:r>
              <a:rPr lang="pl-PL" sz="1850" b="1" i="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sprawca dopuścił się czynu w celu osiągnięcia korzyści majątkowej lub gdy korzyść majątkową </a:t>
            </a:r>
            <a:r>
              <a:rPr lang="pl-PL" sz="1850" b="1" i="1" dirty="0" smtClean="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osiągnął</a:t>
            </a:r>
            <a:r>
              <a:rPr lang="pl-PL" sz="1850" b="1" dirty="0" smtClean="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 </a:t>
            </a:r>
            <a:r>
              <a:rPr lang="pl-PL" sz="1850" b="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Jak wynika z opisu przypisanego oskarżonym czynu, </a:t>
            </a:r>
            <a:r>
              <a:rPr lang="pl-PL" sz="1850" b="1" dirty="0">
                <a:solidFill>
                  <a:srgbClr val="00B050"/>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Sąd nie przyjął, aby sprawcy taką korzyść osiągnęli. Również do znamion przestępstwa niszczenia lub uszkodzenia mienia z art. 288 k.k. nie należy działanie w celu osiągnięcia korzyści majątkowej. W tej </a:t>
            </a:r>
            <a:r>
              <a:rPr lang="pl-PL" sz="1850" b="1" dirty="0" smtClean="0">
                <a:solidFill>
                  <a:srgbClr val="00B050"/>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sytuacji </a:t>
            </a:r>
            <a:r>
              <a:rPr lang="pl-PL" sz="1850" b="1" dirty="0">
                <a:solidFill>
                  <a:srgbClr val="00B050"/>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bezsprzecznie nie istniały podstawy do wymierzenia oskarżonym za ten czyn kary grzywny w oparciu o dyspozycję art. 33 § 2k.k. </a:t>
            </a:r>
            <a:r>
              <a:rPr lang="pl-PL" sz="1850" b="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(finalnie możliwe było to jedynie na podstawie art. 71 § 1 k.k. wobec zawieszenia wykonania kary pozbawienia wolności</a:t>
            </a:r>
            <a:r>
              <a:rPr lang="pl-PL" sz="1850" b="1" dirty="0" smtClean="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a:t>
            </a:r>
            <a:endParaRPr lang="pl-PL" sz="1850" b="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p:txBody>
      </p:sp>
    </p:spTree>
    <p:extLst>
      <p:ext uri="{BB962C8B-B14F-4D97-AF65-F5344CB8AC3E}">
        <p14:creationId xmlns:p14="http://schemas.microsoft.com/office/powerpoint/2010/main" val="938625575"/>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539552" y="-201016"/>
            <a:ext cx="8352928" cy="7109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492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49263" defTabSz="914400" rtl="0" eaLnBrk="0" fontAlgn="base" latinLnBrk="0" hangingPunct="0">
              <a:lnSpc>
                <a:spcPct val="100000"/>
              </a:lnSpc>
              <a:spcBef>
                <a:spcPct val="0"/>
              </a:spcBef>
              <a:spcAft>
                <a:spcPct val="0"/>
              </a:spcAft>
              <a:buClrTx/>
              <a:buSzTx/>
              <a:buFontTx/>
              <a:buNone/>
              <a:tabLst/>
            </a:pPr>
            <a:r>
              <a:rPr kumimoji="0" lang="pl-PL" altLang="pl-PL" sz="12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0" marR="0" lvl="0" indent="449263" defTabSz="914400" rtl="0" eaLnBrk="0" fontAlgn="base" latinLnBrk="0" hangingPunct="0">
              <a:lnSpc>
                <a:spcPct val="100000"/>
              </a:lnSpc>
              <a:spcBef>
                <a:spcPct val="0"/>
              </a:spcBef>
              <a:spcAft>
                <a:spcPct val="0"/>
              </a:spcAft>
              <a:buClrTx/>
              <a:buSzTx/>
              <a:buFontTx/>
              <a:buNone/>
              <a:tabLst/>
            </a:pPr>
            <a:endParaRPr lang="pl-PL" altLang="pl-PL" b="1" dirty="0" smtClean="0">
              <a:latin typeface="Adobe Devanagari" panose="02040503050201020203" pitchFamily="18" charset="0"/>
              <a:ea typeface="Calibri" panose="020F0502020204030204" pitchFamily="34" charset="0"/>
              <a:cs typeface="Adobe Devanagari" panose="02040503050201020203" pitchFamily="18" charset="0"/>
            </a:endParaRPr>
          </a:p>
          <a:p>
            <a:pPr marL="0" marR="0" lvl="0" indent="449263" defTabSz="914400" rtl="0" eaLnBrk="0" fontAlgn="base" latinLnBrk="0" hangingPunct="0">
              <a:lnSpc>
                <a:spcPct val="100000"/>
              </a:lnSpc>
              <a:spcBef>
                <a:spcPct val="0"/>
              </a:spcBef>
              <a:spcAft>
                <a:spcPct val="0"/>
              </a:spcAft>
              <a:buClrTx/>
              <a:buSzTx/>
              <a:buFontTx/>
              <a:buNone/>
              <a:tabLst/>
            </a:pPr>
            <a:r>
              <a:rPr lang="pl-PL" altLang="pl-PL" b="1" dirty="0" smtClean="0">
                <a:effectLst>
                  <a:outerShdw blurRad="38100" dist="38100" dir="2700000" algn="tl">
                    <a:srgbClr val="000000">
                      <a:alpha val="43137"/>
                    </a:srgbClr>
                  </a:outerShdw>
                </a:effectLst>
                <a:latin typeface="Adobe Devanagari" panose="02040503050201020203" pitchFamily="18" charset="0"/>
                <a:ea typeface="Calibri" panose="020F0502020204030204" pitchFamily="34" charset="0"/>
                <a:cs typeface="Adobe Devanagari" panose="02040503050201020203" pitchFamily="18" charset="0"/>
              </a:rPr>
              <a:t>Sygn. akt II K 88/12</a:t>
            </a:r>
          </a:p>
          <a:p>
            <a:pPr marL="0" marR="0" lvl="0" indent="449263" defTabSz="914400" rtl="0" eaLnBrk="0" fontAlgn="base" latinLnBrk="0" hangingPunct="0">
              <a:lnSpc>
                <a:spcPct val="100000"/>
              </a:lnSpc>
              <a:spcBef>
                <a:spcPct val="0"/>
              </a:spcBef>
              <a:spcAft>
                <a:spcPct val="0"/>
              </a:spcAft>
              <a:buClrTx/>
              <a:buSzTx/>
              <a:buFontTx/>
              <a:buNone/>
              <a:tabLst/>
            </a:pPr>
            <a:r>
              <a:rPr kumimoji="0" lang="pl-PL" altLang="pl-PL" b="1" i="0" u="none" strike="noStrike" cap="none" normalizeH="0" baseline="0" dirty="0">
                <a:ln>
                  <a:noFill/>
                </a:ln>
                <a:solidFill>
                  <a:schemeClr val="tx1"/>
                </a:solidFill>
                <a:effectLst>
                  <a:outerShdw blurRad="38100" dist="38100" dir="2700000" algn="tl">
                    <a:srgbClr val="000000">
                      <a:alpha val="43137"/>
                    </a:srgbClr>
                  </a:outerShdw>
                </a:effectLst>
                <a:latin typeface="Adobe Devanagari" panose="02040503050201020203" pitchFamily="18" charset="0"/>
                <a:ea typeface="Calibri" panose="020F0502020204030204" pitchFamily="34" charset="0"/>
                <a:cs typeface="Adobe Devanagari" panose="02040503050201020203" pitchFamily="18" charset="0"/>
              </a:rPr>
              <a:t>	</a:t>
            </a:r>
            <a:r>
              <a:rPr kumimoji="0" lang="pl-PL" altLang="pl-PL" b="1" i="0" u="none" strike="noStrike" cap="none" normalizeH="0" baseline="0" dirty="0" smtClean="0">
                <a:ln>
                  <a:noFill/>
                </a:ln>
                <a:solidFill>
                  <a:schemeClr val="tx1"/>
                </a:solidFill>
                <a:effectLst>
                  <a:outerShdw blurRad="38100" dist="38100" dir="2700000" algn="tl">
                    <a:srgbClr val="000000">
                      <a:alpha val="43137"/>
                    </a:srgbClr>
                  </a:outerShdw>
                </a:effectLst>
                <a:latin typeface="Adobe Devanagari" panose="02040503050201020203" pitchFamily="18" charset="0"/>
                <a:ea typeface="Calibri" panose="020F0502020204030204" pitchFamily="34" charset="0"/>
                <a:cs typeface="Adobe Devanagari" panose="02040503050201020203" pitchFamily="18" charset="0"/>
              </a:rPr>
              <a:t>			 WYROK</a:t>
            </a:r>
            <a:endParaRPr kumimoji="0" lang="pl-PL" altLang="pl-PL" b="1" i="0" u="none" strike="noStrike" cap="none" normalizeH="0" baseline="0" dirty="0" smtClean="0">
              <a:ln>
                <a:noFill/>
              </a:ln>
              <a:solidFill>
                <a:schemeClr val="tx1"/>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a:p>
            <a:pPr marL="0" marR="0" lvl="0" indent="449263" algn="ctr" defTabSz="914400" rtl="0" eaLnBrk="0" fontAlgn="base" latinLnBrk="0" hangingPunct="0">
              <a:lnSpc>
                <a:spcPct val="100000"/>
              </a:lnSpc>
              <a:spcBef>
                <a:spcPct val="0"/>
              </a:spcBef>
              <a:spcAft>
                <a:spcPct val="0"/>
              </a:spcAft>
              <a:buClrTx/>
              <a:buSzTx/>
              <a:buFontTx/>
              <a:buNone/>
              <a:tabLst/>
            </a:pPr>
            <a:r>
              <a:rPr kumimoji="0" lang="pl-PL" altLang="pl-PL" b="1" i="0" u="none" strike="noStrike" cap="none" normalizeH="0" baseline="0" dirty="0" smtClean="0">
                <a:ln>
                  <a:noFill/>
                </a:ln>
                <a:solidFill>
                  <a:schemeClr val="tx1"/>
                </a:solidFill>
                <a:effectLst>
                  <a:outerShdw blurRad="38100" dist="38100" dir="2700000" algn="tl">
                    <a:srgbClr val="000000">
                      <a:alpha val="43137"/>
                    </a:srgbClr>
                  </a:outerShdw>
                </a:effectLst>
                <a:latin typeface="Adobe Devanagari" panose="02040503050201020203" pitchFamily="18" charset="0"/>
                <a:ea typeface="Calibri" panose="020F0502020204030204" pitchFamily="34" charset="0"/>
                <a:cs typeface="Adobe Devanagari" panose="02040503050201020203" pitchFamily="18" charset="0"/>
              </a:rPr>
              <a:t>W IMIENIU RZECZYPOSPOLITEJ POLSKIEJ</a:t>
            </a: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pl-PL" altLang="pl-PL" b="1" i="0" u="none" strike="noStrike" cap="none" normalizeH="0" baseline="0" dirty="0" smtClean="0">
              <a:ln>
                <a:noFill/>
              </a:ln>
              <a:solidFill>
                <a:schemeClr val="tx1"/>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a:p>
            <a:pPr marL="0" marR="0" lvl="0" indent="449263" algn="r" defTabSz="914400" rtl="0" eaLnBrk="0" fontAlgn="base" latinLnBrk="0" hangingPunct="0">
              <a:lnSpc>
                <a:spcPct val="100000"/>
              </a:lnSpc>
              <a:spcBef>
                <a:spcPct val="0"/>
              </a:spcBef>
              <a:spcAft>
                <a:spcPct val="0"/>
              </a:spcAft>
              <a:buClrTx/>
              <a:buSzTx/>
              <a:buFontTx/>
              <a:buNone/>
              <a:tabLst/>
            </a:pPr>
            <a:r>
              <a:rPr kumimoji="0" lang="pl-PL" altLang="pl-PL" b="1" i="0" u="none" strike="noStrike" cap="none" normalizeH="0" baseline="0" dirty="0" smtClean="0">
                <a:ln>
                  <a:noFill/>
                </a:ln>
                <a:solidFill>
                  <a:schemeClr val="tx1"/>
                </a:solidFill>
                <a:effectLst>
                  <a:outerShdw blurRad="38100" dist="38100" dir="2700000" algn="tl">
                    <a:srgbClr val="000000">
                      <a:alpha val="43137"/>
                    </a:srgbClr>
                  </a:outerShdw>
                </a:effectLst>
                <a:latin typeface="Adobe Devanagari" panose="02040503050201020203" pitchFamily="18" charset="0"/>
                <a:ea typeface="Calibri" panose="020F0502020204030204" pitchFamily="34" charset="0"/>
                <a:cs typeface="Adobe Devanagari" panose="02040503050201020203" pitchFamily="18" charset="0"/>
              </a:rPr>
              <a:t>Dnia 23 lutego 2012 r.</a:t>
            </a: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pl-PL" altLang="pl-PL" b="1" i="0" u="none" strike="noStrike" cap="none" normalizeH="0" baseline="0" dirty="0" smtClean="0">
              <a:ln>
                <a:noFill/>
              </a:ln>
              <a:solidFill>
                <a:schemeClr val="tx1"/>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pl-PL" altLang="pl-PL" b="1" i="0" u="none" strike="noStrike" cap="none" normalizeH="0" baseline="0" dirty="0" smtClean="0">
                <a:ln>
                  <a:noFill/>
                </a:ln>
                <a:solidFill>
                  <a:schemeClr val="tx1"/>
                </a:solidFill>
                <a:effectLst>
                  <a:outerShdw blurRad="38100" dist="38100" dir="2700000" algn="tl">
                    <a:srgbClr val="000000">
                      <a:alpha val="43137"/>
                    </a:srgbClr>
                  </a:outerShdw>
                </a:effectLst>
                <a:latin typeface="Adobe Devanagari" panose="02040503050201020203" pitchFamily="18" charset="0"/>
                <a:ea typeface="Calibri" panose="020F0502020204030204" pitchFamily="34" charset="0"/>
                <a:cs typeface="Adobe Devanagari" panose="02040503050201020203" pitchFamily="18" charset="0"/>
              </a:rPr>
              <a:t>	Sąd Rejonowy w O. II Wydział Karny w składzie:</a:t>
            </a:r>
            <a:endParaRPr kumimoji="0" lang="pl-PL" altLang="pl-PL" b="1" i="0" u="none" strike="noStrike" cap="none" normalizeH="0" baseline="0" dirty="0" smtClean="0">
              <a:ln>
                <a:noFill/>
              </a:ln>
              <a:solidFill>
                <a:schemeClr val="tx1"/>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pl-PL" altLang="pl-PL" b="1" i="0" u="none" strike="noStrike" cap="none" normalizeH="0" baseline="0" dirty="0" smtClean="0">
                <a:ln>
                  <a:noFill/>
                </a:ln>
                <a:solidFill>
                  <a:schemeClr val="tx1"/>
                </a:solidFill>
                <a:effectLst>
                  <a:outerShdw blurRad="38100" dist="38100" dir="2700000" algn="tl">
                    <a:srgbClr val="000000">
                      <a:alpha val="43137"/>
                    </a:srgbClr>
                  </a:outerShdw>
                </a:effectLst>
                <a:latin typeface="Adobe Devanagari" panose="02040503050201020203" pitchFamily="18" charset="0"/>
                <a:ea typeface="Calibri" panose="020F0502020204030204" pitchFamily="34" charset="0"/>
                <a:cs typeface="Adobe Devanagari" panose="02040503050201020203" pitchFamily="18" charset="0"/>
              </a:rPr>
              <a:t>			Przewodniczący: SSR A. L.</a:t>
            </a:r>
            <a:endParaRPr kumimoji="0" lang="pl-PL" altLang="pl-PL" b="1" i="0" u="none" strike="noStrike" cap="none" normalizeH="0" baseline="0" dirty="0" smtClean="0">
              <a:ln>
                <a:noFill/>
              </a:ln>
              <a:solidFill>
                <a:schemeClr val="tx1"/>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pl-PL" altLang="pl-PL" b="1" i="0" u="none" strike="noStrike" cap="none" normalizeH="0" baseline="0" dirty="0" smtClean="0">
                <a:ln>
                  <a:noFill/>
                </a:ln>
                <a:solidFill>
                  <a:schemeClr val="tx1"/>
                </a:solidFill>
                <a:effectLst>
                  <a:outerShdw blurRad="38100" dist="38100" dir="2700000" algn="tl">
                    <a:srgbClr val="000000">
                      <a:alpha val="43137"/>
                    </a:srgbClr>
                  </a:outerShdw>
                </a:effectLst>
                <a:latin typeface="Adobe Devanagari" panose="02040503050201020203" pitchFamily="18" charset="0"/>
                <a:ea typeface="Calibri" panose="020F0502020204030204" pitchFamily="34" charset="0"/>
                <a:cs typeface="Adobe Devanagari" panose="02040503050201020203" pitchFamily="18" charset="0"/>
              </a:rPr>
              <a:t>			Protokolant: A. N.</a:t>
            </a:r>
            <a:endParaRPr kumimoji="0" lang="pl-PL" altLang="pl-PL" b="1" i="0" u="none" strike="noStrike" cap="none" normalizeH="0" baseline="0" dirty="0" smtClean="0">
              <a:ln>
                <a:noFill/>
              </a:ln>
              <a:solidFill>
                <a:schemeClr val="tx1"/>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pl-PL" altLang="pl-PL" b="1" i="0" u="none" strike="noStrike" cap="none" normalizeH="0" baseline="0" dirty="0" smtClean="0">
                <a:ln>
                  <a:noFill/>
                </a:ln>
                <a:solidFill>
                  <a:schemeClr val="tx1"/>
                </a:solidFill>
                <a:effectLst>
                  <a:outerShdw blurRad="38100" dist="38100" dir="2700000" algn="tl">
                    <a:srgbClr val="000000">
                      <a:alpha val="43137"/>
                    </a:srgbClr>
                  </a:outerShdw>
                </a:effectLst>
                <a:latin typeface="Adobe Devanagari" panose="02040503050201020203" pitchFamily="18" charset="0"/>
                <a:ea typeface="Calibri" panose="020F0502020204030204" pitchFamily="34" charset="0"/>
                <a:cs typeface="Adobe Devanagari" panose="02040503050201020203" pitchFamily="18" charset="0"/>
              </a:rPr>
              <a:t>przy udziale Prokuratora: B. K.</a:t>
            </a:r>
            <a:endParaRPr kumimoji="0" lang="pl-PL" altLang="pl-PL" b="1" i="0" u="none" strike="noStrike" cap="none" normalizeH="0" baseline="0" dirty="0" smtClean="0">
              <a:ln>
                <a:noFill/>
              </a:ln>
              <a:solidFill>
                <a:schemeClr val="tx1"/>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pl-PL" altLang="pl-PL" b="1" i="0" u="none" strike="noStrike" cap="none" normalizeH="0" baseline="0" dirty="0" smtClean="0">
                <a:ln>
                  <a:noFill/>
                </a:ln>
                <a:solidFill>
                  <a:schemeClr val="tx1"/>
                </a:solidFill>
                <a:effectLst>
                  <a:outerShdw blurRad="38100" dist="38100" dir="2700000" algn="tl">
                    <a:srgbClr val="000000">
                      <a:alpha val="43137"/>
                    </a:srgbClr>
                  </a:outerShdw>
                </a:effectLst>
                <a:latin typeface="Adobe Devanagari" panose="02040503050201020203" pitchFamily="18" charset="0"/>
                <a:ea typeface="Calibri" panose="020F0502020204030204" pitchFamily="34" charset="0"/>
                <a:cs typeface="Adobe Devanagari" panose="02040503050201020203" pitchFamily="18" charset="0"/>
              </a:rPr>
              <a:t>po rozpoznaniu na rozprawie w dniach 2 lutego 2012 r. oraz 23 lutego 2012 r. w O. </a:t>
            </a:r>
            <a:endParaRPr kumimoji="0" lang="pl-PL" altLang="pl-PL" b="1" i="0" u="none" strike="noStrike" cap="none" normalizeH="0" baseline="0" dirty="0" smtClean="0">
              <a:ln>
                <a:noFill/>
              </a:ln>
              <a:solidFill>
                <a:schemeClr val="tx1"/>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pl-PL" altLang="pl-PL" b="1" i="0" u="none" strike="noStrike" cap="none" normalizeH="0" baseline="0" dirty="0" smtClean="0">
                <a:ln>
                  <a:noFill/>
                </a:ln>
                <a:solidFill>
                  <a:schemeClr val="tx1"/>
                </a:solidFill>
                <a:effectLst>
                  <a:outerShdw blurRad="38100" dist="38100" dir="2700000" algn="tl">
                    <a:srgbClr val="000000">
                      <a:alpha val="43137"/>
                    </a:srgbClr>
                  </a:outerShdw>
                </a:effectLst>
                <a:latin typeface="Adobe Devanagari" panose="02040503050201020203" pitchFamily="18" charset="0"/>
                <a:ea typeface="Calibri" panose="020F0502020204030204" pitchFamily="34" charset="0"/>
                <a:cs typeface="Adobe Devanagari" panose="02040503050201020203" pitchFamily="18" charset="0"/>
              </a:rPr>
              <a:t>sprawy T. Z.</a:t>
            </a:r>
            <a:endParaRPr kumimoji="0" lang="pl-PL" altLang="pl-PL" b="1" i="0" u="none" strike="noStrike" cap="none" normalizeH="0" baseline="0" dirty="0" smtClean="0">
              <a:ln>
                <a:noFill/>
              </a:ln>
              <a:solidFill>
                <a:schemeClr val="tx1"/>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pl-PL" altLang="pl-PL" b="1" i="0" u="none" strike="noStrike" cap="none" normalizeH="0" baseline="0" dirty="0" smtClean="0">
                <a:ln>
                  <a:noFill/>
                </a:ln>
                <a:solidFill>
                  <a:schemeClr val="tx1"/>
                </a:solidFill>
                <a:effectLst>
                  <a:outerShdw blurRad="38100" dist="38100" dir="2700000" algn="tl">
                    <a:srgbClr val="000000">
                      <a:alpha val="43137"/>
                    </a:srgbClr>
                  </a:outerShdw>
                </a:effectLst>
                <a:latin typeface="Adobe Devanagari" panose="02040503050201020203" pitchFamily="18" charset="0"/>
                <a:ea typeface="Calibri" panose="020F0502020204030204" pitchFamily="34" charset="0"/>
                <a:cs typeface="Adobe Devanagari" panose="02040503050201020203" pitchFamily="18" charset="0"/>
              </a:rPr>
              <a:t>syna B. i K. z domu N.</a:t>
            </a:r>
            <a:endParaRPr kumimoji="0" lang="pl-PL" altLang="pl-PL" b="1" i="0" u="none" strike="noStrike" cap="none" normalizeH="0" baseline="0" dirty="0" smtClean="0">
              <a:ln>
                <a:noFill/>
              </a:ln>
              <a:solidFill>
                <a:schemeClr val="tx1"/>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pl-PL" altLang="pl-PL" b="1" i="0" u="none" strike="noStrike" cap="none" normalizeH="0" baseline="0" dirty="0" smtClean="0">
                <a:ln>
                  <a:noFill/>
                </a:ln>
                <a:solidFill>
                  <a:schemeClr val="tx1"/>
                </a:solidFill>
                <a:effectLst>
                  <a:outerShdw blurRad="38100" dist="38100" dir="2700000" algn="tl">
                    <a:srgbClr val="000000">
                      <a:alpha val="43137"/>
                    </a:srgbClr>
                  </a:outerShdw>
                </a:effectLst>
                <a:latin typeface="Adobe Devanagari" panose="02040503050201020203" pitchFamily="18" charset="0"/>
                <a:ea typeface="Calibri" panose="020F0502020204030204" pitchFamily="34" charset="0"/>
                <a:cs typeface="Adobe Devanagari" panose="02040503050201020203" pitchFamily="18" charset="0"/>
              </a:rPr>
              <a:t>urodzonego (...) w (...)</a:t>
            </a: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pl-PL" altLang="pl-PL" b="1" i="0" u="none" strike="noStrike" cap="none" normalizeH="0" baseline="0" dirty="0" smtClean="0">
              <a:ln>
                <a:noFill/>
              </a:ln>
              <a:solidFill>
                <a:schemeClr val="tx1"/>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pl-PL" altLang="pl-PL" b="1" i="0" u="sng" strike="noStrike" cap="none" normalizeH="0" baseline="0" dirty="0" smtClean="0">
                <a:ln>
                  <a:noFill/>
                </a:ln>
                <a:solidFill>
                  <a:schemeClr val="tx1"/>
                </a:solidFill>
                <a:effectLst>
                  <a:outerShdw blurRad="38100" dist="38100" dir="2700000" algn="tl">
                    <a:srgbClr val="000000">
                      <a:alpha val="43137"/>
                    </a:srgbClr>
                  </a:outerShdw>
                </a:effectLst>
                <a:latin typeface="Adobe Devanagari" panose="02040503050201020203" pitchFamily="18" charset="0"/>
                <a:ea typeface="Calibri" panose="020F0502020204030204" pitchFamily="34" charset="0"/>
                <a:cs typeface="Adobe Devanagari" panose="02040503050201020203" pitchFamily="18" charset="0"/>
              </a:rPr>
              <a:t>oskarżonego o to, że:</a:t>
            </a:r>
            <a:endParaRPr lang="pl-PL" altLang="pl-PL" b="1" u="sng"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pl-PL" altLang="pl-PL" b="1" i="0" u="none" strike="noStrike" cap="none" normalizeH="0" baseline="0" dirty="0" smtClean="0">
                <a:ln>
                  <a:noFill/>
                </a:ln>
                <a:solidFill>
                  <a:schemeClr val="tx1"/>
                </a:solidFill>
                <a:effectLst>
                  <a:outerShdw blurRad="38100" dist="38100" dir="2700000" algn="tl">
                    <a:srgbClr val="000000">
                      <a:alpha val="43137"/>
                    </a:srgbClr>
                  </a:outerShdw>
                </a:effectLst>
                <a:latin typeface="Adobe Devanagari" panose="02040503050201020203" pitchFamily="18" charset="0"/>
                <a:ea typeface="Calibri" panose="020F0502020204030204" pitchFamily="34" charset="0"/>
                <a:cs typeface="Adobe Devanagari" panose="02040503050201020203" pitchFamily="18" charset="0"/>
              </a:rPr>
              <a:t>w okresie od 11 do 15 grudnia 2010 roku w D., działając w celu osiągnięcia korzyści majątkowej, usiłował doprowadzić do niekorzystnego rozporządzenia mieniem (...) SA w ten sposób, że zgłosił kradzież samochodu (...) nr rej. (...), podczas gdy faktycznie to zdarzenie nie miało miejsca, i tym samych chciał uzyskać nienależne odszkodowanie z tytułu polisy (...) w kwocie 125 000 zł, lecz zamierzonego celu nie osiągnął z uwagi na efekt czynności wyjaśniających prowadzonych przez pokrzywdzonego,</a:t>
            </a:r>
            <a:endParaRPr kumimoji="0" lang="pl-PL" altLang="pl-PL" b="1" i="0" u="none" strike="noStrike" cap="none" normalizeH="0" baseline="0" dirty="0" smtClean="0">
              <a:ln>
                <a:noFill/>
              </a:ln>
              <a:solidFill>
                <a:schemeClr val="tx1"/>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pl-PL" altLang="pl-PL" b="1" i="0" u="sng" strike="noStrike" cap="none" normalizeH="0" baseline="0" dirty="0" smtClean="0">
                <a:ln>
                  <a:noFill/>
                </a:ln>
                <a:solidFill>
                  <a:schemeClr val="tx1"/>
                </a:solidFill>
                <a:effectLst>
                  <a:outerShdw blurRad="38100" dist="38100" dir="2700000" algn="tl">
                    <a:srgbClr val="000000">
                      <a:alpha val="43137"/>
                    </a:srgbClr>
                  </a:outerShdw>
                </a:effectLst>
                <a:latin typeface="Adobe Devanagari" panose="02040503050201020203" pitchFamily="18" charset="0"/>
                <a:ea typeface="Calibri" panose="020F0502020204030204" pitchFamily="34" charset="0"/>
                <a:cs typeface="Adobe Devanagari" panose="02040503050201020203" pitchFamily="18" charset="0"/>
              </a:rPr>
              <a:t>tj. o czyn z art. 13 § 1 k.k. w zw. z art. 286 § 1 k.k.;</a:t>
            </a:r>
          </a:p>
          <a:p>
            <a:pPr marL="0" marR="0" lvl="0" indent="449263" algn="just" defTabSz="914400" rtl="0" eaLnBrk="0" fontAlgn="base" latinLnBrk="0" hangingPunct="0">
              <a:lnSpc>
                <a:spcPct val="100000"/>
              </a:lnSpc>
              <a:spcBef>
                <a:spcPct val="0"/>
              </a:spcBef>
              <a:spcAft>
                <a:spcPct val="0"/>
              </a:spcAft>
              <a:buClrTx/>
              <a:buSzTx/>
              <a:buFontTx/>
              <a:buNone/>
              <a:tabLst/>
            </a:pPr>
            <a:endParaRPr lang="pl-PL" altLang="pl-PL" sz="1200" b="1"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54958799"/>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467544" y="116632"/>
            <a:ext cx="8640960" cy="6524863"/>
          </a:xfrm>
          <a:prstGeom prst="rect">
            <a:avLst/>
          </a:prstGeom>
        </p:spPr>
        <p:txBody>
          <a:bodyPr wrap="square">
            <a:spAutoFit/>
          </a:bodyPr>
          <a:lstStyle/>
          <a:p>
            <a:pPr lvl="0" indent="449263" algn="just" eaLnBrk="0" fontAlgn="base" hangingPunct="0">
              <a:spcBef>
                <a:spcPct val="0"/>
              </a:spcBef>
              <a:spcAft>
                <a:spcPct val="0"/>
              </a:spcAft>
            </a:pPr>
            <a:r>
              <a:rPr lang="pl-PL" altLang="pl-PL" sz="1900" b="1" dirty="0">
                <a:effectLst>
                  <a:outerShdw blurRad="38100" dist="38100" dir="2700000" algn="tl">
                    <a:srgbClr val="000000">
                      <a:alpha val="43137"/>
                    </a:srgbClr>
                  </a:outerShdw>
                </a:effectLst>
                <a:latin typeface="Adobe Devanagari" panose="02040503050201020203" pitchFamily="18" charset="0"/>
                <a:ea typeface="Calibri" panose="020F0502020204030204" pitchFamily="34" charset="0"/>
                <a:cs typeface="Adobe Devanagari" panose="02040503050201020203" pitchFamily="18" charset="0"/>
              </a:rPr>
              <a:t>I.  uznaje oskarżonego T. Z. za winnego popełnienia czynu, polegającego na tym, że w okresie od 26 października 2010 r. do 25 stycznia 2011 r. </a:t>
            </a:r>
            <a:r>
              <a:rPr lang="pl-PL" altLang="pl-PL" sz="1900" b="1" u="sng" dirty="0">
                <a:solidFill>
                  <a:srgbClr val="00B0F0"/>
                </a:solidFill>
                <a:effectLst>
                  <a:outerShdw blurRad="38100" dist="38100" dir="2700000" algn="tl">
                    <a:srgbClr val="000000">
                      <a:alpha val="43137"/>
                    </a:srgbClr>
                  </a:outerShdw>
                </a:effectLst>
                <a:latin typeface="Adobe Devanagari" panose="02040503050201020203" pitchFamily="18" charset="0"/>
                <a:ea typeface="Calibri" panose="020F0502020204030204" pitchFamily="34" charset="0"/>
                <a:cs typeface="Adobe Devanagari" panose="02040503050201020203" pitchFamily="18" charset="0"/>
              </a:rPr>
              <a:t>w celu osiągnięcia korzyści majątkowej</a:t>
            </a:r>
            <a:r>
              <a:rPr lang="pl-PL" altLang="pl-PL" sz="1900" b="1" dirty="0">
                <a:effectLst>
                  <a:outerShdw blurRad="38100" dist="38100" dir="2700000" algn="tl">
                    <a:srgbClr val="000000">
                      <a:alpha val="43137"/>
                    </a:srgbClr>
                  </a:outerShdw>
                </a:effectLst>
                <a:latin typeface="Adobe Devanagari" panose="02040503050201020203" pitchFamily="18" charset="0"/>
                <a:ea typeface="Calibri" panose="020F0502020204030204" pitchFamily="34" charset="0"/>
                <a:cs typeface="Adobe Devanagari" panose="02040503050201020203" pitchFamily="18" charset="0"/>
              </a:rPr>
              <a:t> usiłował doprowadzić do niekorzystnego rozporządzenia mieniem (...) S.A. w ten sposób, że zawarł umowę ubezpieczenia samochodu marki (...) o nr rej. (...) i numerze nadwozia (...), który wcześniej uległ spaleniu, przedstawiając do ubezpieczenia inny samochód tej samej marki, a następnie w dniu 15 grudnia 2010 r. zgłosił kradzież samochodu marki (...) o nr rej. (...), podczas gdy faktycznie to zdarzenie nie miało miejsca, i w ten sposób chciał uzyskać nienależne odszkodowanie w wysokości 125 000 zł z tytułu polisy (...), lecz zamierzonego celu nie osiągnął z uwagi na odmowę wypłaty odszkodowania i podjęte przez ubezpieczyciela dalsze czynności wyjaśniające, tj. czynu stanowiącego przestępstwo z art. 13 § 1 k.k. w zw. z art. 286 § 1 k.k. i za to na podstawie art. 14 § 1 k.k. w zw. z art. 286 § 1 k.k. wymierza mu karę 1 (jednego) roku pozbawienia wolności, a </a:t>
            </a:r>
            <a:r>
              <a:rPr lang="pl-PL" altLang="pl-PL" sz="1900" b="1" u="sng" dirty="0">
                <a:solidFill>
                  <a:srgbClr val="FF0000"/>
                </a:solidFill>
                <a:effectLst>
                  <a:outerShdw blurRad="38100" dist="38100" dir="2700000" algn="tl">
                    <a:srgbClr val="000000">
                      <a:alpha val="43137"/>
                    </a:srgbClr>
                  </a:outerShdw>
                </a:effectLst>
                <a:latin typeface="Adobe Devanagari" panose="02040503050201020203" pitchFamily="18" charset="0"/>
                <a:ea typeface="Calibri" panose="020F0502020204030204" pitchFamily="34" charset="0"/>
                <a:cs typeface="Adobe Devanagari" panose="02040503050201020203" pitchFamily="18" charset="0"/>
              </a:rPr>
              <a:t>na podstawie art. 33 § 2 k.k. wymierza mu grzywnę w ilości 100 (stu) stawek dziennych, ustalając wysokość jednej stawki dziennej na kwotę 20 (dwudziestu) złotych;</a:t>
            </a:r>
            <a:endParaRPr lang="pl-PL" altLang="pl-PL" sz="1900" b="1" u="sng" dirty="0">
              <a:solidFill>
                <a:srgbClr val="FF0000"/>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a:p>
            <a:pPr lvl="0" indent="449263" algn="just" eaLnBrk="0" fontAlgn="base" hangingPunct="0">
              <a:spcBef>
                <a:spcPct val="0"/>
              </a:spcBef>
              <a:spcAft>
                <a:spcPct val="0"/>
              </a:spcAft>
            </a:pPr>
            <a:r>
              <a:rPr lang="pl-PL" altLang="pl-PL" sz="1900" b="1" dirty="0">
                <a:effectLst>
                  <a:outerShdw blurRad="38100" dist="38100" dir="2700000" algn="tl">
                    <a:srgbClr val="000000">
                      <a:alpha val="43137"/>
                    </a:srgbClr>
                  </a:outerShdw>
                </a:effectLst>
                <a:latin typeface="Adobe Devanagari" panose="02040503050201020203" pitchFamily="18" charset="0"/>
                <a:ea typeface="Calibri" panose="020F0502020204030204" pitchFamily="34" charset="0"/>
                <a:cs typeface="Adobe Devanagari" panose="02040503050201020203" pitchFamily="18" charset="0"/>
              </a:rPr>
              <a:t>II.  na podstawie art. 69 § 1 i 2 k.k. oraz art. 70 § 1 pkt 1 k.k. wykonanie wymierzonej oskarżonemu kary pozbawienia wolności warunkowo zawiesza na okres próby wynoszący 3 (trzy) lata;</a:t>
            </a:r>
            <a:endParaRPr lang="pl-PL" altLang="pl-PL" sz="1900" b="1"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a:p>
            <a:pPr lvl="0" indent="449263" algn="just" eaLnBrk="0" fontAlgn="base" hangingPunct="0">
              <a:spcBef>
                <a:spcPct val="0"/>
              </a:spcBef>
              <a:spcAft>
                <a:spcPct val="0"/>
              </a:spcAft>
            </a:pPr>
            <a:r>
              <a:rPr lang="pl-PL" altLang="pl-PL" sz="1900" b="1" dirty="0">
                <a:effectLst>
                  <a:outerShdw blurRad="38100" dist="38100" dir="2700000" algn="tl">
                    <a:srgbClr val="000000">
                      <a:alpha val="43137"/>
                    </a:srgbClr>
                  </a:outerShdw>
                </a:effectLst>
                <a:latin typeface="Adobe Devanagari" panose="02040503050201020203" pitchFamily="18" charset="0"/>
                <a:ea typeface="Calibri" panose="020F0502020204030204" pitchFamily="34" charset="0"/>
                <a:cs typeface="Adobe Devanagari" panose="02040503050201020203" pitchFamily="18" charset="0"/>
              </a:rPr>
              <a:t>III.  na podstawie art. 230 § 2 k.p.k. zwraca </a:t>
            </a:r>
            <a:r>
              <a:rPr lang="pl-PL" altLang="pl-PL" sz="1900" b="1" dirty="0" smtClean="0">
                <a:effectLst>
                  <a:outerShdw blurRad="38100" dist="38100" dir="2700000" algn="tl">
                    <a:srgbClr val="000000">
                      <a:alpha val="43137"/>
                    </a:srgbClr>
                  </a:outerShdw>
                </a:effectLst>
                <a:latin typeface="Adobe Devanagari" panose="02040503050201020203" pitchFamily="18" charset="0"/>
                <a:ea typeface="Calibri" panose="020F0502020204030204" pitchFamily="34" charset="0"/>
                <a:cs typeface="Adobe Devanagari" panose="02040503050201020203" pitchFamily="18" charset="0"/>
              </a:rPr>
              <a:t>pokrzywdzonemu (...) </a:t>
            </a:r>
            <a:r>
              <a:rPr lang="pl-PL" altLang="pl-PL" sz="1900" b="1" dirty="0">
                <a:effectLst>
                  <a:outerShdw blurRad="38100" dist="38100" dir="2700000" algn="tl">
                    <a:srgbClr val="000000">
                      <a:alpha val="43137"/>
                    </a:srgbClr>
                  </a:outerShdw>
                </a:effectLst>
                <a:latin typeface="Adobe Devanagari" panose="02040503050201020203" pitchFamily="18" charset="0"/>
                <a:ea typeface="Calibri" panose="020F0502020204030204" pitchFamily="34" charset="0"/>
                <a:cs typeface="Adobe Devanagari" panose="02040503050201020203" pitchFamily="18" charset="0"/>
              </a:rPr>
              <a:t>S.A. Oddział (...) dowód rzeczowy w postaci akt szkodowych o nr PL (...);</a:t>
            </a:r>
            <a:endParaRPr lang="pl-PL" altLang="pl-PL" sz="1900" b="1"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a:p>
            <a:pPr lvl="0" indent="449263" algn="just" eaLnBrk="0" fontAlgn="base" hangingPunct="0">
              <a:spcBef>
                <a:spcPct val="0"/>
              </a:spcBef>
              <a:spcAft>
                <a:spcPct val="0"/>
              </a:spcAft>
            </a:pPr>
            <a:r>
              <a:rPr lang="pl-PL" altLang="pl-PL" sz="1900" b="1" dirty="0">
                <a:effectLst>
                  <a:outerShdw blurRad="38100" dist="38100" dir="2700000" algn="tl">
                    <a:srgbClr val="000000">
                      <a:alpha val="43137"/>
                    </a:srgbClr>
                  </a:outerShdw>
                </a:effectLst>
                <a:latin typeface="Adobe Devanagari" panose="02040503050201020203" pitchFamily="18" charset="0"/>
                <a:ea typeface="Calibri" panose="020F0502020204030204" pitchFamily="34" charset="0"/>
                <a:cs typeface="Adobe Devanagari" panose="02040503050201020203" pitchFamily="18" charset="0"/>
              </a:rPr>
              <a:t>IV.  na podstawie art. 627 k.p.k. zasądza od oskarżonego na rzecz Skarbu Państwa koszty sądowe w kwocie 470 (czterysta siedemdziesiąt) złotych, w tym wymierza mu opłatę w wysokości 380 (trzystu osiemdziesięciu) złotych.</a:t>
            </a:r>
            <a:endParaRPr lang="pl-PL" altLang="pl-PL" sz="1900" b="1"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p:txBody>
      </p:sp>
    </p:spTree>
    <p:extLst>
      <p:ext uri="{BB962C8B-B14F-4D97-AF65-F5344CB8AC3E}">
        <p14:creationId xmlns:p14="http://schemas.microsoft.com/office/powerpoint/2010/main" val="3522648340"/>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066060152"/>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11137986"/>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tekstu 2"/>
          <p:cNvSpPr>
            <a:spLocks noGrp="1"/>
          </p:cNvSpPr>
          <p:nvPr>
            <p:ph type="body" idx="1"/>
          </p:nvPr>
        </p:nvSpPr>
        <p:spPr>
          <a:xfrm>
            <a:off x="467544" y="1628800"/>
            <a:ext cx="8280920" cy="2664296"/>
          </a:xfrm>
        </p:spPr>
        <p:txBody>
          <a:bodyPr>
            <a:normAutofit/>
          </a:bodyPr>
          <a:lstStyle/>
          <a:p>
            <a:pPr algn="just"/>
            <a:r>
              <a:rPr lang="pl-PL" sz="3600" b="1"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	Kara pozbawienia wolności tzw. terminowa (art. 32 pkt 3 k.k.) trwa najkrócej miesiąc, najdłużej 15 lat; wymierza się ją w miesiącach i latach (art. 37 k.k.).</a:t>
            </a:r>
            <a:endParaRPr lang="pl-PL" sz="3600" b="1"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p:txBody>
      </p:sp>
    </p:spTree>
    <p:extLst>
      <p:ext uri="{BB962C8B-B14F-4D97-AF65-F5344CB8AC3E}">
        <p14:creationId xmlns:p14="http://schemas.microsoft.com/office/powerpoint/2010/main" val="309668651"/>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467544" y="404664"/>
            <a:ext cx="8496944" cy="5262979"/>
          </a:xfrm>
          <a:prstGeom prst="rect">
            <a:avLst/>
          </a:prstGeom>
        </p:spPr>
        <p:txBody>
          <a:bodyPr wrap="square">
            <a:spAutoFit/>
          </a:bodyPr>
          <a:lstStyle/>
          <a:p>
            <a:pPr algn="ctr"/>
            <a:r>
              <a:rPr lang="pl-PL" sz="2400" b="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Wyrok</a:t>
            </a:r>
          </a:p>
          <a:p>
            <a:pPr algn="ctr"/>
            <a:r>
              <a:rPr lang="pl-PL" sz="2400" b="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Sądu Apelacyjnego w Poznaniu</a:t>
            </a:r>
          </a:p>
          <a:p>
            <a:pPr algn="ctr"/>
            <a:r>
              <a:rPr lang="pl-PL" sz="2400" b="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z dnia 25 listopada 2014 r.</a:t>
            </a:r>
          </a:p>
          <a:p>
            <a:pPr algn="ctr"/>
            <a:r>
              <a:rPr lang="pl-PL" sz="2400" b="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II </a:t>
            </a:r>
            <a:r>
              <a:rPr lang="pl-PL" sz="2400" b="1" dirty="0" err="1">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AKa</a:t>
            </a:r>
            <a:r>
              <a:rPr lang="pl-PL" sz="2400" b="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 198/14</a:t>
            </a:r>
          </a:p>
          <a:p>
            <a:pPr algn="just"/>
            <a:endParaRPr lang="pl-PL" sz="2400" b="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a:p>
            <a:pPr algn="just"/>
            <a:r>
              <a:rPr lang="pl-PL" sz="2400" b="1" i="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Szczególny charakter kary 25 lat pozbawienia wolności wynika nie tylko z faktu jej długotrwałości, ale przede wszystkim z uwagi na jej </a:t>
            </a:r>
            <a:r>
              <a:rPr lang="pl-PL" sz="2400" b="1" i="1" dirty="0">
                <a:solidFill>
                  <a:srgbClr val="FF0000"/>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charakter eliminacyjny</a:t>
            </a:r>
            <a:r>
              <a:rPr lang="pl-PL" sz="2400" b="1" i="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 Przyjmuje się, że karę tę należy stosować wyłącznie w wypadkach najcięższych, </a:t>
            </a:r>
            <a:r>
              <a:rPr lang="pl-PL" sz="2400" b="1" i="1" dirty="0">
                <a:solidFill>
                  <a:srgbClr val="FF0000"/>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gdy okoliczności obciążające zdecydowanie przeważają nad okolicznościami łagodzącymi </a:t>
            </a:r>
            <a:r>
              <a:rPr lang="pl-PL" sz="2400" b="1" i="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i tylko wtedy, gdy stopień winy jest na tyle wysoki, że uzasadnia zastosowanie tej kary, a w okolicznościach konkretnego przypadku nawet kara 15 lat pozbawienia wolności nie spełniłaby indywidualno- lub generalno-prewencyjnych celów kary wymienionych w art. 53 § 1 k.k.</a:t>
            </a:r>
          </a:p>
        </p:txBody>
      </p:sp>
    </p:spTree>
    <p:extLst>
      <p:ext uri="{BB962C8B-B14F-4D97-AF65-F5344CB8AC3E}">
        <p14:creationId xmlns:p14="http://schemas.microsoft.com/office/powerpoint/2010/main" val="1910183843"/>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467544" y="548680"/>
            <a:ext cx="8568952" cy="4154984"/>
          </a:xfrm>
          <a:prstGeom prst="rect">
            <a:avLst/>
          </a:prstGeom>
        </p:spPr>
        <p:txBody>
          <a:bodyPr wrap="square">
            <a:spAutoFit/>
          </a:bodyPr>
          <a:lstStyle/>
          <a:p>
            <a:pPr algn="ctr"/>
            <a:r>
              <a:rPr lang="pl-PL" sz="2400" b="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Wyrok</a:t>
            </a:r>
          </a:p>
          <a:p>
            <a:pPr algn="ctr"/>
            <a:r>
              <a:rPr lang="pl-PL" sz="2400" b="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Sądu Apelacyjnego w Warszawie</a:t>
            </a:r>
          </a:p>
          <a:p>
            <a:pPr algn="ctr"/>
            <a:r>
              <a:rPr lang="pl-PL" sz="2400" b="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z dnia 14 listopada 2012 r.</a:t>
            </a:r>
          </a:p>
          <a:p>
            <a:pPr algn="ctr"/>
            <a:r>
              <a:rPr lang="pl-PL" sz="2400" b="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II </a:t>
            </a:r>
            <a:r>
              <a:rPr lang="pl-PL" sz="2400" b="1" dirty="0" err="1">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AKa</a:t>
            </a:r>
            <a:r>
              <a:rPr lang="pl-PL" sz="2400" b="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 279/12</a:t>
            </a:r>
          </a:p>
          <a:p>
            <a:pPr algn="just"/>
            <a:endParaRPr lang="pl-PL" sz="2400" b="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a:p>
            <a:pPr algn="just"/>
            <a:r>
              <a:rPr lang="pl-PL" sz="2400" b="1" i="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Kara dożywotniego pozbawienia wolności jest karą o charakterze izolacyjnym, zabezpieczającym społeczeństwo przed niebezpiecznymi sprawcami najpoważniejszych przestępstw, powinna być traktowana jako kara o charakterze wyjątkowym, a stosowana wobec sprawców najbardziej zdemoralizowanych, co do których osiągnięcie celów wychowawczych kary jest co najmniej problematyczne.</a:t>
            </a:r>
          </a:p>
        </p:txBody>
      </p:sp>
    </p:spTree>
    <p:extLst>
      <p:ext uri="{BB962C8B-B14F-4D97-AF65-F5344CB8AC3E}">
        <p14:creationId xmlns:p14="http://schemas.microsoft.com/office/powerpoint/2010/main" val="1470593007"/>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221857035"/>
              </p:ext>
            </p:extLst>
          </p:nvPr>
        </p:nvGraphicFramePr>
        <p:xfrm>
          <a:off x="467544" y="188640"/>
          <a:ext cx="8496944" cy="65527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38519016"/>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116633"/>
            <a:ext cx="8424936" cy="1440160"/>
          </a:xfrm>
        </p:spPr>
        <p:txBody>
          <a:bodyPr/>
          <a:lstStyle/>
          <a:p>
            <a:r>
              <a:rPr lang="pl-PL" sz="9600" dirty="0" smtClean="0">
                <a:effectLst>
                  <a:outerShdw blurRad="38100" dist="38100" dir="2700000" algn="tl">
                    <a:srgbClr val="000000">
                      <a:alpha val="43137"/>
                    </a:srgbClr>
                  </a:outerShdw>
                  <a:reflection blurRad="12700" stA="50000" endPos="50000" dir="5400000" sy="-100000" rotWithShape="0"/>
                </a:effectLst>
                <a:latin typeface="Adobe Devanagari" panose="02040503050201020203" pitchFamily="18" charset="0"/>
                <a:cs typeface="Adobe Devanagari" panose="02040503050201020203" pitchFamily="18" charset="0"/>
              </a:rPr>
              <a:t>kazusy</a:t>
            </a:r>
            <a:endParaRPr lang="pl-PL" sz="9600" dirty="0">
              <a:effectLst>
                <a:outerShdw blurRad="38100" dist="38100" dir="2700000" algn="tl">
                  <a:srgbClr val="000000">
                    <a:alpha val="43137"/>
                  </a:srgbClr>
                </a:outerShdw>
                <a:reflection blurRad="12700" stA="50000" endPos="50000" dir="5400000" sy="-100000" rotWithShape="0"/>
              </a:effectLst>
              <a:latin typeface="Adobe Devanagari" panose="02040503050201020203" pitchFamily="18" charset="0"/>
              <a:cs typeface="Adobe Devanagari" panose="02040503050201020203" pitchFamily="18" charset="0"/>
            </a:endParaRPr>
          </a:p>
        </p:txBody>
      </p:sp>
      <p:sp>
        <p:nvSpPr>
          <p:cNvPr id="3" name="Symbol zastępczy tekstu 2"/>
          <p:cNvSpPr>
            <a:spLocks noGrp="1"/>
          </p:cNvSpPr>
          <p:nvPr>
            <p:ph type="body" idx="1"/>
          </p:nvPr>
        </p:nvSpPr>
        <p:spPr>
          <a:xfrm>
            <a:off x="395536" y="1556793"/>
            <a:ext cx="8748464" cy="4896543"/>
          </a:xfrm>
        </p:spPr>
        <p:txBody>
          <a:bodyPr>
            <a:noAutofit/>
          </a:bodyPr>
          <a:lstStyle/>
          <a:p>
            <a:pPr algn="just"/>
            <a:r>
              <a:rPr lang="pl-PL" sz="2400" b="1"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	Wyrokiem Sądu Rejonowego we W. Jan Kowalski został skazany za  przestępstwa:</a:t>
            </a:r>
          </a:p>
          <a:p>
            <a:pPr marL="489204" indent="-457200" algn="just">
              <a:buAutoNum type="arabicParenR"/>
            </a:pPr>
            <a:r>
              <a:rPr lang="pl-PL" sz="2400" b="1"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z art. 270 § 1 k.k. – na karę grzywny w wymiarze 40 stawek dziennych, przy czym wysokość jednej stawki została ustalona na kwotę 20 zł;</a:t>
            </a:r>
          </a:p>
          <a:p>
            <a:pPr marL="489204" indent="-457200" algn="just">
              <a:buAutoNum type="arabicParenR"/>
            </a:pPr>
            <a:r>
              <a:rPr lang="pl-PL" sz="2400" b="1"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z art. 286 § 3 k.k. w zw. z art. 286 § 1 k.k. – na karę grzywny w wymiarze 50 stawek dziennych, przy czym wysokość jednej stawki została ustalona na kwotę 30 zł;</a:t>
            </a:r>
          </a:p>
          <a:p>
            <a:pPr marL="489204" indent="-457200" algn="just">
              <a:buAutoNum type="arabicParenR"/>
            </a:pPr>
            <a:r>
              <a:rPr lang="pl-PL" sz="2400" b="1"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z art. 288 § 2 k.k. w zw. z art. 288 § 1 k.k. – na karę grzywny w wymiarze 20 stawek dziennych, przy czym wysokość jednej stawki została ustalona na kwotę 10 zł.</a:t>
            </a:r>
            <a:endParaRPr lang="pl-PL" sz="2400" b="1"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a:p>
            <a:pPr marL="32004" indent="0" algn="just"/>
            <a:r>
              <a:rPr lang="pl-PL" sz="2400" b="1" i="1"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Ocen zasadność powyższego wyroku.</a:t>
            </a:r>
          </a:p>
        </p:txBody>
      </p:sp>
    </p:spTree>
    <p:extLst>
      <p:ext uri="{BB962C8B-B14F-4D97-AF65-F5344CB8AC3E}">
        <p14:creationId xmlns:p14="http://schemas.microsoft.com/office/powerpoint/2010/main" val="1576300977"/>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1">
                <a:shade val="100000"/>
                <a:satMod val="150000"/>
              </a:schemeClr>
            </a:gs>
            <a:gs pos="65000">
              <a:schemeClr val="bg1">
                <a:shade val="90000"/>
                <a:satMod val="375000"/>
              </a:schemeClr>
            </a:gs>
            <a:gs pos="100000">
              <a:schemeClr val="bg2">
                <a:tint val="88000"/>
                <a:satMod val="400000"/>
              </a:schemeClr>
            </a:gs>
          </a:gsLst>
          <a:lin ang="5400000" scaled="0"/>
        </a:gradFill>
        <a:effectLst/>
      </p:bgPr>
    </p:bg>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211536210"/>
              </p:ext>
            </p:extLst>
          </p:nvPr>
        </p:nvGraphicFramePr>
        <p:xfrm>
          <a:off x="251520" y="188640"/>
          <a:ext cx="8820472" cy="6741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11375519"/>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tekstu 2"/>
          <p:cNvSpPr>
            <a:spLocks noGrp="1"/>
          </p:cNvSpPr>
          <p:nvPr>
            <p:ph type="body" idx="1"/>
          </p:nvPr>
        </p:nvSpPr>
        <p:spPr>
          <a:xfrm>
            <a:off x="107504" y="44624"/>
            <a:ext cx="9145016" cy="6696744"/>
          </a:xfrm>
        </p:spPr>
        <p:txBody>
          <a:bodyPr>
            <a:normAutofit/>
          </a:bodyPr>
          <a:lstStyle/>
          <a:p>
            <a:pPr algn="ctr">
              <a:lnSpc>
                <a:spcPct val="110000"/>
              </a:lnSpc>
            </a:pPr>
            <a:r>
              <a:rPr lang="pl-PL" sz="5400" b="1"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KARA</a:t>
            </a:r>
          </a:p>
          <a:p>
            <a:pPr algn="ctr">
              <a:lnSpc>
                <a:spcPct val="110000"/>
              </a:lnSpc>
            </a:pPr>
            <a:r>
              <a:rPr lang="pl-PL" sz="3000" b="1"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	</a:t>
            </a:r>
            <a:r>
              <a:rPr lang="pl-PL" sz="2600" b="1"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W przepisach Kodeksu karnego przewidziano kary o charakterze kryminalnym. Inne rodzaje kar to np. kara umowna, kara administracyjna, kara dyscyplinarna, kara za wykroczenie.</a:t>
            </a:r>
          </a:p>
          <a:p>
            <a:pPr algn="ctr">
              <a:lnSpc>
                <a:spcPct val="110000"/>
              </a:lnSpc>
            </a:pPr>
            <a:endParaRPr lang="pl-PL" sz="2600" b="1"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a:p>
            <a:pPr algn="ctr">
              <a:lnSpc>
                <a:spcPct val="110000"/>
              </a:lnSpc>
            </a:pPr>
            <a:r>
              <a:rPr lang="pl-PL" sz="2600" b="1"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	</a:t>
            </a:r>
            <a:r>
              <a:rPr lang="pl-PL" sz="2600" b="1" u="sng"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KARA KRYMINALNA W UJĘCIU ABSTRAKCYJNYM -</a:t>
            </a:r>
            <a:r>
              <a:rPr lang="pl-PL" sz="2600" b="1"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 wskazana w przepisie prawnym określającym, jaką karę lub jakie kary grożą sprawcy czynu opisanego w części dyspozytywnej tego przepisu</a:t>
            </a:r>
          </a:p>
          <a:p>
            <a:pPr algn="ctr">
              <a:lnSpc>
                <a:spcPct val="110000"/>
              </a:lnSpc>
            </a:pPr>
            <a:r>
              <a:rPr lang="pl-PL" sz="2600" b="1" u="sng"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KARA KONKRETNA </a:t>
            </a:r>
            <a:r>
              <a:rPr lang="pl-PL" sz="2600" b="1"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 zawarta w sądowym wyroku skazującym</a:t>
            </a:r>
          </a:p>
          <a:p>
            <a:pPr algn="ctr">
              <a:lnSpc>
                <a:spcPct val="110000"/>
              </a:lnSpc>
            </a:pPr>
            <a:endParaRPr lang="pl-PL" sz="2600" b="1"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a:p>
            <a:pPr algn="ctr">
              <a:lnSpc>
                <a:spcPct val="110000"/>
              </a:lnSpc>
            </a:pPr>
            <a:r>
              <a:rPr lang="pl-PL" sz="2600" b="1"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KARĘ KRYMINALNĄCECHUJE ODPOWIEDZIALNOŚĆ WYŁĄCZNIE OSOBISTA</a:t>
            </a:r>
          </a:p>
          <a:p>
            <a:pPr algn="ctr"/>
            <a:endParaRPr lang="pl-PL" sz="5400" b="1"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p:txBody>
      </p:sp>
    </p:spTree>
    <p:extLst>
      <p:ext uri="{BB962C8B-B14F-4D97-AF65-F5344CB8AC3E}">
        <p14:creationId xmlns:p14="http://schemas.microsoft.com/office/powerpoint/2010/main" val="1166398869"/>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706416416"/>
              </p:ext>
            </p:extLst>
          </p:nvPr>
        </p:nvGraphicFramePr>
        <p:xfrm>
          <a:off x="323528" y="116632"/>
          <a:ext cx="8712968" cy="65527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56183727"/>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863376886"/>
              </p:ext>
            </p:extLst>
          </p:nvPr>
        </p:nvGraphicFramePr>
        <p:xfrm>
          <a:off x="611560" y="332656"/>
          <a:ext cx="8280920" cy="6192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61845481"/>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tekstu 2"/>
          <p:cNvSpPr>
            <a:spLocks noGrp="1"/>
          </p:cNvSpPr>
          <p:nvPr>
            <p:ph type="body" idx="1"/>
          </p:nvPr>
        </p:nvSpPr>
        <p:spPr>
          <a:xfrm>
            <a:off x="467544" y="260648"/>
            <a:ext cx="8568952" cy="6408712"/>
          </a:xfrm>
        </p:spPr>
        <p:txBody>
          <a:bodyPr>
            <a:normAutofit/>
          </a:bodyPr>
          <a:lstStyle/>
          <a:p>
            <a:pPr algn="just"/>
            <a:r>
              <a:rPr lang="pl-PL" sz="3200" b="1"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	Grzywnę wymierza się w stawkach dziennych, określając </a:t>
            </a:r>
            <a:r>
              <a:rPr lang="pl-PL" sz="3200" b="1" dirty="0" smtClean="0">
                <a:solidFill>
                  <a:srgbClr val="FF0000"/>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liczbę stawek (10 - 540) </a:t>
            </a:r>
            <a:r>
              <a:rPr lang="pl-PL" sz="3200" b="1"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oraz </a:t>
            </a:r>
            <a:r>
              <a:rPr lang="pl-PL" sz="3200" b="1" dirty="0" smtClean="0">
                <a:solidFill>
                  <a:srgbClr val="00B0F0"/>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wysokość jednej stawki (10 zł - 2000 zł)</a:t>
            </a:r>
            <a:r>
              <a:rPr lang="pl-PL" sz="3200" b="1"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a:t>
            </a:r>
          </a:p>
          <a:p>
            <a:pPr algn="just"/>
            <a:endParaRPr lang="pl-PL" sz="3200" b="1"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a:p>
            <a:pPr algn="just"/>
            <a:r>
              <a:rPr lang="pl-PL" sz="3200" b="1"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	Określając liczbę stawek dziennych grzywny, sąd kieruje się dyrektywami wymiaru kary z art. 53 k.k.</a:t>
            </a:r>
          </a:p>
          <a:p>
            <a:pPr algn="just"/>
            <a:endParaRPr lang="pl-PL" sz="3200" b="1"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a:p>
            <a:pPr algn="just"/>
            <a:r>
              <a:rPr lang="pl-PL" sz="3200" b="1"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	Ustalając wysokość jednej stawki, sąd bierze pod uwagę dochody sprawcy, jego warunki osobiste, rodzinne, stosunki majątkowe i możliwości zarobkowe (art. 33 § 3 k.k.).</a:t>
            </a:r>
            <a:endParaRPr lang="pl-PL" sz="3200" b="1"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p:txBody>
      </p:sp>
    </p:spTree>
    <p:extLst>
      <p:ext uri="{BB962C8B-B14F-4D97-AF65-F5344CB8AC3E}">
        <p14:creationId xmlns:p14="http://schemas.microsoft.com/office/powerpoint/2010/main" val="1170364193"/>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467544" y="188640"/>
            <a:ext cx="8568952" cy="5262979"/>
          </a:xfrm>
          <a:prstGeom prst="rect">
            <a:avLst/>
          </a:prstGeom>
        </p:spPr>
        <p:txBody>
          <a:bodyPr wrap="square">
            <a:spAutoFit/>
          </a:bodyPr>
          <a:lstStyle/>
          <a:p>
            <a:pPr algn="ctr"/>
            <a:endParaRPr lang="pl-PL" sz="2400" b="1" dirty="0" smtClean="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a:p>
            <a:pPr algn="ctr"/>
            <a:r>
              <a:rPr lang="pl-PL" sz="2400" b="1" dirty="0" smtClean="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Wyrok</a:t>
            </a:r>
            <a:endParaRPr lang="pl-PL" sz="2400" b="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a:p>
            <a:pPr algn="ctr"/>
            <a:r>
              <a:rPr lang="pl-PL" sz="2400" b="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Sądu Najwyższego</a:t>
            </a:r>
          </a:p>
          <a:p>
            <a:pPr algn="ctr"/>
            <a:r>
              <a:rPr lang="pl-PL" sz="2400" b="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z dnia 16 kwietnia 2015 r.</a:t>
            </a:r>
          </a:p>
          <a:p>
            <a:pPr algn="ctr"/>
            <a:r>
              <a:rPr lang="pl-PL" sz="2400" b="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V KK 407/14</a:t>
            </a:r>
          </a:p>
          <a:p>
            <a:pPr algn="ctr"/>
            <a:r>
              <a:rPr lang="pl-PL" sz="2400" b="1" dirty="0" smtClean="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[realizacja </a:t>
            </a:r>
            <a:r>
              <a:rPr lang="pl-PL" sz="2400" b="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funkcji penalnej kary grzywny a określenie wysokości stawki dziennej kary </a:t>
            </a:r>
            <a:r>
              <a:rPr lang="pl-PL" sz="2400" b="1" dirty="0" smtClean="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grzywny]</a:t>
            </a:r>
            <a:endParaRPr lang="pl-PL" sz="2400" b="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a:p>
            <a:endParaRPr lang="pl-PL" sz="2400" b="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a:p>
            <a:pPr algn="just"/>
            <a:r>
              <a:rPr lang="pl-PL" sz="2400" b="1" i="1" dirty="0">
                <a:solidFill>
                  <a:srgbClr val="FF0000"/>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Wykładnikiem surowości kary grzywny jest ilość, a nie wysokość stawek dziennych tej kary. </a:t>
            </a:r>
            <a:r>
              <a:rPr lang="pl-PL" sz="2400" b="1" i="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Określenie przez sąd wysokości stawki dziennej grzywny nie jest zatem czynnością mającą na celu realizowanie bezpośrednio funkcji penalnej, lecz zmierza do ustalenia realnej dolegliwości fiskalnej tej kary dla indywidualnego sprawcy, zgodnie z dyrektywami zawartymi w art. 33 § 3 k.k.</a:t>
            </a:r>
          </a:p>
        </p:txBody>
      </p:sp>
    </p:spTree>
    <p:extLst>
      <p:ext uri="{BB962C8B-B14F-4D97-AF65-F5344CB8AC3E}">
        <p14:creationId xmlns:p14="http://schemas.microsoft.com/office/powerpoint/2010/main" val="3421087215"/>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467544" y="612845"/>
            <a:ext cx="8496944" cy="5262979"/>
          </a:xfrm>
          <a:prstGeom prst="rect">
            <a:avLst/>
          </a:prstGeom>
        </p:spPr>
        <p:txBody>
          <a:bodyPr wrap="square">
            <a:spAutoFit/>
          </a:bodyPr>
          <a:lstStyle/>
          <a:p>
            <a:pPr algn="ctr"/>
            <a:r>
              <a:rPr lang="pl-PL" sz="2400" b="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Wyrok</a:t>
            </a:r>
          </a:p>
          <a:p>
            <a:pPr algn="ctr"/>
            <a:r>
              <a:rPr lang="pl-PL" sz="2400" b="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Sądu Apelacyjnego we Wrocławiu</a:t>
            </a:r>
          </a:p>
          <a:p>
            <a:pPr algn="ctr"/>
            <a:r>
              <a:rPr lang="pl-PL" sz="2400" b="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z dnia 20 lutego 2015 r.</a:t>
            </a:r>
          </a:p>
          <a:p>
            <a:pPr algn="ctr"/>
            <a:r>
              <a:rPr lang="pl-PL" sz="2400" b="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II </a:t>
            </a:r>
            <a:r>
              <a:rPr lang="pl-PL" sz="2400" b="1" dirty="0" err="1">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AKa</a:t>
            </a:r>
            <a:r>
              <a:rPr lang="pl-PL" sz="2400" b="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 22/15</a:t>
            </a:r>
          </a:p>
          <a:p>
            <a:pPr algn="ctr"/>
            <a:r>
              <a:rPr lang="pl-PL" sz="2400" b="1" dirty="0" smtClean="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[sposób </a:t>
            </a:r>
            <a:r>
              <a:rPr lang="pl-PL" sz="2400" b="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ustalenia wysokości stawki dziennej kary </a:t>
            </a:r>
            <a:r>
              <a:rPr lang="pl-PL" sz="2400" b="1" dirty="0" smtClean="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grzywny]</a:t>
            </a:r>
            <a:endParaRPr lang="pl-PL" sz="2400" b="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a:p>
            <a:pPr algn="just"/>
            <a:endParaRPr lang="pl-PL" sz="2400" b="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a:p>
            <a:pPr algn="just"/>
            <a:r>
              <a:rPr lang="pl-PL" sz="2400" b="1" i="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Ustalając wysokość stawki dziennej kary grzywny, sąd ma obowiązek uwzględnić dochody sprawcy, jego warunki osobiste, rodzinne, stosunki majątkowe i możliwości zarobkowe. </a:t>
            </a:r>
            <a:r>
              <a:rPr lang="pl-PL" sz="2400" b="1" i="1" dirty="0">
                <a:solidFill>
                  <a:srgbClr val="FF0000"/>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Ustaleń tych należy dokonywać w odniesieniu do czasu orzekania przez sąd w pierwszej instancji, a nie do czasu popełnienia przestępstwa</a:t>
            </a:r>
            <a:r>
              <a:rPr lang="pl-PL" sz="2400" b="1" i="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 gdyż biorąc pod uwagę długotrwałość postępowania karnego, należy uwzględnić, że sytuacja majątkowa i rodzinna sprawcy oraz możliwość uzyskania zatrudnienia na rynku pracy mogą ulec zasadniczej zmianie.</a:t>
            </a:r>
          </a:p>
        </p:txBody>
      </p:sp>
    </p:spTree>
    <p:extLst>
      <p:ext uri="{BB962C8B-B14F-4D97-AF65-F5344CB8AC3E}">
        <p14:creationId xmlns:p14="http://schemas.microsoft.com/office/powerpoint/2010/main" val="106502834"/>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467544" y="116632"/>
            <a:ext cx="8496944" cy="6709529"/>
          </a:xfrm>
          <a:prstGeom prst="rect">
            <a:avLst/>
          </a:prstGeom>
        </p:spPr>
        <p:txBody>
          <a:bodyPr wrap="square">
            <a:spAutoFit/>
          </a:bodyPr>
          <a:lstStyle/>
          <a:p>
            <a:pPr algn="ctr"/>
            <a:r>
              <a:rPr lang="pl-PL" sz="2200" b="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Wyrok</a:t>
            </a:r>
          </a:p>
          <a:p>
            <a:pPr algn="ctr"/>
            <a:r>
              <a:rPr lang="pl-PL" sz="2200" b="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Sądu Najwyższego</a:t>
            </a:r>
          </a:p>
          <a:p>
            <a:pPr algn="ctr"/>
            <a:r>
              <a:rPr lang="pl-PL" sz="2200" b="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z dnia 2 lutego 2010 r.</a:t>
            </a:r>
          </a:p>
          <a:p>
            <a:pPr algn="ctr"/>
            <a:r>
              <a:rPr lang="pl-PL" sz="2200" b="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III KK 431/09</a:t>
            </a:r>
          </a:p>
          <a:p>
            <a:pPr algn="just"/>
            <a:endParaRPr lang="pl-PL" sz="2200" b="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a:p>
            <a:pPr algn="just"/>
            <a:r>
              <a:rPr lang="pl-PL" sz="2200" b="1" i="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Jeżeli z opisu czynu przypisanego oskarżonemu nie wynika aby sąd przyjął, iż sprawca dopuścił się czynu w celu osiągnięcia korzyści majątkowej lub gdy korzyść majątkową osiągnął, a do znamion przestępstwa nie należy działanie w celu osiągnięcia korzyści </a:t>
            </a:r>
            <a:r>
              <a:rPr lang="pl-PL" sz="2200" b="1" i="1" dirty="0" smtClean="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majątkowej, </a:t>
            </a:r>
            <a:r>
              <a:rPr lang="pl-PL" sz="2200" b="1" i="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to nie ma podstaw do wymierzenia za ten czyn kary grzywny w oparciu o dyspozycję art. 33 § 2 k.k</a:t>
            </a:r>
            <a:r>
              <a:rPr lang="pl-PL" sz="2200" b="1" i="1" dirty="0" smtClean="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a:t>
            </a:r>
          </a:p>
          <a:p>
            <a:pPr algn="just"/>
            <a:endParaRPr lang="pl-PL" sz="2200" b="1" i="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a:p>
            <a:pPr algn="just"/>
            <a:r>
              <a:rPr lang="pl-PL" sz="2200" b="1" i="1" dirty="0" smtClean="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Z uzasadnienia:</a:t>
            </a:r>
          </a:p>
          <a:p>
            <a:pPr algn="just"/>
            <a:endParaRPr lang="pl-PL" sz="2200" b="1" i="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a:p>
            <a:pPr algn="just"/>
            <a:r>
              <a:rPr lang="pl-PL" sz="2200" b="1" dirty="0" smtClean="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„K</a:t>
            </a:r>
            <a:r>
              <a:rPr lang="pl-PL" sz="2200" b="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 B. i J. B. stanęli między innymi pod zarzutem tego, że:</a:t>
            </a:r>
          </a:p>
          <a:p>
            <a:pPr algn="just"/>
            <a:r>
              <a:rPr lang="pl-PL" sz="2200" b="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w dniu 11 maja 2004 r. w L., działając wspólnie i w </a:t>
            </a:r>
            <a:r>
              <a:rPr lang="pl-PL" sz="2200" b="1" dirty="0" smtClean="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porozumieniu, </a:t>
            </a:r>
            <a:r>
              <a:rPr lang="pl-PL" sz="2200" b="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dokonali wybicia szyby w oknie wystawowym księgarni "O." przy użyciu klucza do odkręcania kół, czym spowodowali straty w kwocie nie mniejszej niż 400 zł na szkodę M. i H. P.,</a:t>
            </a:r>
          </a:p>
          <a:p>
            <a:pPr algn="just"/>
            <a:r>
              <a:rPr lang="pl-PL" sz="2200" b="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tj. popełnienia przestępstwa z art. 288 § 1 k.k.</a:t>
            </a:r>
          </a:p>
          <a:p>
            <a:pPr algn="just"/>
            <a:endParaRPr lang="pl-PL" sz="1200" b="1" i="1" dirty="0">
              <a:solidFill>
                <a:schemeClr val="tx2"/>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p:txBody>
      </p:sp>
    </p:spTree>
    <p:extLst>
      <p:ext uri="{BB962C8B-B14F-4D97-AF65-F5344CB8AC3E}">
        <p14:creationId xmlns:p14="http://schemas.microsoft.com/office/powerpoint/2010/main" val="2697484354"/>
      </p:ext>
    </p:extLst>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rporatePresentation">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53000"/>
                <a:satMod val="200000"/>
              </a:schemeClr>
              <a:schemeClr val="phClr">
                <a:tint val="78000"/>
                <a:satMod val="230000"/>
              </a:schemeClr>
            </a:duotone>
          </a:blip>
          <a:tile tx="0" ty="0" sx="90000" sy="9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4D82997-2844-4812-A27F-CA8D028B0AF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TM03457485[[fn=Siatka]]</Template>
  <TotalTime>0</TotalTime>
  <Words>410</Words>
  <Application>Microsoft Office PowerPoint</Application>
  <PresentationFormat>Pokaz na ekranie (4:3)</PresentationFormat>
  <Paragraphs>119</Paragraphs>
  <Slides>18</Slides>
  <Notes>1</Notes>
  <HiddenSlides>0</HiddenSlides>
  <MMClips>0</MMClips>
  <ScaleCrop>false</ScaleCrop>
  <HeadingPairs>
    <vt:vector size="6" baseType="variant">
      <vt:variant>
        <vt:lpstr>Używane czcionki</vt:lpstr>
      </vt:variant>
      <vt:variant>
        <vt:i4>8</vt:i4>
      </vt:variant>
      <vt:variant>
        <vt:lpstr>Motyw</vt:lpstr>
      </vt:variant>
      <vt:variant>
        <vt:i4>1</vt:i4>
      </vt:variant>
      <vt:variant>
        <vt:lpstr>Tytuły slajdów</vt:lpstr>
      </vt:variant>
      <vt:variant>
        <vt:i4>18</vt:i4>
      </vt:variant>
    </vt:vector>
  </HeadingPairs>
  <TitlesOfParts>
    <vt:vector size="27" baseType="lpstr">
      <vt:lpstr>Adobe Devanagari</vt:lpstr>
      <vt:lpstr>Arial</vt:lpstr>
      <vt:lpstr>Calibri</vt:lpstr>
      <vt:lpstr>Corbel</vt:lpstr>
      <vt:lpstr>Times New Roman</vt:lpstr>
      <vt:lpstr>Wingdings</vt:lpstr>
      <vt:lpstr>Wingdings 2</vt:lpstr>
      <vt:lpstr>Wingdings 3</vt:lpstr>
      <vt:lpstr>CorporatePresentation</vt:lpstr>
      <vt:lpstr>KARY  W KODEKSIE KARNYM  Z 1997 R.</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kazusy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2016-02-23T13:33:34Z</dcterms:created>
  <dcterms:modified xsi:type="dcterms:W3CDTF">2016-02-24T23:41:23Z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TC101769269990</vt:lpwstr>
  </property>
</Properties>
</file>