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Podmioty prawa cywilnego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Agnieszka Kwiecień-Madej</a:t>
            </a:r>
          </a:p>
        </p:txBody>
      </p:sp>
    </p:spTree>
    <p:extLst>
      <p:ext uri="{BB962C8B-B14F-4D97-AF65-F5344CB8AC3E}">
        <p14:creationId xmlns:p14="http://schemas.microsoft.com/office/powerpoint/2010/main" val="11857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do metody rozwiązywania kazusów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Ocena sytuacji prawnej klienta:</a:t>
            </a:r>
          </a:p>
          <a:p>
            <a:pPr marL="457200" indent="-457200">
              <a:buAutoNum type="arabicPeriod"/>
            </a:pPr>
            <a:r>
              <a:rPr lang="pl-PL" dirty="0"/>
              <a:t>Kto się domaga?</a:t>
            </a:r>
          </a:p>
          <a:p>
            <a:pPr marL="457200" indent="-457200">
              <a:buAutoNum type="arabicPeriod"/>
            </a:pPr>
            <a:r>
              <a:rPr lang="pl-PL" dirty="0"/>
              <a:t>Czego?</a:t>
            </a:r>
          </a:p>
          <a:p>
            <a:pPr marL="457200" indent="-457200">
              <a:buAutoNum type="arabicPeriod"/>
            </a:pPr>
            <a:r>
              <a:rPr lang="pl-PL" dirty="0"/>
              <a:t>Od kogo?</a:t>
            </a:r>
          </a:p>
          <a:p>
            <a:pPr marL="457200" indent="-457200">
              <a:buAutoNum type="arabicPeriod"/>
            </a:pPr>
            <a:r>
              <a:rPr lang="pl-PL" dirty="0"/>
              <a:t>Na jakiej podstawie?</a:t>
            </a:r>
          </a:p>
        </p:txBody>
      </p:sp>
    </p:spTree>
    <p:extLst>
      <p:ext uri="{BB962C8B-B14F-4D97-AF65-F5344CB8AC3E}">
        <p14:creationId xmlns:p14="http://schemas.microsoft.com/office/powerpoint/2010/main" val="36980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 faktyczny a sposób przedstawienia rozwiązania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lphaUcPeriod"/>
            </a:pPr>
            <a:r>
              <a:rPr lang="pl-PL" dirty="0"/>
              <a:t>Podstawa roszczenia </a:t>
            </a:r>
          </a:p>
          <a:p>
            <a:pPr lvl="1"/>
            <a:r>
              <a:rPr lang="pl-PL" dirty="0"/>
              <a:t>(jaka jest potencjalna podstawa roszczenia/uprawnienia </a:t>
            </a:r>
            <a:r>
              <a:rPr lang="pl-PL" dirty="0" err="1"/>
              <a:t>prawokształtujacego</a:t>
            </a:r>
            <a:r>
              <a:rPr lang="pl-PL" dirty="0"/>
              <a:t>)</a:t>
            </a:r>
          </a:p>
          <a:p>
            <a:pPr marL="457200" indent="-457200">
              <a:buAutoNum type="alphaUcPeriod"/>
            </a:pPr>
            <a:r>
              <a:rPr lang="pl-PL" dirty="0"/>
              <a:t>Przesłanki </a:t>
            </a:r>
          </a:p>
          <a:p>
            <a:pPr lvl="1"/>
            <a:r>
              <a:rPr lang="pl-PL" dirty="0"/>
              <a:t>(jakie muszą być spełnione, aby roszczenie/uprawnienie </a:t>
            </a:r>
            <a:r>
              <a:rPr lang="pl-PL" dirty="0" err="1"/>
              <a:t>prawokształtujące</a:t>
            </a:r>
            <a:r>
              <a:rPr lang="pl-PL" dirty="0"/>
              <a:t> mogło być zasadne)</a:t>
            </a:r>
          </a:p>
          <a:p>
            <a:pPr marL="457200" indent="-457200">
              <a:buAutoNum type="alphaUcPeriod"/>
            </a:pPr>
            <a:r>
              <a:rPr lang="pl-PL" dirty="0"/>
              <a:t>Subsumpcja </a:t>
            </a:r>
          </a:p>
          <a:p>
            <a:pPr lvl="1"/>
            <a:r>
              <a:rPr lang="pl-PL" dirty="0"/>
              <a:t>(czy te przesłanki są spełnione)</a:t>
            </a:r>
          </a:p>
          <a:p>
            <a:pPr marL="457200" indent="-457200">
              <a:buAutoNum type="alphaUcPeriod"/>
            </a:pPr>
            <a:r>
              <a:rPr lang="pl-PL" dirty="0"/>
              <a:t>Odpowiedź </a:t>
            </a:r>
          </a:p>
          <a:p>
            <a:pPr lvl="1"/>
            <a:r>
              <a:rPr lang="pl-PL" dirty="0"/>
              <a:t>(czy roszczenie/uprawnienie </a:t>
            </a:r>
            <a:r>
              <a:rPr lang="pl-PL" dirty="0" err="1"/>
              <a:t>prawokształtujące</a:t>
            </a:r>
            <a:r>
              <a:rPr lang="pl-PL" dirty="0"/>
              <a:t> jest zasadne)</a:t>
            </a:r>
          </a:p>
        </p:txBody>
      </p:sp>
    </p:spTree>
    <p:extLst>
      <p:ext uri="{BB962C8B-B14F-4D97-AF65-F5344CB8AC3E}">
        <p14:creationId xmlns:p14="http://schemas.microsoft.com/office/powerpoint/2010/main" val="352863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Ewa jest w 10 tygodniu ciąży ciąży, ojciec dziecka Adam wyjeżdża na rok do pracy w Japonii i jeszcze przed urodzeniem się dziecka chce podarować córce nieruchomość gruntową. W dniu 25.01.2017r. zawarto w formie aktu notarialnego umowę darowizny, podczas której obdarowaną córkę reprezentowała matka Ewa. Samolot, którym Adam leciał do Japonii 10 dni później rozbił się nad północna Syberią. </a:t>
            </a:r>
          </a:p>
          <a:p>
            <a:pPr marL="457200" indent="-457200" algn="just">
              <a:buAutoNum type="arabicPeriod"/>
            </a:pPr>
            <a:r>
              <a:rPr lang="pl-PL" dirty="0"/>
              <a:t>Czy umowa darowizny jest ważna?</a:t>
            </a:r>
          </a:p>
          <a:p>
            <a:pPr marL="457200" indent="-457200" algn="just">
              <a:buAutoNum type="arabicPeriod"/>
            </a:pPr>
            <a:r>
              <a:rPr lang="pl-PL" dirty="0"/>
              <a:t>Czy matka może reprezentować </a:t>
            </a:r>
            <a:r>
              <a:rPr lang="pl-PL" dirty="0" err="1"/>
              <a:t>nasciturusa</a:t>
            </a:r>
            <a:r>
              <a:rPr lang="pl-PL" dirty="0"/>
              <a:t> przy czynnościach prawnych?</a:t>
            </a:r>
          </a:p>
        </p:txBody>
      </p:sp>
    </p:spTree>
    <p:extLst>
      <p:ext uri="{BB962C8B-B14F-4D97-AF65-F5344CB8AC3E}">
        <p14:creationId xmlns:p14="http://schemas.microsoft.com/office/powerpoint/2010/main" val="127985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Andrzej ma 20 lat, ale z powodu choroby umysłowej zatrzymał się na poziomie rozwoju 8 latka. Mieszka z matką, która się nim opiekuje. Andrzej porusza się sam po okolicznych ulicach. Pewnego dnia wstąpił do salonu sprzedaży telefonów komórkowych, gdzie podpisał umowę na usługi telekomunikacyjne i zakup telefonu, zgodnie z którą miał płacić 200 zł. miesięcznie przez 3 lata. Matka Andrzeja jest ubogą osobą i nie stać jej na taki wydatek, chciałaby uwolnić się od tej umowy.</a:t>
            </a:r>
          </a:p>
          <a:p>
            <a:pPr marL="457200" indent="-457200">
              <a:buAutoNum type="arabicPeriod"/>
            </a:pPr>
            <a:r>
              <a:rPr lang="pl-PL" dirty="0"/>
              <a:t>Czy Andrzej posiada pełną zdolność do czynności prawnych?</a:t>
            </a:r>
          </a:p>
          <a:p>
            <a:pPr marL="457200" indent="-457200">
              <a:buAutoNum type="arabicPeriod"/>
            </a:pPr>
            <a:r>
              <a:rPr lang="pl-PL" dirty="0"/>
              <a:t>Czy umowa jest ważna?</a:t>
            </a:r>
          </a:p>
          <a:p>
            <a:pPr marL="457200" indent="-457200">
              <a:buAutoNum type="arabicPeriod"/>
            </a:pPr>
            <a:r>
              <a:rPr lang="pl-PL" dirty="0"/>
              <a:t>Czy matka Andrzeja jest jego przedstawicielem ustawowym?</a:t>
            </a:r>
          </a:p>
          <a:p>
            <a:pPr marL="457200" indent="-457200">
              <a:buAutoNum type="arabicPeriod"/>
            </a:pPr>
            <a:r>
              <a:rPr lang="pl-PL" dirty="0"/>
              <a:t>Czy w tym przypadku można uznać, że Andrzej jest ubezwłasnowolniony z powodu choroby?</a:t>
            </a:r>
          </a:p>
        </p:txBody>
      </p:sp>
    </p:spTree>
    <p:extLst>
      <p:ext uri="{BB962C8B-B14F-4D97-AF65-F5344CB8AC3E}">
        <p14:creationId xmlns:p14="http://schemas.microsoft.com/office/powerpoint/2010/main" val="389103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AB była sławną aktorką. Zmarła w 1993 r. Jej jedyną spadkobierczynią była córka. Rok po śmierci uprawnionej, LH Sp. z o.o. zarejestrowała słowny znak towarowy AB (odpowiadający imieniu i nazwisku aktorki). Następnie, Spółka LH na podstawie historii życia i twórczości AB wyprodukowała musical nazywając go imieniem i nazwiskiem artystki. Dodatkowo Spółka LH udzieliła producentowi samochodów zgody na oznaczenie serii samochodów nazwą AB, a także wytwórcy kosmetyków na umieszczenie analogicznej nazwy na limitowanej linii kosmetyków. Z tego tytułu spółka LH uzyskała łącznie wynagrodzenie w kwocie 1 mln. zł. Spadkobierczyni AB zastanawia się na podjęciem kroków prawnych odnośnie tej sytuacji.  </a:t>
            </a:r>
          </a:p>
        </p:txBody>
      </p:sp>
    </p:spTree>
    <p:extLst>
      <p:ext uri="{BB962C8B-B14F-4D97-AF65-F5344CB8AC3E}">
        <p14:creationId xmlns:p14="http://schemas.microsoft.com/office/powerpoint/2010/main" val="109357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spocie reklamowym został wykorzystany powszechnie znany slogan z filmu „Rejs”: „Na każdym zebraniu jest taka sytuacja, że ktoś musi zacząć pierwszy” Dodatkowo spot został wyprodukowany w konwencji czarno-białej, a aktorzy ucharakteryzowani w taki sposób, że przypominali aktorów z filmu. Twórcy spotu reklamowego nie zwrócili się do autora scenariusza filmu „Rejs” o zgodę na wykorzystanie wskazanego zdania w spocie reklamowym. Nie uzyskał on także z tego tytułu żadnego wynagrodzenia. </a:t>
            </a:r>
          </a:p>
        </p:txBody>
      </p:sp>
    </p:spTree>
    <p:extLst>
      <p:ext uri="{BB962C8B-B14F-4D97-AF65-F5344CB8AC3E}">
        <p14:creationId xmlns:p14="http://schemas.microsoft.com/office/powerpoint/2010/main" val="387248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trakcie debaty politycznej relacjonowanej przez telewizję, jeden z jej uczestników – parlamentarzysta – zaczął wygłaszać tezy pochwalne nawiązujące do nazizmu. W odpowiedzi na to inny uczestnik nazwał go „idiotą” co oburzyło autora pierwotnych twierdzeń. </a:t>
            </a:r>
          </a:p>
          <a:p>
            <a:pPr marL="457200" indent="-457200">
              <a:buAutoNum type="arabicPeriod"/>
            </a:pPr>
            <a:r>
              <a:rPr lang="pl-PL" dirty="0"/>
              <a:t>Czy doszło do naruszenia dobra osobistego autora kontrowersyjnej tezy? Ewentualnie jakiego?</a:t>
            </a:r>
          </a:p>
          <a:p>
            <a:pPr marL="457200" indent="-457200">
              <a:buAutoNum type="arabicPeriod"/>
            </a:pPr>
            <a:r>
              <a:rPr lang="pl-PL" dirty="0"/>
              <a:t>Jak powinna wyglądać obrona pozwanego?</a:t>
            </a:r>
          </a:p>
        </p:txBody>
      </p:sp>
    </p:spTree>
    <p:extLst>
      <p:ext uri="{BB962C8B-B14F-4D97-AF65-F5344CB8AC3E}">
        <p14:creationId xmlns:p14="http://schemas.microsoft.com/office/powerpoint/2010/main" val="289319889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105</TotalTime>
  <Words>551</Words>
  <Application>Microsoft Office PowerPoint</Application>
  <PresentationFormat>Panoramiczny</PresentationFormat>
  <Paragraphs>35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Podmioty prawa cywilnego</vt:lpstr>
      <vt:lpstr>Wprowadzenie do metody rozwiązywania kazusów</vt:lpstr>
      <vt:lpstr>Stan faktyczny a sposób przedstawienia rozwiązania</vt:lpstr>
      <vt:lpstr>Kazus 1</vt:lpstr>
      <vt:lpstr>Kazus 2</vt:lpstr>
      <vt:lpstr>Kazus 3</vt:lpstr>
      <vt:lpstr>Kazus 4</vt:lpstr>
      <vt:lpstr>Kazus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Podmioty prawa cywilnego</dc:title>
  <dc:creator>Agnieszka Agnieszka</dc:creator>
  <cp:lastModifiedBy>Agnieszka Agnieszka</cp:lastModifiedBy>
  <cp:revision>8</cp:revision>
  <dcterms:created xsi:type="dcterms:W3CDTF">2017-03-05T15:48:11Z</dcterms:created>
  <dcterms:modified xsi:type="dcterms:W3CDTF">2017-03-05T17:33:57Z</dcterms:modified>
</cp:coreProperties>
</file>