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559675" cy="10691813"/>
  <p:embeddedFontLst>
    <p:embeddedFont>
      <p:font typeface="Century Gothic" panose="020B0502020202020204" pitchFamily="34" charset="0"/>
      <p:regular r:id="rId26"/>
      <p:bold r:id="rId27"/>
      <p:italic r:id="rId28"/>
      <p:boldItalic r:id="rId29"/>
    </p:embeddedFont>
    <p:embeddedFont>
      <p:font typeface="Quattrocento Sans" panose="020B0502050000020003"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8YBwxfr89ie60iFp6WJ6cribje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4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07000" y="812520"/>
            <a:ext cx="5345280" cy="4008959"/>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2000" b="0" i="0" u="none" strike="noStrike" cap="none">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hdr" idx="3"/>
          </p:nvPr>
        </p:nvSpPr>
        <p:spPr>
          <a:xfrm>
            <a:off x="0" y="0"/>
            <a:ext cx="3280680" cy="53424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 name="Google Shape;6;n"/>
          <p:cNvSpPr txBox="1">
            <a:spLocks noGrp="1"/>
          </p:cNvSpPr>
          <p:nvPr>
            <p:ph type="dt" idx="10"/>
          </p:nvPr>
        </p:nvSpPr>
        <p:spPr>
          <a:xfrm>
            <a:off x="4278960" y="0"/>
            <a:ext cx="3280680" cy="534240"/>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10157400"/>
            <a:ext cx="3280680" cy="53424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Clr>
                <a:schemeClr val="dk1"/>
              </a:buClr>
              <a:buSzPts val="1400"/>
              <a:buFont typeface="Arial"/>
              <a:buNone/>
            </a:pPr>
            <a:fld id="{00000000-1234-1234-1234-123412341234}" type="slidenum">
              <a:rPr lang="pl-PL" sz="1400" b="0" i="0" u="none" strike="noStrike" cap="none">
                <a:solidFill>
                  <a:schemeClr val="dk1"/>
                </a:solidFill>
                <a:latin typeface="Arial"/>
                <a:ea typeface="Arial"/>
                <a:cs typeface="Arial"/>
                <a:sym typeface="Arial"/>
              </a:rPr>
              <a:t>‹#›</a:t>
            </a:fld>
            <a:endParaRPr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a:t>
            </a:fld>
            <a:endParaRPr/>
          </a:p>
        </p:txBody>
      </p:sp>
      <p:sp>
        <p:nvSpPr>
          <p:cNvPr id="166" name="Google Shape;166;p1: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67" name="Google Shape;167;p1: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sp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0: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10</a:t>
            </a:fld>
            <a:endParaRPr/>
          </a:p>
        </p:txBody>
      </p:sp>
      <p:sp>
        <p:nvSpPr>
          <p:cNvPr id="227" name="Google Shape;227;p10: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28" name="Google Shape;228;p10: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11</a:t>
            </a:fld>
            <a:endParaRPr/>
          </a:p>
        </p:txBody>
      </p:sp>
      <p:sp>
        <p:nvSpPr>
          <p:cNvPr id="234" name="Google Shape;234;p11: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35" name="Google Shape;235;p11: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2: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12</a:t>
            </a:fld>
            <a:endParaRPr/>
          </a:p>
        </p:txBody>
      </p:sp>
      <p:sp>
        <p:nvSpPr>
          <p:cNvPr id="241" name="Google Shape;241;p12: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42" name="Google Shape;242;p12: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3: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13</a:t>
            </a:fld>
            <a:endParaRPr/>
          </a:p>
        </p:txBody>
      </p:sp>
      <p:sp>
        <p:nvSpPr>
          <p:cNvPr id="248" name="Google Shape;248;p13: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49" name="Google Shape;249;p13: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4: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14</a:t>
            </a:fld>
            <a:endParaRPr/>
          </a:p>
        </p:txBody>
      </p:sp>
      <p:sp>
        <p:nvSpPr>
          <p:cNvPr id="255" name="Google Shape;255;p14: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56" name="Google Shape;256;p14: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5: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15</a:t>
            </a:fld>
            <a:endParaRPr/>
          </a:p>
        </p:txBody>
      </p:sp>
      <p:sp>
        <p:nvSpPr>
          <p:cNvPr id="262" name="Google Shape;262;p15: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63" name="Google Shape;263;p15: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6: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16</a:t>
            </a:fld>
            <a:endParaRPr/>
          </a:p>
        </p:txBody>
      </p:sp>
      <p:sp>
        <p:nvSpPr>
          <p:cNvPr id="269" name="Google Shape;269;p16: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70" name="Google Shape;270;p16: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7: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17</a:t>
            </a:fld>
            <a:endParaRPr/>
          </a:p>
        </p:txBody>
      </p:sp>
      <p:sp>
        <p:nvSpPr>
          <p:cNvPr id="278" name="Google Shape;278;p17: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79" name="Google Shape;279;p17: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18: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18</a:t>
            </a:fld>
            <a:endParaRPr/>
          </a:p>
        </p:txBody>
      </p:sp>
      <p:sp>
        <p:nvSpPr>
          <p:cNvPr id="285" name="Google Shape;285;p18: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86" name="Google Shape;286;p18: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9: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19</a:t>
            </a:fld>
            <a:endParaRPr/>
          </a:p>
        </p:txBody>
      </p:sp>
      <p:sp>
        <p:nvSpPr>
          <p:cNvPr id="292" name="Google Shape;292;p19: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93" name="Google Shape;293;p19: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2:notes"/>
          <p:cNvSpPr txBox="1">
            <a:spLocks noGrp="1"/>
          </p:cNvSpPr>
          <p:nvPr>
            <p:ph type="body" idx="1"/>
          </p:nvPr>
        </p:nvSpPr>
        <p:spPr>
          <a:xfrm>
            <a:off x="756000" y="5078520"/>
            <a:ext cx="6047640" cy="481104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73" name="Google Shape;173;p2:notes"/>
          <p:cNvSpPr>
            <a:spLocks noGrp="1" noRot="1" noChangeAspect="1"/>
          </p:cNvSpPr>
          <p:nvPr>
            <p:ph type="sldImg" idx="2"/>
          </p:nvPr>
        </p:nvSpPr>
        <p:spPr>
          <a:xfrm>
            <a:off x="1107000" y="812520"/>
            <a:ext cx="5345280" cy="4008959"/>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0: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20</a:t>
            </a:fld>
            <a:endParaRPr/>
          </a:p>
        </p:txBody>
      </p:sp>
      <p:sp>
        <p:nvSpPr>
          <p:cNvPr id="299" name="Google Shape;299;p20: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300" name="Google Shape;300;p20: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1: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21</a:t>
            </a:fld>
            <a:endParaRPr/>
          </a:p>
        </p:txBody>
      </p:sp>
      <p:sp>
        <p:nvSpPr>
          <p:cNvPr id="306" name="Google Shape;306;p21: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307" name="Google Shape;307;p21: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2:notes"/>
          <p:cNvSpPr txBox="1">
            <a:spLocks noGrp="1"/>
          </p:cNvSpPr>
          <p:nvPr>
            <p:ph type="body" idx="1"/>
          </p:nvPr>
        </p:nvSpPr>
        <p:spPr>
          <a:xfrm>
            <a:off x="756000" y="5078520"/>
            <a:ext cx="6047640" cy="481104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313" name="Google Shape;313;p22:notes"/>
          <p:cNvSpPr>
            <a:spLocks noGrp="1" noRot="1" noChangeAspect="1"/>
          </p:cNvSpPr>
          <p:nvPr>
            <p:ph type="sldImg" idx="2"/>
          </p:nvPr>
        </p:nvSpPr>
        <p:spPr>
          <a:xfrm>
            <a:off x="1106488" y="812800"/>
            <a:ext cx="5345112" cy="40084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3: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23</a:t>
            </a:fld>
            <a:endParaRPr/>
          </a:p>
        </p:txBody>
      </p:sp>
      <p:sp>
        <p:nvSpPr>
          <p:cNvPr id="319" name="Google Shape;319;p23: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320" name="Google Shape;320;p23: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3:notes"/>
          <p:cNvSpPr txBox="1">
            <a:spLocks noGrp="1"/>
          </p:cNvSpPr>
          <p:nvPr>
            <p:ph type="body" idx="1"/>
          </p:nvPr>
        </p:nvSpPr>
        <p:spPr>
          <a:xfrm>
            <a:off x="756000" y="5078520"/>
            <a:ext cx="6047640" cy="481104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79" name="Google Shape;179;p3:notes"/>
          <p:cNvSpPr>
            <a:spLocks noGrp="1" noRot="1" noChangeAspect="1"/>
          </p:cNvSpPr>
          <p:nvPr>
            <p:ph type="sldImg" idx="2"/>
          </p:nvPr>
        </p:nvSpPr>
        <p:spPr>
          <a:xfrm>
            <a:off x="1107000" y="812520"/>
            <a:ext cx="5345280" cy="4008959"/>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4: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4</a:t>
            </a:fld>
            <a:endParaRPr/>
          </a:p>
        </p:txBody>
      </p:sp>
      <p:sp>
        <p:nvSpPr>
          <p:cNvPr id="185" name="Google Shape;185;p4: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86" name="Google Shape;186;p4: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5: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5</a:t>
            </a:fld>
            <a:endParaRPr/>
          </a:p>
        </p:txBody>
      </p:sp>
      <p:sp>
        <p:nvSpPr>
          <p:cNvPr id="192" name="Google Shape;192;p5: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93" name="Google Shape;193;p5: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6: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6</a:t>
            </a:fld>
            <a:endParaRPr/>
          </a:p>
        </p:txBody>
      </p:sp>
      <p:sp>
        <p:nvSpPr>
          <p:cNvPr id="199" name="Google Shape;199;p6: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00" name="Google Shape;200;p6: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7</a:t>
            </a:fld>
            <a:endParaRPr/>
          </a:p>
        </p:txBody>
      </p:sp>
      <p:sp>
        <p:nvSpPr>
          <p:cNvPr id="206" name="Google Shape;206;p7: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07" name="Google Shape;207;p7: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8: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8</a:t>
            </a:fld>
            <a:endParaRPr/>
          </a:p>
        </p:txBody>
      </p:sp>
      <p:sp>
        <p:nvSpPr>
          <p:cNvPr id="213" name="Google Shape;213;p8: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14" name="Google Shape;214;p8: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9:notes"/>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Clr>
                <a:schemeClr val="dk1"/>
              </a:buClr>
              <a:buSzPts val="1400"/>
              <a:buFont typeface="Arial"/>
              <a:buNone/>
            </a:pPr>
            <a:fld id="{00000000-1234-1234-1234-123412341234}" type="slidenum">
              <a:rPr lang="pl-PL" sz="1400">
                <a:latin typeface="Arial"/>
                <a:ea typeface="Arial"/>
                <a:cs typeface="Arial"/>
                <a:sym typeface="Arial"/>
              </a:rPr>
              <a:t>9</a:t>
            </a:fld>
            <a:endParaRPr/>
          </a:p>
        </p:txBody>
      </p:sp>
      <p:sp>
        <p:nvSpPr>
          <p:cNvPr id="220" name="Google Shape;220;p9:notes"/>
          <p:cNvSpPr>
            <a:spLocks noGrp="1" noRot="1" noChangeAspect="1"/>
          </p:cNvSpPr>
          <p:nvPr>
            <p:ph type="sldImg" idx="2"/>
          </p:nvPr>
        </p:nvSpPr>
        <p:spPr>
          <a:xfrm>
            <a:off x="1312863" y="1027113"/>
            <a:ext cx="4933950" cy="3700462"/>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221" name="Google Shape;221;p9:notes"/>
          <p:cNvSpPr txBox="1">
            <a:spLocks noGrp="1"/>
          </p:cNvSpPr>
          <p:nvPr>
            <p:ph type="body" idx="1"/>
          </p:nvPr>
        </p:nvSpPr>
        <p:spPr>
          <a:xfrm>
            <a:off x="1169640" y="5086800"/>
            <a:ext cx="5226480" cy="4107600"/>
          </a:xfrm>
          <a:prstGeom prst="rect">
            <a:avLst/>
          </a:prstGeom>
          <a:noFill/>
          <a:ln>
            <a:noFill/>
          </a:ln>
        </p:spPr>
        <p:txBody>
          <a:bodyPr spcFirstLastPara="1" wrap="square" lIns="0" tIns="0" rIns="0" bIns="0" anchor="t" anchorCtr="0">
            <a:noAutofit/>
          </a:bodyPr>
          <a:lstStyle/>
          <a:p>
            <a:pPr marL="216000" lvl="0" indent="-216000" algn="l" rtl="0">
              <a:spcBef>
                <a:spcPts val="0"/>
              </a:spcBef>
              <a:spcAft>
                <a:spcPts val="0"/>
              </a:spcAft>
              <a:buNone/>
            </a:pPr>
            <a:endParaRPr sz="2400">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42"/>
        <p:cNvGrpSpPr/>
        <p:nvPr/>
      </p:nvGrpSpPr>
      <p:grpSpPr>
        <a:xfrm>
          <a:off x="0" y="0"/>
          <a:ext cx="0" cy="0"/>
          <a:chOff x="0" y="0"/>
          <a:chExt cx="0" cy="0"/>
        </a:xfrm>
      </p:grpSpPr>
      <p:sp>
        <p:nvSpPr>
          <p:cNvPr id="43" name="Google Shape;43;p25"/>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5"/>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5"/>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5"/>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ytuł i podpis">
  <p:cSld name="Tytuł i podpis">
    <p:spTree>
      <p:nvGrpSpPr>
        <p:cNvPr id="1" name="Shape 108"/>
        <p:cNvGrpSpPr/>
        <p:nvPr/>
      </p:nvGrpSpPr>
      <p:grpSpPr>
        <a:xfrm>
          <a:off x="0" y="0"/>
          <a:ext cx="0" cy="0"/>
          <a:chOff x="0" y="0"/>
          <a:chExt cx="0" cy="0"/>
        </a:xfrm>
      </p:grpSpPr>
      <p:sp>
        <p:nvSpPr>
          <p:cNvPr id="109" name="Google Shape;109;p34"/>
          <p:cNvSpPr txBox="1">
            <a:spLocks noGrp="1"/>
          </p:cNvSpPr>
          <p:nvPr>
            <p:ph type="title"/>
          </p:nvPr>
        </p:nvSpPr>
        <p:spPr>
          <a:xfrm>
            <a:off x="2141378" y="671971"/>
            <a:ext cx="7267206" cy="3435959"/>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5291"/>
              <a:buFont typeface="Century Gothic"/>
              <a:buNone/>
              <a:defRPr sz="5291"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4"/>
          <p:cNvSpPr txBox="1">
            <a:spLocks noGrp="1"/>
          </p:cNvSpPr>
          <p:nvPr>
            <p:ph type="body" idx="1"/>
          </p:nvPr>
        </p:nvSpPr>
        <p:spPr>
          <a:xfrm>
            <a:off x="2141378" y="4799529"/>
            <a:ext cx="7267206" cy="1715052"/>
          </a:xfrm>
          <a:prstGeom prst="rect">
            <a:avLst/>
          </a:prstGeom>
          <a:noFill/>
          <a:ln>
            <a:noFill/>
          </a:ln>
        </p:spPr>
        <p:txBody>
          <a:bodyPr spcFirstLastPara="1" wrap="square" lIns="91425" tIns="45700" rIns="91425" bIns="45700" anchor="ctr" anchorCtr="0">
            <a:normAutofit/>
          </a:bodyPr>
          <a:lstStyle>
            <a:lvl1pPr marL="457200" lvl="0" indent="-228600" algn="l">
              <a:spcBef>
                <a:spcPts val="1102"/>
              </a:spcBef>
              <a:spcAft>
                <a:spcPts val="0"/>
              </a:spcAft>
              <a:buSzPts val="1984"/>
              <a:buNone/>
              <a:defRPr sz="1984">
                <a:solidFill>
                  <a:srgbClr val="595959"/>
                </a:solidFill>
              </a:defRPr>
            </a:lvl1pPr>
            <a:lvl2pPr marL="914400" lvl="1" indent="-228600" algn="l">
              <a:spcBef>
                <a:spcPts val="1102"/>
              </a:spcBef>
              <a:spcAft>
                <a:spcPts val="0"/>
              </a:spcAft>
              <a:buSzPts val="1984"/>
              <a:buNone/>
              <a:defRPr sz="1984">
                <a:solidFill>
                  <a:srgbClr val="888888"/>
                </a:solidFill>
              </a:defRPr>
            </a:lvl2pPr>
            <a:lvl3pPr marL="1371600" lvl="2" indent="-228600" algn="l">
              <a:spcBef>
                <a:spcPts val="1102"/>
              </a:spcBef>
              <a:spcAft>
                <a:spcPts val="0"/>
              </a:spcAft>
              <a:buSzPts val="1764"/>
              <a:buNone/>
              <a:defRPr sz="1764">
                <a:solidFill>
                  <a:srgbClr val="888888"/>
                </a:solidFill>
              </a:defRPr>
            </a:lvl3pPr>
            <a:lvl4pPr marL="1828800" lvl="3" indent="-228600" algn="l">
              <a:spcBef>
                <a:spcPts val="1102"/>
              </a:spcBef>
              <a:spcAft>
                <a:spcPts val="0"/>
              </a:spcAft>
              <a:buSzPts val="1543"/>
              <a:buNone/>
              <a:defRPr sz="1543">
                <a:solidFill>
                  <a:srgbClr val="888888"/>
                </a:solidFill>
              </a:defRPr>
            </a:lvl4pPr>
            <a:lvl5pPr marL="2286000" lvl="4" indent="-228600" algn="l">
              <a:spcBef>
                <a:spcPts val="1102"/>
              </a:spcBef>
              <a:spcAft>
                <a:spcPts val="0"/>
              </a:spcAft>
              <a:buSzPts val="1543"/>
              <a:buNone/>
              <a:defRPr sz="1543">
                <a:solidFill>
                  <a:srgbClr val="888888"/>
                </a:solidFill>
              </a:defRPr>
            </a:lvl5pPr>
            <a:lvl6pPr marL="2743200" lvl="5" indent="-228600" algn="l">
              <a:spcBef>
                <a:spcPts val="1102"/>
              </a:spcBef>
              <a:spcAft>
                <a:spcPts val="0"/>
              </a:spcAft>
              <a:buSzPts val="1543"/>
              <a:buNone/>
              <a:defRPr sz="1543">
                <a:solidFill>
                  <a:srgbClr val="888888"/>
                </a:solidFill>
              </a:defRPr>
            </a:lvl6pPr>
            <a:lvl7pPr marL="3200400" lvl="6" indent="-228600" algn="l">
              <a:spcBef>
                <a:spcPts val="1102"/>
              </a:spcBef>
              <a:spcAft>
                <a:spcPts val="0"/>
              </a:spcAft>
              <a:buSzPts val="1543"/>
              <a:buNone/>
              <a:defRPr sz="1543">
                <a:solidFill>
                  <a:srgbClr val="888888"/>
                </a:solidFill>
              </a:defRPr>
            </a:lvl7pPr>
            <a:lvl8pPr marL="3657600" lvl="7" indent="-228600" algn="l">
              <a:spcBef>
                <a:spcPts val="1102"/>
              </a:spcBef>
              <a:spcAft>
                <a:spcPts val="0"/>
              </a:spcAft>
              <a:buSzPts val="1543"/>
              <a:buNone/>
              <a:defRPr sz="1543">
                <a:solidFill>
                  <a:srgbClr val="888888"/>
                </a:solidFill>
              </a:defRPr>
            </a:lvl8pPr>
            <a:lvl9pPr marL="4114800" lvl="8" indent="-228600" algn="l">
              <a:spcBef>
                <a:spcPts val="1102"/>
              </a:spcBef>
              <a:spcAft>
                <a:spcPts val="0"/>
              </a:spcAft>
              <a:buSzPts val="1543"/>
              <a:buNone/>
              <a:defRPr sz="1543">
                <a:solidFill>
                  <a:srgbClr val="888888"/>
                </a:solidFill>
              </a:defRPr>
            </a:lvl9pPr>
          </a:lstStyle>
          <a:p>
            <a:endParaRPr/>
          </a:p>
        </p:txBody>
      </p:sp>
      <p:sp>
        <p:nvSpPr>
          <p:cNvPr id="111" name="Google Shape;111;p34"/>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4"/>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4"/>
          <p:cNvSpPr/>
          <p:nvPr/>
        </p:nvSpPr>
        <p:spPr>
          <a:xfrm rot="10800000" flipH="1">
            <a:off x="64" y="349051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4"/>
          <p:cNvSpPr txBox="1">
            <a:spLocks noGrp="1"/>
          </p:cNvSpPr>
          <p:nvPr>
            <p:ph type="sldNum" idx="12"/>
          </p:nvPr>
        </p:nvSpPr>
        <p:spPr>
          <a:xfrm>
            <a:off x="563593" y="3576064"/>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ferta z podpisem">
  <p:cSld name="Oferta z podpisem">
    <p:spTree>
      <p:nvGrpSpPr>
        <p:cNvPr id="1" name="Shape 115"/>
        <p:cNvGrpSpPr/>
        <p:nvPr/>
      </p:nvGrpSpPr>
      <p:grpSpPr>
        <a:xfrm>
          <a:off x="0" y="0"/>
          <a:ext cx="0" cy="0"/>
          <a:chOff x="0" y="0"/>
          <a:chExt cx="0" cy="0"/>
        </a:xfrm>
      </p:grpSpPr>
      <p:sp>
        <p:nvSpPr>
          <p:cNvPr id="116" name="Google Shape;116;p35"/>
          <p:cNvSpPr txBox="1">
            <a:spLocks noGrp="1"/>
          </p:cNvSpPr>
          <p:nvPr>
            <p:ph type="title"/>
          </p:nvPr>
        </p:nvSpPr>
        <p:spPr>
          <a:xfrm>
            <a:off x="2412254" y="671971"/>
            <a:ext cx="6735395" cy="319186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5291"/>
              <a:buFont typeface="Century Gothic"/>
              <a:buNone/>
              <a:defRPr sz="5291"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5"/>
          <p:cNvSpPr txBox="1">
            <a:spLocks noGrp="1"/>
          </p:cNvSpPr>
          <p:nvPr>
            <p:ph type="body" idx="1"/>
          </p:nvPr>
        </p:nvSpPr>
        <p:spPr>
          <a:xfrm>
            <a:off x="2663441" y="3863834"/>
            <a:ext cx="6233019" cy="419982"/>
          </a:xfrm>
          <a:prstGeom prst="rect">
            <a:avLst/>
          </a:prstGeom>
          <a:noFill/>
          <a:ln>
            <a:noFill/>
          </a:ln>
        </p:spPr>
        <p:txBody>
          <a:bodyPr spcFirstLastPara="1" wrap="square" lIns="91425" tIns="45700" rIns="91425" bIns="45700" anchor="ctr" anchorCtr="0">
            <a:noAutofit/>
          </a:bodyPr>
          <a:lstStyle>
            <a:lvl1pPr marL="457200" lvl="0" indent="-228600" algn="l">
              <a:spcBef>
                <a:spcPts val="1102"/>
              </a:spcBef>
              <a:spcAft>
                <a:spcPts val="0"/>
              </a:spcAft>
              <a:buSzPts val="1764"/>
              <a:buFont typeface="Century Gothic"/>
              <a:buNone/>
              <a:defRPr sz="1764">
                <a:solidFill>
                  <a:srgbClr val="7F7F7F"/>
                </a:solidFill>
              </a:defRPr>
            </a:lvl1pPr>
            <a:lvl2pPr marL="914400" lvl="1" indent="-228600" algn="l">
              <a:spcBef>
                <a:spcPts val="1102"/>
              </a:spcBef>
              <a:spcAft>
                <a:spcPts val="0"/>
              </a:spcAft>
              <a:buSzPts val="1764"/>
              <a:buFont typeface="Century Gothic"/>
              <a:buNone/>
              <a:defRPr/>
            </a:lvl2pPr>
            <a:lvl3pPr marL="1371600" lvl="2" indent="-228600" algn="l">
              <a:spcBef>
                <a:spcPts val="1102"/>
              </a:spcBef>
              <a:spcAft>
                <a:spcPts val="0"/>
              </a:spcAft>
              <a:buSzPts val="1543"/>
              <a:buFont typeface="Century Gothic"/>
              <a:buNone/>
              <a:defRPr/>
            </a:lvl3pPr>
            <a:lvl4pPr marL="1828800" lvl="3" indent="-228600" algn="l">
              <a:spcBef>
                <a:spcPts val="1102"/>
              </a:spcBef>
              <a:spcAft>
                <a:spcPts val="0"/>
              </a:spcAft>
              <a:buSzPts val="1323"/>
              <a:buFont typeface="Century Gothic"/>
              <a:buNone/>
              <a:defRPr/>
            </a:lvl4pPr>
            <a:lvl5pPr marL="2286000" lvl="4" indent="-228600" algn="l">
              <a:spcBef>
                <a:spcPts val="1102"/>
              </a:spcBef>
              <a:spcAft>
                <a:spcPts val="0"/>
              </a:spcAft>
              <a:buSzPts val="1323"/>
              <a:buFont typeface="Century Gothic"/>
              <a:buNone/>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18" name="Google Shape;118;p35"/>
          <p:cNvSpPr txBox="1">
            <a:spLocks noGrp="1"/>
          </p:cNvSpPr>
          <p:nvPr>
            <p:ph type="body" idx="2"/>
          </p:nvPr>
        </p:nvSpPr>
        <p:spPr>
          <a:xfrm>
            <a:off x="2141378" y="4799529"/>
            <a:ext cx="7267206" cy="1715052"/>
          </a:xfrm>
          <a:prstGeom prst="rect">
            <a:avLst/>
          </a:prstGeom>
          <a:noFill/>
          <a:ln>
            <a:noFill/>
          </a:ln>
        </p:spPr>
        <p:txBody>
          <a:bodyPr spcFirstLastPara="1" wrap="square" lIns="91425" tIns="45700" rIns="91425" bIns="45700" anchor="ctr" anchorCtr="0">
            <a:normAutofit/>
          </a:bodyPr>
          <a:lstStyle>
            <a:lvl1pPr marL="457200" lvl="0" indent="-228600" algn="l">
              <a:spcBef>
                <a:spcPts val="1102"/>
              </a:spcBef>
              <a:spcAft>
                <a:spcPts val="0"/>
              </a:spcAft>
              <a:buSzPts val="1984"/>
              <a:buNone/>
              <a:defRPr sz="1984">
                <a:solidFill>
                  <a:srgbClr val="595959"/>
                </a:solidFill>
              </a:defRPr>
            </a:lvl1pPr>
            <a:lvl2pPr marL="914400" lvl="1" indent="-228600" algn="l">
              <a:spcBef>
                <a:spcPts val="1102"/>
              </a:spcBef>
              <a:spcAft>
                <a:spcPts val="0"/>
              </a:spcAft>
              <a:buSzPts val="1984"/>
              <a:buNone/>
              <a:defRPr sz="1984">
                <a:solidFill>
                  <a:srgbClr val="888888"/>
                </a:solidFill>
              </a:defRPr>
            </a:lvl2pPr>
            <a:lvl3pPr marL="1371600" lvl="2" indent="-228600" algn="l">
              <a:spcBef>
                <a:spcPts val="1102"/>
              </a:spcBef>
              <a:spcAft>
                <a:spcPts val="0"/>
              </a:spcAft>
              <a:buSzPts val="1764"/>
              <a:buNone/>
              <a:defRPr sz="1764">
                <a:solidFill>
                  <a:srgbClr val="888888"/>
                </a:solidFill>
              </a:defRPr>
            </a:lvl3pPr>
            <a:lvl4pPr marL="1828800" lvl="3" indent="-228600" algn="l">
              <a:spcBef>
                <a:spcPts val="1102"/>
              </a:spcBef>
              <a:spcAft>
                <a:spcPts val="0"/>
              </a:spcAft>
              <a:buSzPts val="1543"/>
              <a:buNone/>
              <a:defRPr sz="1543">
                <a:solidFill>
                  <a:srgbClr val="888888"/>
                </a:solidFill>
              </a:defRPr>
            </a:lvl4pPr>
            <a:lvl5pPr marL="2286000" lvl="4" indent="-228600" algn="l">
              <a:spcBef>
                <a:spcPts val="1102"/>
              </a:spcBef>
              <a:spcAft>
                <a:spcPts val="0"/>
              </a:spcAft>
              <a:buSzPts val="1543"/>
              <a:buNone/>
              <a:defRPr sz="1543">
                <a:solidFill>
                  <a:srgbClr val="888888"/>
                </a:solidFill>
              </a:defRPr>
            </a:lvl5pPr>
            <a:lvl6pPr marL="2743200" lvl="5" indent="-228600" algn="l">
              <a:spcBef>
                <a:spcPts val="1102"/>
              </a:spcBef>
              <a:spcAft>
                <a:spcPts val="0"/>
              </a:spcAft>
              <a:buSzPts val="1543"/>
              <a:buNone/>
              <a:defRPr sz="1543">
                <a:solidFill>
                  <a:srgbClr val="888888"/>
                </a:solidFill>
              </a:defRPr>
            </a:lvl6pPr>
            <a:lvl7pPr marL="3200400" lvl="6" indent="-228600" algn="l">
              <a:spcBef>
                <a:spcPts val="1102"/>
              </a:spcBef>
              <a:spcAft>
                <a:spcPts val="0"/>
              </a:spcAft>
              <a:buSzPts val="1543"/>
              <a:buNone/>
              <a:defRPr sz="1543">
                <a:solidFill>
                  <a:srgbClr val="888888"/>
                </a:solidFill>
              </a:defRPr>
            </a:lvl7pPr>
            <a:lvl8pPr marL="3657600" lvl="7" indent="-228600" algn="l">
              <a:spcBef>
                <a:spcPts val="1102"/>
              </a:spcBef>
              <a:spcAft>
                <a:spcPts val="0"/>
              </a:spcAft>
              <a:buSzPts val="1543"/>
              <a:buNone/>
              <a:defRPr sz="1543">
                <a:solidFill>
                  <a:srgbClr val="888888"/>
                </a:solidFill>
              </a:defRPr>
            </a:lvl8pPr>
            <a:lvl9pPr marL="4114800" lvl="8" indent="-228600" algn="l">
              <a:spcBef>
                <a:spcPts val="1102"/>
              </a:spcBef>
              <a:spcAft>
                <a:spcPts val="0"/>
              </a:spcAft>
              <a:buSzPts val="1543"/>
              <a:buNone/>
              <a:defRPr sz="1543">
                <a:solidFill>
                  <a:srgbClr val="888888"/>
                </a:solidFill>
              </a:defRPr>
            </a:lvl9pPr>
          </a:lstStyle>
          <a:p>
            <a:endParaRPr/>
          </a:p>
        </p:txBody>
      </p:sp>
      <p:sp>
        <p:nvSpPr>
          <p:cNvPr id="119" name="Google Shape;119;p35"/>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5"/>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5"/>
          <p:cNvSpPr/>
          <p:nvPr/>
        </p:nvSpPr>
        <p:spPr>
          <a:xfrm rot="10800000" flipH="1">
            <a:off x="64" y="349051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5"/>
          <p:cNvSpPr txBox="1">
            <a:spLocks noGrp="1"/>
          </p:cNvSpPr>
          <p:nvPr>
            <p:ph type="sldNum" idx="12"/>
          </p:nvPr>
        </p:nvSpPr>
        <p:spPr>
          <a:xfrm>
            <a:off x="563593" y="3576064"/>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
        <p:nvSpPr>
          <p:cNvPr id="123" name="Google Shape;123;p35"/>
          <p:cNvSpPr txBox="1"/>
          <p:nvPr/>
        </p:nvSpPr>
        <p:spPr>
          <a:xfrm>
            <a:off x="1993544" y="714306"/>
            <a:ext cx="504162" cy="644607"/>
          </a:xfrm>
          <a:prstGeom prst="rect">
            <a:avLst/>
          </a:prstGeom>
          <a:noFill/>
          <a:ln>
            <a:noFill/>
          </a:ln>
        </p:spPr>
        <p:txBody>
          <a:bodyPr spcFirstLastPara="1" wrap="square" lIns="100775" tIns="50375" rIns="100775" bIns="50375" anchor="ctr" anchorCtr="0">
            <a:noAutofit/>
          </a:bodyPr>
          <a:lstStyle/>
          <a:p>
            <a:pPr marL="0" marR="0" lvl="0" indent="0" algn="l" rtl="0">
              <a:spcBef>
                <a:spcPts val="0"/>
              </a:spcBef>
              <a:spcAft>
                <a:spcPts val="0"/>
              </a:spcAft>
              <a:buNone/>
            </a:pPr>
            <a:r>
              <a:rPr lang="pl-PL" sz="8818" b="0" i="0" u="none" strike="noStrike" cap="none">
                <a:solidFill>
                  <a:schemeClr val="accent1"/>
                </a:solidFill>
                <a:latin typeface="Arial"/>
                <a:ea typeface="Arial"/>
                <a:cs typeface="Arial"/>
                <a:sym typeface="Arial"/>
              </a:rPr>
              <a:t>“</a:t>
            </a:r>
            <a:endParaRPr/>
          </a:p>
        </p:txBody>
      </p:sp>
      <p:sp>
        <p:nvSpPr>
          <p:cNvPr id="124" name="Google Shape;124;p35"/>
          <p:cNvSpPr txBox="1"/>
          <p:nvPr/>
        </p:nvSpPr>
        <p:spPr>
          <a:xfrm>
            <a:off x="9006344" y="3202562"/>
            <a:ext cx="504162" cy="644607"/>
          </a:xfrm>
          <a:prstGeom prst="rect">
            <a:avLst/>
          </a:prstGeom>
          <a:noFill/>
          <a:ln>
            <a:noFill/>
          </a:ln>
        </p:spPr>
        <p:txBody>
          <a:bodyPr spcFirstLastPara="1" wrap="square" lIns="100775" tIns="50375" rIns="100775" bIns="50375" anchor="ctr" anchorCtr="0">
            <a:noAutofit/>
          </a:bodyPr>
          <a:lstStyle/>
          <a:p>
            <a:pPr marL="0" marR="0" lvl="0" indent="0" algn="l" rtl="0">
              <a:spcBef>
                <a:spcPts val="0"/>
              </a:spcBef>
              <a:spcAft>
                <a:spcPts val="0"/>
              </a:spcAft>
              <a:buNone/>
            </a:pPr>
            <a:r>
              <a:rPr lang="pl-PL" sz="8818"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Karta nazwy">
  <p:cSld name="Karta nazwy">
    <p:spTree>
      <p:nvGrpSpPr>
        <p:cNvPr id="1" name="Shape 125"/>
        <p:cNvGrpSpPr/>
        <p:nvPr/>
      </p:nvGrpSpPr>
      <p:grpSpPr>
        <a:xfrm>
          <a:off x="0" y="0"/>
          <a:ext cx="0" cy="0"/>
          <a:chOff x="0" y="0"/>
          <a:chExt cx="0" cy="0"/>
        </a:xfrm>
      </p:grpSpPr>
      <p:sp>
        <p:nvSpPr>
          <p:cNvPr id="126" name="Google Shape;126;p36"/>
          <p:cNvSpPr txBox="1">
            <a:spLocks noGrp="1"/>
          </p:cNvSpPr>
          <p:nvPr>
            <p:ph type="title"/>
          </p:nvPr>
        </p:nvSpPr>
        <p:spPr>
          <a:xfrm>
            <a:off x="2141378" y="2687886"/>
            <a:ext cx="7267206" cy="300363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291"/>
              <a:buFont typeface="Century Gothic"/>
              <a:buNone/>
              <a:defRPr sz="5291"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6"/>
          <p:cNvSpPr txBox="1">
            <a:spLocks noGrp="1"/>
          </p:cNvSpPr>
          <p:nvPr>
            <p:ph type="body" idx="1"/>
          </p:nvPr>
        </p:nvSpPr>
        <p:spPr>
          <a:xfrm>
            <a:off x="2141378" y="5711755"/>
            <a:ext cx="7267206" cy="804273"/>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1984"/>
              <a:buNone/>
              <a:defRPr>
                <a:solidFill>
                  <a:srgbClr val="595959"/>
                </a:solidFill>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28" name="Google Shape;128;p36"/>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6"/>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6"/>
          <p:cNvSpPr/>
          <p:nvPr/>
        </p:nvSpPr>
        <p:spPr>
          <a:xfrm rot="10800000" flipH="1">
            <a:off x="64" y="5413094"/>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6"/>
          <p:cNvSpPr txBox="1">
            <a:spLocks noGrp="1"/>
          </p:cNvSpPr>
          <p:nvPr>
            <p:ph type="sldNum" idx="12"/>
          </p:nvPr>
        </p:nvSpPr>
        <p:spPr>
          <a:xfrm>
            <a:off x="563593" y="5492932"/>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Karta nazwy cytatu">
  <p:cSld name="Karta nazwy cytatu">
    <p:spTree>
      <p:nvGrpSpPr>
        <p:cNvPr id="1" name="Shape 132"/>
        <p:cNvGrpSpPr/>
        <p:nvPr/>
      </p:nvGrpSpPr>
      <p:grpSpPr>
        <a:xfrm>
          <a:off x="0" y="0"/>
          <a:ext cx="0" cy="0"/>
          <a:chOff x="0" y="0"/>
          <a:chExt cx="0" cy="0"/>
        </a:xfrm>
      </p:grpSpPr>
      <p:sp>
        <p:nvSpPr>
          <p:cNvPr id="133" name="Google Shape;133;p37"/>
          <p:cNvSpPr txBox="1">
            <a:spLocks noGrp="1"/>
          </p:cNvSpPr>
          <p:nvPr>
            <p:ph type="title"/>
          </p:nvPr>
        </p:nvSpPr>
        <p:spPr>
          <a:xfrm>
            <a:off x="2412254" y="671971"/>
            <a:ext cx="6735395" cy="319186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5291"/>
              <a:buFont typeface="Century Gothic"/>
              <a:buNone/>
              <a:defRPr sz="5291"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7"/>
          <p:cNvSpPr txBox="1">
            <a:spLocks noGrp="1"/>
          </p:cNvSpPr>
          <p:nvPr>
            <p:ph type="body" idx="1"/>
          </p:nvPr>
        </p:nvSpPr>
        <p:spPr>
          <a:xfrm>
            <a:off x="2141378" y="4787794"/>
            <a:ext cx="7373377" cy="923960"/>
          </a:xfrm>
          <a:prstGeom prst="rect">
            <a:avLst/>
          </a:prstGeom>
          <a:noFill/>
          <a:ln>
            <a:noFill/>
          </a:ln>
        </p:spPr>
        <p:txBody>
          <a:bodyPr spcFirstLastPara="1" wrap="square" lIns="91425" tIns="45700" rIns="91425" bIns="45700" anchor="b" anchorCtr="0">
            <a:noAutofit/>
          </a:bodyPr>
          <a:lstStyle>
            <a:lvl1pPr marL="457200" lvl="0" indent="-228600" algn="l">
              <a:spcBef>
                <a:spcPts val="1102"/>
              </a:spcBef>
              <a:spcAft>
                <a:spcPts val="0"/>
              </a:spcAft>
              <a:buSzPts val="2646"/>
              <a:buFont typeface="Century Gothic"/>
              <a:buNone/>
              <a:defRPr sz="2646">
                <a:solidFill>
                  <a:schemeClr val="accent1"/>
                </a:solidFill>
              </a:defRPr>
            </a:lvl1pPr>
            <a:lvl2pPr marL="914400" lvl="1" indent="-228600" algn="l">
              <a:spcBef>
                <a:spcPts val="1102"/>
              </a:spcBef>
              <a:spcAft>
                <a:spcPts val="0"/>
              </a:spcAft>
              <a:buSzPts val="1764"/>
              <a:buFont typeface="Century Gothic"/>
              <a:buNone/>
              <a:defRPr/>
            </a:lvl2pPr>
            <a:lvl3pPr marL="1371600" lvl="2" indent="-228600" algn="l">
              <a:spcBef>
                <a:spcPts val="1102"/>
              </a:spcBef>
              <a:spcAft>
                <a:spcPts val="0"/>
              </a:spcAft>
              <a:buSzPts val="1543"/>
              <a:buFont typeface="Century Gothic"/>
              <a:buNone/>
              <a:defRPr/>
            </a:lvl3pPr>
            <a:lvl4pPr marL="1828800" lvl="3" indent="-228600" algn="l">
              <a:spcBef>
                <a:spcPts val="1102"/>
              </a:spcBef>
              <a:spcAft>
                <a:spcPts val="0"/>
              </a:spcAft>
              <a:buSzPts val="1323"/>
              <a:buFont typeface="Century Gothic"/>
              <a:buNone/>
              <a:defRPr/>
            </a:lvl4pPr>
            <a:lvl5pPr marL="2286000" lvl="4" indent="-228600" algn="l">
              <a:spcBef>
                <a:spcPts val="1102"/>
              </a:spcBef>
              <a:spcAft>
                <a:spcPts val="0"/>
              </a:spcAft>
              <a:buSzPts val="1323"/>
              <a:buFont typeface="Century Gothic"/>
              <a:buNone/>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35" name="Google Shape;135;p37"/>
          <p:cNvSpPr txBox="1">
            <a:spLocks noGrp="1"/>
          </p:cNvSpPr>
          <p:nvPr>
            <p:ph type="body" idx="2"/>
          </p:nvPr>
        </p:nvSpPr>
        <p:spPr>
          <a:xfrm>
            <a:off x="2141378" y="5711755"/>
            <a:ext cx="7373377" cy="804273"/>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1984"/>
              <a:buNone/>
              <a:defRPr>
                <a:solidFill>
                  <a:srgbClr val="595959"/>
                </a:solidFill>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36" name="Google Shape;136;p37"/>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7"/>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7"/>
          <p:cNvSpPr/>
          <p:nvPr/>
        </p:nvSpPr>
        <p:spPr>
          <a:xfrm rot="10800000" flipH="1">
            <a:off x="64" y="5413094"/>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7"/>
          <p:cNvSpPr txBox="1">
            <a:spLocks noGrp="1"/>
          </p:cNvSpPr>
          <p:nvPr>
            <p:ph type="sldNum" idx="12"/>
          </p:nvPr>
        </p:nvSpPr>
        <p:spPr>
          <a:xfrm>
            <a:off x="563593" y="5492932"/>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
        <p:nvSpPr>
          <p:cNvPr id="140" name="Google Shape;140;p37"/>
          <p:cNvSpPr txBox="1"/>
          <p:nvPr/>
        </p:nvSpPr>
        <p:spPr>
          <a:xfrm>
            <a:off x="1993544" y="714306"/>
            <a:ext cx="504162" cy="644607"/>
          </a:xfrm>
          <a:prstGeom prst="rect">
            <a:avLst/>
          </a:prstGeom>
          <a:noFill/>
          <a:ln>
            <a:noFill/>
          </a:ln>
        </p:spPr>
        <p:txBody>
          <a:bodyPr spcFirstLastPara="1" wrap="square" lIns="100775" tIns="50375" rIns="100775" bIns="50375" anchor="ctr" anchorCtr="0">
            <a:noAutofit/>
          </a:bodyPr>
          <a:lstStyle/>
          <a:p>
            <a:pPr marL="0" marR="0" lvl="0" indent="0" algn="l" rtl="0">
              <a:spcBef>
                <a:spcPts val="0"/>
              </a:spcBef>
              <a:spcAft>
                <a:spcPts val="0"/>
              </a:spcAft>
              <a:buNone/>
            </a:pPr>
            <a:r>
              <a:rPr lang="pl-PL" sz="8818" b="0" i="0" u="none" strike="noStrike" cap="none">
                <a:solidFill>
                  <a:schemeClr val="accent1"/>
                </a:solidFill>
                <a:latin typeface="Arial"/>
                <a:ea typeface="Arial"/>
                <a:cs typeface="Arial"/>
                <a:sym typeface="Arial"/>
              </a:rPr>
              <a:t>“</a:t>
            </a:r>
            <a:endParaRPr/>
          </a:p>
        </p:txBody>
      </p:sp>
      <p:sp>
        <p:nvSpPr>
          <p:cNvPr id="141" name="Google Shape;141;p37"/>
          <p:cNvSpPr txBox="1"/>
          <p:nvPr/>
        </p:nvSpPr>
        <p:spPr>
          <a:xfrm>
            <a:off x="9006344" y="3202562"/>
            <a:ext cx="504162" cy="644607"/>
          </a:xfrm>
          <a:prstGeom prst="rect">
            <a:avLst/>
          </a:prstGeom>
          <a:noFill/>
          <a:ln>
            <a:noFill/>
          </a:ln>
        </p:spPr>
        <p:txBody>
          <a:bodyPr spcFirstLastPara="1" wrap="square" lIns="100775" tIns="50375" rIns="100775" bIns="50375" anchor="ctr" anchorCtr="0">
            <a:noAutofit/>
          </a:bodyPr>
          <a:lstStyle/>
          <a:p>
            <a:pPr marL="0" marR="0" lvl="0" indent="0" algn="l" rtl="0">
              <a:spcBef>
                <a:spcPts val="0"/>
              </a:spcBef>
              <a:spcAft>
                <a:spcPts val="0"/>
              </a:spcAft>
              <a:buNone/>
            </a:pPr>
            <a:r>
              <a:rPr lang="pl-PL" sz="8818"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rawda lub fałsz">
  <p:cSld name="Prawda lub fałsz">
    <p:spTree>
      <p:nvGrpSpPr>
        <p:cNvPr id="1" name="Shape 142"/>
        <p:cNvGrpSpPr/>
        <p:nvPr/>
      </p:nvGrpSpPr>
      <p:grpSpPr>
        <a:xfrm>
          <a:off x="0" y="0"/>
          <a:ext cx="0" cy="0"/>
          <a:chOff x="0" y="0"/>
          <a:chExt cx="0" cy="0"/>
        </a:xfrm>
      </p:grpSpPr>
      <p:sp>
        <p:nvSpPr>
          <p:cNvPr id="143" name="Google Shape;143;p38"/>
          <p:cNvSpPr txBox="1">
            <a:spLocks noGrp="1"/>
          </p:cNvSpPr>
          <p:nvPr>
            <p:ph type="title"/>
          </p:nvPr>
        </p:nvSpPr>
        <p:spPr>
          <a:xfrm>
            <a:off x="2141379" y="691600"/>
            <a:ext cx="7267205" cy="3174689"/>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5291"/>
              <a:buFont typeface="Century Gothic"/>
              <a:buNone/>
              <a:defRPr sz="5291"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38"/>
          <p:cNvSpPr txBox="1">
            <a:spLocks noGrp="1"/>
          </p:cNvSpPr>
          <p:nvPr>
            <p:ph type="body" idx="1"/>
          </p:nvPr>
        </p:nvSpPr>
        <p:spPr>
          <a:xfrm>
            <a:off x="2141378" y="4787794"/>
            <a:ext cx="7267206" cy="923960"/>
          </a:xfrm>
          <a:prstGeom prst="rect">
            <a:avLst/>
          </a:prstGeom>
          <a:noFill/>
          <a:ln>
            <a:noFill/>
          </a:ln>
        </p:spPr>
        <p:txBody>
          <a:bodyPr spcFirstLastPara="1" wrap="square" lIns="91425" tIns="45700" rIns="91425" bIns="45700" anchor="b" anchorCtr="0">
            <a:noAutofit/>
          </a:bodyPr>
          <a:lstStyle>
            <a:lvl1pPr marL="457200" lvl="0" indent="-228600" algn="l">
              <a:spcBef>
                <a:spcPts val="1102"/>
              </a:spcBef>
              <a:spcAft>
                <a:spcPts val="0"/>
              </a:spcAft>
              <a:buSzPts val="2646"/>
              <a:buFont typeface="Century Gothic"/>
              <a:buNone/>
              <a:defRPr sz="2646">
                <a:solidFill>
                  <a:schemeClr val="accent1"/>
                </a:solidFill>
              </a:defRPr>
            </a:lvl1pPr>
            <a:lvl2pPr marL="914400" lvl="1" indent="-228600" algn="l">
              <a:spcBef>
                <a:spcPts val="1102"/>
              </a:spcBef>
              <a:spcAft>
                <a:spcPts val="0"/>
              </a:spcAft>
              <a:buSzPts val="1764"/>
              <a:buFont typeface="Century Gothic"/>
              <a:buNone/>
              <a:defRPr/>
            </a:lvl2pPr>
            <a:lvl3pPr marL="1371600" lvl="2" indent="-228600" algn="l">
              <a:spcBef>
                <a:spcPts val="1102"/>
              </a:spcBef>
              <a:spcAft>
                <a:spcPts val="0"/>
              </a:spcAft>
              <a:buSzPts val="1543"/>
              <a:buFont typeface="Century Gothic"/>
              <a:buNone/>
              <a:defRPr/>
            </a:lvl3pPr>
            <a:lvl4pPr marL="1828800" lvl="3" indent="-228600" algn="l">
              <a:spcBef>
                <a:spcPts val="1102"/>
              </a:spcBef>
              <a:spcAft>
                <a:spcPts val="0"/>
              </a:spcAft>
              <a:buSzPts val="1323"/>
              <a:buFont typeface="Century Gothic"/>
              <a:buNone/>
              <a:defRPr/>
            </a:lvl4pPr>
            <a:lvl5pPr marL="2286000" lvl="4" indent="-228600" algn="l">
              <a:spcBef>
                <a:spcPts val="1102"/>
              </a:spcBef>
              <a:spcAft>
                <a:spcPts val="0"/>
              </a:spcAft>
              <a:buSzPts val="1323"/>
              <a:buFont typeface="Century Gothic"/>
              <a:buNone/>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45" name="Google Shape;145;p38"/>
          <p:cNvSpPr txBox="1">
            <a:spLocks noGrp="1"/>
          </p:cNvSpPr>
          <p:nvPr>
            <p:ph type="body" idx="2"/>
          </p:nvPr>
        </p:nvSpPr>
        <p:spPr>
          <a:xfrm>
            <a:off x="2141378" y="5711755"/>
            <a:ext cx="7267206" cy="804273"/>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1984"/>
              <a:buNone/>
              <a:defRPr>
                <a:solidFill>
                  <a:srgbClr val="595959"/>
                </a:solidFill>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46" name="Google Shape;146;p38"/>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8"/>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8"/>
          <p:cNvSpPr/>
          <p:nvPr/>
        </p:nvSpPr>
        <p:spPr>
          <a:xfrm rot="10800000" flipH="1">
            <a:off x="64" y="5413094"/>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8"/>
          <p:cNvSpPr txBox="1">
            <a:spLocks noGrp="1"/>
          </p:cNvSpPr>
          <p:nvPr>
            <p:ph type="sldNum" idx="12"/>
          </p:nvPr>
        </p:nvSpPr>
        <p:spPr>
          <a:xfrm>
            <a:off x="563593" y="5492932"/>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150"/>
        <p:cNvGrpSpPr/>
        <p:nvPr/>
      </p:nvGrpSpPr>
      <p:grpSpPr>
        <a:xfrm>
          <a:off x="0" y="0"/>
          <a:ext cx="0" cy="0"/>
          <a:chOff x="0" y="0"/>
          <a:chExt cx="0" cy="0"/>
        </a:xfrm>
      </p:grpSpPr>
      <p:sp>
        <p:nvSpPr>
          <p:cNvPr id="151" name="Google Shape;151;p39"/>
          <p:cNvSpPr txBox="1">
            <a:spLocks noGrp="1"/>
          </p:cNvSpPr>
          <p:nvPr>
            <p:ph type="title"/>
          </p:nvPr>
        </p:nvSpPr>
        <p:spPr>
          <a:xfrm>
            <a:off x="2144448" y="687966"/>
            <a:ext cx="7264135" cy="1411944"/>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9"/>
          <p:cNvSpPr txBox="1">
            <a:spLocks noGrp="1"/>
          </p:cNvSpPr>
          <p:nvPr>
            <p:ph type="body" idx="1"/>
          </p:nvPr>
        </p:nvSpPr>
        <p:spPr>
          <a:xfrm rot="5400000">
            <a:off x="3633073" y="860204"/>
            <a:ext cx="4283816" cy="7267206"/>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53" name="Google Shape;153;p39"/>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39"/>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39"/>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9"/>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57"/>
        <p:cNvGrpSpPr/>
        <p:nvPr/>
      </p:nvGrpSpPr>
      <p:grpSpPr>
        <a:xfrm>
          <a:off x="0" y="0"/>
          <a:ext cx="0" cy="0"/>
          <a:chOff x="0" y="0"/>
          <a:chExt cx="0" cy="0"/>
        </a:xfrm>
      </p:grpSpPr>
      <p:sp>
        <p:nvSpPr>
          <p:cNvPr id="158" name="Google Shape;158;p40"/>
          <p:cNvSpPr txBox="1">
            <a:spLocks noGrp="1"/>
          </p:cNvSpPr>
          <p:nvPr>
            <p:ph type="title"/>
          </p:nvPr>
        </p:nvSpPr>
        <p:spPr>
          <a:xfrm rot="5400000">
            <a:off x="5583778" y="2690929"/>
            <a:ext cx="5824430" cy="182577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40"/>
          <p:cNvSpPr txBox="1">
            <a:spLocks noGrp="1"/>
          </p:cNvSpPr>
          <p:nvPr>
            <p:ph type="body" idx="1"/>
          </p:nvPr>
        </p:nvSpPr>
        <p:spPr>
          <a:xfrm rot="5400000">
            <a:off x="1828887" y="1004091"/>
            <a:ext cx="5824430" cy="5199446"/>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160" name="Google Shape;160;p40"/>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40"/>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40"/>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40"/>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47"/>
        <p:cNvGrpSpPr/>
        <p:nvPr/>
      </p:nvGrpSpPr>
      <p:grpSpPr>
        <a:xfrm>
          <a:off x="0" y="0"/>
          <a:ext cx="0" cy="0"/>
          <a:chOff x="0" y="0"/>
          <a:chExt cx="0" cy="0"/>
        </a:xfrm>
      </p:grpSpPr>
      <p:sp>
        <p:nvSpPr>
          <p:cNvPr id="48" name="Google Shape;48;p26"/>
          <p:cNvSpPr txBox="1">
            <a:spLocks noGrp="1"/>
          </p:cNvSpPr>
          <p:nvPr>
            <p:ph type="title"/>
          </p:nvPr>
        </p:nvSpPr>
        <p:spPr>
          <a:xfrm>
            <a:off x="2144450" y="687966"/>
            <a:ext cx="7264134" cy="1411944"/>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6"/>
          <p:cNvSpPr txBox="1">
            <a:spLocks noGrp="1"/>
          </p:cNvSpPr>
          <p:nvPr>
            <p:ph type="body" idx="1"/>
          </p:nvPr>
        </p:nvSpPr>
        <p:spPr>
          <a:xfrm>
            <a:off x="2141378" y="2351899"/>
            <a:ext cx="7267206" cy="4164129"/>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50" name="Google Shape;50;p26"/>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6"/>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6"/>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ajd tytułowy" type="title">
  <p:cSld name="TITLE">
    <p:spTree>
      <p:nvGrpSpPr>
        <p:cNvPr id="1" name="Shape 54"/>
        <p:cNvGrpSpPr/>
        <p:nvPr/>
      </p:nvGrpSpPr>
      <p:grpSpPr>
        <a:xfrm>
          <a:off x="0" y="0"/>
          <a:ext cx="0" cy="0"/>
          <a:chOff x="0" y="0"/>
          <a:chExt cx="0" cy="0"/>
        </a:xfrm>
      </p:grpSpPr>
      <p:sp>
        <p:nvSpPr>
          <p:cNvPr id="55" name="Google Shape;55;p27"/>
          <p:cNvSpPr txBox="1">
            <a:spLocks noGrp="1"/>
          </p:cNvSpPr>
          <p:nvPr>
            <p:ph type="ctrTitle"/>
          </p:nvPr>
        </p:nvSpPr>
        <p:spPr>
          <a:xfrm>
            <a:off x="2141379" y="2771882"/>
            <a:ext cx="7276539" cy="249429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952"/>
              <a:buFont typeface="Century Gothic"/>
              <a:buNone/>
              <a:defRPr sz="5952"/>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7"/>
          <p:cNvSpPr txBox="1">
            <a:spLocks noGrp="1"/>
          </p:cNvSpPr>
          <p:nvPr>
            <p:ph type="subTitle" idx="1"/>
          </p:nvPr>
        </p:nvSpPr>
        <p:spPr>
          <a:xfrm>
            <a:off x="2141379" y="5266178"/>
            <a:ext cx="7276539" cy="1241518"/>
          </a:xfrm>
          <a:prstGeom prst="rect">
            <a:avLst/>
          </a:prstGeom>
          <a:noFill/>
          <a:ln>
            <a:noFill/>
          </a:ln>
        </p:spPr>
        <p:txBody>
          <a:bodyPr spcFirstLastPara="1" wrap="square" lIns="91425" tIns="45700" rIns="91425" bIns="45700" anchor="t" anchorCtr="0">
            <a:normAutofit/>
          </a:bodyPr>
          <a:lstStyle>
            <a:lvl1pPr lvl="0" algn="l">
              <a:spcBef>
                <a:spcPts val="1102"/>
              </a:spcBef>
              <a:spcAft>
                <a:spcPts val="0"/>
              </a:spcAft>
              <a:buSzPts val="1984"/>
              <a:buNone/>
              <a:defRPr>
                <a:solidFill>
                  <a:srgbClr val="595959"/>
                </a:solidFill>
              </a:defRPr>
            </a:lvl1pPr>
            <a:lvl2pPr lvl="1" algn="ctr">
              <a:spcBef>
                <a:spcPts val="1102"/>
              </a:spcBef>
              <a:spcAft>
                <a:spcPts val="0"/>
              </a:spcAft>
              <a:buSzPts val="1764"/>
              <a:buNone/>
              <a:defRPr>
                <a:solidFill>
                  <a:srgbClr val="888888"/>
                </a:solidFill>
              </a:defRPr>
            </a:lvl2pPr>
            <a:lvl3pPr lvl="2" algn="ctr">
              <a:spcBef>
                <a:spcPts val="1102"/>
              </a:spcBef>
              <a:spcAft>
                <a:spcPts val="0"/>
              </a:spcAft>
              <a:buSzPts val="1543"/>
              <a:buNone/>
              <a:defRPr>
                <a:solidFill>
                  <a:srgbClr val="888888"/>
                </a:solidFill>
              </a:defRPr>
            </a:lvl3pPr>
            <a:lvl4pPr lvl="3" algn="ctr">
              <a:spcBef>
                <a:spcPts val="1102"/>
              </a:spcBef>
              <a:spcAft>
                <a:spcPts val="0"/>
              </a:spcAft>
              <a:buSzPts val="1323"/>
              <a:buNone/>
              <a:defRPr>
                <a:solidFill>
                  <a:srgbClr val="888888"/>
                </a:solidFill>
              </a:defRPr>
            </a:lvl4pPr>
            <a:lvl5pPr lvl="4" algn="ctr">
              <a:spcBef>
                <a:spcPts val="1102"/>
              </a:spcBef>
              <a:spcAft>
                <a:spcPts val="0"/>
              </a:spcAft>
              <a:buSzPts val="1323"/>
              <a:buNone/>
              <a:defRPr>
                <a:solidFill>
                  <a:srgbClr val="888888"/>
                </a:solidFill>
              </a:defRPr>
            </a:lvl5pPr>
            <a:lvl6pPr lvl="5" algn="ctr">
              <a:spcBef>
                <a:spcPts val="1102"/>
              </a:spcBef>
              <a:spcAft>
                <a:spcPts val="0"/>
              </a:spcAft>
              <a:buSzPts val="1323"/>
              <a:buNone/>
              <a:defRPr>
                <a:solidFill>
                  <a:srgbClr val="888888"/>
                </a:solidFill>
              </a:defRPr>
            </a:lvl6pPr>
            <a:lvl7pPr lvl="6" algn="ctr">
              <a:spcBef>
                <a:spcPts val="1102"/>
              </a:spcBef>
              <a:spcAft>
                <a:spcPts val="0"/>
              </a:spcAft>
              <a:buSzPts val="1323"/>
              <a:buNone/>
              <a:defRPr>
                <a:solidFill>
                  <a:srgbClr val="888888"/>
                </a:solidFill>
              </a:defRPr>
            </a:lvl7pPr>
            <a:lvl8pPr lvl="7" algn="ctr">
              <a:spcBef>
                <a:spcPts val="1102"/>
              </a:spcBef>
              <a:spcAft>
                <a:spcPts val="0"/>
              </a:spcAft>
              <a:buSzPts val="1323"/>
              <a:buNone/>
              <a:defRPr>
                <a:solidFill>
                  <a:srgbClr val="888888"/>
                </a:solidFill>
              </a:defRPr>
            </a:lvl8pPr>
            <a:lvl9pPr lvl="8" algn="ctr">
              <a:spcBef>
                <a:spcPts val="1102"/>
              </a:spcBef>
              <a:spcAft>
                <a:spcPts val="0"/>
              </a:spcAft>
              <a:buSzPts val="1323"/>
              <a:buNone/>
              <a:defRPr>
                <a:solidFill>
                  <a:srgbClr val="888888"/>
                </a:solidFill>
              </a:defRPr>
            </a:lvl9pPr>
          </a:lstStyle>
          <a:p>
            <a:endParaRPr/>
          </a:p>
        </p:txBody>
      </p:sp>
      <p:sp>
        <p:nvSpPr>
          <p:cNvPr id="57" name="Google Shape;57;p27"/>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7"/>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p:nvPr/>
        </p:nvSpPr>
        <p:spPr>
          <a:xfrm>
            <a:off x="-34967" y="4763277"/>
            <a:ext cx="1538412" cy="861769"/>
          </a:xfrm>
          <a:custGeom>
            <a:avLst/>
            <a:gdLst/>
            <a:ahLst/>
            <a:cxnLst/>
            <a:rect l="l" t="t" r="r" b="b"/>
            <a:pathLst>
              <a:path w="8042" h="10000" extrusionOk="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7"/>
          <p:cNvSpPr txBox="1">
            <a:spLocks noGrp="1"/>
          </p:cNvSpPr>
          <p:nvPr>
            <p:ph type="sldNum" idx="12"/>
          </p:nvPr>
        </p:nvSpPr>
        <p:spPr>
          <a:xfrm>
            <a:off x="466696" y="4992981"/>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agłówek sekcji" type="secHead">
  <p:cSld name="SECTION_HEADER">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2141378" y="2286820"/>
            <a:ext cx="7267206" cy="161908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409"/>
              <a:buFont typeface="Century Gothic"/>
              <a:buNone/>
              <a:defRPr sz="4409"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8"/>
          <p:cNvSpPr txBox="1">
            <a:spLocks noGrp="1"/>
          </p:cNvSpPr>
          <p:nvPr>
            <p:ph type="body" idx="1"/>
          </p:nvPr>
        </p:nvSpPr>
        <p:spPr>
          <a:xfrm>
            <a:off x="2141378" y="3947830"/>
            <a:ext cx="7267206" cy="948432"/>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2205"/>
              <a:buNone/>
              <a:defRPr sz="2205">
                <a:solidFill>
                  <a:srgbClr val="595959"/>
                </a:solidFill>
              </a:defRPr>
            </a:lvl1pPr>
            <a:lvl2pPr marL="914400" lvl="1" indent="-228600" algn="l">
              <a:spcBef>
                <a:spcPts val="1102"/>
              </a:spcBef>
              <a:spcAft>
                <a:spcPts val="0"/>
              </a:spcAft>
              <a:buSzPts val="1984"/>
              <a:buNone/>
              <a:defRPr sz="1984">
                <a:solidFill>
                  <a:srgbClr val="888888"/>
                </a:solidFill>
              </a:defRPr>
            </a:lvl2pPr>
            <a:lvl3pPr marL="1371600" lvl="2" indent="-228600" algn="l">
              <a:spcBef>
                <a:spcPts val="1102"/>
              </a:spcBef>
              <a:spcAft>
                <a:spcPts val="0"/>
              </a:spcAft>
              <a:buSzPts val="1764"/>
              <a:buNone/>
              <a:defRPr sz="1764">
                <a:solidFill>
                  <a:srgbClr val="888888"/>
                </a:solidFill>
              </a:defRPr>
            </a:lvl3pPr>
            <a:lvl4pPr marL="1828800" lvl="3" indent="-228600" algn="l">
              <a:spcBef>
                <a:spcPts val="1102"/>
              </a:spcBef>
              <a:spcAft>
                <a:spcPts val="0"/>
              </a:spcAft>
              <a:buSzPts val="1543"/>
              <a:buNone/>
              <a:defRPr sz="1543">
                <a:solidFill>
                  <a:srgbClr val="888888"/>
                </a:solidFill>
              </a:defRPr>
            </a:lvl4pPr>
            <a:lvl5pPr marL="2286000" lvl="4" indent="-228600" algn="l">
              <a:spcBef>
                <a:spcPts val="1102"/>
              </a:spcBef>
              <a:spcAft>
                <a:spcPts val="0"/>
              </a:spcAft>
              <a:buSzPts val="1543"/>
              <a:buNone/>
              <a:defRPr sz="1543">
                <a:solidFill>
                  <a:srgbClr val="888888"/>
                </a:solidFill>
              </a:defRPr>
            </a:lvl5pPr>
            <a:lvl6pPr marL="2743200" lvl="5" indent="-228600" algn="l">
              <a:spcBef>
                <a:spcPts val="1102"/>
              </a:spcBef>
              <a:spcAft>
                <a:spcPts val="0"/>
              </a:spcAft>
              <a:buSzPts val="1543"/>
              <a:buNone/>
              <a:defRPr sz="1543">
                <a:solidFill>
                  <a:srgbClr val="888888"/>
                </a:solidFill>
              </a:defRPr>
            </a:lvl6pPr>
            <a:lvl7pPr marL="3200400" lvl="6" indent="-228600" algn="l">
              <a:spcBef>
                <a:spcPts val="1102"/>
              </a:spcBef>
              <a:spcAft>
                <a:spcPts val="0"/>
              </a:spcAft>
              <a:buSzPts val="1543"/>
              <a:buNone/>
              <a:defRPr sz="1543">
                <a:solidFill>
                  <a:srgbClr val="888888"/>
                </a:solidFill>
              </a:defRPr>
            </a:lvl7pPr>
            <a:lvl8pPr marL="3657600" lvl="7" indent="-228600" algn="l">
              <a:spcBef>
                <a:spcPts val="1102"/>
              </a:spcBef>
              <a:spcAft>
                <a:spcPts val="0"/>
              </a:spcAft>
              <a:buSzPts val="1543"/>
              <a:buNone/>
              <a:defRPr sz="1543">
                <a:solidFill>
                  <a:srgbClr val="888888"/>
                </a:solidFill>
              </a:defRPr>
            </a:lvl8pPr>
            <a:lvl9pPr marL="4114800" lvl="8" indent="-228600" algn="l">
              <a:spcBef>
                <a:spcPts val="1102"/>
              </a:spcBef>
              <a:spcAft>
                <a:spcPts val="0"/>
              </a:spcAft>
              <a:buSzPts val="1543"/>
              <a:buNone/>
              <a:defRPr sz="1543">
                <a:solidFill>
                  <a:srgbClr val="888888"/>
                </a:solidFill>
              </a:defRPr>
            </a:lvl9pPr>
          </a:lstStyle>
          <a:p>
            <a:endParaRPr/>
          </a:p>
        </p:txBody>
      </p:sp>
      <p:sp>
        <p:nvSpPr>
          <p:cNvPr id="64" name="Google Shape;64;p28"/>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8"/>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p:nvPr/>
        </p:nvSpPr>
        <p:spPr>
          <a:xfrm rot="10800000" flipH="1">
            <a:off x="64" y="349051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8"/>
          <p:cNvSpPr txBox="1">
            <a:spLocks noGrp="1"/>
          </p:cNvSpPr>
          <p:nvPr>
            <p:ph type="sldNum" idx="12"/>
          </p:nvPr>
        </p:nvSpPr>
        <p:spPr>
          <a:xfrm>
            <a:off x="563593" y="3576064"/>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2144448" y="687966"/>
            <a:ext cx="7264135" cy="1411944"/>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9"/>
          <p:cNvSpPr txBox="1">
            <a:spLocks noGrp="1"/>
          </p:cNvSpPr>
          <p:nvPr>
            <p:ph type="body" idx="1"/>
          </p:nvPr>
        </p:nvSpPr>
        <p:spPr>
          <a:xfrm>
            <a:off x="2141379" y="2355323"/>
            <a:ext cx="3525056" cy="4152858"/>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71" name="Google Shape;71;p29"/>
          <p:cNvSpPr txBox="1">
            <a:spLocks noGrp="1"/>
          </p:cNvSpPr>
          <p:nvPr>
            <p:ph type="body" idx="2"/>
          </p:nvPr>
        </p:nvSpPr>
        <p:spPr>
          <a:xfrm>
            <a:off x="5884011" y="2355323"/>
            <a:ext cx="3524573" cy="4152858"/>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72" name="Google Shape;72;p29"/>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9"/>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9"/>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76"/>
        <p:cNvGrpSpPr/>
        <p:nvPr/>
      </p:nvGrpSpPr>
      <p:grpSpPr>
        <a:xfrm>
          <a:off x="0" y="0"/>
          <a:ext cx="0" cy="0"/>
          <a:chOff x="0" y="0"/>
          <a:chExt cx="0" cy="0"/>
        </a:xfrm>
      </p:grpSpPr>
      <p:sp>
        <p:nvSpPr>
          <p:cNvPr id="77" name="Google Shape;77;p30"/>
          <p:cNvSpPr txBox="1">
            <a:spLocks noGrp="1"/>
          </p:cNvSpPr>
          <p:nvPr>
            <p:ph type="title"/>
          </p:nvPr>
        </p:nvSpPr>
        <p:spPr>
          <a:xfrm>
            <a:off x="2144448" y="687966"/>
            <a:ext cx="7264135" cy="1411944"/>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body" idx="1"/>
          </p:nvPr>
        </p:nvSpPr>
        <p:spPr>
          <a:xfrm>
            <a:off x="2497393" y="2454443"/>
            <a:ext cx="3169042" cy="635222"/>
          </a:xfrm>
          <a:prstGeom prst="rect">
            <a:avLst/>
          </a:prstGeom>
          <a:noFill/>
          <a:ln>
            <a:noFill/>
          </a:ln>
        </p:spPr>
        <p:txBody>
          <a:bodyPr spcFirstLastPara="1" wrap="square" lIns="91425" tIns="45700" rIns="91425" bIns="45700" anchor="b" anchorCtr="0">
            <a:noAutofit/>
          </a:bodyPr>
          <a:lstStyle>
            <a:lvl1pPr marL="457200" lvl="0" indent="-228600" algn="l">
              <a:spcBef>
                <a:spcPts val="1102"/>
              </a:spcBef>
              <a:spcAft>
                <a:spcPts val="0"/>
              </a:spcAft>
              <a:buSzPts val="2646"/>
              <a:buNone/>
              <a:defRPr sz="2646" b="0"/>
            </a:lvl1pPr>
            <a:lvl2pPr marL="914400" lvl="1" indent="-228600" algn="l">
              <a:spcBef>
                <a:spcPts val="1102"/>
              </a:spcBef>
              <a:spcAft>
                <a:spcPts val="0"/>
              </a:spcAft>
              <a:buSzPts val="2205"/>
              <a:buNone/>
              <a:defRPr sz="2205" b="1"/>
            </a:lvl2pPr>
            <a:lvl3pPr marL="1371600" lvl="2" indent="-228600" algn="l">
              <a:spcBef>
                <a:spcPts val="1102"/>
              </a:spcBef>
              <a:spcAft>
                <a:spcPts val="0"/>
              </a:spcAft>
              <a:buSzPts val="1984"/>
              <a:buNone/>
              <a:defRPr sz="1984" b="1"/>
            </a:lvl3pPr>
            <a:lvl4pPr marL="1828800" lvl="3" indent="-228600" algn="l">
              <a:spcBef>
                <a:spcPts val="1102"/>
              </a:spcBef>
              <a:spcAft>
                <a:spcPts val="0"/>
              </a:spcAft>
              <a:buSzPts val="1764"/>
              <a:buNone/>
              <a:defRPr sz="1764" b="1"/>
            </a:lvl4pPr>
            <a:lvl5pPr marL="2286000" lvl="4" indent="-228600" algn="l">
              <a:spcBef>
                <a:spcPts val="1102"/>
              </a:spcBef>
              <a:spcAft>
                <a:spcPts val="0"/>
              </a:spcAft>
              <a:buSzPts val="1764"/>
              <a:buNone/>
              <a:defRPr sz="1764" b="1"/>
            </a:lvl5pPr>
            <a:lvl6pPr marL="2743200" lvl="5" indent="-228600" algn="l">
              <a:spcBef>
                <a:spcPts val="1102"/>
              </a:spcBef>
              <a:spcAft>
                <a:spcPts val="0"/>
              </a:spcAft>
              <a:buSzPts val="1764"/>
              <a:buNone/>
              <a:defRPr sz="1764" b="1"/>
            </a:lvl6pPr>
            <a:lvl7pPr marL="3200400" lvl="6" indent="-228600" algn="l">
              <a:spcBef>
                <a:spcPts val="1102"/>
              </a:spcBef>
              <a:spcAft>
                <a:spcPts val="0"/>
              </a:spcAft>
              <a:buSzPts val="1764"/>
              <a:buNone/>
              <a:defRPr sz="1764" b="1"/>
            </a:lvl7pPr>
            <a:lvl8pPr marL="3657600" lvl="7" indent="-228600" algn="l">
              <a:spcBef>
                <a:spcPts val="1102"/>
              </a:spcBef>
              <a:spcAft>
                <a:spcPts val="0"/>
              </a:spcAft>
              <a:buSzPts val="1764"/>
              <a:buNone/>
              <a:defRPr sz="1764" b="1"/>
            </a:lvl8pPr>
            <a:lvl9pPr marL="4114800" lvl="8" indent="-228600" algn="l">
              <a:spcBef>
                <a:spcPts val="1102"/>
              </a:spcBef>
              <a:spcAft>
                <a:spcPts val="0"/>
              </a:spcAft>
              <a:buSzPts val="1764"/>
              <a:buNone/>
              <a:defRPr sz="1764" b="1"/>
            </a:lvl9pPr>
          </a:lstStyle>
          <a:p>
            <a:endParaRPr/>
          </a:p>
        </p:txBody>
      </p:sp>
      <p:sp>
        <p:nvSpPr>
          <p:cNvPr id="79" name="Google Shape;79;p30"/>
          <p:cNvSpPr txBox="1">
            <a:spLocks noGrp="1"/>
          </p:cNvSpPr>
          <p:nvPr>
            <p:ph type="body" idx="2"/>
          </p:nvPr>
        </p:nvSpPr>
        <p:spPr>
          <a:xfrm>
            <a:off x="2141378" y="3089666"/>
            <a:ext cx="3525057" cy="3423462"/>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80" name="Google Shape;80;p30"/>
          <p:cNvSpPr txBox="1">
            <a:spLocks noGrp="1"/>
          </p:cNvSpPr>
          <p:nvPr>
            <p:ph type="body" idx="3"/>
          </p:nvPr>
        </p:nvSpPr>
        <p:spPr>
          <a:xfrm>
            <a:off x="6235518" y="2450885"/>
            <a:ext cx="3167546" cy="635222"/>
          </a:xfrm>
          <a:prstGeom prst="rect">
            <a:avLst/>
          </a:prstGeom>
          <a:noFill/>
          <a:ln>
            <a:noFill/>
          </a:ln>
        </p:spPr>
        <p:txBody>
          <a:bodyPr spcFirstLastPara="1" wrap="square" lIns="91425" tIns="45700" rIns="91425" bIns="45700" anchor="b" anchorCtr="0">
            <a:noAutofit/>
          </a:bodyPr>
          <a:lstStyle>
            <a:lvl1pPr marL="457200" lvl="0" indent="-228600" algn="l">
              <a:spcBef>
                <a:spcPts val="1102"/>
              </a:spcBef>
              <a:spcAft>
                <a:spcPts val="0"/>
              </a:spcAft>
              <a:buSzPts val="2646"/>
              <a:buNone/>
              <a:defRPr sz="2646" b="0"/>
            </a:lvl1pPr>
            <a:lvl2pPr marL="914400" lvl="1" indent="-228600" algn="l">
              <a:spcBef>
                <a:spcPts val="1102"/>
              </a:spcBef>
              <a:spcAft>
                <a:spcPts val="0"/>
              </a:spcAft>
              <a:buSzPts val="2205"/>
              <a:buNone/>
              <a:defRPr sz="2205" b="1"/>
            </a:lvl2pPr>
            <a:lvl3pPr marL="1371600" lvl="2" indent="-228600" algn="l">
              <a:spcBef>
                <a:spcPts val="1102"/>
              </a:spcBef>
              <a:spcAft>
                <a:spcPts val="0"/>
              </a:spcAft>
              <a:buSzPts val="1984"/>
              <a:buNone/>
              <a:defRPr sz="1984" b="1"/>
            </a:lvl3pPr>
            <a:lvl4pPr marL="1828800" lvl="3" indent="-228600" algn="l">
              <a:spcBef>
                <a:spcPts val="1102"/>
              </a:spcBef>
              <a:spcAft>
                <a:spcPts val="0"/>
              </a:spcAft>
              <a:buSzPts val="1764"/>
              <a:buNone/>
              <a:defRPr sz="1764" b="1"/>
            </a:lvl4pPr>
            <a:lvl5pPr marL="2286000" lvl="4" indent="-228600" algn="l">
              <a:spcBef>
                <a:spcPts val="1102"/>
              </a:spcBef>
              <a:spcAft>
                <a:spcPts val="0"/>
              </a:spcAft>
              <a:buSzPts val="1764"/>
              <a:buNone/>
              <a:defRPr sz="1764" b="1"/>
            </a:lvl5pPr>
            <a:lvl6pPr marL="2743200" lvl="5" indent="-228600" algn="l">
              <a:spcBef>
                <a:spcPts val="1102"/>
              </a:spcBef>
              <a:spcAft>
                <a:spcPts val="0"/>
              </a:spcAft>
              <a:buSzPts val="1764"/>
              <a:buNone/>
              <a:defRPr sz="1764" b="1"/>
            </a:lvl6pPr>
            <a:lvl7pPr marL="3200400" lvl="6" indent="-228600" algn="l">
              <a:spcBef>
                <a:spcPts val="1102"/>
              </a:spcBef>
              <a:spcAft>
                <a:spcPts val="0"/>
              </a:spcAft>
              <a:buSzPts val="1764"/>
              <a:buNone/>
              <a:defRPr sz="1764" b="1"/>
            </a:lvl7pPr>
            <a:lvl8pPr marL="3657600" lvl="7" indent="-228600" algn="l">
              <a:spcBef>
                <a:spcPts val="1102"/>
              </a:spcBef>
              <a:spcAft>
                <a:spcPts val="0"/>
              </a:spcAft>
              <a:buSzPts val="1764"/>
              <a:buNone/>
              <a:defRPr sz="1764" b="1"/>
            </a:lvl8pPr>
            <a:lvl9pPr marL="4114800" lvl="8" indent="-228600" algn="l">
              <a:spcBef>
                <a:spcPts val="1102"/>
              </a:spcBef>
              <a:spcAft>
                <a:spcPts val="0"/>
              </a:spcAft>
              <a:buSzPts val="1764"/>
              <a:buNone/>
              <a:defRPr sz="1764" b="1"/>
            </a:lvl9pPr>
          </a:lstStyle>
          <a:p>
            <a:endParaRPr/>
          </a:p>
        </p:txBody>
      </p:sp>
      <p:sp>
        <p:nvSpPr>
          <p:cNvPr id="81" name="Google Shape;81;p30"/>
          <p:cNvSpPr txBox="1">
            <a:spLocks noGrp="1"/>
          </p:cNvSpPr>
          <p:nvPr>
            <p:ph type="body" idx="4"/>
          </p:nvPr>
        </p:nvSpPr>
        <p:spPr>
          <a:xfrm>
            <a:off x="5880051" y="3086107"/>
            <a:ext cx="3523015" cy="3423462"/>
          </a:xfrm>
          <a:prstGeom prst="rect">
            <a:avLst/>
          </a:prstGeom>
          <a:noFill/>
          <a:ln>
            <a:noFill/>
          </a:ln>
        </p:spPr>
        <p:txBody>
          <a:bodyPr spcFirstLastPara="1" wrap="square" lIns="91425" tIns="45700" rIns="91425" bIns="45700" anchor="t"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82" name="Google Shape;82;p30"/>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0"/>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0"/>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0"/>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86"/>
        <p:cNvGrpSpPr/>
        <p:nvPr/>
      </p:nvGrpSpPr>
      <p:grpSpPr>
        <a:xfrm>
          <a:off x="0" y="0"/>
          <a:ext cx="0" cy="0"/>
          <a:chOff x="0" y="0"/>
          <a:chExt cx="0" cy="0"/>
        </a:xfrm>
      </p:grpSpPr>
      <p:sp>
        <p:nvSpPr>
          <p:cNvPr id="87" name="Google Shape;87;p31"/>
          <p:cNvSpPr txBox="1">
            <a:spLocks noGrp="1"/>
          </p:cNvSpPr>
          <p:nvPr>
            <p:ph type="title"/>
          </p:nvPr>
        </p:nvSpPr>
        <p:spPr>
          <a:xfrm>
            <a:off x="2144448" y="687966"/>
            <a:ext cx="7264135" cy="1411944"/>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31"/>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1"/>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1"/>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1"/>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a:off x="2141378" y="491730"/>
            <a:ext cx="2898934" cy="107620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205"/>
              <a:buFont typeface="Century Gothic"/>
              <a:buNone/>
              <a:defRPr sz="2205"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2"/>
          <p:cNvSpPr txBox="1">
            <a:spLocks noGrp="1"/>
          </p:cNvSpPr>
          <p:nvPr>
            <p:ph type="body" idx="1"/>
          </p:nvPr>
        </p:nvSpPr>
        <p:spPr>
          <a:xfrm>
            <a:off x="5229373" y="491731"/>
            <a:ext cx="4179211" cy="5968994"/>
          </a:xfrm>
          <a:prstGeom prst="rect">
            <a:avLst/>
          </a:prstGeom>
          <a:noFill/>
          <a:ln>
            <a:noFill/>
          </a:ln>
        </p:spPr>
        <p:txBody>
          <a:bodyPr spcFirstLastPara="1" wrap="square" lIns="91425" tIns="45700" rIns="91425" bIns="45700" anchor="ctr" anchorCtr="0">
            <a:normAutofit/>
          </a:bodyPr>
          <a:lstStyle>
            <a:lvl1pPr marL="457200" lvl="0" indent="-342900" algn="l">
              <a:spcBef>
                <a:spcPts val="1102"/>
              </a:spcBef>
              <a:spcAft>
                <a:spcPts val="0"/>
              </a:spcAft>
              <a:buSzPts val="1800"/>
              <a:buChar char="🠶"/>
              <a:defRPr/>
            </a:lvl1pPr>
            <a:lvl2pPr marL="914400" lvl="1" indent="-342900" algn="l">
              <a:spcBef>
                <a:spcPts val="1102"/>
              </a:spcBef>
              <a:spcAft>
                <a:spcPts val="0"/>
              </a:spcAft>
              <a:buSzPts val="1800"/>
              <a:buChar char="🠶"/>
              <a:defRPr/>
            </a:lvl2pPr>
            <a:lvl3pPr marL="1371600" lvl="2" indent="-342900" algn="l">
              <a:spcBef>
                <a:spcPts val="1102"/>
              </a:spcBef>
              <a:spcAft>
                <a:spcPts val="0"/>
              </a:spcAft>
              <a:buSzPts val="1800"/>
              <a:buChar char="🠶"/>
              <a:defRPr/>
            </a:lvl3pPr>
            <a:lvl4pPr marL="1828800" lvl="3" indent="-342900" algn="l">
              <a:spcBef>
                <a:spcPts val="1102"/>
              </a:spcBef>
              <a:spcAft>
                <a:spcPts val="0"/>
              </a:spcAft>
              <a:buSzPts val="1800"/>
              <a:buChar char="🠶"/>
              <a:defRPr/>
            </a:lvl4pPr>
            <a:lvl5pPr marL="2286000" lvl="4" indent="-342900" algn="l">
              <a:spcBef>
                <a:spcPts val="1102"/>
              </a:spcBef>
              <a:spcAft>
                <a:spcPts val="0"/>
              </a:spcAft>
              <a:buSzPts val="1800"/>
              <a:buChar char="🠶"/>
              <a:defRPr/>
            </a:lvl5pPr>
            <a:lvl6pPr marL="2743200" lvl="5" indent="-342900" algn="l">
              <a:spcBef>
                <a:spcPts val="1102"/>
              </a:spcBef>
              <a:spcAft>
                <a:spcPts val="0"/>
              </a:spcAft>
              <a:buSzPts val="1800"/>
              <a:buChar char="🠶"/>
              <a:defRPr/>
            </a:lvl6pPr>
            <a:lvl7pPr marL="3200400" lvl="6" indent="-342900" algn="l">
              <a:spcBef>
                <a:spcPts val="1102"/>
              </a:spcBef>
              <a:spcAft>
                <a:spcPts val="0"/>
              </a:spcAft>
              <a:buSzPts val="1800"/>
              <a:buChar char="🠶"/>
              <a:defRPr/>
            </a:lvl7pPr>
            <a:lvl8pPr marL="3657600" lvl="7" indent="-342900" algn="l">
              <a:spcBef>
                <a:spcPts val="1102"/>
              </a:spcBef>
              <a:spcAft>
                <a:spcPts val="0"/>
              </a:spcAft>
              <a:buSzPts val="1800"/>
              <a:buChar char="🠶"/>
              <a:defRPr/>
            </a:lvl8pPr>
            <a:lvl9pPr marL="4114800" lvl="8" indent="-342900" algn="l">
              <a:spcBef>
                <a:spcPts val="1102"/>
              </a:spcBef>
              <a:spcAft>
                <a:spcPts val="0"/>
              </a:spcAft>
              <a:buSzPts val="1800"/>
              <a:buChar char="🠶"/>
              <a:defRPr/>
            </a:lvl9pPr>
          </a:lstStyle>
          <a:p>
            <a:endParaRPr/>
          </a:p>
        </p:txBody>
      </p:sp>
      <p:sp>
        <p:nvSpPr>
          <p:cNvPr id="95" name="Google Shape;95;p32"/>
          <p:cNvSpPr txBox="1">
            <a:spLocks noGrp="1"/>
          </p:cNvSpPr>
          <p:nvPr>
            <p:ph type="body" idx="2"/>
          </p:nvPr>
        </p:nvSpPr>
        <p:spPr>
          <a:xfrm>
            <a:off x="2141378" y="1762175"/>
            <a:ext cx="2898934" cy="4698546"/>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1543"/>
              <a:buNone/>
              <a:defRPr sz="1543"/>
            </a:lvl1pPr>
            <a:lvl2pPr marL="914400" lvl="1" indent="-228600" algn="l">
              <a:spcBef>
                <a:spcPts val="1102"/>
              </a:spcBef>
              <a:spcAft>
                <a:spcPts val="0"/>
              </a:spcAft>
              <a:buSzPts val="1323"/>
              <a:buNone/>
              <a:defRPr sz="1323"/>
            </a:lvl2pPr>
            <a:lvl3pPr marL="1371600" lvl="2" indent="-228600" algn="l">
              <a:spcBef>
                <a:spcPts val="1102"/>
              </a:spcBef>
              <a:spcAft>
                <a:spcPts val="0"/>
              </a:spcAft>
              <a:buSzPts val="1102"/>
              <a:buNone/>
              <a:defRPr sz="1102"/>
            </a:lvl3pPr>
            <a:lvl4pPr marL="1828800" lvl="3" indent="-228600" algn="l">
              <a:spcBef>
                <a:spcPts val="1102"/>
              </a:spcBef>
              <a:spcAft>
                <a:spcPts val="0"/>
              </a:spcAft>
              <a:buSzPts val="992"/>
              <a:buNone/>
              <a:defRPr sz="992"/>
            </a:lvl4pPr>
            <a:lvl5pPr marL="2286000" lvl="4" indent="-228600" algn="l">
              <a:spcBef>
                <a:spcPts val="1102"/>
              </a:spcBef>
              <a:spcAft>
                <a:spcPts val="0"/>
              </a:spcAft>
              <a:buSzPts val="992"/>
              <a:buNone/>
              <a:defRPr sz="992"/>
            </a:lvl5pPr>
            <a:lvl6pPr marL="2743200" lvl="5" indent="-228600" algn="l">
              <a:spcBef>
                <a:spcPts val="1102"/>
              </a:spcBef>
              <a:spcAft>
                <a:spcPts val="0"/>
              </a:spcAft>
              <a:buSzPts val="992"/>
              <a:buNone/>
              <a:defRPr sz="992"/>
            </a:lvl6pPr>
            <a:lvl7pPr marL="3200400" lvl="6" indent="-228600" algn="l">
              <a:spcBef>
                <a:spcPts val="1102"/>
              </a:spcBef>
              <a:spcAft>
                <a:spcPts val="0"/>
              </a:spcAft>
              <a:buSzPts val="992"/>
              <a:buNone/>
              <a:defRPr sz="992"/>
            </a:lvl7pPr>
            <a:lvl8pPr marL="3657600" lvl="7" indent="-228600" algn="l">
              <a:spcBef>
                <a:spcPts val="1102"/>
              </a:spcBef>
              <a:spcAft>
                <a:spcPts val="0"/>
              </a:spcAft>
              <a:buSzPts val="992"/>
              <a:buNone/>
              <a:defRPr sz="992"/>
            </a:lvl8pPr>
            <a:lvl9pPr marL="4114800" lvl="8" indent="-228600" algn="l">
              <a:spcBef>
                <a:spcPts val="1102"/>
              </a:spcBef>
              <a:spcAft>
                <a:spcPts val="0"/>
              </a:spcAft>
              <a:buSzPts val="992"/>
              <a:buNone/>
              <a:defRPr sz="992"/>
            </a:lvl9pPr>
          </a:lstStyle>
          <a:p>
            <a:endParaRPr/>
          </a:p>
        </p:txBody>
      </p:sp>
      <p:sp>
        <p:nvSpPr>
          <p:cNvPr id="96" name="Google Shape;96;p32"/>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2"/>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2"/>
          <p:cNvSpPr/>
          <p:nvPr/>
        </p:nvSpPr>
        <p:spPr>
          <a:xfrm rot="10800000" flipH="1">
            <a:off x="64" y="783960"/>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2"/>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100"/>
        <p:cNvGrpSpPr/>
        <p:nvPr/>
      </p:nvGrpSpPr>
      <p:grpSpPr>
        <a:xfrm>
          <a:off x="0" y="0"/>
          <a:ext cx="0" cy="0"/>
          <a:chOff x="0" y="0"/>
          <a:chExt cx="0" cy="0"/>
        </a:xfrm>
      </p:grpSpPr>
      <p:sp>
        <p:nvSpPr>
          <p:cNvPr id="101" name="Google Shape;101;p33"/>
          <p:cNvSpPr txBox="1">
            <a:spLocks noGrp="1"/>
          </p:cNvSpPr>
          <p:nvPr>
            <p:ph type="title"/>
          </p:nvPr>
        </p:nvSpPr>
        <p:spPr>
          <a:xfrm>
            <a:off x="2141378" y="5291772"/>
            <a:ext cx="7267206" cy="62472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646"/>
              <a:buFont typeface="Century Gothic"/>
              <a:buNone/>
              <a:defRPr sz="2646"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3"/>
          <p:cNvSpPr>
            <a:spLocks noGrp="1"/>
          </p:cNvSpPr>
          <p:nvPr>
            <p:ph type="pic" idx="2"/>
          </p:nvPr>
        </p:nvSpPr>
        <p:spPr>
          <a:xfrm>
            <a:off x="2141378" y="699931"/>
            <a:ext cx="7267206" cy="4249391"/>
          </a:xfrm>
          <a:prstGeom prst="rect">
            <a:avLst/>
          </a:prstGeom>
          <a:noFill/>
          <a:ln>
            <a:noFill/>
          </a:ln>
        </p:spPr>
      </p:sp>
      <p:sp>
        <p:nvSpPr>
          <p:cNvPr id="103" name="Google Shape;103;p33"/>
          <p:cNvSpPr txBox="1">
            <a:spLocks noGrp="1"/>
          </p:cNvSpPr>
          <p:nvPr>
            <p:ph type="body" idx="1"/>
          </p:nvPr>
        </p:nvSpPr>
        <p:spPr>
          <a:xfrm>
            <a:off x="2141378" y="5916496"/>
            <a:ext cx="7267206" cy="544226"/>
          </a:xfrm>
          <a:prstGeom prst="rect">
            <a:avLst/>
          </a:prstGeom>
          <a:noFill/>
          <a:ln>
            <a:noFill/>
          </a:ln>
        </p:spPr>
        <p:txBody>
          <a:bodyPr spcFirstLastPara="1" wrap="square" lIns="91425" tIns="45700" rIns="91425" bIns="45700" anchor="t" anchorCtr="0">
            <a:normAutofit/>
          </a:bodyPr>
          <a:lstStyle>
            <a:lvl1pPr marL="457200" lvl="0" indent="-228600" algn="l">
              <a:spcBef>
                <a:spcPts val="1102"/>
              </a:spcBef>
              <a:spcAft>
                <a:spcPts val="0"/>
              </a:spcAft>
              <a:buSzPts val="1323"/>
              <a:buNone/>
              <a:defRPr sz="1323"/>
            </a:lvl1pPr>
            <a:lvl2pPr marL="914400" lvl="1" indent="-228600" algn="l">
              <a:spcBef>
                <a:spcPts val="1102"/>
              </a:spcBef>
              <a:spcAft>
                <a:spcPts val="0"/>
              </a:spcAft>
              <a:buSzPts val="1323"/>
              <a:buNone/>
              <a:defRPr sz="1323"/>
            </a:lvl2pPr>
            <a:lvl3pPr marL="1371600" lvl="2" indent="-228600" algn="l">
              <a:spcBef>
                <a:spcPts val="1102"/>
              </a:spcBef>
              <a:spcAft>
                <a:spcPts val="0"/>
              </a:spcAft>
              <a:buSzPts val="1102"/>
              <a:buNone/>
              <a:defRPr sz="1102"/>
            </a:lvl3pPr>
            <a:lvl4pPr marL="1828800" lvl="3" indent="-228600" algn="l">
              <a:spcBef>
                <a:spcPts val="1102"/>
              </a:spcBef>
              <a:spcAft>
                <a:spcPts val="0"/>
              </a:spcAft>
              <a:buSzPts val="992"/>
              <a:buNone/>
              <a:defRPr sz="992"/>
            </a:lvl4pPr>
            <a:lvl5pPr marL="2286000" lvl="4" indent="-228600" algn="l">
              <a:spcBef>
                <a:spcPts val="1102"/>
              </a:spcBef>
              <a:spcAft>
                <a:spcPts val="0"/>
              </a:spcAft>
              <a:buSzPts val="992"/>
              <a:buNone/>
              <a:defRPr sz="992"/>
            </a:lvl5pPr>
            <a:lvl6pPr marL="2743200" lvl="5" indent="-228600" algn="l">
              <a:spcBef>
                <a:spcPts val="1102"/>
              </a:spcBef>
              <a:spcAft>
                <a:spcPts val="0"/>
              </a:spcAft>
              <a:buSzPts val="992"/>
              <a:buNone/>
              <a:defRPr sz="992"/>
            </a:lvl6pPr>
            <a:lvl7pPr marL="3200400" lvl="6" indent="-228600" algn="l">
              <a:spcBef>
                <a:spcPts val="1102"/>
              </a:spcBef>
              <a:spcAft>
                <a:spcPts val="0"/>
              </a:spcAft>
              <a:buSzPts val="992"/>
              <a:buNone/>
              <a:defRPr sz="992"/>
            </a:lvl7pPr>
            <a:lvl8pPr marL="3657600" lvl="7" indent="-228600" algn="l">
              <a:spcBef>
                <a:spcPts val="1102"/>
              </a:spcBef>
              <a:spcAft>
                <a:spcPts val="0"/>
              </a:spcAft>
              <a:buSzPts val="992"/>
              <a:buNone/>
              <a:defRPr sz="992"/>
            </a:lvl8pPr>
            <a:lvl9pPr marL="4114800" lvl="8" indent="-228600" algn="l">
              <a:spcBef>
                <a:spcPts val="1102"/>
              </a:spcBef>
              <a:spcAft>
                <a:spcPts val="0"/>
              </a:spcAft>
              <a:buSzPts val="992"/>
              <a:buNone/>
              <a:defRPr sz="992"/>
            </a:lvl9pPr>
          </a:lstStyle>
          <a:p>
            <a:endParaRPr/>
          </a:p>
        </p:txBody>
      </p:sp>
      <p:sp>
        <p:nvSpPr>
          <p:cNvPr id="104" name="Google Shape;104;p33"/>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3"/>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3"/>
          <p:cNvSpPr/>
          <p:nvPr/>
        </p:nvSpPr>
        <p:spPr>
          <a:xfrm rot="10800000" flipH="1">
            <a:off x="64" y="5413094"/>
            <a:ext cx="1497493" cy="559981"/>
          </a:xfrm>
          <a:custGeom>
            <a:avLst/>
            <a:gdLst/>
            <a:ahLst/>
            <a:cxnLst/>
            <a:rect l="l" t="t" r="r" b="b"/>
            <a:pathLst>
              <a:path w="7908" h="10000" extrusionOk="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3"/>
          <p:cNvSpPr txBox="1">
            <a:spLocks noGrp="1"/>
          </p:cNvSpPr>
          <p:nvPr>
            <p:ph type="sldNum" idx="12"/>
          </p:nvPr>
        </p:nvSpPr>
        <p:spPr>
          <a:xfrm>
            <a:off x="563593" y="5492932"/>
            <a:ext cx="644898" cy="40248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Google Shape;10;p24"/>
          <p:cNvGrpSpPr/>
          <p:nvPr/>
        </p:nvGrpSpPr>
        <p:grpSpPr>
          <a:xfrm>
            <a:off x="1" y="251989"/>
            <a:ext cx="2184135" cy="7317858"/>
            <a:chOff x="2487613" y="285750"/>
            <a:chExt cx="2428875" cy="5654676"/>
          </a:xfrm>
        </p:grpSpPr>
        <p:sp>
          <p:nvSpPr>
            <p:cNvPr id="11" name="Google Shape;11;p2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4"/>
          <p:cNvGrpSpPr/>
          <p:nvPr/>
        </p:nvGrpSpPr>
        <p:grpSpPr>
          <a:xfrm>
            <a:off x="22513" y="314"/>
            <a:ext cx="2152244" cy="7554128"/>
            <a:chOff x="6627813" y="195717"/>
            <a:chExt cx="1952625" cy="5678034"/>
          </a:xfrm>
        </p:grpSpPr>
        <p:sp>
          <p:nvSpPr>
            <p:cNvPr id="24" name="Google Shape;24;p24"/>
            <p:cNvSpPr/>
            <p:nvPr/>
          </p:nvSpPr>
          <p:spPr>
            <a:xfrm>
              <a:off x="6627813" y="195717"/>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4"/>
          <p:cNvSpPr/>
          <p:nvPr/>
        </p:nvSpPr>
        <p:spPr>
          <a:xfrm>
            <a:off x="0" y="0"/>
            <a:ext cx="201613" cy="7559675"/>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4"/>
          <p:cNvSpPr txBox="1">
            <a:spLocks noGrp="1"/>
          </p:cNvSpPr>
          <p:nvPr>
            <p:ph type="title"/>
          </p:nvPr>
        </p:nvSpPr>
        <p:spPr>
          <a:xfrm>
            <a:off x="2144448" y="687966"/>
            <a:ext cx="7264135" cy="1411944"/>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968"/>
              <a:buFont typeface="Century Gothic"/>
              <a:buNone/>
              <a:defRPr sz="3968"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8" name="Google Shape;38;p24"/>
          <p:cNvSpPr txBox="1">
            <a:spLocks noGrp="1"/>
          </p:cNvSpPr>
          <p:nvPr>
            <p:ph type="body" idx="1"/>
          </p:nvPr>
        </p:nvSpPr>
        <p:spPr>
          <a:xfrm>
            <a:off x="2141378" y="2351899"/>
            <a:ext cx="7267206" cy="4283816"/>
          </a:xfrm>
          <a:prstGeom prst="rect">
            <a:avLst/>
          </a:prstGeom>
          <a:noFill/>
          <a:ln>
            <a:noFill/>
          </a:ln>
        </p:spPr>
        <p:txBody>
          <a:bodyPr spcFirstLastPara="1" wrap="square" lIns="91425" tIns="45700" rIns="91425" bIns="45700" anchor="t" anchorCtr="0">
            <a:normAutofit/>
          </a:bodyPr>
          <a:lstStyle>
            <a:lvl1pPr marL="457200" marR="0" lvl="0" indent="-354584" algn="l" rtl="0">
              <a:spcBef>
                <a:spcPts val="1102"/>
              </a:spcBef>
              <a:spcAft>
                <a:spcPts val="0"/>
              </a:spcAft>
              <a:buClr>
                <a:schemeClr val="accent1"/>
              </a:buClr>
              <a:buSzPts val="1984"/>
              <a:buFont typeface="Noto Sans Symbols"/>
              <a:buChar char="🠶"/>
              <a:defRPr sz="1984" b="0" i="0" u="none" strike="noStrike" cap="none">
                <a:solidFill>
                  <a:srgbClr val="3F3F3F"/>
                </a:solidFill>
                <a:latin typeface="Century Gothic"/>
                <a:ea typeface="Century Gothic"/>
                <a:cs typeface="Century Gothic"/>
                <a:sym typeface="Century Gothic"/>
              </a:defRPr>
            </a:lvl1pPr>
            <a:lvl2pPr marL="914400" marR="0" lvl="1" indent="-340614" algn="l" rtl="0">
              <a:spcBef>
                <a:spcPts val="1102"/>
              </a:spcBef>
              <a:spcAft>
                <a:spcPts val="0"/>
              </a:spcAft>
              <a:buClr>
                <a:schemeClr val="accent1"/>
              </a:buClr>
              <a:buSzPts val="1764"/>
              <a:buFont typeface="Noto Sans Symbols"/>
              <a:buChar char="🠶"/>
              <a:defRPr sz="1764" b="0" i="0" u="none" strike="noStrike" cap="none">
                <a:solidFill>
                  <a:srgbClr val="3F3F3F"/>
                </a:solidFill>
                <a:latin typeface="Century Gothic"/>
                <a:ea typeface="Century Gothic"/>
                <a:cs typeface="Century Gothic"/>
                <a:sym typeface="Century Gothic"/>
              </a:defRPr>
            </a:lvl2pPr>
            <a:lvl3pPr marL="1371600" marR="0" lvl="2" indent="-326580" algn="l" rtl="0">
              <a:spcBef>
                <a:spcPts val="1102"/>
              </a:spcBef>
              <a:spcAft>
                <a:spcPts val="0"/>
              </a:spcAft>
              <a:buClr>
                <a:schemeClr val="accent1"/>
              </a:buClr>
              <a:buSzPts val="1543"/>
              <a:buFont typeface="Noto Sans Symbols"/>
              <a:buChar char="🠶"/>
              <a:defRPr sz="1543" b="0" i="0" u="none" strike="noStrike" cap="none">
                <a:solidFill>
                  <a:srgbClr val="3F3F3F"/>
                </a:solidFill>
                <a:latin typeface="Century Gothic"/>
                <a:ea typeface="Century Gothic"/>
                <a:cs typeface="Century Gothic"/>
                <a:sym typeface="Century Gothic"/>
              </a:defRPr>
            </a:lvl3pPr>
            <a:lvl4pPr marL="1828800" marR="0" lvl="3"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4pPr>
            <a:lvl5pPr marL="2286000" marR="0" lvl="4"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5pPr>
            <a:lvl6pPr marL="2743200" marR="0" lvl="5"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6pPr>
            <a:lvl7pPr marL="3200400" marR="0" lvl="6"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7pPr>
            <a:lvl8pPr marL="3657600" marR="0" lvl="7"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8pPr>
            <a:lvl9pPr marL="4114800" marR="0" lvl="8" indent="-312610" algn="l" rtl="0">
              <a:spcBef>
                <a:spcPts val="1102"/>
              </a:spcBef>
              <a:spcAft>
                <a:spcPts val="0"/>
              </a:spcAft>
              <a:buClr>
                <a:schemeClr val="accent1"/>
              </a:buClr>
              <a:buSzPts val="1323"/>
              <a:buFont typeface="Noto Sans Symbols"/>
              <a:buChar char="🠶"/>
              <a:defRPr sz="1323" b="0" i="0" u="none" strike="noStrike" cap="none">
                <a:solidFill>
                  <a:srgbClr val="3F3F3F"/>
                </a:solidFill>
                <a:latin typeface="Century Gothic"/>
                <a:ea typeface="Century Gothic"/>
                <a:cs typeface="Century Gothic"/>
                <a:sym typeface="Century Gothic"/>
              </a:defRPr>
            </a:lvl9pPr>
          </a:lstStyle>
          <a:p>
            <a:endParaRPr/>
          </a:p>
        </p:txBody>
      </p:sp>
      <p:sp>
        <p:nvSpPr>
          <p:cNvPr id="39" name="Google Shape;39;p24"/>
          <p:cNvSpPr txBox="1">
            <a:spLocks noGrp="1"/>
          </p:cNvSpPr>
          <p:nvPr>
            <p:ph type="dt" idx="10"/>
          </p:nvPr>
        </p:nvSpPr>
        <p:spPr>
          <a:xfrm>
            <a:off x="8568531" y="6762800"/>
            <a:ext cx="844881" cy="40804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92"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24"/>
          <p:cNvSpPr txBox="1">
            <a:spLocks noGrp="1"/>
          </p:cNvSpPr>
          <p:nvPr>
            <p:ph type="ftr" idx="11"/>
          </p:nvPr>
        </p:nvSpPr>
        <p:spPr>
          <a:xfrm>
            <a:off x="2141378" y="6763594"/>
            <a:ext cx="6302031" cy="40248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92"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24"/>
          <p:cNvSpPr txBox="1">
            <a:spLocks noGrp="1"/>
          </p:cNvSpPr>
          <p:nvPr>
            <p:ph type="sldNum" idx="12"/>
          </p:nvPr>
        </p:nvSpPr>
        <p:spPr>
          <a:xfrm>
            <a:off x="563593" y="868385"/>
            <a:ext cx="644898" cy="40248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205"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205"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205"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205"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205"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205"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205"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205"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205"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pl-P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
          <p:cNvSpPr txBox="1">
            <a:spLocks noGrp="1"/>
          </p:cNvSpPr>
          <p:nvPr>
            <p:ph type="title" idx="4294967295"/>
          </p:nvPr>
        </p:nvSpPr>
        <p:spPr>
          <a:xfrm>
            <a:off x="736599" y="2406844"/>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4000"/>
              <a:buFont typeface="Century Gothic"/>
              <a:buNone/>
            </a:pPr>
            <a:r>
              <a:rPr lang="pl-PL" sz="4000"/>
              <a:t>Postępowanie odwoławcze</a:t>
            </a:r>
            <a:endParaRPr/>
          </a:p>
        </p:txBody>
      </p:sp>
      <p:sp>
        <p:nvSpPr>
          <p:cNvPr id="170" name="Google Shape;170;p1"/>
          <p:cNvSpPr txBox="1">
            <a:spLocks noGrp="1"/>
          </p:cNvSpPr>
          <p:nvPr>
            <p:ph type="subTitle" idx="4294967295"/>
          </p:nvPr>
        </p:nvSpPr>
        <p:spPr>
          <a:xfrm>
            <a:off x="0" y="2138363"/>
            <a:ext cx="8418513" cy="4762500"/>
          </a:xfrm>
          <a:prstGeom prst="rect">
            <a:avLst/>
          </a:prstGeom>
          <a:noFill/>
          <a:ln>
            <a:noFill/>
          </a:ln>
        </p:spPr>
        <p:txBody>
          <a:bodyPr spcFirstLastPara="1" wrap="square" lIns="91425" tIns="45700" rIns="91425" bIns="45700" anchor="ctr" anchorCtr="0">
            <a:normAutofit/>
          </a:bodyPr>
          <a:lstStyle/>
          <a:p>
            <a:pPr marL="377979" marR="0" lvl="0" indent="-377979" algn="ctr" rtl="0">
              <a:spcBef>
                <a:spcPts val="0"/>
              </a:spcBef>
              <a:spcAft>
                <a:spcPts val="0"/>
              </a:spcAft>
              <a:buClr>
                <a:schemeClr val="accent1"/>
              </a:buClr>
              <a:buSzPts val="1984"/>
              <a:buFont typeface="Noto Sans Symbols"/>
              <a:buChar char="🠶"/>
            </a:pPr>
            <a:r>
              <a:rPr lang="pl-PL" sz="1984" b="0" i="0" u="none" strike="noStrike" cap="none">
                <a:solidFill>
                  <a:srgbClr val="99284C"/>
                </a:solidFill>
                <a:latin typeface="Century Gothic"/>
                <a:ea typeface="Century Gothic"/>
                <a:cs typeface="Century Gothic"/>
                <a:sym typeface="Century Gothic"/>
              </a:rPr>
              <a:t>Dorota Czerwińska</a:t>
            </a:r>
            <a:endParaRPr/>
          </a:p>
          <a:p>
            <a:pPr marL="377979" marR="0" lvl="0" indent="-377979" algn="ctr" rtl="0">
              <a:spcBef>
                <a:spcPts val="1102"/>
              </a:spcBef>
              <a:spcAft>
                <a:spcPts val="0"/>
              </a:spcAft>
              <a:buClr>
                <a:schemeClr val="accent1"/>
              </a:buClr>
              <a:buSzPts val="1984"/>
              <a:buFont typeface="Noto Sans Symbols"/>
              <a:buChar char="🠶"/>
            </a:pPr>
            <a:r>
              <a:rPr lang="pl-PL" sz="1984" b="0" i="0" u="none" strike="noStrike" cap="none">
                <a:solidFill>
                  <a:srgbClr val="99284C"/>
                </a:solidFill>
                <a:latin typeface="Century Gothic"/>
                <a:ea typeface="Century Gothic"/>
                <a:cs typeface="Century Gothic"/>
                <a:sym typeface="Century Gothic"/>
              </a:rPr>
              <a:t>Katedra Postępowania Karnego</a:t>
            </a:r>
            <a:endParaRPr/>
          </a:p>
          <a:p>
            <a:pPr marL="377979" marR="0" lvl="0" indent="-377979" algn="ctr" rtl="0">
              <a:spcBef>
                <a:spcPts val="1102"/>
              </a:spcBef>
              <a:spcAft>
                <a:spcPts val="0"/>
              </a:spcAft>
              <a:buClr>
                <a:schemeClr val="accent1"/>
              </a:buClr>
              <a:buSzPts val="1984"/>
              <a:buFont typeface="Noto Sans Symbols"/>
              <a:buChar char="🠶"/>
            </a:pPr>
            <a:r>
              <a:rPr lang="pl-PL" sz="1984" b="0" i="0" u="none" strike="noStrike" cap="none">
                <a:solidFill>
                  <a:srgbClr val="99284C"/>
                </a:solidFill>
                <a:latin typeface="Century Gothic"/>
                <a:ea typeface="Century Gothic"/>
                <a:cs typeface="Century Gothic"/>
                <a:sym typeface="Century Gothic"/>
              </a:rPr>
              <a:t>WPAiE UWr</a:t>
            </a:r>
            <a:endParaRPr/>
          </a:p>
        </p:txBody>
      </p:sp>
    </p:spTree>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0"/>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Cofnięcie apelacji (art. 431)</a:t>
            </a:r>
            <a:endParaRPr/>
          </a:p>
        </p:txBody>
      </p:sp>
      <p:sp>
        <p:nvSpPr>
          <p:cNvPr id="231" name="Google Shape;231;p10"/>
          <p:cNvSpPr txBox="1">
            <a:spLocks noGrp="1"/>
          </p:cNvSpPr>
          <p:nvPr>
            <p:ph type="body" idx="4294967295"/>
          </p:nvPr>
        </p:nvSpPr>
        <p:spPr>
          <a:xfrm>
            <a:off x="1059365" y="1792675"/>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a:t>zasadniczo jest to możliwe do wydania wyroku przez sąd odwoławczy</a:t>
            </a:r>
            <a:endParaRPr/>
          </a:p>
          <a:p>
            <a:pPr marL="377979" lvl="0" indent="-377979" algn="just" rtl="0">
              <a:spcBef>
                <a:spcPts val="1102"/>
              </a:spcBef>
              <a:spcAft>
                <a:spcPts val="0"/>
              </a:spcAft>
              <a:buClr>
                <a:srgbClr val="99284C"/>
              </a:buClr>
              <a:buSzPts val="1425"/>
              <a:buFont typeface="Noto Sans Symbols"/>
              <a:buChar char="❑"/>
            </a:pPr>
            <a:r>
              <a:rPr lang="pl-PL"/>
              <a:t>oskarżony może cofnąć każdy wniesiony na jego korzyść środek odwoławczy z wyjątkiem apelacji oskarżyciela publicznego lub apelacji obrońcy w sytuacjach obrony obligatoryjnej z art. 79 k.p.k.</a:t>
            </a:r>
            <a:endParaRPr/>
          </a:p>
          <a:p>
            <a:pPr marL="377979" lvl="0" indent="-377979" algn="just" rtl="0">
              <a:spcBef>
                <a:spcPts val="1102"/>
              </a:spcBef>
              <a:spcAft>
                <a:spcPts val="0"/>
              </a:spcAft>
              <a:buClr>
                <a:srgbClr val="99284C"/>
              </a:buClr>
              <a:buSzPts val="1425"/>
              <a:buFont typeface="Noto Sans Symbols"/>
              <a:buChar char="❑"/>
            </a:pPr>
            <a:r>
              <a:rPr lang="pl-PL"/>
              <a:t>nikt nie może cofnąć wniesionego na korzyść oskarżonego środka odwoławczego bez jego zgody</a:t>
            </a:r>
            <a:endParaRPr/>
          </a:p>
          <a:p>
            <a:pPr marL="377979" lvl="0" indent="-377979" algn="just" rtl="0">
              <a:spcBef>
                <a:spcPts val="1102"/>
              </a:spcBef>
              <a:spcAft>
                <a:spcPts val="0"/>
              </a:spcAft>
              <a:buClr>
                <a:srgbClr val="99284C"/>
              </a:buClr>
              <a:buSzPts val="1425"/>
              <a:buFont typeface="Noto Sans Symbols"/>
              <a:buChar char="❑"/>
            </a:pPr>
            <a:r>
              <a:rPr lang="pl-PL"/>
              <a:t>skutek: sąd wydaje postanowienie o pozostawieniu apelacji bez rozpoznania, chyba że wystąpiła bezwzględna przyczyna odwoławcza lub skutkowałoby to uprawomocnieniem się wyroku rażąco niesprawiedliwego(art. 432)</a:t>
            </a:r>
            <a:endParaRPr/>
          </a:p>
        </p:txBody>
      </p:sp>
    </p:spTree>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txBox="1">
            <a:spLocks noGrp="1"/>
          </p:cNvSpPr>
          <p:nvPr>
            <p:ph type="title" idx="4294967295"/>
          </p:nvPr>
        </p:nvSpPr>
        <p:spPr>
          <a:xfrm>
            <a:off x="1473200" y="323850"/>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Rodzaje rozstrzygnięć sądu odwoławczego (art. 437) – pyt. 123</a:t>
            </a:r>
            <a:endParaRPr/>
          </a:p>
        </p:txBody>
      </p:sp>
      <p:sp>
        <p:nvSpPr>
          <p:cNvPr id="238" name="Google Shape;238;p11"/>
          <p:cNvSpPr txBox="1">
            <a:spLocks noGrp="1"/>
          </p:cNvSpPr>
          <p:nvPr>
            <p:ph type="body" idx="4294967295"/>
          </p:nvPr>
        </p:nvSpPr>
        <p:spPr>
          <a:xfrm>
            <a:off x="648493" y="1800225"/>
            <a:ext cx="8783638" cy="5435600"/>
          </a:xfrm>
          <a:prstGeom prst="rect">
            <a:avLst/>
          </a:prstGeom>
          <a:noFill/>
          <a:ln>
            <a:noFill/>
          </a:ln>
        </p:spPr>
        <p:txBody>
          <a:bodyPr spcFirstLastPara="1" wrap="square" lIns="91425" tIns="45700" rIns="91425" bIns="45700" anchor="t" anchorCtr="0">
            <a:normAutofit/>
          </a:bodyPr>
          <a:lstStyle/>
          <a:p>
            <a:pPr marL="0" lvl="0" indent="0" algn="just" rtl="0">
              <a:spcBef>
                <a:spcPts val="0"/>
              </a:spcBef>
              <a:spcAft>
                <a:spcPts val="0"/>
              </a:spcAft>
              <a:buClr>
                <a:srgbClr val="99284C"/>
              </a:buClr>
              <a:buSzPts val="1500"/>
              <a:buNone/>
            </a:pPr>
            <a:r>
              <a:rPr lang="pl-PL" sz="2000">
                <a:latin typeface="Century Gothic"/>
                <a:ea typeface="Century Gothic"/>
                <a:cs typeface="Century Gothic"/>
                <a:sym typeface="Century Gothic"/>
              </a:rPr>
              <a:t>Po rozpoznaniu środka odwoławcze sąd odwoławczy wydaje jedno z następujących rozstrzygnięć:</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utrzymanie zaskarżonego orzeczenia w mocy</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zmiana zaskarżonego orzeczenia (orzeczenie merytoryczne)</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uchylenie zaskarżonego orzeczenia 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umorzenie postępowania</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przekazanie sprawy do ponownego rozpoznania sądowi I instancji,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w postępowaniu przyspieszonym – przekazanie sprawy prokuratorowi celem przeprowadzenia postępowania przygotowawczego.</a:t>
            </a:r>
            <a:endParaRPr sz="2000">
              <a:latin typeface="Century Gothic"/>
              <a:ea typeface="Century Gothic"/>
              <a:cs typeface="Century Gothic"/>
              <a:sym typeface="Century Gothic"/>
            </a:endParaRPr>
          </a:p>
          <a:p>
            <a:pPr marL="0" lvl="0" indent="0" algn="just" rtl="0">
              <a:spcBef>
                <a:spcPts val="1102"/>
              </a:spcBef>
              <a:spcAft>
                <a:spcPts val="0"/>
              </a:spcAft>
              <a:buClr>
                <a:srgbClr val="99284C"/>
              </a:buClr>
              <a:buSzPts val="1500"/>
              <a:buNone/>
            </a:pPr>
            <a:r>
              <a:rPr lang="pl-PL" sz="2000">
                <a:latin typeface="Century Gothic"/>
                <a:ea typeface="Century Gothic"/>
                <a:cs typeface="Century Gothic"/>
                <a:sym typeface="Century Gothic"/>
              </a:rPr>
              <a:t>Uchylenie orzeczenia jest </a:t>
            </a:r>
            <a:r>
              <a:rPr lang="pl-PL" sz="2000" i="1">
                <a:latin typeface="Century Gothic"/>
                <a:ea typeface="Century Gothic"/>
                <a:cs typeface="Century Gothic"/>
                <a:sym typeface="Century Gothic"/>
              </a:rPr>
              <a:t>de lege lata </a:t>
            </a:r>
            <a:r>
              <a:rPr lang="pl-PL" sz="2000">
                <a:latin typeface="Century Gothic"/>
                <a:ea typeface="Century Gothic"/>
                <a:cs typeface="Century Gothic"/>
                <a:sym typeface="Century Gothic"/>
              </a:rPr>
              <a:t>możliwe tylko w wypadku bezwzględnej przyczyny odwoławczej, aktualizacji reguł </a:t>
            </a:r>
            <a:r>
              <a:rPr lang="pl-PL" sz="2000" i="1">
                <a:latin typeface="Century Gothic"/>
                <a:ea typeface="Century Gothic"/>
                <a:cs typeface="Century Gothic"/>
                <a:sym typeface="Century Gothic"/>
              </a:rPr>
              <a:t>ne peius, </a:t>
            </a:r>
            <a:r>
              <a:rPr lang="pl-PL" sz="2000">
                <a:latin typeface="Century Gothic"/>
                <a:ea typeface="Century Gothic"/>
                <a:cs typeface="Century Gothic"/>
                <a:sym typeface="Century Gothic"/>
              </a:rPr>
              <a:t>rażącej niesprawiedliwości wyroku</a:t>
            </a:r>
            <a:r>
              <a:rPr lang="pl-PL" sz="2000" i="1">
                <a:latin typeface="Century Gothic"/>
                <a:ea typeface="Century Gothic"/>
                <a:cs typeface="Century Gothic"/>
                <a:sym typeface="Century Gothic"/>
              </a:rPr>
              <a:t> </a:t>
            </a:r>
            <a:r>
              <a:rPr lang="pl-PL" sz="2000">
                <a:latin typeface="Century Gothic"/>
                <a:ea typeface="Century Gothic"/>
                <a:cs typeface="Century Gothic"/>
                <a:sym typeface="Century Gothic"/>
              </a:rPr>
              <a:t>lub gdy konieczne jest przeprowadzenie na nowo przewodu w całości.</a:t>
            </a:r>
            <a:endParaRPr/>
          </a:p>
          <a:p>
            <a:pPr marL="0" lvl="0" indent="0" algn="just" rtl="0">
              <a:spcBef>
                <a:spcPts val="1102"/>
              </a:spcBef>
              <a:spcAft>
                <a:spcPts val="0"/>
              </a:spcAft>
              <a:buClr>
                <a:srgbClr val="99284C"/>
              </a:buClr>
              <a:buSzPts val="1500"/>
              <a:buNone/>
            </a:pPr>
            <a:r>
              <a:rPr lang="pl-PL" sz="2000">
                <a:latin typeface="Century Gothic"/>
                <a:ea typeface="Century Gothic"/>
                <a:cs typeface="Century Gothic"/>
                <a:sym typeface="Century Gothic"/>
              </a:rPr>
              <a:t>Sąd ponownie rozpoznający sprawę jest związany zapatrywaniami prawnymi i wskazaniami sądu odwoławczego na mocy art. 442.</a:t>
            </a:r>
            <a:endParaRPr/>
          </a:p>
        </p:txBody>
      </p:sp>
    </p:spTree>
  </p:cSld>
  <p:clrMapOvr>
    <a:masterClrMapping/>
  </p:clrMapOvr>
  <p:transitio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2"/>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i="0"/>
              <a:t>Zakaz </a:t>
            </a:r>
            <a:r>
              <a:rPr lang="pl-PL"/>
              <a:t>reformationis in peius – pyt. 123</a:t>
            </a:r>
            <a:endParaRPr/>
          </a:p>
        </p:txBody>
      </p:sp>
      <p:sp>
        <p:nvSpPr>
          <p:cNvPr id="245" name="Google Shape;245;p12"/>
          <p:cNvSpPr txBox="1">
            <a:spLocks noGrp="1"/>
          </p:cNvSpPr>
          <p:nvPr>
            <p:ph type="body" idx="4294967295"/>
          </p:nvPr>
        </p:nvSpPr>
        <p:spPr>
          <a:xfrm>
            <a:off x="831055" y="1814977"/>
            <a:ext cx="8418513" cy="4821237"/>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a:t>jest to istotny element prawa do obrony, zapewniający psychologiczną swobodę podjęcia przez oskarżonego decyzji co do zaskarżenia orzeczenia</a:t>
            </a:r>
            <a:endParaRPr/>
          </a:p>
          <a:p>
            <a:pPr marL="377979" lvl="0" indent="-377979" algn="just" rtl="0">
              <a:spcBef>
                <a:spcPts val="1102"/>
              </a:spcBef>
              <a:spcAft>
                <a:spcPts val="0"/>
              </a:spcAft>
              <a:buClr>
                <a:srgbClr val="99284C"/>
              </a:buClr>
              <a:buSzPts val="1425"/>
              <a:buFont typeface="Noto Sans Symbols"/>
              <a:buChar char="❑"/>
            </a:pPr>
            <a:r>
              <a:rPr lang="pl-PL"/>
              <a:t>Wyróżniamy:</a:t>
            </a:r>
            <a:endParaRPr/>
          </a:p>
          <a:p>
            <a:pPr marL="818954" lvl="1" indent="-314982" algn="just" rtl="0">
              <a:spcBef>
                <a:spcPts val="1102"/>
              </a:spcBef>
              <a:spcAft>
                <a:spcPts val="0"/>
              </a:spcAft>
              <a:buClr>
                <a:srgbClr val="99284C"/>
              </a:buClr>
              <a:buSzPts val="1275"/>
              <a:buFont typeface="Noto Sans Symbols"/>
              <a:buChar char="❑"/>
            </a:pPr>
            <a:r>
              <a:rPr lang="pl-PL"/>
              <a:t>zakaz bezpośredni – art. 434 k.p.k. - zakaz zmiany na niekorzyść oskarżonego orzeczenia zaskarżonego wyłącznie na jego korzyść przez sąd odwoławczy</a:t>
            </a:r>
            <a:endParaRPr/>
          </a:p>
          <a:p>
            <a:pPr marL="818954" lvl="1" indent="-314982" algn="just" rtl="0">
              <a:spcBef>
                <a:spcPts val="1102"/>
              </a:spcBef>
              <a:spcAft>
                <a:spcPts val="0"/>
              </a:spcAft>
              <a:buClr>
                <a:srgbClr val="99284C"/>
              </a:buClr>
              <a:buSzPts val="1275"/>
              <a:buFont typeface="Noto Sans Symbols"/>
              <a:buChar char="❑"/>
            </a:pPr>
            <a:r>
              <a:rPr lang="pl-PL"/>
              <a:t>zakaz pośredni – art. 443 k.p.k. - jw., z tym że skierowany do sądu rozpoznającego ponownie sprawę po uchyleniu orzeczenia przez sąd odwoławczy i skierowaniu sprawy do ponownego rozpoznania</a:t>
            </a:r>
            <a:endParaRPr/>
          </a:p>
          <a:p>
            <a:pPr marL="377979" lvl="0" indent="-377979" algn="just" rtl="0">
              <a:spcBef>
                <a:spcPts val="1102"/>
              </a:spcBef>
              <a:spcAft>
                <a:spcPts val="0"/>
              </a:spcAft>
              <a:buClr>
                <a:srgbClr val="99284C"/>
              </a:buClr>
              <a:buSzPts val="1425"/>
              <a:buFont typeface="Noto Sans Symbols"/>
              <a:buChar char="❑"/>
            </a:pPr>
            <a:r>
              <a:rPr lang="pl-PL"/>
              <a:t>wyjątek: jeżeli oskarżony, wobec którego zastosowano art. 60 </a:t>
            </a:r>
            <a:r>
              <a:rPr lang="pl-PL">
                <a:latin typeface="Quattrocento Sans"/>
                <a:ea typeface="Quattrocento Sans"/>
                <a:cs typeface="Quattrocento Sans"/>
                <a:sym typeface="Quattrocento Sans"/>
              </a:rPr>
              <a:t>§</a:t>
            </a:r>
            <a:r>
              <a:rPr lang="pl-PL"/>
              <a:t> 3 lub 4 k.k. lub art. 36 § 3 k.k.s. po wydaniu wyroku odwołał lub istotnie zmienił swoje wyjaśnienia lub zeznania</a:t>
            </a:r>
            <a:endParaRPr/>
          </a:p>
        </p:txBody>
      </p:sp>
    </p:spTree>
  </p:cSld>
  <p:clrMapOvr>
    <a:masterClrMapping/>
  </p:clrMapOvr>
  <p:transition>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3"/>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i="0"/>
              <a:t>Reguła </a:t>
            </a:r>
            <a:r>
              <a:rPr lang="pl-PL"/>
              <a:t>ne peius (≠zakaz reformationis in peius) – pyt. 123</a:t>
            </a:r>
            <a:endParaRPr/>
          </a:p>
        </p:txBody>
      </p:sp>
      <p:sp>
        <p:nvSpPr>
          <p:cNvPr id="252" name="Google Shape;252;p13"/>
          <p:cNvSpPr txBox="1">
            <a:spLocks noGrp="1"/>
          </p:cNvSpPr>
          <p:nvPr>
            <p:ph type="body" idx="4294967295"/>
          </p:nvPr>
        </p:nvSpPr>
        <p:spPr>
          <a:xfrm>
            <a:off x="831055" y="1962150"/>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a:t>adresowana do sądu odwoławczego</a:t>
            </a:r>
            <a:endParaRPr/>
          </a:p>
          <a:p>
            <a:pPr marL="377979" lvl="0" indent="-377979" algn="just" rtl="0">
              <a:spcBef>
                <a:spcPts val="1102"/>
              </a:spcBef>
              <a:spcAft>
                <a:spcPts val="0"/>
              </a:spcAft>
              <a:buClr>
                <a:srgbClr val="99284C"/>
              </a:buClr>
              <a:buSzPts val="1425"/>
              <a:buFont typeface="Noto Sans Symbols"/>
              <a:buChar char="❑"/>
            </a:pPr>
            <a:r>
              <a:rPr lang="pl-PL"/>
              <a:t>niezależna od kierunku i granic środka zaskarżenia – zatem obowiązują zwłaszcza wówczas, gdy wyrok zaskarżono na niekorzyść oskarżonego! </a:t>
            </a:r>
            <a:endParaRPr/>
          </a:p>
          <a:p>
            <a:pPr marL="377979" lvl="0" indent="-377979" algn="just" rtl="0">
              <a:spcBef>
                <a:spcPts val="1102"/>
              </a:spcBef>
              <a:spcAft>
                <a:spcPts val="0"/>
              </a:spcAft>
              <a:buClr>
                <a:srgbClr val="99284C"/>
              </a:buClr>
              <a:buSzPts val="1425"/>
              <a:buFont typeface="Noto Sans Symbols"/>
              <a:buChar char="❑"/>
            </a:pPr>
            <a:r>
              <a:rPr lang="pl-PL"/>
              <a:t>wskazana w art. 454 k.p.k., w ostatnim czasie ograniczono ich liczbę i zakres i obecnie została tylko jedna:</a:t>
            </a:r>
            <a:endParaRPr/>
          </a:p>
          <a:p>
            <a:pPr marL="818954" lvl="1" indent="-314982" algn="just" rtl="0">
              <a:spcBef>
                <a:spcPts val="1102"/>
              </a:spcBef>
              <a:spcAft>
                <a:spcPts val="0"/>
              </a:spcAft>
              <a:buClr>
                <a:srgbClr val="99284C"/>
              </a:buClr>
              <a:buSzPts val="1275"/>
              <a:buFont typeface="Noto Sans Symbols"/>
              <a:buChar char="❑"/>
            </a:pPr>
            <a:r>
              <a:rPr lang="pl-PL"/>
              <a:t>sąd odwoławczy nie może skazać oskarżonego, który w I instancji został uniewinniony lub wobec którego umorzono postępowanie</a:t>
            </a:r>
            <a:endParaRPr/>
          </a:p>
          <a:p>
            <a:pPr marL="377979" lvl="0" indent="-377979" algn="just" rtl="0">
              <a:spcBef>
                <a:spcPts val="1102"/>
              </a:spcBef>
              <a:spcAft>
                <a:spcPts val="0"/>
              </a:spcAft>
              <a:buClr>
                <a:srgbClr val="99284C"/>
              </a:buClr>
              <a:buSzPts val="1425"/>
              <a:buFont typeface="Noto Sans Symbols"/>
              <a:buChar char="❑"/>
            </a:pPr>
            <a:r>
              <a:rPr lang="pl-PL"/>
              <a:t>jeżeli sąd odwoławczy uznaje za zasadne jedno z powyższych rozstrzygnięć, nie może go wydać sam, lecz musi uchylić wyrok i skierować sprawę do ponownego rozpoznania</a:t>
            </a:r>
            <a:endParaRPr/>
          </a:p>
          <a:p>
            <a:pPr marL="377979" lvl="0" indent="-377979" algn="just" rtl="0">
              <a:spcBef>
                <a:spcPts val="1102"/>
              </a:spcBef>
              <a:spcAft>
                <a:spcPts val="0"/>
              </a:spcAft>
              <a:buClr>
                <a:srgbClr val="99284C"/>
              </a:buClr>
              <a:buSzPts val="1425"/>
              <a:buFont typeface="Noto Sans Symbols"/>
              <a:buChar char="❑"/>
            </a:pPr>
            <a:r>
              <a:rPr lang="pl-PL"/>
              <a:t>cel: zwiększenie gwarancyjności i zapewnienie oskarżonemu prawa zaskarżenia takiego wyroku</a:t>
            </a:r>
            <a:endParaRPr/>
          </a:p>
        </p:txBody>
      </p:sp>
    </p:spTree>
  </p:cSld>
  <p:clrMapOvr>
    <a:masterClrMapping/>
  </p:clrMapOvr>
  <p:transition>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4"/>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Źródła prawa do zaskarżenia wyroku sądu I instancji</a:t>
            </a:r>
            <a:endParaRPr/>
          </a:p>
        </p:txBody>
      </p:sp>
      <p:sp>
        <p:nvSpPr>
          <p:cNvPr id="259" name="Google Shape;259;p14"/>
          <p:cNvSpPr txBox="1">
            <a:spLocks noGrp="1"/>
          </p:cNvSpPr>
          <p:nvPr>
            <p:ph type="body" idx="4294967295"/>
          </p:nvPr>
        </p:nvSpPr>
        <p:spPr>
          <a:xfrm>
            <a:off x="831055" y="2097087"/>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a:t>art. 2 Protokołu nr 7 do EKPCz</a:t>
            </a:r>
            <a:endParaRPr/>
          </a:p>
          <a:p>
            <a:pPr marL="377979" lvl="0" indent="-377979" algn="just" rtl="0">
              <a:spcBef>
                <a:spcPts val="1102"/>
              </a:spcBef>
              <a:spcAft>
                <a:spcPts val="0"/>
              </a:spcAft>
              <a:buClr>
                <a:srgbClr val="99284C"/>
              </a:buClr>
              <a:buSzPts val="1425"/>
              <a:buFont typeface="Noto Sans Symbols"/>
              <a:buChar char="❑"/>
            </a:pPr>
            <a:r>
              <a:rPr lang="pl-PL"/>
              <a:t>art. 14 ust. 5 MPPOiP</a:t>
            </a:r>
            <a:endParaRPr/>
          </a:p>
          <a:p>
            <a:pPr marL="377979" lvl="0" indent="-377979" algn="just" rtl="0">
              <a:spcBef>
                <a:spcPts val="1102"/>
              </a:spcBef>
              <a:spcAft>
                <a:spcPts val="0"/>
              </a:spcAft>
              <a:buClr>
                <a:srgbClr val="99284C"/>
              </a:buClr>
              <a:buSzPts val="1425"/>
              <a:buFont typeface="Noto Sans Symbols"/>
              <a:buChar char="❑"/>
            </a:pPr>
            <a:r>
              <a:rPr lang="pl-PL"/>
              <a:t>art. 78 i art. 176 Konstytucji RP</a:t>
            </a:r>
            <a:endParaRPr/>
          </a:p>
          <a:p>
            <a:pPr marL="377979" lvl="0" indent="-377979" algn="just" rtl="0">
              <a:spcBef>
                <a:spcPts val="1102"/>
              </a:spcBef>
              <a:spcAft>
                <a:spcPts val="0"/>
              </a:spcAft>
              <a:buClr>
                <a:srgbClr val="99284C"/>
              </a:buClr>
              <a:buSzPts val="1425"/>
              <a:buFont typeface="Noto Sans Symbols"/>
              <a:buChar char="❑"/>
            </a:pPr>
            <a:r>
              <a:rPr lang="pl-PL"/>
              <a:t>art. 444 k.p.k., zgodnie z którym prawo przysługuje stronom, a w przypadku wyroku warunkowo umarzającego postępowanie karne wydanego na posiedzeniu – również pokrzywdzonemu (tj. takiemu pokrzywdzonemu, który nie został oskarżycielem posiłkowym, a zatem nie jest stroną postępowania – </a:t>
            </a:r>
            <a:r>
              <a:rPr lang="pl-PL" i="1"/>
              <a:t>ratio legis: </a:t>
            </a:r>
            <a:r>
              <a:rPr lang="pl-PL"/>
              <a:t>pokrzywdzony nie ma prawa do wyrażenia sprzeciwu wobec takiego rozstrzygnięcia, a zapada ono poza rozprawą, zatem termin do złożenia oświadczenia o działaniu w charakterze oskarżyciela posiłkowego nie upłynął)</a:t>
            </a:r>
            <a:endParaRPr/>
          </a:p>
          <a:p>
            <a:pPr marL="377979" lvl="0" indent="-283491" algn="just" rtl="0">
              <a:spcBef>
                <a:spcPts val="1102"/>
              </a:spcBef>
              <a:spcAft>
                <a:spcPts val="0"/>
              </a:spcAft>
              <a:buClr>
                <a:srgbClr val="99284C"/>
              </a:buClr>
              <a:buSzPts val="1488"/>
              <a:buFont typeface="Noto Sans Symbols"/>
              <a:buNone/>
            </a:pPr>
            <a:endParaRPr/>
          </a:p>
        </p:txBody>
      </p:sp>
    </p:spTree>
  </p:cSld>
  <p:clrMapOvr>
    <a:masterClrMapping/>
  </p:clrMapOvr>
  <p:transition>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5"/>
          <p:cNvSpPr txBox="1">
            <a:spLocks noGrp="1"/>
          </p:cNvSpPr>
          <p:nvPr>
            <p:ph type="title" idx="4294967295"/>
          </p:nvPr>
        </p:nvSpPr>
        <p:spPr>
          <a:xfrm>
            <a:off x="1471612" y="123516"/>
            <a:ext cx="8609013" cy="12620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Apelacja</a:t>
            </a:r>
            <a:endParaRPr/>
          </a:p>
        </p:txBody>
      </p:sp>
      <p:sp>
        <p:nvSpPr>
          <p:cNvPr id="266" name="Google Shape;266;p15"/>
          <p:cNvSpPr txBox="1">
            <a:spLocks noGrp="1"/>
          </p:cNvSpPr>
          <p:nvPr>
            <p:ph type="body" idx="4294967295"/>
          </p:nvPr>
        </p:nvSpPr>
        <p:spPr>
          <a:xfrm>
            <a:off x="758283" y="1251765"/>
            <a:ext cx="8783638" cy="5437187"/>
          </a:xfrm>
          <a:prstGeom prst="rect">
            <a:avLst/>
          </a:prstGeom>
          <a:noFill/>
          <a:ln>
            <a:noFill/>
          </a:ln>
        </p:spPr>
        <p:txBody>
          <a:bodyPr spcFirstLastPara="1" wrap="square" lIns="91425" tIns="45700" rIns="91425" bIns="45700" anchor="t" anchorCtr="0">
            <a:noAutofit/>
          </a:bodyPr>
          <a:lstStyle/>
          <a:p>
            <a:pPr marL="377979" lvl="0" indent="-377979" algn="just" rtl="0">
              <a:spcBef>
                <a:spcPts val="0"/>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Jest to środek odwoławczy przysługujący od wyroku sądu I instancji, który wnosi się do sądu wyższego rzędu za pośrednictwem sądu, który wydał orzeczenie w pierwszej instancji</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Termin: w ciągu 7 dni od ogłoszenia lub doręczenia wyroku należy złożyć wniosek o uzasadnienie, a następnie w ciągu 14 dni od doręczenia odpisu wyrok z uzasadnieniem – apelację</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tzw. apelacja ślepa – wniesiona w terminie 7 dni zamiast wniosku o uzasadnienie; i tak powoduje jego sporządzenie i można ją uzupełnić w 14-dniowym terminie</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wymogi formalne apelacji jako środka odwoławczego (pyt. 121):</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ogólne:</a:t>
            </a:r>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jak dla pisma procesowego (art. 119)</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szczególne</a:t>
            </a:r>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wskazać zaskarżone rozstrzygnięcie i zakres zaskarżenia (art. 427)</a:t>
            </a:r>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wskazać, czego się domagamy (wniosek apelacji) (art. 427</a:t>
            </a:r>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profesjonaliści: wskazać zarzuty i uzasadnienie (art. 427)</a:t>
            </a:r>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załączyć odpowiednią ilość odpisów (art. 446) – dot. tylko apelacji i zażalenia na postanowienie kończące postępowanie</a:t>
            </a:r>
            <a:endParaRPr sz="2000">
              <a:solidFill>
                <a:srgbClr val="333333"/>
              </a:solidFill>
              <a:latin typeface="Century Gothic"/>
              <a:ea typeface="Century Gothic"/>
              <a:cs typeface="Century Gothic"/>
              <a:sym typeface="Century Gothic"/>
            </a:endParaRPr>
          </a:p>
          <a:p>
            <a:pPr marL="1350843" lvl="4"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przymus adwokacko-radcowski przy apelacji od wyroku SO (art. 446)</a:t>
            </a:r>
            <a:endParaRPr/>
          </a:p>
        </p:txBody>
      </p:sp>
    </p:spTree>
  </p:cSld>
  <p:clrMapOvr>
    <a:masterClrMapping/>
  </p:clrMapOvr>
  <p:transition>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6"/>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Badanie dopuszczalności apelacji</a:t>
            </a:r>
            <a:endParaRPr/>
          </a:p>
        </p:txBody>
      </p:sp>
      <p:sp>
        <p:nvSpPr>
          <p:cNvPr id="273" name="Google Shape;273;p16"/>
          <p:cNvSpPr txBox="1">
            <a:spLocks noGrp="1"/>
          </p:cNvSpPr>
          <p:nvPr>
            <p:ph type="body" idx="4294967295"/>
          </p:nvPr>
        </p:nvSpPr>
        <p:spPr>
          <a:xfrm>
            <a:off x="831055" y="1536196"/>
            <a:ext cx="8418513" cy="5667491"/>
          </a:xfrm>
          <a:prstGeom prst="rect">
            <a:avLst/>
          </a:prstGeom>
          <a:noFill/>
          <a:ln>
            <a:noFill/>
          </a:ln>
        </p:spPr>
        <p:txBody>
          <a:bodyPr spcFirstLastPara="1" wrap="square" lIns="91425" tIns="45700" rIns="91425" bIns="45700" anchor="t" anchorCtr="0">
            <a:normAutofit lnSpcReduction="10000"/>
          </a:bodyPr>
          <a:lstStyle/>
          <a:p>
            <a:pPr marL="377979" lvl="0" indent="-377979" algn="just" rtl="0">
              <a:spcBef>
                <a:spcPts val="0"/>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kontrola formalna apelacji dokonywana jest przez prezesa sądu I instancji pod kątem wymogów formalnych, terminu, uprawnienia podmiotu i dopuszczalności apelacji; jej wynikiem może być:</a:t>
            </a:r>
            <a:endParaRPr/>
          </a:p>
          <a:p>
            <a:pPr marL="846872" lvl="4"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zarządzenie o przyjęciu do rozpoznania</a:t>
            </a:r>
            <a:endParaRPr/>
          </a:p>
          <a:p>
            <a:pPr marL="846872" lvl="4"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ewentualne wezwanie do uzupełnienia braków formalnych</a:t>
            </a:r>
            <a:endParaRPr/>
          </a:p>
          <a:p>
            <a:pPr marL="846872" lvl="4"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zarządzenie o </a:t>
            </a:r>
            <a:r>
              <a:rPr lang="pl-PL" sz="2000" b="1">
                <a:solidFill>
                  <a:srgbClr val="333333"/>
                </a:solidFill>
                <a:latin typeface="Century Gothic"/>
                <a:ea typeface="Century Gothic"/>
                <a:cs typeface="Century Gothic"/>
                <a:sym typeface="Century Gothic"/>
              </a:rPr>
              <a:t>odmowie przyjęcia do rozpoznania</a:t>
            </a:r>
            <a:r>
              <a:rPr lang="pl-PL" sz="2000">
                <a:solidFill>
                  <a:srgbClr val="333333"/>
                </a:solidFill>
                <a:latin typeface="Century Gothic"/>
                <a:ea typeface="Century Gothic"/>
                <a:cs typeface="Century Gothic"/>
                <a:sym typeface="Century Gothic"/>
              </a:rPr>
              <a:t> (zaskarżalne zażaleniem) 🡪 art. 429</a:t>
            </a:r>
            <a:endParaRPr sz="2000">
              <a:solidFill>
                <a:srgbClr val="333333"/>
              </a:solidFill>
              <a:latin typeface="Century Gothic"/>
              <a:ea typeface="Century Gothic"/>
              <a:cs typeface="Century Gothic"/>
              <a:sym typeface="Century Gothic"/>
            </a:endParaRPr>
          </a:p>
          <a:p>
            <a:pPr marL="377979" lvl="0" indent="-282729" algn="just" rtl="0">
              <a:spcBef>
                <a:spcPts val="1102"/>
              </a:spcBef>
              <a:spcAft>
                <a:spcPts val="0"/>
              </a:spcAft>
              <a:buClr>
                <a:srgbClr val="99284C"/>
              </a:buClr>
              <a:buSzPts val="1500"/>
              <a:buFont typeface="Noto Sans Symbols"/>
              <a:buNone/>
            </a:pPr>
            <a:endParaRPr sz="2000">
              <a:latin typeface="Century Gothic"/>
              <a:ea typeface="Century Gothic"/>
              <a:cs typeface="Century Gothic"/>
              <a:sym typeface="Century Gothic"/>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przekazanie akt sądowi odwoławczemu</a:t>
            </a:r>
            <a:endParaRPr/>
          </a:p>
          <a:p>
            <a:pPr marL="377979" lvl="0" indent="-282729" algn="just" rtl="0">
              <a:spcBef>
                <a:spcPts val="1102"/>
              </a:spcBef>
              <a:spcAft>
                <a:spcPts val="0"/>
              </a:spcAft>
              <a:buClr>
                <a:srgbClr val="99284C"/>
              </a:buClr>
              <a:buSzPts val="1500"/>
              <a:buFont typeface="Noto Sans Symbols"/>
              <a:buNone/>
            </a:pPr>
            <a:endParaRPr sz="2000">
              <a:latin typeface="Century Gothic"/>
              <a:ea typeface="Century Gothic"/>
              <a:cs typeface="Century Gothic"/>
              <a:sym typeface="Century Gothic"/>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ponowna kontrola formalna przez sąd odwoławczy – jeżeli dojdzie do wniosku, że środek jest niedopuszczalny lub wniesiony przez osobę nieuprawnioną, po terminie lub w wyniku niezasadnego przywrócenia terminu → postanowienie o </a:t>
            </a:r>
            <a:r>
              <a:rPr lang="pl-PL" sz="2000" b="1">
                <a:latin typeface="Century Gothic"/>
                <a:ea typeface="Century Gothic"/>
                <a:cs typeface="Century Gothic"/>
                <a:sym typeface="Century Gothic"/>
              </a:rPr>
              <a:t>pozostawieniu apelacji bez rozpoznania</a:t>
            </a:r>
            <a:r>
              <a:rPr lang="pl-PL" sz="2000">
                <a:latin typeface="Century Gothic"/>
                <a:ea typeface="Century Gothic"/>
                <a:cs typeface="Century Gothic"/>
                <a:sym typeface="Century Gothic"/>
              </a:rPr>
              <a:t> (zaskarżalne zażaleniem poziomym) 🡪 art. 430</a:t>
            </a:r>
            <a:endParaRPr sz="2000">
              <a:latin typeface="Century Gothic"/>
              <a:ea typeface="Century Gothic"/>
              <a:cs typeface="Century Gothic"/>
              <a:sym typeface="Century Gothic"/>
            </a:endParaRPr>
          </a:p>
        </p:txBody>
      </p:sp>
      <p:cxnSp>
        <p:nvCxnSpPr>
          <p:cNvPr id="274" name="Google Shape;274;p16"/>
          <p:cNvCxnSpPr/>
          <p:nvPr/>
        </p:nvCxnSpPr>
        <p:spPr>
          <a:xfrm>
            <a:off x="5218771" y="3891349"/>
            <a:ext cx="0" cy="357265"/>
          </a:xfrm>
          <a:prstGeom prst="straightConnector1">
            <a:avLst/>
          </a:prstGeom>
          <a:noFill/>
          <a:ln w="9525" cap="rnd" cmpd="sng">
            <a:solidFill>
              <a:srgbClr val="9D2D0F"/>
            </a:solidFill>
            <a:prstDash val="solid"/>
            <a:round/>
            <a:headEnd type="none" w="lg" len="lg"/>
            <a:tailEnd type="triangle" w="med" len="med"/>
          </a:ln>
        </p:spPr>
      </p:cxnSp>
      <p:cxnSp>
        <p:nvCxnSpPr>
          <p:cNvPr id="275" name="Google Shape;275;p16"/>
          <p:cNvCxnSpPr/>
          <p:nvPr/>
        </p:nvCxnSpPr>
        <p:spPr>
          <a:xfrm>
            <a:off x="5218771" y="4659873"/>
            <a:ext cx="0" cy="357265"/>
          </a:xfrm>
          <a:prstGeom prst="straightConnector1">
            <a:avLst/>
          </a:prstGeom>
          <a:noFill/>
          <a:ln w="9525" cap="rnd" cmpd="sng">
            <a:solidFill>
              <a:srgbClr val="9D2D0F"/>
            </a:solidFill>
            <a:prstDash val="solid"/>
            <a:round/>
            <a:headEnd type="none" w="lg" len="lg"/>
            <a:tailEnd type="triangle" w="med" len="med"/>
          </a:ln>
        </p:spPr>
      </p:cxnSp>
    </p:spTree>
  </p:cSld>
  <p:clrMapOvr>
    <a:masterClrMapping/>
  </p:clrMapOvr>
  <p:transition>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7"/>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Rozprawa apelacyjna – pyt. 124 i 125</a:t>
            </a:r>
            <a:endParaRPr/>
          </a:p>
        </p:txBody>
      </p:sp>
      <p:sp>
        <p:nvSpPr>
          <p:cNvPr id="282" name="Google Shape;282;p17"/>
          <p:cNvSpPr txBox="1">
            <a:spLocks noGrp="1"/>
          </p:cNvSpPr>
          <p:nvPr>
            <p:ph type="body" idx="4294967295"/>
          </p:nvPr>
        </p:nvSpPr>
        <p:spPr>
          <a:xfrm>
            <a:off x="1260087" y="1962150"/>
            <a:ext cx="8418513" cy="5597525"/>
          </a:xfrm>
          <a:prstGeom prst="rect">
            <a:avLst/>
          </a:prstGeom>
          <a:noFill/>
          <a:ln>
            <a:noFill/>
          </a:ln>
        </p:spPr>
        <p:txBody>
          <a:bodyPr spcFirstLastPara="1" wrap="square" lIns="91425" tIns="45700" rIns="91425" bIns="45700" anchor="t" anchorCtr="0">
            <a:normAutofit fontScale="92500" lnSpcReduction="20000"/>
          </a:bodyPr>
          <a:lstStyle/>
          <a:p>
            <a:pPr marL="377979" lvl="0" indent="-378002" algn="just" rtl="0">
              <a:spcBef>
                <a:spcPts val="0"/>
              </a:spcBef>
              <a:spcAft>
                <a:spcPts val="0"/>
              </a:spcAft>
              <a:buClr>
                <a:srgbClr val="99284C"/>
              </a:buClr>
              <a:buSzPct val="71824"/>
              <a:buFont typeface="Noto Sans Symbols"/>
              <a:buChar char="❑"/>
            </a:pPr>
            <a:r>
              <a:rPr lang="pl-PL" dirty="0"/>
              <a:t>obowiązkowy jest udział prokuratora</a:t>
            </a:r>
            <a:endParaRPr dirty="0"/>
          </a:p>
          <a:p>
            <a:pPr marL="377979" lvl="0" indent="-378002" algn="just" rtl="0">
              <a:spcBef>
                <a:spcPts val="1102"/>
              </a:spcBef>
              <a:spcAft>
                <a:spcPts val="0"/>
              </a:spcAft>
              <a:buClr>
                <a:srgbClr val="99284C"/>
              </a:buClr>
              <a:buSzPct val="71824"/>
              <a:buFont typeface="Noto Sans Symbols"/>
              <a:buChar char="❑"/>
            </a:pPr>
            <a:r>
              <a:rPr lang="pl-PL" dirty="0"/>
              <a:t>oskarżonego pozbawionego wolności sprowadza się na wniosek złożony w ciągu 7 dni od dnia doręczenia mu zawiadomienia o przyjęciu apelacji, chyba że sąd uzna za wystarczającą obecność obrońcy</a:t>
            </a:r>
            <a:endParaRPr dirty="0"/>
          </a:p>
          <a:p>
            <a:pPr marL="377979" lvl="0" indent="-378002" algn="just" rtl="0">
              <a:spcBef>
                <a:spcPts val="1102"/>
              </a:spcBef>
              <a:spcAft>
                <a:spcPts val="0"/>
              </a:spcAft>
              <a:buClr>
                <a:srgbClr val="99284C"/>
              </a:buClr>
              <a:buSzPct val="71824"/>
              <a:buFont typeface="Noto Sans Symbols"/>
              <a:buChar char="❑"/>
            </a:pPr>
            <a:r>
              <a:rPr lang="pl-PL" dirty="0"/>
              <a:t>w razie stwierdzenia bezwzględnej przyczyny odwoławczej sąd może orzec również na posiedzeniu</a:t>
            </a:r>
            <a:endParaRPr dirty="0"/>
          </a:p>
          <a:p>
            <a:pPr marL="377979" lvl="0" indent="-378002" algn="just" rtl="0">
              <a:spcBef>
                <a:spcPts val="1102"/>
              </a:spcBef>
              <a:spcAft>
                <a:spcPts val="0"/>
              </a:spcAft>
              <a:buClr>
                <a:srgbClr val="99284C"/>
              </a:buClr>
              <a:buSzPct val="71824"/>
              <a:buFont typeface="Noto Sans Symbols"/>
              <a:buChar char="❑"/>
            </a:pPr>
            <a:r>
              <a:rPr lang="pl-PL" dirty="0"/>
              <a:t>przewód sądowy na rozprawie rozpoczyna co do zasady ustne sprawozdanie, składane przez sędziego sprawozdawcę, od którego jednak obecnie można odstąpić</a:t>
            </a:r>
            <a:endParaRPr dirty="0"/>
          </a:p>
          <a:p>
            <a:pPr marL="377979" lvl="0" indent="-378002" algn="just" rtl="0">
              <a:spcBef>
                <a:spcPts val="1102"/>
              </a:spcBef>
              <a:spcAft>
                <a:spcPts val="0"/>
              </a:spcAft>
              <a:buClr>
                <a:srgbClr val="99284C"/>
              </a:buClr>
              <a:buSzPct val="71824"/>
              <a:buFont typeface="Noto Sans Symbols"/>
              <a:buChar char="❑"/>
            </a:pPr>
            <a:r>
              <a:rPr lang="pl-PL" dirty="0"/>
              <a:t>można składać wnioski dowodowe z ograniczeniem wynikającym z art. 427 </a:t>
            </a:r>
            <a:r>
              <a:rPr lang="pl-PL" dirty="0">
                <a:latin typeface="Quattrocento Sans"/>
                <a:ea typeface="Quattrocento Sans"/>
                <a:cs typeface="Quattrocento Sans"/>
                <a:sym typeface="Quattrocento Sans"/>
              </a:rPr>
              <a:t>§</a:t>
            </a:r>
            <a:r>
              <a:rPr lang="pl-PL" dirty="0"/>
              <a:t> 3, tj. w razie niemożności powołania dowodów w I instancji</a:t>
            </a:r>
            <a:endParaRPr dirty="0"/>
          </a:p>
          <a:p>
            <a:pPr marL="377979" lvl="0" indent="-378002" algn="just" rtl="0">
              <a:spcBef>
                <a:spcPts val="1102"/>
              </a:spcBef>
              <a:spcAft>
                <a:spcPts val="0"/>
              </a:spcAft>
              <a:buClr>
                <a:srgbClr val="99284C"/>
              </a:buClr>
              <a:buSzPct val="71824"/>
              <a:buFont typeface="Noto Sans Symbols"/>
              <a:buChar char="❑"/>
            </a:pPr>
            <a:r>
              <a:rPr lang="pl-PL" dirty="0"/>
              <a:t>w art. 452 wskazano dodatkowe podstawy oddalenia wniosku dowodowego przez sąd odwoławczy – gdy powinny one były zostać złożone przed sądem I instancji lub też przeprowadzenie dowodu jest niecelowe z uwagi na potrzebę uchylenia wyroku</a:t>
            </a:r>
          </a:p>
          <a:p>
            <a:pPr marL="377979" lvl="0" indent="-378002" algn="just" rtl="0">
              <a:spcBef>
                <a:spcPts val="1102"/>
              </a:spcBef>
              <a:spcAft>
                <a:spcPts val="0"/>
              </a:spcAft>
              <a:buClr>
                <a:srgbClr val="99284C"/>
              </a:buClr>
              <a:buSzPct val="71824"/>
              <a:buFont typeface="Noto Sans Symbols"/>
              <a:buChar char="❑"/>
            </a:pPr>
            <a:r>
              <a:rPr lang="pl-PL" dirty="0"/>
              <a:t>Granicę postępowania dowodowego wyznacza zasada dwuinstancyjności i konieczność uchylenia orzeczenia i przekazania sprawy do ponownego rozpoznania, gdyby przewód miał być prowadzony na nowo w całości (art. 437 </a:t>
            </a:r>
            <a:r>
              <a:rPr lang="pl-PL" dirty="0">
                <a:latin typeface="Quattrocento Sans"/>
                <a:ea typeface="Quattrocento Sans"/>
                <a:cs typeface="Quattrocento Sans"/>
                <a:sym typeface="Quattrocento Sans"/>
              </a:rPr>
              <a:t>§</a:t>
            </a:r>
            <a:r>
              <a:rPr lang="pl-PL" dirty="0"/>
              <a:t> 2 </a:t>
            </a:r>
            <a:r>
              <a:rPr lang="pl-PL" i="1" dirty="0"/>
              <a:t>in fine</a:t>
            </a:r>
            <a:r>
              <a:rPr lang="pl-PL" dirty="0"/>
              <a:t>).</a:t>
            </a:r>
            <a:endParaRPr dirty="0"/>
          </a:p>
        </p:txBody>
      </p:sp>
    </p:spTree>
  </p:cSld>
  <p:clrMapOvr>
    <a:masterClrMapping/>
  </p:clrMapOvr>
  <p:transition>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8"/>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Zażalenie</a:t>
            </a:r>
            <a:endParaRPr/>
          </a:p>
        </p:txBody>
      </p:sp>
      <p:sp>
        <p:nvSpPr>
          <p:cNvPr id="289" name="Google Shape;289;p18"/>
          <p:cNvSpPr txBox="1">
            <a:spLocks noGrp="1"/>
          </p:cNvSpPr>
          <p:nvPr>
            <p:ph type="body" idx="4294967295"/>
          </p:nvPr>
        </p:nvSpPr>
        <p:spPr>
          <a:xfrm>
            <a:off x="1159727" y="1962150"/>
            <a:ext cx="8418513" cy="4824412"/>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Przysługuje na:</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postanowienia</a:t>
            </a:r>
            <a:endParaRPr/>
          </a:p>
          <a:p>
            <a:pPr marL="1350844" lvl="5"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zamykające drogę do wydania wyroku</a:t>
            </a:r>
            <a:endParaRPr/>
          </a:p>
          <a:p>
            <a:pPr marL="1350844" lvl="5"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co do środka zabezpieczającego</a:t>
            </a:r>
            <a:endParaRPr/>
          </a:p>
          <a:p>
            <a:pPr marL="1350844" lvl="5"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gdy ustawa tak stanowi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zarządzenia</a:t>
            </a:r>
            <a:endParaRPr/>
          </a:p>
          <a:p>
            <a:pPr marL="1350844" lvl="5"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zamykające drogę do wydania wyroku</a:t>
            </a:r>
            <a:endParaRPr/>
          </a:p>
          <a:p>
            <a:pPr marL="1350844" lvl="5"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gdy ustawa tak stanowi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czynności lub bezczynność organów procesowych – np. art. 246, 306 k.p.k.</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rozstrzygnięcie w przedmiocie kosztów postępowania, choćby zawarte w wyroku</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uzasadnienie wyroku, jeśli nie wniesiono apelacji (art. 443a k.p.k.)</a:t>
            </a:r>
            <a:endParaRPr/>
          </a:p>
          <a:p>
            <a:pPr marL="342900" lvl="2" indent="-342900" algn="just" rtl="0">
              <a:spcBef>
                <a:spcPts val="0"/>
              </a:spcBef>
              <a:spcAft>
                <a:spcPts val="0"/>
              </a:spcAft>
              <a:buClr>
                <a:srgbClr val="99284C"/>
              </a:buClr>
              <a:buSzPts val="1500"/>
              <a:buFont typeface="Noto Sans Symbols"/>
              <a:buChar char="❑"/>
            </a:pPr>
            <a:r>
              <a:rPr lang="pl-PL" sz="2000">
                <a:solidFill>
                  <a:srgbClr val="333333"/>
                </a:solidFill>
                <a:latin typeface="Century Gothic"/>
                <a:ea typeface="Century Gothic"/>
                <a:cs typeface="Century Gothic"/>
                <a:sym typeface="Century Gothic"/>
              </a:rPr>
              <a:t>krąg podmiotów uprawnionych: strony i osoba, której postanowienie bezpośrednio dotyczy, chyba że ustawa stanowi inaczej</a:t>
            </a:r>
            <a:endParaRPr/>
          </a:p>
        </p:txBody>
      </p:sp>
    </p:spTree>
  </p:cSld>
  <p:clrMapOvr>
    <a:masterClrMapping/>
  </p:clrMapOvr>
  <p:transition>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9"/>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Zażalenie</a:t>
            </a:r>
            <a:endParaRPr/>
          </a:p>
        </p:txBody>
      </p:sp>
      <p:sp>
        <p:nvSpPr>
          <p:cNvPr id="296" name="Google Shape;296;p19"/>
          <p:cNvSpPr txBox="1">
            <a:spLocks noGrp="1"/>
          </p:cNvSpPr>
          <p:nvPr>
            <p:ph type="body" idx="4294967295"/>
          </p:nvPr>
        </p:nvSpPr>
        <p:spPr>
          <a:xfrm>
            <a:off x="1059366" y="1962150"/>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w postępowaniu przygotowawczym co do zasady:</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zażalenie na postanowienia nieprokuratorskiego organu prowadzącego postępowanie rozpoznaje prokurator sprawujący nadzór nad postępowaniem</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zażalenie na postanowienia prokuratora rozpoznaje sąd właściwy do rozpoznania sprawy w I instancji</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zażalenie jest:</a:t>
            </a:r>
            <a:endParaRPr/>
          </a:p>
          <a:p>
            <a:pPr marL="818954" lvl="1" indent="-314982" algn="just" rtl="0">
              <a:spcBef>
                <a:spcPts val="1102"/>
              </a:spcBef>
              <a:spcAft>
                <a:spcPts val="0"/>
              </a:spcAft>
              <a:buClr>
                <a:srgbClr val="99284C"/>
              </a:buClr>
              <a:buSzPts val="1334"/>
              <a:buFont typeface="Noto Sans Symbols"/>
              <a:buChar char="❑"/>
            </a:pPr>
            <a:r>
              <a:rPr lang="pl-PL" sz="1779">
                <a:latin typeface="Century Gothic"/>
                <a:ea typeface="Century Gothic"/>
                <a:cs typeface="Century Gothic"/>
                <a:sym typeface="Century Gothic"/>
              </a:rPr>
              <a:t>względnie suspensywne – art. 462 – sąd jedynie może wstrzymać wykonalność zaskarżonego postanowienia</a:t>
            </a:r>
            <a:endParaRPr/>
          </a:p>
          <a:p>
            <a:pPr marL="818954" lvl="1" indent="-314982" algn="just" rtl="0">
              <a:spcBef>
                <a:spcPts val="1102"/>
              </a:spcBef>
              <a:spcAft>
                <a:spcPts val="0"/>
              </a:spcAft>
              <a:buClr>
                <a:srgbClr val="99284C"/>
              </a:buClr>
              <a:buSzPts val="1334"/>
              <a:buFont typeface="Noto Sans Symbols"/>
              <a:buChar char="❑"/>
            </a:pPr>
            <a:r>
              <a:rPr lang="pl-PL" sz="1779">
                <a:latin typeface="Century Gothic"/>
                <a:ea typeface="Century Gothic"/>
                <a:cs typeface="Century Gothic"/>
                <a:sym typeface="Century Gothic"/>
              </a:rPr>
              <a:t>względnie dewolutywne – organ I instancji może w wyniku zażalenia w trybie tzw. samokontroli uchylić własne postanowienie - art. 463 § 1 k.p.k.</a:t>
            </a:r>
            <a:endParaRPr/>
          </a:p>
          <a:p>
            <a:pPr marL="818954" lvl="1" indent="-314982" algn="just" rtl="0">
              <a:spcBef>
                <a:spcPts val="1102"/>
              </a:spcBef>
              <a:spcAft>
                <a:spcPts val="0"/>
              </a:spcAft>
              <a:buClr>
                <a:srgbClr val="99284C"/>
              </a:buClr>
              <a:buSzPts val="1334"/>
              <a:buFont typeface="Noto Sans Symbols"/>
              <a:buChar char="❑"/>
            </a:pPr>
            <a:r>
              <a:rPr lang="pl-PL" sz="1779">
                <a:latin typeface="Century Gothic"/>
                <a:ea typeface="Century Gothic"/>
                <a:cs typeface="Century Gothic"/>
                <a:sym typeface="Century Gothic"/>
              </a:rPr>
              <a:t>k.p.k. wprowadza też szczególne odstępstwa od dewolutywności – tzw. instancję poziomą- zob. art. 254 </a:t>
            </a:r>
            <a:r>
              <a:rPr lang="pl-PL" sz="1779"/>
              <a:t>§ 3, art. 263 § 5 czy art. 426 § 2</a:t>
            </a:r>
            <a:endParaRPr sz="1779">
              <a:latin typeface="Century Gothic"/>
              <a:ea typeface="Century Gothic"/>
              <a:cs typeface="Century Gothic"/>
              <a:sym typeface="Century Gothic"/>
            </a:endParaRPr>
          </a:p>
        </p:txBody>
      </p:sp>
    </p:spTree>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
          <p:cNvSpPr txBox="1">
            <a:spLocks noGrp="1"/>
          </p:cNvSpPr>
          <p:nvPr>
            <p:ph type="title"/>
          </p:nvPr>
        </p:nvSpPr>
        <p:spPr>
          <a:xfrm>
            <a:off x="2144450" y="687966"/>
            <a:ext cx="7264134" cy="141194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Środki zaskarżenia – pyt. 117</a:t>
            </a:r>
            <a:endParaRPr/>
          </a:p>
        </p:txBody>
      </p:sp>
      <p:sp>
        <p:nvSpPr>
          <p:cNvPr id="176" name="Google Shape;176;p2"/>
          <p:cNvSpPr txBox="1">
            <a:spLocks noGrp="1"/>
          </p:cNvSpPr>
          <p:nvPr>
            <p:ph type="body" idx="1"/>
          </p:nvPr>
        </p:nvSpPr>
        <p:spPr>
          <a:xfrm>
            <a:off x="2141378" y="2351899"/>
            <a:ext cx="7267206" cy="4918696"/>
          </a:xfrm>
          <a:prstGeom prst="rect">
            <a:avLst/>
          </a:prstGeom>
          <a:noFill/>
          <a:ln>
            <a:noFill/>
          </a:ln>
        </p:spPr>
        <p:txBody>
          <a:bodyPr spcFirstLastPara="1" wrap="square" lIns="91425" tIns="45700" rIns="91425" bIns="45700" anchor="t" anchorCtr="0">
            <a:normAutofit fontScale="92500" lnSpcReduction="10000"/>
          </a:bodyPr>
          <a:lstStyle/>
          <a:p>
            <a:pPr marL="377979" lvl="0" indent="-378002" algn="just" rtl="0">
              <a:spcBef>
                <a:spcPts val="0"/>
              </a:spcBef>
              <a:spcAft>
                <a:spcPts val="0"/>
              </a:spcAft>
              <a:buClr>
                <a:srgbClr val="99284C"/>
              </a:buClr>
              <a:buSzPct val="71824"/>
              <a:buFont typeface="Noto Sans Symbols"/>
              <a:buChar char="❑"/>
            </a:pPr>
            <a:r>
              <a:rPr lang="pl-PL"/>
              <a:t>są to przewidziane przez prawo karne procesowe środki prawne, za pomocą których zainteresowany podmiot może wzruszyć zapadłą decyzję procesową, pozbawiając ją mocy prawnej albo poddając ją kontroli innego organu procesowego albo żądać kontroli innej niż decyzja czynności procesowej</a:t>
            </a:r>
            <a:endParaRPr/>
          </a:p>
          <a:p>
            <a:pPr marL="377979" lvl="0" indent="-378002" algn="just" rtl="0">
              <a:spcBef>
                <a:spcPts val="1102"/>
              </a:spcBef>
              <a:spcAft>
                <a:spcPts val="0"/>
              </a:spcAft>
              <a:buClr>
                <a:srgbClr val="99284C"/>
              </a:buClr>
              <a:buSzPct val="71824"/>
              <a:buFont typeface="Noto Sans Symbols"/>
              <a:buChar char="❑"/>
            </a:pPr>
            <a:r>
              <a:rPr lang="pl-PL"/>
              <a:t>rodzaje:</a:t>
            </a:r>
            <a:endParaRPr/>
          </a:p>
          <a:p>
            <a:pPr marL="789721" lvl="3" indent="-285773" algn="just" rtl="0">
              <a:spcBef>
                <a:spcPts val="0"/>
              </a:spcBef>
              <a:spcAft>
                <a:spcPts val="0"/>
              </a:spcAft>
              <a:buClr>
                <a:srgbClr val="99284C"/>
              </a:buClr>
              <a:buSzPct val="75000"/>
              <a:buFont typeface="Noto Sans Symbols"/>
              <a:buChar char="❑"/>
            </a:pPr>
            <a:r>
              <a:rPr lang="pl-PL" sz="1580">
                <a:solidFill>
                  <a:srgbClr val="333333"/>
                </a:solidFill>
              </a:rPr>
              <a:t>zwyczajne – służą od orzeczeń nieprawomocnych lub od innych czynności albo zaniechań organów</a:t>
            </a:r>
            <a:endParaRPr/>
          </a:p>
          <a:p>
            <a:pPr marL="1293694" lvl="5" indent="-285750" algn="just" rtl="0">
              <a:spcBef>
                <a:spcPts val="0"/>
              </a:spcBef>
              <a:spcAft>
                <a:spcPts val="0"/>
              </a:spcAft>
              <a:buClr>
                <a:srgbClr val="99284C"/>
              </a:buClr>
              <a:buSzPct val="75000"/>
              <a:buFont typeface="Noto Sans Symbols"/>
              <a:buChar char="❑"/>
            </a:pPr>
            <a:r>
              <a:rPr lang="pl-PL" sz="1800">
                <a:solidFill>
                  <a:srgbClr val="333333"/>
                </a:solidFill>
              </a:rPr>
              <a:t>środki odwoławcze</a:t>
            </a:r>
            <a:endParaRPr/>
          </a:p>
          <a:p>
            <a:pPr marL="1797665" lvl="7" indent="-285750" algn="just" rtl="0">
              <a:spcBef>
                <a:spcPts val="0"/>
              </a:spcBef>
              <a:spcAft>
                <a:spcPts val="0"/>
              </a:spcAft>
              <a:buClr>
                <a:srgbClr val="99284C"/>
              </a:buClr>
              <a:buSzPct val="75000"/>
              <a:buFont typeface="Noto Sans Symbols"/>
              <a:buChar char="❑"/>
            </a:pPr>
            <a:r>
              <a:rPr lang="pl-PL" sz="1800">
                <a:solidFill>
                  <a:srgbClr val="333333"/>
                </a:solidFill>
              </a:rPr>
              <a:t>apelacja</a:t>
            </a:r>
            <a:endParaRPr/>
          </a:p>
          <a:p>
            <a:pPr marL="1797665" lvl="7" indent="-285750" algn="just" rtl="0">
              <a:spcBef>
                <a:spcPts val="0"/>
              </a:spcBef>
              <a:spcAft>
                <a:spcPts val="0"/>
              </a:spcAft>
              <a:buClr>
                <a:srgbClr val="99284C"/>
              </a:buClr>
              <a:buSzPct val="75000"/>
              <a:buFont typeface="Noto Sans Symbols"/>
              <a:buChar char="❑"/>
            </a:pPr>
            <a:r>
              <a:rPr lang="pl-PL" sz="1800">
                <a:solidFill>
                  <a:srgbClr val="333333"/>
                </a:solidFill>
              </a:rPr>
              <a:t>zażalenie</a:t>
            </a:r>
            <a:endParaRPr/>
          </a:p>
          <a:p>
            <a:pPr marL="1293694" lvl="5" indent="-285750" algn="just" rtl="0">
              <a:spcBef>
                <a:spcPts val="0"/>
              </a:spcBef>
              <a:spcAft>
                <a:spcPts val="0"/>
              </a:spcAft>
              <a:buClr>
                <a:srgbClr val="99284C"/>
              </a:buClr>
              <a:buSzPct val="75000"/>
              <a:buFont typeface="Noto Sans Symbols"/>
              <a:buChar char="❑"/>
            </a:pPr>
            <a:r>
              <a:rPr lang="pl-PL" sz="1800">
                <a:solidFill>
                  <a:srgbClr val="333333"/>
                </a:solidFill>
              </a:rPr>
              <a:t>sprzeciwy</a:t>
            </a:r>
            <a:endParaRPr/>
          </a:p>
          <a:p>
            <a:pPr marL="1293694" lvl="5" indent="-285750" algn="just" rtl="0">
              <a:spcBef>
                <a:spcPts val="0"/>
              </a:spcBef>
              <a:spcAft>
                <a:spcPts val="0"/>
              </a:spcAft>
              <a:buClr>
                <a:srgbClr val="99284C"/>
              </a:buClr>
              <a:buSzPct val="75000"/>
              <a:buFont typeface="Noto Sans Symbols"/>
              <a:buChar char="❑"/>
            </a:pPr>
            <a:r>
              <a:rPr lang="pl-PL" sz="1800" i="1">
                <a:solidFill>
                  <a:srgbClr val="333333"/>
                </a:solidFill>
              </a:rPr>
              <a:t>quasi-</a:t>
            </a:r>
            <a:r>
              <a:rPr lang="pl-PL" sz="1800">
                <a:solidFill>
                  <a:srgbClr val="333333"/>
                </a:solidFill>
              </a:rPr>
              <a:t>sprzeciwy</a:t>
            </a:r>
            <a:endParaRPr/>
          </a:p>
          <a:p>
            <a:pPr marL="1293694" lvl="5" indent="-285750" algn="just" rtl="0">
              <a:spcBef>
                <a:spcPts val="0"/>
              </a:spcBef>
              <a:spcAft>
                <a:spcPts val="0"/>
              </a:spcAft>
              <a:buClr>
                <a:srgbClr val="99284C"/>
              </a:buClr>
              <a:buSzPct val="75000"/>
              <a:buFont typeface="Noto Sans Symbols"/>
              <a:buChar char="❑"/>
            </a:pPr>
            <a:r>
              <a:rPr lang="pl-PL" sz="1800">
                <a:solidFill>
                  <a:srgbClr val="333333"/>
                </a:solidFill>
              </a:rPr>
              <a:t>odwołanie</a:t>
            </a:r>
            <a:endParaRPr/>
          </a:p>
          <a:p>
            <a:pPr marL="285750" lvl="2" indent="-285750" algn="just" rtl="0">
              <a:spcBef>
                <a:spcPts val="0"/>
              </a:spcBef>
              <a:spcAft>
                <a:spcPts val="0"/>
              </a:spcAft>
              <a:buClr>
                <a:srgbClr val="99284C"/>
              </a:buClr>
              <a:buSzPct val="75000"/>
              <a:buFont typeface="Noto Sans Symbols"/>
              <a:buChar char="❑"/>
            </a:pPr>
            <a:r>
              <a:rPr lang="pl-PL" sz="1800">
                <a:solidFill>
                  <a:srgbClr val="333333"/>
                </a:solidFill>
              </a:rPr>
              <a:t>nadzwyczajne – służą wyjątkowo od orzeczeń prawomocnych</a:t>
            </a:r>
            <a:endParaRPr/>
          </a:p>
          <a:p>
            <a:pPr marL="789721" lvl="3" indent="-285773" algn="just" rtl="0">
              <a:spcBef>
                <a:spcPts val="0"/>
              </a:spcBef>
              <a:spcAft>
                <a:spcPts val="0"/>
              </a:spcAft>
              <a:buClr>
                <a:srgbClr val="99284C"/>
              </a:buClr>
              <a:buSzPct val="75000"/>
              <a:buFont typeface="Noto Sans Symbols"/>
              <a:buChar char="❑"/>
            </a:pPr>
            <a:r>
              <a:rPr lang="pl-PL" sz="1580">
                <a:solidFill>
                  <a:srgbClr val="333333"/>
                </a:solidFill>
              </a:rPr>
              <a:t>kasacja</a:t>
            </a:r>
            <a:endParaRPr/>
          </a:p>
          <a:p>
            <a:pPr marL="789721" lvl="3" indent="-285773" algn="just" rtl="0">
              <a:spcBef>
                <a:spcPts val="0"/>
              </a:spcBef>
              <a:spcAft>
                <a:spcPts val="0"/>
              </a:spcAft>
              <a:buClr>
                <a:srgbClr val="99284C"/>
              </a:buClr>
              <a:buSzPct val="75000"/>
              <a:buFont typeface="Noto Sans Symbols"/>
              <a:buChar char="❑"/>
            </a:pPr>
            <a:r>
              <a:rPr lang="pl-PL" sz="1580">
                <a:solidFill>
                  <a:srgbClr val="333333"/>
                </a:solidFill>
              </a:rPr>
              <a:t>wznowienie postępowania</a:t>
            </a:r>
            <a:endParaRPr/>
          </a:p>
          <a:p>
            <a:pPr marL="789721" lvl="3" indent="-285773" algn="just" rtl="0">
              <a:spcBef>
                <a:spcPts val="0"/>
              </a:spcBef>
              <a:spcAft>
                <a:spcPts val="0"/>
              </a:spcAft>
              <a:buClr>
                <a:srgbClr val="99284C"/>
              </a:buClr>
              <a:buSzPct val="75000"/>
              <a:buFont typeface="Noto Sans Symbols"/>
              <a:buChar char="❑"/>
            </a:pPr>
            <a:r>
              <a:rPr lang="pl-PL" sz="1580">
                <a:solidFill>
                  <a:srgbClr val="333333"/>
                </a:solidFill>
              </a:rPr>
              <a:t>skarga na wyrok sądu odwoławczego</a:t>
            </a:r>
            <a:endParaRPr/>
          </a:p>
          <a:p>
            <a:pPr marL="377979" lvl="0" indent="-261456" algn="l" rtl="0">
              <a:spcBef>
                <a:spcPts val="1102"/>
              </a:spcBef>
              <a:spcAft>
                <a:spcPts val="0"/>
              </a:spcAft>
              <a:buSzPct val="1000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0"/>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Postępowanie zażaleniowe</a:t>
            </a:r>
            <a:endParaRPr/>
          </a:p>
        </p:txBody>
      </p:sp>
      <p:sp>
        <p:nvSpPr>
          <p:cNvPr id="303" name="Google Shape;303;p20"/>
          <p:cNvSpPr txBox="1">
            <a:spLocks noGrp="1"/>
          </p:cNvSpPr>
          <p:nvPr>
            <p:ph type="body" idx="4294967295"/>
          </p:nvPr>
        </p:nvSpPr>
        <p:spPr>
          <a:xfrm>
            <a:off x="831055" y="1962150"/>
            <a:ext cx="8418513" cy="4762500"/>
          </a:xfrm>
          <a:prstGeom prst="rect">
            <a:avLst/>
          </a:prstGeom>
          <a:noFill/>
          <a:ln>
            <a:noFill/>
          </a:ln>
        </p:spPr>
        <p:txBody>
          <a:bodyPr spcFirstLastPara="1" wrap="square" lIns="91425" tIns="45700" rIns="91425" bIns="45700" anchor="t" anchorCtr="0">
            <a:normAutofit lnSpcReduction="10000"/>
          </a:bodyPr>
          <a:lstStyle/>
          <a:p>
            <a:pPr marL="377979" lvl="0" indent="-377979" algn="just" rtl="0">
              <a:spcBef>
                <a:spcPts val="0"/>
              </a:spcBef>
              <a:spcAft>
                <a:spcPts val="0"/>
              </a:spcAft>
              <a:buClr>
                <a:srgbClr val="99284C"/>
              </a:buClr>
              <a:buSzPts val="1500"/>
              <a:buFont typeface="Noto Sans Symbols"/>
              <a:buChar char="❑"/>
            </a:pPr>
            <a:r>
              <a:rPr lang="pl-PL" sz="2000" dirty="0">
                <a:latin typeface="Century Gothic"/>
                <a:ea typeface="Century Gothic"/>
                <a:cs typeface="Century Gothic"/>
                <a:sym typeface="Century Gothic"/>
              </a:rPr>
              <a:t>tryb wnoszenia zażalenia jest analogiczny jak przy apelacji, z tym że uzasadnienie jest integralną częścią postanowienia na mocy art. 94, stąd brak etapu wniosku o uzasadnienie, a termin na zażalenie jest 7-dniowy(art. 460)</a:t>
            </a:r>
            <a:endParaRPr dirty="0"/>
          </a:p>
          <a:p>
            <a:pPr marL="377979" lvl="0" indent="-377979" algn="just" rtl="0">
              <a:spcBef>
                <a:spcPts val="1102"/>
              </a:spcBef>
              <a:spcAft>
                <a:spcPts val="0"/>
              </a:spcAft>
              <a:buClr>
                <a:srgbClr val="99284C"/>
              </a:buClr>
              <a:buSzPts val="1500"/>
              <a:buFont typeface="Noto Sans Symbols"/>
              <a:buChar char="❑"/>
            </a:pPr>
            <a:r>
              <a:rPr lang="pl-PL" sz="2000" dirty="0">
                <a:latin typeface="Century Gothic"/>
                <a:ea typeface="Century Gothic"/>
                <a:cs typeface="Century Gothic"/>
                <a:sym typeface="Century Gothic"/>
              </a:rPr>
              <a:t>Art. 464 - zażalenie rozpoznawane jest na posiedzeniu, w którym prawo udziału przysługuje stronom i ich reprezentantom, jeżeli rozpoznawane jest:	</a:t>
            </a:r>
            <a:endParaRPr dirty="0"/>
          </a:p>
          <a:p>
            <a:pPr marL="846871" lvl="3" indent="-342900" algn="just" rtl="0">
              <a:spcBef>
                <a:spcPts val="0"/>
              </a:spcBef>
              <a:spcAft>
                <a:spcPts val="0"/>
              </a:spcAft>
              <a:buClr>
                <a:srgbClr val="99284C"/>
              </a:buClr>
              <a:buSzPts val="1334"/>
              <a:buFont typeface="Noto Sans Symbols"/>
              <a:buChar char="❑"/>
            </a:pPr>
            <a:r>
              <a:rPr lang="pl-PL" sz="1779" dirty="0">
                <a:solidFill>
                  <a:srgbClr val="333333"/>
                </a:solidFill>
                <a:latin typeface="Century Gothic"/>
                <a:ea typeface="Century Gothic"/>
                <a:cs typeface="Century Gothic"/>
                <a:sym typeface="Century Gothic"/>
              </a:rPr>
              <a:t>zażalenie na postanowienie kończące postępowanie</a:t>
            </a:r>
          </a:p>
          <a:p>
            <a:pPr marL="846871" lvl="3" indent="-342900" algn="just" rtl="0">
              <a:spcBef>
                <a:spcPts val="0"/>
              </a:spcBef>
              <a:spcAft>
                <a:spcPts val="0"/>
              </a:spcAft>
              <a:buClr>
                <a:srgbClr val="99284C"/>
              </a:buClr>
              <a:buSzPts val="1334"/>
              <a:buFont typeface="Noto Sans Symbols"/>
              <a:buChar char="❑"/>
            </a:pPr>
            <a:r>
              <a:rPr lang="pl-PL" sz="1779" dirty="0">
                <a:solidFill>
                  <a:srgbClr val="333333"/>
                </a:solidFill>
              </a:rPr>
              <a:t>zażalenie na środki zapobiegawcze lub zabezpieczenie majątkowe</a:t>
            </a:r>
            <a:endParaRPr dirty="0"/>
          </a:p>
          <a:p>
            <a:pPr marL="846871" lvl="3" indent="-342900" algn="just" rtl="0">
              <a:spcBef>
                <a:spcPts val="0"/>
              </a:spcBef>
              <a:spcAft>
                <a:spcPts val="0"/>
              </a:spcAft>
              <a:buClr>
                <a:srgbClr val="99284C"/>
              </a:buClr>
              <a:buSzPts val="1334"/>
              <a:buFont typeface="Noto Sans Symbols"/>
              <a:buChar char="❑"/>
            </a:pPr>
            <a:r>
              <a:rPr lang="pl-PL" sz="1779" dirty="0">
                <a:solidFill>
                  <a:srgbClr val="333333"/>
                </a:solidFill>
                <a:latin typeface="Century Gothic"/>
                <a:ea typeface="Century Gothic"/>
                <a:cs typeface="Century Gothic"/>
                <a:sym typeface="Century Gothic"/>
              </a:rPr>
              <a:t>zażalenie na zatrzymanie</a:t>
            </a:r>
            <a:endParaRPr dirty="0"/>
          </a:p>
          <a:p>
            <a:pPr marL="846871" lvl="3" indent="-342900" algn="just" rtl="0">
              <a:spcBef>
                <a:spcPts val="0"/>
              </a:spcBef>
              <a:spcAft>
                <a:spcPts val="0"/>
              </a:spcAft>
              <a:buClr>
                <a:srgbClr val="99284C"/>
              </a:buClr>
              <a:buSzPts val="1334"/>
              <a:buFont typeface="Noto Sans Symbols"/>
              <a:buChar char="❑"/>
            </a:pPr>
            <a:r>
              <a:rPr lang="pl-PL" sz="1779" dirty="0">
                <a:solidFill>
                  <a:srgbClr val="333333"/>
                </a:solidFill>
                <a:latin typeface="Century Gothic"/>
                <a:ea typeface="Century Gothic"/>
                <a:cs typeface="Century Gothic"/>
                <a:sym typeface="Century Gothic"/>
              </a:rPr>
              <a:t>zażalenie na postanowienie wydane na posiedzeniu, w którym mieli prawo udziału</a:t>
            </a:r>
            <a:endParaRPr dirty="0"/>
          </a:p>
          <a:p>
            <a:pPr marL="846871" lvl="3" indent="-342900" algn="just" rtl="0">
              <a:spcBef>
                <a:spcPts val="0"/>
              </a:spcBef>
              <a:spcAft>
                <a:spcPts val="0"/>
              </a:spcAft>
              <a:buClr>
                <a:srgbClr val="99284C"/>
              </a:buClr>
              <a:buSzPts val="1334"/>
              <a:buFont typeface="Noto Sans Symbols"/>
              <a:buChar char="❑"/>
            </a:pPr>
            <a:r>
              <a:rPr lang="pl-PL" sz="1779" dirty="0">
                <a:solidFill>
                  <a:srgbClr val="333333"/>
                </a:solidFill>
                <a:latin typeface="Century Gothic"/>
                <a:ea typeface="Century Gothic"/>
                <a:cs typeface="Century Gothic"/>
                <a:sym typeface="Century Gothic"/>
              </a:rPr>
              <a:t>w innych wypadkach za zezwoleniem sądu odwoławczego</a:t>
            </a:r>
            <a:endParaRPr dirty="0"/>
          </a:p>
          <a:p>
            <a:pPr marL="377979" lvl="0" indent="-377979" algn="just" rtl="0">
              <a:spcBef>
                <a:spcPts val="1102"/>
              </a:spcBef>
              <a:spcAft>
                <a:spcPts val="0"/>
              </a:spcAft>
              <a:buClr>
                <a:srgbClr val="99284C"/>
              </a:buClr>
              <a:buSzPts val="1500"/>
              <a:buFont typeface="Noto Sans Symbols"/>
              <a:buChar char="❑"/>
            </a:pPr>
            <a:r>
              <a:rPr lang="pl-PL" sz="2000" dirty="0">
                <a:latin typeface="Century Gothic"/>
                <a:ea typeface="Century Gothic"/>
                <a:cs typeface="Century Gothic"/>
                <a:sym typeface="Century Gothic"/>
              </a:rPr>
              <a:t>rozstrzygnięcia zasadniczo jak przy apelacji, z tym że w wypadku zażaleń na czynności sąd stwierdza niezgodność czynności lub jej braku z prawem</a:t>
            </a:r>
            <a:endParaRPr dirty="0"/>
          </a:p>
        </p:txBody>
      </p:sp>
    </p:spTree>
  </p:cSld>
  <p:clrMapOvr>
    <a:masterClrMapping/>
  </p:clrMapOvr>
  <p:transition>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21"/>
          <p:cNvSpPr txBox="1">
            <a:spLocks noGrp="1"/>
          </p:cNvSpPr>
          <p:nvPr>
            <p:ph type="title" idx="4294967295"/>
          </p:nvPr>
        </p:nvSpPr>
        <p:spPr>
          <a:xfrm>
            <a:off x="1785435" y="465912"/>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Sprzeciw</a:t>
            </a:r>
            <a:endParaRPr/>
          </a:p>
        </p:txBody>
      </p:sp>
      <p:sp>
        <p:nvSpPr>
          <p:cNvPr id="310" name="Google Shape;310;p21"/>
          <p:cNvSpPr txBox="1">
            <a:spLocks noGrp="1"/>
          </p:cNvSpPr>
          <p:nvPr>
            <p:ph type="body" idx="4294967295"/>
          </p:nvPr>
        </p:nvSpPr>
        <p:spPr>
          <a:xfrm>
            <a:off x="831055" y="1727974"/>
            <a:ext cx="8418513" cy="4762500"/>
          </a:xfrm>
          <a:prstGeom prst="rect">
            <a:avLst/>
          </a:prstGeom>
          <a:noFill/>
          <a:ln>
            <a:noFill/>
          </a:ln>
        </p:spPr>
        <p:txBody>
          <a:bodyPr spcFirstLastPara="1" wrap="square" lIns="91425" tIns="45700" rIns="91425" bIns="45700" anchor="t" anchorCtr="0">
            <a:normAutofit fontScale="92500" lnSpcReduction="20000"/>
          </a:bodyPr>
          <a:lstStyle/>
          <a:p>
            <a:pPr marL="377979" lvl="0" indent="-377979" algn="just" rtl="0">
              <a:spcBef>
                <a:spcPts val="0"/>
              </a:spcBef>
              <a:spcAft>
                <a:spcPts val="0"/>
              </a:spcAft>
              <a:buClr>
                <a:srgbClr val="99284C"/>
              </a:buClr>
              <a:buSzPct val="75000"/>
              <a:buFont typeface="Noto Sans Symbols"/>
              <a:buChar char=""/>
            </a:pPr>
            <a:r>
              <a:rPr lang="pl-PL" sz="2000"/>
              <a:t>środek zaskarżenia o charakterze kasatoryjnym przysługujący od wyroku nakazowego oraz od postanowień i zarządzeń referendarza sądowego</a:t>
            </a:r>
            <a:endParaRPr/>
          </a:p>
          <a:p>
            <a:pPr marL="377979" lvl="0" indent="-378002" algn="just" rtl="0">
              <a:spcBef>
                <a:spcPts val="1102"/>
              </a:spcBef>
              <a:spcAft>
                <a:spcPts val="0"/>
              </a:spcAft>
              <a:buClr>
                <a:srgbClr val="99284C"/>
              </a:buClr>
              <a:buSzPct val="71824"/>
              <a:buFont typeface="Noto Sans Symbols"/>
              <a:buChar char=""/>
            </a:pPr>
            <a:r>
              <a:rPr lang="pl-PL"/>
              <a:t>cechy sprzeciwu:</a:t>
            </a:r>
            <a:endParaRPr/>
          </a:p>
          <a:p>
            <a:pPr marL="818954" lvl="1" indent="-315005" algn="just" rtl="0">
              <a:spcBef>
                <a:spcPts val="1102"/>
              </a:spcBef>
              <a:spcAft>
                <a:spcPts val="0"/>
              </a:spcAft>
              <a:buClr>
                <a:srgbClr val="99284C"/>
              </a:buClr>
              <a:buSzPct val="72278"/>
              <a:buFont typeface="Noto Sans Symbols"/>
              <a:buChar char=""/>
            </a:pPr>
            <a:r>
              <a:rPr lang="pl-PL"/>
              <a:t>niedewolutywny</a:t>
            </a:r>
            <a:endParaRPr/>
          </a:p>
          <a:p>
            <a:pPr marL="818954" lvl="1" indent="-315005" algn="just" rtl="0">
              <a:spcBef>
                <a:spcPts val="1102"/>
              </a:spcBef>
              <a:spcAft>
                <a:spcPts val="0"/>
              </a:spcAft>
              <a:buClr>
                <a:srgbClr val="99284C"/>
              </a:buClr>
              <a:buSzPct val="72278"/>
              <a:buFont typeface="Noto Sans Symbols"/>
              <a:buChar char=""/>
            </a:pPr>
            <a:r>
              <a:rPr lang="pl-PL"/>
              <a:t>kasatoryjny</a:t>
            </a:r>
            <a:endParaRPr/>
          </a:p>
          <a:p>
            <a:pPr marL="818954" lvl="1" indent="-315005" algn="just" rtl="0">
              <a:spcBef>
                <a:spcPts val="1102"/>
              </a:spcBef>
              <a:spcAft>
                <a:spcPts val="0"/>
              </a:spcAft>
              <a:buClr>
                <a:srgbClr val="99284C"/>
              </a:buClr>
              <a:buSzPct val="72278"/>
              <a:buFont typeface="Noto Sans Symbols"/>
              <a:buChar char=""/>
            </a:pPr>
            <a:r>
              <a:rPr lang="pl-PL"/>
              <a:t>skargowy</a:t>
            </a:r>
            <a:endParaRPr/>
          </a:p>
          <a:p>
            <a:pPr marL="818954" lvl="1" indent="-315005" algn="just" rtl="0">
              <a:spcBef>
                <a:spcPts val="1102"/>
              </a:spcBef>
              <a:spcAft>
                <a:spcPts val="0"/>
              </a:spcAft>
              <a:buClr>
                <a:srgbClr val="99284C"/>
              </a:buClr>
              <a:buSzPct val="72278"/>
              <a:buFont typeface="Noto Sans Symbols"/>
              <a:buChar char=""/>
            </a:pPr>
            <a:r>
              <a:rPr lang="pl-PL"/>
              <a:t>brak zakazu </a:t>
            </a:r>
            <a:r>
              <a:rPr lang="pl-PL" i="1"/>
              <a:t>reformationis in peius</a:t>
            </a:r>
            <a:endParaRPr i="1"/>
          </a:p>
          <a:p>
            <a:pPr marL="377979" lvl="0" indent="-378002" algn="just" rtl="0">
              <a:spcBef>
                <a:spcPts val="1102"/>
              </a:spcBef>
              <a:spcAft>
                <a:spcPts val="0"/>
              </a:spcAft>
              <a:buClr>
                <a:srgbClr val="99284C"/>
              </a:buClr>
              <a:buSzPct val="71824"/>
              <a:buFont typeface="Noto Sans Symbols"/>
              <a:buChar char=""/>
            </a:pPr>
            <a:r>
              <a:rPr lang="pl-PL"/>
              <a:t>sprzeciw od wyroku nakazowego – art. 506 § 1 k.p.k.; sprzeciw nie wymaga uzasadnienia; termin 7-dniowy; po wniesieniu sprzeciwu wyrok nakazowy traci moc, a sprawę rozpoznaje ten sam sąd na zasadach ogólnych, przy czym nie obowiązuje zakaz </a:t>
            </a:r>
            <a:r>
              <a:rPr lang="pl-PL" i="1"/>
              <a:t>reformationis in peius</a:t>
            </a:r>
            <a:endParaRPr i="1"/>
          </a:p>
          <a:p>
            <a:pPr marL="377979" lvl="0" indent="-378002" algn="just" rtl="0">
              <a:spcBef>
                <a:spcPts val="1102"/>
              </a:spcBef>
              <a:spcAft>
                <a:spcPts val="0"/>
              </a:spcAft>
              <a:buClr>
                <a:srgbClr val="99284C"/>
              </a:buClr>
              <a:buSzPct val="71824"/>
              <a:buFont typeface="Noto Sans Symbols"/>
              <a:buChar char=""/>
            </a:pPr>
            <a:r>
              <a:rPr lang="pl-PL"/>
              <a:t>sprzeciw od zarządzenia oraz postanowienia wydanego przez referendarza – termin, wymogi i skutek jw., z tym że sprawę rozpoznaje sąd lub prezes sądu</a:t>
            </a:r>
            <a:endParaRPr/>
          </a:p>
        </p:txBody>
      </p:sp>
    </p:spTree>
  </p:cSld>
  <p:clrMapOvr>
    <a:masterClrMapping/>
  </p:clrMapOvr>
  <p:transition>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22"/>
          <p:cNvSpPr txBox="1">
            <a:spLocks noGrp="1"/>
          </p:cNvSpPr>
          <p:nvPr>
            <p:ph type="title"/>
          </p:nvPr>
        </p:nvSpPr>
        <p:spPr>
          <a:xfrm>
            <a:off x="2144450" y="687966"/>
            <a:ext cx="7264134" cy="141194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Sprzeciwianie się a sprzeciw</a:t>
            </a:r>
            <a:endParaRPr/>
          </a:p>
        </p:txBody>
      </p:sp>
      <p:sp>
        <p:nvSpPr>
          <p:cNvPr id="316" name="Google Shape;316;p22"/>
          <p:cNvSpPr txBox="1">
            <a:spLocks noGrp="1"/>
          </p:cNvSpPr>
          <p:nvPr>
            <p:ph type="body" idx="1"/>
          </p:nvPr>
        </p:nvSpPr>
        <p:spPr>
          <a:xfrm>
            <a:off x="1037407" y="1697772"/>
            <a:ext cx="9043218" cy="5684335"/>
          </a:xfrm>
          <a:prstGeom prst="rect">
            <a:avLst/>
          </a:prstGeom>
          <a:noFill/>
          <a:ln>
            <a:noFill/>
          </a:ln>
        </p:spPr>
        <p:txBody>
          <a:bodyPr spcFirstLastPara="1" wrap="square" lIns="91425" tIns="45700" rIns="91425" bIns="45700" anchor="t" anchorCtr="0">
            <a:normAutofit fontScale="92500" lnSpcReduction="10000"/>
          </a:bodyPr>
          <a:lstStyle/>
          <a:p>
            <a:pPr marL="377979" lvl="0" indent="-378002" algn="just" rtl="0">
              <a:spcBef>
                <a:spcPts val="0"/>
              </a:spcBef>
              <a:spcAft>
                <a:spcPts val="0"/>
              </a:spcAft>
              <a:buClr>
                <a:srgbClr val="99284C"/>
              </a:buClr>
              <a:buSzPct val="71824"/>
              <a:buFont typeface="Noto Sans Symbols"/>
              <a:buChar char=""/>
            </a:pPr>
            <a:r>
              <a:rPr lang="pl-PL" dirty="0"/>
              <a:t>Sprzeciwianie się:</a:t>
            </a:r>
            <a:endParaRPr dirty="0"/>
          </a:p>
          <a:p>
            <a:pPr marL="818954" lvl="1" indent="-315005" algn="just" rtl="0">
              <a:spcBef>
                <a:spcPts val="1102"/>
              </a:spcBef>
              <a:spcAft>
                <a:spcPts val="0"/>
              </a:spcAft>
              <a:buClr>
                <a:srgbClr val="99284C"/>
              </a:buClr>
              <a:buSzPct val="72278"/>
              <a:buFont typeface="Noto Sans Symbols"/>
              <a:buChar char=""/>
            </a:pPr>
            <a:r>
              <a:rPr lang="pl-PL" dirty="0"/>
              <a:t>sprzeciwienie się przez oskarżonego warunkowemu umorzeniu na posiedzeniu (art. 341)</a:t>
            </a:r>
            <a:endParaRPr dirty="0"/>
          </a:p>
          <a:p>
            <a:pPr marL="818954" lvl="1" indent="-315005" algn="just" rtl="0">
              <a:spcBef>
                <a:spcPts val="1102"/>
              </a:spcBef>
              <a:spcAft>
                <a:spcPts val="0"/>
              </a:spcAft>
              <a:buClr>
                <a:srgbClr val="99284C"/>
              </a:buClr>
              <a:buSzPct val="72278"/>
              <a:buFont typeface="Noto Sans Symbols"/>
              <a:buChar char=""/>
            </a:pPr>
            <a:r>
              <a:rPr lang="pl-PL" dirty="0"/>
              <a:t>sprzeciwienie się przez pokrzywdzonego skazaniu bez rozprawy (art. 343), skazaniu bez przeprowadzenia postępowania dowodowego (art. 343a), dobrowolnemu poddaniu się odpowiedzialności karnej (art. 387)</a:t>
            </a:r>
            <a:endParaRPr dirty="0"/>
          </a:p>
          <a:p>
            <a:pPr marL="818954" lvl="1" indent="-315005" algn="just" rtl="0">
              <a:spcBef>
                <a:spcPts val="1102"/>
              </a:spcBef>
              <a:spcAft>
                <a:spcPts val="0"/>
              </a:spcAft>
              <a:buClr>
                <a:srgbClr val="99284C"/>
              </a:buClr>
              <a:buSzPct val="72278"/>
              <a:buFont typeface="Noto Sans Symbols"/>
              <a:buChar char=""/>
            </a:pPr>
            <a:r>
              <a:rPr lang="pl-PL" dirty="0"/>
              <a:t>sprzeciwienie się przez prokuratora wyłączeniu jawności rozprawy (art. 360)</a:t>
            </a:r>
            <a:endParaRPr dirty="0"/>
          </a:p>
          <a:p>
            <a:pPr marL="818954" lvl="1" indent="-315005" algn="just" rtl="0">
              <a:spcBef>
                <a:spcPts val="1102"/>
              </a:spcBef>
              <a:spcAft>
                <a:spcPts val="0"/>
              </a:spcAft>
              <a:buClr>
                <a:srgbClr val="99284C"/>
              </a:buClr>
              <a:buSzPct val="72278"/>
              <a:buFont typeface="Noto Sans Symbols"/>
              <a:buChar char=""/>
            </a:pPr>
            <a:r>
              <a:rPr lang="pl-PL" dirty="0"/>
              <a:t>sprzeciwienie się przez prokuratora zamianie TA na poręczenie majątkowe (art. 257) albo wydaniu listu żelaznego (art. 281)</a:t>
            </a:r>
            <a:endParaRPr dirty="0"/>
          </a:p>
          <a:p>
            <a:pPr marL="818954" lvl="1" indent="-315005" algn="just" rtl="0">
              <a:spcBef>
                <a:spcPts val="1102"/>
              </a:spcBef>
              <a:spcAft>
                <a:spcPts val="0"/>
              </a:spcAft>
              <a:buClr>
                <a:srgbClr val="99284C"/>
              </a:buClr>
              <a:buSzPct val="72278"/>
              <a:buFont typeface="Noto Sans Symbols"/>
              <a:buChar char=""/>
            </a:pPr>
            <a:r>
              <a:rPr lang="pl-PL" dirty="0"/>
              <a:t>sprzeciw strony wobec odczytania protokołu (art. 392)</a:t>
            </a:r>
            <a:endParaRPr dirty="0"/>
          </a:p>
          <a:p>
            <a:pPr marL="377979" lvl="0" indent="-378010" algn="just" rtl="0">
              <a:spcBef>
                <a:spcPts val="1102"/>
              </a:spcBef>
              <a:spcAft>
                <a:spcPts val="0"/>
              </a:spcAft>
              <a:buSzPct val="95766"/>
              <a:buChar char="🠶"/>
            </a:pPr>
            <a:r>
              <a:rPr lang="pl-PL" dirty="0"/>
              <a:t>różnice w konstrukcji jurydycznej – sprzeciwianie się generalnie ma nastąpić </a:t>
            </a:r>
            <a:r>
              <a:rPr lang="pl-PL" b="1" dirty="0"/>
              <a:t>przed </a:t>
            </a:r>
            <a:r>
              <a:rPr lang="pl-PL" dirty="0"/>
              <a:t>wydaniem danej decyzji, a nie w drodze środka zaskarżenia po jego wydaniu; sprzeciwienie się z art. 257 k.p.k. następuje po wydaniu decyzji, ale również w ściśle określonym terminie jeszcze w toku posiedzenia</a:t>
            </a:r>
            <a:endParaRPr dirty="0"/>
          </a:p>
          <a:p>
            <a:pPr marL="377979" lvl="0" indent="-378010" algn="just" rtl="0">
              <a:spcBef>
                <a:spcPts val="1102"/>
              </a:spcBef>
              <a:spcAft>
                <a:spcPts val="0"/>
              </a:spcAft>
              <a:buSzPct val="95766"/>
              <a:buChar char="🠶"/>
            </a:pPr>
            <a:r>
              <a:rPr lang="pl-PL" dirty="0"/>
              <a:t>Mają różnorodne skutki prawne, ale co do zasady skutkują niemożliwością wydania określonej decyzji procesowej</a:t>
            </a:r>
            <a:endParaRPr dirty="0"/>
          </a:p>
          <a:p>
            <a:pPr marL="377979" lvl="0" indent="-378010" algn="just" rtl="0">
              <a:spcBef>
                <a:spcPts val="1102"/>
              </a:spcBef>
              <a:spcAft>
                <a:spcPts val="0"/>
              </a:spcAft>
              <a:buSzPct val="95766"/>
              <a:buChar char="🠶"/>
            </a:pPr>
            <a:r>
              <a:rPr lang="pl-PL" dirty="0"/>
              <a:t>Granice: to są środki bardzo odformalizowane i ustawodawca ich wprost nie ustanawia, więc trzeba je wywieść z norm wyższego rzędu, ale też postulować zmiany kodeksu</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23"/>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dirty="0"/>
              <a:t>Inne środki zaskarżenia </a:t>
            </a:r>
            <a:r>
              <a:rPr lang="pl-PL" i="1" dirty="0"/>
              <a:t>sensu largo</a:t>
            </a:r>
            <a:endParaRPr i="0" dirty="0"/>
          </a:p>
        </p:txBody>
      </p:sp>
      <p:sp>
        <p:nvSpPr>
          <p:cNvPr id="323" name="Google Shape;323;p23"/>
          <p:cNvSpPr txBox="1">
            <a:spLocks noGrp="1"/>
          </p:cNvSpPr>
          <p:nvPr>
            <p:ph type="body" idx="4294967295"/>
          </p:nvPr>
        </p:nvSpPr>
        <p:spPr>
          <a:xfrm>
            <a:off x="831055" y="2097087"/>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dirty="0"/>
              <a:t>Odwołanie - art. 370 k.p.k. – służy od zarządzeń przewodniczącego wydawanych w toku rozprawy do pełnego składu sądu, gdy jest on wieloosobowy – skargowe, </a:t>
            </a:r>
            <a:r>
              <a:rPr lang="pl-PL" dirty="0" err="1"/>
              <a:t>niedewolutywne</a:t>
            </a:r>
            <a:r>
              <a:rPr lang="pl-PL" dirty="0"/>
              <a:t>, </a:t>
            </a:r>
            <a:r>
              <a:rPr lang="pl-PL" dirty="0" err="1"/>
              <a:t>niekasatoryjne</a:t>
            </a:r>
            <a:endParaRPr dirty="0"/>
          </a:p>
          <a:p>
            <a:pPr marL="377979" lvl="0" indent="-377979" algn="just" rtl="0">
              <a:spcBef>
                <a:spcPts val="1102"/>
              </a:spcBef>
              <a:spcAft>
                <a:spcPts val="0"/>
              </a:spcAft>
              <a:buClr>
                <a:srgbClr val="99284C"/>
              </a:buClr>
              <a:buSzPts val="1425"/>
              <a:buFont typeface="Noto Sans Symbols"/>
              <a:buChar char=""/>
            </a:pPr>
            <a:r>
              <a:rPr lang="pl-PL" dirty="0"/>
              <a:t>usprawiedliwienie przy karze pieniężnej (art. 286 k.p.k.)</a:t>
            </a:r>
            <a:endParaRPr dirty="0"/>
          </a:p>
          <a:p>
            <a:pPr marL="377979" lvl="0" indent="-377979" algn="just" rtl="0">
              <a:spcBef>
                <a:spcPts val="1102"/>
              </a:spcBef>
              <a:spcAft>
                <a:spcPts val="0"/>
              </a:spcAft>
              <a:buClr>
                <a:srgbClr val="99284C"/>
              </a:buClr>
              <a:buSzPts val="1425"/>
              <a:buFont typeface="Noto Sans Symbols"/>
              <a:buChar char=""/>
            </a:pPr>
            <a:r>
              <a:rPr lang="pl-PL" dirty="0"/>
              <a:t>wniosek o przywrócenie terminu zawitego (art. 126 k.p.k.)</a:t>
            </a:r>
            <a:endParaRPr dirty="0"/>
          </a:p>
          <a:p>
            <a:pPr marL="377979" lvl="0" indent="-377979" algn="just" rtl="0">
              <a:spcBef>
                <a:spcPts val="1102"/>
              </a:spcBef>
              <a:spcAft>
                <a:spcPts val="0"/>
              </a:spcAft>
              <a:buClr>
                <a:srgbClr val="99284C"/>
              </a:buClr>
              <a:buSzPts val="1425"/>
              <a:buFont typeface="Noto Sans Symbols"/>
              <a:buChar char=""/>
            </a:pPr>
            <a:r>
              <a:rPr lang="pl-PL" dirty="0"/>
              <a:t>wniosek o uchylenie lub zmianę środka zapobiegawczego</a:t>
            </a:r>
            <a:endParaRPr dirty="0"/>
          </a:p>
        </p:txBody>
      </p:sp>
    </p:spTree>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
          <p:cNvSpPr txBox="1">
            <a:spLocks noGrp="1"/>
          </p:cNvSpPr>
          <p:nvPr>
            <p:ph type="title"/>
          </p:nvPr>
        </p:nvSpPr>
        <p:spPr>
          <a:xfrm>
            <a:off x="2144450" y="687966"/>
            <a:ext cx="7264134" cy="141194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Modele postępowania odwoławczego – pyt. 117</a:t>
            </a:r>
            <a:endParaRPr/>
          </a:p>
        </p:txBody>
      </p:sp>
      <p:sp>
        <p:nvSpPr>
          <p:cNvPr id="182" name="Google Shape;182;p3"/>
          <p:cNvSpPr txBox="1">
            <a:spLocks noGrp="1"/>
          </p:cNvSpPr>
          <p:nvPr>
            <p:ph type="body" idx="1"/>
          </p:nvPr>
        </p:nvSpPr>
        <p:spPr>
          <a:xfrm>
            <a:off x="2141377" y="2351899"/>
            <a:ext cx="7381763" cy="5041360"/>
          </a:xfrm>
          <a:prstGeom prst="rect">
            <a:avLst/>
          </a:prstGeom>
          <a:noFill/>
          <a:ln>
            <a:noFill/>
          </a:ln>
        </p:spPr>
        <p:txBody>
          <a:bodyPr spcFirstLastPara="1" wrap="square" lIns="91425" tIns="45700" rIns="91425" bIns="45700" anchor="t" anchorCtr="0">
            <a:normAutofit fontScale="92500"/>
          </a:bodyPr>
          <a:lstStyle/>
          <a:p>
            <a:pPr marL="377979" lvl="0" indent="-378010" algn="just" rtl="0">
              <a:spcBef>
                <a:spcPts val="0"/>
              </a:spcBef>
              <a:spcAft>
                <a:spcPts val="0"/>
              </a:spcAft>
              <a:buSzPct val="95766"/>
              <a:buChar char="🠶"/>
            </a:pPr>
            <a:r>
              <a:rPr lang="pl-PL"/>
              <a:t>Model apelacyjny – sąd odwoławczy ponownie i w pełni bada sprawę pod względem faktycznym i prawnym, może sam prowadzić postępowanie dowodowe i czynić ustalenia faktyczne, zasadą jest orzekanie reformatoryjne</a:t>
            </a:r>
            <a:endParaRPr/>
          </a:p>
          <a:p>
            <a:pPr marL="377979" lvl="0" indent="-378010" algn="just" rtl="0">
              <a:spcBef>
                <a:spcPts val="1102"/>
              </a:spcBef>
              <a:spcAft>
                <a:spcPts val="0"/>
              </a:spcAft>
              <a:buSzPct val="95766"/>
              <a:buChar char="🠶"/>
            </a:pPr>
            <a:r>
              <a:rPr lang="pl-PL"/>
              <a:t>Model rewizyjny – sąd odwoławczy jedynie kontroluje wydane orzeczenie i co do zasady w razie stwierdzenia uchybień uchyla orzeczenie i przekazuje sprawę do ponownego rozpoznania, gdyż sam nie prowadzi postępowania dowodowego i nie czyni ustaleń faktycznych; jest związany zarzutami z wyjątkiem rażącej niesprawiedliwości</a:t>
            </a:r>
            <a:endParaRPr/>
          </a:p>
          <a:p>
            <a:pPr marL="377979" lvl="0" indent="-378010" algn="just" rtl="0">
              <a:spcBef>
                <a:spcPts val="1102"/>
              </a:spcBef>
              <a:spcAft>
                <a:spcPts val="0"/>
              </a:spcAft>
              <a:buSzPct val="95766"/>
              <a:buChar char="🠶"/>
            </a:pPr>
            <a:r>
              <a:rPr lang="pl-PL"/>
              <a:t>Model kasacyjny – sąd odwoławczy jest jedynie sądem prawa i wydaje orzeczenie kasatoryjne; jest związany zarzutami</a:t>
            </a:r>
            <a:endParaRPr/>
          </a:p>
          <a:p>
            <a:pPr marL="377979" lvl="0" indent="-378010" algn="just" rtl="0">
              <a:spcBef>
                <a:spcPts val="1102"/>
              </a:spcBef>
              <a:spcAft>
                <a:spcPts val="0"/>
              </a:spcAft>
              <a:buSzPct val="95766"/>
              <a:buChar char="🠶"/>
            </a:pPr>
            <a:r>
              <a:rPr lang="pl-PL"/>
              <a:t>Model mieszany – połączenie w różnych proporcjach systemów – </a:t>
            </a:r>
            <a:r>
              <a:rPr lang="pl-PL" b="1"/>
              <a:t>obecnie obowiązuje w Polsce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4"/>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Cechy, kierunek i granice środka odwoławczego – pyt. 118</a:t>
            </a:r>
            <a:endParaRPr/>
          </a:p>
        </p:txBody>
      </p:sp>
      <p:sp>
        <p:nvSpPr>
          <p:cNvPr id="189" name="Google Shape;189;p4"/>
          <p:cNvSpPr txBox="1">
            <a:spLocks noGrp="1"/>
          </p:cNvSpPr>
          <p:nvPr>
            <p:ph type="body" idx="4294967295"/>
          </p:nvPr>
        </p:nvSpPr>
        <p:spPr>
          <a:xfrm>
            <a:off x="831055" y="2097087"/>
            <a:ext cx="8418513" cy="4762500"/>
          </a:xfrm>
          <a:prstGeom prst="rect">
            <a:avLst/>
          </a:prstGeom>
          <a:noFill/>
          <a:ln>
            <a:noFill/>
          </a:ln>
        </p:spPr>
        <p:txBody>
          <a:bodyPr spcFirstLastPara="1" wrap="square" lIns="91425" tIns="45700" rIns="91425" bIns="45700" anchor="t" anchorCtr="0">
            <a:normAutofit fontScale="92500" lnSpcReduction="20000"/>
          </a:bodyPr>
          <a:lstStyle/>
          <a:p>
            <a:pPr marL="377979" lvl="0" indent="-377979" algn="just" rtl="0">
              <a:spcBef>
                <a:spcPts val="0"/>
              </a:spcBef>
              <a:spcAft>
                <a:spcPts val="0"/>
              </a:spcAft>
              <a:buClr>
                <a:srgbClr val="99284C"/>
              </a:buClr>
              <a:buSzPct val="75000"/>
              <a:buFont typeface="Noto Sans Symbols"/>
              <a:buChar char="❑"/>
            </a:pPr>
            <a:r>
              <a:rPr lang="pl-PL" sz="2000">
                <a:latin typeface="Century Gothic"/>
                <a:ea typeface="Century Gothic"/>
                <a:cs typeface="Century Gothic"/>
                <a:sym typeface="Century Gothic"/>
              </a:rPr>
              <a:t>cechy:</a:t>
            </a:r>
            <a:endParaRPr/>
          </a:p>
          <a:p>
            <a:pPr marL="846871" lvl="3" indent="-342927" algn="just" rtl="0">
              <a:spcBef>
                <a:spcPts val="0"/>
              </a:spcBef>
              <a:spcAft>
                <a:spcPts val="0"/>
              </a:spcAft>
              <a:buClr>
                <a:srgbClr val="99284C"/>
              </a:buClr>
              <a:buSzPct val="74957"/>
              <a:buFont typeface="Noto Sans Symbols"/>
              <a:buChar char="❑"/>
            </a:pPr>
            <a:r>
              <a:rPr lang="pl-PL" sz="1779">
                <a:solidFill>
                  <a:srgbClr val="333333"/>
                </a:solidFill>
                <a:latin typeface="Century Gothic"/>
                <a:ea typeface="Century Gothic"/>
                <a:cs typeface="Century Gothic"/>
                <a:sym typeface="Century Gothic"/>
              </a:rPr>
              <a:t>Skargowość – musi wystąpić inicjatywa strony</a:t>
            </a:r>
            <a:endParaRPr/>
          </a:p>
          <a:p>
            <a:pPr marL="846871" lvl="3" indent="-342927" algn="just" rtl="0">
              <a:spcBef>
                <a:spcPts val="0"/>
              </a:spcBef>
              <a:spcAft>
                <a:spcPts val="0"/>
              </a:spcAft>
              <a:buClr>
                <a:srgbClr val="99284C"/>
              </a:buClr>
              <a:buSzPct val="74957"/>
              <a:buFont typeface="Noto Sans Symbols"/>
              <a:buChar char="❑"/>
            </a:pPr>
            <a:r>
              <a:rPr lang="pl-PL" sz="1779">
                <a:solidFill>
                  <a:srgbClr val="333333"/>
                </a:solidFill>
                <a:latin typeface="Century Gothic"/>
                <a:ea typeface="Century Gothic"/>
                <a:cs typeface="Century Gothic"/>
                <a:sym typeface="Century Gothic"/>
              </a:rPr>
              <a:t>Reformatoryjność – zasadą jest orzekanie reformatoryjne</a:t>
            </a:r>
            <a:endParaRPr sz="1779">
              <a:solidFill>
                <a:srgbClr val="333333"/>
              </a:solidFill>
              <a:latin typeface="Century Gothic"/>
              <a:ea typeface="Century Gothic"/>
              <a:cs typeface="Century Gothic"/>
              <a:sym typeface="Century Gothic"/>
            </a:endParaRPr>
          </a:p>
          <a:p>
            <a:pPr marL="846871" lvl="3" indent="-342927" algn="just" rtl="0">
              <a:spcBef>
                <a:spcPts val="0"/>
              </a:spcBef>
              <a:spcAft>
                <a:spcPts val="0"/>
              </a:spcAft>
              <a:buClr>
                <a:srgbClr val="99284C"/>
              </a:buClr>
              <a:buSzPct val="74957"/>
              <a:buFont typeface="Noto Sans Symbols"/>
              <a:buChar char="❑"/>
            </a:pPr>
            <a:r>
              <a:rPr lang="pl-PL" sz="1779">
                <a:solidFill>
                  <a:srgbClr val="333333"/>
                </a:solidFill>
                <a:latin typeface="Century Gothic"/>
                <a:ea typeface="Century Gothic"/>
                <a:cs typeface="Century Gothic"/>
                <a:sym typeface="Century Gothic"/>
              </a:rPr>
              <a:t>dewolutywność – uruchamiają kontrolę organu wyższego rzędu nad tym, który wydał rozstrzygnięcie</a:t>
            </a:r>
            <a:endParaRPr/>
          </a:p>
          <a:p>
            <a:pPr marL="846871" lvl="3" indent="-342927" algn="just" rtl="0">
              <a:spcBef>
                <a:spcPts val="0"/>
              </a:spcBef>
              <a:spcAft>
                <a:spcPts val="0"/>
              </a:spcAft>
              <a:buClr>
                <a:srgbClr val="99284C"/>
              </a:buClr>
              <a:buSzPct val="74957"/>
              <a:buFont typeface="Noto Sans Symbols"/>
              <a:buChar char="❑"/>
            </a:pPr>
            <a:r>
              <a:rPr lang="pl-PL" sz="1779">
                <a:solidFill>
                  <a:srgbClr val="333333"/>
                </a:solidFill>
                <a:latin typeface="Century Gothic"/>
                <a:ea typeface="Century Gothic"/>
                <a:cs typeface="Century Gothic"/>
                <a:sym typeface="Century Gothic"/>
              </a:rPr>
              <a:t>supensywność – zawieszają wykonanie rozstrzygnięcia do czasu jego uprawomocnienia</a:t>
            </a:r>
            <a:endParaRPr/>
          </a:p>
          <a:p>
            <a:pPr marL="846871" lvl="3" indent="-342927" algn="just" rtl="0">
              <a:spcBef>
                <a:spcPts val="0"/>
              </a:spcBef>
              <a:spcAft>
                <a:spcPts val="0"/>
              </a:spcAft>
              <a:buClr>
                <a:srgbClr val="99284C"/>
              </a:buClr>
              <a:buSzPct val="74957"/>
              <a:buFont typeface="Noto Sans Symbols"/>
              <a:buChar char="❑"/>
            </a:pPr>
            <a:r>
              <a:rPr lang="pl-PL" sz="1779">
                <a:solidFill>
                  <a:srgbClr val="333333"/>
                </a:solidFill>
                <a:latin typeface="Century Gothic"/>
                <a:ea typeface="Century Gothic"/>
                <a:cs typeface="Century Gothic"/>
                <a:sym typeface="Century Gothic"/>
              </a:rPr>
              <a:t>zakaz </a:t>
            </a:r>
            <a:r>
              <a:rPr lang="pl-PL" sz="1779" i="1">
                <a:solidFill>
                  <a:srgbClr val="333333"/>
                </a:solidFill>
                <a:latin typeface="Century Gothic"/>
                <a:ea typeface="Century Gothic"/>
                <a:cs typeface="Century Gothic"/>
                <a:sym typeface="Century Gothic"/>
              </a:rPr>
              <a:t>reformationis in peius</a:t>
            </a:r>
            <a:endParaRPr sz="1779">
              <a:solidFill>
                <a:srgbClr val="333333"/>
              </a:solidFill>
              <a:latin typeface="Century Gothic"/>
              <a:ea typeface="Century Gothic"/>
              <a:cs typeface="Century Gothic"/>
              <a:sym typeface="Century Gothic"/>
            </a:endParaRPr>
          </a:p>
          <a:p>
            <a:pPr marL="377979" lvl="0" indent="-377979" algn="just" rtl="0">
              <a:spcBef>
                <a:spcPts val="1102"/>
              </a:spcBef>
              <a:spcAft>
                <a:spcPts val="0"/>
              </a:spcAft>
              <a:buClr>
                <a:srgbClr val="99284C"/>
              </a:buClr>
              <a:buSzPct val="75000"/>
              <a:buFont typeface="Noto Sans Symbols"/>
              <a:buChar char="❑"/>
            </a:pPr>
            <a:r>
              <a:rPr lang="pl-PL" sz="2000">
                <a:latin typeface="Century Gothic"/>
                <a:ea typeface="Century Gothic"/>
                <a:cs typeface="Century Gothic"/>
                <a:sym typeface="Century Gothic"/>
              </a:rPr>
              <a:t>kierunek – stosunek środka odwoławczego do interesów procesowych oskarżonego; każdy środek odwoławczy musi być wniesiony albo na korzyść, albo na niekorzyść oskarżonego, choć wskazanie tego wprost nie jest wymogiem formalnym; co ma istotne znaczenie z perspektywy </a:t>
            </a:r>
            <a:r>
              <a:rPr lang="pl-PL" sz="2000" i="1">
                <a:latin typeface="Century Gothic"/>
                <a:ea typeface="Century Gothic"/>
                <a:cs typeface="Century Gothic"/>
                <a:sym typeface="Century Gothic"/>
              </a:rPr>
              <a:t>gravamen,</a:t>
            </a:r>
            <a:r>
              <a:rPr lang="pl-PL" sz="2000">
                <a:latin typeface="Century Gothic"/>
                <a:ea typeface="Century Gothic"/>
                <a:cs typeface="Century Gothic"/>
                <a:sym typeface="Century Gothic"/>
              </a:rPr>
              <a:t> zakazu </a:t>
            </a:r>
            <a:r>
              <a:rPr lang="pl-PL" sz="2000" i="1">
                <a:latin typeface="Century Gothic"/>
                <a:ea typeface="Century Gothic"/>
                <a:cs typeface="Century Gothic"/>
                <a:sym typeface="Century Gothic"/>
              </a:rPr>
              <a:t>reformationis in peius </a:t>
            </a:r>
            <a:r>
              <a:rPr lang="pl-PL" sz="2000">
                <a:latin typeface="Century Gothic"/>
                <a:ea typeface="Century Gothic"/>
                <a:cs typeface="Century Gothic"/>
                <a:sym typeface="Century Gothic"/>
              </a:rPr>
              <a:t>i możliwości cofnięcia środka</a:t>
            </a:r>
            <a:endParaRPr/>
          </a:p>
          <a:p>
            <a:pPr marL="377979" lvl="0" indent="-377979" algn="just" rtl="0">
              <a:spcBef>
                <a:spcPts val="1102"/>
              </a:spcBef>
              <a:spcAft>
                <a:spcPts val="0"/>
              </a:spcAft>
              <a:buClr>
                <a:srgbClr val="99284C"/>
              </a:buClr>
              <a:buSzPct val="75000"/>
              <a:buFont typeface="Noto Sans Symbols"/>
              <a:buChar char="❑"/>
            </a:pPr>
            <a:r>
              <a:rPr lang="pl-PL" sz="2000">
                <a:latin typeface="Century Gothic"/>
                <a:ea typeface="Century Gothic"/>
                <a:cs typeface="Century Gothic"/>
                <a:sym typeface="Century Gothic"/>
              </a:rPr>
              <a:t>granice środka odwoławczego – wyznaczane przez zakres zaskarżenia i ewentualnie podniesione zarzuty, a sporne jest, czy także przez jego kierunek – zob. art. 433 k.p.k., art. 434 k.p.k. i slajd 11</a:t>
            </a:r>
            <a:endParaRPr/>
          </a:p>
          <a:p>
            <a:pPr marL="377979" lvl="0" indent="-289872" algn="just" rtl="0">
              <a:spcBef>
                <a:spcPts val="1102"/>
              </a:spcBef>
              <a:spcAft>
                <a:spcPts val="0"/>
              </a:spcAft>
              <a:buClr>
                <a:srgbClr val="99284C"/>
              </a:buClr>
              <a:buSzPct val="75000"/>
              <a:buFont typeface="Noto Sans Symbols"/>
              <a:buNone/>
            </a:pPr>
            <a:endParaRPr sz="2000">
              <a:latin typeface="Century Gothic"/>
              <a:ea typeface="Century Gothic"/>
              <a:cs typeface="Century Gothic"/>
              <a:sym typeface="Century Gothic"/>
            </a:endParaRPr>
          </a:p>
        </p:txBody>
      </p:sp>
    </p:spTree>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5"/>
          <p:cNvSpPr txBox="1">
            <a:spLocks noGrp="1"/>
          </p:cNvSpPr>
          <p:nvPr>
            <p:ph type="title" idx="4294967295"/>
          </p:nvPr>
        </p:nvSpPr>
        <p:spPr>
          <a:xfrm>
            <a:off x="1473200" y="700088"/>
            <a:ext cx="8607425" cy="1262062"/>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900"/>
              <a:buFont typeface="Century Gothic"/>
              <a:buNone/>
            </a:pPr>
            <a:r>
              <a:rPr lang="pl-PL"/>
              <a:t>Gravamen</a:t>
            </a:r>
            <a:endParaRPr/>
          </a:p>
        </p:txBody>
      </p:sp>
      <p:sp>
        <p:nvSpPr>
          <p:cNvPr id="196" name="Google Shape;196;p5"/>
          <p:cNvSpPr txBox="1">
            <a:spLocks noGrp="1"/>
          </p:cNvSpPr>
          <p:nvPr>
            <p:ph type="body" idx="4294967295"/>
          </p:nvPr>
        </p:nvSpPr>
        <p:spPr>
          <a:xfrm>
            <a:off x="831055" y="1962150"/>
            <a:ext cx="8418513" cy="4762500"/>
          </a:xfrm>
          <a:prstGeom prst="rect">
            <a:avLst/>
          </a:prstGeom>
          <a:noFill/>
          <a:ln>
            <a:noFill/>
          </a:ln>
        </p:spPr>
        <p:txBody>
          <a:bodyPr spcFirstLastPara="1" wrap="square" lIns="91425" tIns="45700" rIns="91425" bIns="45700" anchor="t" anchorCtr="0">
            <a:normAutofit/>
          </a:bodyPr>
          <a:lstStyle/>
          <a:p>
            <a:pPr marL="377979" lvl="0" indent="-377979" algn="just" rtl="0">
              <a:spcBef>
                <a:spcPts val="0"/>
              </a:spcBef>
              <a:spcAft>
                <a:spcPts val="0"/>
              </a:spcAft>
              <a:buClr>
                <a:srgbClr val="99284C"/>
              </a:buClr>
              <a:buSzPts val="1425"/>
              <a:buFont typeface="Noto Sans Symbols"/>
              <a:buChar char="❑"/>
            </a:pPr>
            <a:r>
              <a:rPr lang="pl-PL"/>
              <a:t>gravamen to interes w zaskarżeniu konkretnego rozstrzygnięcia</a:t>
            </a:r>
            <a:endParaRPr/>
          </a:p>
          <a:p>
            <a:pPr marL="377979" lvl="0" indent="-377979" algn="just" rtl="0">
              <a:spcBef>
                <a:spcPts val="1102"/>
              </a:spcBef>
              <a:spcAft>
                <a:spcPts val="0"/>
              </a:spcAft>
              <a:buClr>
                <a:srgbClr val="99284C"/>
              </a:buClr>
              <a:buSzPts val="1425"/>
              <a:buFont typeface="Noto Sans Symbols"/>
              <a:buChar char="❑"/>
            </a:pPr>
            <a:r>
              <a:rPr lang="pl-PL"/>
              <a:t>art. 425 k.p.k. - odwołujący może skarżyć jedynie rozstrzygnięcia lub ustalenia naruszające jego prawa lub szkodzące jego interesom</a:t>
            </a:r>
            <a:endParaRPr/>
          </a:p>
          <a:p>
            <a:pPr marL="377979" lvl="0" indent="-377979" algn="just" rtl="0">
              <a:spcBef>
                <a:spcPts val="1102"/>
              </a:spcBef>
              <a:spcAft>
                <a:spcPts val="0"/>
              </a:spcAft>
              <a:buClr>
                <a:srgbClr val="99284C"/>
              </a:buClr>
              <a:buSzPts val="1425"/>
              <a:buFont typeface="Noto Sans Symbols"/>
              <a:buChar char="❑"/>
            </a:pPr>
            <a:r>
              <a:rPr lang="pl-PL"/>
              <a:t>chodzi o subiektywne przekonanie skarżącego, oparte jednak na zobiektywizowanych przesłankach; nie można skarżyć rozstrzygnięć, które są dla danej strony obiektywnie i całkowicie korzystne</a:t>
            </a:r>
            <a:endParaRPr/>
          </a:p>
          <a:p>
            <a:pPr marL="377979" lvl="0" indent="-377979" algn="just" rtl="0">
              <a:spcBef>
                <a:spcPts val="1102"/>
              </a:spcBef>
              <a:spcAft>
                <a:spcPts val="0"/>
              </a:spcAft>
              <a:buClr>
                <a:srgbClr val="99284C"/>
              </a:buClr>
              <a:buSzPts val="1425"/>
              <a:buFont typeface="Noto Sans Symbols"/>
              <a:buChar char="❑"/>
            </a:pPr>
            <a:r>
              <a:rPr lang="pl-PL"/>
              <a:t>wymóg ten nie dotyczy oskarżyciela publicznego, który może skarżyć wszelkie rozstrzygnięcia zarówno na korzyść, jak i na niekorzyść oskarżonego, albowiem jest także rzecznikiem interesu publicznego i praworządności – art. 425 </a:t>
            </a:r>
            <a:endParaRPr/>
          </a:p>
        </p:txBody>
      </p:sp>
    </p:spTree>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6"/>
          <p:cNvSpPr txBox="1">
            <a:spLocks noGrp="1"/>
          </p:cNvSpPr>
          <p:nvPr>
            <p:ph type="title" idx="4294967295"/>
          </p:nvPr>
        </p:nvSpPr>
        <p:spPr>
          <a:xfrm>
            <a:off x="1473200" y="180570"/>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Zakres rozpoznania sprawy przez sąd odwoławczy – pyt. 118, 119 i 122</a:t>
            </a:r>
            <a:endParaRPr/>
          </a:p>
        </p:txBody>
      </p:sp>
      <p:sp>
        <p:nvSpPr>
          <p:cNvPr id="203" name="Google Shape;203;p6"/>
          <p:cNvSpPr txBox="1">
            <a:spLocks noGrp="1"/>
          </p:cNvSpPr>
          <p:nvPr>
            <p:ph type="body" idx="4294967295"/>
          </p:nvPr>
        </p:nvSpPr>
        <p:spPr>
          <a:xfrm>
            <a:off x="992458" y="2097086"/>
            <a:ext cx="8418513" cy="5363079"/>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spcBef>
                <a:spcPts val="0"/>
              </a:spcBef>
              <a:spcAft>
                <a:spcPts val="0"/>
              </a:spcAft>
              <a:buClr>
                <a:srgbClr val="99284C"/>
              </a:buClr>
              <a:buSzPct val="75000"/>
              <a:buNone/>
            </a:pPr>
            <a:r>
              <a:rPr lang="pl-PL" sz="1800">
                <a:latin typeface="Century Gothic"/>
                <a:ea typeface="Century Gothic"/>
                <a:cs typeface="Century Gothic"/>
                <a:sym typeface="Century Gothic"/>
              </a:rPr>
              <a:t>Zakres rozpoznania sprawy przez sąd odwoławczy jest poprzez:</a:t>
            </a:r>
            <a:endParaRPr/>
          </a:p>
          <a:p>
            <a:pPr marL="377978" lvl="0" indent="-377978" algn="just" rtl="0">
              <a:spcBef>
                <a:spcPts val="1102"/>
              </a:spcBef>
              <a:spcAft>
                <a:spcPts val="0"/>
              </a:spcAft>
              <a:buClr>
                <a:srgbClr val="99284C"/>
              </a:buClr>
              <a:buSzPct val="75000"/>
              <a:buFont typeface="Noto Sans Symbols"/>
              <a:buChar char="❑"/>
            </a:pPr>
            <a:r>
              <a:rPr lang="pl-PL" sz="1800">
                <a:latin typeface="Century Gothic"/>
                <a:ea typeface="Century Gothic"/>
                <a:cs typeface="Century Gothic"/>
                <a:sym typeface="Century Gothic"/>
              </a:rPr>
              <a:t>zakres zaskarżenia – skarżący musi wskazać, czy zaskarża orzeczenie w całości, w części i to wskazanie jest co do zasady wiążące dla sądu (art. 433). Jest to zatem wskazanie tych składników orzeczenia, przeciw którym skierowany jest środek odwoławczy. Mogą być podmiotowe albo przedmiotowe. Ich granice są współwyznaczane przez art. 447 k.p.k. Co do zaskarżenia uzasadnienia zob. art. 443a k.p.k.</a:t>
            </a:r>
            <a:endParaRPr/>
          </a:p>
          <a:p>
            <a:pPr marL="377978" lvl="0" indent="-377978" algn="just" rtl="0">
              <a:spcBef>
                <a:spcPts val="1102"/>
              </a:spcBef>
              <a:spcAft>
                <a:spcPts val="0"/>
              </a:spcAft>
              <a:buClr>
                <a:srgbClr val="99284C"/>
              </a:buClr>
              <a:buSzPct val="75000"/>
              <a:buFont typeface="Noto Sans Symbols"/>
              <a:buChar char="❑"/>
            </a:pPr>
            <a:r>
              <a:rPr lang="pl-PL" sz="1800">
                <a:latin typeface="Century Gothic"/>
                <a:ea typeface="Century Gothic"/>
                <a:cs typeface="Century Gothic"/>
                <a:sym typeface="Century Gothic"/>
              </a:rPr>
              <a:t>podniesione zarzuty – obowiązek ich wskazania ma pełnomocnik, obrońca i prokurator; strona wnosząca samodzielnie apelację – nie (art. 427); one również co do zasady wiążą sąd (art. 433)</a:t>
            </a:r>
            <a:endParaRPr/>
          </a:p>
          <a:p>
            <a:pPr marL="818954" lvl="1" indent="-314982" algn="just" rtl="0">
              <a:spcBef>
                <a:spcPts val="1102"/>
              </a:spcBef>
              <a:spcAft>
                <a:spcPts val="0"/>
              </a:spcAft>
              <a:buClr>
                <a:srgbClr val="99284C"/>
              </a:buClr>
              <a:buSzPct val="75000"/>
              <a:buFont typeface="Noto Sans Symbols"/>
              <a:buChar char=""/>
            </a:pPr>
            <a:r>
              <a:rPr lang="pl-PL" sz="1800">
                <a:latin typeface="Century Gothic"/>
                <a:ea typeface="Century Gothic"/>
                <a:cs typeface="Century Gothic"/>
                <a:sym typeface="Century Gothic"/>
              </a:rPr>
              <a:t>ograniczenia dopuszczalności zarzutów przewiduje art. 427 (ograniczenia w zakresie zarzutu nieprzeprowadzenia dowodu przez sąd z urzędu oraz wskazywania nowych faktów i dowodów) oraz art. 447 (</a:t>
            </a:r>
            <a:r>
              <a:rPr lang="pl-PL" sz="1800">
                <a:solidFill>
                  <a:srgbClr val="333333"/>
                </a:solidFill>
                <a:latin typeface="Century Gothic"/>
                <a:ea typeface="Century Gothic"/>
                <a:cs typeface="Century Gothic"/>
                <a:sym typeface="Century Gothic"/>
              </a:rPr>
              <a:t>nie można powoływać się na zarzut błędu w ustaleniach faktycznych lub rażącej niewspółmierności kary, jeżeli miałby być związany z treścią porozumienia procesowego; nie można podnosić zarzutów drobnych uchybień, które mogą być skorygowane w innym trybie)</a:t>
            </a:r>
            <a:endParaRPr/>
          </a:p>
          <a:p>
            <a:pPr marL="818954" lvl="1" indent="-314982" algn="just" rtl="0">
              <a:spcBef>
                <a:spcPts val="1102"/>
              </a:spcBef>
              <a:spcAft>
                <a:spcPts val="0"/>
              </a:spcAft>
              <a:buClr>
                <a:srgbClr val="99284C"/>
              </a:buClr>
              <a:buSzPct val="75000"/>
              <a:buFont typeface="Noto Sans Symbols"/>
              <a:buChar char=""/>
            </a:pPr>
            <a:r>
              <a:rPr lang="pl-PL" sz="1800">
                <a:solidFill>
                  <a:srgbClr val="333333"/>
                </a:solidFill>
                <a:latin typeface="Century Gothic"/>
                <a:ea typeface="Century Gothic"/>
                <a:cs typeface="Century Gothic"/>
                <a:sym typeface="Century Gothic"/>
              </a:rPr>
              <a:t>Należy wyeksponować różnicę między zarzutem a przyczyną odw.!</a:t>
            </a:r>
            <a:endParaRPr/>
          </a:p>
          <a:p>
            <a:pPr marL="377979" lvl="0" indent="-298683" algn="just" rtl="0">
              <a:spcBef>
                <a:spcPts val="1102"/>
              </a:spcBef>
              <a:spcAft>
                <a:spcPts val="0"/>
              </a:spcAft>
              <a:buClr>
                <a:srgbClr val="99284C"/>
              </a:buClr>
              <a:buSzPct val="75000"/>
              <a:buFont typeface="Noto Sans Symbols"/>
              <a:buNone/>
            </a:pPr>
            <a:endParaRPr sz="1800"/>
          </a:p>
        </p:txBody>
      </p:sp>
    </p:spTree>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7"/>
          <p:cNvSpPr txBox="1">
            <a:spLocks noGrp="1"/>
          </p:cNvSpPr>
          <p:nvPr>
            <p:ph type="title" idx="4294967295"/>
          </p:nvPr>
        </p:nvSpPr>
        <p:spPr>
          <a:xfrm>
            <a:off x="1473200" y="298644"/>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Względne przyczyny odwoławcze – pyt. 122</a:t>
            </a:r>
            <a:endParaRPr/>
          </a:p>
        </p:txBody>
      </p:sp>
      <p:sp>
        <p:nvSpPr>
          <p:cNvPr id="210" name="Google Shape;210;p7"/>
          <p:cNvSpPr txBox="1">
            <a:spLocks noGrp="1"/>
          </p:cNvSpPr>
          <p:nvPr>
            <p:ph type="body" idx="4294967295"/>
          </p:nvPr>
        </p:nvSpPr>
        <p:spPr>
          <a:xfrm>
            <a:off x="1567655" y="2006290"/>
            <a:ext cx="8418513" cy="5419957"/>
          </a:xfrm>
          <a:prstGeom prst="rect">
            <a:avLst/>
          </a:prstGeom>
          <a:noFill/>
          <a:ln>
            <a:noFill/>
          </a:ln>
        </p:spPr>
        <p:txBody>
          <a:bodyPr spcFirstLastPara="1" wrap="square" lIns="91425" tIns="45700" rIns="91425" bIns="45700" anchor="t" anchorCtr="0">
            <a:normAutofit fontScale="92500"/>
          </a:bodyPr>
          <a:lstStyle/>
          <a:p>
            <a:pPr marL="0" lvl="0" indent="0" algn="just" rtl="0">
              <a:spcBef>
                <a:spcPts val="0"/>
              </a:spcBef>
              <a:spcAft>
                <a:spcPts val="0"/>
              </a:spcAft>
              <a:buSzPct val="95766"/>
              <a:buNone/>
            </a:pPr>
            <a:r>
              <a:rPr lang="pl-PL"/>
              <a:t>Wymienia je art. 438 k.p.k.; jeżeli w środku odwoławczym sformułowano zarzuty, to uchybienie te podlegają uwzględnieniu tylko wówczas, gdy je podniesiono:</a:t>
            </a:r>
            <a:endParaRPr/>
          </a:p>
          <a:p>
            <a:pPr marL="377979" lvl="0" indent="-378002" algn="just" rtl="0">
              <a:spcBef>
                <a:spcPts val="1102"/>
              </a:spcBef>
              <a:spcAft>
                <a:spcPts val="0"/>
              </a:spcAft>
              <a:buClr>
                <a:srgbClr val="99284C"/>
              </a:buClr>
              <a:buSzPct val="71824"/>
              <a:buFont typeface="Noto Sans Symbols"/>
              <a:buChar char="❑"/>
            </a:pPr>
            <a:r>
              <a:rPr lang="pl-PL"/>
              <a:t>obraza prawa materialnego w zakresie kwalifikacji prawnej czynu</a:t>
            </a:r>
            <a:endParaRPr/>
          </a:p>
          <a:p>
            <a:pPr marL="377979" lvl="0" indent="-378002" algn="just" rtl="0">
              <a:spcBef>
                <a:spcPts val="1102"/>
              </a:spcBef>
              <a:spcAft>
                <a:spcPts val="0"/>
              </a:spcAft>
              <a:buClr>
                <a:srgbClr val="99284C"/>
              </a:buClr>
              <a:buSzPct val="71824"/>
              <a:buFont typeface="Noto Sans Symbols"/>
              <a:buChar char="❑"/>
            </a:pPr>
            <a:r>
              <a:rPr lang="pl-PL"/>
              <a:t>obraza prawa materialnego  w innym zakresie, chyba że mimo błędnej podstawy prawnej orzeczenie odpowiada prawu</a:t>
            </a:r>
            <a:endParaRPr/>
          </a:p>
          <a:p>
            <a:pPr marL="377979" lvl="0" indent="-378002" algn="just" rtl="0">
              <a:spcBef>
                <a:spcPts val="1102"/>
              </a:spcBef>
              <a:spcAft>
                <a:spcPts val="0"/>
              </a:spcAft>
              <a:buClr>
                <a:srgbClr val="99284C"/>
              </a:buClr>
              <a:buSzPct val="71824"/>
              <a:buFont typeface="Noto Sans Symbols"/>
              <a:buChar char="❑"/>
            </a:pPr>
            <a:r>
              <a:rPr lang="pl-PL"/>
              <a:t>obraza prawa procesowego, jeżeli mogła mieć wpływ na treść orzeczenia</a:t>
            </a:r>
            <a:endParaRPr/>
          </a:p>
          <a:p>
            <a:pPr marL="377979" lvl="0" indent="-378002" algn="just" rtl="0">
              <a:spcBef>
                <a:spcPts val="1102"/>
              </a:spcBef>
              <a:spcAft>
                <a:spcPts val="0"/>
              </a:spcAft>
              <a:buClr>
                <a:srgbClr val="99284C"/>
              </a:buClr>
              <a:buSzPct val="71824"/>
              <a:buFont typeface="Noto Sans Symbols"/>
              <a:buChar char="❑"/>
            </a:pPr>
            <a:r>
              <a:rPr lang="pl-PL"/>
              <a:t>błąd w ustaleniach faktycznych, jeżeli mógł mieć wpływ na treść orzeczenia</a:t>
            </a:r>
            <a:endParaRPr/>
          </a:p>
          <a:p>
            <a:pPr marL="846871" lvl="3" indent="-342900" algn="just" rtl="0">
              <a:spcBef>
                <a:spcPts val="0"/>
              </a:spcBef>
              <a:spcAft>
                <a:spcPts val="0"/>
              </a:spcAft>
              <a:buClr>
                <a:srgbClr val="99284C"/>
              </a:buClr>
              <a:buSzPct val="75000"/>
              <a:buFont typeface="Noto Sans Symbols"/>
              <a:buChar char="❑"/>
            </a:pPr>
            <a:r>
              <a:rPr lang="pl-PL" sz="1800">
                <a:solidFill>
                  <a:srgbClr val="333333"/>
                </a:solidFill>
                <a:latin typeface="Century Gothic"/>
                <a:ea typeface="Century Gothic"/>
                <a:cs typeface="Century Gothic"/>
                <a:sym typeface="Century Gothic"/>
              </a:rPr>
              <a:t>błąd braku – poczynienie ustaleń na podstawie niepełnego materiału dowodowego</a:t>
            </a:r>
            <a:endParaRPr/>
          </a:p>
          <a:p>
            <a:pPr marL="846871" lvl="3" indent="-342900" algn="just" rtl="0">
              <a:spcBef>
                <a:spcPts val="0"/>
              </a:spcBef>
              <a:spcAft>
                <a:spcPts val="0"/>
              </a:spcAft>
              <a:buClr>
                <a:srgbClr val="99284C"/>
              </a:buClr>
              <a:buSzPct val="75000"/>
              <a:buFont typeface="Noto Sans Symbols"/>
              <a:buChar char="❑"/>
            </a:pPr>
            <a:r>
              <a:rPr lang="pl-PL" sz="1800">
                <a:solidFill>
                  <a:srgbClr val="333333"/>
                </a:solidFill>
                <a:latin typeface="Century Gothic"/>
                <a:ea typeface="Century Gothic"/>
                <a:cs typeface="Century Gothic"/>
                <a:sym typeface="Century Gothic"/>
              </a:rPr>
              <a:t>błąd dowolności – przekroczenie granic swobodnej oceny dowodów</a:t>
            </a:r>
            <a:endParaRPr/>
          </a:p>
          <a:p>
            <a:pPr marL="377979" lvl="0" indent="-378002" algn="just" rtl="0">
              <a:spcBef>
                <a:spcPts val="1102"/>
              </a:spcBef>
              <a:spcAft>
                <a:spcPts val="0"/>
              </a:spcAft>
              <a:buClr>
                <a:srgbClr val="99284C"/>
              </a:buClr>
              <a:buSzPct val="71824"/>
              <a:buFont typeface="Noto Sans Symbols"/>
              <a:buChar char="❑"/>
            </a:pPr>
            <a:r>
              <a:rPr lang="pl-PL"/>
              <a:t>rażąca niewspółmierność kary lub innych środków.</a:t>
            </a:r>
            <a:endParaRPr/>
          </a:p>
          <a:p>
            <a:pPr marL="0" lvl="0" indent="0" algn="just" rtl="0">
              <a:spcBef>
                <a:spcPts val="1102"/>
              </a:spcBef>
              <a:spcAft>
                <a:spcPts val="0"/>
              </a:spcAft>
              <a:buClr>
                <a:srgbClr val="99284C"/>
              </a:buClr>
              <a:buSzPct val="71824"/>
              <a:buNone/>
            </a:pPr>
            <a:r>
              <a:rPr lang="pl-PL"/>
              <a:t>Ich wystąpienie w zależności od okoliczności może skutkować uchyleniem lub zmianą orzeczenia.</a:t>
            </a:r>
            <a:endParaRPr/>
          </a:p>
          <a:p>
            <a:pPr marL="0" lvl="0" indent="0" algn="just" rtl="0">
              <a:spcBef>
                <a:spcPts val="1102"/>
              </a:spcBef>
              <a:spcAft>
                <a:spcPts val="0"/>
              </a:spcAft>
              <a:buClr>
                <a:srgbClr val="99284C"/>
              </a:buClr>
              <a:buSzPct val="75000"/>
              <a:buNone/>
            </a:pPr>
            <a:endParaRPr/>
          </a:p>
        </p:txBody>
      </p:sp>
    </p:spTree>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8"/>
          <p:cNvSpPr txBox="1">
            <a:spLocks noGrp="1"/>
          </p:cNvSpPr>
          <p:nvPr>
            <p:ph type="title" idx="4294967295"/>
          </p:nvPr>
        </p:nvSpPr>
        <p:spPr>
          <a:xfrm>
            <a:off x="1372218" y="144463"/>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Bezwzględne przyczyny odwoławcze</a:t>
            </a:r>
            <a:br>
              <a:rPr lang="pl-PL"/>
            </a:br>
            <a:r>
              <a:rPr lang="pl-PL"/>
              <a:t>- pyt. 122</a:t>
            </a:r>
            <a:endParaRPr/>
          </a:p>
        </p:txBody>
      </p:sp>
      <p:sp>
        <p:nvSpPr>
          <p:cNvPr id="217" name="Google Shape;217;p8"/>
          <p:cNvSpPr txBox="1">
            <a:spLocks noGrp="1"/>
          </p:cNvSpPr>
          <p:nvPr>
            <p:ph type="body" idx="4294967295"/>
          </p:nvPr>
        </p:nvSpPr>
        <p:spPr>
          <a:xfrm>
            <a:off x="1079500" y="1495424"/>
            <a:ext cx="9001125" cy="5919788"/>
          </a:xfrm>
          <a:prstGeom prst="rect">
            <a:avLst/>
          </a:prstGeom>
          <a:noFill/>
          <a:ln>
            <a:noFill/>
          </a:ln>
        </p:spPr>
        <p:txBody>
          <a:bodyPr spcFirstLastPara="1" wrap="square" lIns="91425" tIns="45700" rIns="91425" bIns="45700" anchor="t" anchorCtr="0">
            <a:normAutofit/>
          </a:bodyPr>
          <a:lstStyle/>
          <a:p>
            <a:pPr marL="0" lvl="0" indent="0" algn="just" rtl="0">
              <a:spcBef>
                <a:spcPts val="0"/>
              </a:spcBef>
              <a:spcAft>
                <a:spcPts val="0"/>
              </a:spcAft>
              <a:buSzPts val="1800"/>
              <a:buNone/>
            </a:pPr>
            <a:r>
              <a:rPr lang="pl-PL" sz="1800"/>
              <a:t>Wymienia je art. 439 k.p.k. i podlegają one uwzględnieniu niezależnie od granic zaskarżenia i podniesionych zarzutów:</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udział w wydaniu orzeczenia osoby nieuprawnionej, niezdolnej do orzekania lub wyłączonej z mocy prawa</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nienależyta obsada sądu lub nieobecność któregokolwiek z członków składu na całej rozprawie</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orzekanie przez sąd szczególny w sprawie podlegającej właściwości sądu powszechnego lub odwrotnie</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orzekanie przez sąd niższego rzędu niż właściwy</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orzeczenie sankcji nieznanej ustawie</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naruszenie zasady większości głosów lub niepodpisanie wyroku przez którąkolwiek z osób uczestniczących w jego wydaniu</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sprzeczność w treści orzeczenia uniemożliwiająca jego wykonanie</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naruszenie zasady </a:t>
            </a:r>
            <a:r>
              <a:rPr lang="pl-PL" sz="1800" i="1">
                <a:solidFill>
                  <a:srgbClr val="333333"/>
                </a:solidFill>
              </a:rPr>
              <a:t>ne bis in idem</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negatywna przesłanka procesowa z art. 17 § 1 pkt 5, 6, 8-11 k.p.k.</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nieposiadanie w postępowaniu sądowym obrońcy w wypadku obrony obligatoryjnej lub brak jego udziału w czynnościach obowiązkowych</a:t>
            </a:r>
            <a:endParaRPr/>
          </a:p>
          <a:p>
            <a:pPr marL="285750" lvl="3" indent="-285750" algn="just" rtl="0">
              <a:spcBef>
                <a:spcPts val="0"/>
              </a:spcBef>
              <a:spcAft>
                <a:spcPts val="0"/>
              </a:spcAft>
              <a:buClr>
                <a:srgbClr val="99284C"/>
              </a:buClr>
              <a:buSzPts val="1350"/>
              <a:buFont typeface="Noto Sans Symbols"/>
              <a:buChar char="❑"/>
            </a:pPr>
            <a:r>
              <a:rPr lang="pl-PL" sz="1800">
                <a:solidFill>
                  <a:srgbClr val="333333"/>
                </a:solidFill>
              </a:rPr>
              <a:t>sprawę rozpoznano pod nieobecność oskarżonego, którego obecność była obowiązkowa</a:t>
            </a:r>
            <a:endParaRPr/>
          </a:p>
          <a:p>
            <a:pPr marL="0" lvl="0" indent="0" algn="just" rtl="0">
              <a:spcBef>
                <a:spcPts val="1102"/>
              </a:spcBef>
              <a:spcAft>
                <a:spcPts val="0"/>
              </a:spcAft>
              <a:buSzPts val="1800"/>
              <a:buNone/>
            </a:pPr>
            <a:r>
              <a:rPr lang="pl-PL" sz="1800"/>
              <a:t>Skutkują zawsze uchyleniem orzeczenia + odpowiednim rozstrzygnięciem.</a:t>
            </a:r>
            <a:endParaRPr/>
          </a:p>
        </p:txBody>
      </p:sp>
    </p:spTree>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9"/>
          <p:cNvSpPr txBox="1">
            <a:spLocks noGrp="1"/>
          </p:cNvSpPr>
          <p:nvPr>
            <p:ph type="title" idx="4294967295"/>
          </p:nvPr>
        </p:nvSpPr>
        <p:spPr>
          <a:xfrm>
            <a:off x="1473200" y="190461"/>
            <a:ext cx="8607425" cy="1262062"/>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98286"/>
              <a:buFont typeface="Century Gothic"/>
              <a:buNone/>
            </a:pPr>
            <a:r>
              <a:rPr lang="pl-PL"/>
              <a:t>Orzekanie poza granicami zaskarżenia i zarzutami – wyjątek od zasady związania nimi sądu – pyt. 120</a:t>
            </a:r>
            <a:endParaRPr/>
          </a:p>
        </p:txBody>
      </p:sp>
      <p:sp>
        <p:nvSpPr>
          <p:cNvPr id="224" name="Google Shape;224;p9"/>
          <p:cNvSpPr txBox="1">
            <a:spLocks noGrp="1"/>
          </p:cNvSpPr>
          <p:nvPr>
            <p:ph type="body" idx="4294967295"/>
          </p:nvPr>
        </p:nvSpPr>
        <p:spPr>
          <a:xfrm>
            <a:off x="1103971" y="2261026"/>
            <a:ext cx="8418513" cy="4762500"/>
          </a:xfrm>
          <a:prstGeom prst="rect">
            <a:avLst/>
          </a:prstGeom>
          <a:noFill/>
          <a:ln>
            <a:noFill/>
          </a:ln>
        </p:spPr>
        <p:txBody>
          <a:bodyPr spcFirstLastPara="1" wrap="square" lIns="91425" tIns="45700" rIns="91425" bIns="45700" anchor="t" anchorCtr="0">
            <a:normAutofit lnSpcReduction="10000"/>
          </a:bodyPr>
          <a:lstStyle/>
          <a:p>
            <a:pPr marL="377979" lvl="0" indent="-377979" algn="just" rtl="0">
              <a:spcBef>
                <a:spcPts val="0"/>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orzekanie poza granicami podmiotowymi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art. 435 k.p.k. - tzw. dobrodziejstwo cudzego środka zaskarżenia – w sprawach, w których jest kilku oskarżonych, można orzec </a:t>
            </a:r>
            <a:r>
              <a:rPr lang="pl-PL" sz="1779" b="1">
                <a:solidFill>
                  <a:srgbClr val="333333"/>
                </a:solidFill>
                <a:latin typeface="Century Gothic"/>
                <a:ea typeface="Century Gothic"/>
                <a:cs typeface="Century Gothic"/>
                <a:sym typeface="Century Gothic"/>
              </a:rPr>
              <a:t>na korzyść </a:t>
            </a:r>
            <a:r>
              <a:rPr lang="pl-PL" sz="1779">
                <a:solidFill>
                  <a:srgbClr val="333333"/>
                </a:solidFill>
                <a:latin typeface="Century Gothic"/>
                <a:ea typeface="Century Gothic"/>
                <a:cs typeface="Century Gothic"/>
                <a:sym typeface="Century Gothic"/>
              </a:rPr>
              <a:t>takich oskarżonych, którzy w ogóle nie zaskarżyli wyroku albo nie podnieśli określonego zarzutu, jeżeli te sama okoliczności przemawiają za takim samym orzeczeniem wobec nich</a:t>
            </a:r>
            <a:endParaRPr/>
          </a:p>
          <a:p>
            <a:pPr marL="377979" lvl="0" indent="-377979" algn="just" rtl="0">
              <a:spcBef>
                <a:spcPts val="1102"/>
              </a:spcBef>
              <a:spcAft>
                <a:spcPts val="0"/>
              </a:spcAft>
              <a:buClr>
                <a:srgbClr val="99284C"/>
              </a:buClr>
              <a:buSzPts val="1500"/>
              <a:buFont typeface="Noto Sans Symbols"/>
              <a:buChar char="❑"/>
            </a:pPr>
            <a:r>
              <a:rPr lang="pl-PL" sz="2000">
                <a:latin typeface="Century Gothic"/>
                <a:ea typeface="Century Gothic"/>
                <a:cs typeface="Century Gothic"/>
                <a:sym typeface="Century Gothic"/>
              </a:rPr>
              <a:t>orzekanie poza granicami przedmiotowymi</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art. 439 k.p.k. - bezwzględne przyczyny odwoławcze – z wyjątkiem pkt 9-11 działają także na niekorzyść</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art. 440 k.p.k. - rażąca niesprawiedliwość orzeczenia, rozumiana jako wystąpienie uchybień niestanowiących wprawdzie bezwzględnej przyczyny odwoławczej i niepodniesionych w drodze zarzutu apelacyjnego, ale w takim natężeniu, że wyrok nie może się ostać w obrocie prawnym – zmienić wyrok można tylko na korzyść, a uchylić – także na niekorzyść</a:t>
            </a:r>
            <a:endParaRPr/>
          </a:p>
          <a:p>
            <a:pPr marL="846871" lvl="3" indent="-342900" algn="just" rtl="0">
              <a:spcBef>
                <a:spcPts val="0"/>
              </a:spcBef>
              <a:spcAft>
                <a:spcPts val="0"/>
              </a:spcAft>
              <a:buClr>
                <a:srgbClr val="99284C"/>
              </a:buClr>
              <a:buSzPts val="1334"/>
              <a:buFont typeface="Noto Sans Symbols"/>
              <a:buChar char="❑"/>
            </a:pPr>
            <a:r>
              <a:rPr lang="pl-PL" sz="1779">
                <a:solidFill>
                  <a:srgbClr val="333333"/>
                </a:solidFill>
                <a:latin typeface="Century Gothic"/>
                <a:ea typeface="Century Gothic"/>
                <a:cs typeface="Century Gothic"/>
                <a:sym typeface="Century Gothic"/>
              </a:rPr>
              <a:t>art. 455 k.p.k. - poprawienie błędnej kwalifikacji prawnej – może nastąpić także na niekorzyść, jeżeli na niekorzyść wniesiono apelację</a:t>
            </a:r>
            <a:endParaRPr/>
          </a:p>
        </p:txBody>
      </p:sp>
    </p:spTree>
  </p:cSld>
  <p:clrMapOvr>
    <a:masterClrMapping/>
  </p:clrMapOvr>
  <p:transition>
    <p:push/>
  </p:transition>
</p:sld>
</file>

<file path=ppt/theme/theme1.xml><?xml version="1.0" encoding="utf-8"?>
<a:theme xmlns:a="http://schemas.openxmlformats.org/drawingml/2006/main" name="Smuga">
  <a:themeElements>
    <a:clrScheme name="Smuga">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2888</Words>
  <Application>Microsoft Office PowerPoint</Application>
  <PresentationFormat>Niestandardowy</PresentationFormat>
  <Paragraphs>211</Paragraphs>
  <Slides>23</Slides>
  <Notes>23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Quattrocento Sans</vt:lpstr>
      <vt:lpstr>Arial</vt:lpstr>
      <vt:lpstr>Century Gothic</vt:lpstr>
      <vt:lpstr>Noto Sans Symbols</vt:lpstr>
      <vt:lpstr>Smuga</vt:lpstr>
      <vt:lpstr>Postępowanie odwoławcze</vt:lpstr>
      <vt:lpstr>Środki zaskarżenia – pyt. 117</vt:lpstr>
      <vt:lpstr>Modele postępowania odwoławczego – pyt. 117</vt:lpstr>
      <vt:lpstr>Cechy, kierunek i granice środka odwoławczego – pyt. 118</vt:lpstr>
      <vt:lpstr>Gravamen</vt:lpstr>
      <vt:lpstr>Zakres rozpoznania sprawy przez sąd odwoławczy – pyt. 118, 119 i 122</vt:lpstr>
      <vt:lpstr>Względne przyczyny odwoławcze – pyt. 122</vt:lpstr>
      <vt:lpstr>Bezwzględne przyczyny odwoławcze - pyt. 122</vt:lpstr>
      <vt:lpstr>Orzekanie poza granicami zaskarżenia i zarzutami – wyjątek od zasady związania nimi sądu – pyt. 120</vt:lpstr>
      <vt:lpstr>Cofnięcie apelacji (art. 431)</vt:lpstr>
      <vt:lpstr>Rodzaje rozstrzygnięć sądu odwoławczego (art. 437) – pyt. 123</vt:lpstr>
      <vt:lpstr>Zakaz reformationis in peius – pyt. 123</vt:lpstr>
      <vt:lpstr>Reguła ne peius (≠zakaz reformationis in peius) – pyt. 123</vt:lpstr>
      <vt:lpstr>Źródła prawa do zaskarżenia wyroku sądu I instancji</vt:lpstr>
      <vt:lpstr>Apelacja</vt:lpstr>
      <vt:lpstr>Badanie dopuszczalności apelacji</vt:lpstr>
      <vt:lpstr>Rozprawa apelacyjna – pyt. 124 i 125</vt:lpstr>
      <vt:lpstr>Zażalenie</vt:lpstr>
      <vt:lpstr>Zażalenie</vt:lpstr>
      <vt:lpstr>Postępowanie zażaleniowe</vt:lpstr>
      <vt:lpstr>Sprzeciw</vt:lpstr>
      <vt:lpstr>Sprzeciwianie się a sprzeciw</vt:lpstr>
      <vt:lpstr>Inne środki zaskarżenia sensu largo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Dorota Czerwińska</dc:creator>
  <cp:lastModifiedBy> Dorota Czerwińska</cp:lastModifiedBy>
  <cp:revision>1</cp:revision>
  <dcterms:created xsi:type="dcterms:W3CDTF">2016-04-24T19:31:04Z</dcterms:created>
  <dcterms:modified xsi:type="dcterms:W3CDTF">2024-06-15T15:44:52Z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rmacja 1">
    <vt:lpwstr/>
  </property>
  <property fmtid="{D5CDD505-2E9C-101B-9397-08002B2CF9AE}" pid="3" name="Informacja 2">
    <vt:lpwstr/>
  </property>
  <property fmtid="{D5CDD505-2E9C-101B-9397-08002B2CF9AE}" pid="4" name="Informacja 3">
    <vt:lpwstr/>
  </property>
  <property fmtid="{D5CDD505-2E9C-101B-9397-08002B2CF9AE}" pid="5" name="Informacja 4">
    <vt:lpwstr/>
  </property>
</Properties>
</file>