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handoutMasterIdLst>
    <p:handoutMasterId r:id="rId10"/>
  </p:handoutMasterIdLst>
  <p:sldIdLst>
    <p:sldId id="256" r:id="rId2"/>
    <p:sldId id="278" r:id="rId3"/>
    <p:sldId id="279" r:id="rId4"/>
    <p:sldId id="280" r:id="rId5"/>
    <p:sldId id="273" r:id="rId6"/>
    <p:sldId id="281" r:id="rId7"/>
    <p:sldId id="274" r:id="rId8"/>
    <p:sldId id="283" r:id="rId9"/>
  </p:sldIdLst>
  <p:sldSz cx="9144000" cy="6858000" type="screen4x3"/>
  <p:notesSz cx="1000125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4333875" cy="342900"/>
          </a:xfrm>
          <a:prstGeom prst="rect">
            <a:avLst/>
          </a:prstGeom>
        </p:spPr>
        <p:txBody>
          <a:bodyPr vert="horz" lIns="91440" tIns="45720" rIns="91440" bIns="45720" rtlCol="0"/>
          <a:lstStyle>
            <a:lvl1pPr algn="l">
              <a:defRPr sz="1200"/>
            </a:lvl1pPr>
          </a:lstStyle>
          <a:p>
            <a:endParaRPr lang="en-GB"/>
          </a:p>
        </p:txBody>
      </p:sp>
      <p:sp>
        <p:nvSpPr>
          <p:cNvPr id="3" name="Symbol zastępczy daty 2"/>
          <p:cNvSpPr>
            <a:spLocks noGrp="1"/>
          </p:cNvSpPr>
          <p:nvPr>
            <p:ph type="dt" sz="quarter" idx="1"/>
          </p:nvPr>
        </p:nvSpPr>
        <p:spPr>
          <a:xfrm>
            <a:off x="5665061" y="0"/>
            <a:ext cx="4333875" cy="342900"/>
          </a:xfrm>
          <a:prstGeom prst="rect">
            <a:avLst/>
          </a:prstGeom>
        </p:spPr>
        <p:txBody>
          <a:bodyPr vert="horz" lIns="91440" tIns="45720" rIns="91440" bIns="45720" rtlCol="0"/>
          <a:lstStyle>
            <a:lvl1pPr algn="r">
              <a:defRPr sz="1200"/>
            </a:lvl1pPr>
          </a:lstStyle>
          <a:p>
            <a:fld id="{D1EAC43C-C14A-42D6-AB76-516662BEF543}" type="datetimeFigureOut">
              <a:rPr lang="en-GB" smtClean="0"/>
              <a:t>11/12/2017</a:t>
            </a:fld>
            <a:endParaRPr lang="en-GB"/>
          </a:p>
        </p:txBody>
      </p:sp>
      <p:sp>
        <p:nvSpPr>
          <p:cNvPr id="4" name="Symbol zastępczy stopki 3"/>
          <p:cNvSpPr>
            <a:spLocks noGrp="1"/>
          </p:cNvSpPr>
          <p:nvPr>
            <p:ph type="ftr" sz="quarter" idx="2"/>
          </p:nvPr>
        </p:nvSpPr>
        <p:spPr>
          <a:xfrm>
            <a:off x="0" y="6513910"/>
            <a:ext cx="4333875" cy="342900"/>
          </a:xfrm>
          <a:prstGeom prst="rect">
            <a:avLst/>
          </a:prstGeom>
        </p:spPr>
        <p:txBody>
          <a:bodyPr vert="horz" lIns="91440" tIns="45720" rIns="91440" bIns="45720" rtlCol="0" anchor="b"/>
          <a:lstStyle>
            <a:lvl1pPr algn="l">
              <a:defRPr sz="1200"/>
            </a:lvl1pPr>
          </a:lstStyle>
          <a:p>
            <a:endParaRPr lang="en-GB"/>
          </a:p>
        </p:txBody>
      </p:sp>
      <p:sp>
        <p:nvSpPr>
          <p:cNvPr id="5" name="Symbol zastępczy numeru slajdu 4"/>
          <p:cNvSpPr>
            <a:spLocks noGrp="1"/>
          </p:cNvSpPr>
          <p:nvPr>
            <p:ph type="sldNum" sz="quarter" idx="3"/>
          </p:nvPr>
        </p:nvSpPr>
        <p:spPr>
          <a:xfrm>
            <a:off x="5665061" y="6513910"/>
            <a:ext cx="4333875" cy="342900"/>
          </a:xfrm>
          <a:prstGeom prst="rect">
            <a:avLst/>
          </a:prstGeom>
        </p:spPr>
        <p:txBody>
          <a:bodyPr vert="horz" lIns="91440" tIns="45720" rIns="91440" bIns="45720" rtlCol="0" anchor="b"/>
          <a:lstStyle>
            <a:lvl1pPr algn="r">
              <a:defRPr sz="1200"/>
            </a:lvl1pPr>
          </a:lstStyle>
          <a:p>
            <a:fld id="{6FCB09E6-5ABE-4FEA-A28F-71C363E4AFAA}" type="slidenum">
              <a:rPr lang="en-GB" smtClean="0"/>
              <a:t>‹#›</a:t>
            </a:fld>
            <a:endParaRPr lang="en-GB"/>
          </a:p>
        </p:txBody>
      </p:sp>
    </p:spTree>
    <p:extLst>
      <p:ext uri="{BB962C8B-B14F-4D97-AF65-F5344CB8AC3E}">
        <p14:creationId xmlns:p14="http://schemas.microsoft.com/office/powerpoint/2010/main" val="110266962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23" name="Prostokąt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Prostokąt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Prostokąt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Prostokąt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Prostokąt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Prostokąt zaokrąglony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Prostokąt zaokrąglony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Prostokąt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Prostokąt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rostokąt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Prostokąt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ytuł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pl-PL" smtClean="0"/>
              <a:t>Kliknij, aby edytować styl</a:t>
            </a:r>
            <a:endParaRPr kumimoji="0" lang="en-US"/>
          </a:p>
        </p:txBody>
      </p:sp>
      <p:sp>
        <p:nvSpPr>
          <p:cNvPr id="9" name="Podtytuł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smtClean="0"/>
              <a:t>Kliknij, aby edytować styl wzorca podtytułu</a:t>
            </a:r>
            <a:endParaRPr kumimoji="0" lang="en-US"/>
          </a:p>
        </p:txBody>
      </p:sp>
      <p:sp>
        <p:nvSpPr>
          <p:cNvPr id="28" name="Symbol zastępczy daty 27"/>
          <p:cNvSpPr>
            <a:spLocks noGrp="1"/>
          </p:cNvSpPr>
          <p:nvPr>
            <p:ph type="dt" sz="half" idx="10"/>
          </p:nvPr>
        </p:nvSpPr>
        <p:spPr>
          <a:xfrm>
            <a:off x="6705600" y="4206240"/>
            <a:ext cx="960120" cy="457200"/>
          </a:xfrm>
        </p:spPr>
        <p:txBody>
          <a:bodyPr/>
          <a:lstStyle/>
          <a:p>
            <a:fld id="{D812EAD0-8E41-461B-82CA-0D796DA154A1}" type="datetimeFigureOut">
              <a:rPr lang="en-GB" smtClean="0"/>
              <a:t>11/12/2017</a:t>
            </a:fld>
            <a:endParaRPr lang="en-GB"/>
          </a:p>
        </p:txBody>
      </p:sp>
      <p:sp>
        <p:nvSpPr>
          <p:cNvPr id="17" name="Symbol zastępczy stopki 16"/>
          <p:cNvSpPr>
            <a:spLocks noGrp="1"/>
          </p:cNvSpPr>
          <p:nvPr>
            <p:ph type="ftr" sz="quarter" idx="11"/>
          </p:nvPr>
        </p:nvSpPr>
        <p:spPr>
          <a:xfrm>
            <a:off x="5410200" y="4205288"/>
            <a:ext cx="1295400" cy="457200"/>
          </a:xfrm>
        </p:spPr>
        <p:txBody>
          <a:bodyPr/>
          <a:lstStyle/>
          <a:p>
            <a:endParaRPr lang="en-GB"/>
          </a:p>
        </p:txBody>
      </p:sp>
      <p:sp>
        <p:nvSpPr>
          <p:cNvPr id="29" name="Symbol zastępczy numeru slajdu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4B9BD4A0-AB31-435E-A060-C949E646C90F}"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D812EAD0-8E41-461B-82CA-0D796DA154A1}" type="datetimeFigureOut">
              <a:rPr lang="en-GB" smtClean="0"/>
              <a:t>11/12/2017</a:t>
            </a:fld>
            <a:endParaRPr lang="en-GB"/>
          </a:p>
        </p:txBody>
      </p:sp>
      <p:sp>
        <p:nvSpPr>
          <p:cNvPr id="5" name="Symbol zastępczy stopki 4"/>
          <p:cNvSpPr>
            <a:spLocks noGrp="1"/>
          </p:cNvSpPr>
          <p:nvPr>
            <p:ph type="ftr" sz="quarter" idx="11"/>
          </p:nvPr>
        </p:nvSpPr>
        <p:spPr/>
        <p:txBody>
          <a:bodyPr/>
          <a:lstStyle/>
          <a:p>
            <a:endParaRPr lang="en-GB"/>
          </a:p>
        </p:txBody>
      </p:sp>
      <p:sp>
        <p:nvSpPr>
          <p:cNvPr id="6" name="Symbol zastępczy numeru slajdu 5"/>
          <p:cNvSpPr>
            <a:spLocks noGrp="1"/>
          </p:cNvSpPr>
          <p:nvPr>
            <p:ph type="sldNum" sz="quarter" idx="12"/>
          </p:nvPr>
        </p:nvSpPr>
        <p:spPr/>
        <p:txBody>
          <a:bodyPr/>
          <a:lstStyle/>
          <a:p>
            <a:fld id="{4B9BD4A0-AB31-435E-A060-C949E646C90F}"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781800" y="1143000"/>
            <a:ext cx="1905000" cy="5486400"/>
          </a:xfrm>
        </p:spPr>
        <p:txBody>
          <a:bodyPr vert="eaVer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1143000"/>
            <a:ext cx="6248400" cy="5486400"/>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D812EAD0-8E41-461B-82CA-0D796DA154A1}" type="datetimeFigureOut">
              <a:rPr lang="en-GB" smtClean="0"/>
              <a:t>11/12/2017</a:t>
            </a:fld>
            <a:endParaRPr lang="en-GB"/>
          </a:p>
        </p:txBody>
      </p:sp>
      <p:sp>
        <p:nvSpPr>
          <p:cNvPr id="5" name="Symbol zastępczy stopki 4"/>
          <p:cNvSpPr>
            <a:spLocks noGrp="1"/>
          </p:cNvSpPr>
          <p:nvPr>
            <p:ph type="ftr" sz="quarter" idx="11"/>
          </p:nvPr>
        </p:nvSpPr>
        <p:spPr/>
        <p:txBody>
          <a:bodyPr/>
          <a:lstStyle/>
          <a:p>
            <a:endParaRPr lang="en-GB"/>
          </a:p>
        </p:txBody>
      </p:sp>
      <p:sp>
        <p:nvSpPr>
          <p:cNvPr id="6" name="Symbol zastępczy numeru slajdu 5"/>
          <p:cNvSpPr>
            <a:spLocks noGrp="1"/>
          </p:cNvSpPr>
          <p:nvPr>
            <p:ph type="sldNum" sz="quarter" idx="12"/>
          </p:nvPr>
        </p:nvSpPr>
        <p:spPr/>
        <p:txBody>
          <a:bodyPr/>
          <a:lstStyle/>
          <a:p>
            <a:fld id="{4B9BD4A0-AB31-435E-A060-C949E646C90F}"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zawartości 2"/>
          <p:cNvSpPr>
            <a:spLocks noGrp="1"/>
          </p:cNvSpPr>
          <p:nvPr>
            <p:ph idx="1"/>
          </p:nvPr>
        </p:nvSpPr>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D812EAD0-8E41-461B-82CA-0D796DA154A1}" type="datetimeFigureOut">
              <a:rPr lang="en-GB" smtClean="0"/>
              <a:t>11/12/2017</a:t>
            </a:fld>
            <a:endParaRPr lang="en-GB"/>
          </a:p>
        </p:txBody>
      </p:sp>
      <p:sp>
        <p:nvSpPr>
          <p:cNvPr id="5" name="Symbol zastępczy stopki 4"/>
          <p:cNvSpPr>
            <a:spLocks noGrp="1"/>
          </p:cNvSpPr>
          <p:nvPr>
            <p:ph type="ftr" sz="quarter" idx="11"/>
          </p:nvPr>
        </p:nvSpPr>
        <p:spPr/>
        <p:txBody>
          <a:bodyPr/>
          <a:lstStyle/>
          <a:p>
            <a:endParaRPr lang="en-GB"/>
          </a:p>
        </p:txBody>
      </p:sp>
      <p:sp>
        <p:nvSpPr>
          <p:cNvPr id="6" name="Symbol zastępczy numeru slajdu 5"/>
          <p:cNvSpPr>
            <a:spLocks noGrp="1"/>
          </p:cNvSpPr>
          <p:nvPr>
            <p:ph type="sldNum" sz="quarter" idx="12"/>
          </p:nvPr>
        </p:nvSpPr>
        <p:spPr/>
        <p:txBody>
          <a:bodyPr/>
          <a:lstStyle/>
          <a:p>
            <a:fld id="{4B9BD4A0-AB31-435E-A060-C949E646C90F}"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p:txBody>
          <a:bodyPr/>
          <a:lstStyle/>
          <a:p>
            <a:fld id="{D812EAD0-8E41-461B-82CA-0D796DA154A1}" type="datetimeFigureOut">
              <a:rPr lang="en-GB" smtClean="0"/>
              <a:t>11/12/2017</a:t>
            </a:fld>
            <a:endParaRPr lang="en-GB"/>
          </a:p>
        </p:txBody>
      </p:sp>
      <p:sp>
        <p:nvSpPr>
          <p:cNvPr id="5" name="Symbol zastępczy stopki 4"/>
          <p:cNvSpPr>
            <a:spLocks noGrp="1"/>
          </p:cNvSpPr>
          <p:nvPr>
            <p:ph type="ftr" sz="quarter" idx="11"/>
          </p:nvPr>
        </p:nvSpPr>
        <p:spPr/>
        <p:txBody>
          <a:bodyPr/>
          <a:lstStyle/>
          <a:p>
            <a:endParaRPr lang="en-GB"/>
          </a:p>
        </p:txBody>
      </p:sp>
      <p:sp>
        <p:nvSpPr>
          <p:cNvPr id="6" name="Symbol zastępczy numeru slajdu 5"/>
          <p:cNvSpPr>
            <a:spLocks noGrp="1"/>
          </p:cNvSpPr>
          <p:nvPr>
            <p:ph type="sldNum" sz="quarter" idx="12"/>
          </p:nvPr>
        </p:nvSpPr>
        <p:spPr/>
        <p:txBody>
          <a:bodyPr/>
          <a:lstStyle/>
          <a:p>
            <a:fld id="{4B9BD4A0-AB31-435E-A060-C949E646C90F}"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zawartości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p>
            <a:fld id="{D812EAD0-8E41-461B-82CA-0D796DA154A1}" type="datetimeFigureOut">
              <a:rPr lang="en-GB" smtClean="0"/>
              <a:t>11/12/2017</a:t>
            </a:fld>
            <a:endParaRPr lang="en-GB"/>
          </a:p>
        </p:txBody>
      </p:sp>
      <p:sp>
        <p:nvSpPr>
          <p:cNvPr id="6" name="Symbol zastępczy stopki 5"/>
          <p:cNvSpPr>
            <a:spLocks noGrp="1"/>
          </p:cNvSpPr>
          <p:nvPr>
            <p:ph type="ftr" sz="quarter" idx="11"/>
          </p:nvPr>
        </p:nvSpPr>
        <p:spPr/>
        <p:txBody>
          <a:bodyPr/>
          <a:lstStyle/>
          <a:p>
            <a:endParaRPr lang="en-GB"/>
          </a:p>
        </p:txBody>
      </p:sp>
      <p:sp>
        <p:nvSpPr>
          <p:cNvPr id="7" name="Symbol zastępczy numeru slajdu 6"/>
          <p:cNvSpPr>
            <a:spLocks noGrp="1"/>
          </p:cNvSpPr>
          <p:nvPr>
            <p:ph type="sldNum" sz="quarter" idx="12"/>
          </p:nvPr>
        </p:nvSpPr>
        <p:spPr/>
        <p:txBody>
          <a:bodyPr/>
          <a:lstStyle/>
          <a:p>
            <a:fld id="{4B9BD4A0-AB31-435E-A060-C949E646C90F}"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381000" y="1143000"/>
            <a:ext cx="8382000" cy="1069848"/>
          </a:xfrm>
        </p:spPr>
        <p:txBody>
          <a:bodyPr anchor="ctr"/>
          <a:lstStyle>
            <a:lvl1pPr>
              <a:defRPr sz="4000" b="0" i="0" cap="none" baseline="0"/>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26" name="Symbol zastępczy daty 25"/>
          <p:cNvSpPr>
            <a:spLocks noGrp="1"/>
          </p:cNvSpPr>
          <p:nvPr>
            <p:ph type="dt" sz="half" idx="10"/>
          </p:nvPr>
        </p:nvSpPr>
        <p:spPr/>
        <p:txBody>
          <a:bodyPr rtlCol="0"/>
          <a:lstStyle/>
          <a:p>
            <a:fld id="{D812EAD0-8E41-461B-82CA-0D796DA154A1}" type="datetimeFigureOut">
              <a:rPr lang="en-GB" smtClean="0"/>
              <a:t>11/12/2017</a:t>
            </a:fld>
            <a:endParaRPr lang="en-GB"/>
          </a:p>
        </p:txBody>
      </p:sp>
      <p:sp>
        <p:nvSpPr>
          <p:cNvPr id="27" name="Symbol zastępczy numeru slajdu 26"/>
          <p:cNvSpPr>
            <a:spLocks noGrp="1"/>
          </p:cNvSpPr>
          <p:nvPr>
            <p:ph type="sldNum" sz="quarter" idx="11"/>
          </p:nvPr>
        </p:nvSpPr>
        <p:spPr/>
        <p:txBody>
          <a:bodyPr rtlCol="0"/>
          <a:lstStyle/>
          <a:p>
            <a:fld id="{4B9BD4A0-AB31-435E-A060-C949E646C90F}" type="slidenum">
              <a:rPr lang="en-GB" smtClean="0"/>
              <a:t>‹#›</a:t>
            </a:fld>
            <a:endParaRPr lang="en-GB"/>
          </a:p>
        </p:txBody>
      </p:sp>
      <p:sp>
        <p:nvSpPr>
          <p:cNvPr id="28" name="Symbol zastępczy stopki 27"/>
          <p:cNvSpPr>
            <a:spLocks noGrp="1"/>
          </p:cNvSpPr>
          <p:nvPr>
            <p:ph type="ftr" sz="quarter" idx="12"/>
          </p:nvPr>
        </p:nvSpPr>
        <p:spPr/>
        <p:txBody>
          <a:bodyPr rtlCol="0"/>
          <a:lstStyle/>
          <a:p>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pl-PL" smtClean="0"/>
              <a:t>Kliknij, aby edytować styl</a:t>
            </a:r>
            <a:endParaRPr kumimoji="0" lang="en-US"/>
          </a:p>
        </p:txBody>
      </p:sp>
      <p:sp>
        <p:nvSpPr>
          <p:cNvPr id="3" name="Symbol zastępczy daty 2"/>
          <p:cNvSpPr>
            <a:spLocks noGrp="1"/>
          </p:cNvSpPr>
          <p:nvPr>
            <p:ph type="dt" sz="half" idx="10"/>
          </p:nvPr>
        </p:nvSpPr>
        <p:spPr>
          <a:xfrm>
            <a:off x="6583680" y="612648"/>
            <a:ext cx="957264" cy="457200"/>
          </a:xfrm>
        </p:spPr>
        <p:txBody>
          <a:bodyPr/>
          <a:lstStyle/>
          <a:p>
            <a:fld id="{D812EAD0-8E41-461B-82CA-0D796DA154A1}" type="datetimeFigureOut">
              <a:rPr lang="en-GB" smtClean="0"/>
              <a:t>11/12/2017</a:t>
            </a:fld>
            <a:endParaRPr lang="en-GB"/>
          </a:p>
        </p:txBody>
      </p:sp>
      <p:sp>
        <p:nvSpPr>
          <p:cNvPr id="4" name="Symbol zastępczy stopki 3"/>
          <p:cNvSpPr>
            <a:spLocks noGrp="1"/>
          </p:cNvSpPr>
          <p:nvPr>
            <p:ph type="ftr" sz="quarter" idx="11"/>
          </p:nvPr>
        </p:nvSpPr>
        <p:spPr>
          <a:xfrm>
            <a:off x="5257800" y="612648"/>
            <a:ext cx="1325880" cy="457200"/>
          </a:xfrm>
        </p:spPr>
        <p:txBody>
          <a:bodyPr/>
          <a:lstStyle/>
          <a:p>
            <a:endParaRPr lang="en-GB"/>
          </a:p>
        </p:txBody>
      </p:sp>
      <p:sp>
        <p:nvSpPr>
          <p:cNvPr id="5" name="Symbol zastępczy numeru slajdu 4"/>
          <p:cNvSpPr>
            <a:spLocks noGrp="1"/>
          </p:cNvSpPr>
          <p:nvPr>
            <p:ph type="sldNum" sz="quarter" idx="12"/>
          </p:nvPr>
        </p:nvSpPr>
        <p:spPr>
          <a:xfrm>
            <a:off x="8174736" y="2272"/>
            <a:ext cx="762000" cy="365760"/>
          </a:xfrm>
        </p:spPr>
        <p:txBody>
          <a:bodyPr/>
          <a:lstStyle/>
          <a:p>
            <a:fld id="{4B9BD4A0-AB31-435E-A060-C949E646C90F}"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D812EAD0-8E41-461B-82CA-0D796DA154A1}" type="datetimeFigureOut">
              <a:rPr lang="en-GB" smtClean="0"/>
              <a:t>11/12/2017</a:t>
            </a:fld>
            <a:endParaRPr lang="en-GB"/>
          </a:p>
        </p:txBody>
      </p:sp>
      <p:sp>
        <p:nvSpPr>
          <p:cNvPr id="3" name="Symbol zastępczy stopki 2"/>
          <p:cNvSpPr>
            <a:spLocks noGrp="1"/>
          </p:cNvSpPr>
          <p:nvPr>
            <p:ph type="ftr" sz="quarter" idx="11"/>
          </p:nvPr>
        </p:nvSpPr>
        <p:spPr/>
        <p:txBody>
          <a:bodyPr/>
          <a:lstStyle/>
          <a:p>
            <a:endParaRPr lang="en-GB"/>
          </a:p>
        </p:txBody>
      </p:sp>
      <p:sp>
        <p:nvSpPr>
          <p:cNvPr id="4" name="Symbol zastępczy numeru slajdu 3"/>
          <p:cNvSpPr>
            <a:spLocks noGrp="1"/>
          </p:cNvSpPr>
          <p:nvPr>
            <p:ph type="sldNum" sz="quarter" idx="12"/>
          </p:nvPr>
        </p:nvSpPr>
        <p:spPr/>
        <p:txBody>
          <a:bodyPr/>
          <a:lstStyle/>
          <a:p>
            <a:fld id="{4B9BD4A0-AB31-435E-A060-C949E646C90F}"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5353496" y="1101970"/>
            <a:ext cx="3383280" cy="877824"/>
          </a:xfrm>
        </p:spPr>
        <p:txBody>
          <a:bodyPr anchor="b"/>
          <a:lstStyle>
            <a:lvl1pPr algn="l">
              <a:buNone/>
              <a:defRPr sz="1800" b="1"/>
            </a:lvl1pPr>
          </a:lstStyle>
          <a:p>
            <a:r>
              <a:rPr kumimoji="0" lang="pl-PL" smtClean="0"/>
              <a:t>Kliknij, aby edytować styl</a:t>
            </a:r>
            <a:endParaRPr kumimoji="0" lang="en-US"/>
          </a:p>
        </p:txBody>
      </p:sp>
      <p:sp>
        <p:nvSpPr>
          <p:cNvPr id="3" name="Symbol zastępczy tekstu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p>
            <a:fld id="{D812EAD0-8E41-461B-82CA-0D796DA154A1}" type="datetimeFigureOut">
              <a:rPr lang="en-GB" smtClean="0"/>
              <a:t>11/12/2017</a:t>
            </a:fld>
            <a:endParaRPr lang="en-GB"/>
          </a:p>
        </p:txBody>
      </p:sp>
      <p:sp>
        <p:nvSpPr>
          <p:cNvPr id="6" name="Symbol zastępczy stopki 5"/>
          <p:cNvSpPr>
            <a:spLocks noGrp="1"/>
          </p:cNvSpPr>
          <p:nvPr>
            <p:ph type="ftr" sz="quarter" idx="11"/>
          </p:nvPr>
        </p:nvSpPr>
        <p:spPr/>
        <p:txBody>
          <a:bodyPr/>
          <a:lstStyle/>
          <a:p>
            <a:endParaRPr lang="en-GB"/>
          </a:p>
        </p:txBody>
      </p:sp>
      <p:sp>
        <p:nvSpPr>
          <p:cNvPr id="7" name="Symbol zastępczy numeru slajdu 6"/>
          <p:cNvSpPr>
            <a:spLocks noGrp="1"/>
          </p:cNvSpPr>
          <p:nvPr>
            <p:ph type="sldNum" sz="quarter" idx="12"/>
          </p:nvPr>
        </p:nvSpPr>
        <p:spPr/>
        <p:txBody>
          <a:bodyPr/>
          <a:lstStyle/>
          <a:p>
            <a:fld id="{4B9BD4A0-AB31-435E-A060-C949E646C90F}"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pl-PL" smtClean="0"/>
              <a:t>Kliknij, aby edytować styl</a:t>
            </a:r>
            <a:endParaRPr kumimoji="0" lang="en-US"/>
          </a:p>
        </p:txBody>
      </p:sp>
      <p:sp>
        <p:nvSpPr>
          <p:cNvPr id="3" name="Symbol zastępczy obrazu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pl-PL" smtClean="0"/>
              <a:t>Kliknij ikonę, aby dodać obraz</a:t>
            </a:r>
            <a:endParaRPr kumimoji="0" lang="en-US" dirty="0"/>
          </a:p>
        </p:txBody>
      </p:sp>
      <p:sp>
        <p:nvSpPr>
          <p:cNvPr id="4" name="Symbol zastępczy tekstu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pl-PL" smtClean="0"/>
              <a:t>Kliknij, aby edytować style wzorca tekstu</a:t>
            </a:r>
          </a:p>
        </p:txBody>
      </p:sp>
      <p:sp>
        <p:nvSpPr>
          <p:cNvPr id="5" name="Symbol zastępczy daty 4"/>
          <p:cNvSpPr>
            <a:spLocks noGrp="1"/>
          </p:cNvSpPr>
          <p:nvPr>
            <p:ph type="dt" sz="half" idx="10"/>
          </p:nvPr>
        </p:nvSpPr>
        <p:spPr/>
        <p:txBody>
          <a:bodyPr/>
          <a:lstStyle/>
          <a:p>
            <a:fld id="{D812EAD0-8E41-461B-82CA-0D796DA154A1}" type="datetimeFigureOut">
              <a:rPr lang="en-GB" smtClean="0"/>
              <a:t>11/12/2017</a:t>
            </a:fld>
            <a:endParaRPr lang="en-GB"/>
          </a:p>
        </p:txBody>
      </p:sp>
      <p:sp>
        <p:nvSpPr>
          <p:cNvPr id="6" name="Symbol zastępczy stopki 5"/>
          <p:cNvSpPr>
            <a:spLocks noGrp="1"/>
          </p:cNvSpPr>
          <p:nvPr>
            <p:ph type="ftr" sz="quarter" idx="11"/>
          </p:nvPr>
        </p:nvSpPr>
        <p:spPr/>
        <p:txBody>
          <a:bodyPr/>
          <a:lstStyle/>
          <a:p>
            <a:endParaRPr lang="en-GB"/>
          </a:p>
        </p:txBody>
      </p:sp>
      <p:sp>
        <p:nvSpPr>
          <p:cNvPr id="7" name="Symbol zastępczy numeru slajdu 6"/>
          <p:cNvSpPr>
            <a:spLocks noGrp="1"/>
          </p:cNvSpPr>
          <p:nvPr>
            <p:ph type="sldNum" sz="quarter" idx="12"/>
          </p:nvPr>
        </p:nvSpPr>
        <p:spPr/>
        <p:txBody>
          <a:bodyPr/>
          <a:lstStyle/>
          <a:p>
            <a:fld id="{4B9BD4A0-AB31-435E-A060-C949E646C90F}"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Prostokąt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Prostokąt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Prostokąt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Prostokąt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Prostokąt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Prostokąt zaokrąglony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Prostokąt zaokrąglony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Prostokąt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Prostokąt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Prostokąt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Prostokąt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Prostokąt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Prostokąt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Symbol zastępczy tytułu 21"/>
          <p:cNvSpPr>
            <a:spLocks noGrp="1"/>
          </p:cNvSpPr>
          <p:nvPr>
            <p:ph type="title"/>
          </p:nvPr>
        </p:nvSpPr>
        <p:spPr>
          <a:xfrm>
            <a:off x="457200" y="1143000"/>
            <a:ext cx="8229600" cy="1066800"/>
          </a:xfrm>
          <a:prstGeom prst="rect">
            <a:avLst/>
          </a:prstGeom>
        </p:spPr>
        <p:txBody>
          <a:bodyPr vert="horz" anchor="ctr">
            <a:normAutofit/>
          </a:bodyPr>
          <a:lstStyle/>
          <a:p>
            <a:r>
              <a:rPr kumimoji="0" lang="pl-PL" smtClean="0"/>
              <a:t>Kliknij, aby edytować styl</a:t>
            </a:r>
            <a:endParaRPr kumimoji="0" lang="en-US"/>
          </a:p>
        </p:txBody>
      </p:sp>
      <p:sp>
        <p:nvSpPr>
          <p:cNvPr id="13" name="Symbol zastępczy tekstu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4" name="Symbol zastępczy daty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D812EAD0-8E41-461B-82CA-0D796DA154A1}" type="datetimeFigureOut">
              <a:rPr lang="en-GB" smtClean="0"/>
              <a:t>11/12/2017</a:t>
            </a:fld>
            <a:endParaRPr lang="en-GB"/>
          </a:p>
        </p:txBody>
      </p:sp>
      <p:sp>
        <p:nvSpPr>
          <p:cNvPr id="3" name="Symbol zastępczy stopki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GB"/>
          </a:p>
        </p:txBody>
      </p:sp>
      <p:sp>
        <p:nvSpPr>
          <p:cNvPr id="23" name="Symbol zastępczy numeru slajdu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4B9BD4A0-AB31-435E-A060-C949E646C90F}"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fontScale="90000"/>
          </a:bodyPr>
          <a:lstStyle/>
          <a:p>
            <a:r>
              <a:rPr lang="pl-PL" dirty="0" smtClean="0"/>
              <a:t>Umowa ubezpieczenia odpowiedzialności </a:t>
            </a:r>
            <a:r>
              <a:rPr lang="pl-PL" dirty="0" smtClean="0"/>
              <a:t>cywilnej – uwagi ogólne </a:t>
            </a:r>
            <a:endParaRPr lang="en-GB" dirty="0"/>
          </a:p>
        </p:txBody>
      </p:sp>
      <p:sp>
        <p:nvSpPr>
          <p:cNvPr id="3" name="Podtytuł 2"/>
          <p:cNvSpPr>
            <a:spLocks noGrp="1"/>
          </p:cNvSpPr>
          <p:nvPr>
            <p:ph type="subTitle" idx="1"/>
          </p:nvPr>
        </p:nvSpPr>
        <p:spPr/>
        <p:txBody>
          <a:bodyPr>
            <a:normAutofit/>
          </a:bodyPr>
          <a:lstStyle/>
          <a:p>
            <a:r>
              <a:rPr lang="pl-PL" dirty="0" smtClean="0"/>
              <a:t>mgr Joanna </a:t>
            </a:r>
            <a:r>
              <a:rPr lang="pl-PL" dirty="0" err="1" smtClean="0"/>
              <a:t>Susło</a:t>
            </a:r>
            <a:endParaRPr lang="pl-PL" dirty="0" smtClean="0"/>
          </a:p>
          <a:p>
            <a:r>
              <a:rPr lang="pl-PL" dirty="0" smtClean="0"/>
              <a:t>Zakład Prawa Gospodarczego i Handlowego</a:t>
            </a:r>
          </a:p>
          <a:p>
            <a:endParaRPr lang="en-GB" dirty="0"/>
          </a:p>
        </p:txBody>
      </p:sp>
    </p:spTree>
    <p:extLst>
      <p:ext uri="{BB962C8B-B14F-4D97-AF65-F5344CB8AC3E}">
        <p14:creationId xmlns:p14="http://schemas.microsoft.com/office/powerpoint/2010/main" val="23477534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dirty="0" smtClean="0"/>
              <a:t>Ubezpieczenie odpowiedzialności cywilnej</a:t>
            </a:r>
            <a:endParaRPr lang="en-GB" dirty="0"/>
          </a:p>
        </p:txBody>
      </p:sp>
      <p:sp>
        <p:nvSpPr>
          <p:cNvPr id="3" name="Symbol zastępczy zawartości 2"/>
          <p:cNvSpPr>
            <a:spLocks noGrp="1"/>
          </p:cNvSpPr>
          <p:nvPr>
            <p:ph idx="1"/>
          </p:nvPr>
        </p:nvSpPr>
        <p:spPr/>
        <p:txBody>
          <a:bodyPr>
            <a:normAutofit fontScale="77500" lnSpcReduction="20000"/>
          </a:bodyPr>
          <a:lstStyle/>
          <a:p>
            <a:pPr marL="109728" indent="0" algn="ctr">
              <a:buNone/>
            </a:pPr>
            <a:endParaRPr lang="pl-PL" b="1" dirty="0" smtClean="0"/>
          </a:p>
          <a:p>
            <a:pPr marL="109728" indent="0" algn="ctr">
              <a:buNone/>
            </a:pPr>
            <a:r>
              <a:rPr lang="pl-PL" b="1" dirty="0" smtClean="0"/>
              <a:t>Art</a:t>
            </a:r>
            <a:r>
              <a:rPr lang="pl-PL" b="1" dirty="0"/>
              <a:t>. </a:t>
            </a:r>
            <a:r>
              <a:rPr lang="pl-PL" b="1" dirty="0" smtClean="0"/>
              <a:t>822 </a:t>
            </a:r>
            <a:r>
              <a:rPr lang="pl-PL" b="1" dirty="0"/>
              <a:t>§ </a:t>
            </a:r>
            <a:r>
              <a:rPr lang="pl-PL" b="1" dirty="0" smtClean="0"/>
              <a:t>1 KC</a:t>
            </a:r>
          </a:p>
          <a:p>
            <a:pPr marL="109728" indent="0" algn="just">
              <a:buNone/>
            </a:pPr>
            <a:r>
              <a:rPr lang="pl-PL" dirty="0" smtClean="0"/>
              <a:t>Przez </a:t>
            </a:r>
            <a:r>
              <a:rPr lang="pl-PL" dirty="0"/>
              <a:t>umowę ubezpieczenia odpowiedzialności cywilnej ubezpieczyciel zobowiązuje się do zapłacenia określonego w umowie odszkodowania za szkody wyrządzone osobom trzecim, wobec których odpowiedzialność za szkodę ponosi ubezpieczający albo ubezpieczony</a:t>
            </a:r>
            <a:r>
              <a:rPr lang="pl-PL" dirty="0" smtClean="0"/>
              <a:t>.</a:t>
            </a:r>
          </a:p>
          <a:p>
            <a:pPr marL="109728" indent="0" algn="just">
              <a:buNone/>
            </a:pPr>
            <a:endParaRPr lang="pl-PL" dirty="0" smtClean="0"/>
          </a:p>
          <a:p>
            <a:pPr marL="109728" indent="0" algn="just">
              <a:buNone/>
            </a:pPr>
            <a:r>
              <a:rPr lang="pl-PL" dirty="0"/>
              <a:t>Z chwilą zaistnienia wypadku ubezpieczeniowego, a więc powstania odpowiedzialności odszkodowawczej ubezpieczonego (wyrządzenia przez niego szkody) ukształtowany zostaje </a:t>
            </a:r>
            <a:r>
              <a:rPr lang="pl-PL" b="1" dirty="0"/>
              <a:t>trójstronny stosunek prawny </a:t>
            </a:r>
            <a:r>
              <a:rPr lang="pl-PL" dirty="0"/>
              <a:t>łączący ubezpieczonego, poszkodowanego i ubezpieczyciela.</a:t>
            </a:r>
          </a:p>
          <a:p>
            <a:pPr marL="109728" indent="0" algn="just">
              <a:buNone/>
            </a:pPr>
            <a:endParaRPr lang="pl-PL" dirty="0"/>
          </a:p>
          <a:p>
            <a:pPr marL="109728" indent="0" algn="just">
              <a:buNone/>
            </a:pPr>
            <a:endParaRPr lang="en-GB" dirty="0"/>
          </a:p>
        </p:txBody>
      </p:sp>
    </p:spTree>
    <p:extLst>
      <p:ext uri="{BB962C8B-B14F-4D97-AF65-F5344CB8AC3E}">
        <p14:creationId xmlns:p14="http://schemas.microsoft.com/office/powerpoint/2010/main" val="10508613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dirty="0" smtClean="0"/>
              <a:t>Ubezpieczenie OC</a:t>
            </a:r>
            <a:endParaRPr lang="en-GB" dirty="0"/>
          </a:p>
        </p:txBody>
      </p:sp>
      <p:sp>
        <p:nvSpPr>
          <p:cNvPr id="3" name="Symbol zastępczy zawartości 2"/>
          <p:cNvSpPr>
            <a:spLocks noGrp="1"/>
          </p:cNvSpPr>
          <p:nvPr>
            <p:ph idx="1"/>
          </p:nvPr>
        </p:nvSpPr>
        <p:spPr/>
        <p:txBody>
          <a:bodyPr>
            <a:normAutofit/>
          </a:bodyPr>
          <a:lstStyle/>
          <a:p>
            <a:pPr marL="109728" indent="0" algn="just">
              <a:buNone/>
            </a:pPr>
            <a:endParaRPr lang="pl-PL" dirty="0" smtClean="0"/>
          </a:p>
          <a:p>
            <a:pPr marL="109728" indent="0" algn="just">
              <a:buNone/>
            </a:pPr>
            <a:r>
              <a:rPr lang="pl-PL" dirty="0" smtClean="0"/>
              <a:t>Ubezpieczeniem </a:t>
            </a:r>
            <a:r>
              <a:rPr lang="pl-PL" dirty="0"/>
              <a:t>OC objęta być może zarówno </a:t>
            </a:r>
            <a:r>
              <a:rPr lang="pl-PL" b="1" dirty="0"/>
              <a:t>odpowiedzialność deliktowa, jak i kontraktowa </a:t>
            </a:r>
            <a:r>
              <a:rPr lang="pl-PL" dirty="0"/>
              <a:t>ubezpieczającego lub osoby, na rzecz której została zawarta umowa ubezpieczenia.</a:t>
            </a:r>
            <a:endParaRPr lang="en-GB" dirty="0"/>
          </a:p>
        </p:txBody>
      </p:sp>
    </p:spTree>
    <p:extLst>
      <p:ext uri="{BB962C8B-B14F-4D97-AF65-F5344CB8AC3E}">
        <p14:creationId xmlns:p14="http://schemas.microsoft.com/office/powerpoint/2010/main" val="13606860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dirty="0" smtClean="0"/>
              <a:t>Odpowiedzialność in </a:t>
            </a:r>
            <a:r>
              <a:rPr lang="pl-PL" dirty="0" err="1" smtClean="0"/>
              <a:t>solidum</a:t>
            </a:r>
            <a:endParaRPr lang="en-GB" dirty="0"/>
          </a:p>
        </p:txBody>
      </p:sp>
      <p:sp>
        <p:nvSpPr>
          <p:cNvPr id="3" name="Symbol zastępczy zawartości 2"/>
          <p:cNvSpPr>
            <a:spLocks noGrp="1"/>
          </p:cNvSpPr>
          <p:nvPr>
            <p:ph idx="1"/>
          </p:nvPr>
        </p:nvSpPr>
        <p:spPr>
          <a:xfrm>
            <a:off x="457200" y="2249424"/>
            <a:ext cx="8229600" cy="4325112"/>
          </a:xfrm>
        </p:spPr>
        <p:txBody>
          <a:bodyPr>
            <a:normAutofit/>
          </a:bodyPr>
          <a:lstStyle/>
          <a:p>
            <a:pPr marL="109728" indent="0" algn="just">
              <a:buNone/>
            </a:pPr>
            <a:endParaRPr lang="pl-PL" dirty="0" smtClean="0"/>
          </a:p>
          <a:p>
            <a:pPr marL="109728" indent="0" algn="ctr">
              <a:buNone/>
            </a:pPr>
            <a:r>
              <a:rPr lang="pl-PL" b="1" dirty="0" smtClean="0"/>
              <a:t>Art. 822 § 4 KC</a:t>
            </a:r>
          </a:p>
          <a:p>
            <a:pPr marL="109728" indent="0" algn="just">
              <a:buNone/>
            </a:pPr>
            <a:endParaRPr lang="pl-PL" dirty="0"/>
          </a:p>
          <a:p>
            <a:pPr marL="109728" indent="0" algn="just">
              <a:buNone/>
            </a:pPr>
            <a:r>
              <a:rPr lang="pl-PL" dirty="0" smtClean="0"/>
              <a:t>Uprawniony </a:t>
            </a:r>
            <a:r>
              <a:rPr lang="pl-PL" dirty="0"/>
              <a:t>do odszkodowania w związku ze zdarzeniem objętym umową ubezpieczenia odpowiedzialności cywilnej może dochodzić roszczenia bezpośrednio od ubezpieczyciela.</a:t>
            </a:r>
            <a:endParaRPr lang="en-GB" dirty="0"/>
          </a:p>
        </p:txBody>
      </p:sp>
    </p:spTree>
    <p:extLst>
      <p:ext uri="{BB962C8B-B14F-4D97-AF65-F5344CB8AC3E}">
        <p14:creationId xmlns:p14="http://schemas.microsoft.com/office/powerpoint/2010/main" val="40534456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Kazus</a:t>
            </a:r>
            <a:endParaRPr lang="en-GB" dirty="0"/>
          </a:p>
        </p:txBody>
      </p:sp>
      <p:sp>
        <p:nvSpPr>
          <p:cNvPr id="3" name="Symbol zastępczy zawartości 2"/>
          <p:cNvSpPr>
            <a:spLocks noGrp="1"/>
          </p:cNvSpPr>
          <p:nvPr>
            <p:ph idx="1"/>
          </p:nvPr>
        </p:nvSpPr>
        <p:spPr/>
        <p:txBody>
          <a:bodyPr>
            <a:normAutofit/>
          </a:bodyPr>
          <a:lstStyle/>
          <a:p>
            <a:pPr marL="109728" indent="0" algn="just">
              <a:buNone/>
            </a:pPr>
            <a:endParaRPr lang="pl-PL" dirty="0" smtClean="0"/>
          </a:p>
          <a:p>
            <a:pPr marL="109728" indent="0" algn="just">
              <a:buNone/>
            </a:pPr>
            <a:r>
              <a:rPr lang="pl-PL" dirty="0"/>
              <a:t>Z</a:t>
            </a:r>
            <a:r>
              <a:rPr lang="pl-PL" dirty="0" smtClean="0"/>
              <a:t>głasza </a:t>
            </a:r>
            <a:r>
              <a:rPr lang="pl-PL" dirty="0"/>
              <a:t>się osoba </a:t>
            </a:r>
            <a:r>
              <a:rPr lang="pl-PL" dirty="0" smtClean="0"/>
              <a:t>potrącona </a:t>
            </a:r>
            <a:r>
              <a:rPr lang="pl-PL" dirty="0"/>
              <a:t>przez samochód. </a:t>
            </a:r>
            <a:r>
              <a:rPr lang="pl-PL" dirty="0" smtClean="0"/>
              <a:t>Zamierza wnieść pozew w postępowaniu cywilnym o odszkodowanie. </a:t>
            </a:r>
            <a:r>
              <a:rPr lang="pl-PL" dirty="0"/>
              <a:t>P</a:t>
            </a:r>
            <a:r>
              <a:rPr lang="pl-PL" dirty="0" smtClean="0"/>
              <a:t>yta </a:t>
            </a:r>
            <a:r>
              <a:rPr lang="pl-PL" dirty="0"/>
              <a:t>się, kogo ma </a:t>
            </a:r>
            <a:r>
              <a:rPr lang="pl-PL" dirty="0" smtClean="0"/>
              <a:t>wskazać jako powoda. </a:t>
            </a:r>
            <a:r>
              <a:rPr lang="pl-PL" dirty="0"/>
              <a:t>Czy </a:t>
            </a:r>
            <a:r>
              <a:rPr lang="pl-PL" dirty="0" smtClean="0"/>
              <a:t>poszkodowany może </a:t>
            </a:r>
            <a:r>
              <a:rPr lang="pl-PL" dirty="0"/>
              <a:t>pozwać samego sprawcę? </a:t>
            </a:r>
            <a:r>
              <a:rPr lang="pl-PL" dirty="0" smtClean="0"/>
              <a:t>Czy może </a:t>
            </a:r>
            <a:r>
              <a:rPr lang="pl-PL" dirty="0"/>
              <a:t>pozwać tylko ubezpieczyciela? </a:t>
            </a:r>
            <a:r>
              <a:rPr lang="pl-PL" dirty="0" smtClean="0"/>
              <a:t>Czy może </a:t>
            </a:r>
            <a:r>
              <a:rPr lang="pl-PL" dirty="0"/>
              <a:t>pozwać łącznie sprawcę oraz ubezpieczyciela? </a:t>
            </a:r>
            <a:endParaRPr lang="en-GB" dirty="0"/>
          </a:p>
        </p:txBody>
      </p:sp>
    </p:spTree>
    <p:extLst>
      <p:ext uri="{BB962C8B-B14F-4D97-AF65-F5344CB8AC3E}">
        <p14:creationId xmlns:p14="http://schemas.microsoft.com/office/powerpoint/2010/main" val="30014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980728"/>
            <a:ext cx="8229600" cy="5593808"/>
          </a:xfrm>
        </p:spPr>
        <p:txBody>
          <a:bodyPr>
            <a:normAutofit/>
          </a:bodyPr>
          <a:lstStyle/>
          <a:p>
            <a:pPr marL="109728" indent="0" algn="just">
              <a:buNone/>
            </a:pPr>
            <a:r>
              <a:rPr lang="pl-PL" dirty="0"/>
              <a:t>Art. 20 Ustawy z dnia 22 maja 2003 r. o </a:t>
            </a:r>
            <a:r>
              <a:rPr lang="pl-PL" dirty="0" smtClean="0"/>
              <a:t>ubezpieczeniach obowiązkowych, </a:t>
            </a:r>
            <a:r>
              <a:rPr lang="pl-PL" dirty="0"/>
              <a:t>Ubezpieczeniowym Funduszu Gwarancyjnym i Polskim Biurze Ubezpieczycieli Komunikacyjnych</a:t>
            </a:r>
          </a:p>
          <a:p>
            <a:pPr marL="109728" indent="0" algn="just">
              <a:buNone/>
            </a:pPr>
            <a:r>
              <a:rPr lang="pl-PL" b="1" dirty="0" smtClean="0"/>
              <a:t>W </a:t>
            </a:r>
            <a:r>
              <a:rPr lang="pl-PL" b="1" dirty="0"/>
              <a:t>postępowaniu sądowym o naprawienie szkody objętej ubezpieczeniem obowiązkowym odpowiedzialności cywilnej jest </a:t>
            </a:r>
            <a:r>
              <a:rPr lang="pl-PL" b="1" u="sng" dirty="0"/>
              <a:t>niezbędne przypozwanie zakładu ubezpieczeń</a:t>
            </a:r>
            <a:r>
              <a:rPr lang="pl-PL" b="1" dirty="0"/>
              <a:t>. Zasadę tę stosuje się do Ubezpieczeniowego Funduszu Gwarancyjnego i Polskiego Biura Ubezpieczycieli Komunikacyjnych.</a:t>
            </a:r>
          </a:p>
        </p:txBody>
      </p:sp>
    </p:spTree>
    <p:extLst>
      <p:ext uri="{BB962C8B-B14F-4D97-AF65-F5344CB8AC3E}">
        <p14:creationId xmlns:p14="http://schemas.microsoft.com/office/powerpoint/2010/main" val="19143522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Ryzyko pozwania sprawcy</a:t>
            </a:r>
            <a:endParaRPr lang="en-GB" dirty="0"/>
          </a:p>
        </p:txBody>
      </p:sp>
      <p:sp>
        <p:nvSpPr>
          <p:cNvPr id="3" name="Symbol zastępczy zawartości 2"/>
          <p:cNvSpPr>
            <a:spLocks noGrp="1"/>
          </p:cNvSpPr>
          <p:nvPr>
            <p:ph idx="1"/>
          </p:nvPr>
        </p:nvSpPr>
        <p:spPr>
          <a:xfrm>
            <a:off x="457200" y="2060848"/>
            <a:ext cx="8229600" cy="4513688"/>
          </a:xfrm>
        </p:spPr>
        <p:txBody>
          <a:bodyPr>
            <a:normAutofit/>
          </a:bodyPr>
          <a:lstStyle/>
          <a:p>
            <a:pPr marL="109728" indent="0" algn="ctr">
              <a:buNone/>
            </a:pPr>
            <a:endParaRPr lang="pl-PL" b="1" dirty="0" smtClean="0"/>
          </a:p>
          <a:p>
            <a:pPr marL="109728" indent="0" algn="ctr">
              <a:buNone/>
            </a:pPr>
            <a:r>
              <a:rPr lang="pl-PL" b="1" dirty="0" smtClean="0"/>
              <a:t>Art</a:t>
            </a:r>
            <a:r>
              <a:rPr lang="pl-PL" b="1" dirty="0"/>
              <a:t>. 440 KC </a:t>
            </a:r>
          </a:p>
          <a:p>
            <a:pPr marL="109728" indent="0">
              <a:buNone/>
            </a:pPr>
            <a:endParaRPr lang="pl-PL" dirty="0" smtClean="0"/>
          </a:p>
          <a:p>
            <a:pPr marL="109728" indent="0">
              <a:buNone/>
            </a:pPr>
            <a:r>
              <a:rPr lang="pl-PL" dirty="0" smtClean="0"/>
              <a:t>W </a:t>
            </a:r>
            <a:r>
              <a:rPr lang="pl-PL" dirty="0"/>
              <a:t>stosunkach między osobami fizycznymi zakres obowiązku naprawienia szkody może być stosownie do okoliczności ograniczony, jeżeli ze względu na stan majątkowy poszkodowanego lub osoby odpowiedzialnej za szkodę wymagają takiego ograniczenia zasady współżycia społecznego.</a:t>
            </a:r>
          </a:p>
          <a:p>
            <a:pPr marL="109728" indent="0">
              <a:buNone/>
            </a:pPr>
            <a:endParaRPr lang="en-GB" dirty="0"/>
          </a:p>
        </p:txBody>
      </p:sp>
    </p:spTree>
    <p:extLst>
      <p:ext uri="{BB962C8B-B14F-4D97-AF65-F5344CB8AC3E}">
        <p14:creationId xmlns:p14="http://schemas.microsoft.com/office/powerpoint/2010/main" val="22440315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Gdy nie można udowodnić szkody</a:t>
            </a:r>
            <a:endParaRPr lang="en-GB" dirty="0"/>
          </a:p>
        </p:txBody>
      </p:sp>
      <p:sp>
        <p:nvSpPr>
          <p:cNvPr id="3" name="Symbol zastępczy zawartości 2"/>
          <p:cNvSpPr>
            <a:spLocks noGrp="1"/>
          </p:cNvSpPr>
          <p:nvPr>
            <p:ph idx="1"/>
          </p:nvPr>
        </p:nvSpPr>
        <p:spPr/>
        <p:txBody>
          <a:bodyPr>
            <a:normAutofit/>
          </a:bodyPr>
          <a:lstStyle/>
          <a:p>
            <a:pPr marL="109728" indent="0" algn="ctr">
              <a:buNone/>
            </a:pPr>
            <a:r>
              <a:rPr lang="pl-PL" b="1" dirty="0"/>
              <a:t>Art. 322 KPC </a:t>
            </a:r>
          </a:p>
          <a:p>
            <a:pPr marL="109728" indent="0" algn="just">
              <a:buNone/>
            </a:pPr>
            <a:r>
              <a:rPr lang="pl-PL" dirty="0"/>
              <a:t>Jeżeli w sprawie o naprawienie szkody, o dochody, zwrot bezpodstawnego wzbogacenia lub o świadczenie z umowy o dożywocie sąd uzna, że ścisłe udowodnienie wysokości żądania jest niemożliwe lub nader utrudnione, może w wyroku zasądzić odpowiednią sumę według swej oceny, opartej na rozważeniu wszystkich okoliczności sprawy.</a:t>
            </a:r>
          </a:p>
          <a:p>
            <a:endParaRPr lang="en-GB" dirty="0"/>
          </a:p>
        </p:txBody>
      </p:sp>
    </p:spTree>
    <p:extLst>
      <p:ext uri="{BB962C8B-B14F-4D97-AF65-F5344CB8AC3E}">
        <p14:creationId xmlns:p14="http://schemas.microsoft.com/office/powerpoint/2010/main" val="372504492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ielkomiejski">
  <a:themeElements>
    <a:clrScheme name="Wielkomiejski">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Wielkomiejski">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Wielkomiejski">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249</TotalTime>
  <Words>341</Words>
  <Application>Microsoft Office PowerPoint</Application>
  <PresentationFormat>Pokaz na ekranie (4:3)</PresentationFormat>
  <Paragraphs>30</Paragraphs>
  <Slides>8</Slides>
  <Notes>0</Notes>
  <HiddenSlides>0</HiddenSlides>
  <MMClips>0</MMClips>
  <ScaleCrop>false</ScaleCrop>
  <HeadingPairs>
    <vt:vector size="4" baseType="variant">
      <vt:variant>
        <vt:lpstr>Motyw</vt:lpstr>
      </vt:variant>
      <vt:variant>
        <vt:i4>1</vt:i4>
      </vt:variant>
      <vt:variant>
        <vt:lpstr>Tytuły slajdów</vt:lpstr>
      </vt:variant>
      <vt:variant>
        <vt:i4>8</vt:i4>
      </vt:variant>
    </vt:vector>
  </HeadingPairs>
  <TitlesOfParts>
    <vt:vector size="9" baseType="lpstr">
      <vt:lpstr>Wielkomiejski</vt:lpstr>
      <vt:lpstr>Umowa ubezpieczenia odpowiedzialności cywilnej – uwagi ogólne </vt:lpstr>
      <vt:lpstr>Ubezpieczenie odpowiedzialności cywilnej</vt:lpstr>
      <vt:lpstr>Ubezpieczenie OC</vt:lpstr>
      <vt:lpstr>Odpowiedzialność in solidum</vt:lpstr>
      <vt:lpstr>Kazus</vt:lpstr>
      <vt:lpstr>Prezentacja programu PowerPoint</vt:lpstr>
      <vt:lpstr>Ryzyko pozwania sprawcy</vt:lpstr>
      <vt:lpstr>Gdy nie można udowodnić szkody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Prawo ubezpieczeń osobowych i majątkowych</dc:title>
  <dc:creator>Joanna</dc:creator>
  <cp:lastModifiedBy>Użytkownik systemu Windows</cp:lastModifiedBy>
  <cp:revision>36</cp:revision>
  <cp:lastPrinted>2016-12-13T10:53:52Z</cp:lastPrinted>
  <dcterms:created xsi:type="dcterms:W3CDTF">2016-12-07T16:20:46Z</dcterms:created>
  <dcterms:modified xsi:type="dcterms:W3CDTF">2017-12-11T09:10:26Z</dcterms:modified>
</cp:coreProperties>
</file>