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7" r:id="rId2"/>
    <p:sldMasterId id="2147483703" r:id="rId3"/>
    <p:sldMasterId id="2147483719" r:id="rId4"/>
    <p:sldMasterId id="2147483842" r:id="rId5"/>
  </p:sldMasterIdLst>
  <p:sldIdLst>
    <p:sldId id="257" r:id="rId6"/>
    <p:sldId id="273" r:id="rId7"/>
    <p:sldId id="274" r:id="rId8"/>
    <p:sldId id="275" r:id="rId9"/>
    <p:sldId id="276" r:id="rId10"/>
    <p:sldId id="277" r:id="rId11"/>
    <p:sldId id="279" r:id="rId12"/>
    <p:sldId id="294" r:id="rId13"/>
    <p:sldId id="280" r:id="rId14"/>
    <p:sldId id="283" r:id="rId15"/>
    <p:sldId id="295" r:id="rId16"/>
    <p:sldId id="284" r:id="rId17"/>
    <p:sldId id="293" r:id="rId18"/>
    <p:sldId id="296" r:id="rId1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5" d="100"/>
          <a:sy n="55" d="100"/>
        </p:scale>
        <p:origin x="-2388" y="-7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 userDrawn="1"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  <p:sp>
        <p:nvSpPr>
          <p:cNvPr id="3" name="pole tekstowe 2"/>
          <p:cNvSpPr txBox="1"/>
          <p:nvPr userDrawn="1"/>
        </p:nvSpPr>
        <p:spPr>
          <a:xfrm>
            <a:off x="0" y="1988839"/>
            <a:ext cx="9036496" cy="14401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>
              <a:lnSpc>
                <a:spcPct val="150000"/>
              </a:lnSpc>
              <a:buFont typeface="Arial" pitchFamily="34" charset="0"/>
              <a:buNone/>
            </a:pPr>
            <a:endParaRPr lang="pl-PL" sz="4400" dirty="0" err="1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extLst mod="1">
    <p:ext uri="{DCECCB84-F9BA-43D5-87BE-67443E8EF086}">
      <p15:sldGuideLst xmlns=""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250825" y="1557339"/>
            <a:ext cx="8642350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7886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orient="horz" pos="368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wykresu 4"/>
          <p:cNvSpPr>
            <a:spLocks noGrp="1"/>
          </p:cNvSpPr>
          <p:nvPr>
            <p:ph type="chart" sz="quarter" idx="13"/>
          </p:nvPr>
        </p:nvSpPr>
        <p:spPr>
          <a:xfrm>
            <a:off x="252413" y="1557338"/>
            <a:ext cx="8640762" cy="4572000"/>
          </a:xfrm>
        </p:spPr>
        <p:txBody>
          <a:bodyPr/>
          <a:lstStyle/>
          <a:p>
            <a:r>
              <a:rPr lang="pl-PL" smtClean="0"/>
              <a:t>Kliknij ikonę, aby dodać wykres</a:t>
            </a:r>
            <a:endParaRPr lang="pl-PL"/>
          </a:p>
        </p:txBody>
      </p:sp>
      <p:cxnSp>
        <p:nvCxnSpPr>
          <p:cNvPr id="23" name="Łącznik prosty 22"/>
          <p:cNvCxnSpPr/>
          <p:nvPr/>
        </p:nvCxnSpPr>
        <p:spPr>
          <a:xfrm>
            <a:off x="0" y="1196975"/>
            <a:ext cx="8280400" cy="0"/>
          </a:xfrm>
          <a:prstGeom prst="line">
            <a:avLst/>
          </a:prstGeom>
          <a:ln w="1270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3366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abeli 4"/>
          <p:cNvSpPr>
            <a:spLocks noGrp="1"/>
          </p:cNvSpPr>
          <p:nvPr>
            <p:ph type="tbl" sz="quarter" idx="15"/>
          </p:nvPr>
        </p:nvSpPr>
        <p:spPr>
          <a:xfrm>
            <a:off x="250825" y="1557339"/>
            <a:ext cx="8642350" cy="4572000"/>
          </a:xfrm>
        </p:spPr>
        <p:txBody>
          <a:bodyPr/>
          <a:lstStyle/>
          <a:p>
            <a:r>
              <a:rPr lang="pl-PL" smtClean="0"/>
              <a:t>Kliknij ikonę, aby dodać tabelę</a:t>
            </a:r>
            <a:endParaRPr lang="pl-PL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1188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2880" userDrawn="1">
          <p15:clr>
            <a:srgbClr val="FBAE40"/>
          </p15:clr>
        </p15:guide>
        <p15:guide id="10" pos="2835" userDrawn="1">
          <p15:clr>
            <a:srgbClr val="FBAE40"/>
          </p15:clr>
        </p15:guide>
        <p15:guide id="11" pos="2925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>
          <a:xfrm>
            <a:off x="250825" y="1557339"/>
            <a:ext cx="8642350" cy="4572000"/>
          </a:xfrm>
        </p:spPr>
        <p:txBody>
          <a:bodyPr/>
          <a:lstStyle>
            <a:lvl3pPr marL="357188" indent="-176213">
              <a:tabLst>
                <a:tab pos="179388" algn="l"/>
                <a:tab pos="357188" algn="l"/>
                <a:tab pos="358775" algn="l"/>
                <a:tab pos="538163" algn="l"/>
                <a:tab pos="719138" algn="l"/>
                <a:tab pos="898525" algn="l"/>
                <a:tab pos="1079500" algn="l"/>
              </a:tabLst>
              <a:defRPr/>
            </a:lvl3pPr>
            <a:lvl4pPr marL="538163" indent="-180975">
              <a:tabLst>
                <a:tab pos="179388" algn="l"/>
                <a:tab pos="358775" algn="l"/>
                <a:tab pos="538163" algn="l"/>
                <a:tab pos="539750" algn="l"/>
                <a:tab pos="898525" algn="l"/>
                <a:tab pos="1079500" algn="l"/>
              </a:tabLst>
              <a:defRPr/>
            </a:lvl4pPr>
            <a:lvl5pPr marL="714375" indent="-176213">
              <a:tabLst>
                <a:tab pos="179388" algn="l"/>
                <a:tab pos="358775" algn="l"/>
                <a:tab pos="539750" algn="l"/>
                <a:tab pos="714375" algn="l"/>
                <a:tab pos="719138" algn="l"/>
                <a:tab pos="1079500" algn="l"/>
              </a:tabLst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4794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1139">
          <p15:clr>
            <a:srgbClr val="FBAE40"/>
          </p15:clr>
        </p15:guide>
        <p15:guide id="5" orient="horz" pos="1366">
          <p15:clr>
            <a:srgbClr val="FBAE40"/>
          </p15:clr>
        </p15:guide>
        <p15:guide id="6" pos="5216">
          <p15:clr>
            <a:srgbClr val="FBAE40"/>
          </p15:clr>
        </p15:guide>
        <p15:guide id="7" orient="horz" pos="4042">
          <p15:clr>
            <a:srgbClr val="FBAE40"/>
          </p15:clr>
        </p15:guide>
        <p15:guide id="8" pos="2880">
          <p15:clr>
            <a:srgbClr val="FBAE40"/>
          </p15:clr>
        </p15:guide>
        <p15:guide id="9" pos="2835">
          <p15:clr>
            <a:srgbClr val="FBAE40"/>
          </p15:clr>
        </p15:guide>
        <p15:guide id="10" pos="2925">
          <p15:clr>
            <a:srgbClr val="FBAE40"/>
          </p15:clr>
        </p15:guide>
        <p15:guide id="11" orient="horz" pos="3861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po le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ymbol zastępczy tekstu 15"/>
          <p:cNvSpPr>
            <a:spLocks noGrp="1"/>
          </p:cNvSpPr>
          <p:nvPr>
            <p:ph type="body" sz="quarter" idx="13"/>
          </p:nvPr>
        </p:nvSpPr>
        <p:spPr>
          <a:xfrm>
            <a:off x="3132138" y="1557339"/>
            <a:ext cx="5761037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14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1557338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1" name="Symbol zastępczy obrazu 2"/>
          <p:cNvSpPr>
            <a:spLocks noGrp="1"/>
          </p:cNvSpPr>
          <p:nvPr>
            <p:ph type="pic" sz="quarter" idx="15"/>
          </p:nvPr>
        </p:nvSpPr>
        <p:spPr>
          <a:xfrm>
            <a:off x="250825" y="3109049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2" name="Symbol zastępczy obrazu 2"/>
          <p:cNvSpPr>
            <a:spLocks noGrp="1"/>
          </p:cNvSpPr>
          <p:nvPr>
            <p:ph type="pic" sz="quarter" idx="16"/>
          </p:nvPr>
        </p:nvSpPr>
        <p:spPr>
          <a:xfrm>
            <a:off x="250825" y="4660760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963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0" pos="1814" userDrawn="1">
          <p15:clr>
            <a:srgbClr val="FBAE40"/>
          </p15:clr>
        </p15:guide>
        <p15:guide id="9" pos="1973" userDrawn="1">
          <p15:clr>
            <a:srgbClr val="FBAE40"/>
          </p15:clr>
        </p15:guide>
        <p15:guide id="10" orient="horz" pos="981" userDrawn="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12" orient="horz" pos="799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na gó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1574264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11"/>
          </p:nvPr>
        </p:nvSpPr>
        <p:spPr>
          <a:xfrm>
            <a:off x="250825" y="3681413"/>
            <a:ext cx="8642350" cy="24479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20" name="Symbol zastępczy obrazu 2"/>
          <p:cNvSpPr>
            <a:spLocks noGrp="1"/>
          </p:cNvSpPr>
          <p:nvPr>
            <p:ph type="pic" sz="quarter" idx="12"/>
          </p:nvPr>
        </p:nvSpPr>
        <p:spPr>
          <a:xfrm>
            <a:off x="3160207" y="1574263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1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6069590" y="1574264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4213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3787" userDrawn="1">
          <p15:clr>
            <a:srgbClr val="FBAE40"/>
          </p15:clr>
        </p15:guide>
        <p15:guide id="10" orient="horz" pos="98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0" pos="3946" userDrawn="1">
          <p15:clr>
            <a:srgbClr val="FBAE40"/>
          </p15:clr>
        </p15:guide>
        <p15:guide id="12" orient="horz" pos="2319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na d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/>
          <p:cNvSpPr>
            <a:spLocks noGrp="1"/>
          </p:cNvSpPr>
          <p:nvPr>
            <p:ph type="body" sz="quarter" idx="11"/>
          </p:nvPr>
        </p:nvSpPr>
        <p:spPr>
          <a:xfrm>
            <a:off x="250825" y="1557338"/>
            <a:ext cx="8642350" cy="262774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14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4324572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15" name="Symbol zastępczy obrazu 2"/>
          <p:cNvSpPr>
            <a:spLocks noGrp="1"/>
          </p:cNvSpPr>
          <p:nvPr>
            <p:ph type="pic" sz="quarter" idx="12"/>
          </p:nvPr>
        </p:nvSpPr>
        <p:spPr>
          <a:xfrm>
            <a:off x="3160207" y="4324571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16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6069590" y="4324572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8532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3787">
          <p15:clr>
            <a:srgbClr val="FBAE40"/>
          </p15:clr>
        </p15:guide>
        <p15:guide id="10" orient="horz" pos="98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12" pos="3946">
          <p15:clr>
            <a:srgbClr val="FBAE40"/>
          </p15:clr>
        </p15:guide>
        <p15:guide id="13" orient="horz" pos="2319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ymbol zastępczy tekstu 2"/>
          <p:cNvSpPr>
            <a:spLocks noGrp="1"/>
          </p:cNvSpPr>
          <p:nvPr>
            <p:ph type="body" sz="quarter" idx="21" hasCustomPrompt="1"/>
          </p:nvPr>
        </p:nvSpPr>
        <p:spPr>
          <a:xfrm>
            <a:off x="179512" y="5410407"/>
            <a:ext cx="2790012" cy="790901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105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50-375 Wrocław</a:t>
            </a:r>
          </a:p>
          <a:p>
            <a:pPr lvl="0"/>
            <a:r>
              <a:rPr lang="pl-PL" dirty="0" smtClean="0"/>
              <a:t>ul. C. K. Norwida 25 </a:t>
            </a:r>
          </a:p>
        </p:txBody>
      </p:sp>
      <p:sp>
        <p:nvSpPr>
          <p:cNvPr id="16" name="Symbol zastępczy tekstu 2"/>
          <p:cNvSpPr>
            <a:spLocks noGrp="1"/>
          </p:cNvSpPr>
          <p:nvPr>
            <p:ph type="body" sz="quarter" idx="24" hasCustomPrompt="1"/>
          </p:nvPr>
        </p:nvSpPr>
        <p:spPr>
          <a:xfrm>
            <a:off x="3140050" y="5410406"/>
            <a:ext cx="2809596" cy="790901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105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Centrala: tel. 71 320 5020</a:t>
            </a:r>
          </a:p>
          <a:p>
            <a:pPr lvl="0"/>
            <a:r>
              <a:rPr lang="pl-PL" dirty="0" smtClean="0"/>
              <a:t>Kancelaria Ogólna: tel. 71 320 5130 </a:t>
            </a:r>
          </a:p>
        </p:txBody>
      </p:sp>
      <p:sp>
        <p:nvSpPr>
          <p:cNvPr id="18" name="Symbol zastępczy tekstu 2"/>
          <p:cNvSpPr>
            <a:spLocks noGrp="1"/>
          </p:cNvSpPr>
          <p:nvPr>
            <p:ph type="body" sz="quarter" idx="26" hasCustomPrompt="1"/>
          </p:nvPr>
        </p:nvSpPr>
        <p:spPr>
          <a:xfrm>
            <a:off x="6120172" y="5410406"/>
            <a:ext cx="2753852" cy="790901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marR="0" indent="0" algn="l" defTabSz="1800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itchFamily="34" charset="0"/>
              <a:buNone/>
              <a:tabLst>
                <a:tab pos="180000" algn="l"/>
                <a:tab pos="360000" algn="l"/>
                <a:tab pos="540000" algn="l"/>
                <a:tab pos="720000" algn="l"/>
                <a:tab pos="900000" algn="l"/>
                <a:tab pos="1080000" algn="l"/>
              </a:tabLst>
              <a:defRPr sz="2400"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www.up.wroc.pl</a:t>
            </a:r>
          </a:p>
        </p:txBody>
      </p:sp>
      <p:sp>
        <p:nvSpPr>
          <p:cNvPr id="1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371600"/>
            <a:ext cx="9144000" cy="3497263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4211960" y="6561348"/>
            <a:ext cx="4932040" cy="296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197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0825" y="238089"/>
            <a:ext cx="8893175" cy="827946"/>
          </a:xfrm>
        </p:spPr>
        <p:txBody>
          <a:bodyPr>
            <a:normAutofit/>
          </a:bodyPr>
          <a:lstStyle>
            <a:lvl1pPr algn="ctr">
              <a:defRPr sz="28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8FBFA3-B797-4295-A9F4-3B69D36443D7}" type="datetimeFigureOut">
              <a:rPr lang="pl-PL" smtClean="0"/>
              <a:t>09-11-2016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509059-986B-478A-9828-63F3D4D0AE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01284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 userDrawn="1"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  <p:sp>
        <p:nvSpPr>
          <p:cNvPr id="3" name="pole tekstowe 2"/>
          <p:cNvSpPr txBox="1"/>
          <p:nvPr userDrawn="1"/>
        </p:nvSpPr>
        <p:spPr>
          <a:xfrm>
            <a:off x="0" y="1988839"/>
            <a:ext cx="9036496" cy="14401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>
              <a:lnSpc>
                <a:spcPct val="150000"/>
              </a:lnSpc>
              <a:buFont typeface="Arial" pitchFamily="34" charset="0"/>
              <a:buNone/>
            </a:pPr>
            <a:endParaRPr lang="pl-PL" sz="4400" dirty="0" err="1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extLst mod="1">
    <p:ext uri="{DCECCB84-F9BA-43D5-87BE-67443E8EF086}">
      <p15:sldGuideLst xmlns=""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0825" y="238089"/>
            <a:ext cx="8893175" cy="827946"/>
          </a:xfrm>
        </p:spPr>
        <p:txBody>
          <a:bodyPr>
            <a:normAutofit/>
          </a:bodyPr>
          <a:lstStyle>
            <a:lvl1pPr algn="ctr">
              <a:defRPr sz="28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8FBFA3-B797-4295-A9F4-3B69D36443D7}" type="datetimeFigureOut">
              <a:rPr lang="pl-PL" smtClean="0"/>
              <a:t>09-11-2016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509059-986B-478A-9828-63F3D4D0AE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01284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 hasCustomPrompt="1"/>
          </p:nvPr>
        </p:nvSpPr>
        <p:spPr>
          <a:xfrm>
            <a:off x="-1" y="1412776"/>
            <a:ext cx="9144000" cy="3497263"/>
          </a:xfrm>
        </p:spPr>
        <p:txBody>
          <a:bodyPr/>
          <a:lstStyle>
            <a:lvl1pPr>
              <a:defRPr/>
            </a:lvl1pPr>
          </a:lstStyle>
          <a:p>
            <a:r>
              <a:rPr lang="pl-PL" dirty="0" smtClean="0"/>
              <a:t>          </a:t>
            </a:r>
            <a:endParaRPr lang="pl-PL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rona rozdział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371600"/>
            <a:ext cx="9144000" cy="3497263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03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5216" userDrawn="1">
          <p15:clr>
            <a:srgbClr val="FBAE40"/>
          </p15:clr>
        </p15:guide>
        <p15:guide id="2" orient="horz" pos="1911" userDrawn="1">
          <p15:clr>
            <a:srgbClr val="FBAE40"/>
          </p15:clr>
        </p15:guide>
        <p15:guide id="3" orient="horz" pos="3430" userDrawn="1">
          <p15:clr>
            <a:srgbClr val="FBAE40"/>
          </p15:clr>
        </p15:guide>
        <p15:guide id="4" pos="272" userDrawn="1">
          <p15:clr>
            <a:srgbClr val="FBAE40"/>
          </p15:clr>
        </p15:guide>
        <p15:guide id="5" orient="horz" pos="3067" userDrawn="1">
          <p15:clr>
            <a:srgbClr val="FBAE40"/>
          </p15:clr>
        </p15:guide>
        <p15:guide id="6" orient="horz" pos="2931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rzekładkow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/>
          <p:cNvSpPr/>
          <p:nvPr/>
        </p:nvSpPr>
        <p:spPr>
          <a:xfrm>
            <a:off x="0" y="5445125"/>
            <a:ext cx="9143999" cy="10795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172777"/>
            <a:ext cx="9144000" cy="4272348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18" name="Prostokąt 17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7"/>
          </p:nvPr>
        </p:nvSpPr>
        <p:spPr>
          <a:xfrm>
            <a:off x="250825" y="5445125"/>
            <a:ext cx="8642350" cy="1079500"/>
          </a:xfrm>
        </p:spPr>
        <p:txBody>
          <a:bodyPr anchor="ctr"/>
          <a:lstStyle>
            <a:lvl1pPr algn="r">
              <a:defRPr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Tytuł 3"/>
          <p:cNvSpPr>
            <a:spLocks noGrp="1"/>
          </p:cNvSpPr>
          <p:nvPr>
            <p:ph type="title"/>
          </p:nvPr>
        </p:nvSpPr>
        <p:spPr>
          <a:xfrm>
            <a:off x="250825" y="238089"/>
            <a:ext cx="8642350" cy="827946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619438"/>
            <a:ext cx="3172730" cy="15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270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zekładkow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zawartości 2"/>
          <p:cNvSpPr>
            <a:spLocks noGrp="1"/>
          </p:cNvSpPr>
          <p:nvPr>
            <p:ph sz="quarter" idx="14"/>
          </p:nvPr>
        </p:nvSpPr>
        <p:spPr>
          <a:xfrm>
            <a:off x="250825" y="1557339"/>
            <a:ext cx="8642350" cy="367186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7102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613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158" userDrawn="1">
          <p15:clr>
            <a:srgbClr val="FBAE40"/>
          </p15:clr>
        </p15:guide>
        <p15:guide id="2" pos="5602" userDrawn="1">
          <p15:clr>
            <a:srgbClr val="FBAE40"/>
          </p15:clr>
        </p15:guide>
        <p15:guide id="3" orient="horz" pos="2160" userDrawn="1">
          <p15:clr>
            <a:srgbClr val="FBAE40"/>
          </p15:clr>
        </p15:guide>
        <p15:guide id="4" orient="horz" pos="754" userDrawn="1">
          <p15:clr>
            <a:srgbClr val="FBAE40"/>
          </p15:clr>
        </p15:guide>
        <p15:guide id="5" orient="horz" pos="1139" userDrawn="1">
          <p15:clr>
            <a:srgbClr val="FBAE40"/>
          </p15:clr>
        </p15:guide>
        <p15:guide id="6" orient="horz" pos="1366" userDrawn="1">
          <p15:clr>
            <a:srgbClr val="FBAE40"/>
          </p15:clr>
        </p15:guide>
        <p15:guide id="7" pos="4898" userDrawn="1">
          <p15:clr>
            <a:srgbClr val="FBAE40"/>
          </p15:clr>
        </p15:guide>
        <p15:guide id="8" orient="horz" pos="4042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250825" y="1557339"/>
            <a:ext cx="8642350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7886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orient="horz" pos="368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wykresu 4"/>
          <p:cNvSpPr>
            <a:spLocks noGrp="1"/>
          </p:cNvSpPr>
          <p:nvPr>
            <p:ph type="chart" sz="quarter" idx="13"/>
          </p:nvPr>
        </p:nvSpPr>
        <p:spPr>
          <a:xfrm>
            <a:off x="252413" y="1557338"/>
            <a:ext cx="8640762" cy="4572000"/>
          </a:xfrm>
        </p:spPr>
        <p:txBody>
          <a:bodyPr/>
          <a:lstStyle/>
          <a:p>
            <a:r>
              <a:rPr lang="pl-PL" smtClean="0"/>
              <a:t>Kliknij ikonę, aby dodać wykres</a:t>
            </a:r>
            <a:endParaRPr lang="pl-PL"/>
          </a:p>
        </p:txBody>
      </p:sp>
      <p:cxnSp>
        <p:nvCxnSpPr>
          <p:cNvPr id="23" name="Łącznik prosty 22"/>
          <p:cNvCxnSpPr/>
          <p:nvPr/>
        </p:nvCxnSpPr>
        <p:spPr>
          <a:xfrm>
            <a:off x="0" y="1196975"/>
            <a:ext cx="8280400" cy="0"/>
          </a:xfrm>
          <a:prstGeom prst="line">
            <a:avLst/>
          </a:prstGeom>
          <a:ln w="1270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3366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abeli 4"/>
          <p:cNvSpPr>
            <a:spLocks noGrp="1"/>
          </p:cNvSpPr>
          <p:nvPr>
            <p:ph type="tbl" sz="quarter" idx="15"/>
          </p:nvPr>
        </p:nvSpPr>
        <p:spPr>
          <a:xfrm>
            <a:off x="250825" y="1557339"/>
            <a:ext cx="8642350" cy="4572000"/>
          </a:xfrm>
        </p:spPr>
        <p:txBody>
          <a:bodyPr/>
          <a:lstStyle/>
          <a:p>
            <a:r>
              <a:rPr lang="pl-PL" smtClean="0"/>
              <a:t>Kliknij ikonę, aby dodać tabelę</a:t>
            </a:r>
            <a:endParaRPr lang="pl-PL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1188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2880" userDrawn="1">
          <p15:clr>
            <a:srgbClr val="FBAE40"/>
          </p15:clr>
        </p15:guide>
        <p15:guide id="10" pos="2835" userDrawn="1">
          <p15:clr>
            <a:srgbClr val="FBAE40"/>
          </p15:clr>
        </p15:guide>
        <p15:guide id="11" pos="2925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>
          <a:xfrm>
            <a:off x="250825" y="1557339"/>
            <a:ext cx="8642350" cy="4572000"/>
          </a:xfrm>
        </p:spPr>
        <p:txBody>
          <a:bodyPr/>
          <a:lstStyle>
            <a:lvl3pPr marL="357188" indent="-176213">
              <a:tabLst>
                <a:tab pos="179388" algn="l"/>
                <a:tab pos="357188" algn="l"/>
                <a:tab pos="358775" algn="l"/>
                <a:tab pos="538163" algn="l"/>
                <a:tab pos="719138" algn="l"/>
                <a:tab pos="898525" algn="l"/>
                <a:tab pos="1079500" algn="l"/>
              </a:tabLst>
              <a:defRPr/>
            </a:lvl3pPr>
            <a:lvl4pPr marL="538163" indent="-180975">
              <a:tabLst>
                <a:tab pos="179388" algn="l"/>
                <a:tab pos="358775" algn="l"/>
                <a:tab pos="538163" algn="l"/>
                <a:tab pos="539750" algn="l"/>
                <a:tab pos="898525" algn="l"/>
                <a:tab pos="1079500" algn="l"/>
              </a:tabLst>
              <a:defRPr/>
            </a:lvl4pPr>
            <a:lvl5pPr marL="714375" indent="-176213">
              <a:tabLst>
                <a:tab pos="179388" algn="l"/>
                <a:tab pos="358775" algn="l"/>
                <a:tab pos="539750" algn="l"/>
                <a:tab pos="714375" algn="l"/>
                <a:tab pos="719138" algn="l"/>
                <a:tab pos="1079500" algn="l"/>
              </a:tabLst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4794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1139">
          <p15:clr>
            <a:srgbClr val="FBAE40"/>
          </p15:clr>
        </p15:guide>
        <p15:guide id="5" orient="horz" pos="1366">
          <p15:clr>
            <a:srgbClr val="FBAE40"/>
          </p15:clr>
        </p15:guide>
        <p15:guide id="6" pos="5216">
          <p15:clr>
            <a:srgbClr val="FBAE40"/>
          </p15:clr>
        </p15:guide>
        <p15:guide id="7" orient="horz" pos="4042">
          <p15:clr>
            <a:srgbClr val="FBAE40"/>
          </p15:clr>
        </p15:guide>
        <p15:guide id="8" pos="2880">
          <p15:clr>
            <a:srgbClr val="FBAE40"/>
          </p15:clr>
        </p15:guide>
        <p15:guide id="9" pos="2835">
          <p15:clr>
            <a:srgbClr val="FBAE40"/>
          </p15:clr>
        </p15:guide>
        <p15:guide id="10" pos="2925">
          <p15:clr>
            <a:srgbClr val="FBAE40"/>
          </p15:clr>
        </p15:guide>
        <p15:guide id="11" orient="horz" pos="3861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po le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ymbol zastępczy tekstu 15"/>
          <p:cNvSpPr>
            <a:spLocks noGrp="1"/>
          </p:cNvSpPr>
          <p:nvPr>
            <p:ph type="body" sz="quarter" idx="13"/>
          </p:nvPr>
        </p:nvSpPr>
        <p:spPr>
          <a:xfrm>
            <a:off x="3132138" y="1557339"/>
            <a:ext cx="5761037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14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1557338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1" name="Symbol zastępczy obrazu 2"/>
          <p:cNvSpPr>
            <a:spLocks noGrp="1"/>
          </p:cNvSpPr>
          <p:nvPr>
            <p:ph type="pic" sz="quarter" idx="15"/>
          </p:nvPr>
        </p:nvSpPr>
        <p:spPr>
          <a:xfrm>
            <a:off x="250825" y="3109049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2" name="Symbol zastępczy obrazu 2"/>
          <p:cNvSpPr>
            <a:spLocks noGrp="1"/>
          </p:cNvSpPr>
          <p:nvPr>
            <p:ph type="pic" sz="quarter" idx="16"/>
          </p:nvPr>
        </p:nvSpPr>
        <p:spPr>
          <a:xfrm>
            <a:off x="250825" y="4660760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963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0" pos="1814" userDrawn="1">
          <p15:clr>
            <a:srgbClr val="FBAE40"/>
          </p15:clr>
        </p15:guide>
        <p15:guide id="9" pos="1973" userDrawn="1">
          <p15:clr>
            <a:srgbClr val="FBAE40"/>
          </p15:clr>
        </p15:guide>
        <p15:guide id="10" orient="horz" pos="981" userDrawn="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12" orient="horz" pos="79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 hasCustomPrompt="1"/>
          </p:nvPr>
        </p:nvSpPr>
        <p:spPr>
          <a:xfrm>
            <a:off x="-1" y="1412776"/>
            <a:ext cx="9144000" cy="3497263"/>
          </a:xfrm>
        </p:spPr>
        <p:txBody>
          <a:bodyPr/>
          <a:lstStyle>
            <a:lvl1pPr>
              <a:defRPr/>
            </a:lvl1pPr>
          </a:lstStyle>
          <a:p>
            <a:r>
              <a:rPr lang="pl-PL" dirty="0" smtClean="0"/>
              <a:t>        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na gó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1574264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11"/>
          </p:nvPr>
        </p:nvSpPr>
        <p:spPr>
          <a:xfrm>
            <a:off x="250825" y="3681413"/>
            <a:ext cx="8642350" cy="24479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20" name="Symbol zastępczy obrazu 2"/>
          <p:cNvSpPr>
            <a:spLocks noGrp="1"/>
          </p:cNvSpPr>
          <p:nvPr>
            <p:ph type="pic" sz="quarter" idx="12"/>
          </p:nvPr>
        </p:nvSpPr>
        <p:spPr>
          <a:xfrm>
            <a:off x="3160207" y="1574263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1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6069590" y="1574264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4213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3787" userDrawn="1">
          <p15:clr>
            <a:srgbClr val="FBAE40"/>
          </p15:clr>
        </p15:guide>
        <p15:guide id="10" orient="horz" pos="98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0" pos="3946" userDrawn="1">
          <p15:clr>
            <a:srgbClr val="FBAE40"/>
          </p15:clr>
        </p15:guide>
        <p15:guide id="12" orient="horz" pos="2319" userDrawn="1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na d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/>
          <p:cNvSpPr>
            <a:spLocks noGrp="1"/>
          </p:cNvSpPr>
          <p:nvPr>
            <p:ph type="body" sz="quarter" idx="11"/>
          </p:nvPr>
        </p:nvSpPr>
        <p:spPr>
          <a:xfrm>
            <a:off x="250825" y="1557338"/>
            <a:ext cx="8642350" cy="262774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14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4324572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15" name="Symbol zastępczy obrazu 2"/>
          <p:cNvSpPr>
            <a:spLocks noGrp="1"/>
          </p:cNvSpPr>
          <p:nvPr>
            <p:ph type="pic" sz="quarter" idx="12"/>
          </p:nvPr>
        </p:nvSpPr>
        <p:spPr>
          <a:xfrm>
            <a:off x="3160207" y="4324571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16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6069590" y="4324572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8532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3787">
          <p15:clr>
            <a:srgbClr val="FBAE40"/>
          </p15:clr>
        </p15:guide>
        <p15:guide id="10" orient="horz" pos="98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12" pos="3946">
          <p15:clr>
            <a:srgbClr val="FBAE40"/>
          </p15:clr>
        </p15:guide>
        <p15:guide id="13" orient="horz" pos="2319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ymbol zastępczy tekstu 2"/>
          <p:cNvSpPr>
            <a:spLocks noGrp="1"/>
          </p:cNvSpPr>
          <p:nvPr>
            <p:ph type="body" sz="quarter" idx="21" hasCustomPrompt="1"/>
          </p:nvPr>
        </p:nvSpPr>
        <p:spPr>
          <a:xfrm>
            <a:off x="179512" y="5410407"/>
            <a:ext cx="2790012" cy="790901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105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50-375 Wrocław</a:t>
            </a:r>
          </a:p>
          <a:p>
            <a:pPr lvl="0"/>
            <a:r>
              <a:rPr lang="pl-PL" dirty="0" smtClean="0"/>
              <a:t>ul. C. K. Norwida 25 </a:t>
            </a:r>
          </a:p>
        </p:txBody>
      </p:sp>
      <p:sp>
        <p:nvSpPr>
          <p:cNvPr id="16" name="Symbol zastępczy tekstu 2"/>
          <p:cNvSpPr>
            <a:spLocks noGrp="1"/>
          </p:cNvSpPr>
          <p:nvPr>
            <p:ph type="body" sz="quarter" idx="24" hasCustomPrompt="1"/>
          </p:nvPr>
        </p:nvSpPr>
        <p:spPr>
          <a:xfrm>
            <a:off x="3140050" y="5410406"/>
            <a:ext cx="2809596" cy="790901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105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Centrala: tel. 71 320 5020</a:t>
            </a:r>
          </a:p>
          <a:p>
            <a:pPr lvl="0"/>
            <a:r>
              <a:rPr lang="pl-PL" dirty="0" smtClean="0"/>
              <a:t>Kancelaria Ogólna: tel. 71 320 5130 </a:t>
            </a:r>
          </a:p>
        </p:txBody>
      </p:sp>
      <p:sp>
        <p:nvSpPr>
          <p:cNvPr id="18" name="Symbol zastępczy tekstu 2"/>
          <p:cNvSpPr>
            <a:spLocks noGrp="1"/>
          </p:cNvSpPr>
          <p:nvPr>
            <p:ph type="body" sz="quarter" idx="26" hasCustomPrompt="1"/>
          </p:nvPr>
        </p:nvSpPr>
        <p:spPr>
          <a:xfrm>
            <a:off x="6120172" y="5410406"/>
            <a:ext cx="2753852" cy="790901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marR="0" indent="0" algn="l" defTabSz="1800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itchFamily="34" charset="0"/>
              <a:buNone/>
              <a:tabLst>
                <a:tab pos="180000" algn="l"/>
                <a:tab pos="360000" algn="l"/>
                <a:tab pos="540000" algn="l"/>
                <a:tab pos="720000" algn="l"/>
                <a:tab pos="900000" algn="l"/>
                <a:tab pos="1080000" algn="l"/>
              </a:tabLst>
              <a:defRPr sz="2400"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www.up.wroc.pl</a:t>
            </a:r>
          </a:p>
        </p:txBody>
      </p:sp>
      <p:sp>
        <p:nvSpPr>
          <p:cNvPr id="1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371600"/>
            <a:ext cx="9144000" cy="3497263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4211960" y="6561348"/>
            <a:ext cx="4932040" cy="296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197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0825" y="238089"/>
            <a:ext cx="8893175" cy="827946"/>
          </a:xfrm>
        </p:spPr>
        <p:txBody>
          <a:bodyPr>
            <a:normAutofit/>
          </a:bodyPr>
          <a:lstStyle>
            <a:lvl1pPr algn="ctr">
              <a:defRPr sz="28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8FBFA3-B797-4295-A9F4-3B69D36443D7}" type="datetimeFigureOut">
              <a:rPr lang="pl-PL" smtClean="0"/>
              <a:t>09-11-2016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509059-986B-478A-9828-63F3D4D0AE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01284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 userDrawn="1"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  <p:sp>
        <p:nvSpPr>
          <p:cNvPr id="3" name="pole tekstowe 2"/>
          <p:cNvSpPr txBox="1"/>
          <p:nvPr userDrawn="1"/>
        </p:nvSpPr>
        <p:spPr>
          <a:xfrm>
            <a:off x="0" y="1988839"/>
            <a:ext cx="9036496" cy="14401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>
              <a:lnSpc>
                <a:spcPct val="150000"/>
              </a:lnSpc>
              <a:buFont typeface="Arial" pitchFamily="34" charset="0"/>
              <a:buNone/>
            </a:pPr>
            <a:endParaRPr lang="pl-PL" sz="4400" dirty="0" err="1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extLst mod="1">
    <p:ext uri="{DCECCB84-F9BA-43D5-87BE-67443E8EF086}">
      <p15:sldGuideLst xmlns:p15="http://schemas.microsoft.com/office/powerpoint/2012/main" xmlns="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 hasCustomPrompt="1"/>
          </p:nvPr>
        </p:nvSpPr>
        <p:spPr>
          <a:xfrm>
            <a:off x="-1" y="1412776"/>
            <a:ext cx="9144000" cy="3497263"/>
          </a:xfrm>
        </p:spPr>
        <p:txBody>
          <a:bodyPr/>
          <a:lstStyle>
            <a:lvl1pPr>
              <a:defRPr/>
            </a:lvl1pPr>
          </a:lstStyle>
          <a:p>
            <a:r>
              <a:rPr lang="pl-PL" dirty="0" smtClean="0"/>
              <a:t>          </a:t>
            </a:r>
            <a:endParaRPr lang="pl-PL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rona rozdział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371600"/>
            <a:ext cx="9144000" cy="3497263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03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5216" userDrawn="1">
          <p15:clr>
            <a:srgbClr val="FBAE40"/>
          </p15:clr>
        </p15:guide>
        <p15:guide id="2" orient="horz" pos="1911" userDrawn="1">
          <p15:clr>
            <a:srgbClr val="FBAE40"/>
          </p15:clr>
        </p15:guide>
        <p15:guide id="3" orient="horz" pos="3430" userDrawn="1">
          <p15:clr>
            <a:srgbClr val="FBAE40"/>
          </p15:clr>
        </p15:guide>
        <p15:guide id="4" pos="272" userDrawn="1">
          <p15:clr>
            <a:srgbClr val="FBAE40"/>
          </p15:clr>
        </p15:guide>
        <p15:guide id="5" orient="horz" pos="3067" userDrawn="1">
          <p15:clr>
            <a:srgbClr val="FBAE40"/>
          </p15:clr>
        </p15:guide>
        <p15:guide id="6" orient="horz" pos="2931" userDrawn="1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rzekładkow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/>
          <p:cNvSpPr/>
          <p:nvPr/>
        </p:nvSpPr>
        <p:spPr>
          <a:xfrm>
            <a:off x="0" y="5445125"/>
            <a:ext cx="9143999" cy="10795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172777"/>
            <a:ext cx="9144000" cy="4272348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18" name="Prostokąt 17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7"/>
          </p:nvPr>
        </p:nvSpPr>
        <p:spPr>
          <a:xfrm>
            <a:off x="250825" y="5445125"/>
            <a:ext cx="8642350" cy="1079500"/>
          </a:xfrm>
        </p:spPr>
        <p:txBody>
          <a:bodyPr anchor="ctr"/>
          <a:lstStyle>
            <a:lvl1pPr algn="r">
              <a:defRPr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Tytuł 3"/>
          <p:cNvSpPr>
            <a:spLocks noGrp="1"/>
          </p:cNvSpPr>
          <p:nvPr>
            <p:ph type="title"/>
          </p:nvPr>
        </p:nvSpPr>
        <p:spPr>
          <a:xfrm>
            <a:off x="250825" y="238089"/>
            <a:ext cx="8642350" cy="827946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619438"/>
            <a:ext cx="3172730" cy="15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270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zekładkow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zawartości 2"/>
          <p:cNvSpPr>
            <a:spLocks noGrp="1"/>
          </p:cNvSpPr>
          <p:nvPr>
            <p:ph sz="quarter" idx="14"/>
          </p:nvPr>
        </p:nvSpPr>
        <p:spPr>
          <a:xfrm>
            <a:off x="250825" y="1557339"/>
            <a:ext cx="8642350" cy="367186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7102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613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158" userDrawn="1">
          <p15:clr>
            <a:srgbClr val="FBAE40"/>
          </p15:clr>
        </p15:guide>
        <p15:guide id="2" pos="5602" userDrawn="1">
          <p15:clr>
            <a:srgbClr val="FBAE40"/>
          </p15:clr>
        </p15:guide>
        <p15:guide id="3" orient="horz" pos="2160" userDrawn="1">
          <p15:clr>
            <a:srgbClr val="FBAE40"/>
          </p15:clr>
        </p15:guide>
        <p15:guide id="4" orient="horz" pos="754" userDrawn="1">
          <p15:clr>
            <a:srgbClr val="FBAE40"/>
          </p15:clr>
        </p15:guide>
        <p15:guide id="5" orient="horz" pos="1139" userDrawn="1">
          <p15:clr>
            <a:srgbClr val="FBAE40"/>
          </p15:clr>
        </p15:guide>
        <p15:guide id="6" orient="horz" pos="1366" userDrawn="1">
          <p15:clr>
            <a:srgbClr val="FBAE40"/>
          </p15:clr>
        </p15:guide>
        <p15:guide id="7" pos="4898" userDrawn="1">
          <p15:clr>
            <a:srgbClr val="FBAE40"/>
          </p15:clr>
        </p15:guide>
        <p15:guide id="8" orient="horz" pos="40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2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 hasCustomPrompt="1"/>
          </p:nvPr>
        </p:nvSpPr>
        <p:spPr>
          <a:xfrm>
            <a:off x="-1" y="1412776"/>
            <a:ext cx="9144000" cy="3497263"/>
          </a:xfrm>
        </p:spPr>
        <p:txBody>
          <a:bodyPr/>
          <a:lstStyle>
            <a:lvl1pPr>
              <a:defRPr/>
            </a:lvl1pPr>
          </a:lstStyle>
          <a:p>
            <a:r>
              <a:rPr lang="pl-PL" dirty="0" smtClean="0"/>
              <a:t>        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250825" y="1557339"/>
            <a:ext cx="8642350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7886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orient="horz" pos="368" userDrawn="1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wykresu 4"/>
          <p:cNvSpPr>
            <a:spLocks noGrp="1"/>
          </p:cNvSpPr>
          <p:nvPr>
            <p:ph type="chart" sz="quarter" idx="13"/>
          </p:nvPr>
        </p:nvSpPr>
        <p:spPr>
          <a:xfrm>
            <a:off x="252413" y="1557338"/>
            <a:ext cx="8640762" cy="4572000"/>
          </a:xfrm>
        </p:spPr>
        <p:txBody>
          <a:bodyPr/>
          <a:lstStyle/>
          <a:p>
            <a:r>
              <a:rPr lang="pl-PL" smtClean="0"/>
              <a:t>Kliknij ikonę, aby dodać wykres</a:t>
            </a:r>
            <a:endParaRPr lang="pl-PL"/>
          </a:p>
        </p:txBody>
      </p:sp>
      <p:cxnSp>
        <p:nvCxnSpPr>
          <p:cNvPr id="23" name="Łącznik prosty 22"/>
          <p:cNvCxnSpPr/>
          <p:nvPr/>
        </p:nvCxnSpPr>
        <p:spPr>
          <a:xfrm>
            <a:off x="0" y="1196975"/>
            <a:ext cx="8280400" cy="0"/>
          </a:xfrm>
          <a:prstGeom prst="line">
            <a:avLst/>
          </a:prstGeom>
          <a:ln w="1270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3366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abeli 4"/>
          <p:cNvSpPr>
            <a:spLocks noGrp="1"/>
          </p:cNvSpPr>
          <p:nvPr>
            <p:ph type="tbl" sz="quarter" idx="15"/>
          </p:nvPr>
        </p:nvSpPr>
        <p:spPr>
          <a:xfrm>
            <a:off x="250825" y="1557339"/>
            <a:ext cx="8642350" cy="4572000"/>
          </a:xfrm>
        </p:spPr>
        <p:txBody>
          <a:bodyPr/>
          <a:lstStyle/>
          <a:p>
            <a:r>
              <a:rPr lang="pl-PL" smtClean="0"/>
              <a:t>Kliknij ikonę, aby dodać tabelę</a:t>
            </a:r>
            <a:endParaRPr lang="pl-PL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1188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2880" userDrawn="1">
          <p15:clr>
            <a:srgbClr val="FBAE40"/>
          </p15:clr>
        </p15:guide>
        <p15:guide id="10" pos="2835" userDrawn="1">
          <p15:clr>
            <a:srgbClr val="FBAE40"/>
          </p15:clr>
        </p15:guide>
        <p15:guide id="11" pos="2925" userDrawn="1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>
          <a:xfrm>
            <a:off x="250825" y="1557339"/>
            <a:ext cx="8642350" cy="4572000"/>
          </a:xfrm>
        </p:spPr>
        <p:txBody>
          <a:bodyPr/>
          <a:lstStyle>
            <a:lvl3pPr marL="357188" indent="-176213">
              <a:tabLst>
                <a:tab pos="179388" algn="l"/>
                <a:tab pos="357188" algn="l"/>
                <a:tab pos="358775" algn="l"/>
                <a:tab pos="538163" algn="l"/>
                <a:tab pos="719138" algn="l"/>
                <a:tab pos="898525" algn="l"/>
                <a:tab pos="1079500" algn="l"/>
              </a:tabLst>
              <a:defRPr/>
            </a:lvl3pPr>
            <a:lvl4pPr marL="538163" indent="-180975">
              <a:tabLst>
                <a:tab pos="179388" algn="l"/>
                <a:tab pos="358775" algn="l"/>
                <a:tab pos="538163" algn="l"/>
                <a:tab pos="539750" algn="l"/>
                <a:tab pos="898525" algn="l"/>
                <a:tab pos="1079500" algn="l"/>
              </a:tabLst>
              <a:defRPr/>
            </a:lvl4pPr>
            <a:lvl5pPr marL="714375" indent="-176213">
              <a:tabLst>
                <a:tab pos="179388" algn="l"/>
                <a:tab pos="358775" algn="l"/>
                <a:tab pos="539750" algn="l"/>
                <a:tab pos="714375" algn="l"/>
                <a:tab pos="719138" algn="l"/>
                <a:tab pos="1079500" algn="l"/>
              </a:tabLst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4794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1139">
          <p15:clr>
            <a:srgbClr val="FBAE40"/>
          </p15:clr>
        </p15:guide>
        <p15:guide id="5" orient="horz" pos="1366">
          <p15:clr>
            <a:srgbClr val="FBAE40"/>
          </p15:clr>
        </p15:guide>
        <p15:guide id="6" pos="5216">
          <p15:clr>
            <a:srgbClr val="FBAE40"/>
          </p15:clr>
        </p15:guide>
        <p15:guide id="7" orient="horz" pos="4042">
          <p15:clr>
            <a:srgbClr val="FBAE40"/>
          </p15:clr>
        </p15:guide>
        <p15:guide id="8" pos="2880">
          <p15:clr>
            <a:srgbClr val="FBAE40"/>
          </p15:clr>
        </p15:guide>
        <p15:guide id="9" pos="2835">
          <p15:clr>
            <a:srgbClr val="FBAE40"/>
          </p15:clr>
        </p15:guide>
        <p15:guide id="10" pos="2925">
          <p15:clr>
            <a:srgbClr val="FBAE40"/>
          </p15:clr>
        </p15:guide>
        <p15:guide id="11" orient="horz" pos="3861" userDrawn="1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po le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ymbol zastępczy tekstu 15"/>
          <p:cNvSpPr>
            <a:spLocks noGrp="1"/>
          </p:cNvSpPr>
          <p:nvPr>
            <p:ph type="body" sz="quarter" idx="13"/>
          </p:nvPr>
        </p:nvSpPr>
        <p:spPr>
          <a:xfrm>
            <a:off x="3132138" y="1557339"/>
            <a:ext cx="5761037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14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1557338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1" name="Symbol zastępczy obrazu 2"/>
          <p:cNvSpPr>
            <a:spLocks noGrp="1"/>
          </p:cNvSpPr>
          <p:nvPr>
            <p:ph type="pic" sz="quarter" idx="15"/>
          </p:nvPr>
        </p:nvSpPr>
        <p:spPr>
          <a:xfrm>
            <a:off x="250825" y="3109049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2" name="Symbol zastępczy obrazu 2"/>
          <p:cNvSpPr>
            <a:spLocks noGrp="1"/>
          </p:cNvSpPr>
          <p:nvPr>
            <p:ph type="pic" sz="quarter" idx="16"/>
          </p:nvPr>
        </p:nvSpPr>
        <p:spPr>
          <a:xfrm>
            <a:off x="250825" y="4660760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963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0" pos="1814" userDrawn="1">
          <p15:clr>
            <a:srgbClr val="FBAE40"/>
          </p15:clr>
        </p15:guide>
        <p15:guide id="9" pos="1973" userDrawn="1">
          <p15:clr>
            <a:srgbClr val="FBAE40"/>
          </p15:clr>
        </p15:guide>
        <p15:guide id="10" orient="horz" pos="981" userDrawn="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12" orient="horz" pos="799" userDrawn="1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na gó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1574264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11"/>
          </p:nvPr>
        </p:nvSpPr>
        <p:spPr>
          <a:xfrm>
            <a:off x="250825" y="3681413"/>
            <a:ext cx="8642350" cy="24479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20" name="Symbol zastępczy obrazu 2"/>
          <p:cNvSpPr>
            <a:spLocks noGrp="1"/>
          </p:cNvSpPr>
          <p:nvPr>
            <p:ph type="pic" sz="quarter" idx="12"/>
          </p:nvPr>
        </p:nvSpPr>
        <p:spPr>
          <a:xfrm>
            <a:off x="3160207" y="1574263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1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6069590" y="1574264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4213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3787" userDrawn="1">
          <p15:clr>
            <a:srgbClr val="FBAE40"/>
          </p15:clr>
        </p15:guide>
        <p15:guide id="10" orient="horz" pos="98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0" pos="3946" userDrawn="1">
          <p15:clr>
            <a:srgbClr val="FBAE40"/>
          </p15:clr>
        </p15:guide>
        <p15:guide id="12" orient="horz" pos="2319" userDrawn="1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na d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/>
          <p:cNvSpPr>
            <a:spLocks noGrp="1"/>
          </p:cNvSpPr>
          <p:nvPr>
            <p:ph type="body" sz="quarter" idx="11"/>
          </p:nvPr>
        </p:nvSpPr>
        <p:spPr>
          <a:xfrm>
            <a:off x="250825" y="1557338"/>
            <a:ext cx="8642350" cy="262774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14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4324572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15" name="Symbol zastępczy obrazu 2"/>
          <p:cNvSpPr>
            <a:spLocks noGrp="1"/>
          </p:cNvSpPr>
          <p:nvPr>
            <p:ph type="pic" sz="quarter" idx="12"/>
          </p:nvPr>
        </p:nvSpPr>
        <p:spPr>
          <a:xfrm>
            <a:off x="3160207" y="4324571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16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6069590" y="4324572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8532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3787">
          <p15:clr>
            <a:srgbClr val="FBAE40"/>
          </p15:clr>
        </p15:guide>
        <p15:guide id="10" orient="horz" pos="98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12" pos="3946">
          <p15:clr>
            <a:srgbClr val="FBAE40"/>
          </p15:clr>
        </p15:guide>
        <p15:guide id="13" orient="horz" pos="2319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ymbol zastępczy tekstu 2"/>
          <p:cNvSpPr>
            <a:spLocks noGrp="1"/>
          </p:cNvSpPr>
          <p:nvPr>
            <p:ph type="body" sz="quarter" idx="21" hasCustomPrompt="1"/>
          </p:nvPr>
        </p:nvSpPr>
        <p:spPr>
          <a:xfrm>
            <a:off x="179512" y="5410407"/>
            <a:ext cx="2790012" cy="790901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105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50-375 Wrocław</a:t>
            </a:r>
          </a:p>
          <a:p>
            <a:pPr lvl="0"/>
            <a:r>
              <a:rPr lang="pl-PL" dirty="0" smtClean="0"/>
              <a:t>ul. C. K. Norwida 25 </a:t>
            </a:r>
          </a:p>
        </p:txBody>
      </p:sp>
      <p:sp>
        <p:nvSpPr>
          <p:cNvPr id="16" name="Symbol zastępczy tekstu 2"/>
          <p:cNvSpPr>
            <a:spLocks noGrp="1"/>
          </p:cNvSpPr>
          <p:nvPr>
            <p:ph type="body" sz="quarter" idx="24" hasCustomPrompt="1"/>
          </p:nvPr>
        </p:nvSpPr>
        <p:spPr>
          <a:xfrm>
            <a:off x="3140050" y="5410406"/>
            <a:ext cx="2809596" cy="790901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105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Centrala: tel. 71 320 5020</a:t>
            </a:r>
          </a:p>
          <a:p>
            <a:pPr lvl="0"/>
            <a:r>
              <a:rPr lang="pl-PL" dirty="0" smtClean="0"/>
              <a:t>Kancelaria Ogólna: tel. 71 320 5130 </a:t>
            </a:r>
          </a:p>
        </p:txBody>
      </p:sp>
      <p:sp>
        <p:nvSpPr>
          <p:cNvPr id="18" name="Symbol zastępczy tekstu 2"/>
          <p:cNvSpPr>
            <a:spLocks noGrp="1"/>
          </p:cNvSpPr>
          <p:nvPr>
            <p:ph type="body" sz="quarter" idx="26" hasCustomPrompt="1"/>
          </p:nvPr>
        </p:nvSpPr>
        <p:spPr>
          <a:xfrm>
            <a:off x="6120172" y="5410406"/>
            <a:ext cx="2753852" cy="790901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marR="0" indent="0" algn="l" defTabSz="1800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itchFamily="34" charset="0"/>
              <a:buNone/>
              <a:tabLst>
                <a:tab pos="180000" algn="l"/>
                <a:tab pos="360000" algn="l"/>
                <a:tab pos="540000" algn="l"/>
                <a:tab pos="720000" algn="l"/>
                <a:tab pos="900000" algn="l"/>
                <a:tab pos="1080000" algn="l"/>
              </a:tabLst>
              <a:defRPr sz="2400"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www.up.wroc.pl</a:t>
            </a:r>
          </a:p>
        </p:txBody>
      </p:sp>
      <p:sp>
        <p:nvSpPr>
          <p:cNvPr id="1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371600"/>
            <a:ext cx="9144000" cy="3497263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4211960" y="6561348"/>
            <a:ext cx="4932040" cy="296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197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0825" y="238089"/>
            <a:ext cx="8893175" cy="827946"/>
          </a:xfrm>
        </p:spPr>
        <p:txBody>
          <a:bodyPr>
            <a:normAutofit/>
          </a:bodyPr>
          <a:lstStyle>
            <a:lvl1pPr algn="ctr">
              <a:defRPr sz="28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8FBFA3-B797-4295-A9F4-3B69D36443D7}" type="datetimeFigureOut">
              <a:rPr lang="pl-PL" smtClean="0"/>
              <a:t>09-11-2016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509059-986B-478A-9828-63F3D4D0AE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012844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 userDrawn="1"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  <p:sp>
        <p:nvSpPr>
          <p:cNvPr id="3" name="pole tekstowe 2"/>
          <p:cNvSpPr txBox="1"/>
          <p:nvPr userDrawn="1"/>
        </p:nvSpPr>
        <p:spPr>
          <a:xfrm>
            <a:off x="0" y="1988839"/>
            <a:ext cx="9036496" cy="14401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>
              <a:lnSpc>
                <a:spcPct val="150000"/>
              </a:lnSpc>
              <a:buFont typeface="Arial" pitchFamily="34" charset="0"/>
              <a:buNone/>
            </a:pPr>
            <a:endParaRPr lang="pl-PL" sz="4400" dirty="0" err="1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extLst mod="1">
    <p:ext uri="{DCECCB84-F9BA-43D5-87BE-67443E8EF086}">
      <p15:sldGuideLst xmlns:p15="http://schemas.microsoft.com/office/powerpoint/2012/main" xmlns="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 hasCustomPrompt="1"/>
          </p:nvPr>
        </p:nvSpPr>
        <p:spPr>
          <a:xfrm>
            <a:off x="-1" y="1412776"/>
            <a:ext cx="9144000" cy="3497263"/>
          </a:xfrm>
        </p:spPr>
        <p:txBody>
          <a:bodyPr/>
          <a:lstStyle>
            <a:lvl1pPr>
              <a:defRPr/>
            </a:lvl1pPr>
          </a:lstStyle>
          <a:p>
            <a:r>
              <a:rPr lang="pl-PL" dirty="0" smtClean="0"/>
              <a:t>          </a:t>
            </a:r>
            <a:endParaRPr lang="pl-PL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2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 hasCustomPrompt="1"/>
          </p:nvPr>
        </p:nvSpPr>
        <p:spPr>
          <a:xfrm>
            <a:off x="-1" y="1412776"/>
            <a:ext cx="9144000" cy="3497263"/>
          </a:xfrm>
        </p:spPr>
        <p:txBody>
          <a:bodyPr/>
          <a:lstStyle>
            <a:lvl1pPr>
              <a:defRPr/>
            </a:lvl1pPr>
          </a:lstStyle>
          <a:p>
            <a:r>
              <a:rPr lang="pl-PL" dirty="0" smtClean="0"/>
              <a:t>        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rostokąt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Prostokąt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Prostokąt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Prostokąt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Prostokąt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Prostokąt zaokrąglony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Prostokąt zaokrąglony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4AF466F-BDA4-4F18-9C7B-FF0A9A1B0E80}" type="datetime1">
              <a:rPr lang="en-US" smtClean="0"/>
              <a:pPr/>
              <a:t>11/9/2016</a:t>
            </a:fld>
            <a:endParaRPr lang="en-US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BFA3-B797-4295-A9F4-3B69D36443D7}" type="datetimeFigureOut">
              <a:rPr lang="pl-PL" smtClean="0"/>
              <a:t>09-11-2016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09059-986B-478A-9828-63F3D4D0AEE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11/9/2016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6" name="Symbol zastępczy daty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50D295D-4A77-4DEB-B04C-9F4282A8BC04}" type="datetime1">
              <a:rPr lang="en-US" smtClean="0"/>
              <a:pPr/>
              <a:t>11/9/2016</a:t>
            </a:fld>
            <a:endParaRPr lang="en-US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2B28685-4D0C-42D5-8013-B5904CD1FCBC}" type="datetime1">
              <a:rPr lang="en-US" smtClean="0"/>
              <a:pPr/>
              <a:t>11/9/2016</a:t>
            </a:fld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11/9/2016</a:t>
            </a:fld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11/9/2016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11/9/2016</a:t>
            </a:fld>
            <a:endParaRPr lang="en-US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rona rozdział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371600"/>
            <a:ext cx="9144000" cy="3497263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03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5216" userDrawn="1">
          <p15:clr>
            <a:srgbClr val="FBAE40"/>
          </p15:clr>
        </p15:guide>
        <p15:guide id="2" orient="horz" pos="1911" userDrawn="1">
          <p15:clr>
            <a:srgbClr val="FBAE40"/>
          </p15:clr>
        </p15:guide>
        <p15:guide id="3" orient="horz" pos="3430" userDrawn="1">
          <p15:clr>
            <a:srgbClr val="FBAE40"/>
          </p15:clr>
        </p15:guide>
        <p15:guide id="4" pos="272" userDrawn="1">
          <p15:clr>
            <a:srgbClr val="FBAE40"/>
          </p15:clr>
        </p15:guide>
        <p15:guide id="5" orient="horz" pos="3067" userDrawn="1">
          <p15:clr>
            <a:srgbClr val="FBAE40"/>
          </p15:clr>
        </p15:guide>
        <p15:guide id="6" orient="horz" pos="2931" userDrawn="1">
          <p15:clr>
            <a:srgbClr val="FBAE40"/>
          </p15:clr>
        </p15:guide>
      </p15:sldGuideLst>
    </p:ext>
  </p:extLs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rzekładkow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/>
          <p:cNvSpPr/>
          <p:nvPr/>
        </p:nvSpPr>
        <p:spPr>
          <a:xfrm>
            <a:off x="0" y="5445125"/>
            <a:ext cx="9143999" cy="10795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172777"/>
            <a:ext cx="9144000" cy="4272348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18" name="Prostokąt 17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7"/>
          </p:nvPr>
        </p:nvSpPr>
        <p:spPr>
          <a:xfrm>
            <a:off x="250825" y="5445125"/>
            <a:ext cx="8642350" cy="1079500"/>
          </a:xfrm>
        </p:spPr>
        <p:txBody>
          <a:bodyPr anchor="ctr"/>
          <a:lstStyle>
            <a:lvl1pPr algn="r">
              <a:defRPr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Tytuł 3"/>
          <p:cNvSpPr>
            <a:spLocks noGrp="1"/>
          </p:cNvSpPr>
          <p:nvPr>
            <p:ph type="title"/>
          </p:nvPr>
        </p:nvSpPr>
        <p:spPr>
          <a:xfrm>
            <a:off x="250825" y="238089"/>
            <a:ext cx="8642350" cy="827946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619438"/>
            <a:ext cx="3172730" cy="15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270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zekładkow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zawartości 2"/>
          <p:cNvSpPr>
            <a:spLocks noGrp="1"/>
          </p:cNvSpPr>
          <p:nvPr>
            <p:ph sz="quarter" idx="14"/>
          </p:nvPr>
        </p:nvSpPr>
        <p:spPr>
          <a:xfrm>
            <a:off x="250825" y="1557339"/>
            <a:ext cx="8642350" cy="367186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7102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613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158" userDrawn="1">
          <p15:clr>
            <a:srgbClr val="FBAE40"/>
          </p15:clr>
        </p15:guide>
        <p15:guide id="2" pos="5602" userDrawn="1">
          <p15:clr>
            <a:srgbClr val="FBAE40"/>
          </p15:clr>
        </p15:guide>
        <p15:guide id="3" orient="horz" pos="2160" userDrawn="1">
          <p15:clr>
            <a:srgbClr val="FBAE40"/>
          </p15:clr>
        </p15:guide>
        <p15:guide id="4" orient="horz" pos="754" userDrawn="1">
          <p15:clr>
            <a:srgbClr val="FBAE40"/>
          </p15:clr>
        </p15:guide>
        <p15:guide id="5" orient="horz" pos="1139" userDrawn="1">
          <p15:clr>
            <a:srgbClr val="FBAE40"/>
          </p15:clr>
        </p15:guide>
        <p15:guide id="6" orient="horz" pos="1366" userDrawn="1">
          <p15:clr>
            <a:srgbClr val="FBAE40"/>
          </p15:clr>
        </p15:guide>
        <p15:guide id="7" pos="4898" userDrawn="1">
          <p15:clr>
            <a:srgbClr val="FBAE40"/>
          </p15:clr>
        </p15:guide>
        <p15:guide id="8" orient="horz" pos="404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1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6" Type="http://schemas.openxmlformats.org/officeDocument/2006/relationships/slideLayout" Target="../slideLayouts/slideLayout50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44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0825" y="1557338"/>
            <a:ext cx="8642350" cy="475138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13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619438"/>
            <a:ext cx="3172730" cy="15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49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6" r:id="rId2"/>
    <p:sldLayoutId id="2147483761" r:id="rId3"/>
    <p:sldLayoutId id="2147483815" r:id="rId4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pl-PL" sz="2400" b="0" kern="1200" dirty="0">
          <a:solidFill>
            <a:schemeClr val="accent1"/>
          </a:solidFill>
          <a:latin typeface="+mj-lt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Arial" pitchFamily="34" charset="0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180975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•"/>
        <a:tabLst>
          <a:tab pos="180975" algn="l"/>
          <a:tab pos="357188" algn="l"/>
          <a:tab pos="538163" algn="l"/>
          <a:tab pos="714375" algn="l"/>
          <a:tab pos="896938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2pPr>
      <a:lvl3pPr marL="358775" indent="-177800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•"/>
        <a:tabLst>
          <a:tab pos="179388" algn="l"/>
          <a:tab pos="357188" algn="l"/>
          <a:tab pos="358775" algn="l"/>
          <a:tab pos="538163" algn="l"/>
          <a:tab pos="719138" algn="l"/>
          <a:tab pos="898525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3pPr>
      <a:lvl4pPr marL="538163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◦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4pPr>
      <a:lvl5pPr marL="714375" indent="-176213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◦"/>
        <a:tabLst>
          <a:tab pos="179388" algn="l"/>
          <a:tab pos="358775" algn="l"/>
          <a:tab pos="539750" algn="l"/>
          <a:tab pos="719138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pos="272" userDrawn="1">
          <p15:clr>
            <a:srgbClr val="F26B43"/>
          </p15:clr>
        </p15:guide>
        <p15:guide id="2" pos="5216" userDrawn="1">
          <p15:clr>
            <a:srgbClr val="F26B43"/>
          </p15:clr>
        </p15:guide>
        <p15:guide id="4" orient="horz" pos="981" userDrawn="1">
          <p15:clr>
            <a:srgbClr val="F26B43"/>
          </p15:clr>
        </p15:guide>
        <p15:guide id="6" pos="5602" userDrawn="1">
          <p15:clr>
            <a:srgbClr val="F26B43"/>
          </p15:clr>
        </p15:guide>
        <p15:guide id="7" orient="horz" pos="4110" userDrawn="1">
          <p15:clr>
            <a:srgbClr val="F26B43"/>
          </p15:clr>
        </p15:guide>
        <p15:guide id="8" orient="horz" pos="3974" userDrawn="1">
          <p15:clr>
            <a:srgbClr val="F26B43"/>
          </p15:clr>
        </p15:guide>
        <p15:guide id="9" orient="horz" pos="663" userDrawn="1">
          <p15:clr>
            <a:srgbClr val="F26B43"/>
          </p15:clr>
        </p15:guide>
        <p15:guide id="10" orient="horz" pos="142" userDrawn="1">
          <p15:clr>
            <a:srgbClr val="F26B43"/>
          </p15:clr>
        </p15:guide>
        <p15:guide id="11" pos="158" userDrawn="1">
          <p15:clr>
            <a:srgbClr val="F26B43"/>
          </p15:clr>
        </p15:guide>
        <p15:guide id="12" pos="3243" userDrawn="1">
          <p15:clr>
            <a:srgbClr val="F26B43"/>
          </p15:clr>
        </p15:guide>
        <p15:guide id="13" orient="horz" pos="2160" userDrawn="1">
          <p15:clr>
            <a:srgbClr val="F26B43"/>
          </p15:clr>
        </p15:guide>
        <p15:guide id="14" orient="horz" pos="3861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/>
          <p:cNvPicPr>
            <a:picLocks noChangeAspect="1"/>
          </p:cNvPicPr>
          <p:nvPr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0825" y="1557338"/>
            <a:ext cx="8642350" cy="475138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13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619438"/>
            <a:ext cx="3172730" cy="15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49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pl-PL" sz="2400" b="0" kern="1200" dirty="0">
          <a:solidFill>
            <a:schemeClr val="accent1"/>
          </a:solidFill>
          <a:latin typeface="+mj-lt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Arial" pitchFamily="34" charset="0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180975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•"/>
        <a:tabLst>
          <a:tab pos="180975" algn="l"/>
          <a:tab pos="357188" algn="l"/>
          <a:tab pos="538163" algn="l"/>
          <a:tab pos="714375" algn="l"/>
          <a:tab pos="896938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2pPr>
      <a:lvl3pPr marL="358775" indent="-177800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•"/>
        <a:tabLst>
          <a:tab pos="179388" algn="l"/>
          <a:tab pos="357188" algn="l"/>
          <a:tab pos="358775" algn="l"/>
          <a:tab pos="538163" algn="l"/>
          <a:tab pos="719138" algn="l"/>
          <a:tab pos="898525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3pPr>
      <a:lvl4pPr marL="538163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◦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4pPr>
      <a:lvl5pPr marL="714375" indent="-176213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◦"/>
        <a:tabLst>
          <a:tab pos="179388" algn="l"/>
          <a:tab pos="358775" algn="l"/>
          <a:tab pos="539750" algn="l"/>
          <a:tab pos="719138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pos="272" userDrawn="1">
          <p15:clr>
            <a:srgbClr val="F26B43"/>
          </p15:clr>
        </p15:guide>
        <p15:guide id="2" pos="5216" userDrawn="1">
          <p15:clr>
            <a:srgbClr val="F26B43"/>
          </p15:clr>
        </p15:guide>
        <p15:guide id="4" orient="horz" pos="981" userDrawn="1">
          <p15:clr>
            <a:srgbClr val="F26B43"/>
          </p15:clr>
        </p15:guide>
        <p15:guide id="6" pos="5602" userDrawn="1">
          <p15:clr>
            <a:srgbClr val="F26B43"/>
          </p15:clr>
        </p15:guide>
        <p15:guide id="7" orient="horz" pos="4110" userDrawn="1">
          <p15:clr>
            <a:srgbClr val="F26B43"/>
          </p15:clr>
        </p15:guide>
        <p15:guide id="8" orient="horz" pos="3974" userDrawn="1">
          <p15:clr>
            <a:srgbClr val="F26B43"/>
          </p15:clr>
        </p15:guide>
        <p15:guide id="9" orient="horz" pos="663" userDrawn="1">
          <p15:clr>
            <a:srgbClr val="F26B43"/>
          </p15:clr>
        </p15:guide>
        <p15:guide id="10" orient="horz" pos="142" userDrawn="1">
          <p15:clr>
            <a:srgbClr val="F26B43"/>
          </p15:clr>
        </p15:guide>
        <p15:guide id="11" pos="158" userDrawn="1">
          <p15:clr>
            <a:srgbClr val="F26B43"/>
          </p15:clr>
        </p15:guide>
        <p15:guide id="12" pos="3243" userDrawn="1">
          <p15:clr>
            <a:srgbClr val="F26B43"/>
          </p15:clr>
        </p15:guide>
        <p15:guide id="13" orient="horz" pos="2160" userDrawn="1">
          <p15:clr>
            <a:srgbClr val="F26B43"/>
          </p15:clr>
        </p15:guide>
        <p15:guide id="14" orient="horz" pos="3861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/>
          <p:cNvPicPr>
            <a:picLocks noChangeAspect="1"/>
          </p:cNvPicPr>
          <p:nvPr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0825" y="1557338"/>
            <a:ext cx="8642350" cy="475138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13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619438"/>
            <a:ext cx="3172730" cy="15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49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pl-PL" sz="2400" b="0" kern="1200" dirty="0">
          <a:solidFill>
            <a:schemeClr val="accent1"/>
          </a:solidFill>
          <a:latin typeface="+mj-lt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Arial" pitchFamily="34" charset="0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180975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•"/>
        <a:tabLst>
          <a:tab pos="180975" algn="l"/>
          <a:tab pos="357188" algn="l"/>
          <a:tab pos="538163" algn="l"/>
          <a:tab pos="714375" algn="l"/>
          <a:tab pos="896938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2pPr>
      <a:lvl3pPr marL="358775" indent="-177800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•"/>
        <a:tabLst>
          <a:tab pos="179388" algn="l"/>
          <a:tab pos="357188" algn="l"/>
          <a:tab pos="358775" algn="l"/>
          <a:tab pos="538163" algn="l"/>
          <a:tab pos="719138" algn="l"/>
          <a:tab pos="898525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3pPr>
      <a:lvl4pPr marL="538163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◦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4pPr>
      <a:lvl5pPr marL="714375" indent="-176213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◦"/>
        <a:tabLst>
          <a:tab pos="179388" algn="l"/>
          <a:tab pos="358775" algn="l"/>
          <a:tab pos="539750" algn="l"/>
          <a:tab pos="719138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272" userDrawn="1">
          <p15:clr>
            <a:srgbClr val="F26B43"/>
          </p15:clr>
        </p15:guide>
        <p15:guide id="2" pos="5216" userDrawn="1">
          <p15:clr>
            <a:srgbClr val="F26B43"/>
          </p15:clr>
        </p15:guide>
        <p15:guide id="4" orient="horz" pos="981" userDrawn="1">
          <p15:clr>
            <a:srgbClr val="F26B43"/>
          </p15:clr>
        </p15:guide>
        <p15:guide id="6" pos="5602" userDrawn="1">
          <p15:clr>
            <a:srgbClr val="F26B43"/>
          </p15:clr>
        </p15:guide>
        <p15:guide id="7" orient="horz" pos="4110" userDrawn="1">
          <p15:clr>
            <a:srgbClr val="F26B43"/>
          </p15:clr>
        </p15:guide>
        <p15:guide id="8" orient="horz" pos="3974" userDrawn="1">
          <p15:clr>
            <a:srgbClr val="F26B43"/>
          </p15:clr>
        </p15:guide>
        <p15:guide id="9" orient="horz" pos="663" userDrawn="1">
          <p15:clr>
            <a:srgbClr val="F26B43"/>
          </p15:clr>
        </p15:guide>
        <p15:guide id="10" orient="horz" pos="142" userDrawn="1">
          <p15:clr>
            <a:srgbClr val="F26B43"/>
          </p15:clr>
        </p15:guide>
        <p15:guide id="11" pos="158" userDrawn="1">
          <p15:clr>
            <a:srgbClr val="F26B43"/>
          </p15:clr>
        </p15:guide>
        <p15:guide id="12" pos="3243" userDrawn="1">
          <p15:clr>
            <a:srgbClr val="F26B43"/>
          </p15:clr>
        </p15:guide>
        <p15:guide id="13" orient="horz" pos="2160" userDrawn="1">
          <p15:clr>
            <a:srgbClr val="F26B43"/>
          </p15:clr>
        </p15:guide>
        <p15:guide id="14" orient="horz" pos="3861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/>
          <p:cNvPicPr>
            <a:picLocks noChangeAspect="1"/>
          </p:cNvPicPr>
          <p:nvPr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0825" y="1557338"/>
            <a:ext cx="8642350" cy="475138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13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619438"/>
            <a:ext cx="3172730" cy="15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49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814" r:id="rId16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pl-PL" sz="2400" b="0" kern="1200" dirty="0">
          <a:solidFill>
            <a:schemeClr val="accent1"/>
          </a:solidFill>
          <a:latin typeface="+mj-lt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Arial" pitchFamily="34" charset="0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180975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•"/>
        <a:tabLst>
          <a:tab pos="180975" algn="l"/>
          <a:tab pos="357188" algn="l"/>
          <a:tab pos="538163" algn="l"/>
          <a:tab pos="714375" algn="l"/>
          <a:tab pos="896938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2pPr>
      <a:lvl3pPr marL="358775" indent="-177800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•"/>
        <a:tabLst>
          <a:tab pos="179388" algn="l"/>
          <a:tab pos="357188" algn="l"/>
          <a:tab pos="358775" algn="l"/>
          <a:tab pos="538163" algn="l"/>
          <a:tab pos="719138" algn="l"/>
          <a:tab pos="898525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3pPr>
      <a:lvl4pPr marL="538163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◦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4pPr>
      <a:lvl5pPr marL="714375" indent="-176213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◦"/>
        <a:tabLst>
          <a:tab pos="179388" algn="l"/>
          <a:tab pos="358775" algn="l"/>
          <a:tab pos="539750" algn="l"/>
          <a:tab pos="719138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272" userDrawn="1">
          <p15:clr>
            <a:srgbClr val="F26B43"/>
          </p15:clr>
        </p15:guide>
        <p15:guide id="2" pos="5216" userDrawn="1">
          <p15:clr>
            <a:srgbClr val="F26B43"/>
          </p15:clr>
        </p15:guide>
        <p15:guide id="4" orient="horz" pos="981" userDrawn="1">
          <p15:clr>
            <a:srgbClr val="F26B43"/>
          </p15:clr>
        </p15:guide>
        <p15:guide id="6" pos="5602" userDrawn="1">
          <p15:clr>
            <a:srgbClr val="F26B43"/>
          </p15:clr>
        </p15:guide>
        <p15:guide id="7" orient="horz" pos="4110" userDrawn="1">
          <p15:clr>
            <a:srgbClr val="F26B43"/>
          </p15:clr>
        </p15:guide>
        <p15:guide id="8" orient="horz" pos="3974" userDrawn="1">
          <p15:clr>
            <a:srgbClr val="F26B43"/>
          </p15:clr>
        </p15:guide>
        <p15:guide id="9" orient="horz" pos="663" userDrawn="1">
          <p15:clr>
            <a:srgbClr val="F26B43"/>
          </p15:clr>
        </p15:guide>
        <p15:guide id="10" orient="horz" pos="142" userDrawn="1">
          <p15:clr>
            <a:srgbClr val="F26B43"/>
          </p15:clr>
        </p15:guide>
        <p15:guide id="11" pos="158" userDrawn="1">
          <p15:clr>
            <a:srgbClr val="F26B43"/>
          </p15:clr>
        </p15:guide>
        <p15:guide id="12" pos="3243" userDrawn="1">
          <p15:clr>
            <a:srgbClr val="F26B43"/>
          </p15:clr>
        </p15:guide>
        <p15:guide id="13" orient="horz" pos="2160" userDrawn="1">
          <p15:clr>
            <a:srgbClr val="F26B43"/>
          </p15:clr>
        </p15:guide>
        <p15:guide id="14" orient="horz" pos="3861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rostokąt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Prostokąt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Prostokąt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Prostokąt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Prostokąt zaokrąglony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Prostokąt zaokrąglony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Prostokąt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Prostokąt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Prostokąt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Prostokąt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Prostokąt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Prostokąt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 algn="l" eaLnBrk="1" latinLnBrk="0" hangingPunct="1"/>
            <a:fld id="{C3F416CD-67A3-4CF0-A210-F6AF31AC147F}" type="datetimeFigureOut">
              <a:rPr lang="en-US" smtClean="0"/>
              <a:pPr algn="l" eaLnBrk="1" latinLnBrk="0" hangingPunct="1"/>
              <a:t>11/9/2016</a:t>
            </a:fld>
            <a:endParaRPr lang="en-US" sz="800" dirty="0">
              <a:solidFill>
                <a:schemeClr val="accent2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 algn="r" eaLnBrk="1" latinLnBrk="0" hangingPunct="1"/>
            <a:endParaRPr kumimoji="0" lang="en-US" sz="800" dirty="0">
              <a:solidFill>
                <a:schemeClr val="accent2"/>
              </a:solidFill>
            </a:endParaRPr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‹#›</a:t>
            </a:fld>
            <a:endParaRPr kumimoji="0" lang="en-US" sz="18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8024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pl-PL" sz="6000" b="1" dirty="0" smtClean="0">
                <a:solidFill>
                  <a:schemeClr val="tx2">
                    <a:lumMod val="75000"/>
                  </a:schemeClr>
                </a:solidFill>
              </a:rPr>
              <a:t>Przepisy prawa</a:t>
            </a:r>
          </a:p>
          <a:p>
            <a:pPr marL="109728" indent="0">
              <a:buNone/>
            </a:pPr>
            <a:r>
              <a:rPr lang="pl-PL" sz="6000" b="1" dirty="0" smtClean="0">
                <a:solidFill>
                  <a:schemeClr val="tx2">
                    <a:lumMod val="75000"/>
                  </a:schemeClr>
                </a:solidFill>
              </a:rPr>
              <a:t>SSE</a:t>
            </a:r>
            <a:endParaRPr lang="pl-PL" sz="60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sz="4000" b="1" dirty="0">
                <a:solidFill>
                  <a:srgbClr val="FF0000"/>
                </a:solidFill>
              </a:rPr>
              <a:t>Przeciwieństwo </a:t>
            </a:r>
            <a:r>
              <a:rPr lang="pl-PL" sz="4000" dirty="0"/>
              <a:t>– normy nakazują różne zachowania tym samym podmiotom w tych samych okolicznościach. Normy przeciwne nakazywać będą zachowania, których zarazem spełnić nie można, ale można zachować się w sposób trzeci.</a:t>
            </a:r>
          </a:p>
          <a:p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2755861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Kolizje o charakterze prakseologicznym (praktycznym)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4400" dirty="0"/>
              <a:t>W przypadku tych kolizji oceniamy skutki określonych regulacji prawnych</a:t>
            </a:r>
            <a:r>
              <a:rPr lang="pl-PL" sz="4400" dirty="0" smtClean="0"/>
              <a:t>.</a:t>
            </a:r>
          </a:p>
          <a:p>
            <a:r>
              <a:rPr lang="pl-PL" sz="4400" dirty="0" smtClean="0"/>
              <a:t>Niezgodność jednostronna</a:t>
            </a:r>
          </a:p>
          <a:p>
            <a:r>
              <a:rPr lang="pl-PL" sz="4400" dirty="0" smtClean="0"/>
              <a:t>Niezgodność dwustronna</a:t>
            </a:r>
            <a:endParaRPr lang="pl-PL" sz="44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485674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Kolizje o charakterze aksjologicznym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sz="4000" dirty="0"/>
              <a:t>Prawodawca wbrew postulatowi racjonalności nie jest konsekwentny w swoich preferencjach. W </a:t>
            </a:r>
            <a:r>
              <a:rPr lang="pl-PL" sz="4000" b="1" dirty="0">
                <a:solidFill>
                  <a:srgbClr val="FF0000"/>
                </a:solidFill>
              </a:rPr>
              <a:t>Normie 1 preferuje wartość X przed Y, w Normie 2 wartość Y przed X.</a:t>
            </a:r>
            <a:endParaRPr lang="pl-PL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3865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Luka konstrukcyjna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sz="3600" dirty="0"/>
              <a:t>Luka konstrukcyjna (rzeczywista) – czyli brak zupełności istniejącej regulacji prawnej. W jej ramach wyróżniamy: 1. </a:t>
            </a:r>
            <a:r>
              <a:rPr lang="pl-PL" sz="3600" i="1" dirty="0">
                <a:solidFill>
                  <a:srgbClr val="FF0000"/>
                </a:solidFill>
              </a:rPr>
              <a:t>swoistą lukę w prawie</a:t>
            </a:r>
            <a:r>
              <a:rPr lang="pl-PL" sz="3600" dirty="0"/>
              <a:t>, czyli brak normy, która powinna zostać ustanowiona zgodnie z inną normą obowiązującą. Rozpoczęty proces legislacyjny nie został zakończony. Brak aktu normatywnego, który powinien zostać ustanowiony zgodnie z normą upoważniającą do jego wydania, np. RM nie korzysta z delegacji ustawowej. 2. </a:t>
            </a:r>
            <a:r>
              <a:rPr lang="pl-PL" sz="3600" i="1" dirty="0">
                <a:solidFill>
                  <a:srgbClr val="FF0000"/>
                </a:solidFill>
              </a:rPr>
              <a:t>Luka techniczna</a:t>
            </a:r>
            <a:r>
              <a:rPr lang="pl-PL" sz="3600" i="1" dirty="0"/>
              <a:t> </a:t>
            </a:r>
            <a:r>
              <a:rPr lang="pl-PL" sz="3600" dirty="0"/>
              <a:t>– proces legislacyjny został ukończony, ale regulacja danej kwestii jest nadal niekompletna, np. wydano przepisy, które tworzą jakąś instytucję bez określenia jej kompetencji lub trybu powoływania.</a:t>
            </a:r>
          </a:p>
          <a:p>
            <a:endParaRPr lang="pl-PL" sz="3600" i="1" dirty="0"/>
          </a:p>
        </p:txBody>
      </p:sp>
    </p:spTree>
    <p:extLst>
      <p:ext uri="{BB962C8B-B14F-4D97-AF65-F5344CB8AC3E}">
        <p14:creationId xmlns:p14="http://schemas.microsoft.com/office/powerpoint/2010/main" val="10986124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Luka aksjologiczna pozorna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4000" u="sng" dirty="0"/>
              <a:t>Luka aksjologiczna (pozorna) </a:t>
            </a:r>
            <a:r>
              <a:rPr lang="pl-PL" sz="4000" dirty="0"/>
              <a:t>– określenie to wskazuje na relacje między prawem obowiązującym i pewnym idealnym, postulowanym systemem prawa.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65998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21800"/>
          </a:xfrm>
        </p:spPr>
        <p:txBody>
          <a:bodyPr>
            <a:normAutofit fontScale="55000" lnSpcReduction="20000"/>
          </a:bodyPr>
          <a:lstStyle/>
          <a:p>
            <a:r>
              <a:rPr lang="pl-PL" sz="4400" u="sng" dirty="0"/>
              <a:t>Przepisy odsyłające </a:t>
            </a:r>
            <a:r>
              <a:rPr lang="pl-PL" sz="4400" dirty="0"/>
              <a:t>zawierają zwrot odsyłający do innych aktualnie obowiązujących przepisów. Ich funkcją jest zapobieganie powtórzeniom, mają zapewnić skrótowość i przejrzystość aktów normatywnych. </a:t>
            </a:r>
            <a:r>
              <a:rPr lang="pl-PL" sz="4400" b="1" u="sng" dirty="0"/>
              <a:t>Odesłanie</a:t>
            </a:r>
            <a:r>
              <a:rPr lang="pl-PL" sz="4400" dirty="0"/>
              <a:t> jest to wskazówka, gdzie w jakim innym przepisie można znaleźć poszukiwane wzory zachowania. Odesłania dzielimy na </a:t>
            </a:r>
            <a:r>
              <a:rPr lang="pl-PL" sz="4400" i="1" dirty="0"/>
              <a:t>wewnątrzsystemowe</a:t>
            </a:r>
            <a:r>
              <a:rPr lang="pl-PL" sz="4400" dirty="0"/>
              <a:t> i </a:t>
            </a:r>
            <a:r>
              <a:rPr lang="pl-PL" sz="4400" i="1" dirty="0" err="1"/>
              <a:t>pozasystemowe</a:t>
            </a:r>
            <a:r>
              <a:rPr lang="pl-PL" sz="4400" dirty="0"/>
              <a:t>. Te ostatnie nakazują wziąć pod uwagę, przy rekonstrukcji dyrektywy zachowania, jakieś reguły pozaprawne (np. zasady współżycia społecznego).</a:t>
            </a:r>
          </a:p>
          <a:p>
            <a:r>
              <a:rPr lang="pl-PL" sz="4400" u="sng" dirty="0"/>
              <a:t>Przepisy blankietowe </a:t>
            </a:r>
            <a:r>
              <a:rPr lang="pl-PL" sz="4400" dirty="0"/>
              <a:t>– tzw. przepisy puste, nie ustanawiają żadnej reguły, wskazują organ, który w przyszłości taką regułę ma ustanowić. Zawierają odesłania do przepisów, których nie ustanowiono – najczęściej do aktów wykonawczych (rozporządzeń). Przepisami tego typu są np. delegacje ustawowe „Minister właściwy do spraw (…) określi w drodze rozporządzenia sprawy A, B, C”.</a:t>
            </a: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183870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93808"/>
          </a:xfrm>
        </p:spPr>
        <p:txBody>
          <a:bodyPr>
            <a:normAutofit/>
          </a:bodyPr>
          <a:lstStyle/>
          <a:p>
            <a:pPr marL="1207008" lvl="4" indent="0">
              <a:buNone/>
            </a:pPr>
            <a:r>
              <a:rPr lang="pl-PL" sz="4000" u="sng" dirty="0"/>
              <a:t>Fikcja prawna </a:t>
            </a:r>
            <a:r>
              <a:rPr lang="pl-PL" sz="4000" dirty="0"/>
              <a:t>– rodzaj przepisu odsyłającego; założenie, iż w rzeczywistości nieistniejący fakt istnieje i wywołuje określone przez prawo skutki prawne.</a:t>
            </a:r>
          </a:p>
          <a:p>
            <a:pPr marL="1207008" lvl="4" indent="0">
              <a:buNone/>
            </a:pPr>
            <a:endParaRPr lang="pl-PL" sz="40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73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49792"/>
          </a:xfrm>
        </p:spPr>
        <p:txBody>
          <a:bodyPr>
            <a:normAutofit/>
          </a:bodyPr>
          <a:lstStyle/>
          <a:p>
            <a:r>
              <a:rPr lang="pl-PL" sz="4000" i="1" dirty="0" smtClean="0"/>
              <a:t>Klauzule generalne</a:t>
            </a:r>
            <a:endParaRPr lang="pl-PL" sz="4000" i="1" dirty="0"/>
          </a:p>
        </p:txBody>
      </p:sp>
      <p:sp>
        <p:nvSpPr>
          <p:cNvPr id="2" name="Prostokąt 1"/>
          <p:cNvSpPr/>
          <p:nvPr/>
        </p:nvSpPr>
        <p:spPr>
          <a:xfrm>
            <a:off x="2286000" y="2551837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2400" dirty="0"/>
              <a:t>Są to przepisy prawne, które zawierają odesłanie do jakiegoś systemu ocen lub do jakiegoś systemu norm, innego jednak niż system norm prawnych, a przy tym systemu zazwyczaj uzasadnionego aksjologicznie. </a:t>
            </a:r>
          </a:p>
        </p:txBody>
      </p:sp>
    </p:spTree>
    <p:extLst>
      <p:ext uri="{BB962C8B-B14F-4D97-AF65-F5344CB8AC3E}">
        <p14:creationId xmlns:p14="http://schemas.microsoft.com/office/powerpoint/2010/main" val="313823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21800"/>
          </a:xfrm>
        </p:spPr>
        <p:txBody>
          <a:bodyPr>
            <a:normAutofit fontScale="85000" lnSpcReduction="10000"/>
          </a:bodyPr>
          <a:lstStyle/>
          <a:p>
            <a:r>
              <a:rPr lang="pl-PL" sz="4000" u="sng" dirty="0"/>
              <a:t>Domniemania faktyczne </a:t>
            </a:r>
            <a:r>
              <a:rPr lang="pl-PL" sz="4000" dirty="0"/>
              <a:t>– sąd może uznać za ustalone fakty mające istotne znaczenie dla rozstrzyganej sprawy, jeżeli wniosek taki może wyprowadzić z innych ustalonych faktów. Oparte na potocznym doświadczeniu, czy potocznej wiedzy empirycznej.</a:t>
            </a:r>
          </a:p>
          <a:p>
            <a:r>
              <a:rPr lang="pl-PL" sz="4000" u="sng" dirty="0"/>
              <a:t>Domniemania prawne </a:t>
            </a:r>
            <a:r>
              <a:rPr lang="pl-PL" sz="4000" dirty="0"/>
              <a:t>– rodzaj przepisu prawnego. Dzielimy na domniemania prawne materialne i domniemania prawne formalne.</a:t>
            </a:r>
          </a:p>
          <a:p>
            <a:endParaRPr lang="pl-PL" sz="4000" i="1" dirty="0"/>
          </a:p>
        </p:txBody>
      </p:sp>
    </p:spTree>
    <p:extLst>
      <p:ext uri="{BB962C8B-B14F-4D97-AF65-F5344CB8AC3E}">
        <p14:creationId xmlns:p14="http://schemas.microsoft.com/office/powerpoint/2010/main" val="170794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052736"/>
            <a:ext cx="8642350" cy="5400600"/>
          </a:xfrm>
        </p:spPr>
        <p:txBody>
          <a:bodyPr>
            <a:normAutofit fontScale="62500" lnSpcReduction="20000"/>
          </a:bodyPr>
          <a:lstStyle/>
          <a:p>
            <a:r>
              <a:rPr lang="pl-PL" sz="4800" u="sng" dirty="0" smtClean="0"/>
              <a:t>Przepisy przejściowe:</a:t>
            </a:r>
          </a:p>
          <a:p>
            <a:r>
              <a:rPr lang="pl-PL" sz="4800" u="sng" dirty="0" smtClean="0"/>
              <a:t>O </a:t>
            </a:r>
            <a:r>
              <a:rPr lang="pl-PL" sz="4800" u="sng" dirty="0"/>
              <a:t>charakterze kolizyjnym - r</a:t>
            </a:r>
            <a:r>
              <a:rPr lang="pl-PL" sz="4800" dirty="0"/>
              <a:t>ozstrzygają według jakich przepisów – starych, czy nowych – zakończyć postępowanie w sprawach będących w toku, w czasie, gdy dokonano zmiany przepisów; czy utrzymuje się przez jakiś czas instytucje prawne, które znoszone są przez nowe przepisy; jakie przepisy dawne, czy nowe stosować do uprawnień, które powstały w czasie obowiązywania dawnych przepisów.</a:t>
            </a:r>
          </a:p>
          <a:p>
            <a:r>
              <a:rPr lang="pl-PL" sz="4800" u="sng" dirty="0"/>
              <a:t>Ad hoc-</a:t>
            </a:r>
            <a:r>
              <a:rPr lang="pl-PL" sz="4800" i="1" u="sng" dirty="0"/>
              <a:t> </a:t>
            </a:r>
            <a:r>
              <a:rPr lang="pl-PL" sz="4000" i="1" dirty="0"/>
              <a:t>wydawane na krótki, z reguły określony czas, w sytuacjach nadzwyczajnych np. klęska żywiołowa.</a:t>
            </a:r>
            <a:endParaRPr lang="pl-PL" sz="4000" dirty="0"/>
          </a:p>
          <a:p>
            <a:endParaRPr lang="pl-PL" sz="48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93808"/>
          </a:xfrm>
        </p:spPr>
        <p:txBody>
          <a:bodyPr>
            <a:normAutofit/>
          </a:bodyPr>
          <a:lstStyle/>
          <a:p>
            <a:r>
              <a:rPr lang="pl-PL" sz="3600" b="1" dirty="0" smtClean="0">
                <a:solidFill>
                  <a:srgbClr val="FF0000"/>
                </a:solidFill>
              </a:rPr>
              <a:t>Definicje legalne:</a:t>
            </a:r>
          </a:p>
          <a:p>
            <a:r>
              <a:rPr lang="pl-PL" sz="3600" dirty="0" smtClean="0"/>
              <a:t>Rodzaj </a:t>
            </a:r>
            <a:r>
              <a:rPr lang="pl-PL" sz="3600" dirty="0"/>
              <a:t>przepisu prawnego, który ma zapewnić precyzję tekstu prawnego, poprzez eliminowanie wieloznaczności oraz zwrotów nieostrych.</a:t>
            </a:r>
            <a:endParaRPr lang="pl-PL" sz="36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49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System prawa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4800" b="1" dirty="0" smtClean="0"/>
              <a:t>Typy kolizji między normami</a:t>
            </a:r>
            <a:endParaRPr lang="pl-PL" sz="4800" b="1" dirty="0"/>
          </a:p>
        </p:txBody>
      </p:sp>
    </p:spTree>
    <p:extLst>
      <p:ext uri="{BB962C8B-B14F-4D97-AF65-F5344CB8AC3E}">
        <p14:creationId xmlns:p14="http://schemas.microsoft.com/office/powerpoint/2010/main" val="2139545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21800"/>
          </a:xfrm>
        </p:spPr>
        <p:txBody>
          <a:bodyPr>
            <a:normAutofit fontScale="55000" lnSpcReduction="20000"/>
          </a:bodyPr>
          <a:lstStyle/>
          <a:p>
            <a:r>
              <a:rPr lang="pl-PL" sz="4800" b="1" dirty="0">
                <a:solidFill>
                  <a:srgbClr val="FF0000"/>
                </a:solidFill>
              </a:rPr>
              <a:t>Kolizje o charakterze logicznym (analitycznym) </a:t>
            </a:r>
            <a:r>
              <a:rPr lang="pl-PL" sz="4800" dirty="0"/>
              <a:t>-</a:t>
            </a:r>
            <a:r>
              <a:rPr lang="pl-PL" sz="4400" dirty="0"/>
              <a:t> wynikają z samego sformułowania norm prawnych, dla ich stwierdzenia wystarczy analiza języka tekstów prawnych). W ich ramach wyróżniamy: sprzeczność i przeciwieństwo.</a:t>
            </a:r>
          </a:p>
          <a:p>
            <a:r>
              <a:rPr lang="pl-PL" sz="5400" dirty="0"/>
              <a:t>Sprzeczność </a:t>
            </a:r>
            <a:r>
              <a:rPr lang="pl-PL" sz="4400" dirty="0"/>
              <a:t>- </a:t>
            </a:r>
            <a:r>
              <a:rPr lang="pl-PL" sz="4800" dirty="0"/>
              <a:t>1. jeden przepis czegoś zakazuje, drugi na to samo zezwala; 2. jeden przepis coś nakazuje, drugi przepis zakazuje; 3. jeden przepis coś nakazuje, a drugi stwierdza, że to samo nie jest nakazane.</a:t>
            </a:r>
          </a:p>
          <a:p>
            <a:r>
              <a:rPr lang="pl-PL" sz="4800" dirty="0"/>
              <a:t>W przypadku dwóch norm sprzecznych logicznie tylko jednej z nich można przestrzegać. Warunkiem zaistnienia kolizji o charakterze logicznym jest całkowita lub częściowa wspólność zakresów zastosowania.</a:t>
            </a:r>
          </a:p>
          <a:p>
            <a:endParaRPr lang="pl-PL" sz="4800" dirty="0"/>
          </a:p>
        </p:txBody>
      </p:sp>
    </p:spTree>
    <p:extLst>
      <p:ext uri="{BB962C8B-B14F-4D97-AF65-F5344CB8AC3E}">
        <p14:creationId xmlns:p14="http://schemas.microsoft.com/office/powerpoint/2010/main" val="316368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Default Theme">
  <a:themeElements>
    <a:clrScheme name="UP 2">
      <a:dk1>
        <a:srgbClr val="737373"/>
      </a:dk1>
      <a:lt1>
        <a:srgbClr val="FFFFFF"/>
      </a:lt1>
      <a:dk2>
        <a:srgbClr val="737373"/>
      </a:dk2>
      <a:lt2>
        <a:srgbClr val="FFFFFF"/>
      </a:lt2>
      <a:accent1>
        <a:srgbClr val="782834"/>
      </a:accent1>
      <a:accent2>
        <a:srgbClr val="7F4D4D"/>
      </a:accent2>
      <a:accent3>
        <a:srgbClr val="B69090"/>
      </a:accent3>
      <a:accent4>
        <a:srgbClr val="CDB3B3"/>
      </a:accent4>
      <a:accent5>
        <a:srgbClr val="633737"/>
      </a:accent5>
      <a:accent6>
        <a:srgbClr val="737373"/>
      </a:accent6>
      <a:hlink>
        <a:srgbClr val="1F497D"/>
      </a:hlink>
      <a:folHlink>
        <a:srgbClr val="17365D"/>
      </a:folHlink>
    </a:clrScheme>
    <a:fontScheme name="Niestandardowy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00538E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lnSpc>
            <a:spcPct val="150000"/>
          </a:lnSpc>
          <a:buFont typeface="Arial" pitchFamily="34" charset="0"/>
          <a:buNone/>
          <a:defRPr sz="1200" dirty="0" err="1" smtClean="0">
            <a:solidFill>
              <a:schemeClr val="bg1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Uniwersytet Przyrodniczy we Wrocławiu">
  <a:themeElements>
    <a:clrScheme name="UP 2">
      <a:dk1>
        <a:srgbClr val="737373"/>
      </a:dk1>
      <a:lt1>
        <a:srgbClr val="FFFFFF"/>
      </a:lt1>
      <a:dk2>
        <a:srgbClr val="737373"/>
      </a:dk2>
      <a:lt2>
        <a:srgbClr val="FFFFFF"/>
      </a:lt2>
      <a:accent1>
        <a:srgbClr val="782834"/>
      </a:accent1>
      <a:accent2>
        <a:srgbClr val="7F4D4D"/>
      </a:accent2>
      <a:accent3>
        <a:srgbClr val="B69090"/>
      </a:accent3>
      <a:accent4>
        <a:srgbClr val="CDB3B3"/>
      </a:accent4>
      <a:accent5>
        <a:srgbClr val="633737"/>
      </a:accent5>
      <a:accent6>
        <a:srgbClr val="737373"/>
      </a:accent6>
      <a:hlink>
        <a:srgbClr val="1F497D"/>
      </a:hlink>
      <a:folHlink>
        <a:srgbClr val="17365D"/>
      </a:folHlink>
    </a:clrScheme>
    <a:fontScheme name="Niestandardowy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00538E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lnSpc>
            <a:spcPct val="150000"/>
          </a:lnSpc>
          <a:buFont typeface="Arial" pitchFamily="34" charset="0"/>
          <a:buNone/>
          <a:defRPr sz="1200" dirty="0" err="1" smtClean="0">
            <a:solidFill>
              <a:schemeClr val="bg1">
                <a:lumMod val="50000"/>
              </a:schemeClr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1_Uniwersytet Przyrodniczy we Wrocławiu">
  <a:themeElements>
    <a:clrScheme name="UP 2">
      <a:dk1>
        <a:srgbClr val="737373"/>
      </a:dk1>
      <a:lt1>
        <a:srgbClr val="FFFFFF"/>
      </a:lt1>
      <a:dk2>
        <a:srgbClr val="737373"/>
      </a:dk2>
      <a:lt2>
        <a:srgbClr val="FFFFFF"/>
      </a:lt2>
      <a:accent1>
        <a:srgbClr val="782834"/>
      </a:accent1>
      <a:accent2>
        <a:srgbClr val="7F4D4D"/>
      </a:accent2>
      <a:accent3>
        <a:srgbClr val="B69090"/>
      </a:accent3>
      <a:accent4>
        <a:srgbClr val="CDB3B3"/>
      </a:accent4>
      <a:accent5>
        <a:srgbClr val="633737"/>
      </a:accent5>
      <a:accent6>
        <a:srgbClr val="737373"/>
      </a:accent6>
      <a:hlink>
        <a:srgbClr val="1F497D"/>
      </a:hlink>
      <a:folHlink>
        <a:srgbClr val="17365D"/>
      </a:folHlink>
    </a:clrScheme>
    <a:fontScheme name="Niestandardowy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00538E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lnSpc>
            <a:spcPct val="150000"/>
          </a:lnSpc>
          <a:buFont typeface="Arial" pitchFamily="34" charset="0"/>
          <a:buNone/>
          <a:defRPr sz="1200" dirty="0" err="1" smtClean="0">
            <a:solidFill>
              <a:schemeClr val="bg1">
                <a:lumMod val="50000"/>
              </a:schemeClr>
            </a:solidFill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2_Uniwersytet Przyrodniczy we Wrocławiu">
  <a:themeElements>
    <a:clrScheme name="UP 2">
      <a:dk1>
        <a:srgbClr val="737373"/>
      </a:dk1>
      <a:lt1>
        <a:srgbClr val="FFFFFF"/>
      </a:lt1>
      <a:dk2>
        <a:srgbClr val="737373"/>
      </a:dk2>
      <a:lt2>
        <a:srgbClr val="FFFFFF"/>
      </a:lt2>
      <a:accent1>
        <a:srgbClr val="782834"/>
      </a:accent1>
      <a:accent2>
        <a:srgbClr val="7F4D4D"/>
      </a:accent2>
      <a:accent3>
        <a:srgbClr val="B69090"/>
      </a:accent3>
      <a:accent4>
        <a:srgbClr val="CDB3B3"/>
      </a:accent4>
      <a:accent5>
        <a:srgbClr val="633737"/>
      </a:accent5>
      <a:accent6>
        <a:srgbClr val="737373"/>
      </a:accent6>
      <a:hlink>
        <a:srgbClr val="1F497D"/>
      </a:hlink>
      <a:folHlink>
        <a:srgbClr val="17365D"/>
      </a:folHlink>
    </a:clrScheme>
    <a:fontScheme name="Niestandardowy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00538E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lnSpc>
            <a:spcPct val="150000"/>
          </a:lnSpc>
          <a:buFont typeface="Arial" pitchFamily="34" charset="0"/>
          <a:buNone/>
          <a:defRPr sz="1200" dirty="0" err="1" smtClean="0">
            <a:solidFill>
              <a:schemeClr val="bg1">
                <a:lumMod val="50000"/>
              </a:schemeClr>
            </a:solidFill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Wielkomiejski">
  <a:themeElements>
    <a:clrScheme name="Wielkomiejski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Wielkomiejski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Wielkomiejski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490</TotalTime>
  <Words>686</Words>
  <Application>Microsoft Office PowerPoint</Application>
  <PresentationFormat>Pokaz na ekranie (4:3)</PresentationFormat>
  <Paragraphs>30</Paragraphs>
  <Slides>14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5</vt:i4>
      </vt:variant>
      <vt:variant>
        <vt:lpstr>Tytuły slajdów</vt:lpstr>
      </vt:variant>
      <vt:variant>
        <vt:i4>14</vt:i4>
      </vt:variant>
    </vt:vector>
  </HeadingPairs>
  <TitlesOfParts>
    <vt:vector size="19" baseType="lpstr">
      <vt:lpstr>Default Theme</vt:lpstr>
      <vt:lpstr>Uniwersytet Przyrodniczy we Wrocławiu</vt:lpstr>
      <vt:lpstr>1_Uniwersytet Przyrodniczy we Wrocławiu</vt:lpstr>
      <vt:lpstr>2_Uniwersytet Przyrodniczy we Wrocławiu</vt:lpstr>
      <vt:lpstr>Wielkomiejski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System prawa</vt:lpstr>
      <vt:lpstr>Prezentacja programu PowerPoint</vt:lpstr>
      <vt:lpstr>Prezentacja programu PowerPoint</vt:lpstr>
      <vt:lpstr>Kolizje o charakterze prakseologicznym (praktycznym)</vt:lpstr>
      <vt:lpstr>Kolizje o charakterze aksjologicznym</vt:lpstr>
      <vt:lpstr>Luka konstrukcyjna</vt:lpstr>
      <vt:lpstr>Luka aksjologiczna pozorna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PD</dc:creator>
  <cp:lastModifiedBy>PD</cp:lastModifiedBy>
  <cp:revision>72</cp:revision>
  <dcterms:created xsi:type="dcterms:W3CDTF">2016-07-09T11:11:47Z</dcterms:created>
  <dcterms:modified xsi:type="dcterms:W3CDTF">2016-11-09T17:44:00Z</dcterms:modified>
</cp:coreProperties>
</file>